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147475478" r:id="rId3"/>
    <p:sldId id="2147475481" r:id="rId4"/>
    <p:sldId id="2147475495" r:id="rId5"/>
    <p:sldId id="2147475489" r:id="rId6"/>
    <p:sldId id="2147475482" r:id="rId7"/>
    <p:sldId id="2147475483" r:id="rId8"/>
    <p:sldId id="2147475484" r:id="rId9"/>
    <p:sldId id="2147475485" r:id="rId10"/>
    <p:sldId id="2147475486" r:id="rId11"/>
    <p:sldId id="2147475487" r:id="rId12"/>
    <p:sldId id="2147475488" r:id="rId13"/>
    <p:sldId id="2147475490" r:id="rId14"/>
    <p:sldId id="2147475491" r:id="rId15"/>
    <p:sldId id="2147475493" r:id="rId16"/>
    <p:sldId id="2147475455" r:id="rId17"/>
    <p:sldId id="501" r:id="rId18"/>
    <p:sldId id="502" r:id="rId19"/>
    <p:sldId id="504" r:id="rId20"/>
    <p:sldId id="2147475494" r:id="rId21"/>
    <p:sldId id="214747545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9A9846-9915-4989-B7B5-B479F96FF721}" v="555" dt="2023-06-30T13:22:24.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850"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n, Sripathi" userId="f846fd0d-7a8e-437d-921b-f63fb27330ae" providerId="ADAL" clId="{579A9846-9915-4989-B7B5-B479F96FF721}"/>
    <pc:docChg chg="undo custSel addSld delSld modSld sldOrd">
      <pc:chgData name="Krishnan, Sripathi" userId="f846fd0d-7a8e-437d-921b-f63fb27330ae" providerId="ADAL" clId="{579A9846-9915-4989-B7B5-B479F96FF721}" dt="2023-06-30T13:22:24.211" v="17026" actId="164"/>
      <pc:docMkLst>
        <pc:docMk/>
      </pc:docMkLst>
      <pc:sldChg chg="addSp modSp mod">
        <pc:chgData name="Krishnan, Sripathi" userId="f846fd0d-7a8e-437d-921b-f63fb27330ae" providerId="ADAL" clId="{579A9846-9915-4989-B7B5-B479F96FF721}" dt="2023-06-30T07:04:57.320" v="157" actId="20577"/>
        <pc:sldMkLst>
          <pc:docMk/>
          <pc:sldMk cId="292047858" sldId="256"/>
        </pc:sldMkLst>
        <pc:spChg chg="add mod">
          <ac:chgData name="Krishnan, Sripathi" userId="f846fd0d-7a8e-437d-921b-f63fb27330ae" providerId="ADAL" clId="{579A9846-9915-4989-B7B5-B479F96FF721}" dt="2023-06-30T07:04:57.320" v="157" actId="20577"/>
          <ac:spMkLst>
            <pc:docMk/>
            <pc:sldMk cId="292047858" sldId="256"/>
            <ac:spMk id="6" creationId="{1910A44B-B05F-C8F9-E14E-ACF4F4CB5393}"/>
          </ac:spMkLst>
        </pc:spChg>
      </pc:sldChg>
      <pc:sldChg chg="add">
        <pc:chgData name="Krishnan, Sripathi" userId="f846fd0d-7a8e-437d-921b-f63fb27330ae" providerId="ADAL" clId="{579A9846-9915-4989-B7B5-B479F96FF721}" dt="2023-06-30T10:51:41.102" v="11797"/>
        <pc:sldMkLst>
          <pc:docMk/>
          <pc:sldMk cId="577057025" sldId="501"/>
        </pc:sldMkLst>
      </pc:sldChg>
      <pc:sldChg chg="add">
        <pc:chgData name="Krishnan, Sripathi" userId="f846fd0d-7a8e-437d-921b-f63fb27330ae" providerId="ADAL" clId="{579A9846-9915-4989-B7B5-B479F96FF721}" dt="2023-06-30T10:51:41.102" v="11797"/>
        <pc:sldMkLst>
          <pc:docMk/>
          <pc:sldMk cId="3047398608" sldId="502"/>
        </pc:sldMkLst>
      </pc:sldChg>
      <pc:sldChg chg="add">
        <pc:chgData name="Krishnan, Sripathi" userId="f846fd0d-7a8e-437d-921b-f63fb27330ae" providerId="ADAL" clId="{579A9846-9915-4989-B7B5-B479F96FF721}" dt="2023-06-30T10:51:41.102" v="11797"/>
        <pc:sldMkLst>
          <pc:docMk/>
          <pc:sldMk cId="814242971" sldId="504"/>
        </pc:sldMkLst>
      </pc:sldChg>
      <pc:sldChg chg="addSp delSp modSp add mod modTransition">
        <pc:chgData name="Krishnan, Sripathi" userId="f846fd0d-7a8e-437d-921b-f63fb27330ae" providerId="ADAL" clId="{579A9846-9915-4989-B7B5-B479F96FF721}" dt="2023-06-30T10:52:26.262" v="11853" actId="14100"/>
        <pc:sldMkLst>
          <pc:docMk/>
          <pc:sldMk cId="3967731293" sldId="2147475450"/>
        </pc:sldMkLst>
        <pc:spChg chg="mod">
          <ac:chgData name="Krishnan, Sripathi" userId="f846fd0d-7a8e-437d-921b-f63fb27330ae" providerId="ADAL" clId="{579A9846-9915-4989-B7B5-B479F96FF721}" dt="2023-06-30T09:53:01.047" v="8308" actId="1076"/>
          <ac:spMkLst>
            <pc:docMk/>
            <pc:sldMk cId="3967731293" sldId="2147475450"/>
            <ac:spMk id="2" creationId="{6E48D2DD-B2C1-5A4C-C685-7868533C643A}"/>
          </ac:spMkLst>
        </pc:spChg>
        <pc:spChg chg="mod">
          <ac:chgData name="Krishnan, Sripathi" userId="f846fd0d-7a8e-437d-921b-f63fb27330ae" providerId="ADAL" clId="{579A9846-9915-4989-B7B5-B479F96FF721}" dt="2023-06-30T10:40:59.157" v="10897" actId="1076"/>
          <ac:spMkLst>
            <pc:docMk/>
            <pc:sldMk cId="3967731293" sldId="2147475450"/>
            <ac:spMk id="5" creationId="{AF78176A-3E99-78F3-7DD9-52D60E1529E8}"/>
          </ac:spMkLst>
        </pc:spChg>
        <pc:spChg chg="mod">
          <ac:chgData name="Krishnan, Sripathi" userId="f846fd0d-7a8e-437d-921b-f63fb27330ae" providerId="ADAL" clId="{579A9846-9915-4989-B7B5-B479F96FF721}" dt="2023-06-30T09:54:41.824" v="8561" actId="20577"/>
          <ac:spMkLst>
            <pc:docMk/>
            <pc:sldMk cId="3967731293" sldId="2147475450"/>
            <ac:spMk id="6" creationId="{3DD3ED09-2B15-BA45-5829-5D6B5AF00DE6}"/>
          </ac:spMkLst>
        </pc:spChg>
        <pc:spChg chg="del mod">
          <ac:chgData name="Krishnan, Sripathi" userId="f846fd0d-7a8e-437d-921b-f63fb27330ae" providerId="ADAL" clId="{579A9846-9915-4989-B7B5-B479F96FF721}" dt="2023-06-30T09:52:08.143" v="8242" actId="478"/>
          <ac:spMkLst>
            <pc:docMk/>
            <pc:sldMk cId="3967731293" sldId="2147475450"/>
            <ac:spMk id="7" creationId="{C6C4F309-01BE-ACD6-616A-EF54ABCFDF8B}"/>
          </ac:spMkLst>
        </pc:spChg>
        <pc:spChg chg="add del mod">
          <ac:chgData name="Krishnan, Sripathi" userId="f846fd0d-7a8e-437d-921b-f63fb27330ae" providerId="ADAL" clId="{579A9846-9915-4989-B7B5-B479F96FF721}" dt="2023-06-30T10:42:19.339" v="10929" actId="478"/>
          <ac:spMkLst>
            <pc:docMk/>
            <pc:sldMk cId="3967731293" sldId="2147475450"/>
            <ac:spMk id="9" creationId="{E0C10A9D-1D6C-90F8-1897-0869D4C11DEF}"/>
          </ac:spMkLst>
        </pc:spChg>
        <pc:spChg chg="mod">
          <ac:chgData name="Krishnan, Sripathi" userId="f846fd0d-7a8e-437d-921b-f63fb27330ae" providerId="ADAL" clId="{579A9846-9915-4989-B7B5-B479F96FF721}" dt="2023-06-30T10:40:59.157" v="10897" actId="1076"/>
          <ac:spMkLst>
            <pc:docMk/>
            <pc:sldMk cId="3967731293" sldId="2147475450"/>
            <ac:spMk id="10" creationId="{5C4A8A29-0185-5503-AABB-1F15B8DF5932}"/>
          </ac:spMkLst>
        </pc:spChg>
        <pc:spChg chg="mod">
          <ac:chgData name="Krishnan, Sripathi" userId="f846fd0d-7a8e-437d-921b-f63fb27330ae" providerId="ADAL" clId="{579A9846-9915-4989-B7B5-B479F96FF721}" dt="2023-06-30T10:40:59.157" v="10897" actId="1076"/>
          <ac:spMkLst>
            <pc:docMk/>
            <pc:sldMk cId="3967731293" sldId="2147475450"/>
            <ac:spMk id="11" creationId="{FF33B4DA-EEC7-3FCC-F74D-9FB9BF70B9EF}"/>
          </ac:spMkLst>
        </pc:spChg>
        <pc:spChg chg="mod">
          <ac:chgData name="Krishnan, Sripathi" userId="f846fd0d-7a8e-437d-921b-f63fb27330ae" providerId="ADAL" clId="{579A9846-9915-4989-B7B5-B479F96FF721}" dt="2023-06-30T10:38:40.580" v="10691" actId="20577"/>
          <ac:spMkLst>
            <pc:docMk/>
            <pc:sldMk cId="3967731293" sldId="2147475450"/>
            <ac:spMk id="12" creationId="{4BEC8206-39F7-752E-6B83-3F681DDDD6CB}"/>
          </ac:spMkLst>
        </pc:spChg>
        <pc:spChg chg="del mod">
          <ac:chgData name="Krishnan, Sripathi" userId="f846fd0d-7a8e-437d-921b-f63fb27330ae" providerId="ADAL" clId="{579A9846-9915-4989-B7B5-B479F96FF721}" dt="2023-06-30T10:23:06.284" v="9208" actId="478"/>
          <ac:spMkLst>
            <pc:docMk/>
            <pc:sldMk cId="3967731293" sldId="2147475450"/>
            <ac:spMk id="13" creationId="{930A1EC0-2938-5E6C-9F14-6CB5B06DA2CC}"/>
          </ac:spMkLst>
        </pc:spChg>
        <pc:spChg chg="mod">
          <ac:chgData name="Krishnan, Sripathi" userId="f846fd0d-7a8e-437d-921b-f63fb27330ae" providerId="ADAL" clId="{579A9846-9915-4989-B7B5-B479F96FF721}" dt="2023-06-30T10:40:59.157" v="10897" actId="1076"/>
          <ac:spMkLst>
            <pc:docMk/>
            <pc:sldMk cId="3967731293" sldId="2147475450"/>
            <ac:spMk id="16" creationId="{F349B75D-B91D-080E-989D-E3151C4DD36D}"/>
          </ac:spMkLst>
        </pc:spChg>
        <pc:spChg chg="mod">
          <ac:chgData name="Krishnan, Sripathi" userId="f846fd0d-7a8e-437d-921b-f63fb27330ae" providerId="ADAL" clId="{579A9846-9915-4989-B7B5-B479F96FF721}" dt="2023-06-30T10:26:00.437" v="9437" actId="14100"/>
          <ac:spMkLst>
            <pc:docMk/>
            <pc:sldMk cId="3967731293" sldId="2147475450"/>
            <ac:spMk id="18" creationId="{E35B929A-E7C6-5E7D-D0BF-7B419F6C9E11}"/>
          </ac:spMkLst>
        </pc:spChg>
        <pc:spChg chg="mod">
          <ac:chgData name="Krishnan, Sripathi" userId="f846fd0d-7a8e-437d-921b-f63fb27330ae" providerId="ADAL" clId="{579A9846-9915-4989-B7B5-B479F96FF721}" dt="2023-06-30T10:39:29.870" v="10777" actId="20577"/>
          <ac:spMkLst>
            <pc:docMk/>
            <pc:sldMk cId="3967731293" sldId="2147475450"/>
            <ac:spMk id="19" creationId="{CC25E333-5C83-1665-50DD-841FD6BC6A99}"/>
          </ac:spMkLst>
        </pc:spChg>
        <pc:spChg chg="add del mod">
          <ac:chgData name="Krishnan, Sripathi" userId="f846fd0d-7a8e-437d-921b-f63fb27330ae" providerId="ADAL" clId="{579A9846-9915-4989-B7B5-B479F96FF721}" dt="2023-06-30T10:42:32.873" v="10931" actId="1076"/>
          <ac:spMkLst>
            <pc:docMk/>
            <pc:sldMk cId="3967731293" sldId="2147475450"/>
            <ac:spMk id="20" creationId="{AA35738A-D0F3-A9BA-3027-B2A59CA803EB}"/>
          </ac:spMkLst>
        </pc:spChg>
        <pc:spChg chg="add del mod">
          <ac:chgData name="Krishnan, Sripathi" userId="f846fd0d-7a8e-437d-921b-f63fb27330ae" providerId="ADAL" clId="{579A9846-9915-4989-B7B5-B479F96FF721}" dt="2023-06-30T10:42:17.834" v="10926" actId="478"/>
          <ac:spMkLst>
            <pc:docMk/>
            <pc:sldMk cId="3967731293" sldId="2147475450"/>
            <ac:spMk id="22" creationId="{AFE6568A-930F-1A9E-2814-B65D493FF910}"/>
          </ac:spMkLst>
        </pc:spChg>
        <pc:spChg chg="add del mod">
          <ac:chgData name="Krishnan, Sripathi" userId="f846fd0d-7a8e-437d-921b-f63fb27330ae" providerId="ADAL" clId="{579A9846-9915-4989-B7B5-B479F96FF721}" dt="2023-06-30T10:41:46.864" v="10906" actId="1076"/>
          <ac:spMkLst>
            <pc:docMk/>
            <pc:sldMk cId="3967731293" sldId="2147475450"/>
            <ac:spMk id="23" creationId="{672B9B41-9244-096F-2B29-A437C63324C9}"/>
          </ac:spMkLst>
        </pc:spChg>
        <pc:spChg chg="mod">
          <ac:chgData name="Krishnan, Sripathi" userId="f846fd0d-7a8e-437d-921b-f63fb27330ae" providerId="ADAL" clId="{579A9846-9915-4989-B7B5-B479F96FF721}" dt="2023-06-30T10:41:29.275" v="10905" actId="1076"/>
          <ac:spMkLst>
            <pc:docMk/>
            <pc:sldMk cId="3967731293" sldId="2147475450"/>
            <ac:spMk id="25" creationId="{F8BE27B8-3A5C-7B53-9776-AC20B5AD3539}"/>
          </ac:spMkLst>
        </pc:spChg>
        <pc:spChg chg="mod">
          <ac:chgData name="Krishnan, Sripathi" userId="f846fd0d-7a8e-437d-921b-f63fb27330ae" providerId="ADAL" clId="{579A9846-9915-4989-B7B5-B479F96FF721}" dt="2023-06-30T10:52:26.262" v="11853" actId="14100"/>
          <ac:spMkLst>
            <pc:docMk/>
            <pc:sldMk cId="3967731293" sldId="2147475450"/>
            <ac:spMk id="26" creationId="{86675295-1080-21CD-2C9C-A7CDC04C4C10}"/>
          </ac:spMkLst>
        </pc:spChg>
        <pc:spChg chg="mod">
          <ac:chgData name="Krishnan, Sripathi" userId="f846fd0d-7a8e-437d-921b-f63fb27330ae" providerId="ADAL" clId="{579A9846-9915-4989-B7B5-B479F96FF721}" dt="2023-06-30T10:41:29.275" v="10905" actId="1076"/>
          <ac:spMkLst>
            <pc:docMk/>
            <pc:sldMk cId="3967731293" sldId="2147475450"/>
            <ac:spMk id="27" creationId="{DF1C4670-8925-2388-3BAE-DD08690068ED}"/>
          </ac:spMkLst>
        </pc:spChg>
        <pc:spChg chg="add del mod">
          <ac:chgData name="Krishnan, Sripathi" userId="f846fd0d-7a8e-437d-921b-f63fb27330ae" providerId="ADAL" clId="{579A9846-9915-4989-B7B5-B479F96FF721}" dt="2023-06-30T10:42:17.835" v="10928"/>
          <ac:spMkLst>
            <pc:docMk/>
            <pc:sldMk cId="3967731293" sldId="2147475450"/>
            <ac:spMk id="29" creationId="{050A85CC-3194-8880-061B-05AD6F483F75}"/>
          </ac:spMkLst>
        </pc:spChg>
        <pc:spChg chg="add del mod">
          <ac:chgData name="Krishnan, Sripathi" userId="f846fd0d-7a8e-437d-921b-f63fb27330ae" providerId="ADAL" clId="{579A9846-9915-4989-B7B5-B479F96FF721}" dt="2023-06-30T10:42:49.687" v="10934" actId="1035"/>
          <ac:spMkLst>
            <pc:docMk/>
            <pc:sldMk cId="3967731293" sldId="2147475450"/>
            <ac:spMk id="30" creationId="{D2723A98-7CE8-7528-E38C-7E72DCE3CBE2}"/>
          </ac:spMkLst>
        </pc:spChg>
        <pc:spChg chg="mod">
          <ac:chgData name="Krishnan, Sripathi" userId="f846fd0d-7a8e-437d-921b-f63fb27330ae" providerId="ADAL" clId="{579A9846-9915-4989-B7B5-B479F96FF721}" dt="2023-06-30T10:52:11.906" v="11852" actId="20577"/>
          <ac:spMkLst>
            <pc:docMk/>
            <pc:sldMk cId="3967731293" sldId="2147475450"/>
            <ac:spMk id="32" creationId="{37CC0CE1-61EA-620C-7C6E-7E4B2ED24E4A}"/>
          </ac:spMkLst>
        </pc:spChg>
        <pc:spChg chg="del">
          <ac:chgData name="Krishnan, Sripathi" userId="f846fd0d-7a8e-437d-921b-f63fb27330ae" providerId="ADAL" clId="{579A9846-9915-4989-B7B5-B479F96FF721}" dt="2023-06-30T10:24:44.147" v="9383" actId="478"/>
          <ac:spMkLst>
            <pc:docMk/>
            <pc:sldMk cId="3967731293" sldId="2147475450"/>
            <ac:spMk id="34" creationId="{9A6B7D6C-6E55-FCE2-0685-DE7FAB315272}"/>
          </ac:spMkLst>
        </pc:spChg>
        <pc:spChg chg="mod">
          <ac:chgData name="Krishnan, Sripathi" userId="f846fd0d-7a8e-437d-921b-f63fb27330ae" providerId="ADAL" clId="{579A9846-9915-4989-B7B5-B479F96FF721}" dt="2023-06-30T10:41:29.275" v="10905" actId="1076"/>
          <ac:spMkLst>
            <pc:docMk/>
            <pc:sldMk cId="3967731293" sldId="2147475450"/>
            <ac:spMk id="36" creationId="{21B28466-2E95-C52A-491B-5CDE6EDE847F}"/>
          </ac:spMkLst>
        </pc:spChg>
        <pc:spChg chg="add del mod">
          <ac:chgData name="Krishnan, Sripathi" userId="f846fd0d-7a8e-437d-921b-f63fb27330ae" providerId="ADAL" clId="{579A9846-9915-4989-B7B5-B479F96FF721}" dt="2023-06-30T10:42:17.834" v="10926" actId="478"/>
          <ac:spMkLst>
            <pc:docMk/>
            <pc:sldMk cId="3967731293" sldId="2147475450"/>
            <ac:spMk id="37" creationId="{C6A6BC99-5F80-7911-05B0-01C3B71E76D6}"/>
          </ac:spMkLst>
        </pc:spChg>
        <pc:spChg chg="add del mod">
          <ac:chgData name="Krishnan, Sripathi" userId="f846fd0d-7a8e-437d-921b-f63fb27330ae" providerId="ADAL" clId="{579A9846-9915-4989-B7B5-B479F96FF721}" dt="2023-06-30T10:42:58.872" v="10935" actId="14100"/>
          <ac:spMkLst>
            <pc:docMk/>
            <pc:sldMk cId="3967731293" sldId="2147475450"/>
            <ac:spMk id="38" creationId="{11E5A437-A57C-C7A2-44F1-F098AAAB28F9}"/>
          </ac:spMkLst>
        </pc:spChg>
        <pc:spChg chg="add del mod">
          <ac:chgData name="Krishnan, Sripathi" userId="f846fd0d-7a8e-437d-921b-f63fb27330ae" providerId="ADAL" clId="{579A9846-9915-4989-B7B5-B479F96FF721}" dt="2023-06-30T10:41:09.600" v="10901"/>
          <ac:spMkLst>
            <pc:docMk/>
            <pc:sldMk cId="3967731293" sldId="2147475450"/>
            <ac:spMk id="39" creationId="{BFC166AE-8798-18B0-F6F4-F640E253E182}"/>
          </ac:spMkLst>
        </pc:spChg>
        <pc:spChg chg="add del mod">
          <ac:chgData name="Krishnan, Sripathi" userId="f846fd0d-7a8e-437d-921b-f63fb27330ae" providerId="ADAL" clId="{579A9846-9915-4989-B7B5-B479F96FF721}" dt="2023-06-30T10:41:09.600" v="10901"/>
          <ac:spMkLst>
            <pc:docMk/>
            <pc:sldMk cId="3967731293" sldId="2147475450"/>
            <ac:spMk id="40" creationId="{6C03B1CD-4500-DD24-7C63-F6302C046268}"/>
          </ac:spMkLst>
        </pc:spChg>
        <pc:spChg chg="add del mod">
          <ac:chgData name="Krishnan, Sripathi" userId="f846fd0d-7a8e-437d-921b-f63fb27330ae" providerId="ADAL" clId="{579A9846-9915-4989-B7B5-B479F96FF721}" dt="2023-06-30T10:41:09.600" v="10901"/>
          <ac:spMkLst>
            <pc:docMk/>
            <pc:sldMk cId="3967731293" sldId="2147475450"/>
            <ac:spMk id="41" creationId="{B70230A4-2CDB-8A3D-1979-4E5274A14515}"/>
          </ac:spMkLst>
        </pc:spChg>
        <pc:spChg chg="add del mod">
          <ac:chgData name="Krishnan, Sripathi" userId="f846fd0d-7a8e-437d-921b-f63fb27330ae" providerId="ADAL" clId="{579A9846-9915-4989-B7B5-B479F96FF721}" dt="2023-06-30T10:41:09.600" v="10901"/>
          <ac:spMkLst>
            <pc:docMk/>
            <pc:sldMk cId="3967731293" sldId="2147475450"/>
            <ac:spMk id="42" creationId="{8D4C6726-8B6B-60AE-6B37-8D56F4C94D50}"/>
          </ac:spMkLst>
        </pc:spChg>
        <pc:spChg chg="add del mod">
          <ac:chgData name="Krishnan, Sripathi" userId="f846fd0d-7a8e-437d-921b-f63fb27330ae" providerId="ADAL" clId="{579A9846-9915-4989-B7B5-B479F96FF721}" dt="2023-06-30T10:41:09.600" v="10901"/>
          <ac:spMkLst>
            <pc:docMk/>
            <pc:sldMk cId="3967731293" sldId="2147475450"/>
            <ac:spMk id="44" creationId="{7456A0CD-6832-5599-E10D-97F903905AF9}"/>
          </ac:spMkLst>
        </pc:spChg>
        <pc:spChg chg="add del mod">
          <ac:chgData name="Krishnan, Sripathi" userId="f846fd0d-7a8e-437d-921b-f63fb27330ae" providerId="ADAL" clId="{579A9846-9915-4989-B7B5-B479F96FF721}" dt="2023-06-30T10:41:09.600" v="10901"/>
          <ac:spMkLst>
            <pc:docMk/>
            <pc:sldMk cId="3967731293" sldId="2147475450"/>
            <ac:spMk id="45" creationId="{DB27167B-18DF-720E-D41D-C804D6DBF88F}"/>
          </ac:spMkLst>
        </pc:spChg>
        <pc:spChg chg="add del mod">
          <ac:chgData name="Krishnan, Sripathi" userId="f846fd0d-7a8e-437d-921b-f63fb27330ae" providerId="ADAL" clId="{579A9846-9915-4989-B7B5-B479F96FF721}" dt="2023-06-30T10:41:09.600" v="10901"/>
          <ac:spMkLst>
            <pc:docMk/>
            <pc:sldMk cId="3967731293" sldId="2147475450"/>
            <ac:spMk id="46" creationId="{B822218F-9B75-BE55-A543-7D4B6F2798D4}"/>
          </ac:spMkLst>
        </pc:spChg>
        <pc:spChg chg="add del mod">
          <ac:chgData name="Krishnan, Sripathi" userId="f846fd0d-7a8e-437d-921b-f63fb27330ae" providerId="ADAL" clId="{579A9846-9915-4989-B7B5-B479F96FF721}" dt="2023-06-30T10:41:09.600" v="10901"/>
          <ac:spMkLst>
            <pc:docMk/>
            <pc:sldMk cId="3967731293" sldId="2147475450"/>
            <ac:spMk id="47" creationId="{C3AC825C-9B8E-6DCB-8C33-76826419FDB2}"/>
          </ac:spMkLst>
        </pc:spChg>
        <pc:spChg chg="add mod">
          <ac:chgData name="Krishnan, Sripathi" userId="f846fd0d-7a8e-437d-921b-f63fb27330ae" providerId="ADAL" clId="{579A9846-9915-4989-B7B5-B479F96FF721}" dt="2023-06-30T10:47:15.856" v="11796" actId="20577"/>
          <ac:spMkLst>
            <pc:docMk/>
            <pc:sldMk cId="3967731293" sldId="2147475450"/>
            <ac:spMk id="49" creationId="{084A0221-4073-8D7F-B765-66EE224B14F9}"/>
          </ac:spMkLst>
        </pc:spChg>
        <pc:picChg chg="mod">
          <ac:chgData name="Krishnan, Sripathi" userId="f846fd0d-7a8e-437d-921b-f63fb27330ae" providerId="ADAL" clId="{579A9846-9915-4989-B7B5-B479F96FF721}" dt="2023-06-30T10:40:59.157" v="10897" actId="1076"/>
          <ac:picMkLst>
            <pc:docMk/>
            <pc:sldMk cId="3967731293" sldId="2147475450"/>
            <ac:picMk id="15" creationId="{04956BD7-1F35-6C4A-F040-FCE75AB2ADEA}"/>
          </ac:picMkLst>
        </pc:picChg>
        <pc:picChg chg="mod">
          <ac:chgData name="Krishnan, Sripathi" userId="f846fd0d-7a8e-437d-921b-f63fb27330ae" providerId="ADAL" clId="{579A9846-9915-4989-B7B5-B479F96FF721}" dt="2023-06-30T10:40:59.157" v="10897" actId="1076"/>
          <ac:picMkLst>
            <pc:docMk/>
            <pc:sldMk cId="3967731293" sldId="2147475450"/>
            <ac:picMk id="21" creationId="{9411A581-105A-A35F-DD1A-46C21A1BDA69}"/>
          </ac:picMkLst>
        </pc:picChg>
        <pc:picChg chg="add del mod">
          <ac:chgData name="Krishnan, Sripathi" userId="f846fd0d-7a8e-437d-921b-f63fb27330ae" providerId="ADAL" clId="{579A9846-9915-4989-B7B5-B479F96FF721}" dt="2023-06-30T10:41:46.864" v="10906" actId="1076"/>
          <ac:picMkLst>
            <pc:docMk/>
            <pc:sldMk cId="3967731293" sldId="2147475450"/>
            <ac:picMk id="24" creationId="{782CFFFD-612E-7326-B500-BF428E14050B}"/>
          </ac:picMkLst>
        </pc:picChg>
        <pc:picChg chg="mod">
          <ac:chgData name="Krishnan, Sripathi" userId="f846fd0d-7a8e-437d-921b-f63fb27330ae" providerId="ADAL" clId="{579A9846-9915-4989-B7B5-B479F96FF721}" dt="2023-06-30T10:41:29.275" v="10905" actId="1076"/>
          <ac:picMkLst>
            <pc:docMk/>
            <pc:sldMk cId="3967731293" sldId="2147475450"/>
            <ac:picMk id="28" creationId="{E46CCC92-F8BA-ED3E-2DBA-8C228D791310}"/>
          </ac:picMkLst>
        </pc:picChg>
        <pc:picChg chg="add del mod">
          <ac:chgData name="Krishnan, Sripathi" userId="f846fd0d-7a8e-437d-921b-f63fb27330ae" providerId="ADAL" clId="{579A9846-9915-4989-B7B5-B479F96FF721}" dt="2023-06-30T10:42:49.687" v="10934" actId="1035"/>
          <ac:picMkLst>
            <pc:docMk/>
            <pc:sldMk cId="3967731293" sldId="2147475450"/>
            <ac:picMk id="31" creationId="{4ED77FDC-AA2B-D129-B3B2-BF5A3E682D41}"/>
          </ac:picMkLst>
        </pc:picChg>
        <pc:picChg chg="add del mod">
          <ac:chgData name="Krishnan, Sripathi" userId="f846fd0d-7a8e-437d-921b-f63fb27330ae" providerId="ADAL" clId="{579A9846-9915-4989-B7B5-B479F96FF721}" dt="2023-06-30T10:41:09.600" v="10901"/>
          <ac:picMkLst>
            <pc:docMk/>
            <pc:sldMk cId="3967731293" sldId="2147475450"/>
            <ac:picMk id="43" creationId="{4EDCF880-9C54-4E65-5725-44C35D11E101}"/>
          </ac:picMkLst>
        </pc:picChg>
        <pc:picChg chg="add del mod">
          <ac:chgData name="Krishnan, Sripathi" userId="f846fd0d-7a8e-437d-921b-f63fb27330ae" providerId="ADAL" clId="{579A9846-9915-4989-B7B5-B479F96FF721}" dt="2023-06-30T10:41:09.600" v="10901"/>
          <ac:picMkLst>
            <pc:docMk/>
            <pc:sldMk cId="3967731293" sldId="2147475450"/>
            <ac:picMk id="48" creationId="{E087566C-53D2-07D0-CA15-1E7D2B157D88}"/>
          </ac:picMkLst>
        </pc:picChg>
      </pc:sldChg>
      <pc:sldChg chg="addSp delSp modSp add del mod modTransition">
        <pc:chgData name="Krishnan, Sripathi" userId="f846fd0d-7a8e-437d-921b-f63fb27330ae" providerId="ADAL" clId="{579A9846-9915-4989-B7B5-B479F96FF721}" dt="2023-06-30T08:45:39.934" v="3682" actId="47"/>
        <pc:sldMkLst>
          <pc:docMk/>
          <pc:sldMk cId="739850265" sldId="2147475453"/>
        </pc:sldMkLst>
        <pc:spChg chg="del">
          <ac:chgData name="Krishnan, Sripathi" userId="f846fd0d-7a8e-437d-921b-f63fb27330ae" providerId="ADAL" clId="{579A9846-9915-4989-B7B5-B479F96FF721}" dt="2023-06-30T07:17:12.747" v="236" actId="478"/>
          <ac:spMkLst>
            <pc:docMk/>
            <pc:sldMk cId="739850265" sldId="2147475453"/>
            <ac:spMk id="4" creationId="{52F2636D-21CA-B4C2-1E5A-37B43177E710}"/>
          </ac:spMkLst>
        </pc:spChg>
        <pc:spChg chg="del">
          <ac:chgData name="Krishnan, Sripathi" userId="f846fd0d-7a8e-437d-921b-f63fb27330ae" providerId="ADAL" clId="{579A9846-9915-4989-B7B5-B479F96FF721}" dt="2023-06-30T07:17:12.747" v="236" actId="478"/>
          <ac:spMkLst>
            <pc:docMk/>
            <pc:sldMk cId="739850265" sldId="2147475453"/>
            <ac:spMk id="5" creationId="{B0983601-D952-B1A1-C4CB-CE69C0284669}"/>
          </ac:spMkLst>
        </pc:spChg>
        <pc:spChg chg="del">
          <ac:chgData name="Krishnan, Sripathi" userId="f846fd0d-7a8e-437d-921b-f63fb27330ae" providerId="ADAL" clId="{579A9846-9915-4989-B7B5-B479F96FF721}" dt="2023-06-30T07:17:12.747" v="236" actId="478"/>
          <ac:spMkLst>
            <pc:docMk/>
            <pc:sldMk cId="739850265" sldId="2147475453"/>
            <ac:spMk id="6" creationId="{E782DADD-4C46-56CC-5B72-37FEB472F27E}"/>
          </ac:spMkLst>
        </pc:spChg>
        <pc:spChg chg="add mod topLvl">
          <ac:chgData name="Krishnan, Sripathi" userId="f846fd0d-7a8e-437d-921b-f63fb27330ae" providerId="ADAL" clId="{579A9846-9915-4989-B7B5-B479F96FF721}" dt="2023-06-30T08:45:13.573" v="3680" actId="207"/>
          <ac:spMkLst>
            <pc:docMk/>
            <pc:sldMk cId="739850265" sldId="2147475453"/>
            <ac:spMk id="8" creationId="{8EB6D022-AA10-71DD-3B03-BE8B879837BA}"/>
          </ac:spMkLst>
        </pc:spChg>
        <pc:spChg chg="del">
          <ac:chgData name="Krishnan, Sripathi" userId="f846fd0d-7a8e-437d-921b-f63fb27330ae" providerId="ADAL" clId="{579A9846-9915-4989-B7B5-B479F96FF721}" dt="2023-06-30T07:17:12.747" v="236" actId="478"/>
          <ac:spMkLst>
            <pc:docMk/>
            <pc:sldMk cId="739850265" sldId="2147475453"/>
            <ac:spMk id="9" creationId="{08F6779A-D6BB-7771-F695-6984879B5DA8}"/>
          </ac:spMkLst>
        </pc:spChg>
        <pc:spChg chg="del">
          <ac:chgData name="Krishnan, Sripathi" userId="f846fd0d-7a8e-437d-921b-f63fb27330ae" providerId="ADAL" clId="{579A9846-9915-4989-B7B5-B479F96FF721}" dt="2023-06-30T07:17:12.747" v="236" actId="478"/>
          <ac:spMkLst>
            <pc:docMk/>
            <pc:sldMk cId="739850265" sldId="2147475453"/>
            <ac:spMk id="10" creationId="{7561EFEC-5516-3EDB-B97E-D876EB4FA01B}"/>
          </ac:spMkLst>
        </pc:spChg>
        <pc:spChg chg="add mod topLvl">
          <ac:chgData name="Krishnan, Sripathi" userId="f846fd0d-7a8e-437d-921b-f63fb27330ae" providerId="ADAL" clId="{579A9846-9915-4989-B7B5-B479F96FF721}" dt="2023-06-30T08:45:13.573" v="3680" actId="207"/>
          <ac:spMkLst>
            <pc:docMk/>
            <pc:sldMk cId="739850265" sldId="2147475453"/>
            <ac:spMk id="11" creationId="{B11BBBE4-E2AE-62FD-F739-845EE8D3E15B}"/>
          </ac:spMkLst>
        </pc:spChg>
        <pc:spChg chg="add del mod">
          <ac:chgData name="Krishnan, Sripathi" userId="f846fd0d-7a8e-437d-921b-f63fb27330ae" providerId="ADAL" clId="{579A9846-9915-4989-B7B5-B479F96FF721}" dt="2023-06-30T07:20:12.041" v="321" actId="478"/>
          <ac:spMkLst>
            <pc:docMk/>
            <pc:sldMk cId="739850265" sldId="2147475453"/>
            <ac:spMk id="14" creationId="{256DE7EF-7856-ADAB-CD06-89A4C2406127}"/>
          </ac:spMkLst>
        </pc:spChg>
        <pc:spChg chg="add mod topLvl">
          <ac:chgData name="Krishnan, Sripathi" userId="f846fd0d-7a8e-437d-921b-f63fb27330ae" providerId="ADAL" clId="{579A9846-9915-4989-B7B5-B479F96FF721}" dt="2023-06-30T08:45:13.573" v="3680" actId="207"/>
          <ac:spMkLst>
            <pc:docMk/>
            <pc:sldMk cId="739850265" sldId="2147475453"/>
            <ac:spMk id="15" creationId="{C99EE616-9137-815E-523A-CC9B8052AB32}"/>
          </ac:spMkLst>
        </pc:spChg>
        <pc:spChg chg="add del mod topLvl">
          <ac:chgData name="Krishnan, Sripathi" userId="f846fd0d-7a8e-437d-921b-f63fb27330ae" providerId="ADAL" clId="{579A9846-9915-4989-B7B5-B479F96FF721}" dt="2023-06-30T08:45:13.573" v="3680" actId="207"/>
          <ac:spMkLst>
            <pc:docMk/>
            <pc:sldMk cId="739850265" sldId="2147475453"/>
            <ac:spMk id="16" creationId="{B36047B3-D9A7-4701-E9FF-315DC7C242D0}"/>
          </ac:spMkLst>
        </pc:spChg>
        <pc:spChg chg="add mod topLvl">
          <ac:chgData name="Krishnan, Sripathi" userId="f846fd0d-7a8e-437d-921b-f63fb27330ae" providerId="ADAL" clId="{579A9846-9915-4989-B7B5-B479F96FF721}" dt="2023-06-30T08:45:33.136" v="3681" actId="13926"/>
          <ac:spMkLst>
            <pc:docMk/>
            <pc:sldMk cId="739850265" sldId="2147475453"/>
            <ac:spMk id="17" creationId="{5D45782E-212A-5AED-19F4-A8D007ABF57F}"/>
          </ac:spMkLst>
        </pc:spChg>
        <pc:spChg chg="add del mod">
          <ac:chgData name="Krishnan, Sripathi" userId="f846fd0d-7a8e-437d-921b-f63fb27330ae" providerId="ADAL" clId="{579A9846-9915-4989-B7B5-B479F96FF721}" dt="2023-06-30T08:01:14.129" v="771" actId="478"/>
          <ac:spMkLst>
            <pc:docMk/>
            <pc:sldMk cId="739850265" sldId="2147475453"/>
            <ac:spMk id="18" creationId="{2FE6EA59-A86D-6A1C-D899-7E83171874FB}"/>
          </ac:spMkLst>
        </pc:spChg>
        <pc:spChg chg="add del mod">
          <ac:chgData name="Krishnan, Sripathi" userId="f846fd0d-7a8e-437d-921b-f63fb27330ae" providerId="ADAL" clId="{579A9846-9915-4989-B7B5-B479F96FF721}" dt="2023-06-30T08:01:16.089" v="772" actId="478"/>
          <ac:spMkLst>
            <pc:docMk/>
            <pc:sldMk cId="739850265" sldId="2147475453"/>
            <ac:spMk id="19" creationId="{9A7B74E6-8562-3A3E-9D6A-4C53AFC7C478}"/>
          </ac:spMkLst>
        </pc:spChg>
        <pc:spChg chg="mod topLvl">
          <ac:chgData name="Krishnan, Sripathi" userId="f846fd0d-7a8e-437d-921b-f63fb27330ae" providerId="ADAL" clId="{579A9846-9915-4989-B7B5-B479F96FF721}" dt="2023-06-30T08:45:13.573" v="3680" actId="207"/>
          <ac:spMkLst>
            <pc:docMk/>
            <pc:sldMk cId="739850265" sldId="2147475453"/>
            <ac:spMk id="22" creationId="{8F9B962A-6D3E-B46A-A076-8328ACECEAC9}"/>
          </ac:spMkLst>
        </pc:spChg>
        <pc:spChg chg="mod topLvl">
          <ac:chgData name="Krishnan, Sripathi" userId="f846fd0d-7a8e-437d-921b-f63fb27330ae" providerId="ADAL" clId="{579A9846-9915-4989-B7B5-B479F96FF721}" dt="2023-06-30T08:45:13.573" v="3680" actId="207"/>
          <ac:spMkLst>
            <pc:docMk/>
            <pc:sldMk cId="739850265" sldId="2147475453"/>
            <ac:spMk id="23" creationId="{EF1ECBA8-1133-527F-F0F7-A7F46C65C677}"/>
          </ac:spMkLst>
        </pc:spChg>
        <pc:spChg chg="mod topLvl">
          <ac:chgData name="Krishnan, Sripathi" userId="f846fd0d-7a8e-437d-921b-f63fb27330ae" providerId="ADAL" clId="{579A9846-9915-4989-B7B5-B479F96FF721}" dt="2023-06-30T08:45:33.136" v="3681" actId="13926"/>
          <ac:spMkLst>
            <pc:docMk/>
            <pc:sldMk cId="739850265" sldId="2147475453"/>
            <ac:spMk id="24" creationId="{5B80B150-A4F4-1C52-1B62-2F96CB5B2788}"/>
          </ac:spMkLst>
        </pc:spChg>
        <pc:spChg chg="del mod">
          <ac:chgData name="Krishnan, Sripathi" userId="f846fd0d-7a8e-437d-921b-f63fb27330ae" providerId="ADAL" clId="{579A9846-9915-4989-B7B5-B479F96FF721}" dt="2023-06-30T08:00:10.516" v="753" actId="478"/>
          <ac:spMkLst>
            <pc:docMk/>
            <pc:sldMk cId="739850265" sldId="2147475453"/>
            <ac:spMk id="25" creationId="{07CAF363-82DE-9863-49C8-21EFD619038B}"/>
          </ac:spMkLst>
        </pc:spChg>
        <pc:spChg chg="del mod">
          <ac:chgData name="Krishnan, Sripathi" userId="f846fd0d-7a8e-437d-921b-f63fb27330ae" providerId="ADAL" clId="{579A9846-9915-4989-B7B5-B479F96FF721}" dt="2023-06-30T08:00:14.376" v="754" actId="478"/>
          <ac:spMkLst>
            <pc:docMk/>
            <pc:sldMk cId="739850265" sldId="2147475453"/>
            <ac:spMk id="26" creationId="{7EAFE9D4-B813-1C54-99BE-8278680648BE}"/>
          </ac:spMkLst>
        </pc:spChg>
        <pc:spChg chg="del mod">
          <ac:chgData name="Krishnan, Sripathi" userId="f846fd0d-7a8e-437d-921b-f63fb27330ae" providerId="ADAL" clId="{579A9846-9915-4989-B7B5-B479F96FF721}" dt="2023-06-30T08:00:16.541" v="755" actId="478"/>
          <ac:spMkLst>
            <pc:docMk/>
            <pc:sldMk cId="739850265" sldId="2147475453"/>
            <ac:spMk id="27" creationId="{CEF63B45-6DF6-AD96-919B-255B37B2B402}"/>
          </ac:spMkLst>
        </pc:spChg>
        <pc:spChg chg="add mod">
          <ac:chgData name="Krishnan, Sripathi" userId="f846fd0d-7a8e-437d-921b-f63fb27330ae" providerId="ADAL" clId="{579A9846-9915-4989-B7B5-B479F96FF721}" dt="2023-06-30T08:35:10.820" v="3394" actId="164"/>
          <ac:spMkLst>
            <pc:docMk/>
            <pc:sldMk cId="739850265" sldId="2147475453"/>
            <ac:spMk id="28" creationId="{C76339B6-07AC-BD64-2044-CF438BAEA0E2}"/>
          </ac:spMkLst>
        </pc:spChg>
        <pc:spChg chg="add mod">
          <ac:chgData name="Krishnan, Sripathi" userId="f846fd0d-7a8e-437d-921b-f63fb27330ae" providerId="ADAL" clId="{579A9846-9915-4989-B7B5-B479F96FF721}" dt="2023-06-30T08:35:10.820" v="3394" actId="164"/>
          <ac:spMkLst>
            <pc:docMk/>
            <pc:sldMk cId="739850265" sldId="2147475453"/>
            <ac:spMk id="29" creationId="{ECADF3E0-CAEA-474B-ECF8-C266DFA52205}"/>
          </ac:spMkLst>
        </pc:spChg>
        <pc:spChg chg="add mod">
          <ac:chgData name="Krishnan, Sripathi" userId="f846fd0d-7a8e-437d-921b-f63fb27330ae" providerId="ADAL" clId="{579A9846-9915-4989-B7B5-B479F96FF721}" dt="2023-06-30T08:35:10.820" v="3394" actId="164"/>
          <ac:spMkLst>
            <pc:docMk/>
            <pc:sldMk cId="739850265" sldId="2147475453"/>
            <ac:spMk id="30" creationId="{73762E94-641D-69BC-3C0C-226904CD913B}"/>
          </ac:spMkLst>
        </pc:spChg>
        <pc:spChg chg="add mod">
          <ac:chgData name="Krishnan, Sripathi" userId="f846fd0d-7a8e-437d-921b-f63fb27330ae" providerId="ADAL" clId="{579A9846-9915-4989-B7B5-B479F96FF721}" dt="2023-06-30T08:35:10.820" v="3394" actId="164"/>
          <ac:spMkLst>
            <pc:docMk/>
            <pc:sldMk cId="739850265" sldId="2147475453"/>
            <ac:spMk id="31" creationId="{B1C19955-83B7-5329-F7A0-C12625923761}"/>
          </ac:spMkLst>
        </pc:spChg>
        <pc:spChg chg="mod">
          <ac:chgData name="Krishnan, Sripathi" userId="f846fd0d-7a8e-437d-921b-f63fb27330ae" providerId="ADAL" clId="{579A9846-9915-4989-B7B5-B479F96FF721}" dt="2023-06-30T07:16:48.190" v="235" actId="20577"/>
          <ac:spMkLst>
            <pc:docMk/>
            <pc:sldMk cId="739850265" sldId="2147475453"/>
            <ac:spMk id="32" creationId="{37CC0CE1-61EA-620C-7C6E-7E4B2ED24E4A}"/>
          </ac:spMkLst>
        </pc:spChg>
        <pc:spChg chg="add mod">
          <ac:chgData name="Krishnan, Sripathi" userId="f846fd0d-7a8e-437d-921b-f63fb27330ae" providerId="ADAL" clId="{579A9846-9915-4989-B7B5-B479F96FF721}" dt="2023-06-30T08:35:10.820" v="3394" actId="164"/>
          <ac:spMkLst>
            <pc:docMk/>
            <pc:sldMk cId="739850265" sldId="2147475453"/>
            <ac:spMk id="34" creationId="{905350F0-DA97-0AAF-60FE-D26AA84DB45A}"/>
          </ac:spMkLst>
        </pc:spChg>
        <pc:spChg chg="add mod">
          <ac:chgData name="Krishnan, Sripathi" userId="f846fd0d-7a8e-437d-921b-f63fb27330ae" providerId="ADAL" clId="{579A9846-9915-4989-B7B5-B479F96FF721}" dt="2023-06-30T08:35:10.820" v="3394" actId="164"/>
          <ac:spMkLst>
            <pc:docMk/>
            <pc:sldMk cId="739850265" sldId="2147475453"/>
            <ac:spMk id="35" creationId="{EFF5D04C-FE6A-0B60-EB57-385C158B4811}"/>
          </ac:spMkLst>
        </pc:spChg>
        <pc:spChg chg="add mod">
          <ac:chgData name="Krishnan, Sripathi" userId="f846fd0d-7a8e-437d-921b-f63fb27330ae" providerId="ADAL" clId="{579A9846-9915-4989-B7B5-B479F96FF721}" dt="2023-06-30T08:35:10.820" v="3394" actId="164"/>
          <ac:spMkLst>
            <pc:docMk/>
            <pc:sldMk cId="739850265" sldId="2147475453"/>
            <ac:spMk id="36" creationId="{6DB9F00C-8E1B-D255-6B2F-A0497A5D560E}"/>
          </ac:spMkLst>
        </pc:spChg>
        <pc:spChg chg="add mod">
          <ac:chgData name="Krishnan, Sripathi" userId="f846fd0d-7a8e-437d-921b-f63fb27330ae" providerId="ADAL" clId="{579A9846-9915-4989-B7B5-B479F96FF721}" dt="2023-06-30T08:35:10.820" v="3394" actId="164"/>
          <ac:spMkLst>
            <pc:docMk/>
            <pc:sldMk cId="739850265" sldId="2147475453"/>
            <ac:spMk id="37" creationId="{F77B0886-8124-832F-3F9F-CEDC17565A8E}"/>
          </ac:spMkLst>
        </pc:spChg>
        <pc:spChg chg="add del mod">
          <ac:chgData name="Krishnan, Sripathi" userId="f846fd0d-7a8e-437d-921b-f63fb27330ae" providerId="ADAL" clId="{579A9846-9915-4989-B7B5-B479F96FF721}" dt="2023-06-30T08:04:09.318" v="1037" actId="478"/>
          <ac:spMkLst>
            <pc:docMk/>
            <pc:sldMk cId="739850265" sldId="2147475453"/>
            <ac:spMk id="39" creationId="{82B732B1-F587-9833-A090-8C3B6C5F5EA7}"/>
          </ac:spMkLst>
        </pc:spChg>
        <pc:spChg chg="add mod">
          <ac:chgData name="Krishnan, Sripathi" userId="f846fd0d-7a8e-437d-921b-f63fb27330ae" providerId="ADAL" clId="{579A9846-9915-4989-B7B5-B479F96FF721}" dt="2023-06-30T08:35:10.820" v="3394" actId="164"/>
          <ac:spMkLst>
            <pc:docMk/>
            <pc:sldMk cId="739850265" sldId="2147475453"/>
            <ac:spMk id="40" creationId="{953FD491-EBF1-1C93-00A1-94497C211E09}"/>
          </ac:spMkLst>
        </pc:spChg>
        <pc:spChg chg="add mod topLvl">
          <ac:chgData name="Krishnan, Sripathi" userId="f846fd0d-7a8e-437d-921b-f63fb27330ae" providerId="ADAL" clId="{579A9846-9915-4989-B7B5-B479F96FF721}" dt="2023-06-30T08:45:33.136" v="3681" actId="13926"/>
          <ac:spMkLst>
            <pc:docMk/>
            <pc:sldMk cId="739850265" sldId="2147475453"/>
            <ac:spMk id="41" creationId="{5FAC3A15-97AE-B9DD-16BE-C18C4910ADB1}"/>
          </ac:spMkLst>
        </pc:spChg>
        <pc:spChg chg="add mod">
          <ac:chgData name="Krishnan, Sripathi" userId="f846fd0d-7a8e-437d-921b-f63fb27330ae" providerId="ADAL" clId="{579A9846-9915-4989-B7B5-B479F96FF721}" dt="2023-06-30T08:35:17.207" v="3395" actId="164"/>
          <ac:spMkLst>
            <pc:docMk/>
            <pc:sldMk cId="739850265" sldId="2147475453"/>
            <ac:spMk id="42" creationId="{8E40AC76-9754-2ECD-6D9A-3FE6740B79AF}"/>
          </ac:spMkLst>
        </pc:spChg>
        <pc:spChg chg="add mod">
          <ac:chgData name="Krishnan, Sripathi" userId="f846fd0d-7a8e-437d-921b-f63fb27330ae" providerId="ADAL" clId="{579A9846-9915-4989-B7B5-B479F96FF721}" dt="2023-06-30T08:35:17.207" v="3395" actId="164"/>
          <ac:spMkLst>
            <pc:docMk/>
            <pc:sldMk cId="739850265" sldId="2147475453"/>
            <ac:spMk id="43" creationId="{13486754-BF33-C154-2791-DBDA5294B7B5}"/>
          </ac:spMkLst>
        </pc:spChg>
        <pc:spChg chg="add mod">
          <ac:chgData name="Krishnan, Sripathi" userId="f846fd0d-7a8e-437d-921b-f63fb27330ae" providerId="ADAL" clId="{579A9846-9915-4989-B7B5-B479F96FF721}" dt="2023-06-30T08:35:17.207" v="3395" actId="164"/>
          <ac:spMkLst>
            <pc:docMk/>
            <pc:sldMk cId="739850265" sldId="2147475453"/>
            <ac:spMk id="44" creationId="{0D685A94-88AB-769A-BE62-E04360E4CBE6}"/>
          </ac:spMkLst>
        </pc:spChg>
        <pc:spChg chg="add mod">
          <ac:chgData name="Krishnan, Sripathi" userId="f846fd0d-7a8e-437d-921b-f63fb27330ae" providerId="ADAL" clId="{579A9846-9915-4989-B7B5-B479F96FF721}" dt="2023-06-30T08:35:17.207" v="3395" actId="164"/>
          <ac:spMkLst>
            <pc:docMk/>
            <pc:sldMk cId="739850265" sldId="2147475453"/>
            <ac:spMk id="45" creationId="{8CB56380-B455-AF03-DC78-A05F72AFF9B2}"/>
          </ac:spMkLst>
        </pc:spChg>
        <pc:spChg chg="add mod">
          <ac:chgData name="Krishnan, Sripathi" userId="f846fd0d-7a8e-437d-921b-f63fb27330ae" providerId="ADAL" clId="{579A9846-9915-4989-B7B5-B479F96FF721}" dt="2023-06-30T08:35:17.207" v="3395" actId="164"/>
          <ac:spMkLst>
            <pc:docMk/>
            <pc:sldMk cId="739850265" sldId="2147475453"/>
            <ac:spMk id="46" creationId="{9F2AE6F0-C510-82A0-4EFF-9515E46BA417}"/>
          </ac:spMkLst>
        </pc:spChg>
        <pc:spChg chg="add mod">
          <ac:chgData name="Krishnan, Sripathi" userId="f846fd0d-7a8e-437d-921b-f63fb27330ae" providerId="ADAL" clId="{579A9846-9915-4989-B7B5-B479F96FF721}" dt="2023-06-30T08:35:17.207" v="3395" actId="164"/>
          <ac:spMkLst>
            <pc:docMk/>
            <pc:sldMk cId="739850265" sldId="2147475453"/>
            <ac:spMk id="47" creationId="{382F815C-2248-0E76-3817-00CD6A57AC09}"/>
          </ac:spMkLst>
        </pc:spChg>
        <pc:spChg chg="add mod">
          <ac:chgData name="Krishnan, Sripathi" userId="f846fd0d-7a8e-437d-921b-f63fb27330ae" providerId="ADAL" clId="{579A9846-9915-4989-B7B5-B479F96FF721}" dt="2023-06-30T08:35:17.207" v="3395" actId="164"/>
          <ac:spMkLst>
            <pc:docMk/>
            <pc:sldMk cId="739850265" sldId="2147475453"/>
            <ac:spMk id="48" creationId="{FBA75374-0859-B192-682B-A8676A38DD1A}"/>
          </ac:spMkLst>
        </pc:spChg>
        <pc:spChg chg="add mod">
          <ac:chgData name="Krishnan, Sripathi" userId="f846fd0d-7a8e-437d-921b-f63fb27330ae" providerId="ADAL" clId="{579A9846-9915-4989-B7B5-B479F96FF721}" dt="2023-06-30T08:35:17.207" v="3395" actId="164"/>
          <ac:spMkLst>
            <pc:docMk/>
            <pc:sldMk cId="739850265" sldId="2147475453"/>
            <ac:spMk id="49" creationId="{DA28B386-7CAD-F481-DC24-4F4CE37574A3}"/>
          </ac:spMkLst>
        </pc:spChg>
        <pc:spChg chg="add mod">
          <ac:chgData name="Krishnan, Sripathi" userId="f846fd0d-7a8e-437d-921b-f63fb27330ae" providerId="ADAL" clId="{579A9846-9915-4989-B7B5-B479F96FF721}" dt="2023-06-30T08:35:17.207" v="3395" actId="164"/>
          <ac:spMkLst>
            <pc:docMk/>
            <pc:sldMk cId="739850265" sldId="2147475453"/>
            <ac:spMk id="50" creationId="{1D1B4067-FCD4-7D4F-A079-8477BA029EE9}"/>
          </ac:spMkLst>
        </pc:spChg>
        <pc:spChg chg="add mod">
          <ac:chgData name="Krishnan, Sripathi" userId="f846fd0d-7a8e-437d-921b-f63fb27330ae" providerId="ADAL" clId="{579A9846-9915-4989-B7B5-B479F96FF721}" dt="2023-06-30T08:35:17.207" v="3395" actId="164"/>
          <ac:spMkLst>
            <pc:docMk/>
            <pc:sldMk cId="739850265" sldId="2147475453"/>
            <ac:spMk id="51" creationId="{DA4842D5-C973-D0BE-D219-88FCD1D82E19}"/>
          </ac:spMkLst>
        </pc:spChg>
        <pc:spChg chg="add mod">
          <ac:chgData name="Krishnan, Sripathi" userId="f846fd0d-7a8e-437d-921b-f63fb27330ae" providerId="ADAL" clId="{579A9846-9915-4989-B7B5-B479F96FF721}" dt="2023-06-30T08:36:50.067" v="3413" actId="164"/>
          <ac:spMkLst>
            <pc:docMk/>
            <pc:sldMk cId="739850265" sldId="2147475453"/>
            <ac:spMk id="52" creationId="{F7B06A77-EA99-1147-8947-B120B46763E3}"/>
          </ac:spMkLst>
        </pc:spChg>
        <pc:spChg chg="add mod">
          <ac:chgData name="Krishnan, Sripathi" userId="f846fd0d-7a8e-437d-921b-f63fb27330ae" providerId="ADAL" clId="{579A9846-9915-4989-B7B5-B479F96FF721}" dt="2023-06-30T08:36:50.067" v="3413" actId="164"/>
          <ac:spMkLst>
            <pc:docMk/>
            <pc:sldMk cId="739850265" sldId="2147475453"/>
            <ac:spMk id="53" creationId="{D5AB895A-E262-9F40-D534-CF182F93213F}"/>
          </ac:spMkLst>
        </pc:spChg>
        <pc:spChg chg="add mod">
          <ac:chgData name="Krishnan, Sripathi" userId="f846fd0d-7a8e-437d-921b-f63fb27330ae" providerId="ADAL" clId="{579A9846-9915-4989-B7B5-B479F96FF721}" dt="2023-06-30T08:36:50.067" v="3413" actId="164"/>
          <ac:spMkLst>
            <pc:docMk/>
            <pc:sldMk cId="739850265" sldId="2147475453"/>
            <ac:spMk id="54" creationId="{92A4D932-48CC-E17F-A69E-C05041CFF5F8}"/>
          </ac:spMkLst>
        </pc:spChg>
        <pc:spChg chg="add mod">
          <ac:chgData name="Krishnan, Sripathi" userId="f846fd0d-7a8e-437d-921b-f63fb27330ae" providerId="ADAL" clId="{579A9846-9915-4989-B7B5-B479F96FF721}" dt="2023-06-30T08:36:50.067" v="3413" actId="164"/>
          <ac:spMkLst>
            <pc:docMk/>
            <pc:sldMk cId="739850265" sldId="2147475453"/>
            <ac:spMk id="55" creationId="{C5A0280A-0AD5-7D30-DC5A-4300711D90DB}"/>
          </ac:spMkLst>
        </pc:spChg>
        <pc:spChg chg="add mod">
          <ac:chgData name="Krishnan, Sripathi" userId="f846fd0d-7a8e-437d-921b-f63fb27330ae" providerId="ADAL" clId="{579A9846-9915-4989-B7B5-B479F96FF721}" dt="2023-06-30T08:36:50.067" v="3413" actId="164"/>
          <ac:spMkLst>
            <pc:docMk/>
            <pc:sldMk cId="739850265" sldId="2147475453"/>
            <ac:spMk id="56" creationId="{DE62D0A0-6959-CE03-49FA-3BD6B0C04B5B}"/>
          </ac:spMkLst>
        </pc:spChg>
        <pc:spChg chg="add mod">
          <ac:chgData name="Krishnan, Sripathi" userId="f846fd0d-7a8e-437d-921b-f63fb27330ae" providerId="ADAL" clId="{579A9846-9915-4989-B7B5-B479F96FF721}" dt="2023-06-30T08:36:50.067" v="3413" actId="164"/>
          <ac:spMkLst>
            <pc:docMk/>
            <pc:sldMk cId="739850265" sldId="2147475453"/>
            <ac:spMk id="57" creationId="{C932549C-8B90-78C9-2D04-21B1FED8C183}"/>
          </ac:spMkLst>
        </pc:spChg>
        <pc:spChg chg="add mod">
          <ac:chgData name="Krishnan, Sripathi" userId="f846fd0d-7a8e-437d-921b-f63fb27330ae" providerId="ADAL" clId="{579A9846-9915-4989-B7B5-B479F96FF721}" dt="2023-06-30T08:36:50.067" v="3413" actId="164"/>
          <ac:spMkLst>
            <pc:docMk/>
            <pc:sldMk cId="739850265" sldId="2147475453"/>
            <ac:spMk id="58" creationId="{B4845DBF-9C06-5902-8D79-641B346A85AA}"/>
          </ac:spMkLst>
        </pc:spChg>
        <pc:spChg chg="add mod">
          <ac:chgData name="Krishnan, Sripathi" userId="f846fd0d-7a8e-437d-921b-f63fb27330ae" providerId="ADAL" clId="{579A9846-9915-4989-B7B5-B479F96FF721}" dt="2023-06-30T08:36:50.067" v="3413" actId="164"/>
          <ac:spMkLst>
            <pc:docMk/>
            <pc:sldMk cId="739850265" sldId="2147475453"/>
            <ac:spMk id="59" creationId="{A014F1DE-7952-3ECE-6431-340FD6A7733E}"/>
          </ac:spMkLst>
        </pc:spChg>
        <pc:spChg chg="add mod">
          <ac:chgData name="Krishnan, Sripathi" userId="f846fd0d-7a8e-437d-921b-f63fb27330ae" providerId="ADAL" clId="{579A9846-9915-4989-B7B5-B479F96FF721}" dt="2023-06-30T08:36:50.067" v="3413" actId="164"/>
          <ac:spMkLst>
            <pc:docMk/>
            <pc:sldMk cId="739850265" sldId="2147475453"/>
            <ac:spMk id="60" creationId="{BB287821-E490-A9DE-44B5-258D93F1CF6F}"/>
          </ac:spMkLst>
        </pc:spChg>
        <pc:spChg chg="add mod">
          <ac:chgData name="Krishnan, Sripathi" userId="f846fd0d-7a8e-437d-921b-f63fb27330ae" providerId="ADAL" clId="{579A9846-9915-4989-B7B5-B479F96FF721}" dt="2023-06-30T08:36:50.067" v="3413" actId="164"/>
          <ac:spMkLst>
            <pc:docMk/>
            <pc:sldMk cId="739850265" sldId="2147475453"/>
            <ac:spMk id="61" creationId="{2AAAA39A-B709-42D2-1EA2-BA113CE6463F}"/>
          </ac:spMkLst>
        </pc:spChg>
        <pc:spChg chg="add mod">
          <ac:chgData name="Krishnan, Sripathi" userId="f846fd0d-7a8e-437d-921b-f63fb27330ae" providerId="ADAL" clId="{579A9846-9915-4989-B7B5-B479F96FF721}" dt="2023-06-30T08:36:50.067" v="3413" actId="164"/>
          <ac:spMkLst>
            <pc:docMk/>
            <pc:sldMk cId="739850265" sldId="2147475453"/>
            <ac:spMk id="62" creationId="{6FF68C51-9C44-0855-0DFF-776C048796A1}"/>
          </ac:spMkLst>
        </pc:spChg>
        <pc:spChg chg="add mod">
          <ac:chgData name="Krishnan, Sripathi" userId="f846fd0d-7a8e-437d-921b-f63fb27330ae" providerId="ADAL" clId="{579A9846-9915-4989-B7B5-B479F96FF721}" dt="2023-06-30T08:36:45.560" v="3412" actId="164"/>
          <ac:spMkLst>
            <pc:docMk/>
            <pc:sldMk cId="739850265" sldId="2147475453"/>
            <ac:spMk id="63" creationId="{A4F731CD-ACB4-70F0-471B-5CEF1FB28807}"/>
          </ac:spMkLst>
        </pc:spChg>
        <pc:spChg chg="del mod">
          <ac:chgData name="Krishnan, Sripathi" userId="f846fd0d-7a8e-437d-921b-f63fb27330ae" providerId="ADAL" clId="{579A9846-9915-4989-B7B5-B479F96FF721}" dt="2023-06-30T07:17:54.468" v="245" actId="478"/>
          <ac:spMkLst>
            <pc:docMk/>
            <pc:sldMk cId="739850265" sldId="2147475453"/>
            <ac:spMk id="399" creationId="{E135C765-F151-9EA9-A4AE-B0C6970DCDF3}"/>
          </ac:spMkLst>
        </pc:spChg>
        <pc:spChg chg="del mod">
          <ac:chgData name="Krishnan, Sripathi" userId="f846fd0d-7a8e-437d-921b-f63fb27330ae" providerId="ADAL" clId="{579A9846-9915-4989-B7B5-B479F96FF721}" dt="2023-06-30T07:18:07.634" v="248" actId="478"/>
          <ac:spMkLst>
            <pc:docMk/>
            <pc:sldMk cId="739850265" sldId="2147475453"/>
            <ac:spMk id="400" creationId="{8509D537-9EB4-CC72-DB2D-BE44BB111E31}"/>
          </ac:spMkLst>
        </pc:spChg>
        <pc:spChg chg="del">
          <ac:chgData name="Krishnan, Sripathi" userId="f846fd0d-7a8e-437d-921b-f63fb27330ae" providerId="ADAL" clId="{579A9846-9915-4989-B7B5-B479F96FF721}" dt="2023-06-30T07:17:12.747" v="236" actId="478"/>
          <ac:spMkLst>
            <pc:docMk/>
            <pc:sldMk cId="739850265" sldId="2147475453"/>
            <ac:spMk id="401" creationId="{E09CCE31-3891-2FDD-E746-EDCE9E37EBC6}"/>
          </ac:spMkLst>
        </pc:spChg>
        <pc:spChg chg="del mod">
          <ac:chgData name="Krishnan, Sripathi" userId="f846fd0d-7a8e-437d-921b-f63fb27330ae" providerId="ADAL" clId="{579A9846-9915-4989-B7B5-B479F96FF721}" dt="2023-06-30T07:18:10.453" v="250" actId="478"/>
          <ac:spMkLst>
            <pc:docMk/>
            <pc:sldMk cId="739850265" sldId="2147475453"/>
            <ac:spMk id="402" creationId="{0D05C307-469B-5473-FE9C-14346F52B0FA}"/>
          </ac:spMkLst>
        </pc:spChg>
        <pc:spChg chg="del">
          <ac:chgData name="Krishnan, Sripathi" userId="f846fd0d-7a8e-437d-921b-f63fb27330ae" providerId="ADAL" clId="{579A9846-9915-4989-B7B5-B479F96FF721}" dt="2023-06-30T07:17:12.747" v="236" actId="478"/>
          <ac:spMkLst>
            <pc:docMk/>
            <pc:sldMk cId="739850265" sldId="2147475453"/>
            <ac:spMk id="403" creationId="{78E38D77-92B6-B019-E1A4-066B0FF11B04}"/>
          </ac:spMkLst>
        </pc:spChg>
        <pc:spChg chg="del">
          <ac:chgData name="Krishnan, Sripathi" userId="f846fd0d-7a8e-437d-921b-f63fb27330ae" providerId="ADAL" clId="{579A9846-9915-4989-B7B5-B479F96FF721}" dt="2023-06-30T07:18:12.733" v="251" actId="478"/>
          <ac:spMkLst>
            <pc:docMk/>
            <pc:sldMk cId="739850265" sldId="2147475453"/>
            <ac:spMk id="404" creationId="{51F180F6-4A8C-02E3-C0B2-E49530AA2296}"/>
          </ac:spMkLst>
        </pc:spChg>
        <pc:spChg chg="del">
          <ac:chgData name="Krishnan, Sripathi" userId="f846fd0d-7a8e-437d-921b-f63fb27330ae" providerId="ADAL" clId="{579A9846-9915-4989-B7B5-B479F96FF721}" dt="2023-06-30T07:17:12.747" v="236" actId="478"/>
          <ac:spMkLst>
            <pc:docMk/>
            <pc:sldMk cId="739850265" sldId="2147475453"/>
            <ac:spMk id="405" creationId="{91E7842C-4681-80D3-DF32-73AA5441D6B8}"/>
          </ac:spMkLst>
        </pc:spChg>
        <pc:spChg chg="del">
          <ac:chgData name="Krishnan, Sripathi" userId="f846fd0d-7a8e-437d-921b-f63fb27330ae" providerId="ADAL" clId="{579A9846-9915-4989-B7B5-B479F96FF721}" dt="2023-06-30T07:17:12.747" v="236" actId="478"/>
          <ac:spMkLst>
            <pc:docMk/>
            <pc:sldMk cId="739850265" sldId="2147475453"/>
            <ac:spMk id="409" creationId="{01ED19BA-D7B9-B8B0-3197-6408224B6B7B}"/>
          </ac:spMkLst>
        </pc:spChg>
        <pc:spChg chg="del">
          <ac:chgData name="Krishnan, Sripathi" userId="f846fd0d-7a8e-437d-921b-f63fb27330ae" providerId="ADAL" clId="{579A9846-9915-4989-B7B5-B479F96FF721}" dt="2023-06-30T07:17:12.747" v="236" actId="478"/>
          <ac:spMkLst>
            <pc:docMk/>
            <pc:sldMk cId="739850265" sldId="2147475453"/>
            <ac:spMk id="410" creationId="{E12BFD20-BCF8-DFAD-AD41-DE1EAADD052E}"/>
          </ac:spMkLst>
        </pc:spChg>
        <pc:spChg chg="del">
          <ac:chgData name="Krishnan, Sripathi" userId="f846fd0d-7a8e-437d-921b-f63fb27330ae" providerId="ADAL" clId="{579A9846-9915-4989-B7B5-B479F96FF721}" dt="2023-06-30T07:17:12.747" v="236" actId="478"/>
          <ac:spMkLst>
            <pc:docMk/>
            <pc:sldMk cId="739850265" sldId="2147475453"/>
            <ac:spMk id="411" creationId="{E8FC1455-EF94-9985-85B1-83B00A620244}"/>
          </ac:spMkLst>
        </pc:spChg>
        <pc:spChg chg="del">
          <ac:chgData name="Krishnan, Sripathi" userId="f846fd0d-7a8e-437d-921b-f63fb27330ae" providerId="ADAL" clId="{579A9846-9915-4989-B7B5-B479F96FF721}" dt="2023-06-30T07:17:12.747" v="236" actId="478"/>
          <ac:spMkLst>
            <pc:docMk/>
            <pc:sldMk cId="739850265" sldId="2147475453"/>
            <ac:spMk id="412" creationId="{867B1DC1-02C8-DEB7-A170-36B663F4B3F4}"/>
          </ac:spMkLst>
        </pc:spChg>
        <pc:spChg chg="del">
          <ac:chgData name="Krishnan, Sripathi" userId="f846fd0d-7a8e-437d-921b-f63fb27330ae" providerId="ADAL" clId="{579A9846-9915-4989-B7B5-B479F96FF721}" dt="2023-06-30T07:17:12.747" v="236" actId="478"/>
          <ac:spMkLst>
            <pc:docMk/>
            <pc:sldMk cId="739850265" sldId="2147475453"/>
            <ac:spMk id="413" creationId="{5F9B0F1A-FE4A-5EF7-9065-B75B28985AF5}"/>
          </ac:spMkLst>
        </pc:spChg>
        <pc:spChg chg="del">
          <ac:chgData name="Krishnan, Sripathi" userId="f846fd0d-7a8e-437d-921b-f63fb27330ae" providerId="ADAL" clId="{579A9846-9915-4989-B7B5-B479F96FF721}" dt="2023-06-30T07:17:12.747" v="236" actId="478"/>
          <ac:spMkLst>
            <pc:docMk/>
            <pc:sldMk cId="739850265" sldId="2147475453"/>
            <ac:spMk id="414" creationId="{43452498-9235-B52A-372C-7DD5490F5388}"/>
          </ac:spMkLst>
        </pc:spChg>
        <pc:spChg chg="del">
          <ac:chgData name="Krishnan, Sripathi" userId="f846fd0d-7a8e-437d-921b-f63fb27330ae" providerId="ADAL" clId="{579A9846-9915-4989-B7B5-B479F96FF721}" dt="2023-06-30T07:17:12.747" v="236" actId="478"/>
          <ac:spMkLst>
            <pc:docMk/>
            <pc:sldMk cId="739850265" sldId="2147475453"/>
            <ac:spMk id="415" creationId="{DA9315B1-64EF-824B-F26F-1C3B71DCA82C}"/>
          </ac:spMkLst>
        </pc:spChg>
        <pc:spChg chg="del">
          <ac:chgData name="Krishnan, Sripathi" userId="f846fd0d-7a8e-437d-921b-f63fb27330ae" providerId="ADAL" clId="{579A9846-9915-4989-B7B5-B479F96FF721}" dt="2023-06-30T07:17:12.747" v="236" actId="478"/>
          <ac:spMkLst>
            <pc:docMk/>
            <pc:sldMk cId="739850265" sldId="2147475453"/>
            <ac:spMk id="416" creationId="{C0354A6F-FCCD-F143-C3AE-B0D69DC6B171}"/>
          </ac:spMkLst>
        </pc:spChg>
        <pc:spChg chg="del">
          <ac:chgData name="Krishnan, Sripathi" userId="f846fd0d-7a8e-437d-921b-f63fb27330ae" providerId="ADAL" clId="{579A9846-9915-4989-B7B5-B479F96FF721}" dt="2023-06-30T07:17:12.747" v="236" actId="478"/>
          <ac:spMkLst>
            <pc:docMk/>
            <pc:sldMk cId="739850265" sldId="2147475453"/>
            <ac:spMk id="417" creationId="{290BA154-BF36-CCB3-BD04-81BD95004854}"/>
          </ac:spMkLst>
        </pc:spChg>
        <pc:spChg chg="del">
          <ac:chgData name="Krishnan, Sripathi" userId="f846fd0d-7a8e-437d-921b-f63fb27330ae" providerId="ADAL" clId="{579A9846-9915-4989-B7B5-B479F96FF721}" dt="2023-06-30T07:17:12.747" v="236" actId="478"/>
          <ac:spMkLst>
            <pc:docMk/>
            <pc:sldMk cId="739850265" sldId="2147475453"/>
            <ac:spMk id="418" creationId="{E45A57F9-B830-107B-9D87-DBD9E2FE09FE}"/>
          </ac:spMkLst>
        </pc:spChg>
        <pc:spChg chg="del">
          <ac:chgData name="Krishnan, Sripathi" userId="f846fd0d-7a8e-437d-921b-f63fb27330ae" providerId="ADAL" clId="{579A9846-9915-4989-B7B5-B479F96FF721}" dt="2023-06-30T07:17:12.747" v="236" actId="478"/>
          <ac:spMkLst>
            <pc:docMk/>
            <pc:sldMk cId="739850265" sldId="2147475453"/>
            <ac:spMk id="420" creationId="{C77ED3C9-8425-D5C1-9577-F292DC793DD0}"/>
          </ac:spMkLst>
        </pc:spChg>
        <pc:spChg chg="del">
          <ac:chgData name="Krishnan, Sripathi" userId="f846fd0d-7a8e-437d-921b-f63fb27330ae" providerId="ADAL" clId="{579A9846-9915-4989-B7B5-B479F96FF721}" dt="2023-06-30T07:17:12.747" v="236" actId="478"/>
          <ac:spMkLst>
            <pc:docMk/>
            <pc:sldMk cId="739850265" sldId="2147475453"/>
            <ac:spMk id="421" creationId="{346D2AC6-CEAB-B5B1-8F3E-57131B2AA16E}"/>
          </ac:spMkLst>
        </pc:spChg>
        <pc:spChg chg="del">
          <ac:chgData name="Krishnan, Sripathi" userId="f846fd0d-7a8e-437d-921b-f63fb27330ae" providerId="ADAL" clId="{579A9846-9915-4989-B7B5-B479F96FF721}" dt="2023-06-30T07:17:12.747" v="236" actId="478"/>
          <ac:spMkLst>
            <pc:docMk/>
            <pc:sldMk cId="739850265" sldId="2147475453"/>
            <ac:spMk id="422" creationId="{B246F0FF-9774-5369-773B-6D3D9D451FEE}"/>
          </ac:spMkLst>
        </pc:spChg>
        <pc:spChg chg="del">
          <ac:chgData name="Krishnan, Sripathi" userId="f846fd0d-7a8e-437d-921b-f63fb27330ae" providerId="ADAL" clId="{579A9846-9915-4989-B7B5-B479F96FF721}" dt="2023-06-30T07:17:12.747" v="236" actId="478"/>
          <ac:spMkLst>
            <pc:docMk/>
            <pc:sldMk cId="739850265" sldId="2147475453"/>
            <ac:spMk id="423" creationId="{F78C357B-5118-B5DD-2A24-7320B6318A46}"/>
          </ac:spMkLst>
        </pc:spChg>
        <pc:spChg chg="del">
          <ac:chgData name="Krishnan, Sripathi" userId="f846fd0d-7a8e-437d-921b-f63fb27330ae" providerId="ADAL" clId="{579A9846-9915-4989-B7B5-B479F96FF721}" dt="2023-06-30T07:17:12.747" v="236" actId="478"/>
          <ac:spMkLst>
            <pc:docMk/>
            <pc:sldMk cId="739850265" sldId="2147475453"/>
            <ac:spMk id="424" creationId="{78D5406B-613B-FE51-F5F4-2D29B52B5BE0}"/>
          </ac:spMkLst>
        </pc:spChg>
        <pc:spChg chg="del">
          <ac:chgData name="Krishnan, Sripathi" userId="f846fd0d-7a8e-437d-921b-f63fb27330ae" providerId="ADAL" clId="{579A9846-9915-4989-B7B5-B479F96FF721}" dt="2023-06-30T07:17:12.747" v="236" actId="478"/>
          <ac:spMkLst>
            <pc:docMk/>
            <pc:sldMk cId="739850265" sldId="2147475453"/>
            <ac:spMk id="425" creationId="{0D2B8790-F754-6D03-AED0-FF3B8AE16ADE}"/>
          </ac:spMkLst>
        </pc:spChg>
        <pc:spChg chg="del">
          <ac:chgData name="Krishnan, Sripathi" userId="f846fd0d-7a8e-437d-921b-f63fb27330ae" providerId="ADAL" clId="{579A9846-9915-4989-B7B5-B479F96FF721}" dt="2023-06-30T07:17:12.747" v="236" actId="478"/>
          <ac:spMkLst>
            <pc:docMk/>
            <pc:sldMk cId="739850265" sldId="2147475453"/>
            <ac:spMk id="426" creationId="{E42C780B-3688-C40E-0ECE-1DDC0B198F81}"/>
          </ac:spMkLst>
        </pc:spChg>
        <pc:spChg chg="del">
          <ac:chgData name="Krishnan, Sripathi" userId="f846fd0d-7a8e-437d-921b-f63fb27330ae" providerId="ADAL" clId="{579A9846-9915-4989-B7B5-B479F96FF721}" dt="2023-06-30T07:17:12.747" v="236" actId="478"/>
          <ac:spMkLst>
            <pc:docMk/>
            <pc:sldMk cId="739850265" sldId="2147475453"/>
            <ac:spMk id="427" creationId="{9FDB8D94-6C8E-2A76-6444-665A7534CBF0}"/>
          </ac:spMkLst>
        </pc:spChg>
        <pc:spChg chg="del">
          <ac:chgData name="Krishnan, Sripathi" userId="f846fd0d-7a8e-437d-921b-f63fb27330ae" providerId="ADAL" clId="{579A9846-9915-4989-B7B5-B479F96FF721}" dt="2023-06-30T07:17:12.747" v="236" actId="478"/>
          <ac:spMkLst>
            <pc:docMk/>
            <pc:sldMk cId="739850265" sldId="2147475453"/>
            <ac:spMk id="428" creationId="{760F632E-C3F6-31BE-8D20-E62320093F51}"/>
          </ac:spMkLst>
        </pc:spChg>
        <pc:spChg chg="del">
          <ac:chgData name="Krishnan, Sripathi" userId="f846fd0d-7a8e-437d-921b-f63fb27330ae" providerId="ADAL" clId="{579A9846-9915-4989-B7B5-B479F96FF721}" dt="2023-06-30T07:17:12.747" v="236" actId="478"/>
          <ac:spMkLst>
            <pc:docMk/>
            <pc:sldMk cId="739850265" sldId="2147475453"/>
            <ac:spMk id="429" creationId="{B7E24FD2-3EEE-A228-6CD7-8BE55DED1A58}"/>
          </ac:spMkLst>
        </pc:spChg>
        <pc:spChg chg="del">
          <ac:chgData name="Krishnan, Sripathi" userId="f846fd0d-7a8e-437d-921b-f63fb27330ae" providerId="ADAL" clId="{579A9846-9915-4989-B7B5-B479F96FF721}" dt="2023-06-30T07:17:12.747" v="236" actId="478"/>
          <ac:spMkLst>
            <pc:docMk/>
            <pc:sldMk cId="739850265" sldId="2147475453"/>
            <ac:spMk id="430" creationId="{276EC4F0-346F-5514-98D9-56D06759EEBD}"/>
          </ac:spMkLst>
        </pc:spChg>
        <pc:spChg chg="del">
          <ac:chgData name="Krishnan, Sripathi" userId="f846fd0d-7a8e-437d-921b-f63fb27330ae" providerId="ADAL" clId="{579A9846-9915-4989-B7B5-B479F96FF721}" dt="2023-06-30T07:17:12.747" v="236" actId="478"/>
          <ac:spMkLst>
            <pc:docMk/>
            <pc:sldMk cId="739850265" sldId="2147475453"/>
            <ac:spMk id="431" creationId="{A9D8A427-551F-8734-78B8-52C2A785AF43}"/>
          </ac:spMkLst>
        </pc:spChg>
        <pc:spChg chg="del">
          <ac:chgData name="Krishnan, Sripathi" userId="f846fd0d-7a8e-437d-921b-f63fb27330ae" providerId="ADAL" clId="{579A9846-9915-4989-B7B5-B479F96FF721}" dt="2023-06-30T07:17:12.747" v="236" actId="478"/>
          <ac:spMkLst>
            <pc:docMk/>
            <pc:sldMk cId="739850265" sldId="2147475453"/>
            <ac:spMk id="445" creationId="{F485EBC9-E588-92C5-53C9-ACB10477BDFF}"/>
          </ac:spMkLst>
        </pc:spChg>
        <pc:spChg chg="del">
          <ac:chgData name="Krishnan, Sripathi" userId="f846fd0d-7a8e-437d-921b-f63fb27330ae" providerId="ADAL" clId="{579A9846-9915-4989-B7B5-B479F96FF721}" dt="2023-06-30T07:17:12.747" v="236" actId="478"/>
          <ac:spMkLst>
            <pc:docMk/>
            <pc:sldMk cId="739850265" sldId="2147475453"/>
            <ac:spMk id="446" creationId="{32EFBC1B-273F-78A3-84D6-1C9B445BCA06}"/>
          </ac:spMkLst>
        </pc:spChg>
        <pc:spChg chg="del">
          <ac:chgData name="Krishnan, Sripathi" userId="f846fd0d-7a8e-437d-921b-f63fb27330ae" providerId="ADAL" clId="{579A9846-9915-4989-B7B5-B479F96FF721}" dt="2023-06-30T07:17:12.747" v="236" actId="478"/>
          <ac:spMkLst>
            <pc:docMk/>
            <pc:sldMk cId="739850265" sldId="2147475453"/>
            <ac:spMk id="447" creationId="{AA1E6A48-6F13-699A-E63E-4AC8E492C173}"/>
          </ac:spMkLst>
        </pc:spChg>
        <pc:spChg chg="del">
          <ac:chgData name="Krishnan, Sripathi" userId="f846fd0d-7a8e-437d-921b-f63fb27330ae" providerId="ADAL" clId="{579A9846-9915-4989-B7B5-B479F96FF721}" dt="2023-06-30T07:17:12.747" v="236" actId="478"/>
          <ac:spMkLst>
            <pc:docMk/>
            <pc:sldMk cId="739850265" sldId="2147475453"/>
            <ac:spMk id="448" creationId="{5C8BE98B-8C26-DAC9-5538-05BB2C2A84C5}"/>
          </ac:spMkLst>
        </pc:spChg>
        <pc:spChg chg="del">
          <ac:chgData name="Krishnan, Sripathi" userId="f846fd0d-7a8e-437d-921b-f63fb27330ae" providerId="ADAL" clId="{579A9846-9915-4989-B7B5-B479F96FF721}" dt="2023-06-30T07:17:12.747" v="236" actId="478"/>
          <ac:spMkLst>
            <pc:docMk/>
            <pc:sldMk cId="739850265" sldId="2147475453"/>
            <ac:spMk id="449" creationId="{BCECF847-6A3B-E26D-3B4E-15A7FF299DD9}"/>
          </ac:spMkLst>
        </pc:spChg>
        <pc:spChg chg="del">
          <ac:chgData name="Krishnan, Sripathi" userId="f846fd0d-7a8e-437d-921b-f63fb27330ae" providerId="ADAL" clId="{579A9846-9915-4989-B7B5-B479F96FF721}" dt="2023-06-30T07:17:12.747" v="236" actId="478"/>
          <ac:spMkLst>
            <pc:docMk/>
            <pc:sldMk cId="739850265" sldId="2147475453"/>
            <ac:spMk id="450" creationId="{05A9835C-2154-0443-BE24-04CD42D61820}"/>
          </ac:spMkLst>
        </pc:spChg>
        <pc:spChg chg="del">
          <ac:chgData name="Krishnan, Sripathi" userId="f846fd0d-7a8e-437d-921b-f63fb27330ae" providerId="ADAL" clId="{579A9846-9915-4989-B7B5-B479F96FF721}" dt="2023-06-30T07:17:12.747" v="236" actId="478"/>
          <ac:spMkLst>
            <pc:docMk/>
            <pc:sldMk cId="739850265" sldId="2147475453"/>
            <ac:spMk id="454" creationId="{9CE67E7C-DDEF-45F1-9E55-9E932770FB00}"/>
          </ac:spMkLst>
        </pc:spChg>
        <pc:spChg chg="add mod">
          <ac:chgData name="Krishnan, Sripathi" userId="f846fd0d-7a8e-437d-921b-f63fb27330ae" providerId="ADAL" clId="{579A9846-9915-4989-B7B5-B479F96FF721}" dt="2023-06-30T08:36:45.560" v="3412" actId="164"/>
          <ac:spMkLst>
            <pc:docMk/>
            <pc:sldMk cId="739850265" sldId="2147475453"/>
            <ac:spMk id="455" creationId="{10CF6CC3-9F79-0465-7A7B-7B0AE8BA7DF7}"/>
          </ac:spMkLst>
        </pc:spChg>
        <pc:spChg chg="del">
          <ac:chgData name="Krishnan, Sripathi" userId="f846fd0d-7a8e-437d-921b-f63fb27330ae" providerId="ADAL" clId="{579A9846-9915-4989-B7B5-B479F96FF721}" dt="2023-06-30T07:17:12.747" v="236" actId="478"/>
          <ac:spMkLst>
            <pc:docMk/>
            <pc:sldMk cId="739850265" sldId="2147475453"/>
            <ac:spMk id="456" creationId="{4BA35105-5DDA-3C4A-9CC7-9DDC62B19260}"/>
          </ac:spMkLst>
        </pc:spChg>
        <pc:spChg chg="add mod">
          <ac:chgData name="Krishnan, Sripathi" userId="f846fd0d-7a8e-437d-921b-f63fb27330ae" providerId="ADAL" clId="{579A9846-9915-4989-B7B5-B479F96FF721}" dt="2023-06-30T08:36:45.560" v="3412" actId="164"/>
          <ac:spMkLst>
            <pc:docMk/>
            <pc:sldMk cId="739850265" sldId="2147475453"/>
            <ac:spMk id="457" creationId="{ADE504EE-D289-24E7-B2B6-6870E4B1114E}"/>
          </ac:spMkLst>
        </pc:spChg>
        <pc:spChg chg="del">
          <ac:chgData name="Krishnan, Sripathi" userId="f846fd0d-7a8e-437d-921b-f63fb27330ae" providerId="ADAL" clId="{579A9846-9915-4989-B7B5-B479F96FF721}" dt="2023-06-30T07:17:12.747" v="236" actId="478"/>
          <ac:spMkLst>
            <pc:docMk/>
            <pc:sldMk cId="739850265" sldId="2147475453"/>
            <ac:spMk id="458" creationId="{C7890636-A3AE-A28F-678F-DBF4A73B0138}"/>
          </ac:spMkLst>
        </pc:spChg>
        <pc:spChg chg="add mod">
          <ac:chgData name="Krishnan, Sripathi" userId="f846fd0d-7a8e-437d-921b-f63fb27330ae" providerId="ADAL" clId="{579A9846-9915-4989-B7B5-B479F96FF721}" dt="2023-06-30T08:36:45.560" v="3412" actId="164"/>
          <ac:spMkLst>
            <pc:docMk/>
            <pc:sldMk cId="739850265" sldId="2147475453"/>
            <ac:spMk id="459" creationId="{BE16A947-E72E-EEFC-39FD-07DB621AC047}"/>
          </ac:spMkLst>
        </pc:spChg>
        <pc:spChg chg="del">
          <ac:chgData name="Krishnan, Sripathi" userId="f846fd0d-7a8e-437d-921b-f63fb27330ae" providerId="ADAL" clId="{579A9846-9915-4989-B7B5-B479F96FF721}" dt="2023-06-30T07:17:12.747" v="236" actId="478"/>
          <ac:spMkLst>
            <pc:docMk/>
            <pc:sldMk cId="739850265" sldId="2147475453"/>
            <ac:spMk id="460" creationId="{0DD15E0E-D10B-3B2F-1E80-465868774E0A}"/>
          </ac:spMkLst>
        </pc:spChg>
        <pc:spChg chg="add mod">
          <ac:chgData name="Krishnan, Sripathi" userId="f846fd0d-7a8e-437d-921b-f63fb27330ae" providerId="ADAL" clId="{579A9846-9915-4989-B7B5-B479F96FF721}" dt="2023-06-30T08:36:45.560" v="3412" actId="164"/>
          <ac:spMkLst>
            <pc:docMk/>
            <pc:sldMk cId="739850265" sldId="2147475453"/>
            <ac:spMk id="461" creationId="{FC0A33B4-9EE0-A291-9EFB-E90304DD7386}"/>
          </ac:spMkLst>
        </pc:spChg>
        <pc:spChg chg="del">
          <ac:chgData name="Krishnan, Sripathi" userId="f846fd0d-7a8e-437d-921b-f63fb27330ae" providerId="ADAL" clId="{579A9846-9915-4989-B7B5-B479F96FF721}" dt="2023-06-30T07:17:12.747" v="236" actId="478"/>
          <ac:spMkLst>
            <pc:docMk/>
            <pc:sldMk cId="739850265" sldId="2147475453"/>
            <ac:spMk id="462" creationId="{5C93F269-19DC-6D06-F0EC-3AFE7A947F51}"/>
          </ac:spMkLst>
        </pc:spChg>
        <pc:spChg chg="del">
          <ac:chgData name="Krishnan, Sripathi" userId="f846fd0d-7a8e-437d-921b-f63fb27330ae" providerId="ADAL" clId="{579A9846-9915-4989-B7B5-B479F96FF721}" dt="2023-06-30T07:17:12.747" v="236" actId="478"/>
          <ac:spMkLst>
            <pc:docMk/>
            <pc:sldMk cId="739850265" sldId="2147475453"/>
            <ac:spMk id="463" creationId="{D9C508DC-127C-A84D-B8B4-CB895A88134F}"/>
          </ac:spMkLst>
        </pc:spChg>
        <pc:spChg chg="add mod">
          <ac:chgData name="Krishnan, Sripathi" userId="f846fd0d-7a8e-437d-921b-f63fb27330ae" providerId="ADAL" clId="{579A9846-9915-4989-B7B5-B479F96FF721}" dt="2023-06-30T08:36:45.560" v="3412" actId="164"/>
          <ac:spMkLst>
            <pc:docMk/>
            <pc:sldMk cId="739850265" sldId="2147475453"/>
            <ac:spMk id="464" creationId="{5F5896CC-2C71-5D9D-E793-030F7E8F04FF}"/>
          </ac:spMkLst>
        </pc:spChg>
        <pc:spChg chg="add mod">
          <ac:chgData name="Krishnan, Sripathi" userId="f846fd0d-7a8e-437d-921b-f63fb27330ae" providerId="ADAL" clId="{579A9846-9915-4989-B7B5-B479F96FF721}" dt="2023-06-30T08:36:45.560" v="3412" actId="164"/>
          <ac:spMkLst>
            <pc:docMk/>
            <pc:sldMk cId="739850265" sldId="2147475453"/>
            <ac:spMk id="465" creationId="{D4392459-0E0C-0F05-640F-36D3CF0D310F}"/>
          </ac:spMkLst>
        </pc:spChg>
        <pc:spChg chg="add mod">
          <ac:chgData name="Krishnan, Sripathi" userId="f846fd0d-7a8e-437d-921b-f63fb27330ae" providerId="ADAL" clId="{579A9846-9915-4989-B7B5-B479F96FF721}" dt="2023-06-30T08:36:45.560" v="3412" actId="164"/>
          <ac:spMkLst>
            <pc:docMk/>
            <pc:sldMk cId="739850265" sldId="2147475453"/>
            <ac:spMk id="466" creationId="{4B8B1EE0-AF2F-24C6-8668-EF5145BF6392}"/>
          </ac:spMkLst>
        </pc:spChg>
        <pc:spChg chg="add mod">
          <ac:chgData name="Krishnan, Sripathi" userId="f846fd0d-7a8e-437d-921b-f63fb27330ae" providerId="ADAL" clId="{579A9846-9915-4989-B7B5-B479F96FF721}" dt="2023-06-30T08:36:45.560" v="3412" actId="164"/>
          <ac:spMkLst>
            <pc:docMk/>
            <pc:sldMk cId="739850265" sldId="2147475453"/>
            <ac:spMk id="467" creationId="{AEC13F46-CBF3-2D1E-998E-A5F0086939A7}"/>
          </ac:spMkLst>
        </pc:spChg>
        <pc:spChg chg="add mod">
          <ac:chgData name="Krishnan, Sripathi" userId="f846fd0d-7a8e-437d-921b-f63fb27330ae" providerId="ADAL" clId="{579A9846-9915-4989-B7B5-B479F96FF721}" dt="2023-06-30T08:36:45.560" v="3412" actId="164"/>
          <ac:spMkLst>
            <pc:docMk/>
            <pc:sldMk cId="739850265" sldId="2147475453"/>
            <ac:spMk id="468" creationId="{ADEACC6E-9935-2417-2121-E53598B3F768}"/>
          </ac:spMkLst>
        </pc:spChg>
        <pc:spChg chg="del">
          <ac:chgData name="Krishnan, Sripathi" userId="f846fd0d-7a8e-437d-921b-f63fb27330ae" providerId="ADAL" clId="{579A9846-9915-4989-B7B5-B479F96FF721}" dt="2023-06-30T07:17:12.747" v="236" actId="478"/>
          <ac:spMkLst>
            <pc:docMk/>
            <pc:sldMk cId="739850265" sldId="2147475453"/>
            <ac:spMk id="469" creationId="{C1B4249B-8A05-C6EB-ACC8-C98F673C15C4}"/>
          </ac:spMkLst>
        </pc:spChg>
        <pc:spChg chg="del">
          <ac:chgData name="Krishnan, Sripathi" userId="f846fd0d-7a8e-437d-921b-f63fb27330ae" providerId="ADAL" clId="{579A9846-9915-4989-B7B5-B479F96FF721}" dt="2023-06-30T07:17:12.747" v="236" actId="478"/>
          <ac:spMkLst>
            <pc:docMk/>
            <pc:sldMk cId="739850265" sldId="2147475453"/>
            <ac:spMk id="470" creationId="{660FAB43-BCA8-C874-9932-C8CBFCAE36F4}"/>
          </ac:spMkLst>
        </pc:spChg>
        <pc:spChg chg="del">
          <ac:chgData name="Krishnan, Sripathi" userId="f846fd0d-7a8e-437d-921b-f63fb27330ae" providerId="ADAL" clId="{579A9846-9915-4989-B7B5-B479F96FF721}" dt="2023-06-30T07:17:12.747" v="236" actId="478"/>
          <ac:spMkLst>
            <pc:docMk/>
            <pc:sldMk cId="739850265" sldId="2147475453"/>
            <ac:spMk id="471" creationId="{1C9E6E5D-017D-1B13-31F4-165DD2561B42}"/>
          </ac:spMkLst>
        </pc:spChg>
        <pc:spChg chg="del">
          <ac:chgData name="Krishnan, Sripathi" userId="f846fd0d-7a8e-437d-921b-f63fb27330ae" providerId="ADAL" clId="{579A9846-9915-4989-B7B5-B479F96FF721}" dt="2023-06-30T07:17:12.747" v="236" actId="478"/>
          <ac:spMkLst>
            <pc:docMk/>
            <pc:sldMk cId="739850265" sldId="2147475453"/>
            <ac:spMk id="472" creationId="{F9F1F17E-F09F-701D-FDAF-1126818D7F6E}"/>
          </ac:spMkLst>
        </pc:spChg>
        <pc:spChg chg="del">
          <ac:chgData name="Krishnan, Sripathi" userId="f846fd0d-7a8e-437d-921b-f63fb27330ae" providerId="ADAL" clId="{579A9846-9915-4989-B7B5-B479F96FF721}" dt="2023-06-30T07:17:12.747" v="236" actId="478"/>
          <ac:spMkLst>
            <pc:docMk/>
            <pc:sldMk cId="739850265" sldId="2147475453"/>
            <ac:spMk id="473" creationId="{93C22935-057A-BECE-D0F7-D94312768FC7}"/>
          </ac:spMkLst>
        </pc:spChg>
        <pc:spChg chg="del">
          <ac:chgData name="Krishnan, Sripathi" userId="f846fd0d-7a8e-437d-921b-f63fb27330ae" providerId="ADAL" clId="{579A9846-9915-4989-B7B5-B479F96FF721}" dt="2023-06-30T07:17:12.747" v="236" actId="478"/>
          <ac:spMkLst>
            <pc:docMk/>
            <pc:sldMk cId="739850265" sldId="2147475453"/>
            <ac:spMk id="486" creationId="{98A8A311-5136-368B-579F-3B494744A546}"/>
          </ac:spMkLst>
        </pc:spChg>
        <pc:spChg chg="del">
          <ac:chgData name="Krishnan, Sripathi" userId="f846fd0d-7a8e-437d-921b-f63fb27330ae" providerId="ADAL" clId="{579A9846-9915-4989-B7B5-B479F96FF721}" dt="2023-06-30T07:17:12.747" v="236" actId="478"/>
          <ac:spMkLst>
            <pc:docMk/>
            <pc:sldMk cId="739850265" sldId="2147475453"/>
            <ac:spMk id="487" creationId="{3E116480-447E-C391-CF5A-1CF961A58899}"/>
          </ac:spMkLst>
        </pc:spChg>
        <pc:spChg chg="del">
          <ac:chgData name="Krishnan, Sripathi" userId="f846fd0d-7a8e-437d-921b-f63fb27330ae" providerId="ADAL" clId="{579A9846-9915-4989-B7B5-B479F96FF721}" dt="2023-06-30T07:17:12.747" v="236" actId="478"/>
          <ac:spMkLst>
            <pc:docMk/>
            <pc:sldMk cId="739850265" sldId="2147475453"/>
            <ac:spMk id="488" creationId="{4239C17A-E82F-F18E-155B-6FE840D3FF49}"/>
          </ac:spMkLst>
        </pc:spChg>
        <pc:spChg chg="del">
          <ac:chgData name="Krishnan, Sripathi" userId="f846fd0d-7a8e-437d-921b-f63fb27330ae" providerId="ADAL" clId="{579A9846-9915-4989-B7B5-B479F96FF721}" dt="2023-06-30T07:17:12.747" v="236" actId="478"/>
          <ac:spMkLst>
            <pc:docMk/>
            <pc:sldMk cId="739850265" sldId="2147475453"/>
            <ac:spMk id="489" creationId="{9B35D21E-DF1A-9F75-C27A-6EC75B06613E}"/>
          </ac:spMkLst>
        </pc:spChg>
        <pc:spChg chg="del">
          <ac:chgData name="Krishnan, Sripathi" userId="f846fd0d-7a8e-437d-921b-f63fb27330ae" providerId="ADAL" clId="{579A9846-9915-4989-B7B5-B479F96FF721}" dt="2023-06-30T07:17:12.747" v="236" actId="478"/>
          <ac:spMkLst>
            <pc:docMk/>
            <pc:sldMk cId="739850265" sldId="2147475453"/>
            <ac:spMk id="490" creationId="{6CD69B4F-05AF-A554-B0A8-D0BF19868104}"/>
          </ac:spMkLst>
        </pc:spChg>
        <pc:spChg chg="add mod">
          <ac:chgData name="Krishnan, Sripathi" userId="f846fd0d-7a8e-437d-921b-f63fb27330ae" providerId="ADAL" clId="{579A9846-9915-4989-B7B5-B479F96FF721}" dt="2023-06-30T08:37:29.345" v="3416" actId="164"/>
          <ac:spMkLst>
            <pc:docMk/>
            <pc:sldMk cId="739850265" sldId="2147475453"/>
            <ac:spMk id="503" creationId="{F326AB17-4309-908C-7D07-B39419931E4D}"/>
          </ac:spMkLst>
        </pc:spChg>
        <pc:spChg chg="add mod">
          <ac:chgData name="Krishnan, Sripathi" userId="f846fd0d-7a8e-437d-921b-f63fb27330ae" providerId="ADAL" clId="{579A9846-9915-4989-B7B5-B479F96FF721}" dt="2023-06-30T08:37:29.345" v="3416" actId="164"/>
          <ac:spMkLst>
            <pc:docMk/>
            <pc:sldMk cId="739850265" sldId="2147475453"/>
            <ac:spMk id="504" creationId="{F0E5B879-6AD9-F0D8-546A-A002DD9A58F8}"/>
          </ac:spMkLst>
        </pc:spChg>
        <pc:spChg chg="add mod">
          <ac:chgData name="Krishnan, Sripathi" userId="f846fd0d-7a8e-437d-921b-f63fb27330ae" providerId="ADAL" clId="{579A9846-9915-4989-B7B5-B479F96FF721}" dt="2023-06-30T08:37:29.345" v="3416" actId="164"/>
          <ac:spMkLst>
            <pc:docMk/>
            <pc:sldMk cId="739850265" sldId="2147475453"/>
            <ac:spMk id="505" creationId="{A78D22D5-5810-4DE9-1799-D0343EDBF8E9}"/>
          </ac:spMkLst>
        </pc:spChg>
        <pc:spChg chg="add mod">
          <ac:chgData name="Krishnan, Sripathi" userId="f846fd0d-7a8e-437d-921b-f63fb27330ae" providerId="ADAL" clId="{579A9846-9915-4989-B7B5-B479F96FF721}" dt="2023-06-30T08:37:29.345" v="3416" actId="164"/>
          <ac:spMkLst>
            <pc:docMk/>
            <pc:sldMk cId="739850265" sldId="2147475453"/>
            <ac:spMk id="507" creationId="{AD60DF7B-04B3-EDAF-3BD1-361D1A93C228}"/>
          </ac:spMkLst>
        </pc:spChg>
        <pc:spChg chg="add mod">
          <ac:chgData name="Krishnan, Sripathi" userId="f846fd0d-7a8e-437d-921b-f63fb27330ae" providerId="ADAL" clId="{579A9846-9915-4989-B7B5-B479F96FF721}" dt="2023-06-30T08:37:29.345" v="3416" actId="164"/>
          <ac:spMkLst>
            <pc:docMk/>
            <pc:sldMk cId="739850265" sldId="2147475453"/>
            <ac:spMk id="508" creationId="{4B2A5D4F-9B4F-54A6-E437-58159E94B73E}"/>
          </ac:spMkLst>
        </pc:spChg>
        <pc:spChg chg="add mod">
          <ac:chgData name="Krishnan, Sripathi" userId="f846fd0d-7a8e-437d-921b-f63fb27330ae" providerId="ADAL" clId="{579A9846-9915-4989-B7B5-B479F96FF721}" dt="2023-06-30T08:37:29.345" v="3416" actId="164"/>
          <ac:spMkLst>
            <pc:docMk/>
            <pc:sldMk cId="739850265" sldId="2147475453"/>
            <ac:spMk id="509" creationId="{C6B9B9B9-AB2A-2BD7-C078-ED3B07E9A31A}"/>
          </ac:spMkLst>
        </pc:spChg>
        <pc:spChg chg="add mod">
          <ac:chgData name="Krishnan, Sripathi" userId="f846fd0d-7a8e-437d-921b-f63fb27330ae" providerId="ADAL" clId="{579A9846-9915-4989-B7B5-B479F96FF721}" dt="2023-06-30T08:37:29.345" v="3416" actId="164"/>
          <ac:spMkLst>
            <pc:docMk/>
            <pc:sldMk cId="739850265" sldId="2147475453"/>
            <ac:spMk id="510" creationId="{010721B9-EB5F-D938-3C2B-6ADCB665254F}"/>
          </ac:spMkLst>
        </pc:spChg>
        <pc:spChg chg="add mod">
          <ac:chgData name="Krishnan, Sripathi" userId="f846fd0d-7a8e-437d-921b-f63fb27330ae" providerId="ADAL" clId="{579A9846-9915-4989-B7B5-B479F96FF721}" dt="2023-06-30T08:37:29.345" v="3416" actId="164"/>
          <ac:spMkLst>
            <pc:docMk/>
            <pc:sldMk cId="739850265" sldId="2147475453"/>
            <ac:spMk id="511" creationId="{91215683-49D1-6D69-7CEA-F745276E6786}"/>
          </ac:spMkLst>
        </pc:spChg>
        <pc:spChg chg="add mod">
          <ac:chgData name="Krishnan, Sripathi" userId="f846fd0d-7a8e-437d-921b-f63fb27330ae" providerId="ADAL" clId="{579A9846-9915-4989-B7B5-B479F96FF721}" dt="2023-06-30T08:37:29.345" v="3416" actId="164"/>
          <ac:spMkLst>
            <pc:docMk/>
            <pc:sldMk cId="739850265" sldId="2147475453"/>
            <ac:spMk id="512" creationId="{49838EC4-E37E-8283-F918-B91F733B2723}"/>
          </ac:spMkLst>
        </pc:spChg>
        <pc:spChg chg="del">
          <ac:chgData name="Krishnan, Sripathi" userId="f846fd0d-7a8e-437d-921b-f63fb27330ae" providerId="ADAL" clId="{579A9846-9915-4989-B7B5-B479F96FF721}" dt="2023-06-30T07:17:12.747" v="236" actId="478"/>
          <ac:spMkLst>
            <pc:docMk/>
            <pc:sldMk cId="739850265" sldId="2147475453"/>
            <ac:spMk id="513" creationId="{C2AFE551-6941-269D-38DF-3EA72B7267ED}"/>
          </ac:spMkLst>
        </pc:spChg>
        <pc:spChg chg="add mod">
          <ac:chgData name="Krishnan, Sripathi" userId="f846fd0d-7a8e-437d-921b-f63fb27330ae" providerId="ADAL" clId="{579A9846-9915-4989-B7B5-B479F96FF721}" dt="2023-06-30T08:37:29.345" v="3416" actId="164"/>
          <ac:spMkLst>
            <pc:docMk/>
            <pc:sldMk cId="739850265" sldId="2147475453"/>
            <ac:spMk id="514" creationId="{0D20618C-0C59-9504-F356-77A5580AC564}"/>
          </ac:spMkLst>
        </pc:spChg>
        <pc:spChg chg="del">
          <ac:chgData name="Krishnan, Sripathi" userId="f846fd0d-7a8e-437d-921b-f63fb27330ae" providerId="ADAL" clId="{579A9846-9915-4989-B7B5-B479F96FF721}" dt="2023-06-30T07:17:12.747" v="236" actId="478"/>
          <ac:spMkLst>
            <pc:docMk/>
            <pc:sldMk cId="739850265" sldId="2147475453"/>
            <ac:spMk id="515" creationId="{D1F73BC9-B3AC-B152-DC24-0DEFBCAB0E21}"/>
          </ac:spMkLst>
        </pc:spChg>
        <pc:spChg chg="del">
          <ac:chgData name="Krishnan, Sripathi" userId="f846fd0d-7a8e-437d-921b-f63fb27330ae" providerId="ADAL" clId="{579A9846-9915-4989-B7B5-B479F96FF721}" dt="2023-06-30T07:17:12.747" v="236" actId="478"/>
          <ac:spMkLst>
            <pc:docMk/>
            <pc:sldMk cId="739850265" sldId="2147475453"/>
            <ac:spMk id="516" creationId="{B7A2D480-E3EB-5F96-A9E9-C1CB7E31F8F4}"/>
          </ac:spMkLst>
        </pc:spChg>
        <pc:spChg chg="del">
          <ac:chgData name="Krishnan, Sripathi" userId="f846fd0d-7a8e-437d-921b-f63fb27330ae" providerId="ADAL" clId="{579A9846-9915-4989-B7B5-B479F96FF721}" dt="2023-06-30T07:17:12.747" v="236" actId="478"/>
          <ac:spMkLst>
            <pc:docMk/>
            <pc:sldMk cId="739850265" sldId="2147475453"/>
            <ac:spMk id="517" creationId="{C898C3D6-5AA0-A573-E15F-61110EAB30E6}"/>
          </ac:spMkLst>
        </pc:spChg>
        <pc:spChg chg="mod">
          <ac:chgData name="Krishnan, Sripathi" userId="f846fd0d-7a8e-437d-921b-f63fb27330ae" providerId="ADAL" clId="{579A9846-9915-4989-B7B5-B479F96FF721}" dt="2023-06-30T08:34:09.649" v="3392" actId="20577"/>
          <ac:spMkLst>
            <pc:docMk/>
            <pc:sldMk cId="739850265" sldId="2147475453"/>
            <ac:spMk id="518" creationId="{C8B31483-1104-9BC0-0C92-CD014DB23021}"/>
          </ac:spMkLst>
        </pc:spChg>
        <pc:spChg chg="add mod">
          <ac:chgData name="Krishnan, Sripathi" userId="f846fd0d-7a8e-437d-921b-f63fb27330ae" providerId="ADAL" clId="{579A9846-9915-4989-B7B5-B479F96FF721}" dt="2023-06-30T08:37:29.345" v="3416" actId="164"/>
          <ac:spMkLst>
            <pc:docMk/>
            <pc:sldMk cId="739850265" sldId="2147475453"/>
            <ac:spMk id="519" creationId="{EF207147-BFAF-5BA4-1E88-12305C900F3B}"/>
          </ac:spMkLst>
        </pc:spChg>
        <pc:spChg chg="add mod">
          <ac:chgData name="Krishnan, Sripathi" userId="f846fd0d-7a8e-437d-921b-f63fb27330ae" providerId="ADAL" clId="{579A9846-9915-4989-B7B5-B479F96FF721}" dt="2023-06-30T08:36:40.099" v="3411" actId="164"/>
          <ac:spMkLst>
            <pc:docMk/>
            <pc:sldMk cId="739850265" sldId="2147475453"/>
            <ac:spMk id="522" creationId="{965513A9-5A7A-7613-EBA1-58653842C329}"/>
          </ac:spMkLst>
        </pc:spChg>
        <pc:spChg chg="add mod">
          <ac:chgData name="Krishnan, Sripathi" userId="f846fd0d-7a8e-437d-921b-f63fb27330ae" providerId="ADAL" clId="{579A9846-9915-4989-B7B5-B479F96FF721}" dt="2023-06-30T08:36:40.099" v="3411" actId="164"/>
          <ac:spMkLst>
            <pc:docMk/>
            <pc:sldMk cId="739850265" sldId="2147475453"/>
            <ac:spMk id="523" creationId="{92DAAFF4-6B04-8115-C5AC-8068E8055867}"/>
          </ac:spMkLst>
        </pc:spChg>
        <pc:spChg chg="add mod">
          <ac:chgData name="Krishnan, Sripathi" userId="f846fd0d-7a8e-437d-921b-f63fb27330ae" providerId="ADAL" clId="{579A9846-9915-4989-B7B5-B479F96FF721}" dt="2023-06-30T08:36:40.099" v="3411" actId="164"/>
          <ac:spMkLst>
            <pc:docMk/>
            <pc:sldMk cId="739850265" sldId="2147475453"/>
            <ac:spMk id="524" creationId="{29715D78-DC9D-2554-85F6-9FD188DF1998}"/>
          </ac:spMkLst>
        </pc:spChg>
        <pc:spChg chg="add mod">
          <ac:chgData name="Krishnan, Sripathi" userId="f846fd0d-7a8e-437d-921b-f63fb27330ae" providerId="ADAL" clId="{579A9846-9915-4989-B7B5-B479F96FF721}" dt="2023-06-30T08:36:40.099" v="3411" actId="164"/>
          <ac:spMkLst>
            <pc:docMk/>
            <pc:sldMk cId="739850265" sldId="2147475453"/>
            <ac:spMk id="525" creationId="{3191EC54-CCE8-6E24-BF3E-6DFEF7833C36}"/>
          </ac:spMkLst>
        </pc:spChg>
        <pc:spChg chg="add mod">
          <ac:chgData name="Krishnan, Sripathi" userId="f846fd0d-7a8e-437d-921b-f63fb27330ae" providerId="ADAL" clId="{579A9846-9915-4989-B7B5-B479F96FF721}" dt="2023-06-30T08:36:40.099" v="3411" actId="164"/>
          <ac:spMkLst>
            <pc:docMk/>
            <pc:sldMk cId="739850265" sldId="2147475453"/>
            <ac:spMk id="526" creationId="{BED599B1-E628-AA04-D247-7BBD22742D4D}"/>
          </ac:spMkLst>
        </pc:spChg>
        <pc:spChg chg="add mod">
          <ac:chgData name="Krishnan, Sripathi" userId="f846fd0d-7a8e-437d-921b-f63fb27330ae" providerId="ADAL" clId="{579A9846-9915-4989-B7B5-B479F96FF721}" dt="2023-06-30T08:36:40.099" v="3411" actId="164"/>
          <ac:spMkLst>
            <pc:docMk/>
            <pc:sldMk cId="739850265" sldId="2147475453"/>
            <ac:spMk id="527" creationId="{E6640B86-F313-5661-5EFD-108103731DF7}"/>
          </ac:spMkLst>
        </pc:spChg>
        <pc:spChg chg="add mod">
          <ac:chgData name="Krishnan, Sripathi" userId="f846fd0d-7a8e-437d-921b-f63fb27330ae" providerId="ADAL" clId="{579A9846-9915-4989-B7B5-B479F96FF721}" dt="2023-06-30T08:36:40.099" v="3411" actId="164"/>
          <ac:spMkLst>
            <pc:docMk/>
            <pc:sldMk cId="739850265" sldId="2147475453"/>
            <ac:spMk id="528" creationId="{7DDBAC3F-F2F5-02F7-D991-2AEDB6733C98}"/>
          </ac:spMkLst>
        </pc:spChg>
        <pc:spChg chg="add mod">
          <ac:chgData name="Krishnan, Sripathi" userId="f846fd0d-7a8e-437d-921b-f63fb27330ae" providerId="ADAL" clId="{579A9846-9915-4989-B7B5-B479F96FF721}" dt="2023-06-30T08:36:40.099" v="3411" actId="164"/>
          <ac:spMkLst>
            <pc:docMk/>
            <pc:sldMk cId="739850265" sldId="2147475453"/>
            <ac:spMk id="529" creationId="{D5FDE8DE-133B-2BC5-B905-824BAA0A4101}"/>
          </ac:spMkLst>
        </pc:spChg>
        <pc:spChg chg="add mod">
          <ac:chgData name="Krishnan, Sripathi" userId="f846fd0d-7a8e-437d-921b-f63fb27330ae" providerId="ADAL" clId="{579A9846-9915-4989-B7B5-B479F96FF721}" dt="2023-06-30T08:36:40.099" v="3411" actId="164"/>
          <ac:spMkLst>
            <pc:docMk/>
            <pc:sldMk cId="739850265" sldId="2147475453"/>
            <ac:spMk id="530" creationId="{91E485DB-3DEB-851F-AF76-A35FD7565DE0}"/>
          </ac:spMkLst>
        </pc:spChg>
        <pc:spChg chg="add mod">
          <ac:chgData name="Krishnan, Sripathi" userId="f846fd0d-7a8e-437d-921b-f63fb27330ae" providerId="ADAL" clId="{579A9846-9915-4989-B7B5-B479F96FF721}" dt="2023-06-30T08:36:40.099" v="3411" actId="164"/>
          <ac:spMkLst>
            <pc:docMk/>
            <pc:sldMk cId="739850265" sldId="2147475453"/>
            <ac:spMk id="531" creationId="{14BD624D-EBCC-F1F2-9618-9F3802B057F3}"/>
          </ac:spMkLst>
        </pc:spChg>
        <pc:spChg chg="add mod">
          <ac:chgData name="Krishnan, Sripathi" userId="f846fd0d-7a8e-437d-921b-f63fb27330ae" providerId="ADAL" clId="{579A9846-9915-4989-B7B5-B479F96FF721}" dt="2023-06-30T08:36:40.099" v="3411" actId="164"/>
          <ac:spMkLst>
            <pc:docMk/>
            <pc:sldMk cId="739850265" sldId="2147475453"/>
            <ac:spMk id="532" creationId="{E3C32213-86F8-B0FC-FFFA-553ED9A4274F}"/>
          </ac:spMkLst>
        </pc:spChg>
        <pc:spChg chg="add mod">
          <ac:chgData name="Krishnan, Sripathi" userId="f846fd0d-7a8e-437d-921b-f63fb27330ae" providerId="ADAL" clId="{579A9846-9915-4989-B7B5-B479F96FF721}" dt="2023-06-30T08:36:35.167" v="3410" actId="164"/>
          <ac:spMkLst>
            <pc:docMk/>
            <pc:sldMk cId="739850265" sldId="2147475453"/>
            <ac:spMk id="533" creationId="{B3D05D9D-86EF-4398-53B3-5B3B218DD5AA}"/>
          </ac:spMkLst>
        </pc:spChg>
        <pc:spChg chg="add mod">
          <ac:chgData name="Krishnan, Sripathi" userId="f846fd0d-7a8e-437d-921b-f63fb27330ae" providerId="ADAL" clId="{579A9846-9915-4989-B7B5-B479F96FF721}" dt="2023-06-30T08:36:35.167" v="3410" actId="164"/>
          <ac:spMkLst>
            <pc:docMk/>
            <pc:sldMk cId="739850265" sldId="2147475453"/>
            <ac:spMk id="534" creationId="{48BBC270-78AB-49F9-8816-162514D1A24A}"/>
          </ac:spMkLst>
        </pc:spChg>
        <pc:spChg chg="add mod">
          <ac:chgData name="Krishnan, Sripathi" userId="f846fd0d-7a8e-437d-921b-f63fb27330ae" providerId="ADAL" clId="{579A9846-9915-4989-B7B5-B479F96FF721}" dt="2023-06-30T08:36:35.167" v="3410" actId="164"/>
          <ac:spMkLst>
            <pc:docMk/>
            <pc:sldMk cId="739850265" sldId="2147475453"/>
            <ac:spMk id="535" creationId="{4AAE17DD-2FF4-FAB3-665F-DEAC46C0EA63}"/>
          </ac:spMkLst>
        </pc:spChg>
        <pc:spChg chg="add mod">
          <ac:chgData name="Krishnan, Sripathi" userId="f846fd0d-7a8e-437d-921b-f63fb27330ae" providerId="ADAL" clId="{579A9846-9915-4989-B7B5-B479F96FF721}" dt="2023-06-30T08:36:35.167" v="3410" actId="164"/>
          <ac:spMkLst>
            <pc:docMk/>
            <pc:sldMk cId="739850265" sldId="2147475453"/>
            <ac:spMk id="536" creationId="{6A14057C-97DA-B8AF-98AF-E091408092F7}"/>
          </ac:spMkLst>
        </pc:spChg>
        <pc:spChg chg="add mod">
          <ac:chgData name="Krishnan, Sripathi" userId="f846fd0d-7a8e-437d-921b-f63fb27330ae" providerId="ADAL" clId="{579A9846-9915-4989-B7B5-B479F96FF721}" dt="2023-06-30T08:36:35.167" v="3410" actId="164"/>
          <ac:spMkLst>
            <pc:docMk/>
            <pc:sldMk cId="739850265" sldId="2147475453"/>
            <ac:spMk id="537" creationId="{BEDF4789-D4DF-24FA-E9BE-84916FC2521F}"/>
          </ac:spMkLst>
        </pc:spChg>
        <pc:spChg chg="add mod">
          <ac:chgData name="Krishnan, Sripathi" userId="f846fd0d-7a8e-437d-921b-f63fb27330ae" providerId="ADAL" clId="{579A9846-9915-4989-B7B5-B479F96FF721}" dt="2023-06-30T08:36:35.167" v="3410" actId="164"/>
          <ac:spMkLst>
            <pc:docMk/>
            <pc:sldMk cId="739850265" sldId="2147475453"/>
            <ac:spMk id="538" creationId="{FA4C4705-4665-FE69-59DA-839FAA55508F}"/>
          </ac:spMkLst>
        </pc:spChg>
        <pc:spChg chg="add mod">
          <ac:chgData name="Krishnan, Sripathi" userId="f846fd0d-7a8e-437d-921b-f63fb27330ae" providerId="ADAL" clId="{579A9846-9915-4989-B7B5-B479F96FF721}" dt="2023-06-30T08:36:35.167" v="3410" actId="164"/>
          <ac:spMkLst>
            <pc:docMk/>
            <pc:sldMk cId="739850265" sldId="2147475453"/>
            <ac:spMk id="540" creationId="{DEE8D50D-8ACC-1DFC-08EF-D210BE6A7A51}"/>
          </ac:spMkLst>
        </pc:spChg>
        <pc:spChg chg="add mod">
          <ac:chgData name="Krishnan, Sripathi" userId="f846fd0d-7a8e-437d-921b-f63fb27330ae" providerId="ADAL" clId="{579A9846-9915-4989-B7B5-B479F96FF721}" dt="2023-06-30T08:36:35.167" v="3410" actId="164"/>
          <ac:spMkLst>
            <pc:docMk/>
            <pc:sldMk cId="739850265" sldId="2147475453"/>
            <ac:spMk id="542" creationId="{86A712D4-7E2B-4198-CE02-EE2152B2FCB7}"/>
          </ac:spMkLst>
        </pc:spChg>
        <pc:spChg chg="add mod">
          <ac:chgData name="Krishnan, Sripathi" userId="f846fd0d-7a8e-437d-921b-f63fb27330ae" providerId="ADAL" clId="{579A9846-9915-4989-B7B5-B479F96FF721}" dt="2023-06-30T08:36:35.167" v="3410" actId="164"/>
          <ac:spMkLst>
            <pc:docMk/>
            <pc:sldMk cId="739850265" sldId="2147475453"/>
            <ac:spMk id="543" creationId="{7FCC10D3-2109-9F67-26E6-D1041519B7C9}"/>
          </ac:spMkLst>
        </pc:spChg>
        <pc:spChg chg="add del mod">
          <ac:chgData name="Krishnan, Sripathi" userId="f846fd0d-7a8e-437d-921b-f63fb27330ae" providerId="ADAL" clId="{579A9846-9915-4989-B7B5-B479F96FF721}" dt="2023-06-30T08:29:28.441" v="3321" actId="478"/>
          <ac:spMkLst>
            <pc:docMk/>
            <pc:sldMk cId="739850265" sldId="2147475453"/>
            <ac:spMk id="544" creationId="{943C3D31-657B-12BB-94C2-8B27370E3C91}"/>
          </ac:spMkLst>
        </pc:spChg>
        <pc:spChg chg="add mod">
          <ac:chgData name="Krishnan, Sripathi" userId="f846fd0d-7a8e-437d-921b-f63fb27330ae" providerId="ADAL" clId="{579A9846-9915-4989-B7B5-B479F96FF721}" dt="2023-06-30T08:36:35.167" v="3410" actId="164"/>
          <ac:spMkLst>
            <pc:docMk/>
            <pc:sldMk cId="739850265" sldId="2147475453"/>
            <ac:spMk id="545" creationId="{0EAA1155-83F2-A224-C1DA-118D4E1AE82B}"/>
          </ac:spMkLst>
        </pc:spChg>
        <pc:spChg chg="mod">
          <ac:chgData name="Krishnan, Sripathi" userId="f846fd0d-7a8e-437d-921b-f63fb27330ae" providerId="ADAL" clId="{579A9846-9915-4989-B7B5-B479F96FF721}" dt="2023-06-30T08:35:34.987" v="3400"/>
          <ac:spMkLst>
            <pc:docMk/>
            <pc:sldMk cId="739850265" sldId="2147475453"/>
            <ac:spMk id="553" creationId="{7F68BC94-5396-92B5-76C0-741E22827718}"/>
          </ac:spMkLst>
        </pc:spChg>
        <pc:spChg chg="mod">
          <ac:chgData name="Krishnan, Sripathi" userId="f846fd0d-7a8e-437d-921b-f63fb27330ae" providerId="ADAL" clId="{579A9846-9915-4989-B7B5-B479F96FF721}" dt="2023-06-30T08:35:34.987" v="3400"/>
          <ac:spMkLst>
            <pc:docMk/>
            <pc:sldMk cId="739850265" sldId="2147475453"/>
            <ac:spMk id="554" creationId="{7BA67DCD-74B5-81C1-E23F-CF2ADB563C1E}"/>
          </ac:spMkLst>
        </pc:spChg>
        <pc:spChg chg="mod">
          <ac:chgData name="Krishnan, Sripathi" userId="f846fd0d-7a8e-437d-921b-f63fb27330ae" providerId="ADAL" clId="{579A9846-9915-4989-B7B5-B479F96FF721}" dt="2023-06-30T08:35:34.987" v="3400"/>
          <ac:spMkLst>
            <pc:docMk/>
            <pc:sldMk cId="739850265" sldId="2147475453"/>
            <ac:spMk id="555" creationId="{23EC8888-3834-64C0-1DAA-72CC3B1A8E3B}"/>
          </ac:spMkLst>
        </pc:spChg>
        <pc:spChg chg="mod">
          <ac:chgData name="Krishnan, Sripathi" userId="f846fd0d-7a8e-437d-921b-f63fb27330ae" providerId="ADAL" clId="{579A9846-9915-4989-B7B5-B479F96FF721}" dt="2023-06-30T08:35:34.987" v="3400"/>
          <ac:spMkLst>
            <pc:docMk/>
            <pc:sldMk cId="739850265" sldId="2147475453"/>
            <ac:spMk id="556" creationId="{2A18DC17-3784-2913-70CD-09FBADD49461}"/>
          </ac:spMkLst>
        </pc:spChg>
        <pc:spChg chg="mod">
          <ac:chgData name="Krishnan, Sripathi" userId="f846fd0d-7a8e-437d-921b-f63fb27330ae" providerId="ADAL" clId="{579A9846-9915-4989-B7B5-B479F96FF721}" dt="2023-06-30T08:35:34.987" v="3400"/>
          <ac:spMkLst>
            <pc:docMk/>
            <pc:sldMk cId="739850265" sldId="2147475453"/>
            <ac:spMk id="557" creationId="{22D3E55A-1B12-2461-2463-544F268A1A5A}"/>
          </ac:spMkLst>
        </pc:spChg>
        <pc:spChg chg="mod">
          <ac:chgData name="Krishnan, Sripathi" userId="f846fd0d-7a8e-437d-921b-f63fb27330ae" providerId="ADAL" clId="{579A9846-9915-4989-B7B5-B479F96FF721}" dt="2023-06-30T08:35:34.987" v="3400"/>
          <ac:spMkLst>
            <pc:docMk/>
            <pc:sldMk cId="739850265" sldId="2147475453"/>
            <ac:spMk id="558" creationId="{F731483D-27F6-96D8-9C4E-DB40C36E7D5D}"/>
          </ac:spMkLst>
        </pc:spChg>
        <pc:spChg chg="mod">
          <ac:chgData name="Krishnan, Sripathi" userId="f846fd0d-7a8e-437d-921b-f63fb27330ae" providerId="ADAL" clId="{579A9846-9915-4989-B7B5-B479F96FF721}" dt="2023-06-30T08:35:34.987" v="3400"/>
          <ac:spMkLst>
            <pc:docMk/>
            <pc:sldMk cId="739850265" sldId="2147475453"/>
            <ac:spMk id="559" creationId="{0C6E1363-C648-76B0-371E-E05248581C5B}"/>
          </ac:spMkLst>
        </pc:spChg>
        <pc:spChg chg="mod">
          <ac:chgData name="Krishnan, Sripathi" userId="f846fd0d-7a8e-437d-921b-f63fb27330ae" providerId="ADAL" clId="{579A9846-9915-4989-B7B5-B479F96FF721}" dt="2023-06-30T08:35:34.987" v="3400"/>
          <ac:spMkLst>
            <pc:docMk/>
            <pc:sldMk cId="739850265" sldId="2147475453"/>
            <ac:spMk id="560" creationId="{4FA03616-A64E-1261-192D-925AA4DF30B1}"/>
          </ac:spMkLst>
        </pc:spChg>
        <pc:spChg chg="mod">
          <ac:chgData name="Krishnan, Sripathi" userId="f846fd0d-7a8e-437d-921b-f63fb27330ae" providerId="ADAL" clId="{579A9846-9915-4989-B7B5-B479F96FF721}" dt="2023-06-30T08:35:34.987" v="3400"/>
          <ac:spMkLst>
            <pc:docMk/>
            <pc:sldMk cId="739850265" sldId="2147475453"/>
            <ac:spMk id="561" creationId="{052C635A-D03A-3B9C-CCF9-B239B0FF4E74}"/>
          </ac:spMkLst>
        </pc:spChg>
        <pc:spChg chg="mod">
          <ac:chgData name="Krishnan, Sripathi" userId="f846fd0d-7a8e-437d-921b-f63fb27330ae" providerId="ADAL" clId="{579A9846-9915-4989-B7B5-B479F96FF721}" dt="2023-06-30T08:35:34.987" v="3400"/>
          <ac:spMkLst>
            <pc:docMk/>
            <pc:sldMk cId="739850265" sldId="2147475453"/>
            <ac:spMk id="562" creationId="{54E90680-21B5-9399-3723-D1F995B0C8FE}"/>
          </ac:spMkLst>
        </pc:spChg>
        <pc:grpChg chg="add del mod">
          <ac:chgData name="Krishnan, Sripathi" userId="f846fd0d-7a8e-437d-921b-f63fb27330ae" providerId="ADAL" clId="{579A9846-9915-4989-B7B5-B479F96FF721}" dt="2023-06-30T08:01:19.700" v="773" actId="165"/>
          <ac:grpSpMkLst>
            <pc:docMk/>
            <pc:sldMk cId="739850265" sldId="2147475453"/>
            <ac:grpSpMk id="20" creationId="{8FC6D2D2-CEE3-D60F-57D4-05D8776C3591}"/>
          </ac:grpSpMkLst>
        </pc:grpChg>
        <pc:grpChg chg="add del mod">
          <ac:chgData name="Krishnan, Sripathi" userId="f846fd0d-7a8e-437d-921b-f63fb27330ae" providerId="ADAL" clId="{579A9846-9915-4989-B7B5-B479F96FF721}" dt="2023-06-30T08:00:25.176" v="758" actId="165"/>
          <ac:grpSpMkLst>
            <pc:docMk/>
            <pc:sldMk cId="739850265" sldId="2147475453"/>
            <ac:grpSpMk id="21" creationId="{4CF4307F-705A-7A2D-94D1-A613661176CE}"/>
          </ac:grpSpMkLst>
        </pc:grpChg>
        <pc:grpChg chg="add del mod">
          <ac:chgData name="Krishnan, Sripathi" userId="f846fd0d-7a8e-437d-921b-f63fb27330ae" providerId="ADAL" clId="{579A9846-9915-4989-B7B5-B479F96FF721}" dt="2023-06-30T08:45:13.573" v="3680" actId="207"/>
          <ac:grpSpMkLst>
            <pc:docMk/>
            <pc:sldMk cId="739850265" sldId="2147475453"/>
            <ac:grpSpMk id="546" creationId="{43F2D150-D7E4-D2BD-6175-A19CD6ECA030}"/>
          </ac:grpSpMkLst>
        </pc:grpChg>
        <pc:grpChg chg="add del mod">
          <ac:chgData name="Krishnan, Sripathi" userId="f846fd0d-7a8e-437d-921b-f63fb27330ae" providerId="ADAL" clId="{579A9846-9915-4989-B7B5-B479F96FF721}" dt="2023-06-30T08:38:33.541" v="3426" actId="478"/>
          <ac:grpSpMkLst>
            <pc:docMk/>
            <pc:sldMk cId="739850265" sldId="2147475453"/>
            <ac:grpSpMk id="547" creationId="{5F20C4FD-3797-B242-E0D7-E41CE888B771}"/>
          </ac:grpSpMkLst>
        </pc:grpChg>
        <pc:grpChg chg="add del mod">
          <ac:chgData name="Krishnan, Sripathi" userId="f846fd0d-7a8e-437d-921b-f63fb27330ae" providerId="ADAL" clId="{579A9846-9915-4989-B7B5-B479F96FF721}" dt="2023-06-30T08:38:33.541" v="3426" actId="478"/>
          <ac:grpSpMkLst>
            <pc:docMk/>
            <pc:sldMk cId="739850265" sldId="2147475453"/>
            <ac:grpSpMk id="548" creationId="{376095CB-5647-26C6-1C30-D2E5F3B8756D}"/>
          </ac:grpSpMkLst>
        </pc:grpChg>
        <pc:grpChg chg="add mod">
          <ac:chgData name="Krishnan, Sripathi" userId="f846fd0d-7a8e-437d-921b-f63fb27330ae" providerId="ADAL" clId="{579A9846-9915-4989-B7B5-B479F96FF721}" dt="2023-06-30T08:36:06.419" v="3407" actId="164"/>
          <ac:grpSpMkLst>
            <pc:docMk/>
            <pc:sldMk cId="739850265" sldId="2147475453"/>
            <ac:grpSpMk id="549" creationId="{A202BFA2-DA4E-1C0B-19AF-2885D323079A}"/>
          </ac:grpSpMkLst>
        </pc:grpChg>
        <pc:grpChg chg="add mod">
          <ac:chgData name="Krishnan, Sripathi" userId="f846fd0d-7a8e-437d-921b-f63fb27330ae" providerId="ADAL" clId="{579A9846-9915-4989-B7B5-B479F96FF721}" dt="2023-06-30T08:36:05.436" v="3406" actId="164"/>
          <ac:grpSpMkLst>
            <pc:docMk/>
            <pc:sldMk cId="739850265" sldId="2147475453"/>
            <ac:grpSpMk id="550" creationId="{DA1F3BA2-3834-49A5-5318-55E65245CD65}"/>
          </ac:grpSpMkLst>
        </pc:grpChg>
        <pc:grpChg chg="add mod">
          <ac:chgData name="Krishnan, Sripathi" userId="f846fd0d-7a8e-437d-921b-f63fb27330ae" providerId="ADAL" clId="{579A9846-9915-4989-B7B5-B479F96FF721}" dt="2023-06-30T08:35:46.228" v="3403" actId="164"/>
          <ac:grpSpMkLst>
            <pc:docMk/>
            <pc:sldMk cId="739850265" sldId="2147475453"/>
            <ac:grpSpMk id="551" creationId="{6601BF96-ABE2-84C9-DF9A-C41E8AECF484}"/>
          </ac:grpSpMkLst>
        </pc:grpChg>
        <pc:grpChg chg="add mod">
          <ac:chgData name="Krishnan, Sripathi" userId="f846fd0d-7a8e-437d-921b-f63fb27330ae" providerId="ADAL" clId="{579A9846-9915-4989-B7B5-B479F96FF721}" dt="2023-06-30T08:35:34.987" v="3400"/>
          <ac:grpSpMkLst>
            <pc:docMk/>
            <pc:sldMk cId="739850265" sldId="2147475453"/>
            <ac:grpSpMk id="552" creationId="{4D72E507-7388-3E50-B1F5-374D1836C12C}"/>
          </ac:grpSpMkLst>
        </pc:grpChg>
        <pc:grpChg chg="add mod">
          <ac:chgData name="Krishnan, Sripathi" userId="f846fd0d-7a8e-437d-921b-f63fb27330ae" providerId="ADAL" clId="{579A9846-9915-4989-B7B5-B479F96FF721}" dt="2023-06-30T08:35:45.232" v="3402" actId="164"/>
          <ac:grpSpMkLst>
            <pc:docMk/>
            <pc:sldMk cId="739850265" sldId="2147475453"/>
            <ac:grpSpMk id="563" creationId="{4AFD1DC5-B881-427F-EED7-E309BEB68A50}"/>
          </ac:grpSpMkLst>
        </pc:grpChg>
        <pc:grpChg chg="add mod">
          <ac:chgData name="Krishnan, Sripathi" userId="f846fd0d-7a8e-437d-921b-f63fb27330ae" providerId="ADAL" clId="{579A9846-9915-4989-B7B5-B479F96FF721}" dt="2023-06-30T08:36:02.729" v="3405" actId="164"/>
          <ac:grpSpMkLst>
            <pc:docMk/>
            <pc:sldMk cId="739850265" sldId="2147475453"/>
            <ac:grpSpMk id="564" creationId="{256A9027-3EF5-09E0-B992-81C7E0249641}"/>
          </ac:grpSpMkLst>
        </pc:grpChg>
        <pc:grpChg chg="add mod">
          <ac:chgData name="Krishnan, Sripathi" userId="f846fd0d-7a8e-437d-921b-f63fb27330ae" providerId="ADAL" clId="{579A9846-9915-4989-B7B5-B479F96FF721}" dt="2023-06-30T08:36:19.138" v="3409" actId="164"/>
          <ac:grpSpMkLst>
            <pc:docMk/>
            <pc:sldMk cId="739850265" sldId="2147475453"/>
            <ac:grpSpMk id="566" creationId="{30EB8FD3-496D-D56C-356A-1913842FCB04}"/>
          </ac:grpSpMkLst>
        </pc:grpChg>
        <pc:grpChg chg="add del mod">
          <ac:chgData name="Krishnan, Sripathi" userId="f846fd0d-7a8e-437d-921b-f63fb27330ae" providerId="ADAL" clId="{579A9846-9915-4989-B7B5-B479F96FF721}" dt="2023-06-30T08:38:33.541" v="3426" actId="478"/>
          <ac:grpSpMkLst>
            <pc:docMk/>
            <pc:sldMk cId="739850265" sldId="2147475453"/>
            <ac:grpSpMk id="567" creationId="{788BA339-4D5E-D901-8983-C2CB92769E29}"/>
          </ac:grpSpMkLst>
        </pc:grpChg>
        <pc:grpChg chg="add del mod">
          <ac:chgData name="Krishnan, Sripathi" userId="f846fd0d-7a8e-437d-921b-f63fb27330ae" providerId="ADAL" clId="{579A9846-9915-4989-B7B5-B479F96FF721}" dt="2023-06-30T08:38:38.257" v="3427" actId="478"/>
          <ac:grpSpMkLst>
            <pc:docMk/>
            <pc:sldMk cId="739850265" sldId="2147475453"/>
            <ac:grpSpMk id="568" creationId="{A2D821F9-80A4-0EE7-BE4C-403A912B61D3}"/>
          </ac:grpSpMkLst>
        </pc:grpChg>
        <pc:grpChg chg="add del mod">
          <ac:chgData name="Krishnan, Sripathi" userId="f846fd0d-7a8e-437d-921b-f63fb27330ae" providerId="ADAL" clId="{579A9846-9915-4989-B7B5-B479F96FF721}" dt="2023-06-30T08:38:38.257" v="3427" actId="478"/>
          <ac:grpSpMkLst>
            <pc:docMk/>
            <pc:sldMk cId="739850265" sldId="2147475453"/>
            <ac:grpSpMk id="569" creationId="{EF26CCE2-3EE8-CCA5-2765-EE14ABADABC1}"/>
          </ac:grpSpMkLst>
        </pc:grpChg>
        <pc:grpChg chg="add del mod">
          <ac:chgData name="Krishnan, Sripathi" userId="f846fd0d-7a8e-437d-921b-f63fb27330ae" providerId="ADAL" clId="{579A9846-9915-4989-B7B5-B479F96FF721}" dt="2023-06-30T08:38:38.257" v="3427" actId="478"/>
          <ac:grpSpMkLst>
            <pc:docMk/>
            <pc:sldMk cId="739850265" sldId="2147475453"/>
            <ac:grpSpMk id="570" creationId="{7B0552BE-2878-AF8D-D586-7E437B9A36B5}"/>
          </ac:grpSpMkLst>
        </pc:grpChg>
        <pc:grpChg chg="add mod">
          <ac:chgData name="Krishnan, Sripathi" userId="f846fd0d-7a8e-437d-921b-f63fb27330ae" providerId="ADAL" clId="{579A9846-9915-4989-B7B5-B479F96FF721}" dt="2023-06-30T08:37:23.303" v="3415" actId="164"/>
          <ac:grpSpMkLst>
            <pc:docMk/>
            <pc:sldMk cId="739850265" sldId="2147475453"/>
            <ac:grpSpMk id="573" creationId="{4D4F4C1E-90D0-49D8-D0EF-B186AE435164}"/>
          </ac:grpSpMkLst>
        </pc:grpChg>
        <pc:grpChg chg="add del mod">
          <ac:chgData name="Krishnan, Sripathi" userId="f846fd0d-7a8e-437d-921b-f63fb27330ae" providerId="ADAL" clId="{579A9846-9915-4989-B7B5-B479F96FF721}" dt="2023-06-30T08:38:38.257" v="3427" actId="478"/>
          <ac:grpSpMkLst>
            <pc:docMk/>
            <pc:sldMk cId="739850265" sldId="2147475453"/>
            <ac:grpSpMk id="574" creationId="{19C5DF70-5FF2-2BC2-94D8-6D2E668FED35}"/>
          </ac:grpSpMkLst>
        </pc:grpChg>
        <pc:picChg chg="del">
          <ac:chgData name="Krishnan, Sripathi" userId="f846fd0d-7a8e-437d-921b-f63fb27330ae" providerId="ADAL" clId="{579A9846-9915-4989-B7B5-B479F96FF721}" dt="2023-06-30T07:17:12.747" v="236" actId="478"/>
          <ac:picMkLst>
            <pc:docMk/>
            <pc:sldMk cId="739850265" sldId="2147475453"/>
            <ac:picMk id="406" creationId="{6D05FA5A-AD03-2BEE-E61E-2939FF613794}"/>
          </ac:picMkLst>
        </pc:picChg>
        <pc:picChg chg="del">
          <ac:chgData name="Krishnan, Sripathi" userId="f846fd0d-7a8e-437d-921b-f63fb27330ae" providerId="ADAL" clId="{579A9846-9915-4989-B7B5-B479F96FF721}" dt="2023-06-30T07:17:12.747" v="236" actId="478"/>
          <ac:picMkLst>
            <pc:docMk/>
            <pc:sldMk cId="739850265" sldId="2147475453"/>
            <ac:picMk id="407" creationId="{5AB59871-2B4C-ECE0-746D-AD4289BB0DB7}"/>
          </ac:picMkLst>
        </pc:picChg>
        <pc:picChg chg="del">
          <ac:chgData name="Krishnan, Sripathi" userId="f846fd0d-7a8e-437d-921b-f63fb27330ae" providerId="ADAL" clId="{579A9846-9915-4989-B7B5-B479F96FF721}" dt="2023-06-30T07:17:12.747" v="236" actId="478"/>
          <ac:picMkLst>
            <pc:docMk/>
            <pc:sldMk cId="739850265" sldId="2147475453"/>
            <ac:picMk id="408" creationId="{A1A8DEDF-6953-62E8-93C0-7266E339AE5A}"/>
          </ac:picMkLst>
        </pc:picChg>
        <pc:picChg chg="del">
          <ac:chgData name="Krishnan, Sripathi" userId="f846fd0d-7a8e-437d-921b-f63fb27330ae" providerId="ADAL" clId="{579A9846-9915-4989-B7B5-B479F96FF721}" dt="2023-06-30T07:17:12.747" v="236" actId="478"/>
          <ac:picMkLst>
            <pc:docMk/>
            <pc:sldMk cId="739850265" sldId="2147475453"/>
            <ac:picMk id="419" creationId="{B00E5598-277F-F24E-E0F2-1A9A93BA7F01}"/>
          </ac:picMkLst>
        </pc:picChg>
        <pc:picChg chg="del">
          <ac:chgData name="Krishnan, Sripathi" userId="f846fd0d-7a8e-437d-921b-f63fb27330ae" providerId="ADAL" clId="{579A9846-9915-4989-B7B5-B479F96FF721}" dt="2023-06-30T07:17:12.747" v="236" actId="478"/>
          <ac:picMkLst>
            <pc:docMk/>
            <pc:sldMk cId="739850265" sldId="2147475453"/>
            <ac:picMk id="439" creationId="{BAB5A95A-BDFB-9806-8334-E10C7258FEEB}"/>
          </ac:picMkLst>
        </pc:picChg>
        <pc:picChg chg="del">
          <ac:chgData name="Krishnan, Sripathi" userId="f846fd0d-7a8e-437d-921b-f63fb27330ae" providerId="ADAL" clId="{579A9846-9915-4989-B7B5-B479F96FF721}" dt="2023-06-30T07:17:12.747" v="236" actId="478"/>
          <ac:picMkLst>
            <pc:docMk/>
            <pc:sldMk cId="739850265" sldId="2147475453"/>
            <ac:picMk id="440" creationId="{D086C256-7997-2E9E-295C-B6318A2CD935}"/>
          </ac:picMkLst>
        </pc:picChg>
        <pc:picChg chg="del">
          <ac:chgData name="Krishnan, Sripathi" userId="f846fd0d-7a8e-437d-921b-f63fb27330ae" providerId="ADAL" clId="{579A9846-9915-4989-B7B5-B479F96FF721}" dt="2023-06-30T07:17:12.747" v="236" actId="478"/>
          <ac:picMkLst>
            <pc:docMk/>
            <pc:sldMk cId="739850265" sldId="2147475453"/>
            <ac:picMk id="441" creationId="{D2DBD0D4-4DA5-FF61-39CF-2360A3610055}"/>
          </ac:picMkLst>
        </pc:picChg>
        <pc:picChg chg="del">
          <ac:chgData name="Krishnan, Sripathi" userId="f846fd0d-7a8e-437d-921b-f63fb27330ae" providerId="ADAL" clId="{579A9846-9915-4989-B7B5-B479F96FF721}" dt="2023-06-30T07:17:12.747" v="236" actId="478"/>
          <ac:picMkLst>
            <pc:docMk/>
            <pc:sldMk cId="739850265" sldId="2147475453"/>
            <ac:picMk id="442" creationId="{AE85E88B-445B-FEF9-53F5-7E0845360E93}"/>
          </ac:picMkLst>
        </pc:picChg>
        <pc:picChg chg="del">
          <ac:chgData name="Krishnan, Sripathi" userId="f846fd0d-7a8e-437d-921b-f63fb27330ae" providerId="ADAL" clId="{579A9846-9915-4989-B7B5-B479F96FF721}" dt="2023-06-30T07:17:12.747" v="236" actId="478"/>
          <ac:picMkLst>
            <pc:docMk/>
            <pc:sldMk cId="739850265" sldId="2147475453"/>
            <ac:picMk id="443" creationId="{FF2D1D48-F9AF-500C-1B51-F4C646658682}"/>
          </ac:picMkLst>
        </pc:picChg>
        <pc:picChg chg="del">
          <ac:chgData name="Krishnan, Sripathi" userId="f846fd0d-7a8e-437d-921b-f63fb27330ae" providerId="ADAL" clId="{579A9846-9915-4989-B7B5-B479F96FF721}" dt="2023-06-30T07:17:12.747" v="236" actId="478"/>
          <ac:picMkLst>
            <pc:docMk/>
            <pc:sldMk cId="739850265" sldId="2147475453"/>
            <ac:picMk id="444" creationId="{E73A99EF-C8D1-A709-5B89-026BECCBBA82}"/>
          </ac:picMkLst>
        </pc:picChg>
        <pc:picChg chg="del">
          <ac:chgData name="Krishnan, Sripathi" userId="f846fd0d-7a8e-437d-921b-f63fb27330ae" providerId="ADAL" clId="{579A9846-9915-4989-B7B5-B479F96FF721}" dt="2023-06-30T07:17:12.747" v="236" actId="478"/>
          <ac:picMkLst>
            <pc:docMk/>
            <pc:sldMk cId="739850265" sldId="2147475453"/>
            <ac:picMk id="451" creationId="{C1A5D525-CBAD-FA09-6E76-6F16594692AE}"/>
          </ac:picMkLst>
        </pc:picChg>
        <pc:picChg chg="del">
          <ac:chgData name="Krishnan, Sripathi" userId="f846fd0d-7a8e-437d-921b-f63fb27330ae" providerId="ADAL" clId="{579A9846-9915-4989-B7B5-B479F96FF721}" dt="2023-06-30T07:17:12.747" v="236" actId="478"/>
          <ac:picMkLst>
            <pc:docMk/>
            <pc:sldMk cId="739850265" sldId="2147475453"/>
            <ac:picMk id="452" creationId="{EF646801-20A3-B58E-26F3-C0BA81CD5F79}"/>
          </ac:picMkLst>
        </pc:picChg>
        <pc:picChg chg="del">
          <ac:chgData name="Krishnan, Sripathi" userId="f846fd0d-7a8e-437d-921b-f63fb27330ae" providerId="ADAL" clId="{579A9846-9915-4989-B7B5-B479F96FF721}" dt="2023-06-30T07:17:12.747" v="236" actId="478"/>
          <ac:picMkLst>
            <pc:docMk/>
            <pc:sldMk cId="739850265" sldId="2147475453"/>
            <ac:picMk id="453" creationId="{316795A1-8568-9292-77F6-AC1006E5E0D4}"/>
          </ac:picMkLst>
        </pc:picChg>
        <pc:picChg chg="del">
          <ac:chgData name="Krishnan, Sripathi" userId="f846fd0d-7a8e-437d-921b-f63fb27330ae" providerId="ADAL" clId="{579A9846-9915-4989-B7B5-B479F96FF721}" dt="2023-06-30T07:17:12.747" v="236" actId="478"/>
          <ac:picMkLst>
            <pc:docMk/>
            <pc:sldMk cId="739850265" sldId="2147475453"/>
            <ac:picMk id="474" creationId="{A9BDCE63-FF9A-5317-952C-722557A4E809}"/>
          </ac:picMkLst>
        </pc:picChg>
        <pc:picChg chg="del">
          <ac:chgData name="Krishnan, Sripathi" userId="f846fd0d-7a8e-437d-921b-f63fb27330ae" providerId="ADAL" clId="{579A9846-9915-4989-B7B5-B479F96FF721}" dt="2023-06-30T07:17:12.747" v="236" actId="478"/>
          <ac:picMkLst>
            <pc:docMk/>
            <pc:sldMk cId="739850265" sldId="2147475453"/>
            <ac:picMk id="475" creationId="{E4359E16-FDA5-EA0F-8FBB-6F43F30BDC4B}"/>
          </ac:picMkLst>
        </pc:picChg>
        <pc:picChg chg="del">
          <ac:chgData name="Krishnan, Sripathi" userId="f846fd0d-7a8e-437d-921b-f63fb27330ae" providerId="ADAL" clId="{579A9846-9915-4989-B7B5-B479F96FF721}" dt="2023-06-30T07:17:12.747" v="236" actId="478"/>
          <ac:picMkLst>
            <pc:docMk/>
            <pc:sldMk cId="739850265" sldId="2147475453"/>
            <ac:picMk id="476" creationId="{91E4BA71-867E-5397-EDC7-A34C6E8523B4}"/>
          </ac:picMkLst>
        </pc:picChg>
        <pc:picChg chg="del">
          <ac:chgData name="Krishnan, Sripathi" userId="f846fd0d-7a8e-437d-921b-f63fb27330ae" providerId="ADAL" clId="{579A9846-9915-4989-B7B5-B479F96FF721}" dt="2023-06-30T07:17:12.747" v="236" actId="478"/>
          <ac:picMkLst>
            <pc:docMk/>
            <pc:sldMk cId="739850265" sldId="2147475453"/>
            <ac:picMk id="477" creationId="{03146F26-D1F8-C7F2-488C-00375B6C2F19}"/>
          </ac:picMkLst>
        </pc:picChg>
        <pc:picChg chg="del">
          <ac:chgData name="Krishnan, Sripathi" userId="f846fd0d-7a8e-437d-921b-f63fb27330ae" providerId="ADAL" clId="{579A9846-9915-4989-B7B5-B479F96FF721}" dt="2023-06-30T07:17:12.747" v="236" actId="478"/>
          <ac:picMkLst>
            <pc:docMk/>
            <pc:sldMk cId="739850265" sldId="2147475453"/>
            <ac:picMk id="478" creationId="{D33E1E90-6F8E-C55B-76D4-AC23F9E5ACC4}"/>
          </ac:picMkLst>
        </pc:picChg>
        <pc:picChg chg="del">
          <ac:chgData name="Krishnan, Sripathi" userId="f846fd0d-7a8e-437d-921b-f63fb27330ae" providerId="ADAL" clId="{579A9846-9915-4989-B7B5-B479F96FF721}" dt="2023-06-30T07:17:12.747" v="236" actId="478"/>
          <ac:picMkLst>
            <pc:docMk/>
            <pc:sldMk cId="739850265" sldId="2147475453"/>
            <ac:picMk id="479" creationId="{EB1E09F0-019D-ADF0-B768-6C424073B831}"/>
          </ac:picMkLst>
        </pc:picChg>
        <pc:picChg chg="del">
          <ac:chgData name="Krishnan, Sripathi" userId="f846fd0d-7a8e-437d-921b-f63fb27330ae" providerId="ADAL" clId="{579A9846-9915-4989-B7B5-B479F96FF721}" dt="2023-06-30T07:17:12.747" v="236" actId="478"/>
          <ac:picMkLst>
            <pc:docMk/>
            <pc:sldMk cId="739850265" sldId="2147475453"/>
            <ac:picMk id="480" creationId="{50F07917-D38D-3046-E7EB-6F92626CF33F}"/>
          </ac:picMkLst>
        </pc:picChg>
        <pc:picChg chg="del">
          <ac:chgData name="Krishnan, Sripathi" userId="f846fd0d-7a8e-437d-921b-f63fb27330ae" providerId="ADAL" clId="{579A9846-9915-4989-B7B5-B479F96FF721}" dt="2023-06-30T07:17:12.747" v="236" actId="478"/>
          <ac:picMkLst>
            <pc:docMk/>
            <pc:sldMk cId="739850265" sldId="2147475453"/>
            <ac:picMk id="481" creationId="{41182627-91F7-021E-5BE0-454E9B3A5ECA}"/>
          </ac:picMkLst>
        </pc:picChg>
        <pc:picChg chg="del">
          <ac:chgData name="Krishnan, Sripathi" userId="f846fd0d-7a8e-437d-921b-f63fb27330ae" providerId="ADAL" clId="{579A9846-9915-4989-B7B5-B479F96FF721}" dt="2023-06-30T07:17:12.747" v="236" actId="478"/>
          <ac:picMkLst>
            <pc:docMk/>
            <pc:sldMk cId="739850265" sldId="2147475453"/>
            <ac:picMk id="482" creationId="{A6AD8FF4-8517-6798-3F0A-35ACFE4E703D}"/>
          </ac:picMkLst>
        </pc:picChg>
        <pc:picChg chg="del">
          <ac:chgData name="Krishnan, Sripathi" userId="f846fd0d-7a8e-437d-921b-f63fb27330ae" providerId="ADAL" clId="{579A9846-9915-4989-B7B5-B479F96FF721}" dt="2023-06-30T07:17:12.747" v="236" actId="478"/>
          <ac:picMkLst>
            <pc:docMk/>
            <pc:sldMk cId="739850265" sldId="2147475453"/>
            <ac:picMk id="483" creationId="{F7BA768A-2768-C4B0-FF36-F0D6477CA953}"/>
          </ac:picMkLst>
        </pc:picChg>
        <pc:picChg chg="del">
          <ac:chgData name="Krishnan, Sripathi" userId="f846fd0d-7a8e-437d-921b-f63fb27330ae" providerId="ADAL" clId="{579A9846-9915-4989-B7B5-B479F96FF721}" dt="2023-06-30T07:17:12.747" v="236" actId="478"/>
          <ac:picMkLst>
            <pc:docMk/>
            <pc:sldMk cId="739850265" sldId="2147475453"/>
            <ac:picMk id="484" creationId="{30D886A3-E048-D3A5-14A7-405FD27920FE}"/>
          </ac:picMkLst>
        </pc:picChg>
        <pc:picChg chg="del">
          <ac:chgData name="Krishnan, Sripathi" userId="f846fd0d-7a8e-437d-921b-f63fb27330ae" providerId="ADAL" clId="{579A9846-9915-4989-B7B5-B479F96FF721}" dt="2023-06-30T07:17:12.747" v="236" actId="478"/>
          <ac:picMkLst>
            <pc:docMk/>
            <pc:sldMk cId="739850265" sldId="2147475453"/>
            <ac:picMk id="485" creationId="{DA2304EB-9C77-4625-4FE5-3C42F0A3AC59}"/>
          </ac:picMkLst>
        </pc:picChg>
        <pc:picChg chg="del">
          <ac:chgData name="Krishnan, Sripathi" userId="f846fd0d-7a8e-437d-921b-f63fb27330ae" providerId="ADAL" clId="{579A9846-9915-4989-B7B5-B479F96FF721}" dt="2023-06-30T07:17:12.747" v="236" actId="478"/>
          <ac:picMkLst>
            <pc:docMk/>
            <pc:sldMk cId="739850265" sldId="2147475453"/>
            <ac:picMk id="491" creationId="{BBAEF59A-AF05-5D18-5C91-2314D4792939}"/>
          </ac:picMkLst>
        </pc:picChg>
        <pc:picChg chg="del">
          <ac:chgData name="Krishnan, Sripathi" userId="f846fd0d-7a8e-437d-921b-f63fb27330ae" providerId="ADAL" clId="{579A9846-9915-4989-B7B5-B479F96FF721}" dt="2023-06-30T07:17:12.747" v="236" actId="478"/>
          <ac:picMkLst>
            <pc:docMk/>
            <pc:sldMk cId="739850265" sldId="2147475453"/>
            <ac:picMk id="492" creationId="{E669AE4C-F964-0FEF-AEFA-7A0779DD6C8C}"/>
          </ac:picMkLst>
        </pc:picChg>
        <pc:picChg chg="del">
          <ac:chgData name="Krishnan, Sripathi" userId="f846fd0d-7a8e-437d-921b-f63fb27330ae" providerId="ADAL" clId="{579A9846-9915-4989-B7B5-B479F96FF721}" dt="2023-06-30T07:17:12.747" v="236" actId="478"/>
          <ac:picMkLst>
            <pc:docMk/>
            <pc:sldMk cId="739850265" sldId="2147475453"/>
            <ac:picMk id="493" creationId="{A35F642B-F973-DB80-8EB9-9D47E87A1B6D}"/>
          </ac:picMkLst>
        </pc:picChg>
        <pc:picChg chg="del">
          <ac:chgData name="Krishnan, Sripathi" userId="f846fd0d-7a8e-437d-921b-f63fb27330ae" providerId="ADAL" clId="{579A9846-9915-4989-B7B5-B479F96FF721}" dt="2023-06-30T07:17:12.747" v="236" actId="478"/>
          <ac:picMkLst>
            <pc:docMk/>
            <pc:sldMk cId="739850265" sldId="2147475453"/>
            <ac:picMk id="494" creationId="{B73C78C4-42CA-D70A-0DBE-1FA320361505}"/>
          </ac:picMkLst>
        </pc:picChg>
        <pc:picChg chg="del">
          <ac:chgData name="Krishnan, Sripathi" userId="f846fd0d-7a8e-437d-921b-f63fb27330ae" providerId="ADAL" clId="{579A9846-9915-4989-B7B5-B479F96FF721}" dt="2023-06-30T07:17:12.747" v="236" actId="478"/>
          <ac:picMkLst>
            <pc:docMk/>
            <pc:sldMk cId="739850265" sldId="2147475453"/>
            <ac:picMk id="495" creationId="{AEE8666C-83E9-864F-050C-8B6993390919}"/>
          </ac:picMkLst>
        </pc:picChg>
        <pc:picChg chg="del">
          <ac:chgData name="Krishnan, Sripathi" userId="f846fd0d-7a8e-437d-921b-f63fb27330ae" providerId="ADAL" clId="{579A9846-9915-4989-B7B5-B479F96FF721}" dt="2023-06-30T07:17:12.747" v="236" actId="478"/>
          <ac:picMkLst>
            <pc:docMk/>
            <pc:sldMk cId="739850265" sldId="2147475453"/>
            <ac:picMk id="496" creationId="{91BB830F-D539-0975-B761-28A6561A3667}"/>
          </ac:picMkLst>
        </pc:picChg>
        <pc:picChg chg="del">
          <ac:chgData name="Krishnan, Sripathi" userId="f846fd0d-7a8e-437d-921b-f63fb27330ae" providerId="ADAL" clId="{579A9846-9915-4989-B7B5-B479F96FF721}" dt="2023-06-30T07:17:12.747" v="236" actId="478"/>
          <ac:picMkLst>
            <pc:docMk/>
            <pc:sldMk cId="739850265" sldId="2147475453"/>
            <ac:picMk id="497" creationId="{E17AC280-A1CD-08FB-76EC-4B4AEBCB1BF5}"/>
          </ac:picMkLst>
        </pc:picChg>
        <pc:picChg chg="del">
          <ac:chgData name="Krishnan, Sripathi" userId="f846fd0d-7a8e-437d-921b-f63fb27330ae" providerId="ADAL" clId="{579A9846-9915-4989-B7B5-B479F96FF721}" dt="2023-06-30T07:17:12.747" v="236" actId="478"/>
          <ac:picMkLst>
            <pc:docMk/>
            <pc:sldMk cId="739850265" sldId="2147475453"/>
            <ac:picMk id="498" creationId="{984EED4A-576F-945A-62B7-F3822CA47980}"/>
          </ac:picMkLst>
        </pc:picChg>
        <pc:picChg chg="del">
          <ac:chgData name="Krishnan, Sripathi" userId="f846fd0d-7a8e-437d-921b-f63fb27330ae" providerId="ADAL" clId="{579A9846-9915-4989-B7B5-B479F96FF721}" dt="2023-06-30T07:17:12.747" v="236" actId="478"/>
          <ac:picMkLst>
            <pc:docMk/>
            <pc:sldMk cId="739850265" sldId="2147475453"/>
            <ac:picMk id="499" creationId="{3DF17212-F615-082C-6D74-5CDA9376C5CE}"/>
          </ac:picMkLst>
        </pc:picChg>
        <pc:picChg chg="del">
          <ac:chgData name="Krishnan, Sripathi" userId="f846fd0d-7a8e-437d-921b-f63fb27330ae" providerId="ADAL" clId="{579A9846-9915-4989-B7B5-B479F96FF721}" dt="2023-06-30T07:17:12.747" v="236" actId="478"/>
          <ac:picMkLst>
            <pc:docMk/>
            <pc:sldMk cId="739850265" sldId="2147475453"/>
            <ac:picMk id="500" creationId="{4756D4A6-0C54-DBC3-E5FC-DCCB88F1A508}"/>
          </ac:picMkLst>
        </pc:picChg>
        <pc:picChg chg="del">
          <ac:chgData name="Krishnan, Sripathi" userId="f846fd0d-7a8e-437d-921b-f63fb27330ae" providerId="ADAL" clId="{579A9846-9915-4989-B7B5-B479F96FF721}" dt="2023-06-30T07:17:12.747" v="236" actId="478"/>
          <ac:picMkLst>
            <pc:docMk/>
            <pc:sldMk cId="739850265" sldId="2147475453"/>
            <ac:picMk id="501" creationId="{BBA179A0-C104-2AA0-1347-8E2F1D52599A}"/>
          </ac:picMkLst>
        </pc:picChg>
        <pc:picChg chg="del">
          <ac:chgData name="Krishnan, Sripathi" userId="f846fd0d-7a8e-437d-921b-f63fb27330ae" providerId="ADAL" clId="{579A9846-9915-4989-B7B5-B479F96FF721}" dt="2023-06-30T07:17:12.747" v="236" actId="478"/>
          <ac:picMkLst>
            <pc:docMk/>
            <pc:sldMk cId="739850265" sldId="2147475453"/>
            <ac:picMk id="502" creationId="{05775F7C-C3BA-F5F8-97AB-FDA1EFA96C56}"/>
          </ac:picMkLst>
        </pc:picChg>
        <pc:picChg chg="del">
          <ac:chgData name="Krishnan, Sripathi" userId="f846fd0d-7a8e-437d-921b-f63fb27330ae" providerId="ADAL" clId="{579A9846-9915-4989-B7B5-B479F96FF721}" dt="2023-06-30T07:17:12.747" v="236" actId="478"/>
          <ac:picMkLst>
            <pc:docMk/>
            <pc:sldMk cId="739850265" sldId="2147475453"/>
            <ac:picMk id="506" creationId="{A53F5468-C41A-3600-D481-5B3268973820}"/>
          </ac:picMkLst>
        </pc:picChg>
        <pc:cxnChg chg="del">
          <ac:chgData name="Krishnan, Sripathi" userId="f846fd0d-7a8e-437d-921b-f63fb27330ae" providerId="ADAL" clId="{579A9846-9915-4989-B7B5-B479F96FF721}" dt="2023-06-30T07:17:12.747" v="236" actId="478"/>
          <ac:cxnSpMkLst>
            <pc:docMk/>
            <pc:sldMk cId="739850265" sldId="2147475453"/>
            <ac:cxnSpMk id="2" creationId="{4D0EA0C7-CEED-9EEF-9F4E-465236B2403E}"/>
          </ac:cxnSpMkLst>
        </pc:cxnChg>
        <pc:cxnChg chg="del">
          <ac:chgData name="Krishnan, Sripathi" userId="f846fd0d-7a8e-437d-921b-f63fb27330ae" providerId="ADAL" clId="{579A9846-9915-4989-B7B5-B479F96FF721}" dt="2023-06-30T07:17:12.747" v="236" actId="478"/>
          <ac:cxnSpMkLst>
            <pc:docMk/>
            <pc:sldMk cId="739850265" sldId="2147475453"/>
            <ac:cxnSpMk id="3" creationId="{74974DAC-626E-8DD6-C0CA-F3E10D915693}"/>
          </ac:cxnSpMkLst>
        </pc:cxnChg>
        <pc:cxnChg chg="del">
          <ac:chgData name="Krishnan, Sripathi" userId="f846fd0d-7a8e-437d-921b-f63fb27330ae" providerId="ADAL" clId="{579A9846-9915-4989-B7B5-B479F96FF721}" dt="2023-06-30T07:17:12.747" v="236" actId="478"/>
          <ac:cxnSpMkLst>
            <pc:docMk/>
            <pc:sldMk cId="739850265" sldId="2147475453"/>
            <ac:cxnSpMk id="7" creationId="{B5568098-799B-608F-7E58-403EF59F2CE7}"/>
          </ac:cxnSpMkLst>
        </pc:cxnChg>
        <pc:cxnChg chg="del">
          <ac:chgData name="Krishnan, Sripathi" userId="f846fd0d-7a8e-437d-921b-f63fb27330ae" providerId="ADAL" clId="{579A9846-9915-4989-B7B5-B479F96FF721}" dt="2023-06-30T07:17:12.747" v="236" actId="478"/>
          <ac:cxnSpMkLst>
            <pc:docMk/>
            <pc:sldMk cId="739850265" sldId="2147475453"/>
            <ac:cxnSpMk id="12" creationId="{28AF6DB2-7CE9-96B5-FEBE-BE8DF59B8949}"/>
          </ac:cxnSpMkLst>
        </pc:cxnChg>
        <pc:cxnChg chg="del">
          <ac:chgData name="Krishnan, Sripathi" userId="f846fd0d-7a8e-437d-921b-f63fb27330ae" providerId="ADAL" clId="{579A9846-9915-4989-B7B5-B479F96FF721}" dt="2023-06-30T07:17:12.747" v="236" actId="478"/>
          <ac:cxnSpMkLst>
            <pc:docMk/>
            <pc:sldMk cId="739850265" sldId="2147475453"/>
            <ac:cxnSpMk id="13" creationId="{4CD0C292-CD51-43A7-2624-E460806F1CCF}"/>
          </ac:cxnSpMkLst>
        </pc:cxnChg>
        <pc:cxnChg chg="del mod">
          <ac:chgData name="Krishnan, Sripathi" userId="f846fd0d-7a8e-437d-921b-f63fb27330ae" providerId="ADAL" clId="{579A9846-9915-4989-B7B5-B479F96FF721}" dt="2023-06-30T07:17:12.747" v="236" actId="478"/>
          <ac:cxnSpMkLst>
            <pc:docMk/>
            <pc:sldMk cId="739850265" sldId="2147475453"/>
            <ac:cxnSpMk id="539" creationId="{5F130B38-9686-C6FE-2E56-D3FFDB90924F}"/>
          </ac:cxnSpMkLst>
        </pc:cxnChg>
        <pc:cxnChg chg="del mod">
          <ac:chgData name="Krishnan, Sripathi" userId="f846fd0d-7a8e-437d-921b-f63fb27330ae" providerId="ADAL" clId="{579A9846-9915-4989-B7B5-B479F96FF721}" dt="2023-06-30T07:17:12.747" v="236" actId="478"/>
          <ac:cxnSpMkLst>
            <pc:docMk/>
            <pc:sldMk cId="739850265" sldId="2147475453"/>
            <ac:cxnSpMk id="541" creationId="{B22B96C3-1BD9-D5BD-F385-67971E9922EA}"/>
          </ac:cxnSpMkLst>
        </pc:cxnChg>
        <pc:cxnChg chg="del mod">
          <ac:chgData name="Krishnan, Sripathi" userId="f846fd0d-7a8e-437d-921b-f63fb27330ae" providerId="ADAL" clId="{579A9846-9915-4989-B7B5-B479F96FF721}" dt="2023-06-30T07:17:12.747" v="236" actId="478"/>
          <ac:cxnSpMkLst>
            <pc:docMk/>
            <pc:sldMk cId="739850265" sldId="2147475453"/>
            <ac:cxnSpMk id="565" creationId="{8EA725E3-479A-0267-198C-F9F292D287A0}"/>
          </ac:cxnSpMkLst>
        </pc:cxnChg>
        <pc:cxnChg chg="del mod">
          <ac:chgData name="Krishnan, Sripathi" userId="f846fd0d-7a8e-437d-921b-f63fb27330ae" providerId="ADAL" clId="{579A9846-9915-4989-B7B5-B479F96FF721}" dt="2023-06-30T07:17:12.747" v="236" actId="478"/>
          <ac:cxnSpMkLst>
            <pc:docMk/>
            <pc:sldMk cId="739850265" sldId="2147475453"/>
            <ac:cxnSpMk id="571" creationId="{A92CA6FC-8374-1EAE-632C-1D5CA8B9533E}"/>
          </ac:cxnSpMkLst>
        </pc:cxnChg>
        <pc:cxnChg chg="del">
          <ac:chgData name="Krishnan, Sripathi" userId="f846fd0d-7a8e-437d-921b-f63fb27330ae" providerId="ADAL" clId="{579A9846-9915-4989-B7B5-B479F96FF721}" dt="2023-06-30T07:17:12.747" v="236" actId="478"/>
          <ac:cxnSpMkLst>
            <pc:docMk/>
            <pc:sldMk cId="739850265" sldId="2147475453"/>
            <ac:cxnSpMk id="572" creationId="{FBD50B31-619C-5D30-B6AC-2E82DD80AD66}"/>
          </ac:cxnSpMkLst>
        </pc:cxnChg>
        <pc:cxnChg chg="del mod">
          <ac:chgData name="Krishnan, Sripathi" userId="f846fd0d-7a8e-437d-921b-f63fb27330ae" providerId="ADAL" clId="{579A9846-9915-4989-B7B5-B479F96FF721}" dt="2023-06-30T07:17:12.747" v="236" actId="478"/>
          <ac:cxnSpMkLst>
            <pc:docMk/>
            <pc:sldMk cId="739850265" sldId="2147475453"/>
            <ac:cxnSpMk id="576" creationId="{0C2BCB05-0D2C-1C0F-1DCC-2116D9CE7BE6}"/>
          </ac:cxnSpMkLst>
        </pc:cxnChg>
        <pc:cxnChg chg="del mod">
          <ac:chgData name="Krishnan, Sripathi" userId="f846fd0d-7a8e-437d-921b-f63fb27330ae" providerId="ADAL" clId="{579A9846-9915-4989-B7B5-B479F96FF721}" dt="2023-06-30T07:17:12.747" v="236" actId="478"/>
          <ac:cxnSpMkLst>
            <pc:docMk/>
            <pc:sldMk cId="739850265" sldId="2147475453"/>
            <ac:cxnSpMk id="582" creationId="{1CAAD491-14F0-3AF9-F89D-7A15C848EC01}"/>
          </ac:cxnSpMkLst>
        </pc:cxnChg>
        <pc:cxnChg chg="del">
          <ac:chgData name="Krishnan, Sripathi" userId="f846fd0d-7a8e-437d-921b-f63fb27330ae" providerId="ADAL" clId="{579A9846-9915-4989-B7B5-B479F96FF721}" dt="2023-06-30T07:17:12.747" v="236" actId="478"/>
          <ac:cxnSpMkLst>
            <pc:docMk/>
            <pc:sldMk cId="739850265" sldId="2147475453"/>
            <ac:cxnSpMk id="583" creationId="{B791DD59-48C6-ABA5-1492-1CFE19E5F72C}"/>
          </ac:cxnSpMkLst>
        </pc:cxnChg>
        <pc:cxnChg chg="del">
          <ac:chgData name="Krishnan, Sripathi" userId="f846fd0d-7a8e-437d-921b-f63fb27330ae" providerId="ADAL" clId="{579A9846-9915-4989-B7B5-B479F96FF721}" dt="2023-06-30T07:17:12.747" v="236" actId="478"/>
          <ac:cxnSpMkLst>
            <pc:docMk/>
            <pc:sldMk cId="739850265" sldId="2147475453"/>
            <ac:cxnSpMk id="585" creationId="{F3E04C95-512B-A525-C6AE-77F05B896D7C}"/>
          </ac:cxnSpMkLst>
        </pc:cxnChg>
        <pc:cxnChg chg="del mod">
          <ac:chgData name="Krishnan, Sripathi" userId="f846fd0d-7a8e-437d-921b-f63fb27330ae" providerId="ADAL" clId="{579A9846-9915-4989-B7B5-B479F96FF721}" dt="2023-06-30T07:17:12.747" v="236" actId="478"/>
          <ac:cxnSpMkLst>
            <pc:docMk/>
            <pc:sldMk cId="739850265" sldId="2147475453"/>
            <ac:cxnSpMk id="587" creationId="{6FAD9307-D60B-2D56-AA6B-7DA78232AAA0}"/>
          </ac:cxnSpMkLst>
        </pc:cxnChg>
        <pc:cxnChg chg="del">
          <ac:chgData name="Krishnan, Sripathi" userId="f846fd0d-7a8e-437d-921b-f63fb27330ae" providerId="ADAL" clId="{579A9846-9915-4989-B7B5-B479F96FF721}" dt="2023-06-30T07:17:12.747" v="236" actId="478"/>
          <ac:cxnSpMkLst>
            <pc:docMk/>
            <pc:sldMk cId="739850265" sldId="2147475453"/>
            <ac:cxnSpMk id="591" creationId="{8CE13505-9BEC-35F0-1EEB-EF0C979886C6}"/>
          </ac:cxnSpMkLst>
        </pc:cxnChg>
        <pc:cxnChg chg="del">
          <ac:chgData name="Krishnan, Sripathi" userId="f846fd0d-7a8e-437d-921b-f63fb27330ae" providerId="ADAL" clId="{579A9846-9915-4989-B7B5-B479F96FF721}" dt="2023-06-30T07:17:12.747" v="236" actId="478"/>
          <ac:cxnSpMkLst>
            <pc:docMk/>
            <pc:sldMk cId="739850265" sldId="2147475453"/>
            <ac:cxnSpMk id="598" creationId="{9C627CDF-1D41-1215-9E51-8419EA59943D}"/>
          </ac:cxnSpMkLst>
        </pc:cxnChg>
        <pc:cxnChg chg="del mod">
          <ac:chgData name="Krishnan, Sripathi" userId="f846fd0d-7a8e-437d-921b-f63fb27330ae" providerId="ADAL" clId="{579A9846-9915-4989-B7B5-B479F96FF721}" dt="2023-06-30T07:17:12.747" v="236" actId="478"/>
          <ac:cxnSpMkLst>
            <pc:docMk/>
            <pc:sldMk cId="739850265" sldId="2147475453"/>
            <ac:cxnSpMk id="602" creationId="{6B2C8367-8D5D-F054-71A3-611A51D624CD}"/>
          </ac:cxnSpMkLst>
        </pc:cxnChg>
      </pc:sldChg>
      <pc:sldChg chg="addSp delSp modSp add mod modTransition">
        <pc:chgData name="Krishnan, Sripathi" userId="f846fd0d-7a8e-437d-921b-f63fb27330ae" providerId="ADAL" clId="{579A9846-9915-4989-B7B5-B479F96FF721}" dt="2023-06-30T13:14:29.922" v="16410" actId="14100"/>
        <pc:sldMkLst>
          <pc:docMk/>
          <pc:sldMk cId="1678215504" sldId="2147475455"/>
        </pc:sldMkLst>
        <pc:spChg chg="add mod">
          <ac:chgData name="Krishnan, Sripathi" userId="f846fd0d-7a8e-437d-921b-f63fb27330ae" providerId="ADAL" clId="{579A9846-9915-4989-B7B5-B479F96FF721}" dt="2023-06-30T13:14:29.922" v="16410" actId="14100"/>
          <ac:spMkLst>
            <pc:docMk/>
            <pc:sldMk cId="1678215504" sldId="2147475455"/>
            <ac:spMk id="2" creationId="{527E43C5-A13B-3EA3-E68E-03DA750E131A}"/>
          </ac:spMkLst>
        </pc:spChg>
        <pc:spChg chg="add mod">
          <ac:chgData name="Krishnan, Sripathi" userId="f846fd0d-7a8e-437d-921b-f63fb27330ae" providerId="ADAL" clId="{579A9846-9915-4989-B7B5-B479F96FF721}" dt="2023-06-30T13:14:29.922" v="16410" actId="14100"/>
          <ac:spMkLst>
            <pc:docMk/>
            <pc:sldMk cId="1678215504" sldId="2147475455"/>
            <ac:spMk id="4" creationId="{19D64D3F-4B5F-67F1-72F7-7BB2CCCC48B3}"/>
          </ac:spMkLst>
        </pc:spChg>
        <pc:spChg chg="add del mod">
          <ac:chgData name="Krishnan, Sripathi" userId="f846fd0d-7a8e-437d-921b-f63fb27330ae" providerId="ADAL" clId="{579A9846-9915-4989-B7B5-B479F96FF721}" dt="2023-06-30T11:20:17.763" v="12923" actId="478"/>
          <ac:spMkLst>
            <pc:docMk/>
            <pc:sldMk cId="1678215504" sldId="2147475455"/>
            <ac:spMk id="9" creationId="{BDC041B5-59C9-B809-979B-48E252EE6EA8}"/>
          </ac:spMkLst>
        </pc:spChg>
        <pc:spChg chg="add mod">
          <ac:chgData name="Krishnan, Sripathi" userId="f846fd0d-7a8e-437d-921b-f63fb27330ae" providerId="ADAL" clId="{579A9846-9915-4989-B7B5-B479F96FF721}" dt="2023-06-30T11:20:06.417" v="12922" actId="20577"/>
          <ac:spMkLst>
            <pc:docMk/>
            <pc:sldMk cId="1678215504" sldId="2147475455"/>
            <ac:spMk id="10" creationId="{F620AB7B-90B8-FA02-F791-D5AE59ABEC78}"/>
          </ac:spMkLst>
        </pc:spChg>
        <pc:spChg chg="add mod">
          <ac:chgData name="Krishnan, Sripathi" userId="f846fd0d-7a8e-437d-921b-f63fb27330ae" providerId="ADAL" clId="{579A9846-9915-4989-B7B5-B479F96FF721}" dt="2023-06-30T11:21:50.834" v="13078" actId="1035"/>
          <ac:spMkLst>
            <pc:docMk/>
            <pc:sldMk cId="1678215504" sldId="2147475455"/>
            <ac:spMk id="14" creationId="{A63C18CC-927D-3435-8F0A-B99A83E2E70E}"/>
          </ac:spMkLst>
        </pc:spChg>
        <pc:spChg chg="del mod">
          <ac:chgData name="Krishnan, Sripathi" userId="f846fd0d-7a8e-437d-921b-f63fb27330ae" providerId="ADAL" clId="{579A9846-9915-4989-B7B5-B479F96FF721}" dt="2023-06-30T11:19:48.884" v="12836" actId="478"/>
          <ac:spMkLst>
            <pc:docMk/>
            <pc:sldMk cId="1678215504" sldId="2147475455"/>
            <ac:spMk id="451" creationId="{BCCA1375-E79F-B5F4-679C-1FED7C09C42C}"/>
          </ac:spMkLst>
        </pc:spChg>
        <pc:spChg chg="mod">
          <ac:chgData name="Krishnan, Sripathi" userId="f846fd0d-7a8e-437d-921b-f63fb27330ae" providerId="ADAL" clId="{579A9846-9915-4989-B7B5-B479F96FF721}" dt="2023-06-30T11:18:25.865" v="12730" actId="164"/>
          <ac:spMkLst>
            <pc:docMk/>
            <pc:sldMk cId="1678215504" sldId="2147475455"/>
            <ac:spMk id="453" creationId="{8EB7BEDF-3417-CE2B-82DA-5FDD1BB0CCFC}"/>
          </ac:spMkLst>
        </pc:spChg>
        <pc:spChg chg="add del">
          <ac:chgData name="Krishnan, Sripathi" userId="f846fd0d-7a8e-437d-921b-f63fb27330ae" providerId="ADAL" clId="{579A9846-9915-4989-B7B5-B479F96FF721}" dt="2023-06-30T11:16:46.573" v="12653" actId="21"/>
          <ac:spMkLst>
            <pc:docMk/>
            <pc:sldMk cId="1678215504" sldId="2147475455"/>
            <ac:spMk id="454" creationId="{26AB2D0D-FA53-6CF8-D492-349A35422BD4}"/>
          </ac:spMkLst>
        </pc:spChg>
        <pc:spChg chg="mod">
          <ac:chgData name="Krishnan, Sripathi" userId="f846fd0d-7a8e-437d-921b-f63fb27330ae" providerId="ADAL" clId="{579A9846-9915-4989-B7B5-B479F96FF721}" dt="2023-06-30T11:16:06.901" v="12646" actId="20577"/>
          <ac:spMkLst>
            <pc:docMk/>
            <pc:sldMk cId="1678215504" sldId="2147475455"/>
            <ac:spMk id="459" creationId="{13A7B592-F20C-00E8-C2E3-38BE8D4964B7}"/>
          </ac:spMkLst>
        </pc:spChg>
        <pc:spChg chg="mod">
          <ac:chgData name="Krishnan, Sripathi" userId="f846fd0d-7a8e-437d-921b-f63fb27330ae" providerId="ADAL" clId="{579A9846-9915-4989-B7B5-B479F96FF721}" dt="2023-06-30T11:15:59.962" v="12640" actId="1038"/>
          <ac:spMkLst>
            <pc:docMk/>
            <pc:sldMk cId="1678215504" sldId="2147475455"/>
            <ac:spMk id="460" creationId="{D4A36C4A-9906-CA11-E57E-2CC918FCA70E}"/>
          </ac:spMkLst>
        </pc:spChg>
        <pc:grpChg chg="add mod">
          <ac:chgData name="Krishnan, Sripathi" userId="f846fd0d-7a8e-437d-921b-f63fb27330ae" providerId="ADAL" clId="{579A9846-9915-4989-B7B5-B479F96FF721}" dt="2023-06-30T13:14:29.922" v="16410" actId="14100"/>
          <ac:grpSpMkLst>
            <pc:docMk/>
            <pc:sldMk cId="1678215504" sldId="2147475455"/>
            <ac:grpSpMk id="6" creationId="{51A40C7E-3DFF-FFBC-1A67-348C2E44AC6E}"/>
          </ac:grpSpMkLst>
        </pc:grpChg>
        <pc:picChg chg="mod">
          <ac:chgData name="Krishnan, Sripathi" userId="f846fd0d-7a8e-437d-921b-f63fb27330ae" providerId="ADAL" clId="{579A9846-9915-4989-B7B5-B479F96FF721}" dt="2023-06-30T11:17:20.880" v="12661" actId="1076"/>
          <ac:picMkLst>
            <pc:docMk/>
            <pc:sldMk cId="1678215504" sldId="2147475455"/>
            <ac:picMk id="317" creationId="{20E3BD72-3EF1-674A-9700-B1AEDC33959C}"/>
          </ac:picMkLst>
        </pc:picChg>
        <pc:picChg chg="mod">
          <ac:chgData name="Krishnan, Sripathi" userId="f846fd0d-7a8e-437d-921b-f63fb27330ae" providerId="ADAL" clId="{579A9846-9915-4989-B7B5-B479F96FF721}" dt="2023-06-30T11:18:25.865" v="12730" actId="164"/>
          <ac:picMkLst>
            <pc:docMk/>
            <pc:sldMk cId="1678215504" sldId="2147475455"/>
            <ac:picMk id="456" creationId="{B5BE9BB8-92C0-11AA-3652-B950550FA95C}"/>
          </ac:picMkLst>
        </pc:picChg>
        <pc:cxnChg chg="add mod">
          <ac:chgData name="Krishnan, Sripathi" userId="f846fd0d-7a8e-437d-921b-f63fb27330ae" providerId="ADAL" clId="{579A9846-9915-4989-B7B5-B479F96FF721}" dt="2023-06-30T13:14:29.922" v="16410" actId="14100"/>
          <ac:cxnSpMkLst>
            <pc:docMk/>
            <pc:sldMk cId="1678215504" sldId="2147475455"/>
            <ac:cxnSpMk id="12" creationId="{A6ECEB95-D88C-C985-DDD1-2C48A4EFF1AC}"/>
          </ac:cxnSpMkLst>
        </pc:cxnChg>
        <pc:cxnChg chg="add mod">
          <ac:chgData name="Krishnan, Sripathi" userId="f846fd0d-7a8e-437d-921b-f63fb27330ae" providerId="ADAL" clId="{579A9846-9915-4989-B7B5-B479F96FF721}" dt="2023-06-30T13:14:29.922" v="16410" actId="14100"/>
          <ac:cxnSpMkLst>
            <pc:docMk/>
            <pc:sldMk cId="1678215504" sldId="2147475455"/>
            <ac:cxnSpMk id="16" creationId="{7D5C78D5-8B6B-A216-FC49-E52618641E52}"/>
          </ac:cxnSpMkLst>
        </pc:cxnChg>
        <pc:cxnChg chg="mod">
          <ac:chgData name="Krishnan, Sripathi" userId="f846fd0d-7a8e-437d-921b-f63fb27330ae" providerId="ADAL" clId="{579A9846-9915-4989-B7B5-B479F96FF721}" dt="2023-06-30T11:19:38.823" v="12801" actId="14100"/>
          <ac:cxnSpMkLst>
            <pc:docMk/>
            <pc:sldMk cId="1678215504" sldId="2147475455"/>
            <ac:cxnSpMk id="458" creationId="{1B99A09E-CACF-24B8-1D82-D296CC020284}"/>
          </ac:cxnSpMkLst>
        </pc:cxnChg>
      </pc:sldChg>
      <pc:sldChg chg="addSp delSp modSp add mod modTransition setBg">
        <pc:chgData name="Krishnan, Sripathi" userId="f846fd0d-7a8e-437d-921b-f63fb27330ae" providerId="ADAL" clId="{579A9846-9915-4989-B7B5-B479F96FF721}" dt="2023-06-30T10:56:11.642" v="12131" actId="1076"/>
        <pc:sldMkLst>
          <pc:docMk/>
          <pc:sldMk cId="2415461847" sldId="2147475478"/>
        </pc:sldMkLst>
        <pc:spChg chg="mod">
          <ac:chgData name="Krishnan, Sripathi" userId="f846fd0d-7a8e-437d-921b-f63fb27330ae" providerId="ADAL" clId="{579A9846-9915-4989-B7B5-B479F96FF721}" dt="2023-06-30T10:56:11.642" v="12131" actId="1076"/>
          <ac:spMkLst>
            <pc:docMk/>
            <pc:sldMk cId="2415461847" sldId="2147475478"/>
            <ac:spMk id="26" creationId="{E11222BA-EA01-CD18-7227-5213DDC150BB}"/>
          </ac:spMkLst>
        </pc:spChg>
        <pc:spChg chg="mod">
          <ac:chgData name="Krishnan, Sripathi" userId="f846fd0d-7a8e-437d-921b-f63fb27330ae" providerId="ADAL" clId="{579A9846-9915-4989-B7B5-B479F96FF721}" dt="2023-06-30T10:53:49.211" v="11968" actId="20577"/>
          <ac:spMkLst>
            <pc:docMk/>
            <pc:sldMk cId="2415461847" sldId="2147475478"/>
            <ac:spMk id="35" creationId="{7E7B921C-4543-70EB-FA1E-179EC15E7A84}"/>
          </ac:spMkLst>
        </pc:spChg>
        <pc:spChg chg="add del mod">
          <ac:chgData name="Krishnan, Sripathi" userId="f846fd0d-7a8e-437d-921b-f63fb27330ae" providerId="ADAL" clId="{579A9846-9915-4989-B7B5-B479F96FF721}" dt="2023-06-30T10:54:11.275" v="12009" actId="20577"/>
          <ac:spMkLst>
            <pc:docMk/>
            <pc:sldMk cId="2415461847" sldId="2147475478"/>
            <ac:spMk id="36" creationId="{4D1B849C-CCEA-4B21-D332-AECA3A755707}"/>
          </ac:spMkLst>
        </pc:spChg>
        <pc:spChg chg="mod">
          <ac:chgData name="Krishnan, Sripathi" userId="f846fd0d-7a8e-437d-921b-f63fb27330ae" providerId="ADAL" clId="{579A9846-9915-4989-B7B5-B479F96FF721}" dt="2023-06-30T10:54:23.990" v="12051" actId="20577"/>
          <ac:spMkLst>
            <pc:docMk/>
            <pc:sldMk cId="2415461847" sldId="2147475478"/>
            <ac:spMk id="37" creationId="{57E869DE-3DBA-4A23-ECEE-0B916AF9346D}"/>
          </ac:spMkLst>
        </pc:spChg>
      </pc:sldChg>
      <pc:sldChg chg="add del">
        <pc:chgData name="Krishnan, Sripathi" userId="f846fd0d-7a8e-437d-921b-f63fb27330ae" providerId="ADAL" clId="{579A9846-9915-4989-B7B5-B479F96FF721}" dt="2023-06-30T09:22:50.659" v="7200" actId="47"/>
        <pc:sldMkLst>
          <pc:docMk/>
          <pc:sldMk cId="272220784" sldId="2147475479"/>
        </pc:sldMkLst>
      </pc:sldChg>
      <pc:sldChg chg="addSp delSp modSp add del mod">
        <pc:chgData name="Krishnan, Sripathi" userId="f846fd0d-7a8e-437d-921b-f63fb27330ae" providerId="ADAL" clId="{579A9846-9915-4989-B7B5-B479F96FF721}" dt="2023-06-30T08:45:39.934" v="3682" actId="47"/>
        <pc:sldMkLst>
          <pc:docMk/>
          <pc:sldMk cId="435298456" sldId="2147475480"/>
        </pc:sldMkLst>
        <pc:spChg chg="add del mod">
          <ac:chgData name="Krishnan, Sripathi" userId="f846fd0d-7a8e-437d-921b-f63fb27330ae" providerId="ADAL" clId="{579A9846-9915-4989-B7B5-B479F96FF721}" dt="2023-06-30T08:43:16.031" v="3662"/>
          <ac:spMkLst>
            <pc:docMk/>
            <pc:sldMk cId="435298456" sldId="2147475480"/>
            <ac:spMk id="2" creationId="{29F23606-8F3A-4ECA-D5D0-E298CBD47AEA}"/>
          </ac:spMkLst>
        </pc:spChg>
        <pc:spChg chg="add del mod">
          <ac:chgData name="Krishnan, Sripathi" userId="f846fd0d-7a8e-437d-921b-f63fb27330ae" providerId="ADAL" clId="{579A9846-9915-4989-B7B5-B479F96FF721}" dt="2023-06-30T08:43:16.031" v="3662"/>
          <ac:spMkLst>
            <pc:docMk/>
            <pc:sldMk cId="435298456" sldId="2147475480"/>
            <ac:spMk id="3" creationId="{D8ACE304-8D59-B2EC-8C89-35CAFBD02512}"/>
          </ac:spMkLst>
        </pc:spChg>
        <pc:spChg chg="add del mod">
          <ac:chgData name="Krishnan, Sripathi" userId="f846fd0d-7a8e-437d-921b-f63fb27330ae" providerId="ADAL" clId="{579A9846-9915-4989-B7B5-B479F96FF721}" dt="2023-06-30T08:43:16.031" v="3662"/>
          <ac:spMkLst>
            <pc:docMk/>
            <pc:sldMk cId="435298456" sldId="2147475480"/>
            <ac:spMk id="4" creationId="{A38F4B3E-F338-86CE-52D6-AA4B2F8554B9}"/>
          </ac:spMkLst>
        </pc:spChg>
        <pc:spChg chg="mod">
          <ac:chgData name="Krishnan, Sripathi" userId="f846fd0d-7a8e-437d-921b-f63fb27330ae" providerId="ADAL" clId="{579A9846-9915-4989-B7B5-B479F96FF721}" dt="2023-06-30T08:42:34.017" v="3650" actId="207"/>
          <ac:spMkLst>
            <pc:docMk/>
            <pc:sldMk cId="435298456" sldId="2147475480"/>
            <ac:spMk id="8" creationId="{8EB6D022-AA10-71DD-3B03-BE8B879837BA}"/>
          </ac:spMkLst>
        </pc:spChg>
        <pc:spChg chg="mod">
          <ac:chgData name="Krishnan, Sripathi" userId="f846fd0d-7a8e-437d-921b-f63fb27330ae" providerId="ADAL" clId="{579A9846-9915-4989-B7B5-B479F96FF721}" dt="2023-06-30T08:42:34.017" v="3650" actId="207"/>
          <ac:spMkLst>
            <pc:docMk/>
            <pc:sldMk cId="435298456" sldId="2147475480"/>
            <ac:spMk id="11" creationId="{B11BBBE4-E2AE-62FD-F739-845EE8D3E15B}"/>
          </ac:spMkLst>
        </pc:spChg>
        <pc:spChg chg="mod">
          <ac:chgData name="Krishnan, Sripathi" userId="f846fd0d-7a8e-437d-921b-f63fb27330ae" providerId="ADAL" clId="{579A9846-9915-4989-B7B5-B479F96FF721}" dt="2023-06-30T08:42:34.017" v="3650" actId="207"/>
          <ac:spMkLst>
            <pc:docMk/>
            <pc:sldMk cId="435298456" sldId="2147475480"/>
            <ac:spMk id="15" creationId="{C99EE616-9137-815E-523A-CC9B8052AB32}"/>
          </ac:spMkLst>
        </pc:spChg>
        <pc:spChg chg="mod">
          <ac:chgData name="Krishnan, Sripathi" userId="f846fd0d-7a8e-437d-921b-f63fb27330ae" providerId="ADAL" clId="{579A9846-9915-4989-B7B5-B479F96FF721}" dt="2023-06-30T08:42:34.017" v="3650" actId="207"/>
          <ac:spMkLst>
            <pc:docMk/>
            <pc:sldMk cId="435298456" sldId="2147475480"/>
            <ac:spMk id="16" creationId="{B36047B3-D9A7-4701-E9FF-315DC7C242D0}"/>
          </ac:spMkLst>
        </pc:spChg>
        <pc:spChg chg="mod">
          <ac:chgData name="Krishnan, Sripathi" userId="f846fd0d-7a8e-437d-921b-f63fb27330ae" providerId="ADAL" clId="{579A9846-9915-4989-B7B5-B479F96FF721}" dt="2023-06-30T08:42:34.017" v="3650" actId="207"/>
          <ac:spMkLst>
            <pc:docMk/>
            <pc:sldMk cId="435298456" sldId="2147475480"/>
            <ac:spMk id="17" creationId="{5D45782E-212A-5AED-19F4-A8D007ABF57F}"/>
          </ac:spMkLst>
        </pc:spChg>
        <pc:spChg chg="mod">
          <ac:chgData name="Krishnan, Sripathi" userId="f846fd0d-7a8e-437d-921b-f63fb27330ae" providerId="ADAL" clId="{579A9846-9915-4989-B7B5-B479F96FF721}" dt="2023-06-30T08:42:34.017" v="3650" actId="207"/>
          <ac:spMkLst>
            <pc:docMk/>
            <pc:sldMk cId="435298456" sldId="2147475480"/>
            <ac:spMk id="22" creationId="{8F9B962A-6D3E-B46A-A076-8328ACECEAC9}"/>
          </ac:spMkLst>
        </pc:spChg>
        <pc:spChg chg="mod">
          <ac:chgData name="Krishnan, Sripathi" userId="f846fd0d-7a8e-437d-921b-f63fb27330ae" providerId="ADAL" clId="{579A9846-9915-4989-B7B5-B479F96FF721}" dt="2023-06-30T08:42:34.017" v="3650" actId="207"/>
          <ac:spMkLst>
            <pc:docMk/>
            <pc:sldMk cId="435298456" sldId="2147475480"/>
            <ac:spMk id="23" creationId="{EF1ECBA8-1133-527F-F0F7-A7F46C65C677}"/>
          </ac:spMkLst>
        </pc:spChg>
        <pc:spChg chg="mod">
          <ac:chgData name="Krishnan, Sripathi" userId="f846fd0d-7a8e-437d-921b-f63fb27330ae" providerId="ADAL" clId="{579A9846-9915-4989-B7B5-B479F96FF721}" dt="2023-06-30T08:42:34.017" v="3650" actId="207"/>
          <ac:spMkLst>
            <pc:docMk/>
            <pc:sldMk cId="435298456" sldId="2147475480"/>
            <ac:spMk id="24" creationId="{5B80B150-A4F4-1C52-1B62-2F96CB5B2788}"/>
          </ac:spMkLst>
        </pc:spChg>
        <pc:spChg chg="mod">
          <ac:chgData name="Krishnan, Sripathi" userId="f846fd0d-7a8e-437d-921b-f63fb27330ae" providerId="ADAL" clId="{579A9846-9915-4989-B7B5-B479F96FF721}" dt="2023-06-30T08:42:34.017" v="3650" actId="207"/>
          <ac:spMkLst>
            <pc:docMk/>
            <pc:sldMk cId="435298456" sldId="2147475480"/>
            <ac:spMk id="41" creationId="{5FAC3A15-97AE-B9DD-16BE-C18C4910ADB1}"/>
          </ac:spMkLst>
        </pc:spChg>
        <pc:spChg chg="add del mod">
          <ac:chgData name="Krishnan, Sripathi" userId="f846fd0d-7a8e-437d-921b-f63fb27330ae" providerId="ADAL" clId="{579A9846-9915-4989-B7B5-B479F96FF721}" dt="2023-06-30T08:43:17.261" v="3666" actId="1076"/>
          <ac:spMkLst>
            <pc:docMk/>
            <pc:sldMk cId="435298456" sldId="2147475480"/>
            <ac:spMk id="518" creationId="{C8B31483-1104-9BC0-0C92-CD014DB23021}"/>
          </ac:spMkLst>
        </pc:spChg>
        <pc:spChg chg="add del mod">
          <ac:chgData name="Krishnan, Sripathi" userId="f846fd0d-7a8e-437d-921b-f63fb27330ae" providerId="ADAL" clId="{579A9846-9915-4989-B7B5-B479F96FF721}" dt="2023-06-30T08:43:16.683" v="3664" actId="1076"/>
          <ac:spMkLst>
            <pc:docMk/>
            <pc:sldMk cId="435298456" sldId="2147475480"/>
            <ac:spMk id="520" creationId="{958BBC36-11F6-EB78-3226-F4B9D0B47CFD}"/>
          </ac:spMkLst>
        </pc:spChg>
        <pc:spChg chg="add del mod">
          <ac:chgData name="Krishnan, Sripathi" userId="f846fd0d-7a8e-437d-921b-f63fb27330ae" providerId="ADAL" clId="{579A9846-9915-4989-B7B5-B479F96FF721}" dt="2023-06-30T08:43:17.700" v="3667" actId="478"/>
          <ac:spMkLst>
            <pc:docMk/>
            <pc:sldMk cId="435298456" sldId="2147475480"/>
            <ac:spMk id="521" creationId="{6F6DB1F8-888F-4AA8-5A00-D9C70300DEB2}"/>
          </ac:spMkLst>
        </pc:spChg>
        <pc:grpChg chg="mod">
          <ac:chgData name="Krishnan, Sripathi" userId="f846fd0d-7a8e-437d-921b-f63fb27330ae" providerId="ADAL" clId="{579A9846-9915-4989-B7B5-B479F96FF721}" dt="2023-06-30T08:42:34.017" v="3650" actId="207"/>
          <ac:grpSpMkLst>
            <pc:docMk/>
            <pc:sldMk cId="435298456" sldId="2147475480"/>
            <ac:grpSpMk id="546" creationId="{43F2D150-D7E4-D2BD-6175-A19CD6ECA030}"/>
          </ac:grpSpMkLst>
        </pc:grpChg>
        <pc:grpChg chg="del">
          <ac:chgData name="Krishnan, Sripathi" userId="f846fd0d-7a8e-437d-921b-f63fb27330ae" providerId="ADAL" clId="{579A9846-9915-4989-B7B5-B479F96FF721}" dt="2023-06-30T08:41:27.035" v="3644" actId="478"/>
          <ac:grpSpMkLst>
            <pc:docMk/>
            <pc:sldMk cId="435298456" sldId="2147475480"/>
            <ac:grpSpMk id="548" creationId="{376095CB-5647-26C6-1C30-D2E5F3B8756D}"/>
          </ac:grpSpMkLst>
        </pc:grpChg>
        <pc:grpChg chg="del">
          <ac:chgData name="Krishnan, Sripathi" userId="f846fd0d-7a8e-437d-921b-f63fb27330ae" providerId="ADAL" clId="{579A9846-9915-4989-B7B5-B479F96FF721}" dt="2023-06-30T08:41:27.035" v="3644" actId="478"/>
          <ac:grpSpMkLst>
            <pc:docMk/>
            <pc:sldMk cId="435298456" sldId="2147475480"/>
            <ac:grpSpMk id="567" creationId="{788BA339-4D5E-D901-8983-C2CB92769E29}"/>
          </ac:grpSpMkLst>
        </pc:grpChg>
        <pc:grpChg chg="del">
          <ac:chgData name="Krishnan, Sripathi" userId="f846fd0d-7a8e-437d-921b-f63fb27330ae" providerId="ADAL" clId="{579A9846-9915-4989-B7B5-B479F96FF721}" dt="2023-06-30T08:41:32.159" v="3645" actId="478"/>
          <ac:grpSpMkLst>
            <pc:docMk/>
            <pc:sldMk cId="435298456" sldId="2147475480"/>
            <ac:grpSpMk id="568" creationId="{A2D821F9-80A4-0EE7-BE4C-403A912B61D3}"/>
          </ac:grpSpMkLst>
        </pc:grpChg>
        <pc:grpChg chg="del">
          <ac:chgData name="Krishnan, Sripathi" userId="f846fd0d-7a8e-437d-921b-f63fb27330ae" providerId="ADAL" clId="{579A9846-9915-4989-B7B5-B479F96FF721}" dt="2023-06-30T08:41:32.159" v="3645" actId="478"/>
          <ac:grpSpMkLst>
            <pc:docMk/>
            <pc:sldMk cId="435298456" sldId="2147475480"/>
            <ac:grpSpMk id="569" creationId="{EF26CCE2-3EE8-CCA5-2765-EE14ABADABC1}"/>
          </ac:grpSpMkLst>
        </pc:grpChg>
        <pc:grpChg chg="del">
          <ac:chgData name="Krishnan, Sripathi" userId="f846fd0d-7a8e-437d-921b-f63fb27330ae" providerId="ADAL" clId="{579A9846-9915-4989-B7B5-B479F96FF721}" dt="2023-06-30T08:41:32.159" v="3645" actId="478"/>
          <ac:grpSpMkLst>
            <pc:docMk/>
            <pc:sldMk cId="435298456" sldId="2147475480"/>
            <ac:grpSpMk id="570" creationId="{7B0552BE-2878-AF8D-D586-7E437B9A36B5}"/>
          </ac:grpSpMkLst>
        </pc:grpChg>
        <pc:grpChg chg="del">
          <ac:chgData name="Krishnan, Sripathi" userId="f846fd0d-7a8e-437d-921b-f63fb27330ae" providerId="ADAL" clId="{579A9846-9915-4989-B7B5-B479F96FF721}" dt="2023-06-30T08:41:32.159" v="3645" actId="478"/>
          <ac:grpSpMkLst>
            <pc:docMk/>
            <pc:sldMk cId="435298456" sldId="2147475480"/>
            <ac:grpSpMk id="574" creationId="{19C5DF70-5FF2-2BC2-94D8-6D2E668FED35}"/>
          </ac:grpSpMkLst>
        </pc:grpChg>
      </pc:sldChg>
      <pc:sldChg chg="addSp delSp modSp add mod">
        <pc:chgData name="Krishnan, Sripathi" userId="f846fd0d-7a8e-437d-921b-f63fb27330ae" providerId="ADAL" clId="{579A9846-9915-4989-B7B5-B479F96FF721}" dt="2023-06-30T13:11:46.271" v="16408" actId="1037"/>
        <pc:sldMkLst>
          <pc:docMk/>
          <pc:sldMk cId="1060648760" sldId="2147475481"/>
        </pc:sldMkLst>
        <pc:spChg chg="mod topLvl">
          <ac:chgData name="Krishnan, Sripathi" userId="f846fd0d-7a8e-437d-921b-f63fb27330ae" providerId="ADAL" clId="{579A9846-9915-4989-B7B5-B479F96FF721}" dt="2023-06-30T12:54:33.310" v="15046" actId="164"/>
          <ac:spMkLst>
            <pc:docMk/>
            <pc:sldMk cId="1060648760" sldId="2147475481"/>
            <ac:spMk id="3" creationId="{902AFDE7-28BB-7365-F8C9-EB137DE54CDE}"/>
          </ac:spMkLst>
        </pc:spChg>
        <pc:spChg chg="mod topLvl">
          <ac:chgData name="Krishnan, Sripathi" userId="f846fd0d-7a8e-437d-921b-f63fb27330ae" providerId="ADAL" clId="{579A9846-9915-4989-B7B5-B479F96FF721}" dt="2023-06-30T12:54:33.310" v="15046" actId="164"/>
          <ac:spMkLst>
            <pc:docMk/>
            <pc:sldMk cId="1060648760" sldId="2147475481"/>
            <ac:spMk id="4" creationId="{716584A6-F70B-65BC-6546-C07D7F500310}"/>
          </ac:spMkLst>
        </pc:spChg>
        <pc:spChg chg="mod topLvl">
          <ac:chgData name="Krishnan, Sripathi" userId="f846fd0d-7a8e-437d-921b-f63fb27330ae" providerId="ADAL" clId="{579A9846-9915-4989-B7B5-B479F96FF721}" dt="2023-06-30T12:54:33.310" v="15046" actId="164"/>
          <ac:spMkLst>
            <pc:docMk/>
            <pc:sldMk cId="1060648760" sldId="2147475481"/>
            <ac:spMk id="5" creationId="{2B8DE8DD-54C1-A0FE-486E-BE6AD24617B5}"/>
          </ac:spMkLst>
        </pc:spChg>
        <pc:spChg chg="mod topLvl">
          <ac:chgData name="Krishnan, Sripathi" userId="f846fd0d-7a8e-437d-921b-f63fb27330ae" providerId="ADAL" clId="{579A9846-9915-4989-B7B5-B479F96FF721}" dt="2023-06-30T12:54:33.310" v="15046" actId="164"/>
          <ac:spMkLst>
            <pc:docMk/>
            <pc:sldMk cId="1060648760" sldId="2147475481"/>
            <ac:spMk id="6" creationId="{DF9A3598-E538-B723-60B1-AEC4310AAD4F}"/>
          </ac:spMkLst>
        </pc:spChg>
        <pc:spChg chg="mod topLvl">
          <ac:chgData name="Krishnan, Sripathi" userId="f846fd0d-7a8e-437d-921b-f63fb27330ae" providerId="ADAL" clId="{579A9846-9915-4989-B7B5-B479F96FF721}" dt="2023-06-30T12:54:33.310" v="15046" actId="164"/>
          <ac:spMkLst>
            <pc:docMk/>
            <pc:sldMk cId="1060648760" sldId="2147475481"/>
            <ac:spMk id="7" creationId="{555EE972-8DC4-006A-D7D4-B2C0FBE39326}"/>
          </ac:spMkLst>
        </pc:spChg>
        <pc:spChg chg="mod topLvl">
          <ac:chgData name="Krishnan, Sripathi" userId="f846fd0d-7a8e-437d-921b-f63fb27330ae" providerId="ADAL" clId="{579A9846-9915-4989-B7B5-B479F96FF721}" dt="2023-06-30T12:54:33.310" v="15046" actId="164"/>
          <ac:spMkLst>
            <pc:docMk/>
            <pc:sldMk cId="1060648760" sldId="2147475481"/>
            <ac:spMk id="9" creationId="{C1EB5846-A4F2-EA1C-8142-45DE4A80277D}"/>
          </ac:spMkLst>
        </pc:spChg>
        <pc:spChg chg="mod topLvl">
          <ac:chgData name="Krishnan, Sripathi" userId="f846fd0d-7a8e-437d-921b-f63fb27330ae" providerId="ADAL" clId="{579A9846-9915-4989-B7B5-B479F96FF721}" dt="2023-06-30T12:54:33.310" v="15046" actId="164"/>
          <ac:spMkLst>
            <pc:docMk/>
            <pc:sldMk cId="1060648760" sldId="2147475481"/>
            <ac:spMk id="10" creationId="{A58863EA-9911-1E18-F272-5F2C585BD5F4}"/>
          </ac:spMkLst>
        </pc:spChg>
        <pc:spChg chg="mod topLvl">
          <ac:chgData name="Krishnan, Sripathi" userId="f846fd0d-7a8e-437d-921b-f63fb27330ae" providerId="ADAL" clId="{579A9846-9915-4989-B7B5-B479F96FF721}" dt="2023-06-30T12:54:33.310" v="15046" actId="164"/>
          <ac:spMkLst>
            <pc:docMk/>
            <pc:sldMk cId="1060648760" sldId="2147475481"/>
            <ac:spMk id="12" creationId="{D4BCFD75-0F56-68C4-C6E4-4967905EDF4E}"/>
          </ac:spMkLst>
        </pc:spChg>
        <pc:spChg chg="del mod">
          <ac:chgData name="Krishnan, Sripathi" userId="f846fd0d-7a8e-437d-921b-f63fb27330ae" providerId="ADAL" clId="{579A9846-9915-4989-B7B5-B479F96FF721}" dt="2023-06-30T11:14:51.131" v="12490" actId="478"/>
          <ac:spMkLst>
            <pc:docMk/>
            <pc:sldMk cId="1060648760" sldId="2147475481"/>
            <ac:spMk id="13" creationId="{0827B35B-94F2-9FDE-6171-185BB5AFDEE9}"/>
          </ac:spMkLst>
        </pc:spChg>
        <pc:spChg chg="add mod">
          <ac:chgData name="Krishnan, Sripathi" userId="f846fd0d-7a8e-437d-921b-f63fb27330ae" providerId="ADAL" clId="{579A9846-9915-4989-B7B5-B479F96FF721}" dt="2023-06-30T12:54:33.310" v="15046" actId="164"/>
          <ac:spMkLst>
            <pc:docMk/>
            <pc:sldMk cId="1060648760" sldId="2147475481"/>
            <ac:spMk id="14" creationId="{26ED509D-1599-661D-3714-6643B7F490AD}"/>
          </ac:spMkLst>
        </pc:spChg>
        <pc:spChg chg="add mod">
          <ac:chgData name="Krishnan, Sripathi" userId="f846fd0d-7a8e-437d-921b-f63fb27330ae" providerId="ADAL" clId="{579A9846-9915-4989-B7B5-B479F96FF721}" dt="2023-06-30T12:54:33.310" v="15046" actId="164"/>
          <ac:spMkLst>
            <pc:docMk/>
            <pc:sldMk cId="1060648760" sldId="2147475481"/>
            <ac:spMk id="18" creationId="{F70EE49D-FC9C-91FB-95A4-ECAAD2F6BBCF}"/>
          </ac:spMkLst>
        </pc:spChg>
        <pc:spChg chg="add del mod">
          <ac:chgData name="Krishnan, Sripathi" userId="f846fd0d-7a8e-437d-921b-f63fb27330ae" providerId="ADAL" clId="{579A9846-9915-4989-B7B5-B479F96FF721}" dt="2023-06-30T11:22:41.075" v="13087" actId="478"/>
          <ac:spMkLst>
            <pc:docMk/>
            <pc:sldMk cId="1060648760" sldId="2147475481"/>
            <ac:spMk id="19" creationId="{0EECC8DC-A4FE-3EEA-E192-23E10557D5F6}"/>
          </ac:spMkLst>
        </pc:spChg>
        <pc:spChg chg="add mod">
          <ac:chgData name="Krishnan, Sripathi" userId="f846fd0d-7a8e-437d-921b-f63fb27330ae" providerId="ADAL" clId="{579A9846-9915-4989-B7B5-B479F96FF721}" dt="2023-06-30T12:54:33.310" v="15046" actId="164"/>
          <ac:spMkLst>
            <pc:docMk/>
            <pc:sldMk cId="1060648760" sldId="2147475481"/>
            <ac:spMk id="20" creationId="{F9EEEB27-1095-FA69-F6AB-FCE1F42BA394}"/>
          </ac:spMkLst>
        </pc:spChg>
        <pc:spChg chg="add mod">
          <ac:chgData name="Krishnan, Sripathi" userId="f846fd0d-7a8e-437d-921b-f63fb27330ae" providerId="ADAL" clId="{579A9846-9915-4989-B7B5-B479F96FF721}" dt="2023-06-30T12:54:33.310" v="15046" actId="164"/>
          <ac:spMkLst>
            <pc:docMk/>
            <pc:sldMk cId="1060648760" sldId="2147475481"/>
            <ac:spMk id="21" creationId="{FE39AD20-7E1F-FFAF-FA22-30C28B1A88E3}"/>
          </ac:spMkLst>
        </pc:spChg>
        <pc:spChg chg="add mod">
          <ac:chgData name="Krishnan, Sripathi" userId="f846fd0d-7a8e-437d-921b-f63fb27330ae" providerId="ADAL" clId="{579A9846-9915-4989-B7B5-B479F96FF721}" dt="2023-06-30T12:54:33.310" v="15046" actId="164"/>
          <ac:spMkLst>
            <pc:docMk/>
            <pc:sldMk cId="1060648760" sldId="2147475481"/>
            <ac:spMk id="25" creationId="{0AA8003F-A623-3E08-BFB4-1BACF5D6331B}"/>
          </ac:spMkLst>
        </pc:spChg>
        <pc:spChg chg="add mod">
          <ac:chgData name="Krishnan, Sripathi" userId="f846fd0d-7a8e-437d-921b-f63fb27330ae" providerId="ADAL" clId="{579A9846-9915-4989-B7B5-B479F96FF721}" dt="2023-06-30T12:54:33.310" v="15046" actId="164"/>
          <ac:spMkLst>
            <pc:docMk/>
            <pc:sldMk cId="1060648760" sldId="2147475481"/>
            <ac:spMk id="26" creationId="{6245BA91-0760-B60A-C68A-96863993AB62}"/>
          </ac:spMkLst>
        </pc:spChg>
        <pc:spChg chg="add mod">
          <ac:chgData name="Krishnan, Sripathi" userId="f846fd0d-7a8e-437d-921b-f63fb27330ae" providerId="ADAL" clId="{579A9846-9915-4989-B7B5-B479F96FF721}" dt="2023-06-30T12:54:33.310" v="15046" actId="164"/>
          <ac:spMkLst>
            <pc:docMk/>
            <pc:sldMk cId="1060648760" sldId="2147475481"/>
            <ac:spMk id="27" creationId="{D5D48350-67E1-6698-A00D-755CCC63F0FA}"/>
          </ac:spMkLst>
        </pc:spChg>
        <pc:spChg chg="mod">
          <ac:chgData name="Krishnan, Sripathi" userId="f846fd0d-7a8e-437d-921b-f63fb27330ae" providerId="ADAL" clId="{579A9846-9915-4989-B7B5-B479F96FF721}" dt="2023-06-30T12:55:41.351" v="15087" actId="20577"/>
          <ac:spMkLst>
            <pc:docMk/>
            <pc:sldMk cId="1060648760" sldId="2147475481"/>
            <ac:spMk id="32" creationId="{37CC0CE1-61EA-620C-7C6E-7E4B2ED24E4A}"/>
          </ac:spMkLst>
        </pc:spChg>
        <pc:spChg chg="add mod">
          <ac:chgData name="Krishnan, Sripathi" userId="f846fd0d-7a8e-437d-921b-f63fb27330ae" providerId="ADAL" clId="{579A9846-9915-4989-B7B5-B479F96FF721}" dt="2023-06-30T12:54:33.310" v="15046" actId="164"/>
          <ac:spMkLst>
            <pc:docMk/>
            <pc:sldMk cId="1060648760" sldId="2147475481"/>
            <ac:spMk id="38" creationId="{97D87BCE-8B09-810A-9419-1A48508B8AB6}"/>
          </ac:spMkLst>
        </pc:spChg>
        <pc:spChg chg="add mod">
          <ac:chgData name="Krishnan, Sripathi" userId="f846fd0d-7a8e-437d-921b-f63fb27330ae" providerId="ADAL" clId="{579A9846-9915-4989-B7B5-B479F96FF721}" dt="2023-06-30T12:54:33.310" v="15046" actId="164"/>
          <ac:spMkLst>
            <pc:docMk/>
            <pc:sldMk cId="1060648760" sldId="2147475481"/>
            <ac:spMk id="450" creationId="{D3C5397C-1601-2A30-E4A5-E59ED4C3B87F}"/>
          </ac:spMkLst>
        </pc:spChg>
        <pc:spChg chg="add del mod">
          <ac:chgData name="Krishnan, Sripathi" userId="f846fd0d-7a8e-437d-921b-f63fb27330ae" providerId="ADAL" clId="{579A9846-9915-4989-B7B5-B479F96FF721}" dt="2023-06-30T11:31:16.262" v="14010" actId="478"/>
          <ac:spMkLst>
            <pc:docMk/>
            <pc:sldMk cId="1060648760" sldId="2147475481"/>
            <ac:spMk id="451" creationId="{07B005DA-D789-1A0A-6CAD-9812325C8A33}"/>
          </ac:spMkLst>
        </pc:spChg>
        <pc:spChg chg="add del mod">
          <ac:chgData name="Krishnan, Sripathi" userId="f846fd0d-7a8e-437d-921b-f63fb27330ae" providerId="ADAL" clId="{579A9846-9915-4989-B7B5-B479F96FF721}" dt="2023-06-30T11:31:16.262" v="14010" actId="478"/>
          <ac:spMkLst>
            <pc:docMk/>
            <pc:sldMk cId="1060648760" sldId="2147475481"/>
            <ac:spMk id="452" creationId="{7222F2A1-292A-9604-F897-F516ACFA0016}"/>
          </ac:spMkLst>
        </pc:spChg>
        <pc:spChg chg="add del mod">
          <ac:chgData name="Krishnan, Sripathi" userId="f846fd0d-7a8e-437d-921b-f63fb27330ae" providerId="ADAL" clId="{579A9846-9915-4989-B7B5-B479F96FF721}" dt="2023-06-30T11:31:16.262" v="14010" actId="478"/>
          <ac:spMkLst>
            <pc:docMk/>
            <pc:sldMk cId="1060648760" sldId="2147475481"/>
            <ac:spMk id="453" creationId="{F1102F46-96EC-29FD-5EFB-227012220B57}"/>
          </ac:spMkLst>
        </pc:spChg>
        <pc:spChg chg="add del mod">
          <ac:chgData name="Krishnan, Sripathi" userId="f846fd0d-7a8e-437d-921b-f63fb27330ae" providerId="ADAL" clId="{579A9846-9915-4989-B7B5-B479F96FF721}" dt="2023-06-30T11:31:16.262" v="14010" actId="478"/>
          <ac:spMkLst>
            <pc:docMk/>
            <pc:sldMk cId="1060648760" sldId="2147475481"/>
            <ac:spMk id="454" creationId="{3B57AB08-7E6E-E128-D604-7FDF2078444A}"/>
          </ac:spMkLst>
        </pc:spChg>
        <pc:spChg chg="add del mod">
          <ac:chgData name="Krishnan, Sripathi" userId="f846fd0d-7a8e-437d-921b-f63fb27330ae" providerId="ADAL" clId="{579A9846-9915-4989-B7B5-B479F96FF721}" dt="2023-06-30T11:31:16.262" v="14010" actId="478"/>
          <ac:spMkLst>
            <pc:docMk/>
            <pc:sldMk cId="1060648760" sldId="2147475481"/>
            <ac:spMk id="456" creationId="{7CEF94D7-730A-A153-A3CD-0FC3D3C24F78}"/>
          </ac:spMkLst>
        </pc:spChg>
        <pc:spChg chg="add del mod">
          <ac:chgData name="Krishnan, Sripathi" userId="f846fd0d-7a8e-437d-921b-f63fb27330ae" providerId="ADAL" clId="{579A9846-9915-4989-B7B5-B479F96FF721}" dt="2023-06-30T11:31:53.027" v="14025" actId="478"/>
          <ac:spMkLst>
            <pc:docMk/>
            <pc:sldMk cId="1060648760" sldId="2147475481"/>
            <ac:spMk id="458" creationId="{F14F18D4-78F6-AB86-B409-30F70006CE92}"/>
          </ac:spMkLst>
        </pc:spChg>
        <pc:spChg chg="add del mod">
          <ac:chgData name="Krishnan, Sripathi" userId="f846fd0d-7a8e-437d-921b-f63fb27330ae" providerId="ADAL" clId="{579A9846-9915-4989-B7B5-B479F96FF721}" dt="2023-06-30T11:31:53.027" v="14025" actId="478"/>
          <ac:spMkLst>
            <pc:docMk/>
            <pc:sldMk cId="1060648760" sldId="2147475481"/>
            <ac:spMk id="460" creationId="{909C3482-69D0-9B38-1625-2D878F3A1533}"/>
          </ac:spMkLst>
        </pc:spChg>
        <pc:spChg chg="add del mod">
          <ac:chgData name="Krishnan, Sripathi" userId="f846fd0d-7a8e-437d-921b-f63fb27330ae" providerId="ADAL" clId="{579A9846-9915-4989-B7B5-B479F96FF721}" dt="2023-06-30T11:31:53.027" v="14025" actId="478"/>
          <ac:spMkLst>
            <pc:docMk/>
            <pc:sldMk cId="1060648760" sldId="2147475481"/>
            <ac:spMk id="462" creationId="{FCC87195-066A-A6EF-740B-FEBE66B54E3D}"/>
          </ac:spMkLst>
        </pc:spChg>
        <pc:spChg chg="add del mod">
          <ac:chgData name="Krishnan, Sripathi" userId="f846fd0d-7a8e-437d-921b-f63fb27330ae" providerId="ADAL" clId="{579A9846-9915-4989-B7B5-B479F96FF721}" dt="2023-06-30T11:31:53.027" v="14025" actId="478"/>
          <ac:spMkLst>
            <pc:docMk/>
            <pc:sldMk cId="1060648760" sldId="2147475481"/>
            <ac:spMk id="463" creationId="{01AA9AD5-B7A0-EF44-4773-A979D2E30292}"/>
          </ac:spMkLst>
        </pc:spChg>
        <pc:spChg chg="add del mod">
          <ac:chgData name="Krishnan, Sripathi" userId="f846fd0d-7a8e-437d-921b-f63fb27330ae" providerId="ADAL" clId="{579A9846-9915-4989-B7B5-B479F96FF721}" dt="2023-06-30T11:31:53.027" v="14025" actId="478"/>
          <ac:spMkLst>
            <pc:docMk/>
            <pc:sldMk cId="1060648760" sldId="2147475481"/>
            <ac:spMk id="469" creationId="{E18AEB2A-ABFF-3A8B-275C-4DC2CA84731B}"/>
          </ac:spMkLst>
        </pc:spChg>
        <pc:spChg chg="add mod">
          <ac:chgData name="Krishnan, Sripathi" userId="f846fd0d-7a8e-437d-921b-f63fb27330ae" providerId="ADAL" clId="{579A9846-9915-4989-B7B5-B479F96FF721}" dt="2023-06-30T12:54:33.310" v="15046" actId="164"/>
          <ac:spMkLst>
            <pc:docMk/>
            <pc:sldMk cId="1060648760" sldId="2147475481"/>
            <ac:spMk id="470" creationId="{5E882076-EEF2-2DFE-400A-20F00F2BD8AC}"/>
          </ac:spMkLst>
        </pc:spChg>
        <pc:spChg chg="add mod">
          <ac:chgData name="Krishnan, Sripathi" userId="f846fd0d-7a8e-437d-921b-f63fb27330ae" providerId="ADAL" clId="{579A9846-9915-4989-B7B5-B479F96FF721}" dt="2023-06-30T12:54:33.310" v="15046" actId="164"/>
          <ac:spMkLst>
            <pc:docMk/>
            <pc:sldMk cId="1060648760" sldId="2147475481"/>
            <ac:spMk id="471" creationId="{C980048E-5CF5-86B7-12F7-9634C59D5B47}"/>
          </ac:spMkLst>
        </pc:spChg>
        <pc:spChg chg="add mod">
          <ac:chgData name="Krishnan, Sripathi" userId="f846fd0d-7a8e-437d-921b-f63fb27330ae" providerId="ADAL" clId="{579A9846-9915-4989-B7B5-B479F96FF721}" dt="2023-06-30T12:54:33.310" v="15046" actId="164"/>
          <ac:spMkLst>
            <pc:docMk/>
            <pc:sldMk cId="1060648760" sldId="2147475481"/>
            <ac:spMk id="472" creationId="{2AB7E181-A893-2E5A-D823-312F4DB7A7E0}"/>
          </ac:spMkLst>
        </pc:spChg>
        <pc:spChg chg="add mod">
          <ac:chgData name="Krishnan, Sripathi" userId="f846fd0d-7a8e-437d-921b-f63fb27330ae" providerId="ADAL" clId="{579A9846-9915-4989-B7B5-B479F96FF721}" dt="2023-06-30T12:54:33.310" v="15046" actId="164"/>
          <ac:spMkLst>
            <pc:docMk/>
            <pc:sldMk cId="1060648760" sldId="2147475481"/>
            <ac:spMk id="473" creationId="{816F433A-9B80-A69B-6154-C133BB3EDA05}"/>
          </ac:spMkLst>
        </pc:spChg>
        <pc:spChg chg="add mod">
          <ac:chgData name="Krishnan, Sripathi" userId="f846fd0d-7a8e-437d-921b-f63fb27330ae" providerId="ADAL" clId="{579A9846-9915-4989-B7B5-B479F96FF721}" dt="2023-06-30T12:54:33.310" v="15046" actId="164"/>
          <ac:spMkLst>
            <pc:docMk/>
            <pc:sldMk cId="1060648760" sldId="2147475481"/>
            <ac:spMk id="474" creationId="{863ED289-6C80-F562-527D-A205AE6A4A78}"/>
          </ac:spMkLst>
        </pc:spChg>
        <pc:spChg chg="add del mod">
          <ac:chgData name="Krishnan, Sripathi" userId="f846fd0d-7a8e-437d-921b-f63fb27330ae" providerId="ADAL" clId="{579A9846-9915-4989-B7B5-B479F96FF721}" dt="2023-06-30T11:33:54.599" v="14139" actId="478"/>
          <ac:spMkLst>
            <pc:docMk/>
            <pc:sldMk cId="1060648760" sldId="2147475481"/>
            <ac:spMk id="475" creationId="{7B55A5B6-01E8-8654-E6AE-8B63D51D7180}"/>
          </ac:spMkLst>
        </pc:spChg>
        <pc:spChg chg="add mod">
          <ac:chgData name="Krishnan, Sripathi" userId="f846fd0d-7a8e-437d-921b-f63fb27330ae" providerId="ADAL" clId="{579A9846-9915-4989-B7B5-B479F96FF721}" dt="2023-06-30T12:54:33.310" v="15046" actId="164"/>
          <ac:spMkLst>
            <pc:docMk/>
            <pc:sldMk cId="1060648760" sldId="2147475481"/>
            <ac:spMk id="482" creationId="{61AF77A8-611C-E2DC-E7A6-4513E032E2E0}"/>
          </ac:spMkLst>
        </pc:spChg>
        <pc:spChg chg="add mod">
          <ac:chgData name="Krishnan, Sripathi" userId="f846fd0d-7a8e-437d-921b-f63fb27330ae" providerId="ADAL" clId="{579A9846-9915-4989-B7B5-B479F96FF721}" dt="2023-06-30T12:54:33.310" v="15046" actId="164"/>
          <ac:spMkLst>
            <pc:docMk/>
            <pc:sldMk cId="1060648760" sldId="2147475481"/>
            <ac:spMk id="485" creationId="{F6B274F4-F76F-349E-D880-F3EB98320EE7}"/>
          </ac:spMkLst>
        </pc:spChg>
        <pc:spChg chg="add mod ord topLvl">
          <ac:chgData name="Krishnan, Sripathi" userId="f846fd0d-7a8e-437d-921b-f63fb27330ae" providerId="ADAL" clId="{579A9846-9915-4989-B7B5-B479F96FF721}" dt="2023-06-30T13:11:46.271" v="16408" actId="1037"/>
          <ac:spMkLst>
            <pc:docMk/>
            <pc:sldMk cId="1060648760" sldId="2147475481"/>
            <ac:spMk id="495" creationId="{D91CFDAB-8252-8D23-E160-A5CBA0E22912}"/>
          </ac:spMkLst>
        </pc:spChg>
        <pc:spChg chg="add mod topLvl">
          <ac:chgData name="Krishnan, Sripathi" userId="f846fd0d-7a8e-437d-921b-f63fb27330ae" providerId="ADAL" clId="{579A9846-9915-4989-B7B5-B479F96FF721}" dt="2023-06-30T13:11:46.271" v="16408" actId="1037"/>
          <ac:spMkLst>
            <pc:docMk/>
            <pc:sldMk cId="1060648760" sldId="2147475481"/>
            <ac:spMk id="496" creationId="{BC88F628-983D-8945-E830-EDEC917BCFA6}"/>
          </ac:spMkLst>
        </pc:spChg>
        <pc:spChg chg="mod">
          <ac:chgData name="Krishnan, Sripathi" userId="f846fd0d-7a8e-437d-921b-f63fb27330ae" providerId="ADAL" clId="{579A9846-9915-4989-B7B5-B479F96FF721}" dt="2023-06-30T13:04:51.596" v="15639" actId="1036"/>
          <ac:spMkLst>
            <pc:docMk/>
            <pc:sldMk cId="1060648760" sldId="2147475481"/>
            <ac:spMk id="506" creationId="{A6AED4F2-4A6E-E07F-4BA1-9D1D6AE071E5}"/>
          </ac:spMkLst>
        </pc:spChg>
        <pc:spChg chg="mod">
          <ac:chgData name="Krishnan, Sripathi" userId="f846fd0d-7a8e-437d-921b-f63fb27330ae" providerId="ADAL" clId="{579A9846-9915-4989-B7B5-B479F96FF721}" dt="2023-06-30T13:04:51.596" v="15639" actId="1036"/>
          <ac:spMkLst>
            <pc:docMk/>
            <pc:sldMk cId="1060648760" sldId="2147475481"/>
            <ac:spMk id="516" creationId="{62FF5E97-75B2-2900-365F-F9650C60E262}"/>
          </ac:spMkLst>
        </pc:spChg>
        <pc:spChg chg="mod">
          <ac:chgData name="Krishnan, Sripathi" userId="f846fd0d-7a8e-437d-921b-f63fb27330ae" providerId="ADAL" clId="{579A9846-9915-4989-B7B5-B479F96FF721}" dt="2023-06-30T12:53:33.232" v="14995" actId="20577"/>
          <ac:spMkLst>
            <pc:docMk/>
            <pc:sldMk cId="1060648760" sldId="2147475481"/>
            <ac:spMk id="518" creationId="{C8B31483-1104-9BC0-0C92-CD014DB23021}"/>
          </ac:spMkLst>
        </pc:spChg>
        <pc:spChg chg="mod">
          <ac:chgData name="Krishnan, Sripathi" userId="f846fd0d-7a8e-437d-921b-f63fb27330ae" providerId="ADAL" clId="{579A9846-9915-4989-B7B5-B479F96FF721}" dt="2023-06-30T12:54:14.157" v="15041" actId="1076"/>
          <ac:spMkLst>
            <pc:docMk/>
            <pc:sldMk cId="1060648760" sldId="2147475481"/>
            <ac:spMk id="521" creationId="{6F6DB1F8-888F-4AA8-5A00-D9C70300DEB2}"/>
          </ac:spMkLst>
        </pc:spChg>
        <pc:spChg chg="mod">
          <ac:chgData name="Krishnan, Sripathi" userId="f846fd0d-7a8e-437d-921b-f63fb27330ae" providerId="ADAL" clId="{579A9846-9915-4989-B7B5-B479F96FF721}" dt="2023-06-30T13:05:57.483" v="15903"/>
          <ac:spMkLst>
            <pc:docMk/>
            <pc:sldMk cId="1060648760" sldId="2147475481"/>
            <ac:spMk id="539" creationId="{F5E014AB-BB93-04A6-9BA5-CE1AB240B9A3}"/>
          </ac:spMkLst>
        </pc:spChg>
        <pc:spChg chg="mod">
          <ac:chgData name="Krishnan, Sripathi" userId="f846fd0d-7a8e-437d-921b-f63fb27330ae" providerId="ADAL" clId="{579A9846-9915-4989-B7B5-B479F96FF721}" dt="2023-06-30T13:05:57.483" v="15903"/>
          <ac:spMkLst>
            <pc:docMk/>
            <pc:sldMk cId="1060648760" sldId="2147475481"/>
            <ac:spMk id="549" creationId="{1E89069B-C0E6-FB13-322A-50F6511C5011}"/>
          </ac:spMkLst>
        </pc:spChg>
        <pc:spChg chg="add mod">
          <ac:chgData name="Krishnan, Sripathi" userId="f846fd0d-7a8e-437d-921b-f63fb27330ae" providerId="ADAL" clId="{579A9846-9915-4989-B7B5-B479F96FF721}" dt="2023-06-30T13:10:43.483" v="16282" actId="20577"/>
          <ac:spMkLst>
            <pc:docMk/>
            <pc:sldMk cId="1060648760" sldId="2147475481"/>
            <ac:spMk id="550" creationId="{5CFA5088-4E2B-C1B5-686F-4599157E5797}"/>
          </ac:spMkLst>
        </pc:spChg>
        <pc:grpChg chg="add del mod">
          <ac:chgData name="Krishnan, Sripathi" userId="f846fd0d-7a8e-437d-921b-f63fb27330ae" providerId="ADAL" clId="{579A9846-9915-4989-B7B5-B479F96FF721}" dt="2023-06-30T11:22:44.633" v="13088" actId="165"/>
          <ac:grpSpMkLst>
            <pc:docMk/>
            <pc:sldMk cId="1060648760" sldId="2147475481"/>
            <ac:grpSpMk id="2" creationId="{E326CA69-BCFC-81FB-30D9-B326AAB726B4}"/>
          </ac:grpSpMkLst>
        </pc:grpChg>
        <pc:grpChg chg="add del mod">
          <ac:chgData name="Krishnan, Sripathi" userId="f846fd0d-7a8e-437d-921b-f63fb27330ae" providerId="ADAL" clId="{579A9846-9915-4989-B7B5-B479F96FF721}" dt="2023-06-30T13:05:59.997" v="15905" actId="165"/>
          <ac:grpSpMkLst>
            <pc:docMk/>
            <pc:sldMk cId="1060648760" sldId="2147475481"/>
            <ac:grpSpMk id="497" creationId="{D9D9E9F2-C75F-0291-015F-BC966B37296A}"/>
          </ac:grpSpMkLst>
        </pc:grpChg>
        <pc:grpChg chg="add mod">
          <ac:chgData name="Krishnan, Sripathi" userId="f846fd0d-7a8e-437d-921b-f63fb27330ae" providerId="ADAL" clId="{579A9846-9915-4989-B7B5-B479F96FF721}" dt="2023-06-30T13:05:36.809" v="15869" actId="1037"/>
          <ac:grpSpMkLst>
            <pc:docMk/>
            <pc:sldMk cId="1060648760" sldId="2147475481"/>
            <ac:grpSpMk id="500" creationId="{6CD73373-1BB5-0616-415C-A647E33228B9}"/>
          </ac:grpSpMkLst>
        </pc:grpChg>
        <pc:grpChg chg="add del mod">
          <ac:chgData name="Krishnan, Sripathi" userId="f846fd0d-7a8e-437d-921b-f63fb27330ae" providerId="ADAL" clId="{579A9846-9915-4989-B7B5-B479F96FF721}" dt="2023-06-30T13:04:52.748" v="15640" actId="478"/>
          <ac:grpSpMkLst>
            <pc:docMk/>
            <pc:sldMk cId="1060648760" sldId="2147475481"/>
            <ac:grpSpMk id="502" creationId="{1583C319-5E26-D508-DD91-1088B777344B}"/>
          </ac:grpSpMkLst>
        </pc:grpChg>
        <pc:grpChg chg="add del mod">
          <ac:chgData name="Krishnan, Sripathi" userId="f846fd0d-7a8e-437d-921b-f63fb27330ae" providerId="ADAL" clId="{579A9846-9915-4989-B7B5-B479F96FF721}" dt="2023-06-30T13:05:58.794" v="15904"/>
          <ac:grpSpMkLst>
            <pc:docMk/>
            <pc:sldMk cId="1060648760" sldId="2147475481"/>
            <ac:grpSpMk id="517" creationId="{11D2F682-4411-AEBF-765E-5313D383393B}"/>
          </ac:grpSpMkLst>
        </pc:grpChg>
        <pc:grpChg chg="del">
          <ac:chgData name="Krishnan, Sripathi" userId="f846fd0d-7a8e-437d-921b-f63fb27330ae" providerId="ADAL" clId="{579A9846-9915-4989-B7B5-B479F96FF721}" dt="2023-06-30T08:46:16.623" v="3684" actId="478"/>
          <ac:grpSpMkLst>
            <pc:docMk/>
            <pc:sldMk cId="1060648760" sldId="2147475481"/>
            <ac:grpSpMk id="546" creationId="{43F2D150-D7E4-D2BD-6175-A19CD6ECA030}"/>
          </ac:grpSpMkLst>
        </pc:grpChg>
        <pc:grpChg chg="del">
          <ac:chgData name="Krishnan, Sripathi" userId="f846fd0d-7a8e-437d-921b-f63fb27330ae" providerId="ADAL" clId="{579A9846-9915-4989-B7B5-B479F96FF721}" dt="2023-06-30T08:46:16.623" v="3684" actId="478"/>
          <ac:grpSpMkLst>
            <pc:docMk/>
            <pc:sldMk cId="1060648760" sldId="2147475481"/>
            <ac:grpSpMk id="547" creationId="{5F20C4FD-3797-B242-E0D7-E41CE888B771}"/>
          </ac:grpSpMkLst>
        </pc:grpChg>
        <pc:grpChg chg="del">
          <ac:chgData name="Krishnan, Sripathi" userId="f846fd0d-7a8e-437d-921b-f63fb27330ae" providerId="ADAL" clId="{579A9846-9915-4989-B7B5-B479F96FF721}" dt="2023-06-30T08:46:16.623" v="3684" actId="478"/>
          <ac:grpSpMkLst>
            <pc:docMk/>
            <pc:sldMk cId="1060648760" sldId="2147475481"/>
            <ac:grpSpMk id="548" creationId="{376095CB-5647-26C6-1C30-D2E5F3B8756D}"/>
          </ac:grpSpMkLst>
        </pc:grpChg>
        <pc:grpChg chg="add mod">
          <ac:chgData name="Krishnan, Sripathi" userId="f846fd0d-7a8e-437d-921b-f63fb27330ae" providerId="ADAL" clId="{579A9846-9915-4989-B7B5-B479F96FF721}" dt="2023-06-30T13:11:46.271" v="16408" actId="1037"/>
          <ac:grpSpMkLst>
            <pc:docMk/>
            <pc:sldMk cId="1060648760" sldId="2147475481"/>
            <ac:grpSpMk id="551" creationId="{AF198582-4F05-84BB-3B01-914D5BEAF6EA}"/>
          </ac:grpSpMkLst>
        </pc:grpChg>
        <pc:grpChg chg="del">
          <ac:chgData name="Krishnan, Sripathi" userId="f846fd0d-7a8e-437d-921b-f63fb27330ae" providerId="ADAL" clId="{579A9846-9915-4989-B7B5-B479F96FF721}" dt="2023-06-30T08:46:16.623" v="3684" actId="478"/>
          <ac:grpSpMkLst>
            <pc:docMk/>
            <pc:sldMk cId="1060648760" sldId="2147475481"/>
            <ac:grpSpMk id="567" creationId="{788BA339-4D5E-D901-8983-C2CB92769E29}"/>
          </ac:grpSpMkLst>
        </pc:grpChg>
        <pc:grpChg chg="del">
          <ac:chgData name="Krishnan, Sripathi" userId="f846fd0d-7a8e-437d-921b-f63fb27330ae" providerId="ADAL" clId="{579A9846-9915-4989-B7B5-B479F96FF721}" dt="2023-06-30T08:46:16.623" v="3684" actId="478"/>
          <ac:grpSpMkLst>
            <pc:docMk/>
            <pc:sldMk cId="1060648760" sldId="2147475481"/>
            <ac:grpSpMk id="568" creationId="{A2D821F9-80A4-0EE7-BE4C-403A912B61D3}"/>
          </ac:grpSpMkLst>
        </pc:grpChg>
        <pc:grpChg chg="del">
          <ac:chgData name="Krishnan, Sripathi" userId="f846fd0d-7a8e-437d-921b-f63fb27330ae" providerId="ADAL" clId="{579A9846-9915-4989-B7B5-B479F96FF721}" dt="2023-06-30T08:46:16.623" v="3684" actId="478"/>
          <ac:grpSpMkLst>
            <pc:docMk/>
            <pc:sldMk cId="1060648760" sldId="2147475481"/>
            <ac:grpSpMk id="569" creationId="{EF26CCE2-3EE8-CCA5-2765-EE14ABADABC1}"/>
          </ac:grpSpMkLst>
        </pc:grpChg>
        <pc:grpChg chg="del">
          <ac:chgData name="Krishnan, Sripathi" userId="f846fd0d-7a8e-437d-921b-f63fb27330ae" providerId="ADAL" clId="{579A9846-9915-4989-B7B5-B479F96FF721}" dt="2023-06-30T08:46:16.623" v="3684" actId="478"/>
          <ac:grpSpMkLst>
            <pc:docMk/>
            <pc:sldMk cId="1060648760" sldId="2147475481"/>
            <ac:grpSpMk id="570" creationId="{7B0552BE-2878-AF8D-D586-7E437B9A36B5}"/>
          </ac:grpSpMkLst>
        </pc:grpChg>
        <pc:grpChg chg="del">
          <ac:chgData name="Krishnan, Sripathi" userId="f846fd0d-7a8e-437d-921b-f63fb27330ae" providerId="ADAL" clId="{579A9846-9915-4989-B7B5-B479F96FF721}" dt="2023-06-30T08:46:16.623" v="3684" actId="478"/>
          <ac:grpSpMkLst>
            <pc:docMk/>
            <pc:sldMk cId="1060648760" sldId="2147475481"/>
            <ac:grpSpMk id="574" creationId="{19C5DF70-5FF2-2BC2-94D8-6D2E668FED35}"/>
          </ac:grpSpMkLst>
        </pc:grpChg>
        <pc:graphicFrameChg chg="add mod modGraphic">
          <ac:chgData name="Krishnan, Sripathi" userId="f846fd0d-7a8e-437d-921b-f63fb27330ae" providerId="ADAL" clId="{579A9846-9915-4989-B7B5-B479F96FF721}" dt="2023-06-30T13:11:13.572" v="16320" actId="20577"/>
          <ac:graphicFrameMkLst>
            <pc:docMk/>
            <pc:sldMk cId="1060648760" sldId="2147475481"/>
            <ac:graphicFrameMk id="501" creationId="{9CC220A4-5ED9-C558-9B75-809D293575AD}"/>
          </ac:graphicFrameMkLst>
        </pc:graphicFrameChg>
        <pc:picChg chg="mod">
          <ac:chgData name="Krishnan, Sripathi" userId="f846fd0d-7a8e-437d-921b-f63fb27330ae" providerId="ADAL" clId="{579A9846-9915-4989-B7B5-B479F96FF721}" dt="2023-06-30T13:04:51.596" v="15639" actId="1036"/>
          <ac:picMkLst>
            <pc:docMk/>
            <pc:sldMk cId="1060648760" sldId="2147475481"/>
            <ac:picMk id="513" creationId="{2DFE751A-B7C8-88D3-0281-3206CC9D4F10}"/>
          </ac:picMkLst>
        </pc:picChg>
        <pc:picChg chg="mod">
          <ac:chgData name="Krishnan, Sripathi" userId="f846fd0d-7a8e-437d-921b-f63fb27330ae" providerId="ADAL" clId="{579A9846-9915-4989-B7B5-B479F96FF721}" dt="2023-06-30T13:04:51.596" v="15639" actId="1036"/>
          <ac:picMkLst>
            <pc:docMk/>
            <pc:sldMk cId="1060648760" sldId="2147475481"/>
            <ac:picMk id="515" creationId="{917B746C-7F94-53BE-7873-0C227D849B2C}"/>
          </ac:picMkLst>
        </pc:picChg>
        <pc:picChg chg="mod">
          <ac:chgData name="Krishnan, Sripathi" userId="f846fd0d-7a8e-437d-921b-f63fb27330ae" providerId="ADAL" clId="{579A9846-9915-4989-B7B5-B479F96FF721}" dt="2023-06-30T13:05:57.483" v="15903"/>
          <ac:picMkLst>
            <pc:docMk/>
            <pc:sldMk cId="1060648760" sldId="2147475481"/>
            <ac:picMk id="541" creationId="{3733F517-7238-57E8-AD0C-8159DEE21570}"/>
          </ac:picMkLst>
        </pc:picChg>
        <pc:picChg chg="mod">
          <ac:chgData name="Krishnan, Sripathi" userId="f846fd0d-7a8e-437d-921b-f63fb27330ae" providerId="ADAL" clId="{579A9846-9915-4989-B7B5-B479F96FF721}" dt="2023-06-30T13:05:57.483" v="15903"/>
          <ac:picMkLst>
            <pc:docMk/>
            <pc:sldMk cId="1060648760" sldId="2147475481"/>
            <ac:picMk id="544" creationId="{2D5B654E-023E-D025-E12F-4362D2270E29}"/>
          </ac:picMkLst>
        </pc:picChg>
        <pc:picChg chg="add mod topLvl">
          <ac:chgData name="Krishnan, Sripathi" userId="f846fd0d-7a8e-437d-921b-f63fb27330ae" providerId="ADAL" clId="{579A9846-9915-4989-B7B5-B479F96FF721}" dt="2023-06-30T13:11:46.271" v="16408" actId="1037"/>
          <ac:picMkLst>
            <pc:docMk/>
            <pc:sldMk cId="1060648760" sldId="2147475481"/>
            <ac:picMk id="1026" creationId="{08897FC7-33AC-220D-4251-CA02E30B079C}"/>
          </ac:picMkLst>
        </pc:picChg>
        <pc:picChg chg="add mod topLvl">
          <ac:chgData name="Krishnan, Sripathi" userId="f846fd0d-7a8e-437d-921b-f63fb27330ae" providerId="ADAL" clId="{579A9846-9915-4989-B7B5-B479F96FF721}" dt="2023-06-30T13:11:46.271" v="16408" actId="1037"/>
          <ac:picMkLst>
            <pc:docMk/>
            <pc:sldMk cId="1060648760" sldId="2147475481"/>
            <ac:picMk id="1028" creationId="{59F1324A-3500-09FA-B9A2-8B011497FFDA}"/>
          </ac:picMkLst>
        </pc:picChg>
        <pc:cxnChg chg="add mod">
          <ac:chgData name="Krishnan, Sripathi" userId="f846fd0d-7a8e-437d-921b-f63fb27330ae" providerId="ADAL" clId="{579A9846-9915-4989-B7B5-B479F96FF721}" dt="2023-06-30T12:54:33.310" v="15046" actId="164"/>
          <ac:cxnSpMkLst>
            <pc:docMk/>
            <pc:sldMk cId="1060648760" sldId="2147475481"/>
            <ac:cxnSpMk id="448" creationId="{899C8661-5772-D44A-7428-127E86CBDA81}"/>
          </ac:cxnSpMkLst>
        </pc:cxnChg>
        <pc:cxnChg chg="add mod">
          <ac:chgData name="Krishnan, Sripathi" userId="f846fd0d-7a8e-437d-921b-f63fb27330ae" providerId="ADAL" clId="{579A9846-9915-4989-B7B5-B479F96FF721}" dt="2023-06-30T12:54:33.310" v="15046" actId="164"/>
          <ac:cxnSpMkLst>
            <pc:docMk/>
            <pc:sldMk cId="1060648760" sldId="2147475481"/>
            <ac:cxnSpMk id="449" creationId="{C60D0A91-1A42-1982-5B10-4795E45DE198}"/>
          </ac:cxnSpMkLst>
        </pc:cxnChg>
        <pc:cxnChg chg="add mod">
          <ac:chgData name="Krishnan, Sripathi" userId="f846fd0d-7a8e-437d-921b-f63fb27330ae" providerId="ADAL" clId="{579A9846-9915-4989-B7B5-B479F96FF721}" dt="2023-06-30T12:54:33.310" v="15046" actId="164"/>
          <ac:cxnSpMkLst>
            <pc:docMk/>
            <pc:sldMk cId="1060648760" sldId="2147475481"/>
            <ac:cxnSpMk id="477" creationId="{4E8A0454-3BDE-6E91-118C-25696A9C7EDE}"/>
          </ac:cxnSpMkLst>
        </pc:cxnChg>
        <pc:cxnChg chg="add mod">
          <ac:chgData name="Krishnan, Sripathi" userId="f846fd0d-7a8e-437d-921b-f63fb27330ae" providerId="ADAL" clId="{579A9846-9915-4989-B7B5-B479F96FF721}" dt="2023-06-30T12:54:33.310" v="15046" actId="164"/>
          <ac:cxnSpMkLst>
            <pc:docMk/>
            <pc:sldMk cId="1060648760" sldId="2147475481"/>
            <ac:cxnSpMk id="479" creationId="{782CD760-E30F-8CE4-597E-2E91F4F43AC6}"/>
          </ac:cxnSpMkLst>
        </pc:cxnChg>
        <pc:cxnChg chg="add mod">
          <ac:chgData name="Krishnan, Sripathi" userId="f846fd0d-7a8e-437d-921b-f63fb27330ae" providerId="ADAL" clId="{579A9846-9915-4989-B7B5-B479F96FF721}" dt="2023-06-30T12:54:33.310" v="15046" actId="164"/>
          <ac:cxnSpMkLst>
            <pc:docMk/>
            <pc:sldMk cId="1060648760" sldId="2147475481"/>
            <ac:cxnSpMk id="487" creationId="{03186219-A800-3DD0-5071-73EE581CD63A}"/>
          </ac:cxnSpMkLst>
        </pc:cxnChg>
      </pc:sldChg>
      <pc:sldChg chg="addSp delSp modSp add mod">
        <pc:chgData name="Krishnan, Sripathi" userId="f846fd0d-7a8e-437d-921b-f63fb27330ae" providerId="ADAL" clId="{579A9846-9915-4989-B7B5-B479F96FF721}" dt="2023-06-30T13:16:11.618" v="16553" actId="165"/>
        <pc:sldMkLst>
          <pc:docMk/>
          <pc:sldMk cId="512379190" sldId="2147475482"/>
        </pc:sldMkLst>
        <pc:spChg chg="add mod">
          <ac:chgData name="Krishnan, Sripathi" userId="f846fd0d-7a8e-437d-921b-f63fb27330ae" providerId="ADAL" clId="{579A9846-9915-4989-B7B5-B479F96FF721}" dt="2023-06-30T09:10:15.170" v="6300" actId="1076"/>
          <ac:spMkLst>
            <pc:docMk/>
            <pc:sldMk cId="512379190" sldId="2147475482"/>
            <ac:spMk id="2" creationId="{3AA7C5E9-3F7C-5FA0-B3E8-C979E77707DA}"/>
          </ac:spMkLst>
        </pc:spChg>
        <pc:spChg chg="add mod">
          <ac:chgData name="Krishnan, Sripathi" userId="f846fd0d-7a8e-437d-921b-f63fb27330ae" providerId="ADAL" clId="{579A9846-9915-4989-B7B5-B479F96FF721}" dt="2023-06-30T09:10:06.577" v="6299" actId="20577"/>
          <ac:spMkLst>
            <pc:docMk/>
            <pc:sldMk cId="512379190" sldId="2147475482"/>
            <ac:spMk id="3" creationId="{437F3598-BDD8-95C8-CA2B-225F70DCEE2E}"/>
          </ac:spMkLst>
        </pc:spChg>
        <pc:spChg chg="mod">
          <ac:chgData name="Krishnan, Sripathi" userId="f846fd0d-7a8e-437d-921b-f63fb27330ae" providerId="ADAL" clId="{579A9846-9915-4989-B7B5-B479F96FF721}" dt="2023-06-30T08:53:02.930" v="4237" actId="13926"/>
          <ac:spMkLst>
            <pc:docMk/>
            <pc:sldMk cId="512379190" sldId="2147475482"/>
            <ac:spMk id="8" creationId="{8EB6D022-AA10-71DD-3B03-BE8B879837BA}"/>
          </ac:spMkLst>
        </pc:spChg>
        <pc:spChg chg="mod">
          <ac:chgData name="Krishnan, Sripathi" userId="f846fd0d-7a8e-437d-921b-f63fb27330ae" providerId="ADAL" clId="{579A9846-9915-4989-B7B5-B479F96FF721}" dt="2023-06-30T08:53:02.930" v="4237" actId="13926"/>
          <ac:spMkLst>
            <pc:docMk/>
            <pc:sldMk cId="512379190" sldId="2147475482"/>
            <ac:spMk id="11" creationId="{B11BBBE4-E2AE-62FD-F739-845EE8D3E15B}"/>
          </ac:spMkLst>
        </pc:spChg>
        <pc:spChg chg="mod">
          <ac:chgData name="Krishnan, Sripathi" userId="f846fd0d-7a8e-437d-921b-f63fb27330ae" providerId="ADAL" clId="{579A9846-9915-4989-B7B5-B479F96FF721}" dt="2023-06-30T08:53:02.930" v="4237" actId="13926"/>
          <ac:spMkLst>
            <pc:docMk/>
            <pc:sldMk cId="512379190" sldId="2147475482"/>
            <ac:spMk id="15" creationId="{C99EE616-9137-815E-523A-CC9B8052AB32}"/>
          </ac:spMkLst>
        </pc:spChg>
        <pc:spChg chg="mod">
          <ac:chgData name="Krishnan, Sripathi" userId="f846fd0d-7a8e-437d-921b-f63fb27330ae" providerId="ADAL" clId="{579A9846-9915-4989-B7B5-B479F96FF721}" dt="2023-06-30T08:53:02.930" v="4237" actId="13926"/>
          <ac:spMkLst>
            <pc:docMk/>
            <pc:sldMk cId="512379190" sldId="2147475482"/>
            <ac:spMk id="16" creationId="{B36047B3-D9A7-4701-E9FF-315DC7C242D0}"/>
          </ac:spMkLst>
        </pc:spChg>
        <pc:spChg chg="mod">
          <ac:chgData name="Krishnan, Sripathi" userId="f846fd0d-7a8e-437d-921b-f63fb27330ae" providerId="ADAL" clId="{579A9846-9915-4989-B7B5-B479F96FF721}" dt="2023-06-30T08:53:02.930" v="4237" actId="13926"/>
          <ac:spMkLst>
            <pc:docMk/>
            <pc:sldMk cId="512379190" sldId="2147475482"/>
            <ac:spMk id="17" creationId="{5D45782E-212A-5AED-19F4-A8D007ABF57F}"/>
          </ac:spMkLst>
        </pc:spChg>
        <pc:spChg chg="mod">
          <ac:chgData name="Krishnan, Sripathi" userId="f846fd0d-7a8e-437d-921b-f63fb27330ae" providerId="ADAL" clId="{579A9846-9915-4989-B7B5-B479F96FF721}" dt="2023-06-30T08:53:02.930" v="4237" actId="13926"/>
          <ac:spMkLst>
            <pc:docMk/>
            <pc:sldMk cId="512379190" sldId="2147475482"/>
            <ac:spMk id="22" creationId="{8F9B962A-6D3E-B46A-A076-8328ACECEAC9}"/>
          </ac:spMkLst>
        </pc:spChg>
        <pc:spChg chg="mod">
          <ac:chgData name="Krishnan, Sripathi" userId="f846fd0d-7a8e-437d-921b-f63fb27330ae" providerId="ADAL" clId="{579A9846-9915-4989-B7B5-B479F96FF721}" dt="2023-06-30T08:53:02.930" v="4237" actId="13926"/>
          <ac:spMkLst>
            <pc:docMk/>
            <pc:sldMk cId="512379190" sldId="2147475482"/>
            <ac:spMk id="23" creationId="{EF1ECBA8-1133-527F-F0F7-A7F46C65C677}"/>
          </ac:spMkLst>
        </pc:spChg>
        <pc:spChg chg="mod">
          <ac:chgData name="Krishnan, Sripathi" userId="f846fd0d-7a8e-437d-921b-f63fb27330ae" providerId="ADAL" clId="{579A9846-9915-4989-B7B5-B479F96FF721}" dt="2023-06-30T08:53:02.930" v="4237" actId="13926"/>
          <ac:spMkLst>
            <pc:docMk/>
            <pc:sldMk cId="512379190" sldId="2147475482"/>
            <ac:spMk id="24" creationId="{5B80B150-A4F4-1C52-1B62-2F96CB5B2788}"/>
          </ac:spMkLst>
        </pc:spChg>
        <pc:spChg chg="mod topLvl">
          <ac:chgData name="Krishnan, Sripathi" userId="f846fd0d-7a8e-437d-921b-f63fb27330ae" providerId="ADAL" clId="{579A9846-9915-4989-B7B5-B479F96FF721}" dt="2023-06-30T13:16:11.618" v="16553" actId="165"/>
          <ac:spMkLst>
            <pc:docMk/>
            <pc:sldMk cId="512379190" sldId="2147475482"/>
            <ac:spMk id="28" creationId="{C76339B6-07AC-BD64-2044-CF438BAEA0E2}"/>
          </ac:spMkLst>
        </pc:spChg>
        <pc:spChg chg="mod topLvl">
          <ac:chgData name="Krishnan, Sripathi" userId="f846fd0d-7a8e-437d-921b-f63fb27330ae" providerId="ADAL" clId="{579A9846-9915-4989-B7B5-B479F96FF721}" dt="2023-06-30T13:16:11.618" v="16553" actId="165"/>
          <ac:spMkLst>
            <pc:docMk/>
            <pc:sldMk cId="512379190" sldId="2147475482"/>
            <ac:spMk id="29" creationId="{ECADF3E0-CAEA-474B-ECF8-C266DFA52205}"/>
          </ac:spMkLst>
        </pc:spChg>
        <pc:spChg chg="mod topLvl">
          <ac:chgData name="Krishnan, Sripathi" userId="f846fd0d-7a8e-437d-921b-f63fb27330ae" providerId="ADAL" clId="{579A9846-9915-4989-B7B5-B479F96FF721}" dt="2023-06-30T13:16:11.618" v="16553" actId="165"/>
          <ac:spMkLst>
            <pc:docMk/>
            <pc:sldMk cId="512379190" sldId="2147475482"/>
            <ac:spMk id="30" creationId="{73762E94-641D-69BC-3C0C-226904CD913B}"/>
          </ac:spMkLst>
        </pc:spChg>
        <pc:spChg chg="mod topLvl">
          <ac:chgData name="Krishnan, Sripathi" userId="f846fd0d-7a8e-437d-921b-f63fb27330ae" providerId="ADAL" clId="{579A9846-9915-4989-B7B5-B479F96FF721}" dt="2023-06-30T13:16:11.618" v="16553" actId="165"/>
          <ac:spMkLst>
            <pc:docMk/>
            <pc:sldMk cId="512379190" sldId="2147475482"/>
            <ac:spMk id="31" creationId="{B1C19955-83B7-5329-F7A0-C12625923761}"/>
          </ac:spMkLst>
        </pc:spChg>
        <pc:spChg chg="mod">
          <ac:chgData name="Krishnan, Sripathi" userId="f846fd0d-7a8e-437d-921b-f63fb27330ae" providerId="ADAL" clId="{579A9846-9915-4989-B7B5-B479F96FF721}" dt="2023-06-30T09:42:26.836" v="7259"/>
          <ac:spMkLst>
            <pc:docMk/>
            <pc:sldMk cId="512379190" sldId="2147475482"/>
            <ac:spMk id="32" creationId="{37CC0CE1-61EA-620C-7C6E-7E4B2ED24E4A}"/>
          </ac:spMkLst>
        </pc:spChg>
        <pc:spChg chg="mod topLvl">
          <ac:chgData name="Krishnan, Sripathi" userId="f846fd0d-7a8e-437d-921b-f63fb27330ae" providerId="ADAL" clId="{579A9846-9915-4989-B7B5-B479F96FF721}" dt="2023-06-30T13:16:11.618" v="16553" actId="165"/>
          <ac:spMkLst>
            <pc:docMk/>
            <pc:sldMk cId="512379190" sldId="2147475482"/>
            <ac:spMk id="34" creationId="{905350F0-DA97-0AAF-60FE-D26AA84DB45A}"/>
          </ac:spMkLst>
        </pc:spChg>
        <pc:spChg chg="mod topLvl">
          <ac:chgData name="Krishnan, Sripathi" userId="f846fd0d-7a8e-437d-921b-f63fb27330ae" providerId="ADAL" clId="{579A9846-9915-4989-B7B5-B479F96FF721}" dt="2023-06-30T13:16:11.618" v="16553" actId="165"/>
          <ac:spMkLst>
            <pc:docMk/>
            <pc:sldMk cId="512379190" sldId="2147475482"/>
            <ac:spMk id="35" creationId="{EFF5D04C-FE6A-0B60-EB57-385C158B4811}"/>
          </ac:spMkLst>
        </pc:spChg>
        <pc:spChg chg="mod topLvl">
          <ac:chgData name="Krishnan, Sripathi" userId="f846fd0d-7a8e-437d-921b-f63fb27330ae" providerId="ADAL" clId="{579A9846-9915-4989-B7B5-B479F96FF721}" dt="2023-06-30T13:16:11.618" v="16553" actId="165"/>
          <ac:spMkLst>
            <pc:docMk/>
            <pc:sldMk cId="512379190" sldId="2147475482"/>
            <ac:spMk id="36" creationId="{6DB9F00C-8E1B-D255-6B2F-A0497A5D560E}"/>
          </ac:spMkLst>
        </pc:spChg>
        <pc:spChg chg="mod topLvl">
          <ac:chgData name="Krishnan, Sripathi" userId="f846fd0d-7a8e-437d-921b-f63fb27330ae" providerId="ADAL" clId="{579A9846-9915-4989-B7B5-B479F96FF721}" dt="2023-06-30T13:16:11.618" v="16553" actId="165"/>
          <ac:spMkLst>
            <pc:docMk/>
            <pc:sldMk cId="512379190" sldId="2147475482"/>
            <ac:spMk id="37" creationId="{F77B0886-8124-832F-3F9F-CEDC17565A8E}"/>
          </ac:spMkLst>
        </pc:spChg>
        <pc:spChg chg="mod topLvl">
          <ac:chgData name="Krishnan, Sripathi" userId="f846fd0d-7a8e-437d-921b-f63fb27330ae" providerId="ADAL" clId="{579A9846-9915-4989-B7B5-B479F96FF721}" dt="2023-06-30T13:16:11.618" v="16553" actId="165"/>
          <ac:spMkLst>
            <pc:docMk/>
            <pc:sldMk cId="512379190" sldId="2147475482"/>
            <ac:spMk id="40" creationId="{953FD491-EBF1-1C93-00A1-94497C211E09}"/>
          </ac:spMkLst>
        </pc:spChg>
        <pc:spChg chg="mod">
          <ac:chgData name="Krishnan, Sripathi" userId="f846fd0d-7a8e-437d-921b-f63fb27330ae" providerId="ADAL" clId="{579A9846-9915-4989-B7B5-B479F96FF721}" dt="2023-06-30T08:53:02.930" v="4237" actId="13926"/>
          <ac:spMkLst>
            <pc:docMk/>
            <pc:sldMk cId="512379190" sldId="2147475482"/>
            <ac:spMk id="41" creationId="{5FAC3A15-97AE-B9DD-16BE-C18C4910ADB1}"/>
          </ac:spMkLst>
        </pc:spChg>
        <pc:spChg chg="mod">
          <ac:chgData name="Krishnan, Sripathi" userId="f846fd0d-7a8e-437d-921b-f63fb27330ae" providerId="ADAL" clId="{579A9846-9915-4989-B7B5-B479F96FF721}" dt="2023-06-30T08:52:27.854" v="4233" actId="20577"/>
          <ac:spMkLst>
            <pc:docMk/>
            <pc:sldMk cId="512379190" sldId="2147475482"/>
            <ac:spMk id="518" creationId="{C8B31483-1104-9BC0-0C92-CD014DB23021}"/>
          </ac:spMkLst>
        </pc:spChg>
        <pc:grpChg chg="mod">
          <ac:chgData name="Krishnan, Sripathi" userId="f846fd0d-7a8e-437d-921b-f63fb27330ae" providerId="ADAL" clId="{579A9846-9915-4989-B7B5-B479F96FF721}" dt="2023-06-30T08:52:58.816" v="4236" actId="207"/>
          <ac:grpSpMkLst>
            <pc:docMk/>
            <pc:sldMk cId="512379190" sldId="2147475482"/>
            <ac:grpSpMk id="546" creationId="{43F2D150-D7E4-D2BD-6175-A19CD6ECA030}"/>
          </ac:grpSpMkLst>
        </pc:grpChg>
        <pc:grpChg chg="add del mod">
          <ac:chgData name="Krishnan, Sripathi" userId="f846fd0d-7a8e-437d-921b-f63fb27330ae" providerId="ADAL" clId="{579A9846-9915-4989-B7B5-B479F96FF721}" dt="2023-06-30T13:16:11.618" v="16553" actId="165"/>
          <ac:grpSpMkLst>
            <pc:docMk/>
            <pc:sldMk cId="512379190" sldId="2147475482"/>
            <ac:grpSpMk id="547" creationId="{5F20C4FD-3797-B242-E0D7-E41CE888B771}"/>
          </ac:grpSpMkLst>
        </pc:grpChg>
        <pc:grpChg chg="del">
          <ac:chgData name="Krishnan, Sripathi" userId="f846fd0d-7a8e-437d-921b-f63fb27330ae" providerId="ADAL" clId="{579A9846-9915-4989-B7B5-B479F96FF721}" dt="2023-06-30T08:48:25.182" v="3858" actId="478"/>
          <ac:grpSpMkLst>
            <pc:docMk/>
            <pc:sldMk cId="512379190" sldId="2147475482"/>
            <ac:grpSpMk id="548" creationId="{376095CB-5647-26C6-1C30-D2E5F3B8756D}"/>
          </ac:grpSpMkLst>
        </pc:grpChg>
        <pc:grpChg chg="del">
          <ac:chgData name="Krishnan, Sripathi" userId="f846fd0d-7a8e-437d-921b-f63fb27330ae" providerId="ADAL" clId="{579A9846-9915-4989-B7B5-B479F96FF721}" dt="2023-06-30T08:48:25.182" v="3858" actId="478"/>
          <ac:grpSpMkLst>
            <pc:docMk/>
            <pc:sldMk cId="512379190" sldId="2147475482"/>
            <ac:grpSpMk id="567" creationId="{788BA339-4D5E-D901-8983-C2CB92769E29}"/>
          </ac:grpSpMkLst>
        </pc:grpChg>
        <pc:grpChg chg="del">
          <ac:chgData name="Krishnan, Sripathi" userId="f846fd0d-7a8e-437d-921b-f63fb27330ae" providerId="ADAL" clId="{579A9846-9915-4989-B7B5-B479F96FF721}" dt="2023-06-30T08:48:25.182" v="3858" actId="478"/>
          <ac:grpSpMkLst>
            <pc:docMk/>
            <pc:sldMk cId="512379190" sldId="2147475482"/>
            <ac:grpSpMk id="568" creationId="{A2D821F9-80A4-0EE7-BE4C-403A912B61D3}"/>
          </ac:grpSpMkLst>
        </pc:grpChg>
        <pc:grpChg chg="del">
          <ac:chgData name="Krishnan, Sripathi" userId="f846fd0d-7a8e-437d-921b-f63fb27330ae" providerId="ADAL" clId="{579A9846-9915-4989-B7B5-B479F96FF721}" dt="2023-06-30T08:48:29.916" v="3859" actId="478"/>
          <ac:grpSpMkLst>
            <pc:docMk/>
            <pc:sldMk cId="512379190" sldId="2147475482"/>
            <ac:grpSpMk id="569" creationId="{EF26CCE2-3EE8-CCA5-2765-EE14ABADABC1}"/>
          </ac:grpSpMkLst>
        </pc:grpChg>
        <pc:grpChg chg="del">
          <ac:chgData name="Krishnan, Sripathi" userId="f846fd0d-7a8e-437d-921b-f63fb27330ae" providerId="ADAL" clId="{579A9846-9915-4989-B7B5-B479F96FF721}" dt="2023-06-30T08:48:29.916" v="3859" actId="478"/>
          <ac:grpSpMkLst>
            <pc:docMk/>
            <pc:sldMk cId="512379190" sldId="2147475482"/>
            <ac:grpSpMk id="570" creationId="{7B0552BE-2878-AF8D-D586-7E437B9A36B5}"/>
          </ac:grpSpMkLst>
        </pc:grpChg>
        <pc:grpChg chg="del">
          <ac:chgData name="Krishnan, Sripathi" userId="f846fd0d-7a8e-437d-921b-f63fb27330ae" providerId="ADAL" clId="{579A9846-9915-4989-B7B5-B479F96FF721}" dt="2023-06-30T08:48:25.182" v="3858" actId="478"/>
          <ac:grpSpMkLst>
            <pc:docMk/>
            <pc:sldMk cId="512379190" sldId="2147475482"/>
            <ac:grpSpMk id="574" creationId="{19C5DF70-5FF2-2BC2-94D8-6D2E668FED35}"/>
          </ac:grpSpMkLst>
        </pc:grpChg>
      </pc:sldChg>
      <pc:sldChg chg="addSp delSp modSp add mod">
        <pc:chgData name="Krishnan, Sripathi" userId="f846fd0d-7a8e-437d-921b-f63fb27330ae" providerId="ADAL" clId="{579A9846-9915-4989-B7B5-B479F96FF721}" dt="2023-06-30T09:42:33.091" v="7260"/>
        <pc:sldMkLst>
          <pc:docMk/>
          <pc:sldMk cId="381313903" sldId="2147475483"/>
        </pc:sldMkLst>
        <pc:spChg chg="add mod">
          <ac:chgData name="Krishnan, Sripathi" userId="f846fd0d-7a8e-437d-921b-f63fb27330ae" providerId="ADAL" clId="{579A9846-9915-4989-B7B5-B479F96FF721}" dt="2023-06-30T09:10:19.821" v="6301"/>
          <ac:spMkLst>
            <pc:docMk/>
            <pc:sldMk cId="381313903" sldId="2147475483"/>
            <ac:spMk id="2" creationId="{A5CC7A04-3F7B-DB2E-47B6-B03211F35994}"/>
          </ac:spMkLst>
        </pc:spChg>
        <pc:spChg chg="add mod">
          <ac:chgData name="Krishnan, Sripathi" userId="f846fd0d-7a8e-437d-921b-f63fb27330ae" providerId="ADAL" clId="{579A9846-9915-4989-B7B5-B479F96FF721}" dt="2023-06-30T09:10:19.821" v="6301"/>
          <ac:spMkLst>
            <pc:docMk/>
            <pc:sldMk cId="381313903" sldId="2147475483"/>
            <ac:spMk id="3" creationId="{EB973311-AE3D-B4DE-7827-FEF32CADABFA}"/>
          </ac:spMkLst>
        </pc:spChg>
        <pc:spChg chg="add mod">
          <ac:chgData name="Krishnan, Sripathi" userId="f846fd0d-7a8e-437d-921b-f63fb27330ae" providerId="ADAL" clId="{579A9846-9915-4989-B7B5-B479F96FF721}" dt="2023-06-30T09:10:38.328" v="6382" actId="20577"/>
          <ac:spMkLst>
            <pc:docMk/>
            <pc:sldMk cId="381313903" sldId="2147475483"/>
            <ac:spMk id="4" creationId="{57E5E5BD-7823-313A-1B2A-C473BD2838FD}"/>
          </ac:spMkLst>
        </pc:spChg>
        <pc:spChg chg="mod">
          <ac:chgData name="Krishnan, Sripathi" userId="f846fd0d-7a8e-437d-921b-f63fb27330ae" providerId="ADAL" clId="{579A9846-9915-4989-B7B5-B479F96FF721}" dt="2023-06-30T08:53:52.383" v="4241" actId="13926"/>
          <ac:spMkLst>
            <pc:docMk/>
            <pc:sldMk cId="381313903" sldId="2147475483"/>
            <ac:spMk id="8" creationId="{8EB6D022-AA10-71DD-3B03-BE8B879837BA}"/>
          </ac:spMkLst>
        </pc:spChg>
        <pc:spChg chg="mod">
          <ac:chgData name="Krishnan, Sripathi" userId="f846fd0d-7a8e-437d-921b-f63fb27330ae" providerId="ADAL" clId="{579A9846-9915-4989-B7B5-B479F96FF721}" dt="2023-06-30T08:53:52.383" v="4241" actId="13926"/>
          <ac:spMkLst>
            <pc:docMk/>
            <pc:sldMk cId="381313903" sldId="2147475483"/>
            <ac:spMk id="11" creationId="{B11BBBE4-E2AE-62FD-F739-845EE8D3E15B}"/>
          </ac:spMkLst>
        </pc:spChg>
        <pc:spChg chg="mod">
          <ac:chgData name="Krishnan, Sripathi" userId="f846fd0d-7a8e-437d-921b-f63fb27330ae" providerId="ADAL" clId="{579A9846-9915-4989-B7B5-B479F96FF721}" dt="2023-06-30T08:53:52.383" v="4241" actId="13926"/>
          <ac:spMkLst>
            <pc:docMk/>
            <pc:sldMk cId="381313903" sldId="2147475483"/>
            <ac:spMk id="15" creationId="{C99EE616-9137-815E-523A-CC9B8052AB32}"/>
          </ac:spMkLst>
        </pc:spChg>
        <pc:spChg chg="mod">
          <ac:chgData name="Krishnan, Sripathi" userId="f846fd0d-7a8e-437d-921b-f63fb27330ae" providerId="ADAL" clId="{579A9846-9915-4989-B7B5-B479F96FF721}" dt="2023-06-30T08:53:52.383" v="4241" actId="13926"/>
          <ac:spMkLst>
            <pc:docMk/>
            <pc:sldMk cId="381313903" sldId="2147475483"/>
            <ac:spMk id="16" creationId="{B36047B3-D9A7-4701-E9FF-315DC7C242D0}"/>
          </ac:spMkLst>
        </pc:spChg>
        <pc:spChg chg="mod">
          <ac:chgData name="Krishnan, Sripathi" userId="f846fd0d-7a8e-437d-921b-f63fb27330ae" providerId="ADAL" clId="{579A9846-9915-4989-B7B5-B479F96FF721}" dt="2023-06-30T08:53:52.383" v="4241" actId="13926"/>
          <ac:spMkLst>
            <pc:docMk/>
            <pc:sldMk cId="381313903" sldId="2147475483"/>
            <ac:spMk id="17" creationId="{5D45782E-212A-5AED-19F4-A8D007ABF57F}"/>
          </ac:spMkLst>
        </pc:spChg>
        <pc:spChg chg="mod">
          <ac:chgData name="Krishnan, Sripathi" userId="f846fd0d-7a8e-437d-921b-f63fb27330ae" providerId="ADAL" clId="{579A9846-9915-4989-B7B5-B479F96FF721}" dt="2023-06-30T08:53:52.383" v="4241" actId="13926"/>
          <ac:spMkLst>
            <pc:docMk/>
            <pc:sldMk cId="381313903" sldId="2147475483"/>
            <ac:spMk id="22" creationId="{8F9B962A-6D3E-B46A-A076-8328ACECEAC9}"/>
          </ac:spMkLst>
        </pc:spChg>
        <pc:spChg chg="mod">
          <ac:chgData name="Krishnan, Sripathi" userId="f846fd0d-7a8e-437d-921b-f63fb27330ae" providerId="ADAL" clId="{579A9846-9915-4989-B7B5-B479F96FF721}" dt="2023-06-30T08:53:52.383" v="4241" actId="13926"/>
          <ac:spMkLst>
            <pc:docMk/>
            <pc:sldMk cId="381313903" sldId="2147475483"/>
            <ac:spMk id="23" creationId="{EF1ECBA8-1133-527F-F0F7-A7F46C65C677}"/>
          </ac:spMkLst>
        </pc:spChg>
        <pc:spChg chg="mod">
          <ac:chgData name="Krishnan, Sripathi" userId="f846fd0d-7a8e-437d-921b-f63fb27330ae" providerId="ADAL" clId="{579A9846-9915-4989-B7B5-B479F96FF721}" dt="2023-06-30T08:53:52.383" v="4241" actId="13926"/>
          <ac:spMkLst>
            <pc:docMk/>
            <pc:sldMk cId="381313903" sldId="2147475483"/>
            <ac:spMk id="24" creationId="{5B80B150-A4F4-1C52-1B62-2F96CB5B2788}"/>
          </ac:spMkLst>
        </pc:spChg>
        <pc:spChg chg="mod">
          <ac:chgData name="Krishnan, Sripathi" userId="f846fd0d-7a8e-437d-921b-f63fb27330ae" providerId="ADAL" clId="{579A9846-9915-4989-B7B5-B479F96FF721}" dt="2023-06-30T08:53:52.383" v="4241" actId="13926"/>
          <ac:spMkLst>
            <pc:docMk/>
            <pc:sldMk cId="381313903" sldId="2147475483"/>
            <ac:spMk id="28" creationId="{C76339B6-07AC-BD64-2044-CF438BAEA0E2}"/>
          </ac:spMkLst>
        </pc:spChg>
        <pc:spChg chg="mod">
          <ac:chgData name="Krishnan, Sripathi" userId="f846fd0d-7a8e-437d-921b-f63fb27330ae" providerId="ADAL" clId="{579A9846-9915-4989-B7B5-B479F96FF721}" dt="2023-06-30T08:53:52.383" v="4241" actId="13926"/>
          <ac:spMkLst>
            <pc:docMk/>
            <pc:sldMk cId="381313903" sldId="2147475483"/>
            <ac:spMk id="29" creationId="{ECADF3E0-CAEA-474B-ECF8-C266DFA52205}"/>
          </ac:spMkLst>
        </pc:spChg>
        <pc:spChg chg="mod">
          <ac:chgData name="Krishnan, Sripathi" userId="f846fd0d-7a8e-437d-921b-f63fb27330ae" providerId="ADAL" clId="{579A9846-9915-4989-B7B5-B479F96FF721}" dt="2023-06-30T08:53:52.383" v="4241" actId="13926"/>
          <ac:spMkLst>
            <pc:docMk/>
            <pc:sldMk cId="381313903" sldId="2147475483"/>
            <ac:spMk id="30" creationId="{73762E94-641D-69BC-3C0C-226904CD913B}"/>
          </ac:spMkLst>
        </pc:spChg>
        <pc:spChg chg="mod">
          <ac:chgData name="Krishnan, Sripathi" userId="f846fd0d-7a8e-437d-921b-f63fb27330ae" providerId="ADAL" clId="{579A9846-9915-4989-B7B5-B479F96FF721}" dt="2023-06-30T08:53:52.383" v="4241" actId="13926"/>
          <ac:spMkLst>
            <pc:docMk/>
            <pc:sldMk cId="381313903" sldId="2147475483"/>
            <ac:spMk id="31" creationId="{B1C19955-83B7-5329-F7A0-C12625923761}"/>
          </ac:spMkLst>
        </pc:spChg>
        <pc:spChg chg="mod">
          <ac:chgData name="Krishnan, Sripathi" userId="f846fd0d-7a8e-437d-921b-f63fb27330ae" providerId="ADAL" clId="{579A9846-9915-4989-B7B5-B479F96FF721}" dt="2023-06-30T09:42:33.091" v="7260"/>
          <ac:spMkLst>
            <pc:docMk/>
            <pc:sldMk cId="381313903" sldId="2147475483"/>
            <ac:spMk id="32" creationId="{37CC0CE1-61EA-620C-7C6E-7E4B2ED24E4A}"/>
          </ac:spMkLst>
        </pc:spChg>
        <pc:spChg chg="mod">
          <ac:chgData name="Krishnan, Sripathi" userId="f846fd0d-7a8e-437d-921b-f63fb27330ae" providerId="ADAL" clId="{579A9846-9915-4989-B7B5-B479F96FF721}" dt="2023-06-30T08:53:52.383" v="4241" actId="13926"/>
          <ac:spMkLst>
            <pc:docMk/>
            <pc:sldMk cId="381313903" sldId="2147475483"/>
            <ac:spMk id="34" creationId="{905350F0-DA97-0AAF-60FE-D26AA84DB45A}"/>
          </ac:spMkLst>
        </pc:spChg>
        <pc:spChg chg="mod">
          <ac:chgData name="Krishnan, Sripathi" userId="f846fd0d-7a8e-437d-921b-f63fb27330ae" providerId="ADAL" clId="{579A9846-9915-4989-B7B5-B479F96FF721}" dt="2023-06-30T08:53:52.383" v="4241" actId="13926"/>
          <ac:spMkLst>
            <pc:docMk/>
            <pc:sldMk cId="381313903" sldId="2147475483"/>
            <ac:spMk id="35" creationId="{EFF5D04C-FE6A-0B60-EB57-385C158B4811}"/>
          </ac:spMkLst>
        </pc:spChg>
        <pc:spChg chg="mod">
          <ac:chgData name="Krishnan, Sripathi" userId="f846fd0d-7a8e-437d-921b-f63fb27330ae" providerId="ADAL" clId="{579A9846-9915-4989-B7B5-B479F96FF721}" dt="2023-06-30T08:53:52.383" v="4241" actId="13926"/>
          <ac:spMkLst>
            <pc:docMk/>
            <pc:sldMk cId="381313903" sldId="2147475483"/>
            <ac:spMk id="36" creationId="{6DB9F00C-8E1B-D255-6B2F-A0497A5D560E}"/>
          </ac:spMkLst>
        </pc:spChg>
        <pc:spChg chg="mod">
          <ac:chgData name="Krishnan, Sripathi" userId="f846fd0d-7a8e-437d-921b-f63fb27330ae" providerId="ADAL" clId="{579A9846-9915-4989-B7B5-B479F96FF721}" dt="2023-06-30T08:53:52.383" v="4241" actId="13926"/>
          <ac:spMkLst>
            <pc:docMk/>
            <pc:sldMk cId="381313903" sldId="2147475483"/>
            <ac:spMk id="37" creationId="{F77B0886-8124-832F-3F9F-CEDC17565A8E}"/>
          </ac:spMkLst>
        </pc:spChg>
        <pc:spChg chg="mod">
          <ac:chgData name="Krishnan, Sripathi" userId="f846fd0d-7a8e-437d-921b-f63fb27330ae" providerId="ADAL" clId="{579A9846-9915-4989-B7B5-B479F96FF721}" dt="2023-06-30T08:53:52.383" v="4241" actId="13926"/>
          <ac:spMkLst>
            <pc:docMk/>
            <pc:sldMk cId="381313903" sldId="2147475483"/>
            <ac:spMk id="40" creationId="{953FD491-EBF1-1C93-00A1-94497C211E09}"/>
          </ac:spMkLst>
        </pc:spChg>
        <pc:spChg chg="mod">
          <ac:chgData name="Krishnan, Sripathi" userId="f846fd0d-7a8e-437d-921b-f63fb27330ae" providerId="ADAL" clId="{579A9846-9915-4989-B7B5-B479F96FF721}" dt="2023-06-30T08:53:52.383" v="4241" actId="13926"/>
          <ac:spMkLst>
            <pc:docMk/>
            <pc:sldMk cId="381313903" sldId="2147475483"/>
            <ac:spMk id="41" creationId="{5FAC3A15-97AE-B9DD-16BE-C18C4910ADB1}"/>
          </ac:spMkLst>
        </pc:spChg>
        <pc:spChg chg="mod">
          <ac:chgData name="Krishnan, Sripathi" userId="f846fd0d-7a8e-437d-921b-f63fb27330ae" providerId="ADAL" clId="{579A9846-9915-4989-B7B5-B479F96FF721}" dt="2023-06-30T08:56:00.669" v="4629" actId="313"/>
          <ac:spMkLst>
            <pc:docMk/>
            <pc:sldMk cId="381313903" sldId="2147475483"/>
            <ac:spMk id="518" creationId="{C8B31483-1104-9BC0-0C92-CD014DB23021}"/>
          </ac:spMkLst>
        </pc:spChg>
        <pc:grpChg chg="mod">
          <ac:chgData name="Krishnan, Sripathi" userId="f846fd0d-7a8e-437d-921b-f63fb27330ae" providerId="ADAL" clId="{579A9846-9915-4989-B7B5-B479F96FF721}" dt="2023-06-30T08:53:49.577" v="4240" actId="207"/>
          <ac:grpSpMkLst>
            <pc:docMk/>
            <pc:sldMk cId="381313903" sldId="2147475483"/>
            <ac:grpSpMk id="546" creationId="{43F2D150-D7E4-D2BD-6175-A19CD6ECA030}"/>
          </ac:grpSpMkLst>
        </pc:grpChg>
        <pc:grpChg chg="mod">
          <ac:chgData name="Krishnan, Sripathi" userId="f846fd0d-7a8e-437d-921b-f63fb27330ae" providerId="ADAL" clId="{579A9846-9915-4989-B7B5-B479F96FF721}" dt="2023-06-30T08:53:49.577" v="4240" actId="207"/>
          <ac:grpSpMkLst>
            <pc:docMk/>
            <pc:sldMk cId="381313903" sldId="2147475483"/>
            <ac:grpSpMk id="547" creationId="{5F20C4FD-3797-B242-E0D7-E41CE888B771}"/>
          </ac:grpSpMkLst>
        </pc:grpChg>
        <pc:grpChg chg="del">
          <ac:chgData name="Krishnan, Sripathi" userId="f846fd0d-7a8e-437d-921b-f63fb27330ae" providerId="ADAL" clId="{579A9846-9915-4989-B7B5-B479F96FF721}" dt="2023-06-30T08:53:31.471" v="4238" actId="478"/>
          <ac:grpSpMkLst>
            <pc:docMk/>
            <pc:sldMk cId="381313903" sldId="2147475483"/>
            <ac:grpSpMk id="567" creationId="{788BA339-4D5E-D901-8983-C2CB92769E29}"/>
          </ac:grpSpMkLst>
        </pc:grpChg>
        <pc:grpChg chg="del">
          <ac:chgData name="Krishnan, Sripathi" userId="f846fd0d-7a8e-437d-921b-f63fb27330ae" providerId="ADAL" clId="{579A9846-9915-4989-B7B5-B479F96FF721}" dt="2023-06-30T08:53:31.471" v="4238" actId="478"/>
          <ac:grpSpMkLst>
            <pc:docMk/>
            <pc:sldMk cId="381313903" sldId="2147475483"/>
            <ac:grpSpMk id="568" creationId="{A2D821F9-80A4-0EE7-BE4C-403A912B61D3}"/>
          </ac:grpSpMkLst>
        </pc:grpChg>
        <pc:grpChg chg="del">
          <ac:chgData name="Krishnan, Sripathi" userId="f846fd0d-7a8e-437d-921b-f63fb27330ae" providerId="ADAL" clId="{579A9846-9915-4989-B7B5-B479F96FF721}" dt="2023-06-30T08:53:38.628" v="4239" actId="478"/>
          <ac:grpSpMkLst>
            <pc:docMk/>
            <pc:sldMk cId="381313903" sldId="2147475483"/>
            <ac:grpSpMk id="569" creationId="{EF26CCE2-3EE8-CCA5-2765-EE14ABADABC1}"/>
          </ac:grpSpMkLst>
        </pc:grpChg>
        <pc:grpChg chg="del">
          <ac:chgData name="Krishnan, Sripathi" userId="f846fd0d-7a8e-437d-921b-f63fb27330ae" providerId="ADAL" clId="{579A9846-9915-4989-B7B5-B479F96FF721}" dt="2023-06-30T08:53:38.628" v="4239" actId="478"/>
          <ac:grpSpMkLst>
            <pc:docMk/>
            <pc:sldMk cId="381313903" sldId="2147475483"/>
            <ac:grpSpMk id="570" creationId="{7B0552BE-2878-AF8D-D586-7E437B9A36B5}"/>
          </ac:grpSpMkLst>
        </pc:grpChg>
        <pc:grpChg chg="del">
          <ac:chgData name="Krishnan, Sripathi" userId="f846fd0d-7a8e-437d-921b-f63fb27330ae" providerId="ADAL" clId="{579A9846-9915-4989-B7B5-B479F96FF721}" dt="2023-06-30T08:53:38.628" v="4239" actId="478"/>
          <ac:grpSpMkLst>
            <pc:docMk/>
            <pc:sldMk cId="381313903" sldId="2147475483"/>
            <ac:grpSpMk id="574" creationId="{19C5DF70-5FF2-2BC2-94D8-6D2E668FED35}"/>
          </ac:grpSpMkLst>
        </pc:grpChg>
      </pc:sldChg>
      <pc:sldChg chg="addSp delSp modSp add mod">
        <pc:chgData name="Krishnan, Sripathi" userId="f846fd0d-7a8e-437d-921b-f63fb27330ae" providerId="ADAL" clId="{579A9846-9915-4989-B7B5-B479F96FF721}" dt="2023-06-30T09:42:37.032" v="7261"/>
        <pc:sldMkLst>
          <pc:docMk/>
          <pc:sldMk cId="1602559122" sldId="2147475484"/>
        </pc:sldMkLst>
        <pc:spChg chg="add mod">
          <ac:chgData name="Krishnan, Sripathi" userId="f846fd0d-7a8e-437d-921b-f63fb27330ae" providerId="ADAL" clId="{579A9846-9915-4989-B7B5-B479F96FF721}" dt="2023-06-30T09:11:36.545" v="6395" actId="14100"/>
          <ac:spMkLst>
            <pc:docMk/>
            <pc:sldMk cId="1602559122" sldId="2147475484"/>
            <ac:spMk id="2" creationId="{CEF4B402-7F2F-D857-C4DE-05D6BD5B90A8}"/>
          </ac:spMkLst>
        </pc:spChg>
        <pc:spChg chg="add mod">
          <ac:chgData name="Krishnan, Sripathi" userId="f846fd0d-7a8e-437d-921b-f63fb27330ae" providerId="ADAL" clId="{579A9846-9915-4989-B7B5-B479F96FF721}" dt="2023-06-30T09:11:36.545" v="6395" actId="14100"/>
          <ac:spMkLst>
            <pc:docMk/>
            <pc:sldMk cId="1602559122" sldId="2147475484"/>
            <ac:spMk id="3" creationId="{EE8A0A92-BEF0-4AE0-55DB-D077C0A5BDDD}"/>
          </ac:spMkLst>
        </pc:spChg>
        <pc:spChg chg="add mod">
          <ac:chgData name="Krishnan, Sripathi" userId="f846fd0d-7a8e-437d-921b-f63fb27330ae" providerId="ADAL" clId="{579A9846-9915-4989-B7B5-B479F96FF721}" dt="2023-06-30T09:11:36.545" v="6395" actId="14100"/>
          <ac:spMkLst>
            <pc:docMk/>
            <pc:sldMk cId="1602559122" sldId="2147475484"/>
            <ac:spMk id="4" creationId="{F92B8211-4DBE-8630-3BAC-6381E8EC6384}"/>
          </ac:spMkLst>
        </pc:spChg>
        <pc:spChg chg="add mod">
          <ac:chgData name="Krishnan, Sripathi" userId="f846fd0d-7a8e-437d-921b-f63fb27330ae" providerId="ADAL" clId="{579A9846-9915-4989-B7B5-B479F96FF721}" dt="2023-06-30T09:11:44.165" v="6396" actId="14100"/>
          <ac:spMkLst>
            <pc:docMk/>
            <pc:sldMk cId="1602559122" sldId="2147475484"/>
            <ac:spMk id="5" creationId="{91846D00-2F74-3DDB-9A2D-63E6863D2C88}"/>
          </ac:spMkLst>
        </pc:spChg>
        <pc:spChg chg="mod">
          <ac:chgData name="Krishnan, Sripathi" userId="f846fd0d-7a8e-437d-921b-f63fb27330ae" providerId="ADAL" clId="{579A9846-9915-4989-B7B5-B479F96FF721}" dt="2023-06-30T08:56:35.808" v="4634" actId="13926"/>
          <ac:spMkLst>
            <pc:docMk/>
            <pc:sldMk cId="1602559122" sldId="2147475484"/>
            <ac:spMk id="8" creationId="{8EB6D022-AA10-71DD-3B03-BE8B879837BA}"/>
          </ac:spMkLst>
        </pc:spChg>
        <pc:spChg chg="mod">
          <ac:chgData name="Krishnan, Sripathi" userId="f846fd0d-7a8e-437d-921b-f63fb27330ae" providerId="ADAL" clId="{579A9846-9915-4989-B7B5-B479F96FF721}" dt="2023-06-30T08:56:35.808" v="4634" actId="13926"/>
          <ac:spMkLst>
            <pc:docMk/>
            <pc:sldMk cId="1602559122" sldId="2147475484"/>
            <ac:spMk id="11" creationId="{B11BBBE4-E2AE-62FD-F739-845EE8D3E15B}"/>
          </ac:spMkLst>
        </pc:spChg>
        <pc:spChg chg="mod">
          <ac:chgData name="Krishnan, Sripathi" userId="f846fd0d-7a8e-437d-921b-f63fb27330ae" providerId="ADAL" clId="{579A9846-9915-4989-B7B5-B479F96FF721}" dt="2023-06-30T08:56:35.808" v="4634" actId="13926"/>
          <ac:spMkLst>
            <pc:docMk/>
            <pc:sldMk cId="1602559122" sldId="2147475484"/>
            <ac:spMk id="15" creationId="{C99EE616-9137-815E-523A-CC9B8052AB32}"/>
          </ac:spMkLst>
        </pc:spChg>
        <pc:spChg chg="mod">
          <ac:chgData name="Krishnan, Sripathi" userId="f846fd0d-7a8e-437d-921b-f63fb27330ae" providerId="ADAL" clId="{579A9846-9915-4989-B7B5-B479F96FF721}" dt="2023-06-30T08:56:35.808" v="4634" actId="13926"/>
          <ac:spMkLst>
            <pc:docMk/>
            <pc:sldMk cId="1602559122" sldId="2147475484"/>
            <ac:spMk id="16" creationId="{B36047B3-D9A7-4701-E9FF-315DC7C242D0}"/>
          </ac:spMkLst>
        </pc:spChg>
        <pc:spChg chg="mod">
          <ac:chgData name="Krishnan, Sripathi" userId="f846fd0d-7a8e-437d-921b-f63fb27330ae" providerId="ADAL" clId="{579A9846-9915-4989-B7B5-B479F96FF721}" dt="2023-06-30T08:56:35.808" v="4634" actId="13926"/>
          <ac:spMkLst>
            <pc:docMk/>
            <pc:sldMk cId="1602559122" sldId="2147475484"/>
            <ac:spMk id="17" creationId="{5D45782E-212A-5AED-19F4-A8D007ABF57F}"/>
          </ac:spMkLst>
        </pc:spChg>
        <pc:spChg chg="mod">
          <ac:chgData name="Krishnan, Sripathi" userId="f846fd0d-7a8e-437d-921b-f63fb27330ae" providerId="ADAL" clId="{579A9846-9915-4989-B7B5-B479F96FF721}" dt="2023-06-30T08:56:35.808" v="4634" actId="13926"/>
          <ac:spMkLst>
            <pc:docMk/>
            <pc:sldMk cId="1602559122" sldId="2147475484"/>
            <ac:spMk id="22" creationId="{8F9B962A-6D3E-B46A-A076-8328ACECEAC9}"/>
          </ac:spMkLst>
        </pc:spChg>
        <pc:spChg chg="mod">
          <ac:chgData name="Krishnan, Sripathi" userId="f846fd0d-7a8e-437d-921b-f63fb27330ae" providerId="ADAL" clId="{579A9846-9915-4989-B7B5-B479F96FF721}" dt="2023-06-30T08:56:35.808" v="4634" actId="13926"/>
          <ac:spMkLst>
            <pc:docMk/>
            <pc:sldMk cId="1602559122" sldId="2147475484"/>
            <ac:spMk id="23" creationId="{EF1ECBA8-1133-527F-F0F7-A7F46C65C677}"/>
          </ac:spMkLst>
        </pc:spChg>
        <pc:spChg chg="mod">
          <ac:chgData name="Krishnan, Sripathi" userId="f846fd0d-7a8e-437d-921b-f63fb27330ae" providerId="ADAL" clId="{579A9846-9915-4989-B7B5-B479F96FF721}" dt="2023-06-30T08:56:35.808" v="4634" actId="13926"/>
          <ac:spMkLst>
            <pc:docMk/>
            <pc:sldMk cId="1602559122" sldId="2147475484"/>
            <ac:spMk id="24" creationId="{5B80B150-A4F4-1C52-1B62-2F96CB5B2788}"/>
          </ac:spMkLst>
        </pc:spChg>
        <pc:spChg chg="mod">
          <ac:chgData name="Krishnan, Sripathi" userId="f846fd0d-7a8e-437d-921b-f63fb27330ae" providerId="ADAL" clId="{579A9846-9915-4989-B7B5-B479F96FF721}" dt="2023-06-30T08:56:35.808" v="4634" actId="13926"/>
          <ac:spMkLst>
            <pc:docMk/>
            <pc:sldMk cId="1602559122" sldId="2147475484"/>
            <ac:spMk id="28" creationId="{C76339B6-07AC-BD64-2044-CF438BAEA0E2}"/>
          </ac:spMkLst>
        </pc:spChg>
        <pc:spChg chg="mod">
          <ac:chgData name="Krishnan, Sripathi" userId="f846fd0d-7a8e-437d-921b-f63fb27330ae" providerId="ADAL" clId="{579A9846-9915-4989-B7B5-B479F96FF721}" dt="2023-06-30T08:56:35.808" v="4634" actId="13926"/>
          <ac:spMkLst>
            <pc:docMk/>
            <pc:sldMk cId="1602559122" sldId="2147475484"/>
            <ac:spMk id="29" creationId="{ECADF3E0-CAEA-474B-ECF8-C266DFA52205}"/>
          </ac:spMkLst>
        </pc:spChg>
        <pc:spChg chg="mod">
          <ac:chgData name="Krishnan, Sripathi" userId="f846fd0d-7a8e-437d-921b-f63fb27330ae" providerId="ADAL" clId="{579A9846-9915-4989-B7B5-B479F96FF721}" dt="2023-06-30T08:56:35.808" v="4634" actId="13926"/>
          <ac:spMkLst>
            <pc:docMk/>
            <pc:sldMk cId="1602559122" sldId="2147475484"/>
            <ac:spMk id="30" creationId="{73762E94-641D-69BC-3C0C-226904CD913B}"/>
          </ac:spMkLst>
        </pc:spChg>
        <pc:spChg chg="mod">
          <ac:chgData name="Krishnan, Sripathi" userId="f846fd0d-7a8e-437d-921b-f63fb27330ae" providerId="ADAL" clId="{579A9846-9915-4989-B7B5-B479F96FF721}" dt="2023-06-30T08:56:35.808" v="4634" actId="13926"/>
          <ac:spMkLst>
            <pc:docMk/>
            <pc:sldMk cId="1602559122" sldId="2147475484"/>
            <ac:spMk id="31" creationId="{B1C19955-83B7-5329-F7A0-C12625923761}"/>
          </ac:spMkLst>
        </pc:spChg>
        <pc:spChg chg="mod">
          <ac:chgData name="Krishnan, Sripathi" userId="f846fd0d-7a8e-437d-921b-f63fb27330ae" providerId="ADAL" clId="{579A9846-9915-4989-B7B5-B479F96FF721}" dt="2023-06-30T09:42:37.032" v="7261"/>
          <ac:spMkLst>
            <pc:docMk/>
            <pc:sldMk cId="1602559122" sldId="2147475484"/>
            <ac:spMk id="32" creationId="{37CC0CE1-61EA-620C-7C6E-7E4B2ED24E4A}"/>
          </ac:spMkLst>
        </pc:spChg>
        <pc:spChg chg="mod">
          <ac:chgData name="Krishnan, Sripathi" userId="f846fd0d-7a8e-437d-921b-f63fb27330ae" providerId="ADAL" clId="{579A9846-9915-4989-B7B5-B479F96FF721}" dt="2023-06-30T08:56:35.808" v="4634" actId="13926"/>
          <ac:spMkLst>
            <pc:docMk/>
            <pc:sldMk cId="1602559122" sldId="2147475484"/>
            <ac:spMk id="34" creationId="{905350F0-DA97-0AAF-60FE-D26AA84DB45A}"/>
          </ac:spMkLst>
        </pc:spChg>
        <pc:spChg chg="mod">
          <ac:chgData name="Krishnan, Sripathi" userId="f846fd0d-7a8e-437d-921b-f63fb27330ae" providerId="ADAL" clId="{579A9846-9915-4989-B7B5-B479F96FF721}" dt="2023-06-30T08:56:35.808" v="4634" actId="13926"/>
          <ac:spMkLst>
            <pc:docMk/>
            <pc:sldMk cId="1602559122" sldId="2147475484"/>
            <ac:spMk id="35" creationId="{EFF5D04C-FE6A-0B60-EB57-385C158B4811}"/>
          </ac:spMkLst>
        </pc:spChg>
        <pc:spChg chg="mod">
          <ac:chgData name="Krishnan, Sripathi" userId="f846fd0d-7a8e-437d-921b-f63fb27330ae" providerId="ADAL" clId="{579A9846-9915-4989-B7B5-B479F96FF721}" dt="2023-06-30T08:56:35.808" v="4634" actId="13926"/>
          <ac:spMkLst>
            <pc:docMk/>
            <pc:sldMk cId="1602559122" sldId="2147475484"/>
            <ac:spMk id="36" creationId="{6DB9F00C-8E1B-D255-6B2F-A0497A5D560E}"/>
          </ac:spMkLst>
        </pc:spChg>
        <pc:spChg chg="mod">
          <ac:chgData name="Krishnan, Sripathi" userId="f846fd0d-7a8e-437d-921b-f63fb27330ae" providerId="ADAL" clId="{579A9846-9915-4989-B7B5-B479F96FF721}" dt="2023-06-30T08:56:35.808" v="4634" actId="13926"/>
          <ac:spMkLst>
            <pc:docMk/>
            <pc:sldMk cId="1602559122" sldId="2147475484"/>
            <ac:spMk id="37" creationId="{F77B0886-8124-832F-3F9F-CEDC17565A8E}"/>
          </ac:spMkLst>
        </pc:spChg>
        <pc:spChg chg="mod">
          <ac:chgData name="Krishnan, Sripathi" userId="f846fd0d-7a8e-437d-921b-f63fb27330ae" providerId="ADAL" clId="{579A9846-9915-4989-B7B5-B479F96FF721}" dt="2023-06-30T08:56:35.808" v="4634" actId="13926"/>
          <ac:spMkLst>
            <pc:docMk/>
            <pc:sldMk cId="1602559122" sldId="2147475484"/>
            <ac:spMk id="40" creationId="{953FD491-EBF1-1C93-00A1-94497C211E09}"/>
          </ac:spMkLst>
        </pc:spChg>
        <pc:spChg chg="mod">
          <ac:chgData name="Krishnan, Sripathi" userId="f846fd0d-7a8e-437d-921b-f63fb27330ae" providerId="ADAL" clId="{579A9846-9915-4989-B7B5-B479F96FF721}" dt="2023-06-30T08:56:35.808" v="4634" actId="13926"/>
          <ac:spMkLst>
            <pc:docMk/>
            <pc:sldMk cId="1602559122" sldId="2147475484"/>
            <ac:spMk id="41" creationId="{5FAC3A15-97AE-B9DD-16BE-C18C4910ADB1}"/>
          </ac:spMkLst>
        </pc:spChg>
        <pc:spChg chg="mod">
          <ac:chgData name="Krishnan, Sripathi" userId="f846fd0d-7a8e-437d-921b-f63fb27330ae" providerId="ADAL" clId="{579A9846-9915-4989-B7B5-B479F96FF721}" dt="2023-06-30T08:56:35.808" v="4634" actId="13926"/>
          <ac:spMkLst>
            <pc:docMk/>
            <pc:sldMk cId="1602559122" sldId="2147475484"/>
            <ac:spMk id="42" creationId="{8E40AC76-9754-2ECD-6D9A-3FE6740B79AF}"/>
          </ac:spMkLst>
        </pc:spChg>
        <pc:spChg chg="mod">
          <ac:chgData name="Krishnan, Sripathi" userId="f846fd0d-7a8e-437d-921b-f63fb27330ae" providerId="ADAL" clId="{579A9846-9915-4989-B7B5-B479F96FF721}" dt="2023-06-30T08:56:35.808" v="4634" actId="13926"/>
          <ac:spMkLst>
            <pc:docMk/>
            <pc:sldMk cId="1602559122" sldId="2147475484"/>
            <ac:spMk id="43" creationId="{13486754-BF33-C154-2791-DBDA5294B7B5}"/>
          </ac:spMkLst>
        </pc:spChg>
        <pc:spChg chg="mod">
          <ac:chgData name="Krishnan, Sripathi" userId="f846fd0d-7a8e-437d-921b-f63fb27330ae" providerId="ADAL" clId="{579A9846-9915-4989-B7B5-B479F96FF721}" dt="2023-06-30T08:56:35.808" v="4634" actId="13926"/>
          <ac:spMkLst>
            <pc:docMk/>
            <pc:sldMk cId="1602559122" sldId="2147475484"/>
            <ac:spMk id="44" creationId="{0D685A94-88AB-769A-BE62-E04360E4CBE6}"/>
          </ac:spMkLst>
        </pc:spChg>
        <pc:spChg chg="mod">
          <ac:chgData name="Krishnan, Sripathi" userId="f846fd0d-7a8e-437d-921b-f63fb27330ae" providerId="ADAL" clId="{579A9846-9915-4989-B7B5-B479F96FF721}" dt="2023-06-30T08:56:35.808" v="4634" actId="13926"/>
          <ac:spMkLst>
            <pc:docMk/>
            <pc:sldMk cId="1602559122" sldId="2147475484"/>
            <ac:spMk id="45" creationId="{8CB56380-B455-AF03-DC78-A05F72AFF9B2}"/>
          </ac:spMkLst>
        </pc:spChg>
        <pc:spChg chg="mod">
          <ac:chgData name="Krishnan, Sripathi" userId="f846fd0d-7a8e-437d-921b-f63fb27330ae" providerId="ADAL" clId="{579A9846-9915-4989-B7B5-B479F96FF721}" dt="2023-06-30T08:56:35.808" v="4634" actId="13926"/>
          <ac:spMkLst>
            <pc:docMk/>
            <pc:sldMk cId="1602559122" sldId="2147475484"/>
            <ac:spMk id="46" creationId="{9F2AE6F0-C510-82A0-4EFF-9515E46BA417}"/>
          </ac:spMkLst>
        </pc:spChg>
        <pc:spChg chg="mod">
          <ac:chgData name="Krishnan, Sripathi" userId="f846fd0d-7a8e-437d-921b-f63fb27330ae" providerId="ADAL" clId="{579A9846-9915-4989-B7B5-B479F96FF721}" dt="2023-06-30T08:56:35.808" v="4634" actId="13926"/>
          <ac:spMkLst>
            <pc:docMk/>
            <pc:sldMk cId="1602559122" sldId="2147475484"/>
            <ac:spMk id="47" creationId="{382F815C-2248-0E76-3817-00CD6A57AC09}"/>
          </ac:spMkLst>
        </pc:spChg>
        <pc:spChg chg="mod">
          <ac:chgData name="Krishnan, Sripathi" userId="f846fd0d-7a8e-437d-921b-f63fb27330ae" providerId="ADAL" clId="{579A9846-9915-4989-B7B5-B479F96FF721}" dt="2023-06-30T08:56:35.808" v="4634" actId="13926"/>
          <ac:spMkLst>
            <pc:docMk/>
            <pc:sldMk cId="1602559122" sldId="2147475484"/>
            <ac:spMk id="48" creationId="{FBA75374-0859-B192-682B-A8676A38DD1A}"/>
          </ac:spMkLst>
        </pc:spChg>
        <pc:spChg chg="mod">
          <ac:chgData name="Krishnan, Sripathi" userId="f846fd0d-7a8e-437d-921b-f63fb27330ae" providerId="ADAL" clId="{579A9846-9915-4989-B7B5-B479F96FF721}" dt="2023-06-30T08:56:35.808" v="4634" actId="13926"/>
          <ac:spMkLst>
            <pc:docMk/>
            <pc:sldMk cId="1602559122" sldId="2147475484"/>
            <ac:spMk id="49" creationId="{DA28B386-7CAD-F481-DC24-4F4CE37574A3}"/>
          </ac:spMkLst>
        </pc:spChg>
        <pc:spChg chg="mod">
          <ac:chgData name="Krishnan, Sripathi" userId="f846fd0d-7a8e-437d-921b-f63fb27330ae" providerId="ADAL" clId="{579A9846-9915-4989-B7B5-B479F96FF721}" dt="2023-06-30T08:56:35.808" v="4634" actId="13926"/>
          <ac:spMkLst>
            <pc:docMk/>
            <pc:sldMk cId="1602559122" sldId="2147475484"/>
            <ac:spMk id="50" creationId="{1D1B4067-FCD4-7D4F-A079-8477BA029EE9}"/>
          </ac:spMkLst>
        </pc:spChg>
        <pc:spChg chg="mod">
          <ac:chgData name="Krishnan, Sripathi" userId="f846fd0d-7a8e-437d-921b-f63fb27330ae" providerId="ADAL" clId="{579A9846-9915-4989-B7B5-B479F96FF721}" dt="2023-06-30T08:56:35.808" v="4634" actId="13926"/>
          <ac:spMkLst>
            <pc:docMk/>
            <pc:sldMk cId="1602559122" sldId="2147475484"/>
            <ac:spMk id="51" creationId="{DA4842D5-C973-D0BE-D219-88FCD1D82E19}"/>
          </ac:spMkLst>
        </pc:spChg>
        <pc:spChg chg="mod">
          <ac:chgData name="Krishnan, Sripathi" userId="f846fd0d-7a8e-437d-921b-f63fb27330ae" providerId="ADAL" clId="{579A9846-9915-4989-B7B5-B479F96FF721}" dt="2023-06-30T08:59:01.793" v="5082" actId="20577"/>
          <ac:spMkLst>
            <pc:docMk/>
            <pc:sldMk cId="1602559122" sldId="2147475484"/>
            <ac:spMk id="518" creationId="{C8B31483-1104-9BC0-0C92-CD014DB23021}"/>
          </ac:spMkLst>
        </pc:spChg>
        <pc:grpChg chg="mod">
          <ac:chgData name="Krishnan, Sripathi" userId="f846fd0d-7a8e-437d-921b-f63fb27330ae" providerId="ADAL" clId="{579A9846-9915-4989-B7B5-B479F96FF721}" dt="2023-06-30T08:56:32.739" v="4633" actId="207"/>
          <ac:grpSpMkLst>
            <pc:docMk/>
            <pc:sldMk cId="1602559122" sldId="2147475484"/>
            <ac:grpSpMk id="546" creationId="{43F2D150-D7E4-D2BD-6175-A19CD6ECA030}"/>
          </ac:grpSpMkLst>
        </pc:grpChg>
        <pc:grpChg chg="mod">
          <ac:chgData name="Krishnan, Sripathi" userId="f846fd0d-7a8e-437d-921b-f63fb27330ae" providerId="ADAL" clId="{579A9846-9915-4989-B7B5-B479F96FF721}" dt="2023-06-30T08:56:32.739" v="4633" actId="207"/>
          <ac:grpSpMkLst>
            <pc:docMk/>
            <pc:sldMk cId="1602559122" sldId="2147475484"/>
            <ac:grpSpMk id="547" creationId="{5F20C4FD-3797-B242-E0D7-E41CE888B771}"/>
          </ac:grpSpMkLst>
        </pc:grpChg>
        <pc:grpChg chg="mod">
          <ac:chgData name="Krishnan, Sripathi" userId="f846fd0d-7a8e-437d-921b-f63fb27330ae" providerId="ADAL" clId="{579A9846-9915-4989-B7B5-B479F96FF721}" dt="2023-06-30T08:56:32.739" v="4633" actId="207"/>
          <ac:grpSpMkLst>
            <pc:docMk/>
            <pc:sldMk cId="1602559122" sldId="2147475484"/>
            <ac:grpSpMk id="548" creationId="{376095CB-5647-26C6-1C30-D2E5F3B8756D}"/>
          </ac:grpSpMkLst>
        </pc:grpChg>
        <pc:grpChg chg="add del">
          <ac:chgData name="Krishnan, Sripathi" userId="f846fd0d-7a8e-437d-921b-f63fb27330ae" providerId="ADAL" clId="{579A9846-9915-4989-B7B5-B479F96FF721}" dt="2023-06-30T08:56:25.991" v="4632" actId="478"/>
          <ac:grpSpMkLst>
            <pc:docMk/>
            <pc:sldMk cId="1602559122" sldId="2147475484"/>
            <ac:grpSpMk id="568" creationId="{A2D821F9-80A4-0EE7-BE4C-403A912B61D3}"/>
          </ac:grpSpMkLst>
        </pc:grpChg>
        <pc:grpChg chg="add del">
          <ac:chgData name="Krishnan, Sripathi" userId="f846fd0d-7a8e-437d-921b-f63fb27330ae" providerId="ADAL" clId="{579A9846-9915-4989-B7B5-B479F96FF721}" dt="2023-06-30T08:56:25.991" v="4632" actId="478"/>
          <ac:grpSpMkLst>
            <pc:docMk/>
            <pc:sldMk cId="1602559122" sldId="2147475484"/>
            <ac:grpSpMk id="569" creationId="{EF26CCE2-3EE8-CCA5-2765-EE14ABADABC1}"/>
          </ac:grpSpMkLst>
        </pc:grpChg>
        <pc:grpChg chg="add del">
          <ac:chgData name="Krishnan, Sripathi" userId="f846fd0d-7a8e-437d-921b-f63fb27330ae" providerId="ADAL" clId="{579A9846-9915-4989-B7B5-B479F96FF721}" dt="2023-06-30T08:56:25.991" v="4632" actId="478"/>
          <ac:grpSpMkLst>
            <pc:docMk/>
            <pc:sldMk cId="1602559122" sldId="2147475484"/>
            <ac:grpSpMk id="570" creationId="{7B0552BE-2878-AF8D-D586-7E437B9A36B5}"/>
          </ac:grpSpMkLst>
        </pc:grpChg>
        <pc:grpChg chg="add del">
          <ac:chgData name="Krishnan, Sripathi" userId="f846fd0d-7a8e-437d-921b-f63fb27330ae" providerId="ADAL" clId="{579A9846-9915-4989-B7B5-B479F96FF721}" dt="2023-06-30T08:56:25.991" v="4632" actId="478"/>
          <ac:grpSpMkLst>
            <pc:docMk/>
            <pc:sldMk cId="1602559122" sldId="2147475484"/>
            <ac:grpSpMk id="574" creationId="{19C5DF70-5FF2-2BC2-94D8-6D2E668FED35}"/>
          </ac:grpSpMkLst>
        </pc:grpChg>
      </pc:sldChg>
      <pc:sldChg chg="addSp delSp modSp add mod">
        <pc:chgData name="Krishnan, Sripathi" userId="f846fd0d-7a8e-437d-921b-f63fb27330ae" providerId="ADAL" clId="{579A9846-9915-4989-B7B5-B479F96FF721}" dt="2023-06-30T09:42:40.770" v="7262"/>
        <pc:sldMkLst>
          <pc:docMk/>
          <pc:sldMk cId="3003591704" sldId="2147475485"/>
        </pc:sldMkLst>
        <pc:spChg chg="add mod">
          <ac:chgData name="Krishnan, Sripathi" userId="f846fd0d-7a8e-437d-921b-f63fb27330ae" providerId="ADAL" clId="{579A9846-9915-4989-B7B5-B479F96FF721}" dt="2023-06-30T09:12:02.484" v="6397"/>
          <ac:spMkLst>
            <pc:docMk/>
            <pc:sldMk cId="3003591704" sldId="2147475485"/>
            <ac:spMk id="2" creationId="{59EE6C2C-36E6-C6BD-8954-30E2878897B5}"/>
          </ac:spMkLst>
        </pc:spChg>
        <pc:spChg chg="add mod">
          <ac:chgData name="Krishnan, Sripathi" userId="f846fd0d-7a8e-437d-921b-f63fb27330ae" providerId="ADAL" clId="{579A9846-9915-4989-B7B5-B479F96FF721}" dt="2023-06-30T09:12:02.484" v="6397"/>
          <ac:spMkLst>
            <pc:docMk/>
            <pc:sldMk cId="3003591704" sldId="2147475485"/>
            <ac:spMk id="3" creationId="{8279099B-C841-BDEC-B910-68C40FEA72AD}"/>
          </ac:spMkLst>
        </pc:spChg>
        <pc:spChg chg="add mod">
          <ac:chgData name="Krishnan, Sripathi" userId="f846fd0d-7a8e-437d-921b-f63fb27330ae" providerId="ADAL" clId="{579A9846-9915-4989-B7B5-B479F96FF721}" dt="2023-06-30T09:12:02.484" v="6397"/>
          <ac:spMkLst>
            <pc:docMk/>
            <pc:sldMk cId="3003591704" sldId="2147475485"/>
            <ac:spMk id="4" creationId="{141B9FEC-D042-02EF-9CB6-82345FDC75DD}"/>
          </ac:spMkLst>
        </pc:spChg>
        <pc:spChg chg="add mod">
          <ac:chgData name="Krishnan, Sripathi" userId="f846fd0d-7a8e-437d-921b-f63fb27330ae" providerId="ADAL" clId="{579A9846-9915-4989-B7B5-B479F96FF721}" dt="2023-06-30T09:12:06.033" v="6398" actId="1076"/>
          <ac:spMkLst>
            <pc:docMk/>
            <pc:sldMk cId="3003591704" sldId="2147475485"/>
            <ac:spMk id="5" creationId="{2A33FA9A-327E-912D-92C2-04B4C16A8077}"/>
          </ac:spMkLst>
        </pc:spChg>
        <pc:spChg chg="add mod">
          <ac:chgData name="Krishnan, Sripathi" userId="f846fd0d-7a8e-437d-921b-f63fb27330ae" providerId="ADAL" clId="{579A9846-9915-4989-B7B5-B479F96FF721}" dt="2023-06-30T09:12:17.197" v="6402" actId="20577"/>
          <ac:spMkLst>
            <pc:docMk/>
            <pc:sldMk cId="3003591704" sldId="2147475485"/>
            <ac:spMk id="6" creationId="{FDFED584-FD58-CEF4-E1EC-8EF34FD7C751}"/>
          </ac:spMkLst>
        </pc:spChg>
        <pc:spChg chg="mod">
          <ac:chgData name="Krishnan, Sripathi" userId="f846fd0d-7a8e-437d-921b-f63fb27330ae" providerId="ADAL" clId="{579A9846-9915-4989-B7B5-B479F96FF721}" dt="2023-06-30T08:59:39.795" v="5085" actId="13926"/>
          <ac:spMkLst>
            <pc:docMk/>
            <pc:sldMk cId="3003591704" sldId="2147475485"/>
            <ac:spMk id="8" creationId="{8EB6D022-AA10-71DD-3B03-BE8B879837BA}"/>
          </ac:spMkLst>
        </pc:spChg>
        <pc:spChg chg="mod">
          <ac:chgData name="Krishnan, Sripathi" userId="f846fd0d-7a8e-437d-921b-f63fb27330ae" providerId="ADAL" clId="{579A9846-9915-4989-B7B5-B479F96FF721}" dt="2023-06-30T08:59:39.795" v="5085" actId="13926"/>
          <ac:spMkLst>
            <pc:docMk/>
            <pc:sldMk cId="3003591704" sldId="2147475485"/>
            <ac:spMk id="11" creationId="{B11BBBE4-E2AE-62FD-F739-845EE8D3E15B}"/>
          </ac:spMkLst>
        </pc:spChg>
        <pc:spChg chg="mod">
          <ac:chgData name="Krishnan, Sripathi" userId="f846fd0d-7a8e-437d-921b-f63fb27330ae" providerId="ADAL" clId="{579A9846-9915-4989-B7B5-B479F96FF721}" dt="2023-06-30T08:59:39.795" v="5085" actId="13926"/>
          <ac:spMkLst>
            <pc:docMk/>
            <pc:sldMk cId="3003591704" sldId="2147475485"/>
            <ac:spMk id="15" creationId="{C99EE616-9137-815E-523A-CC9B8052AB32}"/>
          </ac:spMkLst>
        </pc:spChg>
        <pc:spChg chg="mod">
          <ac:chgData name="Krishnan, Sripathi" userId="f846fd0d-7a8e-437d-921b-f63fb27330ae" providerId="ADAL" clId="{579A9846-9915-4989-B7B5-B479F96FF721}" dt="2023-06-30T08:59:39.795" v="5085" actId="13926"/>
          <ac:spMkLst>
            <pc:docMk/>
            <pc:sldMk cId="3003591704" sldId="2147475485"/>
            <ac:spMk id="16" creationId="{B36047B3-D9A7-4701-E9FF-315DC7C242D0}"/>
          </ac:spMkLst>
        </pc:spChg>
        <pc:spChg chg="mod">
          <ac:chgData name="Krishnan, Sripathi" userId="f846fd0d-7a8e-437d-921b-f63fb27330ae" providerId="ADAL" clId="{579A9846-9915-4989-B7B5-B479F96FF721}" dt="2023-06-30T08:59:39.795" v="5085" actId="13926"/>
          <ac:spMkLst>
            <pc:docMk/>
            <pc:sldMk cId="3003591704" sldId="2147475485"/>
            <ac:spMk id="17" creationId="{5D45782E-212A-5AED-19F4-A8D007ABF57F}"/>
          </ac:spMkLst>
        </pc:spChg>
        <pc:spChg chg="mod">
          <ac:chgData name="Krishnan, Sripathi" userId="f846fd0d-7a8e-437d-921b-f63fb27330ae" providerId="ADAL" clId="{579A9846-9915-4989-B7B5-B479F96FF721}" dt="2023-06-30T08:59:39.795" v="5085" actId="13926"/>
          <ac:spMkLst>
            <pc:docMk/>
            <pc:sldMk cId="3003591704" sldId="2147475485"/>
            <ac:spMk id="22" creationId="{8F9B962A-6D3E-B46A-A076-8328ACECEAC9}"/>
          </ac:spMkLst>
        </pc:spChg>
        <pc:spChg chg="mod">
          <ac:chgData name="Krishnan, Sripathi" userId="f846fd0d-7a8e-437d-921b-f63fb27330ae" providerId="ADAL" clId="{579A9846-9915-4989-B7B5-B479F96FF721}" dt="2023-06-30T08:59:39.795" v="5085" actId="13926"/>
          <ac:spMkLst>
            <pc:docMk/>
            <pc:sldMk cId="3003591704" sldId="2147475485"/>
            <ac:spMk id="23" creationId="{EF1ECBA8-1133-527F-F0F7-A7F46C65C677}"/>
          </ac:spMkLst>
        </pc:spChg>
        <pc:spChg chg="mod">
          <ac:chgData name="Krishnan, Sripathi" userId="f846fd0d-7a8e-437d-921b-f63fb27330ae" providerId="ADAL" clId="{579A9846-9915-4989-B7B5-B479F96FF721}" dt="2023-06-30T08:59:39.795" v="5085" actId="13926"/>
          <ac:spMkLst>
            <pc:docMk/>
            <pc:sldMk cId="3003591704" sldId="2147475485"/>
            <ac:spMk id="24" creationId="{5B80B150-A4F4-1C52-1B62-2F96CB5B2788}"/>
          </ac:spMkLst>
        </pc:spChg>
        <pc:spChg chg="mod">
          <ac:chgData name="Krishnan, Sripathi" userId="f846fd0d-7a8e-437d-921b-f63fb27330ae" providerId="ADAL" clId="{579A9846-9915-4989-B7B5-B479F96FF721}" dt="2023-06-30T08:59:39.795" v="5085" actId="13926"/>
          <ac:spMkLst>
            <pc:docMk/>
            <pc:sldMk cId="3003591704" sldId="2147475485"/>
            <ac:spMk id="28" creationId="{C76339B6-07AC-BD64-2044-CF438BAEA0E2}"/>
          </ac:spMkLst>
        </pc:spChg>
        <pc:spChg chg="mod">
          <ac:chgData name="Krishnan, Sripathi" userId="f846fd0d-7a8e-437d-921b-f63fb27330ae" providerId="ADAL" clId="{579A9846-9915-4989-B7B5-B479F96FF721}" dt="2023-06-30T08:59:39.795" v="5085" actId="13926"/>
          <ac:spMkLst>
            <pc:docMk/>
            <pc:sldMk cId="3003591704" sldId="2147475485"/>
            <ac:spMk id="29" creationId="{ECADF3E0-CAEA-474B-ECF8-C266DFA52205}"/>
          </ac:spMkLst>
        </pc:spChg>
        <pc:spChg chg="mod">
          <ac:chgData name="Krishnan, Sripathi" userId="f846fd0d-7a8e-437d-921b-f63fb27330ae" providerId="ADAL" clId="{579A9846-9915-4989-B7B5-B479F96FF721}" dt="2023-06-30T08:59:39.795" v="5085" actId="13926"/>
          <ac:spMkLst>
            <pc:docMk/>
            <pc:sldMk cId="3003591704" sldId="2147475485"/>
            <ac:spMk id="30" creationId="{73762E94-641D-69BC-3C0C-226904CD913B}"/>
          </ac:spMkLst>
        </pc:spChg>
        <pc:spChg chg="mod">
          <ac:chgData name="Krishnan, Sripathi" userId="f846fd0d-7a8e-437d-921b-f63fb27330ae" providerId="ADAL" clId="{579A9846-9915-4989-B7B5-B479F96FF721}" dt="2023-06-30T08:59:39.795" v="5085" actId="13926"/>
          <ac:spMkLst>
            <pc:docMk/>
            <pc:sldMk cId="3003591704" sldId="2147475485"/>
            <ac:spMk id="31" creationId="{B1C19955-83B7-5329-F7A0-C12625923761}"/>
          </ac:spMkLst>
        </pc:spChg>
        <pc:spChg chg="mod">
          <ac:chgData name="Krishnan, Sripathi" userId="f846fd0d-7a8e-437d-921b-f63fb27330ae" providerId="ADAL" clId="{579A9846-9915-4989-B7B5-B479F96FF721}" dt="2023-06-30T09:42:40.770" v="7262"/>
          <ac:spMkLst>
            <pc:docMk/>
            <pc:sldMk cId="3003591704" sldId="2147475485"/>
            <ac:spMk id="32" creationId="{37CC0CE1-61EA-620C-7C6E-7E4B2ED24E4A}"/>
          </ac:spMkLst>
        </pc:spChg>
        <pc:spChg chg="mod">
          <ac:chgData name="Krishnan, Sripathi" userId="f846fd0d-7a8e-437d-921b-f63fb27330ae" providerId="ADAL" clId="{579A9846-9915-4989-B7B5-B479F96FF721}" dt="2023-06-30T08:59:39.795" v="5085" actId="13926"/>
          <ac:spMkLst>
            <pc:docMk/>
            <pc:sldMk cId="3003591704" sldId="2147475485"/>
            <ac:spMk id="34" creationId="{905350F0-DA97-0AAF-60FE-D26AA84DB45A}"/>
          </ac:spMkLst>
        </pc:spChg>
        <pc:spChg chg="mod">
          <ac:chgData name="Krishnan, Sripathi" userId="f846fd0d-7a8e-437d-921b-f63fb27330ae" providerId="ADAL" clId="{579A9846-9915-4989-B7B5-B479F96FF721}" dt="2023-06-30T08:59:39.795" v="5085" actId="13926"/>
          <ac:spMkLst>
            <pc:docMk/>
            <pc:sldMk cId="3003591704" sldId="2147475485"/>
            <ac:spMk id="35" creationId="{EFF5D04C-FE6A-0B60-EB57-385C158B4811}"/>
          </ac:spMkLst>
        </pc:spChg>
        <pc:spChg chg="mod">
          <ac:chgData name="Krishnan, Sripathi" userId="f846fd0d-7a8e-437d-921b-f63fb27330ae" providerId="ADAL" clId="{579A9846-9915-4989-B7B5-B479F96FF721}" dt="2023-06-30T08:59:39.795" v="5085" actId="13926"/>
          <ac:spMkLst>
            <pc:docMk/>
            <pc:sldMk cId="3003591704" sldId="2147475485"/>
            <ac:spMk id="36" creationId="{6DB9F00C-8E1B-D255-6B2F-A0497A5D560E}"/>
          </ac:spMkLst>
        </pc:spChg>
        <pc:spChg chg="mod">
          <ac:chgData name="Krishnan, Sripathi" userId="f846fd0d-7a8e-437d-921b-f63fb27330ae" providerId="ADAL" clId="{579A9846-9915-4989-B7B5-B479F96FF721}" dt="2023-06-30T08:59:39.795" v="5085" actId="13926"/>
          <ac:spMkLst>
            <pc:docMk/>
            <pc:sldMk cId="3003591704" sldId="2147475485"/>
            <ac:spMk id="37" creationId="{F77B0886-8124-832F-3F9F-CEDC17565A8E}"/>
          </ac:spMkLst>
        </pc:spChg>
        <pc:spChg chg="mod">
          <ac:chgData name="Krishnan, Sripathi" userId="f846fd0d-7a8e-437d-921b-f63fb27330ae" providerId="ADAL" clId="{579A9846-9915-4989-B7B5-B479F96FF721}" dt="2023-06-30T08:59:39.795" v="5085" actId="13926"/>
          <ac:spMkLst>
            <pc:docMk/>
            <pc:sldMk cId="3003591704" sldId="2147475485"/>
            <ac:spMk id="40" creationId="{953FD491-EBF1-1C93-00A1-94497C211E09}"/>
          </ac:spMkLst>
        </pc:spChg>
        <pc:spChg chg="mod">
          <ac:chgData name="Krishnan, Sripathi" userId="f846fd0d-7a8e-437d-921b-f63fb27330ae" providerId="ADAL" clId="{579A9846-9915-4989-B7B5-B479F96FF721}" dt="2023-06-30T08:59:39.795" v="5085" actId="13926"/>
          <ac:spMkLst>
            <pc:docMk/>
            <pc:sldMk cId="3003591704" sldId="2147475485"/>
            <ac:spMk id="41" creationId="{5FAC3A15-97AE-B9DD-16BE-C18C4910ADB1}"/>
          </ac:spMkLst>
        </pc:spChg>
        <pc:spChg chg="mod">
          <ac:chgData name="Krishnan, Sripathi" userId="f846fd0d-7a8e-437d-921b-f63fb27330ae" providerId="ADAL" clId="{579A9846-9915-4989-B7B5-B479F96FF721}" dt="2023-06-30T08:59:39.795" v="5085" actId="13926"/>
          <ac:spMkLst>
            <pc:docMk/>
            <pc:sldMk cId="3003591704" sldId="2147475485"/>
            <ac:spMk id="42" creationId="{8E40AC76-9754-2ECD-6D9A-3FE6740B79AF}"/>
          </ac:spMkLst>
        </pc:spChg>
        <pc:spChg chg="mod">
          <ac:chgData name="Krishnan, Sripathi" userId="f846fd0d-7a8e-437d-921b-f63fb27330ae" providerId="ADAL" clId="{579A9846-9915-4989-B7B5-B479F96FF721}" dt="2023-06-30T08:59:39.795" v="5085" actId="13926"/>
          <ac:spMkLst>
            <pc:docMk/>
            <pc:sldMk cId="3003591704" sldId="2147475485"/>
            <ac:spMk id="43" creationId="{13486754-BF33-C154-2791-DBDA5294B7B5}"/>
          </ac:spMkLst>
        </pc:spChg>
        <pc:spChg chg="mod">
          <ac:chgData name="Krishnan, Sripathi" userId="f846fd0d-7a8e-437d-921b-f63fb27330ae" providerId="ADAL" clId="{579A9846-9915-4989-B7B5-B479F96FF721}" dt="2023-06-30T08:59:39.795" v="5085" actId="13926"/>
          <ac:spMkLst>
            <pc:docMk/>
            <pc:sldMk cId="3003591704" sldId="2147475485"/>
            <ac:spMk id="44" creationId="{0D685A94-88AB-769A-BE62-E04360E4CBE6}"/>
          </ac:spMkLst>
        </pc:spChg>
        <pc:spChg chg="mod">
          <ac:chgData name="Krishnan, Sripathi" userId="f846fd0d-7a8e-437d-921b-f63fb27330ae" providerId="ADAL" clId="{579A9846-9915-4989-B7B5-B479F96FF721}" dt="2023-06-30T08:59:39.795" v="5085" actId="13926"/>
          <ac:spMkLst>
            <pc:docMk/>
            <pc:sldMk cId="3003591704" sldId="2147475485"/>
            <ac:spMk id="45" creationId="{8CB56380-B455-AF03-DC78-A05F72AFF9B2}"/>
          </ac:spMkLst>
        </pc:spChg>
        <pc:spChg chg="mod">
          <ac:chgData name="Krishnan, Sripathi" userId="f846fd0d-7a8e-437d-921b-f63fb27330ae" providerId="ADAL" clId="{579A9846-9915-4989-B7B5-B479F96FF721}" dt="2023-06-30T08:59:39.795" v="5085" actId="13926"/>
          <ac:spMkLst>
            <pc:docMk/>
            <pc:sldMk cId="3003591704" sldId="2147475485"/>
            <ac:spMk id="46" creationId="{9F2AE6F0-C510-82A0-4EFF-9515E46BA417}"/>
          </ac:spMkLst>
        </pc:spChg>
        <pc:spChg chg="mod">
          <ac:chgData name="Krishnan, Sripathi" userId="f846fd0d-7a8e-437d-921b-f63fb27330ae" providerId="ADAL" clId="{579A9846-9915-4989-B7B5-B479F96FF721}" dt="2023-06-30T08:59:39.795" v="5085" actId="13926"/>
          <ac:spMkLst>
            <pc:docMk/>
            <pc:sldMk cId="3003591704" sldId="2147475485"/>
            <ac:spMk id="47" creationId="{382F815C-2248-0E76-3817-00CD6A57AC09}"/>
          </ac:spMkLst>
        </pc:spChg>
        <pc:spChg chg="mod">
          <ac:chgData name="Krishnan, Sripathi" userId="f846fd0d-7a8e-437d-921b-f63fb27330ae" providerId="ADAL" clId="{579A9846-9915-4989-B7B5-B479F96FF721}" dt="2023-06-30T08:59:39.795" v="5085" actId="13926"/>
          <ac:spMkLst>
            <pc:docMk/>
            <pc:sldMk cId="3003591704" sldId="2147475485"/>
            <ac:spMk id="48" creationId="{FBA75374-0859-B192-682B-A8676A38DD1A}"/>
          </ac:spMkLst>
        </pc:spChg>
        <pc:spChg chg="mod">
          <ac:chgData name="Krishnan, Sripathi" userId="f846fd0d-7a8e-437d-921b-f63fb27330ae" providerId="ADAL" clId="{579A9846-9915-4989-B7B5-B479F96FF721}" dt="2023-06-30T08:59:39.795" v="5085" actId="13926"/>
          <ac:spMkLst>
            <pc:docMk/>
            <pc:sldMk cId="3003591704" sldId="2147475485"/>
            <ac:spMk id="49" creationId="{DA28B386-7CAD-F481-DC24-4F4CE37574A3}"/>
          </ac:spMkLst>
        </pc:spChg>
        <pc:spChg chg="mod">
          <ac:chgData name="Krishnan, Sripathi" userId="f846fd0d-7a8e-437d-921b-f63fb27330ae" providerId="ADAL" clId="{579A9846-9915-4989-B7B5-B479F96FF721}" dt="2023-06-30T08:59:39.795" v="5085" actId="13926"/>
          <ac:spMkLst>
            <pc:docMk/>
            <pc:sldMk cId="3003591704" sldId="2147475485"/>
            <ac:spMk id="50" creationId="{1D1B4067-FCD4-7D4F-A079-8477BA029EE9}"/>
          </ac:spMkLst>
        </pc:spChg>
        <pc:spChg chg="mod">
          <ac:chgData name="Krishnan, Sripathi" userId="f846fd0d-7a8e-437d-921b-f63fb27330ae" providerId="ADAL" clId="{579A9846-9915-4989-B7B5-B479F96FF721}" dt="2023-06-30T08:59:39.795" v="5085" actId="13926"/>
          <ac:spMkLst>
            <pc:docMk/>
            <pc:sldMk cId="3003591704" sldId="2147475485"/>
            <ac:spMk id="51" creationId="{DA4842D5-C973-D0BE-D219-88FCD1D82E19}"/>
          </ac:spMkLst>
        </pc:spChg>
        <pc:spChg chg="mod">
          <ac:chgData name="Krishnan, Sripathi" userId="f846fd0d-7a8e-437d-921b-f63fb27330ae" providerId="ADAL" clId="{579A9846-9915-4989-B7B5-B479F96FF721}" dt="2023-06-30T09:00:47.283" v="5339" actId="20577"/>
          <ac:spMkLst>
            <pc:docMk/>
            <pc:sldMk cId="3003591704" sldId="2147475485"/>
            <ac:spMk id="518" creationId="{C8B31483-1104-9BC0-0C92-CD014DB23021}"/>
          </ac:spMkLst>
        </pc:spChg>
        <pc:spChg chg="mod">
          <ac:chgData name="Krishnan, Sripathi" userId="f846fd0d-7a8e-437d-921b-f63fb27330ae" providerId="ADAL" clId="{579A9846-9915-4989-B7B5-B479F96FF721}" dt="2023-06-30T08:59:39.795" v="5085" actId="13926"/>
          <ac:spMkLst>
            <pc:docMk/>
            <pc:sldMk cId="3003591704" sldId="2147475485"/>
            <ac:spMk id="533" creationId="{B3D05D9D-86EF-4398-53B3-5B3B218DD5AA}"/>
          </ac:spMkLst>
        </pc:spChg>
        <pc:spChg chg="mod">
          <ac:chgData name="Krishnan, Sripathi" userId="f846fd0d-7a8e-437d-921b-f63fb27330ae" providerId="ADAL" clId="{579A9846-9915-4989-B7B5-B479F96FF721}" dt="2023-06-30T08:59:39.795" v="5085" actId="13926"/>
          <ac:spMkLst>
            <pc:docMk/>
            <pc:sldMk cId="3003591704" sldId="2147475485"/>
            <ac:spMk id="534" creationId="{48BBC270-78AB-49F9-8816-162514D1A24A}"/>
          </ac:spMkLst>
        </pc:spChg>
        <pc:spChg chg="mod">
          <ac:chgData name="Krishnan, Sripathi" userId="f846fd0d-7a8e-437d-921b-f63fb27330ae" providerId="ADAL" clId="{579A9846-9915-4989-B7B5-B479F96FF721}" dt="2023-06-30T08:59:39.795" v="5085" actId="13926"/>
          <ac:spMkLst>
            <pc:docMk/>
            <pc:sldMk cId="3003591704" sldId="2147475485"/>
            <ac:spMk id="535" creationId="{4AAE17DD-2FF4-FAB3-665F-DEAC46C0EA63}"/>
          </ac:spMkLst>
        </pc:spChg>
        <pc:spChg chg="mod">
          <ac:chgData name="Krishnan, Sripathi" userId="f846fd0d-7a8e-437d-921b-f63fb27330ae" providerId="ADAL" clId="{579A9846-9915-4989-B7B5-B479F96FF721}" dt="2023-06-30T08:59:39.795" v="5085" actId="13926"/>
          <ac:spMkLst>
            <pc:docMk/>
            <pc:sldMk cId="3003591704" sldId="2147475485"/>
            <ac:spMk id="536" creationId="{6A14057C-97DA-B8AF-98AF-E091408092F7}"/>
          </ac:spMkLst>
        </pc:spChg>
        <pc:spChg chg="mod">
          <ac:chgData name="Krishnan, Sripathi" userId="f846fd0d-7a8e-437d-921b-f63fb27330ae" providerId="ADAL" clId="{579A9846-9915-4989-B7B5-B479F96FF721}" dt="2023-06-30T08:59:39.795" v="5085" actId="13926"/>
          <ac:spMkLst>
            <pc:docMk/>
            <pc:sldMk cId="3003591704" sldId="2147475485"/>
            <ac:spMk id="537" creationId="{BEDF4789-D4DF-24FA-E9BE-84916FC2521F}"/>
          </ac:spMkLst>
        </pc:spChg>
        <pc:spChg chg="mod">
          <ac:chgData name="Krishnan, Sripathi" userId="f846fd0d-7a8e-437d-921b-f63fb27330ae" providerId="ADAL" clId="{579A9846-9915-4989-B7B5-B479F96FF721}" dt="2023-06-30T08:59:39.795" v="5085" actId="13926"/>
          <ac:spMkLst>
            <pc:docMk/>
            <pc:sldMk cId="3003591704" sldId="2147475485"/>
            <ac:spMk id="538" creationId="{FA4C4705-4665-FE69-59DA-839FAA55508F}"/>
          </ac:spMkLst>
        </pc:spChg>
        <pc:spChg chg="mod">
          <ac:chgData name="Krishnan, Sripathi" userId="f846fd0d-7a8e-437d-921b-f63fb27330ae" providerId="ADAL" clId="{579A9846-9915-4989-B7B5-B479F96FF721}" dt="2023-06-30T08:59:39.795" v="5085" actId="13926"/>
          <ac:spMkLst>
            <pc:docMk/>
            <pc:sldMk cId="3003591704" sldId="2147475485"/>
            <ac:spMk id="540" creationId="{DEE8D50D-8ACC-1DFC-08EF-D210BE6A7A51}"/>
          </ac:spMkLst>
        </pc:spChg>
        <pc:spChg chg="mod">
          <ac:chgData name="Krishnan, Sripathi" userId="f846fd0d-7a8e-437d-921b-f63fb27330ae" providerId="ADAL" clId="{579A9846-9915-4989-B7B5-B479F96FF721}" dt="2023-06-30T08:59:39.795" v="5085" actId="13926"/>
          <ac:spMkLst>
            <pc:docMk/>
            <pc:sldMk cId="3003591704" sldId="2147475485"/>
            <ac:spMk id="542" creationId="{86A712D4-7E2B-4198-CE02-EE2152B2FCB7}"/>
          </ac:spMkLst>
        </pc:spChg>
        <pc:spChg chg="mod">
          <ac:chgData name="Krishnan, Sripathi" userId="f846fd0d-7a8e-437d-921b-f63fb27330ae" providerId="ADAL" clId="{579A9846-9915-4989-B7B5-B479F96FF721}" dt="2023-06-30T08:59:39.795" v="5085" actId="13926"/>
          <ac:spMkLst>
            <pc:docMk/>
            <pc:sldMk cId="3003591704" sldId="2147475485"/>
            <ac:spMk id="543" creationId="{7FCC10D3-2109-9F67-26E6-D1041519B7C9}"/>
          </ac:spMkLst>
        </pc:spChg>
        <pc:spChg chg="mod">
          <ac:chgData name="Krishnan, Sripathi" userId="f846fd0d-7a8e-437d-921b-f63fb27330ae" providerId="ADAL" clId="{579A9846-9915-4989-B7B5-B479F96FF721}" dt="2023-06-30T08:59:39.795" v="5085" actId="13926"/>
          <ac:spMkLst>
            <pc:docMk/>
            <pc:sldMk cId="3003591704" sldId="2147475485"/>
            <ac:spMk id="545" creationId="{0EAA1155-83F2-A224-C1DA-118D4E1AE82B}"/>
          </ac:spMkLst>
        </pc:spChg>
        <pc:grpChg chg="mod">
          <ac:chgData name="Krishnan, Sripathi" userId="f846fd0d-7a8e-437d-921b-f63fb27330ae" providerId="ADAL" clId="{579A9846-9915-4989-B7B5-B479F96FF721}" dt="2023-06-30T08:59:35.292" v="5084" actId="207"/>
          <ac:grpSpMkLst>
            <pc:docMk/>
            <pc:sldMk cId="3003591704" sldId="2147475485"/>
            <ac:grpSpMk id="546" creationId="{43F2D150-D7E4-D2BD-6175-A19CD6ECA030}"/>
          </ac:grpSpMkLst>
        </pc:grpChg>
        <pc:grpChg chg="mod">
          <ac:chgData name="Krishnan, Sripathi" userId="f846fd0d-7a8e-437d-921b-f63fb27330ae" providerId="ADAL" clId="{579A9846-9915-4989-B7B5-B479F96FF721}" dt="2023-06-30T08:59:35.292" v="5084" actId="207"/>
          <ac:grpSpMkLst>
            <pc:docMk/>
            <pc:sldMk cId="3003591704" sldId="2147475485"/>
            <ac:grpSpMk id="547" creationId="{5F20C4FD-3797-B242-E0D7-E41CE888B771}"/>
          </ac:grpSpMkLst>
        </pc:grpChg>
        <pc:grpChg chg="mod">
          <ac:chgData name="Krishnan, Sripathi" userId="f846fd0d-7a8e-437d-921b-f63fb27330ae" providerId="ADAL" clId="{579A9846-9915-4989-B7B5-B479F96FF721}" dt="2023-06-30T08:59:35.292" v="5084" actId="207"/>
          <ac:grpSpMkLst>
            <pc:docMk/>
            <pc:sldMk cId="3003591704" sldId="2147475485"/>
            <ac:grpSpMk id="548" creationId="{376095CB-5647-26C6-1C30-D2E5F3B8756D}"/>
          </ac:grpSpMkLst>
        </pc:grpChg>
        <pc:grpChg chg="mod">
          <ac:chgData name="Krishnan, Sripathi" userId="f846fd0d-7a8e-437d-921b-f63fb27330ae" providerId="ADAL" clId="{579A9846-9915-4989-B7B5-B479F96FF721}" dt="2023-06-30T08:59:35.292" v="5084" actId="207"/>
          <ac:grpSpMkLst>
            <pc:docMk/>
            <pc:sldMk cId="3003591704" sldId="2147475485"/>
            <ac:grpSpMk id="567" creationId="{788BA339-4D5E-D901-8983-C2CB92769E29}"/>
          </ac:grpSpMkLst>
        </pc:grpChg>
        <pc:grpChg chg="del">
          <ac:chgData name="Krishnan, Sripathi" userId="f846fd0d-7a8e-437d-921b-f63fb27330ae" providerId="ADAL" clId="{579A9846-9915-4989-B7B5-B479F96FF721}" dt="2023-06-30T08:59:25.720" v="5083" actId="478"/>
          <ac:grpSpMkLst>
            <pc:docMk/>
            <pc:sldMk cId="3003591704" sldId="2147475485"/>
            <ac:grpSpMk id="568" creationId="{A2D821F9-80A4-0EE7-BE4C-403A912B61D3}"/>
          </ac:grpSpMkLst>
        </pc:grpChg>
        <pc:grpChg chg="del">
          <ac:chgData name="Krishnan, Sripathi" userId="f846fd0d-7a8e-437d-921b-f63fb27330ae" providerId="ADAL" clId="{579A9846-9915-4989-B7B5-B479F96FF721}" dt="2023-06-30T08:59:25.720" v="5083" actId="478"/>
          <ac:grpSpMkLst>
            <pc:docMk/>
            <pc:sldMk cId="3003591704" sldId="2147475485"/>
            <ac:grpSpMk id="569" creationId="{EF26CCE2-3EE8-CCA5-2765-EE14ABADABC1}"/>
          </ac:grpSpMkLst>
        </pc:grpChg>
        <pc:grpChg chg="del">
          <ac:chgData name="Krishnan, Sripathi" userId="f846fd0d-7a8e-437d-921b-f63fb27330ae" providerId="ADAL" clId="{579A9846-9915-4989-B7B5-B479F96FF721}" dt="2023-06-30T08:59:25.720" v="5083" actId="478"/>
          <ac:grpSpMkLst>
            <pc:docMk/>
            <pc:sldMk cId="3003591704" sldId="2147475485"/>
            <ac:grpSpMk id="574" creationId="{19C5DF70-5FF2-2BC2-94D8-6D2E668FED35}"/>
          </ac:grpSpMkLst>
        </pc:grpChg>
      </pc:sldChg>
      <pc:sldChg chg="addSp delSp modSp add mod">
        <pc:chgData name="Krishnan, Sripathi" userId="f846fd0d-7a8e-437d-921b-f63fb27330ae" providerId="ADAL" clId="{579A9846-9915-4989-B7B5-B479F96FF721}" dt="2023-06-30T09:42:44.635" v="7263"/>
        <pc:sldMkLst>
          <pc:docMk/>
          <pc:sldMk cId="3813895447" sldId="2147475486"/>
        </pc:sldMkLst>
        <pc:spChg chg="add mod">
          <ac:chgData name="Krishnan, Sripathi" userId="f846fd0d-7a8e-437d-921b-f63fb27330ae" providerId="ADAL" clId="{579A9846-9915-4989-B7B5-B479F96FF721}" dt="2023-06-30T09:12:42.340" v="6403"/>
          <ac:spMkLst>
            <pc:docMk/>
            <pc:sldMk cId="3813895447" sldId="2147475486"/>
            <ac:spMk id="2" creationId="{89659FCD-D38B-E377-1160-0428B4D96E4A}"/>
          </ac:spMkLst>
        </pc:spChg>
        <pc:spChg chg="add mod">
          <ac:chgData name="Krishnan, Sripathi" userId="f846fd0d-7a8e-437d-921b-f63fb27330ae" providerId="ADAL" clId="{579A9846-9915-4989-B7B5-B479F96FF721}" dt="2023-06-30T09:12:42.340" v="6403"/>
          <ac:spMkLst>
            <pc:docMk/>
            <pc:sldMk cId="3813895447" sldId="2147475486"/>
            <ac:spMk id="3" creationId="{246FEAC5-1A52-AD4C-8FDD-FA3060CC74E9}"/>
          </ac:spMkLst>
        </pc:spChg>
        <pc:spChg chg="add mod">
          <ac:chgData name="Krishnan, Sripathi" userId="f846fd0d-7a8e-437d-921b-f63fb27330ae" providerId="ADAL" clId="{579A9846-9915-4989-B7B5-B479F96FF721}" dt="2023-06-30T09:12:42.340" v="6403"/>
          <ac:spMkLst>
            <pc:docMk/>
            <pc:sldMk cId="3813895447" sldId="2147475486"/>
            <ac:spMk id="4" creationId="{5806E81B-8447-8701-ADF7-F0E5419E97E8}"/>
          </ac:spMkLst>
        </pc:spChg>
        <pc:spChg chg="add mod">
          <ac:chgData name="Krishnan, Sripathi" userId="f846fd0d-7a8e-437d-921b-f63fb27330ae" providerId="ADAL" clId="{579A9846-9915-4989-B7B5-B479F96FF721}" dt="2023-06-30T09:12:42.340" v="6403"/>
          <ac:spMkLst>
            <pc:docMk/>
            <pc:sldMk cId="3813895447" sldId="2147475486"/>
            <ac:spMk id="5" creationId="{3D1D2DD6-B88D-B67C-3C6F-4ED4479D1A39}"/>
          </ac:spMkLst>
        </pc:spChg>
        <pc:spChg chg="add mod">
          <ac:chgData name="Krishnan, Sripathi" userId="f846fd0d-7a8e-437d-921b-f63fb27330ae" providerId="ADAL" clId="{579A9846-9915-4989-B7B5-B479F96FF721}" dt="2023-06-30T09:12:49.355" v="6404"/>
          <ac:spMkLst>
            <pc:docMk/>
            <pc:sldMk cId="3813895447" sldId="2147475486"/>
            <ac:spMk id="6" creationId="{B574B418-BF80-26F0-4C7F-5B8CAA7BDC12}"/>
          </ac:spMkLst>
        </pc:spChg>
        <pc:spChg chg="add mod">
          <ac:chgData name="Krishnan, Sripathi" userId="f846fd0d-7a8e-437d-921b-f63fb27330ae" providerId="ADAL" clId="{579A9846-9915-4989-B7B5-B479F96FF721}" dt="2023-06-30T09:13:03.123" v="6408" actId="20577"/>
          <ac:spMkLst>
            <pc:docMk/>
            <pc:sldMk cId="3813895447" sldId="2147475486"/>
            <ac:spMk id="7" creationId="{153A42C4-5802-C48B-E81D-8573779BB783}"/>
          </ac:spMkLst>
        </pc:spChg>
        <pc:spChg chg="mod">
          <ac:chgData name="Krishnan, Sripathi" userId="f846fd0d-7a8e-437d-921b-f63fb27330ae" providerId="ADAL" clId="{579A9846-9915-4989-B7B5-B479F96FF721}" dt="2023-06-30T09:01:09.858" v="5341" actId="13926"/>
          <ac:spMkLst>
            <pc:docMk/>
            <pc:sldMk cId="3813895447" sldId="2147475486"/>
            <ac:spMk id="8" creationId="{8EB6D022-AA10-71DD-3B03-BE8B879837BA}"/>
          </ac:spMkLst>
        </pc:spChg>
        <pc:spChg chg="mod">
          <ac:chgData name="Krishnan, Sripathi" userId="f846fd0d-7a8e-437d-921b-f63fb27330ae" providerId="ADAL" clId="{579A9846-9915-4989-B7B5-B479F96FF721}" dt="2023-06-30T09:01:09.858" v="5341" actId="13926"/>
          <ac:spMkLst>
            <pc:docMk/>
            <pc:sldMk cId="3813895447" sldId="2147475486"/>
            <ac:spMk id="11" creationId="{B11BBBE4-E2AE-62FD-F739-845EE8D3E15B}"/>
          </ac:spMkLst>
        </pc:spChg>
        <pc:spChg chg="mod">
          <ac:chgData name="Krishnan, Sripathi" userId="f846fd0d-7a8e-437d-921b-f63fb27330ae" providerId="ADAL" clId="{579A9846-9915-4989-B7B5-B479F96FF721}" dt="2023-06-30T09:01:09.858" v="5341" actId="13926"/>
          <ac:spMkLst>
            <pc:docMk/>
            <pc:sldMk cId="3813895447" sldId="2147475486"/>
            <ac:spMk id="15" creationId="{C99EE616-9137-815E-523A-CC9B8052AB32}"/>
          </ac:spMkLst>
        </pc:spChg>
        <pc:spChg chg="mod">
          <ac:chgData name="Krishnan, Sripathi" userId="f846fd0d-7a8e-437d-921b-f63fb27330ae" providerId="ADAL" clId="{579A9846-9915-4989-B7B5-B479F96FF721}" dt="2023-06-30T09:01:09.858" v="5341" actId="13926"/>
          <ac:spMkLst>
            <pc:docMk/>
            <pc:sldMk cId="3813895447" sldId="2147475486"/>
            <ac:spMk id="16" creationId="{B36047B3-D9A7-4701-E9FF-315DC7C242D0}"/>
          </ac:spMkLst>
        </pc:spChg>
        <pc:spChg chg="mod">
          <ac:chgData name="Krishnan, Sripathi" userId="f846fd0d-7a8e-437d-921b-f63fb27330ae" providerId="ADAL" clId="{579A9846-9915-4989-B7B5-B479F96FF721}" dt="2023-06-30T09:01:09.858" v="5341" actId="13926"/>
          <ac:spMkLst>
            <pc:docMk/>
            <pc:sldMk cId="3813895447" sldId="2147475486"/>
            <ac:spMk id="17" creationId="{5D45782E-212A-5AED-19F4-A8D007ABF57F}"/>
          </ac:spMkLst>
        </pc:spChg>
        <pc:spChg chg="mod">
          <ac:chgData name="Krishnan, Sripathi" userId="f846fd0d-7a8e-437d-921b-f63fb27330ae" providerId="ADAL" clId="{579A9846-9915-4989-B7B5-B479F96FF721}" dt="2023-06-30T09:01:09.858" v="5341" actId="13926"/>
          <ac:spMkLst>
            <pc:docMk/>
            <pc:sldMk cId="3813895447" sldId="2147475486"/>
            <ac:spMk id="22" creationId="{8F9B962A-6D3E-B46A-A076-8328ACECEAC9}"/>
          </ac:spMkLst>
        </pc:spChg>
        <pc:spChg chg="mod">
          <ac:chgData name="Krishnan, Sripathi" userId="f846fd0d-7a8e-437d-921b-f63fb27330ae" providerId="ADAL" clId="{579A9846-9915-4989-B7B5-B479F96FF721}" dt="2023-06-30T09:01:09.858" v="5341" actId="13926"/>
          <ac:spMkLst>
            <pc:docMk/>
            <pc:sldMk cId="3813895447" sldId="2147475486"/>
            <ac:spMk id="23" creationId="{EF1ECBA8-1133-527F-F0F7-A7F46C65C677}"/>
          </ac:spMkLst>
        </pc:spChg>
        <pc:spChg chg="mod">
          <ac:chgData name="Krishnan, Sripathi" userId="f846fd0d-7a8e-437d-921b-f63fb27330ae" providerId="ADAL" clId="{579A9846-9915-4989-B7B5-B479F96FF721}" dt="2023-06-30T09:01:09.858" v="5341" actId="13926"/>
          <ac:spMkLst>
            <pc:docMk/>
            <pc:sldMk cId="3813895447" sldId="2147475486"/>
            <ac:spMk id="24" creationId="{5B80B150-A4F4-1C52-1B62-2F96CB5B2788}"/>
          </ac:spMkLst>
        </pc:spChg>
        <pc:spChg chg="mod">
          <ac:chgData name="Krishnan, Sripathi" userId="f846fd0d-7a8e-437d-921b-f63fb27330ae" providerId="ADAL" clId="{579A9846-9915-4989-B7B5-B479F96FF721}" dt="2023-06-30T09:01:09.858" v="5341" actId="13926"/>
          <ac:spMkLst>
            <pc:docMk/>
            <pc:sldMk cId="3813895447" sldId="2147475486"/>
            <ac:spMk id="28" creationId="{C76339B6-07AC-BD64-2044-CF438BAEA0E2}"/>
          </ac:spMkLst>
        </pc:spChg>
        <pc:spChg chg="mod">
          <ac:chgData name="Krishnan, Sripathi" userId="f846fd0d-7a8e-437d-921b-f63fb27330ae" providerId="ADAL" clId="{579A9846-9915-4989-B7B5-B479F96FF721}" dt="2023-06-30T09:01:09.858" v="5341" actId="13926"/>
          <ac:spMkLst>
            <pc:docMk/>
            <pc:sldMk cId="3813895447" sldId="2147475486"/>
            <ac:spMk id="29" creationId="{ECADF3E0-CAEA-474B-ECF8-C266DFA52205}"/>
          </ac:spMkLst>
        </pc:spChg>
        <pc:spChg chg="mod">
          <ac:chgData name="Krishnan, Sripathi" userId="f846fd0d-7a8e-437d-921b-f63fb27330ae" providerId="ADAL" clId="{579A9846-9915-4989-B7B5-B479F96FF721}" dt="2023-06-30T09:01:09.858" v="5341" actId="13926"/>
          <ac:spMkLst>
            <pc:docMk/>
            <pc:sldMk cId="3813895447" sldId="2147475486"/>
            <ac:spMk id="30" creationId="{73762E94-641D-69BC-3C0C-226904CD913B}"/>
          </ac:spMkLst>
        </pc:spChg>
        <pc:spChg chg="mod">
          <ac:chgData name="Krishnan, Sripathi" userId="f846fd0d-7a8e-437d-921b-f63fb27330ae" providerId="ADAL" clId="{579A9846-9915-4989-B7B5-B479F96FF721}" dt="2023-06-30T09:01:09.858" v="5341" actId="13926"/>
          <ac:spMkLst>
            <pc:docMk/>
            <pc:sldMk cId="3813895447" sldId="2147475486"/>
            <ac:spMk id="31" creationId="{B1C19955-83B7-5329-F7A0-C12625923761}"/>
          </ac:spMkLst>
        </pc:spChg>
        <pc:spChg chg="mod">
          <ac:chgData name="Krishnan, Sripathi" userId="f846fd0d-7a8e-437d-921b-f63fb27330ae" providerId="ADAL" clId="{579A9846-9915-4989-B7B5-B479F96FF721}" dt="2023-06-30T09:42:44.635" v="7263"/>
          <ac:spMkLst>
            <pc:docMk/>
            <pc:sldMk cId="3813895447" sldId="2147475486"/>
            <ac:spMk id="32" creationId="{37CC0CE1-61EA-620C-7C6E-7E4B2ED24E4A}"/>
          </ac:spMkLst>
        </pc:spChg>
        <pc:spChg chg="mod">
          <ac:chgData name="Krishnan, Sripathi" userId="f846fd0d-7a8e-437d-921b-f63fb27330ae" providerId="ADAL" clId="{579A9846-9915-4989-B7B5-B479F96FF721}" dt="2023-06-30T09:01:09.858" v="5341" actId="13926"/>
          <ac:spMkLst>
            <pc:docMk/>
            <pc:sldMk cId="3813895447" sldId="2147475486"/>
            <ac:spMk id="34" creationId="{905350F0-DA97-0AAF-60FE-D26AA84DB45A}"/>
          </ac:spMkLst>
        </pc:spChg>
        <pc:spChg chg="mod">
          <ac:chgData name="Krishnan, Sripathi" userId="f846fd0d-7a8e-437d-921b-f63fb27330ae" providerId="ADAL" clId="{579A9846-9915-4989-B7B5-B479F96FF721}" dt="2023-06-30T09:01:09.858" v="5341" actId="13926"/>
          <ac:spMkLst>
            <pc:docMk/>
            <pc:sldMk cId="3813895447" sldId="2147475486"/>
            <ac:spMk id="35" creationId="{EFF5D04C-FE6A-0B60-EB57-385C158B4811}"/>
          </ac:spMkLst>
        </pc:spChg>
        <pc:spChg chg="mod">
          <ac:chgData name="Krishnan, Sripathi" userId="f846fd0d-7a8e-437d-921b-f63fb27330ae" providerId="ADAL" clId="{579A9846-9915-4989-B7B5-B479F96FF721}" dt="2023-06-30T09:01:09.858" v="5341" actId="13926"/>
          <ac:spMkLst>
            <pc:docMk/>
            <pc:sldMk cId="3813895447" sldId="2147475486"/>
            <ac:spMk id="36" creationId="{6DB9F00C-8E1B-D255-6B2F-A0497A5D560E}"/>
          </ac:spMkLst>
        </pc:spChg>
        <pc:spChg chg="mod">
          <ac:chgData name="Krishnan, Sripathi" userId="f846fd0d-7a8e-437d-921b-f63fb27330ae" providerId="ADAL" clId="{579A9846-9915-4989-B7B5-B479F96FF721}" dt="2023-06-30T09:01:09.858" v="5341" actId="13926"/>
          <ac:spMkLst>
            <pc:docMk/>
            <pc:sldMk cId="3813895447" sldId="2147475486"/>
            <ac:spMk id="37" creationId="{F77B0886-8124-832F-3F9F-CEDC17565A8E}"/>
          </ac:spMkLst>
        </pc:spChg>
        <pc:spChg chg="mod">
          <ac:chgData name="Krishnan, Sripathi" userId="f846fd0d-7a8e-437d-921b-f63fb27330ae" providerId="ADAL" clId="{579A9846-9915-4989-B7B5-B479F96FF721}" dt="2023-06-30T09:01:09.858" v="5341" actId="13926"/>
          <ac:spMkLst>
            <pc:docMk/>
            <pc:sldMk cId="3813895447" sldId="2147475486"/>
            <ac:spMk id="40" creationId="{953FD491-EBF1-1C93-00A1-94497C211E09}"/>
          </ac:spMkLst>
        </pc:spChg>
        <pc:spChg chg="mod">
          <ac:chgData name="Krishnan, Sripathi" userId="f846fd0d-7a8e-437d-921b-f63fb27330ae" providerId="ADAL" clId="{579A9846-9915-4989-B7B5-B479F96FF721}" dt="2023-06-30T09:01:09.858" v="5341" actId="13926"/>
          <ac:spMkLst>
            <pc:docMk/>
            <pc:sldMk cId="3813895447" sldId="2147475486"/>
            <ac:spMk id="41" creationId="{5FAC3A15-97AE-B9DD-16BE-C18C4910ADB1}"/>
          </ac:spMkLst>
        </pc:spChg>
        <pc:spChg chg="mod">
          <ac:chgData name="Krishnan, Sripathi" userId="f846fd0d-7a8e-437d-921b-f63fb27330ae" providerId="ADAL" clId="{579A9846-9915-4989-B7B5-B479F96FF721}" dt="2023-06-30T09:01:09.858" v="5341" actId="13926"/>
          <ac:spMkLst>
            <pc:docMk/>
            <pc:sldMk cId="3813895447" sldId="2147475486"/>
            <ac:spMk id="42" creationId="{8E40AC76-9754-2ECD-6D9A-3FE6740B79AF}"/>
          </ac:spMkLst>
        </pc:spChg>
        <pc:spChg chg="mod">
          <ac:chgData name="Krishnan, Sripathi" userId="f846fd0d-7a8e-437d-921b-f63fb27330ae" providerId="ADAL" clId="{579A9846-9915-4989-B7B5-B479F96FF721}" dt="2023-06-30T09:01:09.858" v="5341" actId="13926"/>
          <ac:spMkLst>
            <pc:docMk/>
            <pc:sldMk cId="3813895447" sldId="2147475486"/>
            <ac:spMk id="43" creationId="{13486754-BF33-C154-2791-DBDA5294B7B5}"/>
          </ac:spMkLst>
        </pc:spChg>
        <pc:spChg chg="mod">
          <ac:chgData name="Krishnan, Sripathi" userId="f846fd0d-7a8e-437d-921b-f63fb27330ae" providerId="ADAL" clId="{579A9846-9915-4989-B7B5-B479F96FF721}" dt="2023-06-30T09:01:09.858" v="5341" actId="13926"/>
          <ac:spMkLst>
            <pc:docMk/>
            <pc:sldMk cId="3813895447" sldId="2147475486"/>
            <ac:spMk id="44" creationId="{0D685A94-88AB-769A-BE62-E04360E4CBE6}"/>
          </ac:spMkLst>
        </pc:spChg>
        <pc:spChg chg="mod">
          <ac:chgData name="Krishnan, Sripathi" userId="f846fd0d-7a8e-437d-921b-f63fb27330ae" providerId="ADAL" clId="{579A9846-9915-4989-B7B5-B479F96FF721}" dt="2023-06-30T09:01:09.858" v="5341" actId="13926"/>
          <ac:spMkLst>
            <pc:docMk/>
            <pc:sldMk cId="3813895447" sldId="2147475486"/>
            <ac:spMk id="45" creationId="{8CB56380-B455-AF03-DC78-A05F72AFF9B2}"/>
          </ac:spMkLst>
        </pc:spChg>
        <pc:spChg chg="mod">
          <ac:chgData name="Krishnan, Sripathi" userId="f846fd0d-7a8e-437d-921b-f63fb27330ae" providerId="ADAL" clId="{579A9846-9915-4989-B7B5-B479F96FF721}" dt="2023-06-30T09:01:09.858" v="5341" actId="13926"/>
          <ac:spMkLst>
            <pc:docMk/>
            <pc:sldMk cId="3813895447" sldId="2147475486"/>
            <ac:spMk id="46" creationId="{9F2AE6F0-C510-82A0-4EFF-9515E46BA417}"/>
          </ac:spMkLst>
        </pc:spChg>
        <pc:spChg chg="mod">
          <ac:chgData name="Krishnan, Sripathi" userId="f846fd0d-7a8e-437d-921b-f63fb27330ae" providerId="ADAL" clId="{579A9846-9915-4989-B7B5-B479F96FF721}" dt="2023-06-30T09:01:09.858" v="5341" actId="13926"/>
          <ac:spMkLst>
            <pc:docMk/>
            <pc:sldMk cId="3813895447" sldId="2147475486"/>
            <ac:spMk id="47" creationId="{382F815C-2248-0E76-3817-00CD6A57AC09}"/>
          </ac:spMkLst>
        </pc:spChg>
        <pc:spChg chg="mod">
          <ac:chgData name="Krishnan, Sripathi" userId="f846fd0d-7a8e-437d-921b-f63fb27330ae" providerId="ADAL" clId="{579A9846-9915-4989-B7B5-B479F96FF721}" dt="2023-06-30T09:01:09.858" v="5341" actId="13926"/>
          <ac:spMkLst>
            <pc:docMk/>
            <pc:sldMk cId="3813895447" sldId="2147475486"/>
            <ac:spMk id="48" creationId="{FBA75374-0859-B192-682B-A8676A38DD1A}"/>
          </ac:spMkLst>
        </pc:spChg>
        <pc:spChg chg="mod">
          <ac:chgData name="Krishnan, Sripathi" userId="f846fd0d-7a8e-437d-921b-f63fb27330ae" providerId="ADAL" clId="{579A9846-9915-4989-B7B5-B479F96FF721}" dt="2023-06-30T09:01:09.858" v="5341" actId="13926"/>
          <ac:spMkLst>
            <pc:docMk/>
            <pc:sldMk cId="3813895447" sldId="2147475486"/>
            <ac:spMk id="49" creationId="{DA28B386-7CAD-F481-DC24-4F4CE37574A3}"/>
          </ac:spMkLst>
        </pc:spChg>
        <pc:spChg chg="mod">
          <ac:chgData name="Krishnan, Sripathi" userId="f846fd0d-7a8e-437d-921b-f63fb27330ae" providerId="ADAL" clId="{579A9846-9915-4989-B7B5-B479F96FF721}" dt="2023-06-30T09:01:09.858" v="5341" actId="13926"/>
          <ac:spMkLst>
            <pc:docMk/>
            <pc:sldMk cId="3813895447" sldId="2147475486"/>
            <ac:spMk id="50" creationId="{1D1B4067-FCD4-7D4F-A079-8477BA029EE9}"/>
          </ac:spMkLst>
        </pc:spChg>
        <pc:spChg chg="mod">
          <ac:chgData name="Krishnan, Sripathi" userId="f846fd0d-7a8e-437d-921b-f63fb27330ae" providerId="ADAL" clId="{579A9846-9915-4989-B7B5-B479F96FF721}" dt="2023-06-30T09:01:09.858" v="5341" actId="13926"/>
          <ac:spMkLst>
            <pc:docMk/>
            <pc:sldMk cId="3813895447" sldId="2147475486"/>
            <ac:spMk id="51" creationId="{DA4842D5-C973-D0BE-D219-88FCD1D82E19}"/>
          </ac:spMkLst>
        </pc:spChg>
        <pc:spChg chg="mod">
          <ac:chgData name="Krishnan, Sripathi" userId="f846fd0d-7a8e-437d-921b-f63fb27330ae" providerId="ADAL" clId="{579A9846-9915-4989-B7B5-B479F96FF721}" dt="2023-06-30T09:01:21.540" v="5343" actId="13926"/>
          <ac:spMkLst>
            <pc:docMk/>
            <pc:sldMk cId="3813895447" sldId="2147475486"/>
            <ac:spMk id="52" creationId="{F7B06A77-EA99-1147-8947-B120B46763E3}"/>
          </ac:spMkLst>
        </pc:spChg>
        <pc:spChg chg="mod">
          <ac:chgData name="Krishnan, Sripathi" userId="f846fd0d-7a8e-437d-921b-f63fb27330ae" providerId="ADAL" clId="{579A9846-9915-4989-B7B5-B479F96FF721}" dt="2023-06-30T09:01:21.540" v="5343" actId="13926"/>
          <ac:spMkLst>
            <pc:docMk/>
            <pc:sldMk cId="3813895447" sldId="2147475486"/>
            <ac:spMk id="53" creationId="{D5AB895A-E262-9F40-D534-CF182F93213F}"/>
          </ac:spMkLst>
        </pc:spChg>
        <pc:spChg chg="mod">
          <ac:chgData name="Krishnan, Sripathi" userId="f846fd0d-7a8e-437d-921b-f63fb27330ae" providerId="ADAL" clId="{579A9846-9915-4989-B7B5-B479F96FF721}" dt="2023-06-30T09:01:21.540" v="5343" actId="13926"/>
          <ac:spMkLst>
            <pc:docMk/>
            <pc:sldMk cId="3813895447" sldId="2147475486"/>
            <ac:spMk id="54" creationId="{92A4D932-48CC-E17F-A69E-C05041CFF5F8}"/>
          </ac:spMkLst>
        </pc:spChg>
        <pc:spChg chg="mod">
          <ac:chgData name="Krishnan, Sripathi" userId="f846fd0d-7a8e-437d-921b-f63fb27330ae" providerId="ADAL" clId="{579A9846-9915-4989-B7B5-B479F96FF721}" dt="2023-06-30T09:01:21.540" v="5343" actId="13926"/>
          <ac:spMkLst>
            <pc:docMk/>
            <pc:sldMk cId="3813895447" sldId="2147475486"/>
            <ac:spMk id="55" creationId="{C5A0280A-0AD5-7D30-DC5A-4300711D90DB}"/>
          </ac:spMkLst>
        </pc:spChg>
        <pc:spChg chg="mod">
          <ac:chgData name="Krishnan, Sripathi" userId="f846fd0d-7a8e-437d-921b-f63fb27330ae" providerId="ADAL" clId="{579A9846-9915-4989-B7B5-B479F96FF721}" dt="2023-06-30T09:01:21.540" v="5343" actId="13926"/>
          <ac:spMkLst>
            <pc:docMk/>
            <pc:sldMk cId="3813895447" sldId="2147475486"/>
            <ac:spMk id="56" creationId="{DE62D0A0-6959-CE03-49FA-3BD6B0C04B5B}"/>
          </ac:spMkLst>
        </pc:spChg>
        <pc:spChg chg="mod">
          <ac:chgData name="Krishnan, Sripathi" userId="f846fd0d-7a8e-437d-921b-f63fb27330ae" providerId="ADAL" clId="{579A9846-9915-4989-B7B5-B479F96FF721}" dt="2023-06-30T09:01:21.540" v="5343" actId="13926"/>
          <ac:spMkLst>
            <pc:docMk/>
            <pc:sldMk cId="3813895447" sldId="2147475486"/>
            <ac:spMk id="57" creationId="{C932549C-8B90-78C9-2D04-21B1FED8C183}"/>
          </ac:spMkLst>
        </pc:spChg>
        <pc:spChg chg="mod">
          <ac:chgData name="Krishnan, Sripathi" userId="f846fd0d-7a8e-437d-921b-f63fb27330ae" providerId="ADAL" clId="{579A9846-9915-4989-B7B5-B479F96FF721}" dt="2023-06-30T09:01:21.540" v="5343" actId="13926"/>
          <ac:spMkLst>
            <pc:docMk/>
            <pc:sldMk cId="3813895447" sldId="2147475486"/>
            <ac:spMk id="58" creationId="{B4845DBF-9C06-5902-8D79-641B346A85AA}"/>
          </ac:spMkLst>
        </pc:spChg>
        <pc:spChg chg="mod">
          <ac:chgData name="Krishnan, Sripathi" userId="f846fd0d-7a8e-437d-921b-f63fb27330ae" providerId="ADAL" clId="{579A9846-9915-4989-B7B5-B479F96FF721}" dt="2023-06-30T09:01:21.540" v="5343" actId="13926"/>
          <ac:spMkLst>
            <pc:docMk/>
            <pc:sldMk cId="3813895447" sldId="2147475486"/>
            <ac:spMk id="59" creationId="{A014F1DE-7952-3ECE-6431-340FD6A7733E}"/>
          </ac:spMkLst>
        </pc:spChg>
        <pc:spChg chg="mod">
          <ac:chgData name="Krishnan, Sripathi" userId="f846fd0d-7a8e-437d-921b-f63fb27330ae" providerId="ADAL" clId="{579A9846-9915-4989-B7B5-B479F96FF721}" dt="2023-06-30T09:01:21.540" v="5343" actId="13926"/>
          <ac:spMkLst>
            <pc:docMk/>
            <pc:sldMk cId="3813895447" sldId="2147475486"/>
            <ac:spMk id="60" creationId="{BB287821-E490-A9DE-44B5-258D93F1CF6F}"/>
          </ac:spMkLst>
        </pc:spChg>
        <pc:spChg chg="mod">
          <ac:chgData name="Krishnan, Sripathi" userId="f846fd0d-7a8e-437d-921b-f63fb27330ae" providerId="ADAL" clId="{579A9846-9915-4989-B7B5-B479F96FF721}" dt="2023-06-30T09:01:21.540" v="5343" actId="13926"/>
          <ac:spMkLst>
            <pc:docMk/>
            <pc:sldMk cId="3813895447" sldId="2147475486"/>
            <ac:spMk id="61" creationId="{2AAAA39A-B709-42D2-1EA2-BA113CE6463F}"/>
          </ac:spMkLst>
        </pc:spChg>
        <pc:spChg chg="mod">
          <ac:chgData name="Krishnan, Sripathi" userId="f846fd0d-7a8e-437d-921b-f63fb27330ae" providerId="ADAL" clId="{579A9846-9915-4989-B7B5-B479F96FF721}" dt="2023-06-30T09:01:21.540" v="5343" actId="13926"/>
          <ac:spMkLst>
            <pc:docMk/>
            <pc:sldMk cId="3813895447" sldId="2147475486"/>
            <ac:spMk id="62" creationId="{6FF68C51-9C44-0855-0DFF-776C048796A1}"/>
          </ac:spMkLst>
        </pc:spChg>
        <pc:spChg chg="mod">
          <ac:chgData name="Krishnan, Sripathi" userId="f846fd0d-7a8e-437d-921b-f63fb27330ae" providerId="ADAL" clId="{579A9846-9915-4989-B7B5-B479F96FF721}" dt="2023-06-30T09:03:14.593" v="5705" actId="20577"/>
          <ac:spMkLst>
            <pc:docMk/>
            <pc:sldMk cId="3813895447" sldId="2147475486"/>
            <ac:spMk id="518" creationId="{C8B31483-1104-9BC0-0C92-CD014DB23021}"/>
          </ac:spMkLst>
        </pc:spChg>
        <pc:spChg chg="mod">
          <ac:chgData name="Krishnan, Sripathi" userId="f846fd0d-7a8e-437d-921b-f63fb27330ae" providerId="ADAL" clId="{579A9846-9915-4989-B7B5-B479F96FF721}" dt="2023-06-30T09:01:09.858" v="5341" actId="13926"/>
          <ac:spMkLst>
            <pc:docMk/>
            <pc:sldMk cId="3813895447" sldId="2147475486"/>
            <ac:spMk id="533" creationId="{B3D05D9D-86EF-4398-53B3-5B3B218DD5AA}"/>
          </ac:spMkLst>
        </pc:spChg>
        <pc:spChg chg="mod">
          <ac:chgData name="Krishnan, Sripathi" userId="f846fd0d-7a8e-437d-921b-f63fb27330ae" providerId="ADAL" clId="{579A9846-9915-4989-B7B5-B479F96FF721}" dt="2023-06-30T09:01:09.858" v="5341" actId="13926"/>
          <ac:spMkLst>
            <pc:docMk/>
            <pc:sldMk cId="3813895447" sldId="2147475486"/>
            <ac:spMk id="534" creationId="{48BBC270-78AB-49F9-8816-162514D1A24A}"/>
          </ac:spMkLst>
        </pc:spChg>
        <pc:spChg chg="mod">
          <ac:chgData name="Krishnan, Sripathi" userId="f846fd0d-7a8e-437d-921b-f63fb27330ae" providerId="ADAL" clId="{579A9846-9915-4989-B7B5-B479F96FF721}" dt="2023-06-30T09:01:09.858" v="5341" actId="13926"/>
          <ac:spMkLst>
            <pc:docMk/>
            <pc:sldMk cId="3813895447" sldId="2147475486"/>
            <ac:spMk id="535" creationId="{4AAE17DD-2FF4-FAB3-665F-DEAC46C0EA63}"/>
          </ac:spMkLst>
        </pc:spChg>
        <pc:spChg chg="mod">
          <ac:chgData name="Krishnan, Sripathi" userId="f846fd0d-7a8e-437d-921b-f63fb27330ae" providerId="ADAL" clId="{579A9846-9915-4989-B7B5-B479F96FF721}" dt="2023-06-30T09:01:09.858" v="5341" actId="13926"/>
          <ac:spMkLst>
            <pc:docMk/>
            <pc:sldMk cId="3813895447" sldId="2147475486"/>
            <ac:spMk id="536" creationId="{6A14057C-97DA-B8AF-98AF-E091408092F7}"/>
          </ac:spMkLst>
        </pc:spChg>
        <pc:spChg chg="mod">
          <ac:chgData name="Krishnan, Sripathi" userId="f846fd0d-7a8e-437d-921b-f63fb27330ae" providerId="ADAL" clId="{579A9846-9915-4989-B7B5-B479F96FF721}" dt="2023-06-30T09:01:09.858" v="5341" actId="13926"/>
          <ac:spMkLst>
            <pc:docMk/>
            <pc:sldMk cId="3813895447" sldId="2147475486"/>
            <ac:spMk id="537" creationId="{BEDF4789-D4DF-24FA-E9BE-84916FC2521F}"/>
          </ac:spMkLst>
        </pc:spChg>
        <pc:spChg chg="mod">
          <ac:chgData name="Krishnan, Sripathi" userId="f846fd0d-7a8e-437d-921b-f63fb27330ae" providerId="ADAL" clId="{579A9846-9915-4989-B7B5-B479F96FF721}" dt="2023-06-30T09:01:09.858" v="5341" actId="13926"/>
          <ac:spMkLst>
            <pc:docMk/>
            <pc:sldMk cId="3813895447" sldId="2147475486"/>
            <ac:spMk id="538" creationId="{FA4C4705-4665-FE69-59DA-839FAA55508F}"/>
          </ac:spMkLst>
        </pc:spChg>
        <pc:spChg chg="mod">
          <ac:chgData name="Krishnan, Sripathi" userId="f846fd0d-7a8e-437d-921b-f63fb27330ae" providerId="ADAL" clId="{579A9846-9915-4989-B7B5-B479F96FF721}" dt="2023-06-30T09:01:09.858" v="5341" actId="13926"/>
          <ac:spMkLst>
            <pc:docMk/>
            <pc:sldMk cId="3813895447" sldId="2147475486"/>
            <ac:spMk id="540" creationId="{DEE8D50D-8ACC-1DFC-08EF-D210BE6A7A51}"/>
          </ac:spMkLst>
        </pc:spChg>
        <pc:spChg chg="mod">
          <ac:chgData name="Krishnan, Sripathi" userId="f846fd0d-7a8e-437d-921b-f63fb27330ae" providerId="ADAL" clId="{579A9846-9915-4989-B7B5-B479F96FF721}" dt="2023-06-30T09:01:09.858" v="5341" actId="13926"/>
          <ac:spMkLst>
            <pc:docMk/>
            <pc:sldMk cId="3813895447" sldId="2147475486"/>
            <ac:spMk id="542" creationId="{86A712D4-7E2B-4198-CE02-EE2152B2FCB7}"/>
          </ac:spMkLst>
        </pc:spChg>
        <pc:spChg chg="mod">
          <ac:chgData name="Krishnan, Sripathi" userId="f846fd0d-7a8e-437d-921b-f63fb27330ae" providerId="ADAL" clId="{579A9846-9915-4989-B7B5-B479F96FF721}" dt="2023-06-30T09:01:09.858" v="5341" actId="13926"/>
          <ac:spMkLst>
            <pc:docMk/>
            <pc:sldMk cId="3813895447" sldId="2147475486"/>
            <ac:spMk id="543" creationId="{7FCC10D3-2109-9F67-26E6-D1041519B7C9}"/>
          </ac:spMkLst>
        </pc:spChg>
        <pc:spChg chg="mod">
          <ac:chgData name="Krishnan, Sripathi" userId="f846fd0d-7a8e-437d-921b-f63fb27330ae" providerId="ADAL" clId="{579A9846-9915-4989-B7B5-B479F96FF721}" dt="2023-06-30T09:01:09.858" v="5341" actId="13926"/>
          <ac:spMkLst>
            <pc:docMk/>
            <pc:sldMk cId="3813895447" sldId="2147475486"/>
            <ac:spMk id="545" creationId="{0EAA1155-83F2-A224-C1DA-118D4E1AE82B}"/>
          </ac:spMkLst>
        </pc:spChg>
        <pc:grpChg chg="mod">
          <ac:chgData name="Krishnan, Sripathi" userId="f846fd0d-7a8e-437d-921b-f63fb27330ae" providerId="ADAL" clId="{579A9846-9915-4989-B7B5-B479F96FF721}" dt="2023-06-30T09:01:04.495" v="5340" actId="207"/>
          <ac:grpSpMkLst>
            <pc:docMk/>
            <pc:sldMk cId="3813895447" sldId="2147475486"/>
            <ac:grpSpMk id="546" creationId="{43F2D150-D7E4-D2BD-6175-A19CD6ECA030}"/>
          </ac:grpSpMkLst>
        </pc:grpChg>
        <pc:grpChg chg="mod">
          <ac:chgData name="Krishnan, Sripathi" userId="f846fd0d-7a8e-437d-921b-f63fb27330ae" providerId="ADAL" clId="{579A9846-9915-4989-B7B5-B479F96FF721}" dt="2023-06-30T09:01:04.495" v="5340" actId="207"/>
          <ac:grpSpMkLst>
            <pc:docMk/>
            <pc:sldMk cId="3813895447" sldId="2147475486"/>
            <ac:grpSpMk id="547" creationId="{5F20C4FD-3797-B242-E0D7-E41CE888B771}"/>
          </ac:grpSpMkLst>
        </pc:grpChg>
        <pc:grpChg chg="mod">
          <ac:chgData name="Krishnan, Sripathi" userId="f846fd0d-7a8e-437d-921b-f63fb27330ae" providerId="ADAL" clId="{579A9846-9915-4989-B7B5-B479F96FF721}" dt="2023-06-30T09:01:04.495" v="5340" actId="207"/>
          <ac:grpSpMkLst>
            <pc:docMk/>
            <pc:sldMk cId="3813895447" sldId="2147475486"/>
            <ac:grpSpMk id="548" creationId="{376095CB-5647-26C6-1C30-D2E5F3B8756D}"/>
          </ac:grpSpMkLst>
        </pc:grpChg>
        <pc:grpChg chg="mod">
          <ac:chgData name="Krishnan, Sripathi" userId="f846fd0d-7a8e-437d-921b-f63fb27330ae" providerId="ADAL" clId="{579A9846-9915-4989-B7B5-B479F96FF721}" dt="2023-06-30T09:01:04.495" v="5340" actId="207"/>
          <ac:grpSpMkLst>
            <pc:docMk/>
            <pc:sldMk cId="3813895447" sldId="2147475486"/>
            <ac:grpSpMk id="567" creationId="{788BA339-4D5E-D901-8983-C2CB92769E29}"/>
          </ac:grpSpMkLst>
        </pc:grpChg>
        <pc:grpChg chg="del">
          <ac:chgData name="Krishnan, Sripathi" userId="f846fd0d-7a8e-437d-921b-f63fb27330ae" providerId="ADAL" clId="{579A9846-9915-4989-B7B5-B479F96FF721}" dt="2023-06-30T09:01:30.753" v="5344" actId="478"/>
          <ac:grpSpMkLst>
            <pc:docMk/>
            <pc:sldMk cId="3813895447" sldId="2147475486"/>
            <ac:grpSpMk id="568" creationId="{A2D821F9-80A4-0EE7-BE4C-403A912B61D3}"/>
          </ac:grpSpMkLst>
        </pc:grpChg>
        <pc:grpChg chg="mod">
          <ac:chgData name="Krishnan, Sripathi" userId="f846fd0d-7a8e-437d-921b-f63fb27330ae" providerId="ADAL" clId="{579A9846-9915-4989-B7B5-B479F96FF721}" dt="2023-06-30T09:01:17.941" v="5342" actId="207"/>
          <ac:grpSpMkLst>
            <pc:docMk/>
            <pc:sldMk cId="3813895447" sldId="2147475486"/>
            <ac:grpSpMk id="570" creationId="{7B0552BE-2878-AF8D-D586-7E437B9A36B5}"/>
          </ac:grpSpMkLst>
        </pc:grpChg>
        <pc:grpChg chg="del">
          <ac:chgData name="Krishnan, Sripathi" userId="f846fd0d-7a8e-437d-921b-f63fb27330ae" providerId="ADAL" clId="{579A9846-9915-4989-B7B5-B479F96FF721}" dt="2023-06-30T09:01:30.753" v="5344" actId="478"/>
          <ac:grpSpMkLst>
            <pc:docMk/>
            <pc:sldMk cId="3813895447" sldId="2147475486"/>
            <ac:grpSpMk id="574" creationId="{19C5DF70-5FF2-2BC2-94D8-6D2E668FED35}"/>
          </ac:grpSpMkLst>
        </pc:grpChg>
      </pc:sldChg>
      <pc:sldChg chg="addSp delSp modSp add mod">
        <pc:chgData name="Krishnan, Sripathi" userId="f846fd0d-7a8e-437d-921b-f63fb27330ae" providerId="ADAL" clId="{579A9846-9915-4989-B7B5-B479F96FF721}" dt="2023-06-30T09:42:49.837" v="7264"/>
        <pc:sldMkLst>
          <pc:docMk/>
          <pc:sldMk cId="2873347667" sldId="2147475487"/>
        </pc:sldMkLst>
        <pc:spChg chg="add mod">
          <ac:chgData name="Krishnan, Sripathi" userId="f846fd0d-7a8e-437d-921b-f63fb27330ae" providerId="ADAL" clId="{579A9846-9915-4989-B7B5-B479F96FF721}" dt="2023-06-30T09:13:20.397" v="6409"/>
          <ac:spMkLst>
            <pc:docMk/>
            <pc:sldMk cId="2873347667" sldId="2147475487"/>
            <ac:spMk id="2" creationId="{9A67B3E2-0F98-DCFA-92B0-A18527D7FA42}"/>
          </ac:spMkLst>
        </pc:spChg>
        <pc:spChg chg="add mod">
          <ac:chgData name="Krishnan, Sripathi" userId="f846fd0d-7a8e-437d-921b-f63fb27330ae" providerId="ADAL" clId="{579A9846-9915-4989-B7B5-B479F96FF721}" dt="2023-06-30T09:13:20.397" v="6409"/>
          <ac:spMkLst>
            <pc:docMk/>
            <pc:sldMk cId="2873347667" sldId="2147475487"/>
            <ac:spMk id="3" creationId="{E26F467E-E860-8C94-582F-A7F3BB4215FE}"/>
          </ac:spMkLst>
        </pc:spChg>
        <pc:spChg chg="add mod">
          <ac:chgData name="Krishnan, Sripathi" userId="f846fd0d-7a8e-437d-921b-f63fb27330ae" providerId="ADAL" clId="{579A9846-9915-4989-B7B5-B479F96FF721}" dt="2023-06-30T09:13:20.397" v="6409"/>
          <ac:spMkLst>
            <pc:docMk/>
            <pc:sldMk cId="2873347667" sldId="2147475487"/>
            <ac:spMk id="4" creationId="{E6F94439-A779-7050-EE0C-9B3B4CCA77B0}"/>
          </ac:spMkLst>
        </pc:spChg>
        <pc:spChg chg="add mod">
          <ac:chgData name="Krishnan, Sripathi" userId="f846fd0d-7a8e-437d-921b-f63fb27330ae" providerId="ADAL" clId="{579A9846-9915-4989-B7B5-B479F96FF721}" dt="2023-06-30T09:13:20.397" v="6409"/>
          <ac:spMkLst>
            <pc:docMk/>
            <pc:sldMk cId="2873347667" sldId="2147475487"/>
            <ac:spMk id="5" creationId="{998656A5-BC2C-1DC8-84F1-CE338B6A480D}"/>
          </ac:spMkLst>
        </pc:spChg>
        <pc:spChg chg="add mod">
          <ac:chgData name="Krishnan, Sripathi" userId="f846fd0d-7a8e-437d-921b-f63fb27330ae" providerId="ADAL" clId="{579A9846-9915-4989-B7B5-B479F96FF721}" dt="2023-06-30T09:13:35.431" v="6412"/>
          <ac:spMkLst>
            <pc:docMk/>
            <pc:sldMk cId="2873347667" sldId="2147475487"/>
            <ac:spMk id="6" creationId="{ACB44F10-50C9-5DCC-9244-477FFE458BDD}"/>
          </ac:spMkLst>
        </pc:spChg>
        <pc:spChg chg="add mod">
          <ac:chgData name="Krishnan, Sripathi" userId="f846fd0d-7a8e-437d-921b-f63fb27330ae" providerId="ADAL" clId="{579A9846-9915-4989-B7B5-B479F96FF721}" dt="2023-06-30T09:13:35.431" v="6412"/>
          <ac:spMkLst>
            <pc:docMk/>
            <pc:sldMk cId="2873347667" sldId="2147475487"/>
            <ac:spMk id="7" creationId="{07D9CCCB-EE35-18E7-34DD-EFE009B3C8D6}"/>
          </ac:spMkLst>
        </pc:spChg>
        <pc:spChg chg="mod">
          <ac:chgData name="Krishnan, Sripathi" userId="f846fd0d-7a8e-437d-921b-f63fb27330ae" providerId="ADAL" clId="{579A9846-9915-4989-B7B5-B479F96FF721}" dt="2023-06-30T09:03:37.348" v="5707" actId="13926"/>
          <ac:spMkLst>
            <pc:docMk/>
            <pc:sldMk cId="2873347667" sldId="2147475487"/>
            <ac:spMk id="8" creationId="{8EB6D022-AA10-71DD-3B03-BE8B879837BA}"/>
          </ac:spMkLst>
        </pc:spChg>
        <pc:spChg chg="add mod">
          <ac:chgData name="Krishnan, Sripathi" userId="f846fd0d-7a8e-437d-921b-f63fb27330ae" providerId="ADAL" clId="{579A9846-9915-4989-B7B5-B479F96FF721}" dt="2023-06-30T09:13:54.856" v="6418" actId="20577"/>
          <ac:spMkLst>
            <pc:docMk/>
            <pc:sldMk cId="2873347667" sldId="2147475487"/>
            <ac:spMk id="9" creationId="{9DF158C0-578C-B440-BBA5-1C11C460EC96}"/>
          </ac:spMkLst>
        </pc:spChg>
        <pc:spChg chg="mod">
          <ac:chgData name="Krishnan, Sripathi" userId="f846fd0d-7a8e-437d-921b-f63fb27330ae" providerId="ADAL" clId="{579A9846-9915-4989-B7B5-B479F96FF721}" dt="2023-06-30T09:03:37.348" v="5707" actId="13926"/>
          <ac:spMkLst>
            <pc:docMk/>
            <pc:sldMk cId="2873347667" sldId="2147475487"/>
            <ac:spMk id="11" creationId="{B11BBBE4-E2AE-62FD-F739-845EE8D3E15B}"/>
          </ac:spMkLst>
        </pc:spChg>
        <pc:spChg chg="mod">
          <ac:chgData name="Krishnan, Sripathi" userId="f846fd0d-7a8e-437d-921b-f63fb27330ae" providerId="ADAL" clId="{579A9846-9915-4989-B7B5-B479F96FF721}" dt="2023-06-30T09:03:37.348" v="5707" actId="13926"/>
          <ac:spMkLst>
            <pc:docMk/>
            <pc:sldMk cId="2873347667" sldId="2147475487"/>
            <ac:spMk id="15" creationId="{C99EE616-9137-815E-523A-CC9B8052AB32}"/>
          </ac:spMkLst>
        </pc:spChg>
        <pc:spChg chg="mod">
          <ac:chgData name="Krishnan, Sripathi" userId="f846fd0d-7a8e-437d-921b-f63fb27330ae" providerId="ADAL" clId="{579A9846-9915-4989-B7B5-B479F96FF721}" dt="2023-06-30T09:03:37.348" v="5707" actId="13926"/>
          <ac:spMkLst>
            <pc:docMk/>
            <pc:sldMk cId="2873347667" sldId="2147475487"/>
            <ac:spMk id="16" creationId="{B36047B3-D9A7-4701-E9FF-315DC7C242D0}"/>
          </ac:spMkLst>
        </pc:spChg>
        <pc:spChg chg="mod">
          <ac:chgData name="Krishnan, Sripathi" userId="f846fd0d-7a8e-437d-921b-f63fb27330ae" providerId="ADAL" clId="{579A9846-9915-4989-B7B5-B479F96FF721}" dt="2023-06-30T09:03:37.348" v="5707" actId="13926"/>
          <ac:spMkLst>
            <pc:docMk/>
            <pc:sldMk cId="2873347667" sldId="2147475487"/>
            <ac:spMk id="17" creationId="{5D45782E-212A-5AED-19F4-A8D007ABF57F}"/>
          </ac:spMkLst>
        </pc:spChg>
        <pc:spChg chg="mod">
          <ac:chgData name="Krishnan, Sripathi" userId="f846fd0d-7a8e-437d-921b-f63fb27330ae" providerId="ADAL" clId="{579A9846-9915-4989-B7B5-B479F96FF721}" dt="2023-06-30T09:03:37.348" v="5707" actId="13926"/>
          <ac:spMkLst>
            <pc:docMk/>
            <pc:sldMk cId="2873347667" sldId="2147475487"/>
            <ac:spMk id="22" creationId="{8F9B962A-6D3E-B46A-A076-8328ACECEAC9}"/>
          </ac:spMkLst>
        </pc:spChg>
        <pc:spChg chg="mod">
          <ac:chgData name="Krishnan, Sripathi" userId="f846fd0d-7a8e-437d-921b-f63fb27330ae" providerId="ADAL" clId="{579A9846-9915-4989-B7B5-B479F96FF721}" dt="2023-06-30T09:03:37.348" v="5707" actId="13926"/>
          <ac:spMkLst>
            <pc:docMk/>
            <pc:sldMk cId="2873347667" sldId="2147475487"/>
            <ac:spMk id="23" creationId="{EF1ECBA8-1133-527F-F0F7-A7F46C65C677}"/>
          </ac:spMkLst>
        </pc:spChg>
        <pc:spChg chg="mod">
          <ac:chgData name="Krishnan, Sripathi" userId="f846fd0d-7a8e-437d-921b-f63fb27330ae" providerId="ADAL" clId="{579A9846-9915-4989-B7B5-B479F96FF721}" dt="2023-06-30T09:03:37.348" v="5707" actId="13926"/>
          <ac:spMkLst>
            <pc:docMk/>
            <pc:sldMk cId="2873347667" sldId="2147475487"/>
            <ac:spMk id="24" creationId="{5B80B150-A4F4-1C52-1B62-2F96CB5B2788}"/>
          </ac:spMkLst>
        </pc:spChg>
        <pc:spChg chg="mod">
          <ac:chgData name="Krishnan, Sripathi" userId="f846fd0d-7a8e-437d-921b-f63fb27330ae" providerId="ADAL" clId="{579A9846-9915-4989-B7B5-B479F96FF721}" dt="2023-06-30T09:03:37.348" v="5707" actId="13926"/>
          <ac:spMkLst>
            <pc:docMk/>
            <pc:sldMk cId="2873347667" sldId="2147475487"/>
            <ac:spMk id="28" creationId="{C76339B6-07AC-BD64-2044-CF438BAEA0E2}"/>
          </ac:spMkLst>
        </pc:spChg>
        <pc:spChg chg="mod">
          <ac:chgData name="Krishnan, Sripathi" userId="f846fd0d-7a8e-437d-921b-f63fb27330ae" providerId="ADAL" clId="{579A9846-9915-4989-B7B5-B479F96FF721}" dt="2023-06-30T09:03:37.348" v="5707" actId="13926"/>
          <ac:spMkLst>
            <pc:docMk/>
            <pc:sldMk cId="2873347667" sldId="2147475487"/>
            <ac:spMk id="29" creationId="{ECADF3E0-CAEA-474B-ECF8-C266DFA52205}"/>
          </ac:spMkLst>
        </pc:spChg>
        <pc:spChg chg="mod">
          <ac:chgData name="Krishnan, Sripathi" userId="f846fd0d-7a8e-437d-921b-f63fb27330ae" providerId="ADAL" clId="{579A9846-9915-4989-B7B5-B479F96FF721}" dt="2023-06-30T09:03:37.348" v="5707" actId="13926"/>
          <ac:spMkLst>
            <pc:docMk/>
            <pc:sldMk cId="2873347667" sldId="2147475487"/>
            <ac:spMk id="30" creationId="{73762E94-641D-69BC-3C0C-226904CD913B}"/>
          </ac:spMkLst>
        </pc:spChg>
        <pc:spChg chg="mod">
          <ac:chgData name="Krishnan, Sripathi" userId="f846fd0d-7a8e-437d-921b-f63fb27330ae" providerId="ADAL" clId="{579A9846-9915-4989-B7B5-B479F96FF721}" dt="2023-06-30T09:03:37.348" v="5707" actId="13926"/>
          <ac:spMkLst>
            <pc:docMk/>
            <pc:sldMk cId="2873347667" sldId="2147475487"/>
            <ac:spMk id="31" creationId="{B1C19955-83B7-5329-F7A0-C12625923761}"/>
          </ac:spMkLst>
        </pc:spChg>
        <pc:spChg chg="mod">
          <ac:chgData name="Krishnan, Sripathi" userId="f846fd0d-7a8e-437d-921b-f63fb27330ae" providerId="ADAL" clId="{579A9846-9915-4989-B7B5-B479F96FF721}" dt="2023-06-30T09:42:49.837" v="7264"/>
          <ac:spMkLst>
            <pc:docMk/>
            <pc:sldMk cId="2873347667" sldId="2147475487"/>
            <ac:spMk id="32" creationId="{37CC0CE1-61EA-620C-7C6E-7E4B2ED24E4A}"/>
          </ac:spMkLst>
        </pc:spChg>
        <pc:spChg chg="mod">
          <ac:chgData name="Krishnan, Sripathi" userId="f846fd0d-7a8e-437d-921b-f63fb27330ae" providerId="ADAL" clId="{579A9846-9915-4989-B7B5-B479F96FF721}" dt="2023-06-30T09:03:37.348" v="5707" actId="13926"/>
          <ac:spMkLst>
            <pc:docMk/>
            <pc:sldMk cId="2873347667" sldId="2147475487"/>
            <ac:spMk id="34" creationId="{905350F0-DA97-0AAF-60FE-D26AA84DB45A}"/>
          </ac:spMkLst>
        </pc:spChg>
        <pc:spChg chg="mod">
          <ac:chgData name="Krishnan, Sripathi" userId="f846fd0d-7a8e-437d-921b-f63fb27330ae" providerId="ADAL" clId="{579A9846-9915-4989-B7B5-B479F96FF721}" dt="2023-06-30T09:03:37.348" v="5707" actId="13926"/>
          <ac:spMkLst>
            <pc:docMk/>
            <pc:sldMk cId="2873347667" sldId="2147475487"/>
            <ac:spMk id="35" creationId="{EFF5D04C-FE6A-0B60-EB57-385C158B4811}"/>
          </ac:spMkLst>
        </pc:spChg>
        <pc:spChg chg="mod">
          <ac:chgData name="Krishnan, Sripathi" userId="f846fd0d-7a8e-437d-921b-f63fb27330ae" providerId="ADAL" clId="{579A9846-9915-4989-B7B5-B479F96FF721}" dt="2023-06-30T09:03:37.348" v="5707" actId="13926"/>
          <ac:spMkLst>
            <pc:docMk/>
            <pc:sldMk cId="2873347667" sldId="2147475487"/>
            <ac:spMk id="36" creationId="{6DB9F00C-8E1B-D255-6B2F-A0497A5D560E}"/>
          </ac:spMkLst>
        </pc:spChg>
        <pc:spChg chg="mod">
          <ac:chgData name="Krishnan, Sripathi" userId="f846fd0d-7a8e-437d-921b-f63fb27330ae" providerId="ADAL" clId="{579A9846-9915-4989-B7B5-B479F96FF721}" dt="2023-06-30T09:03:37.348" v="5707" actId="13926"/>
          <ac:spMkLst>
            <pc:docMk/>
            <pc:sldMk cId="2873347667" sldId="2147475487"/>
            <ac:spMk id="37" creationId="{F77B0886-8124-832F-3F9F-CEDC17565A8E}"/>
          </ac:spMkLst>
        </pc:spChg>
        <pc:spChg chg="mod">
          <ac:chgData name="Krishnan, Sripathi" userId="f846fd0d-7a8e-437d-921b-f63fb27330ae" providerId="ADAL" clId="{579A9846-9915-4989-B7B5-B479F96FF721}" dt="2023-06-30T09:03:37.348" v="5707" actId="13926"/>
          <ac:spMkLst>
            <pc:docMk/>
            <pc:sldMk cId="2873347667" sldId="2147475487"/>
            <ac:spMk id="40" creationId="{953FD491-EBF1-1C93-00A1-94497C211E09}"/>
          </ac:spMkLst>
        </pc:spChg>
        <pc:spChg chg="mod">
          <ac:chgData name="Krishnan, Sripathi" userId="f846fd0d-7a8e-437d-921b-f63fb27330ae" providerId="ADAL" clId="{579A9846-9915-4989-B7B5-B479F96FF721}" dt="2023-06-30T09:03:37.348" v="5707" actId="13926"/>
          <ac:spMkLst>
            <pc:docMk/>
            <pc:sldMk cId="2873347667" sldId="2147475487"/>
            <ac:spMk id="41" creationId="{5FAC3A15-97AE-B9DD-16BE-C18C4910ADB1}"/>
          </ac:spMkLst>
        </pc:spChg>
        <pc:spChg chg="mod">
          <ac:chgData name="Krishnan, Sripathi" userId="f846fd0d-7a8e-437d-921b-f63fb27330ae" providerId="ADAL" clId="{579A9846-9915-4989-B7B5-B479F96FF721}" dt="2023-06-30T09:03:37.348" v="5707" actId="13926"/>
          <ac:spMkLst>
            <pc:docMk/>
            <pc:sldMk cId="2873347667" sldId="2147475487"/>
            <ac:spMk id="42" creationId="{8E40AC76-9754-2ECD-6D9A-3FE6740B79AF}"/>
          </ac:spMkLst>
        </pc:spChg>
        <pc:spChg chg="mod">
          <ac:chgData name="Krishnan, Sripathi" userId="f846fd0d-7a8e-437d-921b-f63fb27330ae" providerId="ADAL" clId="{579A9846-9915-4989-B7B5-B479F96FF721}" dt="2023-06-30T09:03:37.348" v="5707" actId="13926"/>
          <ac:spMkLst>
            <pc:docMk/>
            <pc:sldMk cId="2873347667" sldId="2147475487"/>
            <ac:spMk id="43" creationId="{13486754-BF33-C154-2791-DBDA5294B7B5}"/>
          </ac:spMkLst>
        </pc:spChg>
        <pc:spChg chg="mod">
          <ac:chgData name="Krishnan, Sripathi" userId="f846fd0d-7a8e-437d-921b-f63fb27330ae" providerId="ADAL" clId="{579A9846-9915-4989-B7B5-B479F96FF721}" dt="2023-06-30T09:03:37.348" v="5707" actId="13926"/>
          <ac:spMkLst>
            <pc:docMk/>
            <pc:sldMk cId="2873347667" sldId="2147475487"/>
            <ac:spMk id="44" creationId="{0D685A94-88AB-769A-BE62-E04360E4CBE6}"/>
          </ac:spMkLst>
        </pc:spChg>
        <pc:spChg chg="mod">
          <ac:chgData name="Krishnan, Sripathi" userId="f846fd0d-7a8e-437d-921b-f63fb27330ae" providerId="ADAL" clId="{579A9846-9915-4989-B7B5-B479F96FF721}" dt="2023-06-30T09:03:37.348" v="5707" actId="13926"/>
          <ac:spMkLst>
            <pc:docMk/>
            <pc:sldMk cId="2873347667" sldId="2147475487"/>
            <ac:spMk id="45" creationId="{8CB56380-B455-AF03-DC78-A05F72AFF9B2}"/>
          </ac:spMkLst>
        </pc:spChg>
        <pc:spChg chg="mod">
          <ac:chgData name="Krishnan, Sripathi" userId="f846fd0d-7a8e-437d-921b-f63fb27330ae" providerId="ADAL" clId="{579A9846-9915-4989-B7B5-B479F96FF721}" dt="2023-06-30T09:03:37.348" v="5707" actId="13926"/>
          <ac:spMkLst>
            <pc:docMk/>
            <pc:sldMk cId="2873347667" sldId="2147475487"/>
            <ac:spMk id="46" creationId="{9F2AE6F0-C510-82A0-4EFF-9515E46BA417}"/>
          </ac:spMkLst>
        </pc:spChg>
        <pc:spChg chg="mod">
          <ac:chgData name="Krishnan, Sripathi" userId="f846fd0d-7a8e-437d-921b-f63fb27330ae" providerId="ADAL" clId="{579A9846-9915-4989-B7B5-B479F96FF721}" dt="2023-06-30T09:03:37.348" v="5707" actId="13926"/>
          <ac:spMkLst>
            <pc:docMk/>
            <pc:sldMk cId="2873347667" sldId="2147475487"/>
            <ac:spMk id="47" creationId="{382F815C-2248-0E76-3817-00CD6A57AC09}"/>
          </ac:spMkLst>
        </pc:spChg>
        <pc:spChg chg="mod">
          <ac:chgData name="Krishnan, Sripathi" userId="f846fd0d-7a8e-437d-921b-f63fb27330ae" providerId="ADAL" clId="{579A9846-9915-4989-B7B5-B479F96FF721}" dt="2023-06-30T09:03:37.348" v="5707" actId="13926"/>
          <ac:spMkLst>
            <pc:docMk/>
            <pc:sldMk cId="2873347667" sldId="2147475487"/>
            <ac:spMk id="48" creationId="{FBA75374-0859-B192-682B-A8676A38DD1A}"/>
          </ac:spMkLst>
        </pc:spChg>
        <pc:spChg chg="mod">
          <ac:chgData name="Krishnan, Sripathi" userId="f846fd0d-7a8e-437d-921b-f63fb27330ae" providerId="ADAL" clId="{579A9846-9915-4989-B7B5-B479F96FF721}" dt="2023-06-30T09:03:37.348" v="5707" actId="13926"/>
          <ac:spMkLst>
            <pc:docMk/>
            <pc:sldMk cId="2873347667" sldId="2147475487"/>
            <ac:spMk id="49" creationId="{DA28B386-7CAD-F481-DC24-4F4CE37574A3}"/>
          </ac:spMkLst>
        </pc:spChg>
        <pc:spChg chg="mod">
          <ac:chgData name="Krishnan, Sripathi" userId="f846fd0d-7a8e-437d-921b-f63fb27330ae" providerId="ADAL" clId="{579A9846-9915-4989-B7B5-B479F96FF721}" dt="2023-06-30T09:03:37.348" v="5707" actId="13926"/>
          <ac:spMkLst>
            <pc:docMk/>
            <pc:sldMk cId="2873347667" sldId="2147475487"/>
            <ac:spMk id="50" creationId="{1D1B4067-FCD4-7D4F-A079-8477BA029EE9}"/>
          </ac:spMkLst>
        </pc:spChg>
        <pc:spChg chg="mod">
          <ac:chgData name="Krishnan, Sripathi" userId="f846fd0d-7a8e-437d-921b-f63fb27330ae" providerId="ADAL" clId="{579A9846-9915-4989-B7B5-B479F96FF721}" dt="2023-06-30T09:03:37.348" v="5707" actId="13926"/>
          <ac:spMkLst>
            <pc:docMk/>
            <pc:sldMk cId="2873347667" sldId="2147475487"/>
            <ac:spMk id="51" creationId="{DA4842D5-C973-D0BE-D219-88FCD1D82E19}"/>
          </ac:spMkLst>
        </pc:spChg>
        <pc:spChg chg="mod">
          <ac:chgData name="Krishnan, Sripathi" userId="f846fd0d-7a8e-437d-921b-f63fb27330ae" providerId="ADAL" clId="{579A9846-9915-4989-B7B5-B479F96FF721}" dt="2023-06-30T09:03:50.425" v="5709" actId="13926"/>
          <ac:spMkLst>
            <pc:docMk/>
            <pc:sldMk cId="2873347667" sldId="2147475487"/>
            <ac:spMk id="52" creationId="{F7B06A77-EA99-1147-8947-B120B46763E3}"/>
          </ac:spMkLst>
        </pc:spChg>
        <pc:spChg chg="mod">
          <ac:chgData name="Krishnan, Sripathi" userId="f846fd0d-7a8e-437d-921b-f63fb27330ae" providerId="ADAL" clId="{579A9846-9915-4989-B7B5-B479F96FF721}" dt="2023-06-30T09:03:50.425" v="5709" actId="13926"/>
          <ac:spMkLst>
            <pc:docMk/>
            <pc:sldMk cId="2873347667" sldId="2147475487"/>
            <ac:spMk id="53" creationId="{D5AB895A-E262-9F40-D534-CF182F93213F}"/>
          </ac:spMkLst>
        </pc:spChg>
        <pc:spChg chg="mod">
          <ac:chgData name="Krishnan, Sripathi" userId="f846fd0d-7a8e-437d-921b-f63fb27330ae" providerId="ADAL" clId="{579A9846-9915-4989-B7B5-B479F96FF721}" dt="2023-06-30T09:03:50.425" v="5709" actId="13926"/>
          <ac:spMkLst>
            <pc:docMk/>
            <pc:sldMk cId="2873347667" sldId="2147475487"/>
            <ac:spMk id="54" creationId="{92A4D932-48CC-E17F-A69E-C05041CFF5F8}"/>
          </ac:spMkLst>
        </pc:spChg>
        <pc:spChg chg="mod">
          <ac:chgData name="Krishnan, Sripathi" userId="f846fd0d-7a8e-437d-921b-f63fb27330ae" providerId="ADAL" clId="{579A9846-9915-4989-B7B5-B479F96FF721}" dt="2023-06-30T09:03:50.425" v="5709" actId="13926"/>
          <ac:spMkLst>
            <pc:docMk/>
            <pc:sldMk cId="2873347667" sldId="2147475487"/>
            <ac:spMk id="55" creationId="{C5A0280A-0AD5-7D30-DC5A-4300711D90DB}"/>
          </ac:spMkLst>
        </pc:spChg>
        <pc:spChg chg="mod">
          <ac:chgData name="Krishnan, Sripathi" userId="f846fd0d-7a8e-437d-921b-f63fb27330ae" providerId="ADAL" clId="{579A9846-9915-4989-B7B5-B479F96FF721}" dt="2023-06-30T09:03:50.425" v="5709" actId="13926"/>
          <ac:spMkLst>
            <pc:docMk/>
            <pc:sldMk cId="2873347667" sldId="2147475487"/>
            <ac:spMk id="56" creationId="{DE62D0A0-6959-CE03-49FA-3BD6B0C04B5B}"/>
          </ac:spMkLst>
        </pc:spChg>
        <pc:spChg chg="mod">
          <ac:chgData name="Krishnan, Sripathi" userId="f846fd0d-7a8e-437d-921b-f63fb27330ae" providerId="ADAL" clId="{579A9846-9915-4989-B7B5-B479F96FF721}" dt="2023-06-30T09:03:50.425" v="5709" actId="13926"/>
          <ac:spMkLst>
            <pc:docMk/>
            <pc:sldMk cId="2873347667" sldId="2147475487"/>
            <ac:spMk id="57" creationId="{C932549C-8B90-78C9-2D04-21B1FED8C183}"/>
          </ac:spMkLst>
        </pc:spChg>
        <pc:spChg chg="mod">
          <ac:chgData name="Krishnan, Sripathi" userId="f846fd0d-7a8e-437d-921b-f63fb27330ae" providerId="ADAL" clId="{579A9846-9915-4989-B7B5-B479F96FF721}" dt="2023-06-30T09:03:50.425" v="5709" actId="13926"/>
          <ac:spMkLst>
            <pc:docMk/>
            <pc:sldMk cId="2873347667" sldId="2147475487"/>
            <ac:spMk id="58" creationId="{B4845DBF-9C06-5902-8D79-641B346A85AA}"/>
          </ac:spMkLst>
        </pc:spChg>
        <pc:spChg chg="mod">
          <ac:chgData name="Krishnan, Sripathi" userId="f846fd0d-7a8e-437d-921b-f63fb27330ae" providerId="ADAL" clId="{579A9846-9915-4989-B7B5-B479F96FF721}" dt="2023-06-30T09:03:50.425" v="5709" actId="13926"/>
          <ac:spMkLst>
            <pc:docMk/>
            <pc:sldMk cId="2873347667" sldId="2147475487"/>
            <ac:spMk id="59" creationId="{A014F1DE-7952-3ECE-6431-340FD6A7733E}"/>
          </ac:spMkLst>
        </pc:spChg>
        <pc:spChg chg="mod">
          <ac:chgData name="Krishnan, Sripathi" userId="f846fd0d-7a8e-437d-921b-f63fb27330ae" providerId="ADAL" clId="{579A9846-9915-4989-B7B5-B479F96FF721}" dt="2023-06-30T09:03:50.425" v="5709" actId="13926"/>
          <ac:spMkLst>
            <pc:docMk/>
            <pc:sldMk cId="2873347667" sldId="2147475487"/>
            <ac:spMk id="60" creationId="{BB287821-E490-A9DE-44B5-258D93F1CF6F}"/>
          </ac:spMkLst>
        </pc:spChg>
        <pc:spChg chg="mod">
          <ac:chgData name="Krishnan, Sripathi" userId="f846fd0d-7a8e-437d-921b-f63fb27330ae" providerId="ADAL" clId="{579A9846-9915-4989-B7B5-B479F96FF721}" dt="2023-06-30T09:03:50.425" v="5709" actId="13926"/>
          <ac:spMkLst>
            <pc:docMk/>
            <pc:sldMk cId="2873347667" sldId="2147475487"/>
            <ac:spMk id="61" creationId="{2AAAA39A-B709-42D2-1EA2-BA113CE6463F}"/>
          </ac:spMkLst>
        </pc:spChg>
        <pc:spChg chg="mod">
          <ac:chgData name="Krishnan, Sripathi" userId="f846fd0d-7a8e-437d-921b-f63fb27330ae" providerId="ADAL" clId="{579A9846-9915-4989-B7B5-B479F96FF721}" dt="2023-06-30T09:03:50.425" v="5709" actId="13926"/>
          <ac:spMkLst>
            <pc:docMk/>
            <pc:sldMk cId="2873347667" sldId="2147475487"/>
            <ac:spMk id="62" creationId="{6FF68C51-9C44-0855-0DFF-776C048796A1}"/>
          </ac:spMkLst>
        </pc:spChg>
        <pc:spChg chg="mod">
          <ac:chgData name="Krishnan, Sripathi" userId="f846fd0d-7a8e-437d-921b-f63fb27330ae" providerId="ADAL" clId="{579A9846-9915-4989-B7B5-B479F96FF721}" dt="2023-06-30T09:03:50.425" v="5709" actId="13926"/>
          <ac:spMkLst>
            <pc:docMk/>
            <pc:sldMk cId="2873347667" sldId="2147475487"/>
            <ac:spMk id="63" creationId="{A4F731CD-ACB4-70F0-471B-5CEF1FB28807}"/>
          </ac:spMkLst>
        </pc:spChg>
        <pc:spChg chg="mod">
          <ac:chgData name="Krishnan, Sripathi" userId="f846fd0d-7a8e-437d-921b-f63fb27330ae" providerId="ADAL" clId="{579A9846-9915-4989-B7B5-B479F96FF721}" dt="2023-06-30T09:03:50.425" v="5709" actId="13926"/>
          <ac:spMkLst>
            <pc:docMk/>
            <pc:sldMk cId="2873347667" sldId="2147475487"/>
            <ac:spMk id="455" creationId="{10CF6CC3-9F79-0465-7A7B-7B0AE8BA7DF7}"/>
          </ac:spMkLst>
        </pc:spChg>
        <pc:spChg chg="mod">
          <ac:chgData name="Krishnan, Sripathi" userId="f846fd0d-7a8e-437d-921b-f63fb27330ae" providerId="ADAL" clId="{579A9846-9915-4989-B7B5-B479F96FF721}" dt="2023-06-30T09:03:50.425" v="5709" actId="13926"/>
          <ac:spMkLst>
            <pc:docMk/>
            <pc:sldMk cId="2873347667" sldId="2147475487"/>
            <ac:spMk id="457" creationId="{ADE504EE-D289-24E7-B2B6-6870E4B1114E}"/>
          </ac:spMkLst>
        </pc:spChg>
        <pc:spChg chg="mod">
          <ac:chgData name="Krishnan, Sripathi" userId="f846fd0d-7a8e-437d-921b-f63fb27330ae" providerId="ADAL" clId="{579A9846-9915-4989-B7B5-B479F96FF721}" dt="2023-06-30T09:03:50.425" v="5709" actId="13926"/>
          <ac:spMkLst>
            <pc:docMk/>
            <pc:sldMk cId="2873347667" sldId="2147475487"/>
            <ac:spMk id="459" creationId="{BE16A947-E72E-EEFC-39FD-07DB621AC047}"/>
          </ac:spMkLst>
        </pc:spChg>
        <pc:spChg chg="mod">
          <ac:chgData name="Krishnan, Sripathi" userId="f846fd0d-7a8e-437d-921b-f63fb27330ae" providerId="ADAL" clId="{579A9846-9915-4989-B7B5-B479F96FF721}" dt="2023-06-30T09:03:50.425" v="5709" actId="13926"/>
          <ac:spMkLst>
            <pc:docMk/>
            <pc:sldMk cId="2873347667" sldId="2147475487"/>
            <ac:spMk id="461" creationId="{FC0A33B4-9EE0-A291-9EFB-E90304DD7386}"/>
          </ac:spMkLst>
        </pc:spChg>
        <pc:spChg chg="mod">
          <ac:chgData name="Krishnan, Sripathi" userId="f846fd0d-7a8e-437d-921b-f63fb27330ae" providerId="ADAL" clId="{579A9846-9915-4989-B7B5-B479F96FF721}" dt="2023-06-30T09:03:50.425" v="5709" actId="13926"/>
          <ac:spMkLst>
            <pc:docMk/>
            <pc:sldMk cId="2873347667" sldId="2147475487"/>
            <ac:spMk id="464" creationId="{5F5896CC-2C71-5D9D-E793-030F7E8F04FF}"/>
          </ac:spMkLst>
        </pc:spChg>
        <pc:spChg chg="mod">
          <ac:chgData name="Krishnan, Sripathi" userId="f846fd0d-7a8e-437d-921b-f63fb27330ae" providerId="ADAL" clId="{579A9846-9915-4989-B7B5-B479F96FF721}" dt="2023-06-30T09:03:50.425" v="5709" actId="13926"/>
          <ac:spMkLst>
            <pc:docMk/>
            <pc:sldMk cId="2873347667" sldId="2147475487"/>
            <ac:spMk id="465" creationId="{D4392459-0E0C-0F05-640F-36D3CF0D310F}"/>
          </ac:spMkLst>
        </pc:spChg>
        <pc:spChg chg="mod">
          <ac:chgData name="Krishnan, Sripathi" userId="f846fd0d-7a8e-437d-921b-f63fb27330ae" providerId="ADAL" clId="{579A9846-9915-4989-B7B5-B479F96FF721}" dt="2023-06-30T09:03:50.425" v="5709" actId="13926"/>
          <ac:spMkLst>
            <pc:docMk/>
            <pc:sldMk cId="2873347667" sldId="2147475487"/>
            <ac:spMk id="466" creationId="{4B8B1EE0-AF2F-24C6-8668-EF5145BF6392}"/>
          </ac:spMkLst>
        </pc:spChg>
        <pc:spChg chg="mod">
          <ac:chgData name="Krishnan, Sripathi" userId="f846fd0d-7a8e-437d-921b-f63fb27330ae" providerId="ADAL" clId="{579A9846-9915-4989-B7B5-B479F96FF721}" dt="2023-06-30T09:03:50.425" v="5709" actId="13926"/>
          <ac:spMkLst>
            <pc:docMk/>
            <pc:sldMk cId="2873347667" sldId="2147475487"/>
            <ac:spMk id="467" creationId="{AEC13F46-CBF3-2D1E-998E-A5F0086939A7}"/>
          </ac:spMkLst>
        </pc:spChg>
        <pc:spChg chg="mod">
          <ac:chgData name="Krishnan, Sripathi" userId="f846fd0d-7a8e-437d-921b-f63fb27330ae" providerId="ADAL" clId="{579A9846-9915-4989-B7B5-B479F96FF721}" dt="2023-06-30T09:03:50.425" v="5709" actId="13926"/>
          <ac:spMkLst>
            <pc:docMk/>
            <pc:sldMk cId="2873347667" sldId="2147475487"/>
            <ac:spMk id="468" creationId="{ADEACC6E-9935-2417-2121-E53598B3F768}"/>
          </ac:spMkLst>
        </pc:spChg>
        <pc:spChg chg="mod">
          <ac:chgData name="Krishnan, Sripathi" userId="f846fd0d-7a8e-437d-921b-f63fb27330ae" providerId="ADAL" clId="{579A9846-9915-4989-B7B5-B479F96FF721}" dt="2023-06-30T09:05:02.242" v="5896" actId="20577"/>
          <ac:spMkLst>
            <pc:docMk/>
            <pc:sldMk cId="2873347667" sldId="2147475487"/>
            <ac:spMk id="518" creationId="{C8B31483-1104-9BC0-0C92-CD014DB23021}"/>
          </ac:spMkLst>
        </pc:spChg>
        <pc:spChg chg="mod">
          <ac:chgData name="Krishnan, Sripathi" userId="f846fd0d-7a8e-437d-921b-f63fb27330ae" providerId="ADAL" clId="{579A9846-9915-4989-B7B5-B479F96FF721}" dt="2023-06-30T09:03:37.348" v="5707" actId="13926"/>
          <ac:spMkLst>
            <pc:docMk/>
            <pc:sldMk cId="2873347667" sldId="2147475487"/>
            <ac:spMk id="533" creationId="{B3D05D9D-86EF-4398-53B3-5B3B218DD5AA}"/>
          </ac:spMkLst>
        </pc:spChg>
        <pc:spChg chg="mod">
          <ac:chgData name="Krishnan, Sripathi" userId="f846fd0d-7a8e-437d-921b-f63fb27330ae" providerId="ADAL" clId="{579A9846-9915-4989-B7B5-B479F96FF721}" dt="2023-06-30T09:03:37.348" v="5707" actId="13926"/>
          <ac:spMkLst>
            <pc:docMk/>
            <pc:sldMk cId="2873347667" sldId="2147475487"/>
            <ac:spMk id="534" creationId="{48BBC270-78AB-49F9-8816-162514D1A24A}"/>
          </ac:spMkLst>
        </pc:spChg>
        <pc:spChg chg="mod">
          <ac:chgData name="Krishnan, Sripathi" userId="f846fd0d-7a8e-437d-921b-f63fb27330ae" providerId="ADAL" clId="{579A9846-9915-4989-B7B5-B479F96FF721}" dt="2023-06-30T09:03:37.348" v="5707" actId="13926"/>
          <ac:spMkLst>
            <pc:docMk/>
            <pc:sldMk cId="2873347667" sldId="2147475487"/>
            <ac:spMk id="535" creationId="{4AAE17DD-2FF4-FAB3-665F-DEAC46C0EA63}"/>
          </ac:spMkLst>
        </pc:spChg>
        <pc:spChg chg="mod">
          <ac:chgData name="Krishnan, Sripathi" userId="f846fd0d-7a8e-437d-921b-f63fb27330ae" providerId="ADAL" clId="{579A9846-9915-4989-B7B5-B479F96FF721}" dt="2023-06-30T09:03:37.348" v="5707" actId="13926"/>
          <ac:spMkLst>
            <pc:docMk/>
            <pc:sldMk cId="2873347667" sldId="2147475487"/>
            <ac:spMk id="536" creationId="{6A14057C-97DA-B8AF-98AF-E091408092F7}"/>
          </ac:spMkLst>
        </pc:spChg>
        <pc:spChg chg="mod">
          <ac:chgData name="Krishnan, Sripathi" userId="f846fd0d-7a8e-437d-921b-f63fb27330ae" providerId="ADAL" clId="{579A9846-9915-4989-B7B5-B479F96FF721}" dt="2023-06-30T09:03:37.348" v="5707" actId="13926"/>
          <ac:spMkLst>
            <pc:docMk/>
            <pc:sldMk cId="2873347667" sldId="2147475487"/>
            <ac:spMk id="537" creationId="{BEDF4789-D4DF-24FA-E9BE-84916FC2521F}"/>
          </ac:spMkLst>
        </pc:spChg>
        <pc:spChg chg="mod">
          <ac:chgData name="Krishnan, Sripathi" userId="f846fd0d-7a8e-437d-921b-f63fb27330ae" providerId="ADAL" clId="{579A9846-9915-4989-B7B5-B479F96FF721}" dt="2023-06-30T09:03:37.348" v="5707" actId="13926"/>
          <ac:spMkLst>
            <pc:docMk/>
            <pc:sldMk cId="2873347667" sldId="2147475487"/>
            <ac:spMk id="538" creationId="{FA4C4705-4665-FE69-59DA-839FAA55508F}"/>
          </ac:spMkLst>
        </pc:spChg>
        <pc:spChg chg="mod">
          <ac:chgData name="Krishnan, Sripathi" userId="f846fd0d-7a8e-437d-921b-f63fb27330ae" providerId="ADAL" clId="{579A9846-9915-4989-B7B5-B479F96FF721}" dt="2023-06-30T09:03:37.348" v="5707" actId="13926"/>
          <ac:spMkLst>
            <pc:docMk/>
            <pc:sldMk cId="2873347667" sldId="2147475487"/>
            <ac:spMk id="540" creationId="{DEE8D50D-8ACC-1DFC-08EF-D210BE6A7A51}"/>
          </ac:spMkLst>
        </pc:spChg>
        <pc:spChg chg="mod">
          <ac:chgData name="Krishnan, Sripathi" userId="f846fd0d-7a8e-437d-921b-f63fb27330ae" providerId="ADAL" clId="{579A9846-9915-4989-B7B5-B479F96FF721}" dt="2023-06-30T09:03:37.348" v="5707" actId="13926"/>
          <ac:spMkLst>
            <pc:docMk/>
            <pc:sldMk cId="2873347667" sldId="2147475487"/>
            <ac:spMk id="542" creationId="{86A712D4-7E2B-4198-CE02-EE2152B2FCB7}"/>
          </ac:spMkLst>
        </pc:spChg>
        <pc:spChg chg="mod">
          <ac:chgData name="Krishnan, Sripathi" userId="f846fd0d-7a8e-437d-921b-f63fb27330ae" providerId="ADAL" clId="{579A9846-9915-4989-B7B5-B479F96FF721}" dt="2023-06-30T09:03:37.348" v="5707" actId="13926"/>
          <ac:spMkLst>
            <pc:docMk/>
            <pc:sldMk cId="2873347667" sldId="2147475487"/>
            <ac:spMk id="543" creationId="{7FCC10D3-2109-9F67-26E6-D1041519B7C9}"/>
          </ac:spMkLst>
        </pc:spChg>
        <pc:spChg chg="mod">
          <ac:chgData name="Krishnan, Sripathi" userId="f846fd0d-7a8e-437d-921b-f63fb27330ae" providerId="ADAL" clId="{579A9846-9915-4989-B7B5-B479F96FF721}" dt="2023-06-30T09:03:37.348" v="5707" actId="13926"/>
          <ac:spMkLst>
            <pc:docMk/>
            <pc:sldMk cId="2873347667" sldId="2147475487"/>
            <ac:spMk id="545" creationId="{0EAA1155-83F2-A224-C1DA-118D4E1AE82B}"/>
          </ac:spMkLst>
        </pc:spChg>
        <pc:grpChg chg="mod">
          <ac:chgData name="Krishnan, Sripathi" userId="f846fd0d-7a8e-437d-921b-f63fb27330ae" providerId="ADAL" clId="{579A9846-9915-4989-B7B5-B479F96FF721}" dt="2023-06-30T09:03:33.742" v="5706" actId="207"/>
          <ac:grpSpMkLst>
            <pc:docMk/>
            <pc:sldMk cId="2873347667" sldId="2147475487"/>
            <ac:grpSpMk id="546" creationId="{43F2D150-D7E4-D2BD-6175-A19CD6ECA030}"/>
          </ac:grpSpMkLst>
        </pc:grpChg>
        <pc:grpChg chg="mod">
          <ac:chgData name="Krishnan, Sripathi" userId="f846fd0d-7a8e-437d-921b-f63fb27330ae" providerId="ADAL" clId="{579A9846-9915-4989-B7B5-B479F96FF721}" dt="2023-06-30T09:03:33.742" v="5706" actId="207"/>
          <ac:grpSpMkLst>
            <pc:docMk/>
            <pc:sldMk cId="2873347667" sldId="2147475487"/>
            <ac:grpSpMk id="547" creationId="{5F20C4FD-3797-B242-E0D7-E41CE888B771}"/>
          </ac:grpSpMkLst>
        </pc:grpChg>
        <pc:grpChg chg="mod">
          <ac:chgData name="Krishnan, Sripathi" userId="f846fd0d-7a8e-437d-921b-f63fb27330ae" providerId="ADAL" clId="{579A9846-9915-4989-B7B5-B479F96FF721}" dt="2023-06-30T09:03:33.742" v="5706" actId="207"/>
          <ac:grpSpMkLst>
            <pc:docMk/>
            <pc:sldMk cId="2873347667" sldId="2147475487"/>
            <ac:grpSpMk id="548" creationId="{376095CB-5647-26C6-1C30-D2E5F3B8756D}"/>
          </ac:grpSpMkLst>
        </pc:grpChg>
        <pc:grpChg chg="mod">
          <ac:chgData name="Krishnan, Sripathi" userId="f846fd0d-7a8e-437d-921b-f63fb27330ae" providerId="ADAL" clId="{579A9846-9915-4989-B7B5-B479F96FF721}" dt="2023-06-30T09:03:33.742" v="5706" actId="207"/>
          <ac:grpSpMkLst>
            <pc:docMk/>
            <pc:sldMk cId="2873347667" sldId="2147475487"/>
            <ac:grpSpMk id="567" creationId="{788BA339-4D5E-D901-8983-C2CB92769E29}"/>
          </ac:grpSpMkLst>
        </pc:grpChg>
        <pc:grpChg chg="del">
          <ac:chgData name="Krishnan, Sripathi" userId="f846fd0d-7a8e-437d-921b-f63fb27330ae" providerId="ADAL" clId="{579A9846-9915-4989-B7B5-B479F96FF721}" dt="2023-06-30T09:03:55.267" v="5710" actId="478"/>
          <ac:grpSpMkLst>
            <pc:docMk/>
            <pc:sldMk cId="2873347667" sldId="2147475487"/>
            <ac:grpSpMk id="568" creationId="{A2D821F9-80A4-0EE7-BE4C-403A912B61D3}"/>
          </ac:grpSpMkLst>
        </pc:grpChg>
        <pc:grpChg chg="mod">
          <ac:chgData name="Krishnan, Sripathi" userId="f846fd0d-7a8e-437d-921b-f63fb27330ae" providerId="ADAL" clId="{579A9846-9915-4989-B7B5-B479F96FF721}" dt="2023-06-30T09:03:47.232" v="5708" actId="207"/>
          <ac:grpSpMkLst>
            <pc:docMk/>
            <pc:sldMk cId="2873347667" sldId="2147475487"/>
            <ac:grpSpMk id="569" creationId="{EF26CCE2-3EE8-CCA5-2765-EE14ABADABC1}"/>
          </ac:grpSpMkLst>
        </pc:grpChg>
        <pc:grpChg chg="mod">
          <ac:chgData name="Krishnan, Sripathi" userId="f846fd0d-7a8e-437d-921b-f63fb27330ae" providerId="ADAL" clId="{579A9846-9915-4989-B7B5-B479F96FF721}" dt="2023-06-30T09:03:47.232" v="5708" actId="207"/>
          <ac:grpSpMkLst>
            <pc:docMk/>
            <pc:sldMk cId="2873347667" sldId="2147475487"/>
            <ac:grpSpMk id="570" creationId="{7B0552BE-2878-AF8D-D586-7E437B9A36B5}"/>
          </ac:grpSpMkLst>
        </pc:grpChg>
      </pc:sldChg>
      <pc:sldChg chg="addSp modSp add mod">
        <pc:chgData name="Krishnan, Sripathi" userId="f846fd0d-7a8e-437d-921b-f63fb27330ae" providerId="ADAL" clId="{579A9846-9915-4989-B7B5-B479F96FF721}" dt="2023-06-30T09:42:53.504" v="7265"/>
        <pc:sldMkLst>
          <pc:docMk/>
          <pc:sldMk cId="1826613103" sldId="2147475488"/>
        </pc:sldMkLst>
        <pc:spChg chg="add mod">
          <ac:chgData name="Krishnan, Sripathi" userId="f846fd0d-7a8e-437d-921b-f63fb27330ae" providerId="ADAL" clId="{579A9846-9915-4989-B7B5-B479F96FF721}" dt="2023-06-30T09:13:23.560" v="6410"/>
          <ac:spMkLst>
            <pc:docMk/>
            <pc:sldMk cId="1826613103" sldId="2147475488"/>
            <ac:spMk id="2" creationId="{B3B07D99-4928-C1FB-386F-E8682A368EA9}"/>
          </ac:spMkLst>
        </pc:spChg>
        <pc:spChg chg="add mod">
          <ac:chgData name="Krishnan, Sripathi" userId="f846fd0d-7a8e-437d-921b-f63fb27330ae" providerId="ADAL" clId="{579A9846-9915-4989-B7B5-B479F96FF721}" dt="2023-06-30T09:13:23.560" v="6410"/>
          <ac:spMkLst>
            <pc:docMk/>
            <pc:sldMk cId="1826613103" sldId="2147475488"/>
            <ac:spMk id="3" creationId="{92F58903-37B4-5B86-AB72-E57CE4290FB3}"/>
          </ac:spMkLst>
        </pc:spChg>
        <pc:spChg chg="add mod">
          <ac:chgData name="Krishnan, Sripathi" userId="f846fd0d-7a8e-437d-921b-f63fb27330ae" providerId="ADAL" clId="{579A9846-9915-4989-B7B5-B479F96FF721}" dt="2023-06-30T09:13:23.560" v="6410"/>
          <ac:spMkLst>
            <pc:docMk/>
            <pc:sldMk cId="1826613103" sldId="2147475488"/>
            <ac:spMk id="4" creationId="{A6080724-51BD-C47A-E108-8319CAFBDB89}"/>
          </ac:spMkLst>
        </pc:spChg>
        <pc:spChg chg="add mod">
          <ac:chgData name="Krishnan, Sripathi" userId="f846fd0d-7a8e-437d-921b-f63fb27330ae" providerId="ADAL" clId="{579A9846-9915-4989-B7B5-B479F96FF721}" dt="2023-06-30T09:14:41.717" v="6428" actId="20577"/>
          <ac:spMkLst>
            <pc:docMk/>
            <pc:sldMk cId="1826613103" sldId="2147475488"/>
            <ac:spMk id="5" creationId="{878C85E0-CC11-1E65-EE45-80ACB166DB30}"/>
          </ac:spMkLst>
        </pc:spChg>
        <pc:spChg chg="add mod">
          <ac:chgData name="Krishnan, Sripathi" userId="f846fd0d-7a8e-437d-921b-f63fb27330ae" providerId="ADAL" clId="{579A9846-9915-4989-B7B5-B479F96FF721}" dt="2023-06-30T09:13:32.674" v="6411"/>
          <ac:spMkLst>
            <pc:docMk/>
            <pc:sldMk cId="1826613103" sldId="2147475488"/>
            <ac:spMk id="6" creationId="{222C9367-4138-A4F0-A94C-52125B99D7BD}"/>
          </ac:spMkLst>
        </pc:spChg>
        <pc:spChg chg="add mod">
          <ac:chgData name="Krishnan, Sripathi" userId="f846fd0d-7a8e-437d-921b-f63fb27330ae" providerId="ADAL" clId="{579A9846-9915-4989-B7B5-B479F96FF721}" dt="2023-06-30T09:13:32.674" v="6411"/>
          <ac:spMkLst>
            <pc:docMk/>
            <pc:sldMk cId="1826613103" sldId="2147475488"/>
            <ac:spMk id="7" creationId="{521DB1F6-1285-C11A-BE9B-2CD0D40F8605}"/>
          </ac:spMkLst>
        </pc:spChg>
        <pc:spChg chg="mod">
          <ac:chgData name="Krishnan, Sripathi" userId="f846fd0d-7a8e-437d-921b-f63fb27330ae" providerId="ADAL" clId="{579A9846-9915-4989-B7B5-B479F96FF721}" dt="2023-06-30T09:05:23.118" v="5898" actId="13926"/>
          <ac:spMkLst>
            <pc:docMk/>
            <pc:sldMk cId="1826613103" sldId="2147475488"/>
            <ac:spMk id="8" creationId="{8EB6D022-AA10-71DD-3B03-BE8B879837BA}"/>
          </ac:spMkLst>
        </pc:spChg>
        <pc:spChg chg="add mod">
          <ac:chgData name="Krishnan, Sripathi" userId="f846fd0d-7a8e-437d-921b-f63fb27330ae" providerId="ADAL" clId="{579A9846-9915-4989-B7B5-B479F96FF721}" dt="2023-06-30T09:14:02.707" v="6419"/>
          <ac:spMkLst>
            <pc:docMk/>
            <pc:sldMk cId="1826613103" sldId="2147475488"/>
            <ac:spMk id="9" creationId="{A99A24A4-DFDA-3A33-F2C4-78116FEB1D3B}"/>
          </ac:spMkLst>
        </pc:spChg>
        <pc:spChg chg="add mod">
          <ac:chgData name="Krishnan, Sripathi" userId="f846fd0d-7a8e-437d-921b-f63fb27330ae" providerId="ADAL" clId="{579A9846-9915-4989-B7B5-B479F96FF721}" dt="2023-06-30T09:14:19.457" v="6423" actId="20577"/>
          <ac:spMkLst>
            <pc:docMk/>
            <pc:sldMk cId="1826613103" sldId="2147475488"/>
            <ac:spMk id="10" creationId="{79795ADC-4027-C759-2293-716845E9B406}"/>
          </ac:spMkLst>
        </pc:spChg>
        <pc:spChg chg="mod">
          <ac:chgData name="Krishnan, Sripathi" userId="f846fd0d-7a8e-437d-921b-f63fb27330ae" providerId="ADAL" clId="{579A9846-9915-4989-B7B5-B479F96FF721}" dt="2023-06-30T09:05:23.118" v="5898" actId="13926"/>
          <ac:spMkLst>
            <pc:docMk/>
            <pc:sldMk cId="1826613103" sldId="2147475488"/>
            <ac:spMk id="11" creationId="{B11BBBE4-E2AE-62FD-F739-845EE8D3E15B}"/>
          </ac:spMkLst>
        </pc:spChg>
        <pc:spChg chg="mod">
          <ac:chgData name="Krishnan, Sripathi" userId="f846fd0d-7a8e-437d-921b-f63fb27330ae" providerId="ADAL" clId="{579A9846-9915-4989-B7B5-B479F96FF721}" dt="2023-06-30T09:05:23.118" v="5898" actId="13926"/>
          <ac:spMkLst>
            <pc:docMk/>
            <pc:sldMk cId="1826613103" sldId="2147475488"/>
            <ac:spMk id="15" creationId="{C99EE616-9137-815E-523A-CC9B8052AB32}"/>
          </ac:spMkLst>
        </pc:spChg>
        <pc:spChg chg="mod">
          <ac:chgData name="Krishnan, Sripathi" userId="f846fd0d-7a8e-437d-921b-f63fb27330ae" providerId="ADAL" clId="{579A9846-9915-4989-B7B5-B479F96FF721}" dt="2023-06-30T09:05:23.118" v="5898" actId="13926"/>
          <ac:spMkLst>
            <pc:docMk/>
            <pc:sldMk cId="1826613103" sldId="2147475488"/>
            <ac:spMk id="16" creationId="{B36047B3-D9A7-4701-E9FF-315DC7C242D0}"/>
          </ac:spMkLst>
        </pc:spChg>
        <pc:spChg chg="mod">
          <ac:chgData name="Krishnan, Sripathi" userId="f846fd0d-7a8e-437d-921b-f63fb27330ae" providerId="ADAL" clId="{579A9846-9915-4989-B7B5-B479F96FF721}" dt="2023-06-30T09:05:23.118" v="5898" actId="13926"/>
          <ac:spMkLst>
            <pc:docMk/>
            <pc:sldMk cId="1826613103" sldId="2147475488"/>
            <ac:spMk id="17" creationId="{5D45782E-212A-5AED-19F4-A8D007ABF57F}"/>
          </ac:spMkLst>
        </pc:spChg>
        <pc:spChg chg="mod">
          <ac:chgData name="Krishnan, Sripathi" userId="f846fd0d-7a8e-437d-921b-f63fb27330ae" providerId="ADAL" clId="{579A9846-9915-4989-B7B5-B479F96FF721}" dt="2023-06-30T09:05:23.118" v="5898" actId="13926"/>
          <ac:spMkLst>
            <pc:docMk/>
            <pc:sldMk cId="1826613103" sldId="2147475488"/>
            <ac:spMk id="22" creationId="{8F9B962A-6D3E-B46A-A076-8328ACECEAC9}"/>
          </ac:spMkLst>
        </pc:spChg>
        <pc:spChg chg="mod">
          <ac:chgData name="Krishnan, Sripathi" userId="f846fd0d-7a8e-437d-921b-f63fb27330ae" providerId="ADAL" clId="{579A9846-9915-4989-B7B5-B479F96FF721}" dt="2023-06-30T09:05:23.118" v="5898" actId="13926"/>
          <ac:spMkLst>
            <pc:docMk/>
            <pc:sldMk cId="1826613103" sldId="2147475488"/>
            <ac:spMk id="23" creationId="{EF1ECBA8-1133-527F-F0F7-A7F46C65C677}"/>
          </ac:spMkLst>
        </pc:spChg>
        <pc:spChg chg="mod">
          <ac:chgData name="Krishnan, Sripathi" userId="f846fd0d-7a8e-437d-921b-f63fb27330ae" providerId="ADAL" clId="{579A9846-9915-4989-B7B5-B479F96FF721}" dt="2023-06-30T09:05:23.118" v="5898" actId="13926"/>
          <ac:spMkLst>
            <pc:docMk/>
            <pc:sldMk cId="1826613103" sldId="2147475488"/>
            <ac:spMk id="24" creationId="{5B80B150-A4F4-1C52-1B62-2F96CB5B2788}"/>
          </ac:spMkLst>
        </pc:spChg>
        <pc:spChg chg="mod">
          <ac:chgData name="Krishnan, Sripathi" userId="f846fd0d-7a8e-437d-921b-f63fb27330ae" providerId="ADAL" clId="{579A9846-9915-4989-B7B5-B479F96FF721}" dt="2023-06-30T09:05:23.118" v="5898" actId="13926"/>
          <ac:spMkLst>
            <pc:docMk/>
            <pc:sldMk cId="1826613103" sldId="2147475488"/>
            <ac:spMk id="28" creationId="{C76339B6-07AC-BD64-2044-CF438BAEA0E2}"/>
          </ac:spMkLst>
        </pc:spChg>
        <pc:spChg chg="mod">
          <ac:chgData name="Krishnan, Sripathi" userId="f846fd0d-7a8e-437d-921b-f63fb27330ae" providerId="ADAL" clId="{579A9846-9915-4989-B7B5-B479F96FF721}" dt="2023-06-30T09:05:23.118" v="5898" actId="13926"/>
          <ac:spMkLst>
            <pc:docMk/>
            <pc:sldMk cId="1826613103" sldId="2147475488"/>
            <ac:spMk id="29" creationId="{ECADF3E0-CAEA-474B-ECF8-C266DFA52205}"/>
          </ac:spMkLst>
        </pc:spChg>
        <pc:spChg chg="mod">
          <ac:chgData name="Krishnan, Sripathi" userId="f846fd0d-7a8e-437d-921b-f63fb27330ae" providerId="ADAL" clId="{579A9846-9915-4989-B7B5-B479F96FF721}" dt="2023-06-30T09:05:23.118" v="5898" actId="13926"/>
          <ac:spMkLst>
            <pc:docMk/>
            <pc:sldMk cId="1826613103" sldId="2147475488"/>
            <ac:spMk id="30" creationId="{73762E94-641D-69BC-3C0C-226904CD913B}"/>
          </ac:spMkLst>
        </pc:spChg>
        <pc:spChg chg="mod">
          <ac:chgData name="Krishnan, Sripathi" userId="f846fd0d-7a8e-437d-921b-f63fb27330ae" providerId="ADAL" clId="{579A9846-9915-4989-B7B5-B479F96FF721}" dt="2023-06-30T09:05:23.118" v="5898" actId="13926"/>
          <ac:spMkLst>
            <pc:docMk/>
            <pc:sldMk cId="1826613103" sldId="2147475488"/>
            <ac:spMk id="31" creationId="{B1C19955-83B7-5329-F7A0-C12625923761}"/>
          </ac:spMkLst>
        </pc:spChg>
        <pc:spChg chg="mod">
          <ac:chgData name="Krishnan, Sripathi" userId="f846fd0d-7a8e-437d-921b-f63fb27330ae" providerId="ADAL" clId="{579A9846-9915-4989-B7B5-B479F96FF721}" dt="2023-06-30T09:42:53.504" v="7265"/>
          <ac:spMkLst>
            <pc:docMk/>
            <pc:sldMk cId="1826613103" sldId="2147475488"/>
            <ac:spMk id="32" creationId="{37CC0CE1-61EA-620C-7C6E-7E4B2ED24E4A}"/>
          </ac:spMkLst>
        </pc:spChg>
        <pc:spChg chg="mod">
          <ac:chgData name="Krishnan, Sripathi" userId="f846fd0d-7a8e-437d-921b-f63fb27330ae" providerId="ADAL" clId="{579A9846-9915-4989-B7B5-B479F96FF721}" dt="2023-06-30T09:05:23.118" v="5898" actId="13926"/>
          <ac:spMkLst>
            <pc:docMk/>
            <pc:sldMk cId="1826613103" sldId="2147475488"/>
            <ac:spMk id="34" creationId="{905350F0-DA97-0AAF-60FE-D26AA84DB45A}"/>
          </ac:spMkLst>
        </pc:spChg>
        <pc:spChg chg="mod">
          <ac:chgData name="Krishnan, Sripathi" userId="f846fd0d-7a8e-437d-921b-f63fb27330ae" providerId="ADAL" clId="{579A9846-9915-4989-B7B5-B479F96FF721}" dt="2023-06-30T09:05:23.118" v="5898" actId="13926"/>
          <ac:spMkLst>
            <pc:docMk/>
            <pc:sldMk cId="1826613103" sldId="2147475488"/>
            <ac:spMk id="35" creationId="{EFF5D04C-FE6A-0B60-EB57-385C158B4811}"/>
          </ac:spMkLst>
        </pc:spChg>
        <pc:spChg chg="mod">
          <ac:chgData name="Krishnan, Sripathi" userId="f846fd0d-7a8e-437d-921b-f63fb27330ae" providerId="ADAL" clId="{579A9846-9915-4989-B7B5-B479F96FF721}" dt="2023-06-30T09:05:23.118" v="5898" actId="13926"/>
          <ac:spMkLst>
            <pc:docMk/>
            <pc:sldMk cId="1826613103" sldId="2147475488"/>
            <ac:spMk id="36" creationId="{6DB9F00C-8E1B-D255-6B2F-A0497A5D560E}"/>
          </ac:spMkLst>
        </pc:spChg>
        <pc:spChg chg="mod">
          <ac:chgData name="Krishnan, Sripathi" userId="f846fd0d-7a8e-437d-921b-f63fb27330ae" providerId="ADAL" clId="{579A9846-9915-4989-B7B5-B479F96FF721}" dt="2023-06-30T09:05:23.118" v="5898" actId="13926"/>
          <ac:spMkLst>
            <pc:docMk/>
            <pc:sldMk cId="1826613103" sldId="2147475488"/>
            <ac:spMk id="37" creationId="{F77B0886-8124-832F-3F9F-CEDC17565A8E}"/>
          </ac:spMkLst>
        </pc:spChg>
        <pc:spChg chg="mod">
          <ac:chgData name="Krishnan, Sripathi" userId="f846fd0d-7a8e-437d-921b-f63fb27330ae" providerId="ADAL" clId="{579A9846-9915-4989-B7B5-B479F96FF721}" dt="2023-06-30T09:05:23.118" v="5898" actId="13926"/>
          <ac:spMkLst>
            <pc:docMk/>
            <pc:sldMk cId="1826613103" sldId="2147475488"/>
            <ac:spMk id="40" creationId="{953FD491-EBF1-1C93-00A1-94497C211E09}"/>
          </ac:spMkLst>
        </pc:spChg>
        <pc:spChg chg="mod">
          <ac:chgData name="Krishnan, Sripathi" userId="f846fd0d-7a8e-437d-921b-f63fb27330ae" providerId="ADAL" clId="{579A9846-9915-4989-B7B5-B479F96FF721}" dt="2023-06-30T09:05:23.118" v="5898" actId="13926"/>
          <ac:spMkLst>
            <pc:docMk/>
            <pc:sldMk cId="1826613103" sldId="2147475488"/>
            <ac:spMk id="41" creationId="{5FAC3A15-97AE-B9DD-16BE-C18C4910ADB1}"/>
          </ac:spMkLst>
        </pc:spChg>
        <pc:spChg chg="mod">
          <ac:chgData name="Krishnan, Sripathi" userId="f846fd0d-7a8e-437d-921b-f63fb27330ae" providerId="ADAL" clId="{579A9846-9915-4989-B7B5-B479F96FF721}" dt="2023-06-30T09:05:23.118" v="5898" actId="13926"/>
          <ac:spMkLst>
            <pc:docMk/>
            <pc:sldMk cId="1826613103" sldId="2147475488"/>
            <ac:spMk id="42" creationId="{8E40AC76-9754-2ECD-6D9A-3FE6740B79AF}"/>
          </ac:spMkLst>
        </pc:spChg>
        <pc:spChg chg="mod">
          <ac:chgData name="Krishnan, Sripathi" userId="f846fd0d-7a8e-437d-921b-f63fb27330ae" providerId="ADAL" clId="{579A9846-9915-4989-B7B5-B479F96FF721}" dt="2023-06-30T09:05:23.118" v="5898" actId="13926"/>
          <ac:spMkLst>
            <pc:docMk/>
            <pc:sldMk cId="1826613103" sldId="2147475488"/>
            <ac:spMk id="43" creationId="{13486754-BF33-C154-2791-DBDA5294B7B5}"/>
          </ac:spMkLst>
        </pc:spChg>
        <pc:spChg chg="mod">
          <ac:chgData name="Krishnan, Sripathi" userId="f846fd0d-7a8e-437d-921b-f63fb27330ae" providerId="ADAL" clId="{579A9846-9915-4989-B7B5-B479F96FF721}" dt="2023-06-30T09:05:23.118" v="5898" actId="13926"/>
          <ac:spMkLst>
            <pc:docMk/>
            <pc:sldMk cId="1826613103" sldId="2147475488"/>
            <ac:spMk id="44" creationId="{0D685A94-88AB-769A-BE62-E04360E4CBE6}"/>
          </ac:spMkLst>
        </pc:spChg>
        <pc:spChg chg="mod">
          <ac:chgData name="Krishnan, Sripathi" userId="f846fd0d-7a8e-437d-921b-f63fb27330ae" providerId="ADAL" clId="{579A9846-9915-4989-B7B5-B479F96FF721}" dt="2023-06-30T09:05:23.118" v="5898" actId="13926"/>
          <ac:spMkLst>
            <pc:docMk/>
            <pc:sldMk cId="1826613103" sldId="2147475488"/>
            <ac:spMk id="45" creationId="{8CB56380-B455-AF03-DC78-A05F72AFF9B2}"/>
          </ac:spMkLst>
        </pc:spChg>
        <pc:spChg chg="mod">
          <ac:chgData name="Krishnan, Sripathi" userId="f846fd0d-7a8e-437d-921b-f63fb27330ae" providerId="ADAL" clId="{579A9846-9915-4989-B7B5-B479F96FF721}" dt="2023-06-30T09:05:23.118" v="5898" actId="13926"/>
          <ac:spMkLst>
            <pc:docMk/>
            <pc:sldMk cId="1826613103" sldId="2147475488"/>
            <ac:spMk id="46" creationId="{9F2AE6F0-C510-82A0-4EFF-9515E46BA417}"/>
          </ac:spMkLst>
        </pc:spChg>
        <pc:spChg chg="mod">
          <ac:chgData name="Krishnan, Sripathi" userId="f846fd0d-7a8e-437d-921b-f63fb27330ae" providerId="ADAL" clId="{579A9846-9915-4989-B7B5-B479F96FF721}" dt="2023-06-30T09:05:23.118" v="5898" actId="13926"/>
          <ac:spMkLst>
            <pc:docMk/>
            <pc:sldMk cId="1826613103" sldId="2147475488"/>
            <ac:spMk id="47" creationId="{382F815C-2248-0E76-3817-00CD6A57AC09}"/>
          </ac:spMkLst>
        </pc:spChg>
        <pc:spChg chg="mod">
          <ac:chgData name="Krishnan, Sripathi" userId="f846fd0d-7a8e-437d-921b-f63fb27330ae" providerId="ADAL" clId="{579A9846-9915-4989-B7B5-B479F96FF721}" dt="2023-06-30T09:05:23.118" v="5898" actId="13926"/>
          <ac:spMkLst>
            <pc:docMk/>
            <pc:sldMk cId="1826613103" sldId="2147475488"/>
            <ac:spMk id="48" creationId="{FBA75374-0859-B192-682B-A8676A38DD1A}"/>
          </ac:spMkLst>
        </pc:spChg>
        <pc:spChg chg="mod">
          <ac:chgData name="Krishnan, Sripathi" userId="f846fd0d-7a8e-437d-921b-f63fb27330ae" providerId="ADAL" clId="{579A9846-9915-4989-B7B5-B479F96FF721}" dt="2023-06-30T09:05:23.118" v="5898" actId="13926"/>
          <ac:spMkLst>
            <pc:docMk/>
            <pc:sldMk cId="1826613103" sldId="2147475488"/>
            <ac:spMk id="49" creationId="{DA28B386-7CAD-F481-DC24-4F4CE37574A3}"/>
          </ac:spMkLst>
        </pc:spChg>
        <pc:spChg chg="mod">
          <ac:chgData name="Krishnan, Sripathi" userId="f846fd0d-7a8e-437d-921b-f63fb27330ae" providerId="ADAL" clId="{579A9846-9915-4989-B7B5-B479F96FF721}" dt="2023-06-30T09:05:23.118" v="5898" actId="13926"/>
          <ac:spMkLst>
            <pc:docMk/>
            <pc:sldMk cId="1826613103" sldId="2147475488"/>
            <ac:spMk id="50" creationId="{1D1B4067-FCD4-7D4F-A079-8477BA029EE9}"/>
          </ac:spMkLst>
        </pc:spChg>
        <pc:spChg chg="mod">
          <ac:chgData name="Krishnan, Sripathi" userId="f846fd0d-7a8e-437d-921b-f63fb27330ae" providerId="ADAL" clId="{579A9846-9915-4989-B7B5-B479F96FF721}" dt="2023-06-30T09:05:23.118" v="5898" actId="13926"/>
          <ac:spMkLst>
            <pc:docMk/>
            <pc:sldMk cId="1826613103" sldId="2147475488"/>
            <ac:spMk id="51" creationId="{DA4842D5-C973-D0BE-D219-88FCD1D82E19}"/>
          </ac:spMkLst>
        </pc:spChg>
        <pc:spChg chg="mod">
          <ac:chgData name="Krishnan, Sripathi" userId="f846fd0d-7a8e-437d-921b-f63fb27330ae" providerId="ADAL" clId="{579A9846-9915-4989-B7B5-B479F96FF721}" dt="2023-06-30T09:05:33.041" v="5900" actId="13926"/>
          <ac:spMkLst>
            <pc:docMk/>
            <pc:sldMk cId="1826613103" sldId="2147475488"/>
            <ac:spMk id="52" creationId="{F7B06A77-EA99-1147-8947-B120B46763E3}"/>
          </ac:spMkLst>
        </pc:spChg>
        <pc:spChg chg="mod">
          <ac:chgData name="Krishnan, Sripathi" userId="f846fd0d-7a8e-437d-921b-f63fb27330ae" providerId="ADAL" clId="{579A9846-9915-4989-B7B5-B479F96FF721}" dt="2023-06-30T09:05:33.041" v="5900" actId="13926"/>
          <ac:spMkLst>
            <pc:docMk/>
            <pc:sldMk cId="1826613103" sldId="2147475488"/>
            <ac:spMk id="53" creationId="{D5AB895A-E262-9F40-D534-CF182F93213F}"/>
          </ac:spMkLst>
        </pc:spChg>
        <pc:spChg chg="mod">
          <ac:chgData name="Krishnan, Sripathi" userId="f846fd0d-7a8e-437d-921b-f63fb27330ae" providerId="ADAL" clId="{579A9846-9915-4989-B7B5-B479F96FF721}" dt="2023-06-30T09:05:33.041" v="5900" actId="13926"/>
          <ac:spMkLst>
            <pc:docMk/>
            <pc:sldMk cId="1826613103" sldId="2147475488"/>
            <ac:spMk id="54" creationId="{92A4D932-48CC-E17F-A69E-C05041CFF5F8}"/>
          </ac:spMkLst>
        </pc:spChg>
        <pc:spChg chg="mod">
          <ac:chgData name="Krishnan, Sripathi" userId="f846fd0d-7a8e-437d-921b-f63fb27330ae" providerId="ADAL" clId="{579A9846-9915-4989-B7B5-B479F96FF721}" dt="2023-06-30T09:05:33.041" v="5900" actId="13926"/>
          <ac:spMkLst>
            <pc:docMk/>
            <pc:sldMk cId="1826613103" sldId="2147475488"/>
            <ac:spMk id="55" creationId="{C5A0280A-0AD5-7D30-DC5A-4300711D90DB}"/>
          </ac:spMkLst>
        </pc:spChg>
        <pc:spChg chg="mod">
          <ac:chgData name="Krishnan, Sripathi" userId="f846fd0d-7a8e-437d-921b-f63fb27330ae" providerId="ADAL" clId="{579A9846-9915-4989-B7B5-B479F96FF721}" dt="2023-06-30T09:05:33.041" v="5900" actId="13926"/>
          <ac:spMkLst>
            <pc:docMk/>
            <pc:sldMk cId="1826613103" sldId="2147475488"/>
            <ac:spMk id="56" creationId="{DE62D0A0-6959-CE03-49FA-3BD6B0C04B5B}"/>
          </ac:spMkLst>
        </pc:spChg>
        <pc:spChg chg="mod">
          <ac:chgData name="Krishnan, Sripathi" userId="f846fd0d-7a8e-437d-921b-f63fb27330ae" providerId="ADAL" clId="{579A9846-9915-4989-B7B5-B479F96FF721}" dt="2023-06-30T09:05:33.041" v="5900" actId="13926"/>
          <ac:spMkLst>
            <pc:docMk/>
            <pc:sldMk cId="1826613103" sldId="2147475488"/>
            <ac:spMk id="57" creationId="{C932549C-8B90-78C9-2D04-21B1FED8C183}"/>
          </ac:spMkLst>
        </pc:spChg>
        <pc:spChg chg="mod">
          <ac:chgData name="Krishnan, Sripathi" userId="f846fd0d-7a8e-437d-921b-f63fb27330ae" providerId="ADAL" clId="{579A9846-9915-4989-B7B5-B479F96FF721}" dt="2023-06-30T09:05:33.041" v="5900" actId="13926"/>
          <ac:spMkLst>
            <pc:docMk/>
            <pc:sldMk cId="1826613103" sldId="2147475488"/>
            <ac:spMk id="58" creationId="{B4845DBF-9C06-5902-8D79-641B346A85AA}"/>
          </ac:spMkLst>
        </pc:spChg>
        <pc:spChg chg="mod">
          <ac:chgData name="Krishnan, Sripathi" userId="f846fd0d-7a8e-437d-921b-f63fb27330ae" providerId="ADAL" clId="{579A9846-9915-4989-B7B5-B479F96FF721}" dt="2023-06-30T09:05:33.041" v="5900" actId="13926"/>
          <ac:spMkLst>
            <pc:docMk/>
            <pc:sldMk cId="1826613103" sldId="2147475488"/>
            <ac:spMk id="59" creationId="{A014F1DE-7952-3ECE-6431-340FD6A7733E}"/>
          </ac:spMkLst>
        </pc:spChg>
        <pc:spChg chg="mod">
          <ac:chgData name="Krishnan, Sripathi" userId="f846fd0d-7a8e-437d-921b-f63fb27330ae" providerId="ADAL" clId="{579A9846-9915-4989-B7B5-B479F96FF721}" dt="2023-06-30T09:05:33.041" v="5900" actId="13926"/>
          <ac:spMkLst>
            <pc:docMk/>
            <pc:sldMk cId="1826613103" sldId="2147475488"/>
            <ac:spMk id="60" creationId="{BB287821-E490-A9DE-44B5-258D93F1CF6F}"/>
          </ac:spMkLst>
        </pc:spChg>
        <pc:spChg chg="mod">
          <ac:chgData name="Krishnan, Sripathi" userId="f846fd0d-7a8e-437d-921b-f63fb27330ae" providerId="ADAL" clId="{579A9846-9915-4989-B7B5-B479F96FF721}" dt="2023-06-30T09:05:33.041" v="5900" actId="13926"/>
          <ac:spMkLst>
            <pc:docMk/>
            <pc:sldMk cId="1826613103" sldId="2147475488"/>
            <ac:spMk id="61" creationId="{2AAAA39A-B709-42D2-1EA2-BA113CE6463F}"/>
          </ac:spMkLst>
        </pc:spChg>
        <pc:spChg chg="mod">
          <ac:chgData name="Krishnan, Sripathi" userId="f846fd0d-7a8e-437d-921b-f63fb27330ae" providerId="ADAL" clId="{579A9846-9915-4989-B7B5-B479F96FF721}" dt="2023-06-30T09:05:33.041" v="5900" actId="13926"/>
          <ac:spMkLst>
            <pc:docMk/>
            <pc:sldMk cId="1826613103" sldId="2147475488"/>
            <ac:spMk id="62" creationId="{6FF68C51-9C44-0855-0DFF-776C048796A1}"/>
          </ac:spMkLst>
        </pc:spChg>
        <pc:spChg chg="mod">
          <ac:chgData name="Krishnan, Sripathi" userId="f846fd0d-7a8e-437d-921b-f63fb27330ae" providerId="ADAL" clId="{579A9846-9915-4989-B7B5-B479F96FF721}" dt="2023-06-30T09:05:33.041" v="5900" actId="13926"/>
          <ac:spMkLst>
            <pc:docMk/>
            <pc:sldMk cId="1826613103" sldId="2147475488"/>
            <ac:spMk id="63" creationId="{A4F731CD-ACB4-70F0-471B-5CEF1FB28807}"/>
          </ac:spMkLst>
        </pc:spChg>
        <pc:spChg chg="mod">
          <ac:chgData name="Krishnan, Sripathi" userId="f846fd0d-7a8e-437d-921b-f63fb27330ae" providerId="ADAL" clId="{579A9846-9915-4989-B7B5-B479F96FF721}" dt="2023-06-30T09:05:33.041" v="5900" actId="13926"/>
          <ac:spMkLst>
            <pc:docMk/>
            <pc:sldMk cId="1826613103" sldId="2147475488"/>
            <ac:spMk id="455" creationId="{10CF6CC3-9F79-0465-7A7B-7B0AE8BA7DF7}"/>
          </ac:spMkLst>
        </pc:spChg>
        <pc:spChg chg="mod">
          <ac:chgData name="Krishnan, Sripathi" userId="f846fd0d-7a8e-437d-921b-f63fb27330ae" providerId="ADAL" clId="{579A9846-9915-4989-B7B5-B479F96FF721}" dt="2023-06-30T09:05:33.041" v="5900" actId="13926"/>
          <ac:spMkLst>
            <pc:docMk/>
            <pc:sldMk cId="1826613103" sldId="2147475488"/>
            <ac:spMk id="457" creationId="{ADE504EE-D289-24E7-B2B6-6870E4B1114E}"/>
          </ac:spMkLst>
        </pc:spChg>
        <pc:spChg chg="mod">
          <ac:chgData name="Krishnan, Sripathi" userId="f846fd0d-7a8e-437d-921b-f63fb27330ae" providerId="ADAL" clId="{579A9846-9915-4989-B7B5-B479F96FF721}" dt="2023-06-30T09:05:33.041" v="5900" actId="13926"/>
          <ac:spMkLst>
            <pc:docMk/>
            <pc:sldMk cId="1826613103" sldId="2147475488"/>
            <ac:spMk id="459" creationId="{BE16A947-E72E-EEFC-39FD-07DB621AC047}"/>
          </ac:spMkLst>
        </pc:spChg>
        <pc:spChg chg="mod">
          <ac:chgData name="Krishnan, Sripathi" userId="f846fd0d-7a8e-437d-921b-f63fb27330ae" providerId="ADAL" clId="{579A9846-9915-4989-B7B5-B479F96FF721}" dt="2023-06-30T09:05:33.041" v="5900" actId="13926"/>
          <ac:spMkLst>
            <pc:docMk/>
            <pc:sldMk cId="1826613103" sldId="2147475488"/>
            <ac:spMk id="461" creationId="{FC0A33B4-9EE0-A291-9EFB-E90304DD7386}"/>
          </ac:spMkLst>
        </pc:spChg>
        <pc:spChg chg="mod">
          <ac:chgData name="Krishnan, Sripathi" userId="f846fd0d-7a8e-437d-921b-f63fb27330ae" providerId="ADAL" clId="{579A9846-9915-4989-B7B5-B479F96FF721}" dt="2023-06-30T09:05:33.041" v="5900" actId="13926"/>
          <ac:spMkLst>
            <pc:docMk/>
            <pc:sldMk cId="1826613103" sldId="2147475488"/>
            <ac:spMk id="464" creationId="{5F5896CC-2C71-5D9D-E793-030F7E8F04FF}"/>
          </ac:spMkLst>
        </pc:spChg>
        <pc:spChg chg="mod">
          <ac:chgData name="Krishnan, Sripathi" userId="f846fd0d-7a8e-437d-921b-f63fb27330ae" providerId="ADAL" clId="{579A9846-9915-4989-B7B5-B479F96FF721}" dt="2023-06-30T09:05:33.041" v="5900" actId="13926"/>
          <ac:spMkLst>
            <pc:docMk/>
            <pc:sldMk cId="1826613103" sldId="2147475488"/>
            <ac:spMk id="465" creationId="{D4392459-0E0C-0F05-640F-36D3CF0D310F}"/>
          </ac:spMkLst>
        </pc:spChg>
        <pc:spChg chg="mod">
          <ac:chgData name="Krishnan, Sripathi" userId="f846fd0d-7a8e-437d-921b-f63fb27330ae" providerId="ADAL" clId="{579A9846-9915-4989-B7B5-B479F96FF721}" dt="2023-06-30T09:05:33.041" v="5900" actId="13926"/>
          <ac:spMkLst>
            <pc:docMk/>
            <pc:sldMk cId="1826613103" sldId="2147475488"/>
            <ac:spMk id="466" creationId="{4B8B1EE0-AF2F-24C6-8668-EF5145BF6392}"/>
          </ac:spMkLst>
        </pc:spChg>
        <pc:spChg chg="mod">
          <ac:chgData name="Krishnan, Sripathi" userId="f846fd0d-7a8e-437d-921b-f63fb27330ae" providerId="ADAL" clId="{579A9846-9915-4989-B7B5-B479F96FF721}" dt="2023-06-30T09:05:33.041" v="5900" actId="13926"/>
          <ac:spMkLst>
            <pc:docMk/>
            <pc:sldMk cId="1826613103" sldId="2147475488"/>
            <ac:spMk id="467" creationId="{AEC13F46-CBF3-2D1E-998E-A5F0086939A7}"/>
          </ac:spMkLst>
        </pc:spChg>
        <pc:spChg chg="mod">
          <ac:chgData name="Krishnan, Sripathi" userId="f846fd0d-7a8e-437d-921b-f63fb27330ae" providerId="ADAL" clId="{579A9846-9915-4989-B7B5-B479F96FF721}" dt="2023-06-30T09:05:33.041" v="5900" actId="13926"/>
          <ac:spMkLst>
            <pc:docMk/>
            <pc:sldMk cId="1826613103" sldId="2147475488"/>
            <ac:spMk id="468" creationId="{ADEACC6E-9935-2417-2121-E53598B3F768}"/>
          </ac:spMkLst>
        </pc:spChg>
        <pc:spChg chg="mod">
          <ac:chgData name="Krishnan, Sripathi" userId="f846fd0d-7a8e-437d-921b-f63fb27330ae" providerId="ADAL" clId="{579A9846-9915-4989-B7B5-B479F96FF721}" dt="2023-06-30T09:05:33.041" v="5900" actId="13926"/>
          <ac:spMkLst>
            <pc:docMk/>
            <pc:sldMk cId="1826613103" sldId="2147475488"/>
            <ac:spMk id="503" creationId="{F326AB17-4309-908C-7D07-B39419931E4D}"/>
          </ac:spMkLst>
        </pc:spChg>
        <pc:spChg chg="mod">
          <ac:chgData name="Krishnan, Sripathi" userId="f846fd0d-7a8e-437d-921b-f63fb27330ae" providerId="ADAL" clId="{579A9846-9915-4989-B7B5-B479F96FF721}" dt="2023-06-30T09:05:33.041" v="5900" actId="13926"/>
          <ac:spMkLst>
            <pc:docMk/>
            <pc:sldMk cId="1826613103" sldId="2147475488"/>
            <ac:spMk id="504" creationId="{F0E5B879-6AD9-F0D8-546A-A002DD9A58F8}"/>
          </ac:spMkLst>
        </pc:spChg>
        <pc:spChg chg="mod">
          <ac:chgData name="Krishnan, Sripathi" userId="f846fd0d-7a8e-437d-921b-f63fb27330ae" providerId="ADAL" clId="{579A9846-9915-4989-B7B5-B479F96FF721}" dt="2023-06-30T09:05:33.041" v="5900" actId="13926"/>
          <ac:spMkLst>
            <pc:docMk/>
            <pc:sldMk cId="1826613103" sldId="2147475488"/>
            <ac:spMk id="505" creationId="{A78D22D5-5810-4DE9-1799-D0343EDBF8E9}"/>
          </ac:spMkLst>
        </pc:spChg>
        <pc:spChg chg="mod">
          <ac:chgData name="Krishnan, Sripathi" userId="f846fd0d-7a8e-437d-921b-f63fb27330ae" providerId="ADAL" clId="{579A9846-9915-4989-B7B5-B479F96FF721}" dt="2023-06-30T09:05:33.041" v="5900" actId="13926"/>
          <ac:spMkLst>
            <pc:docMk/>
            <pc:sldMk cId="1826613103" sldId="2147475488"/>
            <ac:spMk id="507" creationId="{AD60DF7B-04B3-EDAF-3BD1-361D1A93C228}"/>
          </ac:spMkLst>
        </pc:spChg>
        <pc:spChg chg="mod">
          <ac:chgData name="Krishnan, Sripathi" userId="f846fd0d-7a8e-437d-921b-f63fb27330ae" providerId="ADAL" clId="{579A9846-9915-4989-B7B5-B479F96FF721}" dt="2023-06-30T09:05:33.041" v="5900" actId="13926"/>
          <ac:spMkLst>
            <pc:docMk/>
            <pc:sldMk cId="1826613103" sldId="2147475488"/>
            <ac:spMk id="508" creationId="{4B2A5D4F-9B4F-54A6-E437-58159E94B73E}"/>
          </ac:spMkLst>
        </pc:spChg>
        <pc:spChg chg="mod">
          <ac:chgData name="Krishnan, Sripathi" userId="f846fd0d-7a8e-437d-921b-f63fb27330ae" providerId="ADAL" clId="{579A9846-9915-4989-B7B5-B479F96FF721}" dt="2023-06-30T09:05:33.041" v="5900" actId="13926"/>
          <ac:spMkLst>
            <pc:docMk/>
            <pc:sldMk cId="1826613103" sldId="2147475488"/>
            <ac:spMk id="509" creationId="{C6B9B9B9-AB2A-2BD7-C078-ED3B07E9A31A}"/>
          </ac:spMkLst>
        </pc:spChg>
        <pc:spChg chg="mod">
          <ac:chgData name="Krishnan, Sripathi" userId="f846fd0d-7a8e-437d-921b-f63fb27330ae" providerId="ADAL" clId="{579A9846-9915-4989-B7B5-B479F96FF721}" dt="2023-06-30T09:05:33.041" v="5900" actId="13926"/>
          <ac:spMkLst>
            <pc:docMk/>
            <pc:sldMk cId="1826613103" sldId="2147475488"/>
            <ac:spMk id="510" creationId="{010721B9-EB5F-D938-3C2B-6ADCB665254F}"/>
          </ac:spMkLst>
        </pc:spChg>
        <pc:spChg chg="mod">
          <ac:chgData name="Krishnan, Sripathi" userId="f846fd0d-7a8e-437d-921b-f63fb27330ae" providerId="ADAL" clId="{579A9846-9915-4989-B7B5-B479F96FF721}" dt="2023-06-30T09:05:33.041" v="5900" actId="13926"/>
          <ac:spMkLst>
            <pc:docMk/>
            <pc:sldMk cId="1826613103" sldId="2147475488"/>
            <ac:spMk id="511" creationId="{91215683-49D1-6D69-7CEA-F745276E6786}"/>
          </ac:spMkLst>
        </pc:spChg>
        <pc:spChg chg="mod">
          <ac:chgData name="Krishnan, Sripathi" userId="f846fd0d-7a8e-437d-921b-f63fb27330ae" providerId="ADAL" clId="{579A9846-9915-4989-B7B5-B479F96FF721}" dt="2023-06-30T09:05:33.041" v="5900" actId="13926"/>
          <ac:spMkLst>
            <pc:docMk/>
            <pc:sldMk cId="1826613103" sldId="2147475488"/>
            <ac:spMk id="512" creationId="{49838EC4-E37E-8283-F918-B91F733B2723}"/>
          </ac:spMkLst>
        </pc:spChg>
        <pc:spChg chg="mod">
          <ac:chgData name="Krishnan, Sripathi" userId="f846fd0d-7a8e-437d-921b-f63fb27330ae" providerId="ADAL" clId="{579A9846-9915-4989-B7B5-B479F96FF721}" dt="2023-06-30T09:05:33.041" v="5900" actId="13926"/>
          <ac:spMkLst>
            <pc:docMk/>
            <pc:sldMk cId="1826613103" sldId="2147475488"/>
            <ac:spMk id="514" creationId="{0D20618C-0C59-9504-F356-77A5580AC564}"/>
          </ac:spMkLst>
        </pc:spChg>
        <pc:spChg chg="mod">
          <ac:chgData name="Krishnan, Sripathi" userId="f846fd0d-7a8e-437d-921b-f63fb27330ae" providerId="ADAL" clId="{579A9846-9915-4989-B7B5-B479F96FF721}" dt="2023-06-30T09:07:36.357" v="6249" actId="20577"/>
          <ac:spMkLst>
            <pc:docMk/>
            <pc:sldMk cId="1826613103" sldId="2147475488"/>
            <ac:spMk id="518" creationId="{C8B31483-1104-9BC0-0C92-CD014DB23021}"/>
          </ac:spMkLst>
        </pc:spChg>
        <pc:spChg chg="mod">
          <ac:chgData name="Krishnan, Sripathi" userId="f846fd0d-7a8e-437d-921b-f63fb27330ae" providerId="ADAL" clId="{579A9846-9915-4989-B7B5-B479F96FF721}" dt="2023-06-30T09:05:33.041" v="5900" actId="13926"/>
          <ac:spMkLst>
            <pc:docMk/>
            <pc:sldMk cId="1826613103" sldId="2147475488"/>
            <ac:spMk id="519" creationId="{EF207147-BFAF-5BA4-1E88-12305C900F3B}"/>
          </ac:spMkLst>
        </pc:spChg>
        <pc:spChg chg="mod">
          <ac:chgData name="Krishnan, Sripathi" userId="f846fd0d-7a8e-437d-921b-f63fb27330ae" providerId="ADAL" clId="{579A9846-9915-4989-B7B5-B479F96FF721}" dt="2023-06-30T09:05:23.118" v="5898" actId="13926"/>
          <ac:spMkLst>
            <pc:docMk/>
            <pc:sldMk cId="1826613103" sldId="2147475488"/>
            <ac:spMk id="533" creationId="{B3D05D9D-86EF-4398-53B3-5B3B218DD5AA}"/>
          </ac:spMkLst>
        </pc:spChg>
        <pc:spChg chg="mod">
          <ac:chgData name="Krishnan, Sripathi" userId="f846fd0d-7a8e-437d-921b-f63fb27330ae" providerId="ADAL" clId="{579A9846-9915-4989-B7B5-B479F96FF721}" dt="2023-06-30T09:05:23.118" v="5898" actId="13926"/>
          <ac:spMkLst>
            <pc:docMk/>
            <pc:sldMk cId="1826613103" sldId="2147475488"/>
            <ac:spMk id="534" creationId="{48BBC270-78AB-49F9-8816-162514D1A24A}"/>
          </ac:spMkLst>
        </pc:spChg>
        <pc:spChg chg="mod">
          <ac:chgData name="Krishnan, Sripathi" userId="f846fd0d-7a8e-437d-921b-f63fb27330ae" providerId="ADAL" clId="{579A9846-9915-4989-B7B5-B479F96FF721}" dt="2023-06-30T09:05:23.118" v="5898" actId="13926"/>
          <ac:spMkLst>
            <pc:docMk/>
            <pc:sldMk cId="1826613103" sldId="2147475488"/>
            <ac:spMk id="535" creationId="{4AAE17DD-2FF4-FAB3-665F-DEAC46C0EA63}"/>
          </ac:spMkLst>
        </pc:spChg>
        <pc:spChg chg="mod">
          <ac:chgData name="Krishnan, Sripathi" userId="f846fd0d-7a8e-437d-921b-f63fb27330ae" providerId="ADAL" clId="{579A9846-9915-4989-B7B5-B479F96FF721}" dt="2023-06-30T09:05:23.118" v="5898" actId="13926"/>
          <ac:spMkLst>
            <pc:docMk/>
            <pc:sldMk cId="1826613103" sldId="2147475488"/>
            <ac:spMk id="536" creationId="{6A14057C-97DA-B8AF-98AF-E091408092F7}"/>
          </ac:spMkLst>
        </pc:spChg>
        <pc:spChg chg="mod">
          <ac:chgData name="Krishnan, Sripathi" userId="f846fd0d-7a8e-437d-921b-f63fb27330ae" providerId="ADAL" clId="{579A9846-9915-4989-B7B5-B479F96FF721}" dt="2023-06-30T09:05:23.118" v="5898" actId="13926"/>
          <ac:spMkLst>
            <pc:docMk/>
            <pc:sldMk cId="1826613103" sldId="2147475488"/>
            <ac:spMk id="537" creationId="{BEDF4789-D4DF-24FA-E9BE-84916FC2521F}"/>
          </ac:spMkLst>
        </pc:spChg>
        <pc:spChg chg="mod">
          <ac:chgData name="Krishnan, Sripathi" userId="f846fd0d-7a8e-437d-921b-f63fb27330ae" providerId="ADAL" clId="{579A9846-9915-4989-B7B5-B479F96FF721}" dt="2023-06-30T09:05:23.118" v="5898" actId="13926"/>
          <ac:spMkLst>
            <pc:docMk/>
            <pc:sldMk cId="1826613103" sldId="2147475488"/>
            <ac:spMk id="538" creationId="{FA4C4705-4665-FE69-59DA-839FAA55508F}"/>
          </ac:spMkLst>
        </pc:spChg>
        <pc:spChg chg="mod">
          <ac:chgData name="Krishnan, Sripathi" userId="f846fd0d-7a8e-437d-921b-f63fb27330ae" providerId="ADAL" clId="{579A9846-9915-4989-B7B5-B479F96FF721}" dt="2023-06-30T09:05:23.118" v="5898" actId="13926"/>
          <ac:spMkLst>
            <pc:docMk/>
            <pc:sldMk cId="1826613103" sldId="2147475488"/>
            <ac:spMk id="540" creationId="{DEE8D50D-8ACC-1DFC-08EF-D210BE6A7A51}"/>
          </ac:spMkLst>
        </pc:spChg>
        <pc:spChg chg="mod">
          <ac:chgData name="Krishnan, Sripathi" userId="f846fd0d-7a8e-437d-921b-f63fb27330ae" providerId="ADAL" clId="{579A9846-9915-4989-B7B5-B479F96FF721}" dt="2023-06-30T09:05:23.118" v="5898" actId="13926"/>
          <ac:spMkLst>
            <pc:docMk/>
            <pc:sldMk cId="1826613103" sldId="2147475488"/>
            <ac:spMk id="542" creationId="{86A712D4-7E2B-4198-CE02-EE2152B2FCB7}"/>
          </ac:spMkLst>
        </pc:spChg>
        <pc:spChg chg="mod">
          <ac:chgData name="Krishnan, Sripathi" userId="f846fd0d-7a8e-437d-921b-f63fb27330ae" providerId="ADAL" clId="{579A9846-9915-4989-B7B5-B479F96FF721}" dt="2023-06-30T09:05:23.118" v="5898" actId="13926"/>
          <ac:spMkLst>
            <pc:docMk/>
            <pc:sldMk cId="1826613103" sldId="2147475488"/>
            <ac:spMk id="543" creationId="{7FCC10D3-2109-9F67-26E6-D1041519B7C9}"/>
          </ac:spMkLst>
        </pc:spChg>
        <pc:spChg chg="mod">
          <ac:chgData name="Krishnan, Sripathi" userId="f846fd0d-7a8e-437d-921b-f63fb27330ae" providerId="ADAL" clId="{579A9846-9915-4989-B7B5-B479F96FF721}" dt="2023-06-30T09:05:23.118" v="5898" actId="13926"/>
          <ac:spMkLst>
            <pc:docMk/>
            <pc:sldMk cId="1826613103" sldId="2147475488"/>
            <ac:spMk id="545" creationId="{0EAA1155-83F2-A224-C1DA-118D4E1AE82B}"/>
          </ac:spMkLst>
        </pc:spChg>
        <pc:grpChg chg="mod">
          <ac:chgData name="Krishnan, Sripathi" userId="f846fd0d-7a8e-437d-921b-f63fb27330ae" providerId="ADAL" clId="{579A9846-9915-4989-B7B5-B479F96FF721}" dt="2023-06-30T09:05:19.377" v="5897" actId="207"/>
          <ac:grpSpMkLst>
            <pc:docMk/>
            <pc:sldMk cId="1826613103" sldId="2147475488"/>
            <ac:grpSpMk id="546" creationId="{43F2D150-D7E4-D2BD-6175-A19CD6ECA030}"/>
          </ac:grpSpMkLst>
        </pc:grpChg>
        <pc:grpChg chg="mod">
          <ac:chgData name="Krishnan, Sripathi" userId="f846fd0d-7a8e-437d-921b-f63fb27330ae" providerId="ADAL" clId="{579A9846-9915-4989-B7B5-B479F96FF721}" dt="2023-06-30T09:05:19.377" v="5897" actId="207"/>
          <ac:grpSpMkLst>
            <pc:docMk/>
            <pc:sldMk cId="1826613103" sldId="2147475488"/>
            <ac:grpSpMk id="547" creationId="{5F20C4FD-3797-B242-E0D7-E41CE888B771}"/>
          </ac:grpSpMkLst>
        </pc:grpChg>
        <pc:grpChg chg="mod">
          <ac:chgData name="Krishnan, Sripathi" userId="f846fd0d-7a8e-437d-921b-f63fb27330ae" providerId="ADAL" clId="{579A9846-9915-4989-B7B5-B479F96FF721}" dt="2023-06-30T09:05:19.377" v="5897" actId="207"/>
          <ac:grpSpMkLst>
            <pc:docMk/>
            <pc:sldMk cId="1826613103" sldId="2147475488"/>
            <ac:grpSpMk id="548" creationId="{376095CB-5647-26C6-1C30-D2E5F3B8756D}"/>
          </ac:grpSpMkLst>
        </pc:grpChg>
        <pc:grpChg chg="mod">
          <ac:chgData name="Krishnan, Sripathi" userId="f846fd0d-7a8e-437d-921b-f63fb27330ae" providerId="ADAL" clId="{579A9846-9915-4989-B7B5-B479F96FF721}" dt="2023-06-30T09:05:19.377" v="5897" actId="207"/>
          <ac:grpSpMkLst>
            <pc:docMk/>
            <pc:sldMk cId="1826613103" sldId="2147475488"/>
            <ac:grpSpMk id="567" creationId="{788BA339-4D5E-D901-8983-C2CB92769E29}"/>
          </ac:grpSpMkLst>
        </pc:grpChg>
        <pc:grpChg chg="mod">
          <ac:chgData name="Krishnan, Sripathi" userId="f846fd0d-7a8e-437d-921b-f63fb27330ae" providerId="ADAL" clId="{579A9846-9915-4989-B7B5-B479F96FF721}" dt="2023-06-30T09:05:30.939" v="5899" actId="207"/>
          <ac:grpSpMkLst>
            <pc:docMk/>
            <pc:sldMk cId="1826613103" sldId="2147475488"/>
            <ac:grpSpMk id="569" creationId="{EF26CCE2-3EE8-CCA5-2765-EE14ABADABC1}"/>
          </ac:grpSpMkLst>
        </pc:grpChg>
        <pc:grpChg chg="mod">
          <ac:chgData name="Krishnan, Sripathi" userId="f846fd0d-7a8e-437d-921b-f63fb27330ae" providerId="ADAL" clId="{579A9846-9915-4989-B7B5-B479F96FF721}" dt="2023-06-30T09:05:30.939" v="5899" actId="207"/>
          <ac:grpSpMkLst>
            <pc:docMk/>
            <pc:sldMk cId="1826613103" sldId="2147475488"/>
            <ac:grpSpMk id="570" creationId="{7B0552BE-2878-AF8D-D586-7E437B9A36B5}"/>
          </ac:grpSpMkLst>
        </pc:grpChg>
        <pc:grpChg chg="mod">
          <ac:chgData name="Krishnan, Sripathi" userId="f846fd0d-7a8e-437d-921b-f63fb27330ae" providerId="ADAL" clId="{579A9846-9915-4989-B7B5-B479F96FF721}" dt="2023-06-30T09:05:30.939" v="5899" actId="207"/>
          <ac:grpSpMkLst>
            <pc:docMk/>
            <pc:sldMk cId="1826613103" sldId="2147475488"/>
            <ac:grpSpMk id="574" creationId="{19C5DF70-5FF2-2BC2-94D8-6D2E668FED35}"/>
          </ac:grpSpMkLst>
        </pc:grpChg>
      </pc:sldChg>
      <pc:sldChg chg="delSp modSp add del mod">
        <pc:chgData name="Krishnan, Sripathi" userId="f846fd0d-7a8e-437d-921b-f63fb27330ae" providerId="ADAL" clId="{579A9846-9915-4989-B7B5-B479F96FF721}" dt="2023-06-30T08:45:39.934" v="3682" actId="47"/>
        <pc:sldMkLst>
          <pc:docMk/>
          <pc:sldMk cId="1436773918" sldId="2147475489"/>
        </pc:sldMkLst>
        <pc:spChg chg="mod">
          <ac:chgData name="Krishnan, Sripathi" userId="f846fd0d-7a8e-437d-921b-f63fb27330ae" providerId="ADAL" clId="{579A9846-9915-4989-B7B5-B479F96FF721}" dt="2023-06-30T08:42:56.923" v="3658" actId="1076"/>
          <ac:spMkLst>
            <pc:docMk/>
            <pc:sldMk cId="1436773918" sldId="2147475489"/>
            <ac:spMk id="32" creationId="{37CC0CE1-61EA-620C-7C6E-7E4B2ED24E4A}"/>
          </ac:spMkLst>
        </pc:spChg>
        <pc:spChg chg="del mod">
          <ac:chgData name="Krishnan, Sripathi" userId="f846fd0d-7a8e-437d-921b-f63fb27330ae" providerId="ADAL" clId="{579A9846-9915-4989-B7B5-B479F96FF721}" dt="2023-06-30T08:43:29.663" v="3670" actId="478"/>
          <ac:spMkLst>
            <pc:docMk/>
            <pc:sldMk cId="1436773918" sldId="2147475489"/>
            <ac:spMk id="518" creationId="{C8B31483-1104-9BC0-0C92-CD014DB23021}"/>
          </ac:spMkLst>
        </pc:spChg>
        <pc:spChg chg="del mod">
          <ac:chgData name="Krishnan, Sripathi" userId="f846fd0d-7a8e-437d-921b-f63fb27330ae" providerId="ADAL" clId="{579A9846-9915-4989-B7B5-B479F96FF721}" dt="2023-06-30T08:43:33.740" v="3671" actId="478"/>
          <ac:spMkLst>
            <pc:docMk/>
            <pc:sldMk cId="1436773918" sldId="2147475489"/>
            <ac:spMk id="520" creationId="{958BBC36-11F6-EB78-3226-F4B9D0B47CFD}"/>
          </ac:spMkLst>
        </pc:spChg>
        <pc:spChg chg="del mod">
          <ac:chgData name="Krishnan, Sripathi" userId="f846fd0d-7a8e-437d-921b-f63fb27330ae" providerId="ADAL" clId="{579A9846-9915-4989-B7B5-B479F96FF721}" dt="2023-06-30T08:43:27.886" v="3669" actId="478"/>
          <ac:spMkLst>
            <pc:docMk/>
            <pc:sldMk cId="1436773918" sldId="2147475489"/>
            <ac:spMk id="521" creationId="{6F6DB1F8-888F-4AA8-5A00-D9C70300DEB2}"/>
          </ac:spMkLst>
        </pc:spChg>
      </pc:sldChg>
      <pc:sldChg chg="addSp delSp modSp add mod ord">
        <pc:chgData name="Krishnan, Sripathi" userId="f846fd0d-7a8e-437d-921b-f63fb27330ae" providerId="ADAL" clId="{579A9846-9915-4989-B7B5-B479F96FF721}" dt="2023-06-30T09:42:22.143" v="7258" actId="20577"/>
        <pc:sldMkLst>
          <pc:docMk/>
          <pc:sldMk cId="3340581515" sldId="2147475489"/>
        </pc:sldMkLst>
        <pc:spChg chg="add mod">
          <ac:chgData name="Krishnan, Sripathi" userId="f846fd0d-7a8e-437d-921b-f63fb27330ae" providerId="ADAL" clId="{579A9846-9915-4989-B7B5-B479F96FF721}" dt="2023-06-30T09:09:59.092" v="6298" actId="1036"/>
          <ac:spMkLst>
            <pc:docMk/>
            <pc:sldMk cId="3340581515" sldId="2147475489"/>
            <ac:spMk id="2" creationId="{3C399DAF-CE0F-11D5-161D-05BBFEE3C739}"/>
          </ac:spMkLst>
        </pc:spChg>
        <pc:spChg chg="mod">
          <ac:chgData name="Krishnan, Sripathi" userId="f846fd0d-7a8e-437d-921b-f63fb27330ae" providerId="ADAL" clId="{579A9846-9915-4989-B7B5-B479F96FF721}" dt="2023-06-30T09:42:22.143" v="7258" actId="20577"/>
          <ac:spMkLst>
            <pc:docMk/>
            <pc:sldMk cId="3340581515" sldId="2147475489"/>
            <ac:spMk id="32" creationId="{37CC0CE1-61EA-620C-7C6E-7E4B2ED24E4A}"/>
          </ac:spMkLst>
        </pc:spChg>
        <pc:spChg chg="mod">
          <ac:chgData name="Krishnan, Sripathi" userId="f846fd0d-7a8e-437d-921b-f63fb27330ae" providerId="ADAL" clId="{579A9846-9915-4989-B7B5-B479F96FF721}" dt="2023-06-30T08:52:38.422" v="4234" actId="255"/>
          <ac:spMkLst>
            <pc:docMk/>
            <pc:sldMk cId="3340581515" sldId="2147475489"/>
            <ac:spMk id="518" creationId="{C8B31483-1104-9BC0-0C92-CD014DB23021}"/>
          </ac:spMkLst>
        </pc:spChg>
        <pc:spChg chg="mod">
          <ac:chgData name="Krishnan, Sripathi" userId="f846fd0d-7a8e-437d-921b-f63fb27330ae" providerId="ADAL" clId="{579A9846-9915-4989-B7B5-B479F96FF721}" dt="2023-06-30T08:52:45.640" v="4235" actId="1076"/>
          <ac:spMkLst>
            <pc:docMk/>
            <pc:sldMk cId="3340581515" sldId="2147475489"/>
            <ac:spMk id="521" creationId="{6F6DB1F8-888F-4AA8-5A00-D9C70300DEB2}"/>
          </ac:spMkLst>
        </pc:spChg>
        <pc:grpChg chg="del">
          <ac:chgData name="Krishnan, Sripathi" userId="f846fd0d-7a8e-437d-921b-f63fb27330ae" providerId="ADAL" clId="{579A9846-9915-4989-B7B5-B479F96FF721}" dt="2023-06-30T08:47:26.313" v="3726" actId="478"/>
          <ac:grpSpMkLst>
            <pc:docMk/>
            <pc:sldMk cId="3340581515" sldId="2147475489"/>
            <ac:grpSpMk id="547" creationId="{5F20C4FD-3797-B242-E0D7-E41CE888B771}"/>
          </ac:grpSpMkLst>
        </pc:grpChg>
        <pc:grpChg chg="del">
          <ac:chgData name="Krishnan, Sripathi" userId="f846fd0d-7a8e-437d-921b-f63fb27330ae" providerId="ADAL" clId="{579A9846-9915-4989-B7B5-B479F96FF721}" dt="2023-06-30T08:47:26.313" v="3726" actId="478"/>
          <ac:grpSpMkLst>
            <pc:docMk/>
            <pc:sldMk cId="3340581515" sldId="2147475489"/>
            <ac:grpSpMk id="548" creationId="{376095CB-5647-26C6-1C30-D2E5F3B8756D}"/>
          </ac:grpSpMkLst>
        </pc:grpChg>
        <pc:grpChg chg="del">
          <ac:chgData name="Krishnan, Sripathi" userId="f846fd0d-7a8e-437d-921b-f63fb27330ae" providerId="ADAL" clId="{579A9846-9915-4989-B7B5-B479F96FF721}" dt="2023-06-30T08:47:26.313" v="3726" actId="478"/>
          <ac:grpSpMkLst>
            <pc:docMk/>
            <pc:sldMk cId="3340581515" sldId="2147475489"/>
            <ac:grpSpMk id="567" creationId="{788BA339-4D5E-D901-8983-C2CB92769E29}"/>
          </ac:grpSpMkLst>
        </pc:grpChg>
        <pc:grpChg chg="del">
          <ac:chgData name="Krishnan, Sripathi" userId="f846fd0d-7a8e-437d-921b-f63fb27330ae" providerId="ADAL" clId="{579A9846-9915-4989-B7B5-B479F96FF721}" dt="2023-06-30T08:47:19.209" v="3725" actId="478"/>
          <ac:grpSpMkLst>
            <pc:docMk/>
            <pc:sldMk cId="3340581515" sldId="2147475489"/>
            <ac:grpSpMk id="568" creationId="{A2D821F9-80A4-0EE7-BE4C-403A912B61D3}"/>
          </ac:grpSpMkLst>
        </pc:grpChg>
        <pc:grpChg chg="del">
          <ac:chgData name="Krishnan, Sripathi" userId="f846fd0d-7a8e-437d-921b-f63fb27330ae" providerId="ADAL" clId="{579A9846-9915-4989-B7B5-B479F96FF721}" dt="2023-06-30T08:47:19.209" v="3725" actId="478"/>
          <ac:grpSpMkLst>
            <pc:docMk/>
            <pc:sldMk cId="3340581515" sldId="2147475489"/>
            <ac:grpSpMk id="569" creationId="{EF26CCE2-3EE8-CCA5-2765-EE14ABADABC1}"/>
          </ac:grpSpMkLst>
        </pc:grpChg>
        <pc:grpChg chg="del">
          <ac:chgData name="Krishnan, Sripathi" userId="f846fd0d-7a8e-437d-921b-f63fb27330ae" providerId="ADAL" clId="{579A9846-9915-4989-B7B5-B479F96FF721}" dt="2023-06-30T08:47:19.209" v="3725" actId="478"/>
          <ac:grpSpMkLst>
            <pc:docMk/>
            <pc:sldMk cId="3340581515" sldId="2147475489"/>
            <ac:grpSpMk id="570" creationId="{7B0552BE-2878-AF8D-D586-7E437B9A36B5}"/>
          </ac:grpSpMkLst>
        </pc:grpChg>
        <pc:grpChg chg="del">
          <ac:chgData name="Krishnan, Sripathi" userId="f846fd0d-7a8e-437d-921b-f63fb27330ae" providerId="ADAL" clId="{579A9846-9915-4989-B7B5-B479F96FF721}" dt="2023-06-30T08:47:19.209" v="3725" actId="478"/>
          <ac:grpSpMkLst>
            <pc:docMk/>
            <pc:sldMk cId="3340581515" sldId="2147475489"/>
            <ac:grpSpMk id="574" creationId="{19C5DF70-5FF2-2BC2-94D8-6D2E668FED35}"/>
          </ac:grpSpMkLst>
        </pc:grpChg>
        <pc:graphicFrameChg chg="add del modGraphic">
          <ac:chgData name="Krishnan, Sripathi" userId="f846fd0d-7a8e-437d-921b-f63fb27330ae" providerId="ADAL" clId="{579A9846-9915-4989-B7B5-B479F96FF721}" dt="2023-06-30T09:09:52.768" v="6294" actId="27309"/>
          <ac:graphicFrameMkLst>
            <pc:docMk/>
            <pc:sldMk cId="3340581515" sldId="2147475489"/>
            <ac:graphicFrameMk id="4" creationId="{910FD2F6-CC84-345D-AE50-2E259AE0EACD}"/>
          </ac:graphicFrameMkLst>
        </pc:graphicFrameChg>
      </pc:sldChg>
      <pc:sldChg chg="addSp modSp add mod">
        <pc:chgData name="Krishnan, Sripathi" userId="f846fd0d-7a8e-437d-921b-f63fb27330ae" providerId="ADAL" clId="{579A9846-9915-4989-B7B5-B479F96FF721}" dt="2023-06-30T09:42:58.957" v="7266"/>
        <pc:sldMkLst>
          <pc:docMk/>
          <pc:sldMk cId="3783627114" sldId="2147475490"/>
        </pc:sldMkLst>
        <pc:spChg chg="mod">
          <ac:chgData name="Krishnan, Sripathi" userId="f846fd0d-7a8e-437d-921b-f63fb27330ae" providerId="ADAL" clId="{579A9846-9915-4989-B7B5-B479F96FF721}" dt="2023-06-30T09:16:18.519" v="6430"/>
          <ac:spMkLst>
            <pc:docMk/>
            <pc:sldMk cId="3783627114" sldId="2147475490"/>
            <ac:spMk id="3" creationId="{2A2AB83D-A060-4721-D66A-8A45EF3AB2EA}"/>
          </ac:spMkLst>
        </pc:spChg>
        <pc:spChg chg="mod">
          <ac:chgData name="Krishnan, Sripathi" userId="f846fd0d-7a8e-437d-921b-f63fb27330ae" providerId="ADAL" clId="{579A9846-9915-4989-B7B5-B479F96FF721}" dt="2023-06-30T09:16:18.519" v="6430"/>
          <ac:spMkLst>
            <pc:docMk/>
            <pc:sldMk cId="3783627114" sldId="2147475490"/>
            <ac:spMk id="4" creationId="{5031EF8A-2504-8AD0-226E-7BF40FE12A86}"/>
          </ac:spMkLst>
        </pc:spChg>
        <pc:spChg chg="mod">
          <ac:chgData name="Krishnan, Sripathi" userId="f846fd0d-7a8e-437d-921b-f63fb27330ae" providerId="ADAL" clId="{579A9846-9915-4989-B7B5-B479F96FF721}" dt="2023-06-30T09:16:18.519" v="6430"/>
          <ac:spMkLst>
            <pc:docMk/>
            <pc:sldMk cId="3783627114" sldId="2147475490"/>
            <ac:spMk id="5" creationId="{BADCBB43-09C4-B53E-EA64-1D2896E78E91}"/>
          </ac:spMkLst>
        </pc:spChg>
        <pc:spChg chg="mod">
          <ac:chgData name="Krishnan, Sripathi" userId="f846fd0d-7a8e-437d-921b-f63fb27330ae" providerId="ADAL" clId="{579A9846-9915-4989-B7B5-B479F96FF721}" dt="2023-06-30T09:17:30.668" v="6668" actId="20577"/>
          <ac:spMkLst>
            <pc:docMk/>
            <pc:sldMk cId="3783627114" sldId="2147475490"/>
            <ac:spMk id="6" creationId="{A4738C7D-ECA0-E407-1DE8-2C8DF261C830}"/>
          </ac:spMkLst>
        </pc:spChg>
        <pc:spChg chg="mod">
          <ac:chgData name="Krishnan, Sripathi" userId="f846fd0d-7a8e-437d-921b-f63fb27330ae" providerId="ADAL" clId="{579A9846-9915-4989-B7B5-B479F96FF721}" dt="2023-06-30T09:18:21.568" v="6792" actId="20577"/>
          <ac:spMkLst>
            <pc:docMk/>
            <pc:sldMk cId="3783627114" sldId="2147475490"/>
            <ac:spMk id="7" creationId="{CEC3CD01-DD82-109C-7E1F-E394BE7B9581}"/>
          </ac:spMkLst>
        </pc:spChg>
        <pc:spChg chg="mod">
          <ac:chgData name="Krishnan, Sripathi" userId="f846fd0d-7a8e-437d-921b-f63fb27330ae" providerId="ADAL" clId="{579A9846-9915-4989-B7B5-B479F96FF721}" dt="2023-06-30T09:16:18.519" v="6430"/>
          <ac:spMkLst>
            <pc:docMk/>
            <pc:sldMk cId="3783627114" sldId="2147475490"/>
            <ac:spMk id="8" creationId="{22516CEC-9DBF-1DFA-D482-EBD7276F7DF8}"/>
          </ac:spMkLst>
        </pc:spChg>
        <pc:spChg chg="mod">
          <ac:chgData name="Krishnan, Sripathi" userId="f846fd0d-7a8e-437d-921b-f63fb27330ae" providerId="ADAL" clId="{579A9846-9915-4989-B7B5-B479F96FF721}" dt="2023-06-30T09:16:18.519" v="6430"/>
          <ac:spMkLst>
            <pc:docMk/>
            <pc:sldMk cId="3783627114" sldId="2147475490"/>
            <ac:spMk id="9" creationId="{AC3F3025-28A7-9385-50D1-EEFB5A7C36FF}"/>
          </ac:spMkLst>
        </pc:spChg>
        <pc:spChg chg="mod">
          <ac:chgData name="Krishnan, Sripathi" userId="f846fd0d-7a8e-437d-921b-f63fb27330ae" providerId="ADAL" clId="{579A9846-9915-4989-B7B5-B479F96FF721}" dt="2023-06-30T09:16:18.519" v="6430"/>
          <ac:spMkLst>
            <pc:docMk/>
            <pc:sldMk cId="3783627114" sldId="2147475490"/>
            <ac:spMk id="10" creationId="{4BC0B842-3B25-5EBC-93B6-610D69C60A99}"/>
          </ac:spMkLst>
        </pc:spChg>
        <pc:spChg chg="mod">
          <ac:chgData name="Krishnan, Sripathi" userId="f846fd0d-7a8e-437d-921b-f63fb27330ae" providerId="ADAL" clId="{579A9846-9915-4989-B7B5-B479F96FF721}" dt="2023-06-30T09:16:18.519" v="6430"/>
          <ac:spMkLst>
            <pc:docMk/>
            <pc:sldMk cId="3783627114" sldId="2147475490"/>
            <ac:spMk id="11" creationId="{E2294095-FA92-B6AD-C9CA-7149BC1DD528}"/>
          </ac:spMkLst>
        </pc:spChg>
        <pc:spChg chg="add mod">
          <ac:chgData name="Krishnan, Sripathi" userId="f846fd0d-7a8e-437d-921b-f63fb27330ae" providerId="ADAL" clId="{579A9846-9915-4989-B7B5-B479F96FF721}" dt="2023-06-30T09:16:22.977" v="6431" actId="20577"/>
          <ac:spMkLst>
            <pc:docMk/>
            <pc:sldMk cId="3783627114" sldId="2147475490"/>
            <ac:spMk id="12" creationId="{DCBEAC77-4603-8F94-901B-3E4D06ECEF28}"/>
          </ac:spMkLst>
        </pc:spChg>
        <pc:spChg chg="mod">
          <ac:chgData name="Krishnan, Sripathi" userId="f846fd0d-7a8e-437d-921b-f63fb27330ae" providerId="ADAL" clId="{579A9846-9915-4989-B7B5-B479F96FF721}" dt="2023-06-30T09:42:58.957" v="7266"/>
          <ac:spMkLst>
            <pc:docMk/>
            <pc:sldMk cId="3783627114" sldId="2147475490"/>
            <ac:spMk id="32" creationId="{37CC0CE1-61EA-620C-7C6E-7E4B2ED24E4A}"/>
          </ac:spMkLst>
        </pc:spChg>
        <pc:spChg chg="mod">
          <ac:chgData name="Krishnan, Sripathi" userId="f846fd0d-7a8e-437d-921b-f63fb27330ae" providerId="ADAL" clId="{579A9846-9915-4989-B7B5-B479F96FF721}" dt="2023-06-30T09:17:16.232" v="6634" actId="20577"/>
          <ac:spMkLst>
            <pc:docMk/>
            <pc:sldMk cId="3783627114" sldId="2147475490"/>
            <ac:spMk id="518" creationId="{C8B31483-1104-9BC0-0C92-CD014DB23021}"/>
          </ac:spMkLst>
        </pc:spChg>
        <pc:grpChg chg="add mod">
          <ac:chgData name="Krishnan, Sripathi" userId="f846fd0d-7a8e-437d-921b-f63fb27330ae" providerId="ADAL" clId="{579A9846-9915-4989-B7B5-B479F96FF721}" dt="2023-06-30T09:16:18.519" v="6430"/>
          <ac:grpSpMkLst>
            <pc:docMk/>
            <pc:sldMk cId="3783627114" sldId="2147475490"/>
            <ac:grpSpMk id="2" creationId="{F2E522EB-8009-06D2-BF8C-20B6665D97AA}"/>
          </ac:grpSpMkLst>
        </pc:grpChg>
      </pc:sldChg>
      <pc:sldChg chg="addSp delSp modSp add mod">
        <pc:chgData name="Krishnan, Sripathi" userId="f846fd0d-7a8e-437d-921b-f63fb27330ae" providerId="ADAL" clId="{579A9846-9915-4989-B7B5-B479F96FF721}" dt="2023-06-30T09:43:03.915" v="7267"/>
        <pc:sldMkLst>
          <pc:docMk/>
          <pc:sldMk cId="1618720581" sldId="2147475491"/>
        </pc:sldMkLst>
        <pc:spChg chg="mod">
          <ac:chgData name="Krishnan, Sripathi" userId="f846fd0d-7a8e-437d-921b-f63fb27330ae" providerId="ADAL" clId="{579A9846-9915-4989-B7B5-B479F96FF721}" dt="2023-06-30T09:20:37.422" v="6956" actId="13926"/>
          <ac:spMkLst>
            <pc:docMk/>
            <pc:sldMk cId="1618720581" sldId="2147475491"/>
            <ac:spMk id="3" creationId="{2A2AB83D-A060-4721-D66A-8A45EF3AB2EA}"/>
          </ac:spMkLst>
        </pc:spChg>
        <pc:spChg chg="mod">
          <ac:chgData name="Krishnan, Sripathi" userId="f846fd0d-7a8e-437d-921b-f63fb27330ae" providerId="ADAL" clId="{579A9846-9915-4989-B7B5-B479F96FF721}" dt="2023-06-30T09:20:37.422" v="6956" actId="13926"/>
          <ac:spMkLst>
            <pc:docMk/>
            <pc:sldMk cId="1618720581" sldId="2147475491"/>
            <ac:spMk id="4" creationId="{5031EF8A-2504-8AD0-226E-7BF40FE12A86}"/>
          </ac:spMkLst>
        </pc:spChg>
        <pc:spChg chg="mod">
          <ac:chgData name="Krishnan, Sripathi" userId="f846fd0d-7a8e-437d-921b-f63fb27330ae" providerId="ADAL" clId="{579A9846-9915-4989-B7B5-B479F96FF721}" dt="2023-06-30T09:20:37.422" v="6956" actId="13926"/>
          <ac:spMkLst>
            <pc:docMk/>
            <pc:sldMk cId="1618720581" sldId="2147475491"/>
            <ac:spMk id="5" creationId="{BADCBB43-09C4-B53E-EA64-1D2896E78E91}"/>
          </ac:spMkLst>
        </pc:spChg>
        <pc:spChg chg="mod">
          <ac:chgData name="Krishnan, Sripathi" userId="f846fd0d-7a8e-437d-921b-f63fb27330ae" providerId="ADAL" clId="{579A9846-9915-4989-B7B5-B479F96FF721}" dt="2023-06-30T09:20:37.422" v="6956" actId="13926"/>
          <ac:spMkLst>
            <pc:docMk/>
            <pc:sldMk cId="1618720581" sldId="2147475491"/>
            <ac:spMk id="6" creationId="{A4738C7D-ECA0-E407-1DE8-2C8DF261C830}"/>
          </ac:spMkLst>
        </pc:spChg>
        <pc:spChg chg="mod">
          <ac:chgData name="Krishnan, Sripathi" userId="f846fd0d-7a8e-437d-921b-f63fb27330ae" providerId="ADAL" clId="{579A9846-9915-4989-B7B5-B479F96FF721}" dt="2023-06-30T09:20:37.422" v="6956" actId="13926"/>
          <ac:spMkLst>
            <pc:docMk/>
            <pc:sldMk cId="1618720581" sldId="2147475491"/>
            <ac:spMk id="7" creationId="{CEC3CD01-DD82-109C-7E1F-E394BE7B9581}"/>
          </ac:spMkLst>
        </pc:spChg>
        <pc:spChg chg="mod">
          <ac:chgData name="Krishnan, Sripathi" userId="f846fd0d-7a8e-437d-921b-f63fb27330ae" providerId="ADAL" clId="{579A9846-9915-4989-B7B5-B479F96FF721}" dt="2023-06-30T09:20:37.422" v="6956" actId="13926"/>
          <ac:spMkLst>
            <pc:docMk/>
            <pc:sldMk cId="1618720581" sldId="2147475491"/>
            <ac:spMk id="8" creationId="{22516CEC-9DBF-1DFA-D482-EBD7276F7DF8}"/>
          </ac:spMkLst>
        </pc:spChg>
        <pc:spChg chg="mod">
          <ac:chgData name="Krishnan, Sripathi" userId="f846fd0d-7a8e-437d-921b-f63fb27330ae" providerId="ADAL" clId="{579A9846-9915-4989-B7B5-B479F96FF721}" dt="2023-06-30T09:20:37.422" v="6956" actId="13926"/>
          <ac:spMkLst>
            <pc:docMk/>
            <pc:sldMk cId="1618720581" sldId="2147475491"/>
            <ac:spMk id="9" creationId="{AC3F3025-28A7-9385-50D1-EEFB5A7C36FF}"/>
          </ac:spMkLst>
        </pc:spChg>
        <pc:spChg chg="mod">
          <ac:chgData name="Krishnan, Sripathi" userId="f846fd0d-7a8e-437d-921b-f63fb27330ae" providerId="ADAL" clId="{579A9846-9915-4989-B7B5-B479F96FF721}" dt="2023-06-30T09:20:37.422" v="6956" actId="13926"/>
          <ac:spMkLst>
            <pc:docMk/>
            <pc:sldMk cId="1618720581" sldId="2147475491"/>
            <ac:spMk id="10" creationId="{4BC0B842-3B25-5EBC-93B6-610D69C60A99}"/>
          </ac:spMkLst>
        </pc:spChg>
        <pc:spChg chg="mod">
          <ac:chgData name="Krishnan, Sripathi" userId="f846fd0d-7a8e-437d-921b-f63fb27330ae" providerId="ADAL" clId="{579A9846-9915-4989-B7B5-B479F96FF721}" dt="2023-06-30T09:20:37.422" v="6956" actId="13926"/>
          <ac:spMkLst>
            <pc:docMk/>
            <pc:sldMk cId="1618720581" sldId="2147475491"/>
            <ac:spMk id="11" creationId="{E2294095-FA92-B6AD-C9CA-7149BC1DD528}"/>
          </ac:spMkLst>
        </pc:spChg>
        <pc:spChg chg="del mod topLvl">
          <ac:chgData name="Krishnan, Sripathi" userId="f846fd0d-7a8e-437d-921b-f63fb27330ae" providerId="ADAL" clId="{579A9846-9915-4989-B7B5-B479F96FF721}" dt="2023-06-30T09:21:20.620" v="6960" actId="478"/>
          <ac:spMkLst>
            <pc:docMk/>
            <pc:sldMk cId="1618720581" sldId="2147475491"/>
            <ac:spMk id="14" creationId="{E3E3ACB9-08F1-74CA-B556-9168A989FFD1}"/>
          </ac:spMkLst>
        </pc:spChg>
        <pc:spChg chg="mod topLvl">
          <ac:chgData name="Krishnan, Sripathi" userId="f846fd0d-7a8e-437d-921b-f63fb27330ae" providerId="ADAL" clId="{579A9846-9915-4989-B7B5-B479F96FF721}" dt="2023-06-30T09:21:15.714" v="6959" actId="165"/>
          <ac:spMkLst>
            <pc:docMk/>
            <pc:sldMk cId="1618720581" sldId="2147475491"/>
            <ac:spMk id="15" creationId="{BD6A492E-C9A4-0A5C-76F1-8AB31350754A}"/>
          </ac:spMkLst>
        </pc:spChg>
        <pc:spChg chg="mod topLvl">
          <ac:chgData name="Krishnan, Sripathi" userId="f846fd0d-7a8e-437d-921b-f63fb27330ae" providerId="ADAL" clId="{579A9846-9915-4989-B7B5-B479F96FF721}" dt="2023-06-30T09:21:42.035" v="6982" actId="14100"/>
          <ac:spMkLst>
            <pc:docMk/>
            <pc:sldMk cId="1618720581" sldId="2147475491"/>
            <ac:spMk id="16" creationId="{E87D10F7-FCCA-7230-1842-1E6D711A7E4E}"/>
          </ac:spMkLst>
        </pc:spChg>
        <pc:spChg chg="mod topLvl">
          <ac:chgData name="Krishnan, Sripathi" userId="f846fd0d-7a8e-437d-921b-f63fb27330ae" providerId="ADAL" clId="{579A9846-9915-4989-B7B5-B479F96FF721}" dt="2023-06-30T09:21:59.852" v="7033" actId="20577"/>
          <ac:spMkLst>
            <pc:docMk/>
            <pc:sldMk cId="1618720581" sldId="2147475491"/>
            <ac:spMk id="17" creationId="{BD3FE385-EC17-B759-4F0C-E239B7DBB4AA}"/>
          </ac:spMkLst>
        </pc:spChg>
        <pc:spChg chg="del mod topLvl">
          <ac:chgData name="Krishnan, Sripathi" userId="f846fd0d-7a8e-437d-921b-f63fb27330ae" providerId="ADAL" clId="{579A9846-9915-4989-B7B5-B479F96FF721}" dt="2023-06-30T09:21:46.633" v="6984" actId="478"/>
          <ac:spMkLst>
            <pc:docMk/>
            <pc:sldMk cId="1618720581" sldId="2147475491"/>
            <ac:spMk id="18" creationId="{E93F96BB-75FF-7377-0A84-28322F868453}"/>
          </ac:spMkLst>
        </pc:spChg>
        <pc:spChg chg="del mod topLvl">
          <ac:chgData name="Krishnan, Sripathi" userId="f846fd0d-7a8e-437d-921b-f63fb27330ae" providerId="ADAL" clId="{579A9846-9915-4989-B7B5-B479F96FF721}" dt="2023-06-30T09:21:28.220" v="6961" actId="478"/>
          <ac:spMkLst>
            <pc:docMk/>
            <pc:sldMk cId="1618720581" sldId="2147475491"/>
            <ac:spMk id="19" creationId="{6E226F3A-10E2-D949-ACFE-986EFF1965A0}"/>
          </ac:spMkLst>
        </pc:spChg>
        <pc:spChg chg="del mod topLvl">
          <ac:chgData name="Krishnan, Sripathi" userId="f846fd0d-7a8e-437d-921b-f63fb27330ae" providerId="ADAL" clId="{579A9846-9915-4989-B7B5-B479F96FF721}" dt="2023-06-30T09:21:28.220" v="6961" actId="478"/>
          <ac:spMkLst>
            <pc:docMk/>
            <pc:sldMk cId="1618720581" sldId="2147475491"/>
            <ac:spMk id="20" creationId="{7A356156-36FD-232E-AB5E-75F81A1F2405}"/>
          </ac:spMkLst>
        </pc:spChg>
        <pc:spChg chg="del mod topLvl">
          <ac:chgData name="Krishnan, Sripathi" userId="f846fd0d-7a8e-437d-921b-f63fb27330ae" providerId="ADAL" clId="{579A9846-9915-4989-B7B5-B479F96FF721}" dt="2023-06-30T09:21:28.220" v="6961" actId="478"/>
          <ac:spMkLst>
            <pc:docMk/>
            <pc:sldMk cId="1618720581" sldId="2147475491"/>
            <ac:spMk id="21" creationId="{911D04C6-C8E6-E84A-8AF1-8AC0EA6C32CB}"/>
          </ac:spMkLst>
        </pc:spChg>
        <pc:spChg chg="del mod topLvl">
          <ac:chgData name="Krishnan, Sripathi" userId="f846fd0d-7a8e-437d-921b-f63fb27330ae" providerId="ADAL" clId="{579A9846-9915-4989-B7B5-B479F96FF721}" dt="2023-06-30T09:21:28.220" v="6961" actId="478"/>
          <ac:spMkLst>
            <pc:docMk/>
            <pc:sldMk cId="1618720581" sldId="2147475491"/>
            <ac:spMk id="22" creationId="{2A5473F4-E891-DC3C-83DF-6F14B4465FFA}"/>
          </ac:spMkLst>
        </pc:spChg>
        <pc:spChg chg="add mod">
          <ac:chgData name="Krishnan, Sripathi" userId="f846fd0d-7a8e-437d-921b-f63fb27330ae" providerId="ADAL" clId="{579A9846-9915-4989-B7B5-B479F96FF721}" dt="2023-06-30T09:20:24.649" v="6954" actId="14100"/>
          <ac:spMkLst>
            <pc:docMk/>
            <pc:sldMk cId="1618720581" sldId="2147475491"/>
            <ac:spMk id="23" creationId="{E5F7AA10-6B9F-AE2F-9284-34142CF79EE5}"/>
          </ac:spMkLst>
        </pc:spChg>
        <pc:spChg chg="mod">
          <ac:chgData name="Krishnan, Sripathi" userId="f846fd0d-7a8e-437d-921b-f63fb27330ae" providerId="ADAL" clId="{579A9846-9915-4989-B7B5-B479F96FF721}" dt="2023-06-30T09:43:03.915" v="7267"/>
          <ac:spMkLst>
            <pc:docMk/>
            <pc:sldMk cId="1618720581" sldId="2147475491"/>
            <ac:spMk id="32" creationId="{37CC0CE1-61EA-620C-7C6E-7E4B2ED24E4A}"/>
          </ac:spMkLst>
        </pc:spChg>
        <pc:spChg chg="mod">
          <ac:chgData name="Krishnan, Sripathi" userId="f846fd0d-7a8e-437d-921b-f63fb27330ae" providerId="ADAL" clId="{579A9846-9915-4989-B7B5-B479F96FF721}" dt="2023-06-30T09:22:33.832" v="7199" actId="20577"/>
          <ac:spMkLst>
            <pc:docMk/>
            <pc:sldMk cId="1618720581" sldId="2147475491"/>
            <ac:spMk id="518" creationId="{C8B31483-1104-9BC0-0C92-CD014DB23021}"/>
          </ac:spMkLst>
        </pc:spChg>
        <pc:grpChg chg="mod">
          <ac:chgData name="Krishnan, Sripathi" userId="f846fd0d-7a8e-437d-921b-f63fb27330ae" providerId="ADAL" clId="{579A9846-9915-4989-B7B5-B479F96FF721}" dt="2023-06-30T09:20:35.812" v="6955" actId="207"/>
          <ac:grpSpMkLst>
            <pc:docMk/>
            <pc:sldMk cId="1618720581" sldId="2147475491"/>
            <ac:grpSpMk id="2" creationId="{F2E522EB-8009-06D2-BF8C-20B6665D97AA}"/>
          </ac:grpSpMkLst>
        </pc:grpChg>
        <pc:grpChg chg="add del mod">
          <ac:chgData name="Krishnan, Sripathi" userId="f846fd0d-7a8e-437d-921b-f63fb27330ae" providerId="ADAL" clId="{579A9846-9915-4989-B7B5-B479F96FF721}" dt="2023-06-30T09:21:15.714" v="6959" actId="165"/>
          <ac:grpSpMkLst>
            <pc:docMk/>
            <pc:sldMk cId="1618720581" sldId="2147475491"/>
            <ac:grpSpMk id="13" creationId="{51C50174-7E1E-C6DE-E438-CE905BCECD5C}"/>
          </ac:grpSpMkLst>
        </pc:grpChg>
      </pc:sldChg>
      <pc:sldChg chg="modSp add del mod modTransition">
        <pc:chgData name="Krishnan, Sripathi" userId="f846fd0d-7a8e-437d-921b-f63fb27330ae" providerId="ADAL" clId="{579A9846-9915-4989-B7B5-B479F96FF721}" dt="2023-06-30T10:56:50.636" v="12187" actId="47"/>
        <pc:sldMkLst>
          <pc:docMk/>
          <pc:sldMk cId="1615836147" sldId="2147475492"/>
        </pc:sldMkLst>
        <pc:spChg chg="mod">
          <ac:chgData name="Krishnan, Sripathi" userId="f846fd0d-7a8e-437d-921b-f63fb27330ae" providerId="ADAL" clId="{579A9846-9915-4989-B7B5-B479F96FF721}" dt="2023-06-30T09:44:37.209" v="7328" actId="20577"/>
          <ac:spMkLst>
            <pc:docMk/>
            <pc:sldMk cId="1615836147" sldId="2147475492"/>
            <ac:spMk id="35" creationId="{7E7B921C-4543-70EB-FA1E-179EC15E7A84}"/>
          </ac:spMkLst>
        </pc:spChg>
        <pc:spChg chg="mod">
          <ac:chgData name="Krishnan, Sripathi" userId="f846fd0d-7a8e-437d-921b-f63fb27330ae" providerId="ADAL" clId="{579A9846-9915-4989-B7B5-B479F96FF721}" dt="2023-06-30T09:44:19.235" v="7296" actId="20577"/>
          <ac:spMkLst>
            <pc:docMk/>
            <pc:sldMk cId="1615836147" sldId="2147475492"/>
            <ac:spMk id="36" creationId="{4D1B849C-CCEA-4B21-D332-AECA3A755707}"/>
          </ac:spMkLst>
        </pc:spChg>
        <pc:spChg chg="mod">
          <ac:chgData name="Krishnan, Sripathi" userId="f846fd0d-7a8e-437d-921b-f63fb27330ae" providerId="ADAL" clId="{579A9846-9915-4989-B7B5-B479F96FF721}" dt="2023-06-30T09:44:54.829" v="7356" actId="20577"/>
          <ac:spMkLst>
            <pc:docMk/>
            <pc:sldMk cId="1615836147" sldId="2147475492"/>
            <ac:spMk id="37" creationId="{57E869DE-3DBA-4A23-ECEE-0B916AF9346D}"/>
          </ac:spMkLst>
        </pc:spChg>
      </pc:sldChg>
      <pc:sldChg chg="addSp delSp modSp add mod">
        <pc:chgData name="Krishnan, Sripathi" userId="f846fd0d-7a8e-437d-921b-f63fb27330ae" providerId="ADAL" clId="{579A9846-9915-4989-B7B5-B479F96FF721}" dt="2023-06-30T10:56:35.899" v="12185" actId="20577"/>
        <pc:sldMkLst>
          <pc:docMk/>
          <pc:sldMk cId="944619775" sldId="2147475493"/>
        </pc:sldMkLst>
        <pc:spChg chg="add del mod">
          <ac:chgData name="Krishnan, Sripathi" userId="f846fd0d-7a8e-437d-921b-f63fb27330ae" providerId="ADAL" clId="{579A9846-9915-4989-B7B5-B479F96FF721}" dt="2023-06-30T10:55:49.152" v="12122" actId="21"/>
          <ac:spMkLst>
            <pc:docMk/>
            <pc:sldMk cId="944619775" sldId="2147475493"/>
            <ac:spMk id="6" creationId="{071D1AAC-F92D-77FC-AB39-00605E089AE5}"/>
          </ac:spMkLst>
        </pc:spChg>
        <pc:spChg chg="add del mod">
          <ac:chgData name="Krishnan, Sripathi" userId="f846fd0d-7a8e-437d-921b-f63fb27330ae" providerId="ADAL" clId="{579A9846-9915-4989-B7B5-B479F96FF721}" dt="2023-06-30T10:55:49.152" v="12122" actId="21"/>
          <ac:spMkLst>
            <pc:docMk/>
            <pc:sldMk cId="944619775" sldId="2147475493"/>
            <ac:spMk id="7" creationId="{BE9977DB-3D10-148E-89DD-2553FDB91D58}"/>
          </ac:spMkLst>
        </pc:spChg>
        <pc:spChg chg="add mod">
          <ac:chgData name="Krishnan, Sripathi" userId="f846fd0d-7a8e-437d-921b-f63fb27330ae" providerId="ADAL" clId="{579A9846-9915-4989-B7B5-B479F96FF721}" dt="2023-06-30T10:55:45.363" v="12121" actId="1035"/>
          <ac:spMkLst>
            <pc:docMk/>
            <pc:sldMk cId="944619775" sldId="2147475493"/>
            <ac:spMk id="8" creationId="{78EF919E-8389-0DD7-348A-07C312C53879}"/>
          </ac:spMkLst>
        </pc:spChg>
        <pc:spChg chg="add mod">
          <ac:chgData name="Krishnan, Sripathi" userId="f846fd0d-7a8e-437d-921b-f63fb27330ae" providerId="ADAL" clId="{579A9846-9915-4989-B7B5-B479F96FF721}" dt="2023-06-30T10:55:45.363" v="12121" actId="1035"/>
          <ac:spMkLst>
            <pc:docMk/>
            <pc:sldMk cId="944619775" sldId="2147475493"/>
            <ac:spMk id="9" creationId="{FCFBD736-CBD5-F62C-9311-E58D88B2A44D}"/>
          </ac:spMkLst>
        </pc:spChg>
        <pc:spChg chg="add del">
          <ac:chgData name="Krishnan, Sripathi" userId="f846fd0d-7a8e-437d-921b-f63fb27330ae" providerId="ADAL" clId="{579A9846-9915-4989-B7B5-B479F96FF721}" dt="2023-06-30T10:55:40.605" v="12102" actId="21"/>
          <ac:spMkLst>
            <pc:docMk/>
            <pc:sldMk cId="944619775" sldId="2147475493"/>
            <ac:spMk id="10" creationId="{0F348F87-3E03-1D6B-B993-09DF0F9C7800}"/>
          </ac:spMkLst>
        </pc:spChg>
        <pc:spChg chg="del mod">
          <ac:chgData name="Krishnan, Sripathi" userId="f846fd0d-7a8e-437d-921b-f63fb27330ae" providerId="ADAL" clId="{579A9846-9915-4989-B7B5-B479F96FF721}" dt="2023-06-30T10:55:26.098" v="12097" actId="21"/>
          <ac:spMkLst>
            <pc:docMk/>
            <pc:sldMk cId="944619775" sldId="2147475493"/>
            <ac:spMk id="11" creationId="{C7BBAA54-41C8-3AEF-8EC6-A8926442742D}"/>
          </ac:spMkLst>
        </pc:spChg>
        <pc:spChg chg="add mod">
          <ac:chgData name="Krishnan, Sripathi" userId="f846fd0d-7a8e-437d-921b-f63fb27330ae" providerId="ADAL" clId="{579A9846-9915-4989-B7B5-B479F96FF721}" dt="2023-06-30T10:56:35.899" v="12185" actId="20577"/>
          <ac:spMkLst>
            <pc:docMk/>
            <pc:sldMk cId="944619775" sldId="2147475493"/>
            <ac:spMk id="12" creationId="{2531038C-E0A8-C64A-6E29-1FEDAEE382B7}"/>
          </ac:spMkLst>
        </pc:spChg>
        <pc:spChg chg="add mod">
          <ac:chgData name="Krishnan, Sripathi" userId="f846fd0d-7a8e-437d-921b-f63fb27330ae" providerId="ADAL" clId="{579A9846-9915-4989-B7B5-B479F96FF721}" dt="2023-06-30T10:55:45.363" v="12121" actId="1035"/>
          <ac:spMkLst>
            <pc:docMk/>
            <pc:sldMk cId="944619775" sldId="2147475493"/>
            <ac:spMk id="13" creationId="{D26DAD6F-9093-15A2-7C6C-421A3D698528}"/>
          </ac:spMkLst>
        </pc:spChg>
        <pc:spChg chg="add mod">
          <ac:chgData name="Krishnan, Sripathi" userId="f846fd0d-7a8e-437d-921b-f63fb27330ae" providerId="ADAL" clId="{579A9846-9915-4989-B7B5-B479F96FF721}" dt="2023-06-30T10:55:59.208" v="12129" actId="1035"/>
          <ac:spMkLst>
            <pc:docMk/>
            <pc:sldMk cId="944619775" sldId="2147475493"/>
            <ac:spMk id="14" creationId="{FD7D9AFF-3289-5B8E-46D4-5F81CE70F261}"/>
          </ac:spMkLst>
        </pc:spChg>
        <pc:spChg chg="add mod">
          <ac:chgData name="Krishnan, Sripathi" userId="f846fd0d-7a8e-437d-921b-f63fb27330ae" providerId="ADAL" clId="{579A9846-9915-4989-B7B5-B479F96FF721}" dt="2023-06-30T10:55:59.208" v="12129" actId="1035"/>
          <ac:spMkLst>
            <pc:docMk/>
            <pc:sldMk cId="944619775" sldId="2147475493"/>
            <ac:spMk id="15" creationId="{9386D117-CC3F-5941-11F6-B280496B4E4A}"/>
          </ac:spMkLst>
        </pc:spChg>
        <pc:spChg chg="add del mod">
          <ac:chgData name="Krishnan, Sripathi" userId="f846fd0d-7a8e-437d-921b-f63fb27330ae" providerId="ADAL" clId="{579A9846-9915-4989-B7B5-B479F96FF721}" dt="2023-06-30T10:55:26.098" v="12097" actId="21"/>
          <ac:spMkLst>
            <pc:docMk/>
            <pc:sldMk cId="944619775" sldId="2147475493"/>
            <ac:spMk id="16" creationId="{BC279243-C951-7175-1071-1600F88B0E94}"/>
          </ac:spMkLst>
        </pc:spChg>
        <pc:spChg chg="add mod">
          <ac:chgData name="Krishnan, Sripathi" userId="f846fd0d-7a8e-437d-921b-f63fb27330ae" providerId="ADAL" clId="{579A9846-9915-4989-B7B5-B479F96FF721}" dt="2023-06-30T10:56:28.400" v="12159" actId="20577"/>
          <ac:spMkLst>
            <pc:docMk/>
            <pc:sldMk cId="944619775" sldId="2147475493"/>
            <ac:spMk id="17" creationId="{16912D46-13DF-62A1-BADE-3D8D12FFD547}"/>
          </ac:spMkLst>
        </pc:spChg>
        <pc:spChg chg="add del">
          <ac:chgData name="Krishnan, Sripathi" userId="f846fd0d-7a8e-437d-921b-f63fb27330ae" providerId="ADAL" clId="{579A9846-9915-4989-B7B5-B479F96FF721}" dt="2023-06-30T10:55:40.605" v="12102" actId="21"/>
          <ac:spMkLst>
            <pc:docMk/>
            <pc:sldMk cId="944619775" sldId="2147475493"/>
            <ac:spMk id="22" creationId="{760499CB-000D-CBBF-C379-671026F73C09}"/>
          </ac:spMkLst>
        </pc:spChg>
        <pc:spChg chg="del">
          <ac:chgData name="Krishnan, Sripathi" userId="f846fd0d-7a8e-437d-921b-f63fb27330ae" providerId="ADAL" clId="{579A9846-9915-4989-B7B5-B479F96FF721}" dt="2023-06-30T10:55:40.605" v="12102" actId="21"/>
          <ac:spMkLst>
            <pc:docMk/>
            <pc:sldMk cId="944619775" sldId="2147475493"/>
            <ac:spMk id="26" creationId="{E11222BA-EA01-CD18-7227-5213DDC150BB}"/>
          </ac:spMkLst>
        </pc:spChg>
        <pc:spChg chg="del">
          <ac:chgData name="Krishnan, Sripathi" userId="f846fd0d-7a8e-437d-921b-f63fb27330ae" providerId="ADAL" clId="{579A9846-9915-4989-B7B5-B479F96FF721}" dt="2023-06-30T10:55:40.605" v="12102" actId="21"/>
          <ac:spMkLst>
            <pc:docMk/>
            <pc:sldMk cId="944619775" sldId="2147475493"/>
            <ac:spMk id="35" creationId="{7E7B921C-4543-70EB-FA1E-179EC15E7A84}"/>
          </ac:spMkLst>
        </pc:spChg>
      </pc:sldChg>
      <pc:sldChg chg="add del">
        <pc:chgData name="Krishnan, Sripathi" userId="f846fd0d-7a8e-437d-921b-f63fb27330ae" providerId="ADAL" clId="{579A9846-9915-4989-B7B5-B479F96FF721}" dt="2023-06-30T10:54:50.383" v="12053" actId="47"/>
        <pc:sldMkLst>
          <pc:docMk/>
          <pc:sldMk cId="1786213259" sldId="2147475493"/>
        </pc:sldMkLst>
      </pc:sldChg>
      <pc:sldChg chg="addSp delSp modSp add mod">
        <pc:chgData name="Krishnan, Sripathi" userId="f846fd0d-7a8e-437d-921b-f63fb27330ae" providerId="ADAL" clId="{579A9846-9915-4989-B7B5-B479F96FF721}" dt="2023-06-30T10:58:06.390" v="12358" actId="20577"/>
        <pc:sldMkLst>
          <pc:docMk/>
          <pc:sldMk cId="2939303576" sldId="2147475494"/>
        </pc:sldMkLst>
        <pc:spChg chg="mod">
          <ac:chgData name="Krishnan, Sripathi" userId="f846fd0d-7a8e-437d-921b-f63fb27330ae" providerId="ADAL" clId="{579A9846-9915-4989-B7B5-B479F96FF721}" dt="2023-06-30T10:57:20.023" v="12224" actId="1035"/>
          <ac:spMkLst>
            <pc:docMk/>
            <pc:sldMk cId="2939303576" sldId="2147475494"/>
            <ac:spMk id="2" creationId="{F0537E4C-F4EE-66E2-2BB9-2C9EB901DB17}"/>
          </ac:spMkLst>
        </pc:spChg>
        <pc:spChg chg="add mod">
          <ac:chgData name="Krishnan, Sripathi" userId="f846fd0d-7a8e-437d-921b-f63fb27330ae" providerId="ADAL" clId="{579A9846-9915-4989-B7B5-B479F96FF721}" dt="2023-06-30T10:57:40.037" v="12298" actId="1036"/>
          <ac:spMkLst>
            <pc:docMk/>
            <pc:sldMk cId="2939303576" sldId="2147475494"/>
            <ac:spMk id="6" creationId="{A2CBE73F-7E97-B3DC-F6F9-2CA43F338FCC}"/>
          </ac:spMkLst>
        </pc:spChg>
        <pc:spChg chg="add mod">
          <ac:chgData name="Krishnan, Sripathi" userId="f846fd0d-7a8e-437d-921b-f63fb27330ae" providerId="ADAL" clId="{579A9846-9915-4989-B7B5-B479F96FF721}" dt="2023-06-30T10:57:40.037" v="12298" actId="1036"/>
          <ac:spMkLst>
            <pc:docMk/>
            <pc:sldMk cId="2939303576" sldId="2147475494"/>
            <ac:spMk id="7" creationId="{1F722C1A-C678-5E83-0130-C0DC32808C9D}"/>
          </ac:spMkLst>
        </pc:spChg>
        <pc:spChg chg="add mod">
          <ac:chgData name="Krishnan, Sripathi" userId="f846fd0d-7a8e-437d-921b-f63fb27330ae" providerId="ADAL" clId="{579A9846-9915-4989-B7B5-B479F96FF721}" dt="2023-06-30T10:58:06.390" v="12358" actId="20577"/>
          <ac:spMkLst>
            <pc:docMk/>
            <pc:sldMk cId="2939303576" sldId="2147475494"/>
            <ac:spMk id="10" creationId="{E09C8F4F-C3E4-24D3-53C2-D6CB287524BA}"/>
          </ac:spMkLst>
        </pc:spChg>
        <pc:spChg chg="del">
          <ac:chgData name="Krishnan, Sripathi" userId="f846fd0d-7a8e-437d-921b-f63fb27330ae" providerId="ADAL" clId="{579A9846-9915-4989-B7B5-B479F96FF721}" dt="2023-06-30T10:57:07.511" v="12189" actId="21"/>
          <ac:spMkLst>
            <pc:docMk/>
            <pc:sldMk cId="2939303576" sldId="2147475494"/>
            <ac:spMk id="14" creationId="{FD7D9AFF-3289-5B8E-46D4-5F81CE70F261}"/>
          </ac:spMkLst>
        </pc:spChg>
        <pc:spChg chg="del">
          <ac:chgData name="Krishnan, Sripathi" userId="f846fd0d-7a8e-437d-921b-f63fb27330ae" providerId="ADAL" clId="{579A9846-9915-4989-B7B5-B479F96FF721}" dt="2023-06-30T10:57:07.511" v="12189" actId="21"/>
          <ac:spMkLst>
            <pc:docMk/>
            <pc:sldMk cId="2939303576" sldId="2147475494"/>
            <ac:spMk id="15" creationId="{9386D117-CC3F-5941-11F6-B280496B4E4A}"/>
          </ac:spMkLst>
        </pc:spChg>
        <pc:spChg chg="del mod">
          <ac:chgData name="Krishnan, Sripathi" userId="f846fd0d-7a8e-437d-921b-f63fb27330ae" providerId="ADAL" clId="{579A9846-9915-4989-B7B5-B479F96FF721}" dt="2023-06-30T10:57:07.511" v="12189" actId="21"/>
          <ac:spMkLst>
            <pc:docMk/>
            <pc:sldMk cId="2939303576" sldId="2147475494"/>
            <ac:spMk id="17" creationId="{16912D46-13DF-62A1-BADE-3D8D12FFD547}"/>
          </ac:spMkLst>
        </pc:spChg>
        <pc:spChg chg="mod">
          <ac:chgData name="Krishnan, Sripathi" userId="f846fd0d-7a8e-437d-921b-f63fb27330ae" providerId="ADAL" clId="{579A9846-9915-4989-B7B5-B479F96FF721}" dt="2023-06-30T10:57:20.023" v="12224" actId="1035"/>
          <ac:spMkLst>
            <pc:docMk/>
            <pc:sldMk cId="2939303576" sldId="2147475494"/>
            <ac:spMk id="23" creationId="{73E4AF13-E2B2-AAA4-4923-FB50795EE4CC}"/>
          </ac:spMkLst>
        </pc:spChg>
        <pc:spChg chg="mod">
          <ac:chgData name="Krishnan, Sripathi" userId="f846fd0d-7a8e-437d-921b-f63fb27330ae" providerId="ADAL" clId="{579A9846-9915-4989-B7B5-B479F96FF721}" dt="2023-06-30T10:57:59.048" v="12332" actId="20577"/>
          <ac:spMkLst>
            <pc:docMk/>
            <pc:sldMk cId="2939303576" sldId="2147475494"/>
            <ac:spMk id="36" creationId="{4D1B849C-CCEA-4B21-D332-AECA3A755707}"/>
          </ac:spMkLst>
        </pc:spChg>
      </pc:sldChg>
      <pc:sldChg chg="addSp modSp add mod">
        <pc:chgData name="Krishnan, Sripathi" userId="f846fd0d-7a8e-437d-921b-f63fb27330ae" providerId="ADAL" clId="{579A9846-9915-4989-B7B5-B479F96FF721}" dt="2023-06-30T13:22:24.211" v="17026" actId="164"/>
        <pc:sldMkLst>
          <pc:docMk/>
          <pc:sldMk cId="3625892654" sldId="2147475495"/>
        </pc:sldMkLst>
        <pc:spChg chg="mod">
          <ac:chgData name="Krishnan, Sripathi" userId="f846fd0d-7a8e-437d-921b-f63fb27330ae" providerId="ADAL" clId="{579A9846-9915-4989-B7B5-B479F96FF721}" dt="2023-06-30T13:14:35.405" v="16411"/>
          <ac:spMkLst>
            <pc:docMk/>
            <pc:sldMk cId="3625892654" sldId="2147475495"/>
            <ac:spMk id="3" creationId="{E8E3CE59-A311-8B86-70E9-EE9A6F1D9673}"/>
          </ac:spMkLst>
        </pc:spChg>
        <pc:spChg chg="add mod">
          <ac:chgData name="Krishnan, Sripathi" userId="f846fd0d-7a8e-437d-921b-f63fb27330ae" providerId="ADAL" clId="{579A9846-9915-4989-B7B5-B479F96FF721}" dt="2023-06-30T13:22:24.211" v="17026" actId="164"/>
          <ac:spMkLst>
            <pc:docMk/>
            <pc:sldMk cId="3625892654" sldId="2147475495"/>
            <ac:spMk id="5" creationId="{2FCA18B2-6019-8389-1CF0-31BA5DE5FF7A}"/>
          </ac:spMkLst>
        </pc:spChg>
        <pc:spChg chg="add mod">
          <ac:chgData name="Krishnan, Sripathi" userId="f846fd0d-7a8e-437d-921b-f63fb27330ae" providerId="ADAL" clId="{579A9846-9915-4989-B7B5-B479F96FF721}" dt="2023-06-30T13:22:24.211" v="17026" actId="164"/>
          <ac:spMkLst>
            <pc:docMk/>
            <pc:sldMk cId="3625892654" sldId="2147475495"/>
            <ac:spMk id="6" creationId="{F10860B1-9F68-8A9B-E697-1CFB32A1B1DA}"/>
          </ac:spMkLst>
        </pc:spChg>
        <pc:spChg chg="add mod">
          <ac:chgData name="Krishnan, Sripathi" userId="f846fd0d-7a8e-437d-921b-f63fb27330ae" providerId="ADAL" clId="{579A9846-9915-4989-B7B5-B479F96FF721}" dt="2023-06-30T13:22:24.211" v="17026" actId="164"/>
          <ac:spMkLst>
            <pc:docMk/>
            <pc:sldMk cId="3625892654" sldId="2147475495"/>
            <ac:spMk id="10" creationId="{98C38B83-DBC2-05BD-5664-ECADA2056A44}"/>
          </ac:spMkLst>
        </pc:spChg>
        <pc:spChg chg="add mod ord">
          <ac:chgData name="Krishnan, Sripathi" userId="f846fd0d-7a8e-437d-921b-f63fb27330ae" providerId="ADAL" clId="{579A9846-9915-4989-B7B5-B479F96FF721}" dt="2023-06-30T13:22:24.211" v="17026" actId="164"/>
          <ac:spMkLst>
            <pc:docMk/>
            <pc:sldMk cId="3625892654" sldId="2147475495"/>
            <ac:spMk id="11" creationId="{CF4733F9-E87F-FAFF-6334-5CD86FC91203}"/>
          </ac:spMkLst>
        </pc:spChg>
        <pc:spChg chg="add mod">
          <ac:chgData name="Krishnan, Sripathi" userId="f846fd0d-7a8e-437d-921b-f63fb27330ae" providerId="ADAL" clId="{579A9846-9915-4989-B7B5-B479F96FF721}" dt="2023-06-30T13:22:24.211" v="17026" actId="164"/>
          <ac:spMkLst>
            <pc:docMk/>
            <pc:sldMk cId="3625892654" sldId="2147475495"/>
            <ac:spMk id="12" creationId="{B1AA5EF8-BD14-AF5F-B2EC-4C673D8E75B0}"/>
          </ac:spMkLst>
        </pc:spChg>
        <pc:spChg chg="add mod">
          <ac:chgData name="Krishnan, Sripathi" userId="f846fd0d-7a8e-437d-921b-f63fb27330ae" providerId="ADAL" clId="{579A9846-9915-4989-B7B5-B479F96FF721}" dt="2023-06-30T13:22:24.211" v="17026" actId="164"/>
          <ac:spMkLst>
            <pc:docMk/>
            <pc:sldMk cId="3625892654" sldId="2147475495"/>
            <ac:spMk id="16" creationId="{F8C22FE4-C4F2-0DF5-9E30-FE45F4CD06A8}"/>
          </ac:spMkLst>
        </pc:spChg>
        <pc:spChg chg="add mod">
          <ac:chgData name="Krishnan, Sripathi" userId="f846fd0d-7a8e-437d-921b-f63fb27330ae" providerId="ADAL" clId="{579A9846-9915-4989-B7B5-B479F96FF721}" dt="2023-06-30T13:22:24.211" v="17026" actId="164"/>
          <ac:spMkLst>
            <pc:docMk/>
            <pc:sldMk cId="3625892654" sldId="2147475495"/>
            <ac:spMk id="17" creationId="{59EB6558-8799-53CA-4932-ABB26043A889}"/>
          </ac:spMkLst>
        </pc:spChg>
        <pc:spChg chg="add mod">
          <ac:chgData name="Krishnan, Sripathi" userId="f846fd0d-7a8e-437d-921b-f63fb27330ae" providerId="ADAL" clId="{579A9846-9915-4989-B7B5-B479F96FF721}" dt="2023-06-30T13:22:24.211" v="17026" actId="164"/>
          <ac:spMkLst>
            <pc:docMk/>
            <pc:sldMk cId="3625892654" sldId="2147475495"/>
            <ac:spMk id="18" creationId="{69485C9C-A6F9-DAAC-88CE-F0EC8717AE8B}"/>
          </ac:spMkLst>
        </pc:spChg>
        <pc:spChg chg="mod">
          <ac:chgData name="Krishnan, Sripathi" userId="f846fd0d-7a8e-437d-921b-f63fb27330ae" providerId="ADAL" clId="{579A9846-9915-4989-B7B5-B479F96FF721}" dt="2023-06-30T11:43:33.828" v="14686" actId="20577"/>
          <ac:spMkLst>
            <pc:docMk/>
            <pc:sldMk cId="3625892654" sldId="2147475495"/>
            <ac:spMk id="518" creationId="{C8B31483-1104-9BC0-0C92-CD014DB23021}"/>
          </ac:spMkLst>
        </pc:spChg>
        <pc:grpChg chg="add mod">
          <ac:chgData name="Krishnan, Sripathi" userId="f846fd0d-7a8e-437d-921b-f63fb27330ae" providerId="ADAL" clId="{579A9846-9915-4989-B7B5-B479F96FF721}" dt="2023-06-30T13:22:24.211" v="17026" actId="164"/>
          <ac:grpSpMkLst>
            <pc:docMk/>
            <pc:sldMk cId="3625892654" sldId="2147475495"/>
            <ac:grpSpMk id="2" creationId="{1D8F2910-0589-90EA-719A-5682F155A979}"/>
          </ac:grpSpMkLst>
        </pc:grpChg>
        <pc:grpChg chg="add mod">
          <ac:chgData name="Krishnan, Sripathi" userId="f846fd0d-7a8e-437d-921b-f63fb27330ae" providerId="ADAL" clId="{579A9846-9915-4989-B7B5-B479F96FF721}" dt="2023-06-30T13:22:24.211" v="17026" actId="164"/>
          <ac:grpSpMkLst>
            <pc:docMk/>
            <pc:sldMk cId="3625892654" sldId="2147475495"/>
            <ac:grpSpMk id="19" creationId="{33569301-34AE-B9AB-0BB2-B4BDA1C24213}"/>
          </ac:grpSpMkLst>
        </pc:grpChg>
        <pc:picChg chg="mod">
          <ac:chgData name="Krishnan, Sripathi" userId="f846fd0d-7a8e-437d-921b-f63fb27330ae" providerId="ADAL" clId="{579A9846-9915-4989-B7B5-B479F96FF721}" dt="2023-06-30T13:14:35.405" v="16411"/>
          <ac:picMkLst>
            <pc:docMk/>
            <pc:sldMk cId="3625892654" sldId="2147475495"/>
            <ac:picMk id="4" creationId="{170C9478-8FBF-07E9-5CF2-4D3774836598}"/>
          </ac:picMkLst>
        </pc:picChg>
        <pc:cxnChg chg="add mod">
          <ac:chgData name="Krishnan, Sripathi" userId="f846fd0d-7a8e-437d-921b-f63fb27330ae" providerId="ADAL" clId="{579A9846-9915-4989-B7B5-B479F96FF721}" dt="2023-06-30T13:22:24.211" v="17026" actId="164"/>
          <ac:cxnSpMkLst>
            <pc:docMk/>
            <pc:sldMk cId="3625892654" sldId="2147475495"/>
            <ac:cxnSpMk id="7" creationId="{FAC16E60-1EE7-73E5-19AD-5415151B3510}"/>
          </ac:cxnSpMkLst>
        </pc:cxnChg>
        <pc:cxnChg chg="add mod">
          <ac:chgData name="Krishnan, Sripathi" userId="f846fd0d-7a8e-437d-921b-f63fb27330ae" providerId="ADAL" clId="{579A9846-9915-4989-B7B5-B479F96FF721}" dt="2023-06-30T13:22:24.211" v="17026" actId="164"/>
          <ac:cxnSpMkLst>
            <pc:docMk/>
            <pc:sldMk cId="3625892654" sldId="2147475495"/>
            <ac:cxnSpMk id="8" creationId="{A591E722-D32D-6468-2FF1-8CB0F51A068C}"/>
          </ac:cxnSpMkLst>
        </pc:cxnChg>
        <pc:cxnChg chg="add mod">
          <ac:chgData name="Krishnan, Sripathi" userId="f846fd0d-7a8e-437d-921b-f63fb27330ae" providerId="ADAL" clId="{579A9846-9915-4989-B7B5-B479F96FF721}" dt="2023-06-30T13:22:24.211" v="17026" actId="164"/>
          <ac:cxnSpMkLst>
            <pc:docMk/>
            <pc:sldMk cId="3625892654" sldId="2147475495"/>
            <ac:cxnSpMk id="14" creationId="{B9954BB8-6456-A4E3-08D2-A6F967F2E6E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CAC26-702C-42FE-984A-98BE4CEFBF2E}" type="datetimeFigureOut">
              <a:rPr lang="en-US" smtClean="0"/>
              <a:t>6/30/2023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48D86-06B6-453A-8052-13E45F54B0CD}" type="slidenum">
              <a:rPr lang="en-US" smtClean="0"/>
              <a:t>‹#›</a:t>
            </a:fld>
            <a:endParaRPr lang="en-US"/>
          </a:p>
        </p:txBody>
      </p:sp>
    </p:spTree>
    <p:extLst>
      <p:ext uri="{BB962C8B-B14F-4D97-AF65-F5344CB8AC3E}">
        <p14:creationId xmlns:p14="http://schemas.microsoft.com/office/powerpoint/2010/main" val="10588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2</a:t>
            </a:fld>
            <a:endParaRPr lang="en-US"/>
          </a:p>
        </p:txBody>
      </p:sp>
    </p:spTree>
    <p:extLst>
      <p:ext uri="{BB962C8B-B14F-4D97-AF65-F5344CB8AC3E}">
        <p14:creationId xmlns:p14="http://schemas.microsoft.com/office/powerpoint/2010/main" val="591986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11</a:t>
            </a:fld>
            <a:endParaRPr lang="en-US"/>
          </a:p>
        </p:txBody>
      </p:sp>
    </p:spTree>
    <p:extLst>
      <p:ext uri="{BB962C8B-B14F-4D97-AF65-F5344CB8AC3E}">
        <p14:creationId xmlns:p14="http://schemas.microsoft.com/office/powerpoint/2010/main" val="535369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12</a:t>
            </a:fld>
            <a:endParaRPr lang="en-US"/>
          </a:p>
        </p:txBody>
      </p:sp>
    </p:spTree>
    <p:extLst>
      <p:ext uri="{BB962C8B-B14F-4D97-AF65-F5344CB8AC3E}">
        <p14:creationId xmlns:p14="http://schemas.microsoft.com/office/powerpoint/2010/main" val="2703345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13</a:t>
            </a:fld>
            <a:endParaRPr lang="en-US"/>
          </a:p>
        </p:txBody>
      </p:sp>
    </p:spTree>
    <p:extLst>
      <p:ext uri="{BB962C8B-B14F-4D97-AF65-F5344CB8AC3E}">
        <p14:creationId xmlns:p14="http://schemas.microsoft.com/office/powerpoint/2010/main" val="2588174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14</a:t>
            </a:fld>
            <a:endParaRPr lang="en-US"/>
          </a:p>
        </p:txBody>
      </p:sp>
    </p:spTree>
    <p:extLst>
      <p:ext uri="{BB962C8B-B14F-4D97-AF65-F5344CB8AC3E}">
        <p14:creationId xmlns:p14="http://schemas.microsoft.com/office/powerpoint/2010/main" val="2329708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15</a:t>
            </a:fld>
            <a:endParaRPr lang="en-US"/>
          </a:p>
        </p:txBody>
      </p:sp>
    </p:spTree>
    <p:extLst>
      <p:ext uri="{BB962C8B-B14F-4D97-AF65-F5344CB8AC3E}">
        <p14:creationId xmlns:p14="http://schemas.microsoft.com/office/powerpoint/2010/main" val="1836664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20</a:t>
            </a:fld>
            <a:endParaRPr lang="en-US"/>
          </a:p>
        </p:txBody>
      </p:sp>
    </p:spTree>
    <p:extLst>
      <p:ext uri="{BB962C8B-B14F-4D97-AF65-F5344CB8AC3E}">
        <p14:creationId xmlns:p14="http://schemas.microsoft.com/office/powerpoint/2010/main" val="841569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21</a:t>
            </a:fld>
            <a:endParaRPr lang="en-US"/>
          </a:p>
        </p:txBody>
      </p:sp>
    </p:spTree>
    <p:extLst>
      <p:ext uri="{BB962C8B-B14F-4D97-AF65-F5344CB8AC3E}">
        <p14:creationId xmlns:p14="http://schemas.microsoft.com/office/powerpoint/2010/main" val="425323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3</a:t>
            </a:fld>
            <a:endParaRPr lang="en-US"/>
          </a:p>
        </p:txBody>
      </p:sp>
    </p:spTree>
    <p:extLst>
      <p:ext uri="{BB962C8B-B14F-4D97-AF65-F5344CB8AC3E}">
        <p14:creationId xmlns:p14="http://schemas.microsoft.com/office/powerpoint/2010/main" val="237754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4</a:t>
            </a:fld>
            <a:endParaRPr lang="en-US"/>
          </a:p>
        </p:txBody>
      </p:sp>
    </p:spTree>
    <p:extLst>
      <p:ext uri="{BB962C8B-B14F-4D97-AF65-F5344CB8AC3E}">
        <p14:creationId xmlns:p14="http://schemas.microsoft.com/office/powerpoint/2010/main" val="260431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5</a:t>
            </a:fld>
            <a:endParaRPr lang="en-US"/>
          </a:p>
        </p:txBody>
      </p:sp>
    </p:spTree>
    <p:extLst>
      <p:ext uri="{BB962C8B-B14F-4D97-AF65-F5344CB8AC3E}">
        <p14:creationId xmlns:p14="http://schemas.microsoft.com/office/powerpoint/2010/main" val="163152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6</a:t>
            </a:fld>
            <a:endParaRPr lang="en-US"/>
          </a:p>
        </p:txBody>
      </p:sp>
    </p:spTree>
    <p:extLst>
      <p:ext uri="{BB962C8B-B14F-4D97-AF65-F5344CB8AC3E}">
        <p14:creationId xmlns:p14="http://schemas.microsoft.com/office/powerpoint/2010/main" val="230079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7</a:t>
            </a:fld>
            <a:endParaRPr lang="en-US"/>
          </a:p>
        </p:txBody>
      </p:sp>
    </p:spTree>
    <p:extLst>
      <p:ext uri="{BB962C8B-B14F-4D97-AF65-F5344CB8AC3E}">
        <p14:creationId xmlns:p14="http://schemas.microsoft.com/office/powerpoint/2010/main" val="3910713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8</a:t>
            </a:fld>
            <a:endParaRPr lang="en-US"/>
          </a:p>
        </p:txBody>
      </p:sp>
    </p:spTree>
    <p:extLst>
      <p:ext uri="{BB962C8B-B14F-4D97-AF65-F5344CB8AC3E}">
        <p14:creationId xmlns:p14="http://schemas.microsoft.com/office/powerpoint/2010/main" val="377826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9</a:t>
            </a:fld>
            <a:endParaRPr lang="en-US"/>
          </a:p>
        </p:txBody>
      </p:sp>
    </p:spTree>
    <p:extLst>
      <p:ext uri="{BB962C8B-B14F-4D97-AF65-F5344CB8AC3E}">
        <p14:creationId xmlns:p14="http://schemas.microsoft.com/office/powerpoint/2010/main" val="561222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8F0BA2-1233-764D-A2F5-70506C8D5EEC}" type="slidenum">
              <a:rPr lang="en-US" smtClean="0"/>
              <a:t>10</a:t>
            </a:fld>
            <a:endParaRPr lang="en-US"/>
          </a:p>
        </p:txBody>
      </p:sp>
    </p:spTree>
    <p:extLst>
      <p:ext uri="{BB962C8B-B14F-4D97-AF65-F5344CB8AC3E}">
        <p14:creationId xmlns:p14="http://schemas.microsoft.com/office/powerpoint/2010/main" val="280344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E448-DE3F-6B31-3BA3-48CF21501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DACC48-3F2B-75C7-A1FE-F6AB889CD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84BA3A-A8A0-8B71-FEFD-950A494B5029}"/>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5" name="Footer Placeholder 4">
            <a:extLst>
              <a:ext uri="{FF2B5EF4-FFF2-40B4-BE49-F238E27FC236}">
                <a16:creationId xmlns:a16="http://schemas.microsoft.com/office/drawing/2014/main" id="{BA8D4184-55F7-5869-1F06-B64BADEF0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CF2CF-6B2E-ABAC-1D25-84C4761BAB54}"/>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199195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0DE5-6AD3-A440-D7BD-098657B2EF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924F2A-5B9F-333B-4AAC-22C576B9E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A91CF-F1AC-3649-A588-930C68E300F3}"/>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5" name="Footer Placeholder 4">
            <a:extLst>
              <a:ext uri="{FF2B5EF4-FFF2-40B4-BE49-F238E27FC236}">
                <a16:creationId xmlns:a16="http://schemas.microsoft.com/office/drawing/2014/main" id="{71D7A9A5-4866-3507-1CD9-76F098527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06375-EF1F-C4D2-B2D2-C44CB1BAE21B}"/>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329003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2F8E0-74B9-AC9E-0911-2FFD3F4A6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F0FB85-ADCA-4C5A-6869-F26B10369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C7B12-120B-F417-41D4-4975D3E10174}"/>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5" name="Footer Placeholder 4">
            <a:extLst>
              <a:ext uri="{FF2B5EF4-FFF2-40B4-BE49-F238E27FC236}">
                <a16:creationId xmlns:a16="http://schemas.microsoft.com/office/drawing/2014/main" id="{B757EFE4-A304-0881-475D-F67124B54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F8571-79A4-4FB8-EF35-B0DFEF742227}"/>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236441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D27D-3F85-60E2-24BA-4F16CB592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9E894-9905-52B4-42C2-EC94DE4D8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8F30F-8F7A-0DF8-23AE-547E9D42FCFD}"/>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5" name="Footer Placeholder 4">
            <a:extLst>
              <a:ext uri="{FF2B5EF4-FFF2-40B4-BE49-F238E27FC236}">
                <a16:creationId xmlns:a16="http://schemas.microsoft.com/office/drawing/2014/main" id="{8857B001-9D89-2F94-2AE2-BD3A3F465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EF39E-567E-0D4D-4030-47A38084A651}"/>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238999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229A-4DA2-653A-C936-79C7D1C0A8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AD6CF1-AB01-2B81-DDCE-A5FFF2604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6897D-27EE-59FC-61EF-CC226873A1E5}"/>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5" name="Footer Placeholder 4">
            <a:extLst>
              <a:ext uri="{FF2B5EF4-FFF2-40B4-BE49-F238E27FC236}">
                <a16:creationId xmlns:a16="http://schemas.microsoft.com/office/drawing/2014/main" id="{E1C18E4C-D72C-1F34-6565-AA01060CB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F6ECD-7509-3BAC-53EE-79B567021B62}"/>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291954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2D59-0318-66A8-6BB4-8546FF73E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916ED-D16B-9E79-5D42-AA7CAFC5DF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920049-48D5-279E-68A3-16F9FFFA2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EAAA90-6F36-0E4F-368A-2D9FE6DD1660}"/>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6" name="Footer Placeholder 5">
            <a:extLst>
              <a:ext uri="{FF2B5EF4-FFF2-40B4-BE49-F238E27FC236}">
                <a16:creationId xmlns:a16="http://schemas.microsoft.com/office/drawing/2014/main" id="{FEC5DDCD-8BAE-3210-F03E-B25D0C557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A0437-F2B9-1965-D3C8-0E97AC151BA3}"/>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270609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3172-5646-44D1-1946-8FD53F9556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0CBF33-3033-B202-0C2A-63D305A314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C991C-42A9-DF68-F5C3-64BC42C526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AF60DD-CFC1-E285-53C9-C53D74C74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22037E-99ED-0521-1F67-AE71F6FA3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6B3BD-42F4-C9B3-1C14-4495BB614B1C}"/>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8" name="Footer Placeholder 7">
            <a:extLst>
              <a:ext uri="{FF2B5EF4-FFF2-40B4-BE49-F238E27FC236}">
                <a16:creationId xmlns:a16="http://schemas.microsoft.com/office/drawing/2014/main" id="{AF4CEEF6-272A-AF3E-2530-06859A6E32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0213A3-CD35-B391-43CA-EB2DA87C6023}"/>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104952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DAB1-6E47-B5E0-5C75-F3080E7118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9A9E5C-4E67-96BE-50C3-775F402C4E92}"/>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4" name="Footer Placeholder 3">
            <a:extLst>
              <a:ext uri="{FF2B5EF4-FFF2-40B4-BE49-F238E27FC236}">
                <a16:creationId xmlns:a16="http://schemas.microsoft.com/office/drawing/2014/main" id="{A1595032-6CB6-0046-55BD-33F34D3096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9D92C3-986C-F87C-7560-7097C414098F}"/>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26293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C0A8E-5784-3936-D14B-EB965728DAFF}"/>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3" name="Footer Placeholder 2">
            <a:extLst>
              <a:ext uri="{FF2B5EF4-FFF2-40B4-BE49-F238E27FC236}">
                <a16:creationId xmlns:a16="http://schemas.microsoft.com/office/drawing/2014/main" id="{88805B50-ECD4-BE98-E5E3-44AA40D46E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66417A-1DBB-0E72-3593-37DD9DDBA245}"/>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209112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FF2B-3047-43ED-A3DF-145A2CF5F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183922-AEBD-E66B-39CC-92957C3CB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DF155-59DF-AA3C-0C5C-42A8C07C3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48FEE-07D3-FB4C-82F7-0BE7D212AE56}"/>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6" name="Footer Placeholder 5">
            <a:extLst>
              <a:ext uri="{FF2B5EF4-FFF2-40B4-BE49-F238E27FC236}">
                <a16:creationId xmlns:a16="http://schemas.microsoft.com/office/drawing/2014/main" id="{C841BBCF-7B69-9EDF-4124-14D26873A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889CB-7956-C357-B73B-B8647F9F0A27}"/>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113014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5EE4-5B5B-36F2-FAF4-574D87619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4DA7B-C064-2E4F-A136-E2F80252F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80E831-0BC9-60CA-830E-153E0FAEC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3B4B1-9A7C-AE68-70E0-0D1997C840CF}"/>
              </a:ext>
            </a:extLst>
          </p:cNvPr>
          <p:cNvSpPr>
            <a:spLocks noGrp="1"/>
          </p:cNvSpPr>
          <p:nvPr>
            <p:ph type="dt" sz="half" idx="10"/>
          </p:nvPr>
        </p:nvSpPr>
        <p:spPr/>
        <p:txBody>
          <a:bodyPr/>
          <a:lstStyle/>
          <a:p>
            <a:fld id="{99FD4C95-90D8-4BD9-8E6D-9B0F6FDF5381}" type="datetimeFigureOut">
              <a:rPr lang="en-US" smtClean="0"/>
              <a:t>6/30/2023</a:t>
            </a:fld>
            <a:endParaRPr lang="en-US"/>
          </a:p>
        </p:txBody>
      </p:sp>
      <p:sp>
        <p:nvSpPr>
          <p:cNvPr id="6" name="Footer Placeholder 5">
            <a:extLst>
              <a:ext uri="{FF2B5EF4-FFF2-40B4-BE49-F238E27FC236}">
                <a16:creationId xmlns:a16="http://schemas.microsoft.com/office/drawing/2014/main" id="{7F4F0761-D678-971A-C2BA-F1F241E3F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0A967-E08B-ACB0-4392-BEE151591D31}"/>
              </a:ext>
            </a:extLst>
          </p:cNvPr>
          <p:cNvSpPr>
            <a:spLocks noGrp="1"/>
          </p:cNvSpPr>
          <p:nvPr>
            <p:ph type="sldNum" sz="quarter" idx="12"/>
          </p:nvPr>
        </p:nvSpPr>
        <p:spPr/>
        <p:txBody>
          <a:bodyPr/>
          <a:lstStyle/>
          <a:p>
            <a:fld id="{5E2EBB03-58B9-4B95-8D9D-1D378C1D9C70}" type="slidenum">
              <a:rPr lang="en-US" smtClean="0"/>
              <a:t>‹#›</a:t>
            </a:fld>
            <a:endParaRPr lang="en-US"/>
          </a:p>
        </p:txBody>
      </p:sp>
    </p:spTree>
    <p:extLst>
      <p:ext uri="{BB962C8B-B14F-4D97-AF65-F5344CB8AC3E}">
        <p14:creationId xmlns:p14="http://schemas.microsoft.com/office/powerpoint/2010/main" val="8640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9BD94-6E5C-B66B-CAB6-A08AF318B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BF3EA2-AD01-09C6-311D-B55F097DA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4C79E-4806-00D4-91CE-D28347483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D4C95-90D8-4BD9-8E6D-9B0F6FDF5381}" type="datetimeFigureOut">
              <a:rPr lang="en-US" smtClean="0"/>
              <a:t>6/30/2023</a:t>
            </a:fld>
            <a:endParaRPr lang="en-US"/>
          </a:p>
        </p:txBody>
      </p:sp>
      <p:sp>
        <p:nvSpPr>
          <p:cNvPr id="5" name="Footer Placeholder 4">
            <a:extLst>
              <a:ext uri="{FF2B5EF4-FFF2-40B4-BE49-F238E27FC236}">
                <a16:creationId xmlns:a16="http://schemas.microsoft.com/office/drawing/2014/main" id="{FB890040-B60C-3B88-AD46-D2D67B444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E477AD-CA22-BB89-D766-AAF44411A8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EBB03-58B9-4B95-8D9D-1D378C1D9C70}" type="slidenum">
              <a:rPr lang="en-US" smtClean="0"/>
              <a:t>‹#›</a:t>
            </a:fld>
            <a:endParaRPr lang="en-US"/>
          </a:p>
        </p:txBody>
      </p:sp>
    </p:spTree>
    <p:extLst>
      <p:ext uri="{BB962C8B-B14F-4D97-AF65-F5344CB8AC3E}">
        <p14:creationId xmlns:p14="http://schemas.microsoft.com/office/powerpoint/2010/main" val="1969965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ulesoft/mule-migration-assistant" TargetMode="External"/><Relationship Id="rId2" Type="http://schemas.openxmlformats.org/officeDocument/2006/relationships/hyperlink" Target="https://huggingface.co/datasets/tatsu-lab/alpaca/viewer/tatsu-lab--alpaca/train?row=0"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icrosoft/guidance" TargetMode="External"/><Relationship Id="rId7" Type="http://schemas.openxmlformats.org/officeDocument/2006/relationships/hyperlink" Target="https://haystack.deepset.ai/" TargetMode="External"/><Relationship Id="rId2" Type="http://schemas.openxmlformats.org/officeDocument/2006/relationships/hyperlink" Target="https://huggingface.co/docs/transformers/index" TargetMode="External"/><Relationship Id="rId1" Type="http://schemas.openxmlformats.org/officeDocument/2006/relationships/slideLayout" Target="../slideLayouts/slideLayout7.xml"/><Relationship Id="rId6" Type="http://schemas.openxmlformats.org/officeDocument/2006/relationships/hyperlink" Target="https://python.langchain.com/en/latest/index.html" TargetMode="External"/><Relationship Id="rId5" Type="http://schemas.openxmlformats.org/officeDocument/2006/relationships/hyperlink" Target="https://openai.com/blog/chatgpt-plugins#code-interpreter" TargetMode="External"/><Relationship Id="rId4" Type="http://schemas.openxmlformats.org/officeDocument/2006/relationships/hyperlink" Target="https://github.com/openai/eval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log ">
            <a:extLst>
              <a:ext uri="{FF2B5EF4-FFF2-40B4-BE49-F238E27FC236}">
                <a16:creationId xmlns:a16="http://schemas.microsoft.com/office/drawing/2014/main" id="{A3A37510-D111-2F68-C03F-3B82FAF51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4869"/>
            <a:ext cx="12431949" cy="8325984"/>
          </a:xfrm>
          <a:prstGeom prst="rect">
            <a:avLst/>
          </a:prstGeom>
        </p:spPr>
      </p:pic>
      <p:sp>
        <p:nvSpPr>
          <p:cNvPr id="6" name="Rectangle 5">
            <a:extLst>
              <a:ext uri="{FF2B5EF4-FFF2-40B4-BE49-F238E27FC236}">
                <a16:creationId xmlns:a16="http://schemas.microsoft.com/office/drawing/2014/main" id="{1910A44B-B05F-C8F9-E14E-ACF4F4CB5393}"/>
              </a:ext>
            </a:extLst>
          </p:cNvPr>
          <p:cNvSpPr/>
          <p:nvPr/>
        </p:nvSpPr>
        <p:spPr>
          <a:xfrm>
            <a:off x="107003" y="5330756"/>
            <a:ext cx="5311303" cy="15272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800" dirty="0"/>
              <a:t>Generative AI for EP</a:t>
            </a:r>
          </a:p>
          <a:p>
            <a:r>
              <a:rPr lang="en-US" sz="1200" dirty="0"/>
              <a:t>6/30/2023</a:t>
            </a:r>
          </a:p>
          <a:p>
            <a:endParaRPr lang="en-US" sz="1200" dirty="0"/>
          </a:p>
          <a:p>
            <a:r>
              <a:rPr lang="en-US" sz="1200" dirty="0"/>
              <a:t>P.S. This image wasn’t created using GenAI</a:t>
            </a:r>
          </a:p>
          <a:p>
            <a:pPr algn="ctr"/>
            <a:endParaRPr lang="en-US" dirty="0"/>
          </a:p>
        </p:txBody>
      </p:sp>
    </p:spTree>
    <p:extLst>
      <p:ext uri="{BB962C8B-B14F-4D97-AF65-F5344CB8AC3E}">
        <p14:creationId xmlns:p14="http://schemas.microsoft.com/office/powerpoint/2010/main" val="29204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dirty="0"/>
              <a:t>LLMs can play various roles. One useful trick is to setup another “Agent” that reviews or validates the code and provides feedback. This feedback can then be provided back to the original conversation so that the LLM can improve the code.</a:t>
            </a:r>
          </a:p>
        </p:txBody>
      </p:sp>
      <p:grpSp>
        <p:nvGrpSpPr>
          <p:cNvPr id="547" name="Group 546">
            <a:extLst>
              <a:ext uri="{FF2B5EF4-FFF2-40B4-BE49-F238E27FC236}">
                <a16:creationId xmlns:a16="http://schemas.microsoft.com/office/drawing/2014/main" id="{5F20C4FD-3797-B242-E0D7-E41CE888B771}"/>
              </a:ext>
            </a:extLst>
          </p:cNvPr>
          <p:cNvGrpSpPr/>
          <p:nvPr/>
        </p:nvGrpSpPr>
        <p:grpSpPr>
          <a:xfrm>
            <a:off x="3349987" y="1142140"/>
            <a:ext cx="2672839" cy="2467835"/>
            <a:chOff x="3349987" y="1142140"/>
            <a:chExt cx="2672839" cy="2467835"/>
          </a:xfrm>
          <a:solidFill>
            <a:schemeClr val="bg2"/>
          </a:solidFill>
        </p:grpSpPr>
        <p:sp>
          <p:nvSpPr>
            <p:cNvPr id="28" name="Text 0">
              <a:extLst>
                <a:ext uri="{FF2B5EF4-FFF2-40B4-BE49-F238E27FC236}">
                  <a16:creationId xmlns:a16="http://schemas.microsoft.com/office/drawing/2014/main" id="{C76339B6-07AC-BD64-2044-CF438BAEA0E2}"/>
                </a:ext>
              </a:extLst>
            </p:cNvPr>
            <p:cNvSpPr/>
            <p:nvPr/>
          </p:nvSpPr>
          <p:spPr>
            <a:xfrm>
              <a:off x="3518081"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29" name="Shape 8">
              <a:extLst>
                <a:ext uri="{FF2B5EF4-FFF2-40B4-BE49-F238E27FC236}">
                  <a16:creationId xmlns:a16="http://schemas.microsoft.com/office/drawing/2014/main" id="{ECADF3E0-CAEA-474B-ECF8-C266DFA52205}"/>
                </a:ext>
              </a:extLst>
            </p:cNvPr>
            <p:cNvSpPr/>
            <p:nvPr/>
          </p:nvSpPr>
          <p:spPr>
            <a:xfrm>
              <a:off x="3359513" y="1142140"/>
              <a:ext cx="2587112" cy="1047601"/>
            </a:xfrm>
            <a:prstGeom prst="roundRect">
              <a:avLst>
                <a:gd name="adj" fmla="val 0"/>
              </a:avLst>
            </a:prstGeom>
            <a:grpFill/>
            <a:ln w="12700">
              <a:noFill/>
              <a:prstDash val="solid"/>
            </a:ln>
          </p:spPr>
          <p:txBody>
            <a:bodyPr/>
            <a:lstStyle/>
            <a:p>
              <a:endParaRPr lang="en-US" dirty="0"/>
            </a:p>
          </p:txBody>
        </p:sp>
        <p:sp>
          <p:nvSpPr>
            <p:cNvPr id="30" name="Text 28">
              <a:extLst>
                <a:ext uri="{FF2B5EF4-FFF2-40B4-BE49-F238E27FC236}">
                  <a16:creationId xmlns:a16="http://schemas.microsoft.com/office/drawing/2014/main" id="{73762E94-641D-69BC-3C0C-226904CD913B}"/>
                </a:ext>
              </a:extLst>
            </p:cNvPr>
            <p:cNvSpPr/>
            <p:nvPr/>
          </p:nvSpPr>
          <p:spPr>
            <a:xfrm>
              <a:off x="3435713"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31" name="Text 55">
              <a:extLst>
                <a:ext uri="{FF2B5EF4-FFF2-40B4-BE49-F238E27FC236}">
                  <a16:creationId xmlns:a16="http://schemas.microsoft.com/office/drawing/2014/main" id="{B1C19955-83B7-5329-F7A0-C12625923761}"/>
                </a:ext>
              </a:extLst>
            </p:cNvPr>
            <p:cNvSpPr/>
            <p:nvPr/>
          </p:nvSpPr>
          <p:spPr>
            <a:xfrm>
              <a:off x="3435714"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34" name="Text 55">
              <a:extLst>
                <a:ext uri="{FF2B5EF4-FFF2-40B4-BE49-F238E27FC236}">
                  <a16:creationId xmlns:a16="http://schemas.microsoft.com/office/drawing/2014/main" id="{905350F0-DA97-0AAF-60FE-D26AA84DB45A}"/>
                </a:ext>
              </a:extLst>
            </p:cNvPr>
            <p:cNvSpPr/>
            <p:nvPr/>
          </p:nvSpPr>
          <p:spPr>
            <a:xfrm>
              <a:off x="3435714"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p>
          </p:txBody>
        </p:sp>
        <p:sp>
          <p:nvSpPr>
            <p:cNvPr id="35" name="Shape 8">
              <a:extLst>
                <a:ext uri="{FF2B5EF4-FFF2-40B4-BE49-F238E27FC236}">
                  <a16:creationId xmlns:a16="http://schemas.microsoft.com/office/drawing/2014/main" id="{EFF5D04C-FE6A-0B60-EB57-385C158B4811}"/>
                </a:ext>
              </a:extLst>
            </p:cNvPr>
            <p:cNvSpPr/>
            <p:nvPr/>
          </p:nvSpPr>
          <p:spPr>
            <a:xfrm>
              <a:off x="3349987" y="2946997"/>
              <a:ext cx="2587112" cy="662978"/>
            </a:xfrm>
            <a:prstGeom prst="roundRect">
              <a:avLst>
                <a:gd name="adj" fmla="val 0"/>
              </a:avLst>
            </a:prstGeom>
            <a:grpFill/>
            <a:ln w="12700">
              <a:noFill/>
              <a:prstDash val="solid"/>
            </a:ln>
          </p:spPr>
          <p:txBody>
            <a:bodyPr/>
            <a:lstStyle/>
            <a:p>
              <a:endParaRPr lang="en-US" dirty="0"/>
            </a:p>
          </p:txBody>
        </p:sp>
        <p:sp>
          <p:nvSpPr>
            <p:cNvPr id="36" name="Text 28">
              <a:extLst>
                <a:ext uri="{FF2B5EF4-FFF2-40B4-BE49-F238E27FC236}">
                  <a16:creationId xmlns:a16="http://schemas.microsoft.com/office/drawing/2014/main" id="{6DB9F00C-8E1B-D255-6B2F-A0497A5D560E}"/>
                </a:ext>
              </a:extLst>
            </p:cNvPr>
            <p:cNvSpPr/>
            <p:nvPr/>
          </p:nvSpPr>
          <p:spPr>
            <a:xfrm>
              <a:off x="3426187"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37" name="Text 55">
              <a:extLst>
                <a:ext uri="{FF2B5EF4-FFF2-40B4-BE49-F238E27FC236}">
                  <a16:creationId xmlns:a16="http://schemas.microsoft.com/office/drawing/2014/main" id="{F77B0886-8124-832F-3F9F-CEDC17565A8E}"/>
                </a:ext>
              </a:extLst>
            </p:cNvPr>
            <p:cNvSpPr/>
            <p:nvPr/>
          </p:nvSpPr>
          <p:spPr>
            <a:xfrm>
              <a:off x="3426188"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40" name="Text 55">
              <a:extLst>
                <a:ext uri="{FF2B5EF4-FFF2-40B4-BE49-F238E27FC236}">
                  <a16:creationId xmlns:a16="http://schemas.microsoft.com/office/drawing/2014/main" id="{953FD491-EBF1-1C93-00A1-94497C211E09}"/>
                </a:ext>
              </a:extLst>
            </p:cNvPr>
            <p:cNvSpPr/>
            <p:nvPr/>
          </p:nvSpPr>
          <p:spPr>
            <a:xfrm>
              <a:off x="3435714"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some </a:t>
              </a:r>
              <a:r>
                <a:rPr lang="en-US" sz="800" dirty="0">
                  <a:latin typeface="Open Sans Regular" pitchFamily="34" charset="0"/>
                  <a:ea typeface="Open Sans Regular" pitchFamily="34" charset="-122"/>
                  <a:cs typeface="Open Sans Regular" pitchFamily="34" charset="-120"/>
                </a:rPr>
                <a:t>{{reference material}}</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46" name="Group 545">
            <a:extLst>
              <a:ext uri="{FF2B5EF4-FFF2-40B4-BE49-F238E27FC236}">
                <a16:creationId xmlns:a16="http://schemas.microsoft.com/office/drawing/2014/main" id="{43F2D150-D7E4-D2BD-6175-A19CD6ECA030}"/>
              </a:ext>
            </a:extLst>
          </p:cNvPr>
          <p:cNvGrpSpPr/>
          <p:nvPr/>
        </p:nvGrpSpPr>
        <p:grpSpPr>
          <a:xfrm>
            <a:off x="330562" y="1152674"/>
            <a:ext cx="2672839" cy="2457301"/>
            <a:chOff x="330562" y="1152674"/>
            <a:chExt cx="2672839" cy="2457301"/>
          </a:xfrm>
          <a:solidFill>
            <a:schemeClr val="bg2"/>
          </a:solidFill>
        </p:grpSpPr>
        <p:sp>
          <p:nvSpPr>
            <p:cNvPr id="8" name="Text 0">
              <a:extLst>
                <a:ext uri="{FF2B5EF4-FFF2-40B4-BE49-F238E27FC236}">
                  <a16:creationId xmlns:a16="http://schemas.microsoft.com/office/drawing/2014/main" id="{8EB6D022-AA10-71DD-3B03-BE8B879837BA}"/>
                </a:ext>
              </a:extLst>
            </p:cNvPr>
            <p:cNvSpPr/>
            <p:nvPr/>
          </p:nvSpPr>
          <p:spPr>
            <a:xfrm>
              <a:off x="498656" y="235098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11" name="Shape 8">
              <a:extLst>
                <a:ext uri="{FF2B5EF4-FFF2-40B4-BE49-F238E27FC236}">
                  <a16:creationId xmlns:a16="http://schemas.microsoft.com/office/drawing/2014/main" id="{B11BBBE4-E2AE-62FD-F739-845EE8D3E15B}"/>
                </a:ext>
              </a:extLst>
            </p:cNvPr>
            <p:cNvSpPr/>
            <p:nvPr/>
          </p:nvSpPr>
          <p:spPr>
            <a:xfrm>
              <a:off x="340088" y="1152674"/>
              <a:ext cx="2587112" cy="1037067"/>
            </a:xfrm>
            <a:prstGeom prst="roundRect">
              <a:avLst>
                <a:gd name="adj" fmla="val 0"/>
              </a:avLst>
            </a:prstGeom>
            <a:grpFill/>
            <a:ln w="12700">
              <a:noFill/>
              <a:prstDash val="solid"/>
            </a:ln>
          </p:spPr>
          <p:txBody>
            <a:bodyPr/>
            <a:lstStyle/>
            <a:p>
              <a:endParaRPr lang="en-US" dirty="0"/>
            </a:p>
          </p:txBody>
        </p:sp>
        <p:sp>
          <p:nvSpPr>
            <p:cNvPr id="15" name="Text 28">
              <a:extLst>
                <a:ext uri="{FF2B5EF4-FFF2-40B4-BE49-F238E27FC236}">
                  <a16:creationId xmlns:a16="http://schemas.microsoft.com/office/drawing/2014/main" id="{C99EE616-9137-815E-523A-CC9B8052AB32}"/>
                </a:ext>
              </a:extLst>
            </p:cNvPr>
            <p:cNvSpPr/>
            <p:nvPr/>
          </p:nvSpPr>
          <p:spPr>
            <a:xfrm>
              <a:off x="416288" y="118155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16" name="Text 55">
              <a:extLst>
                <a:ext uri="{FF2B5EF4-FFF2-40B4-BE49-F238E27FC236}">
                  <a16:creationId xmlns:a16="http://schemas.microsoft.com/office/drawing/2014/main" id="{B36047B3-D9A7-4701-E9FF-315DC7C242D0}"/>
                </a:ext>
              </a:extLst>
            </p:cNvPr>
            <p:cNvSpPr/>
            <p:nvPr/>
          </p:nvSpPr>
          <p:spPr>
            <a:xfrm>
              <a:off x="416289" y="13990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17" name="Text 55">
              <a:extLst>
                <a:ext uri="{FF2B5EF4-FFF2-40B4-BE49-F238E27FC236}">
                  <a16:creationId xmlns:a16="http://schemas.microsoft.com/office/drawing/2014/main" id="{5D45782E-212A-5AED-19F4-A8D007ABF57F}"/>
                </a:ext>
              </a:extLst>
            </p:cNvPr>
            <p:cNvSpPr/>
            <p:nvPr/>
          </p:nvSpPr>
          <p:spPr>
            <a:xfrm>
              <a:off x="416289" y="159067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endParaRPr lang="en-US" sz="800" dirty="0"/>
            </a:p>
          </p:txBody>
        </p:sp>
        <p:sp>
          <p:nvSpPr>
            <p:cNvPr id="22" name="Shape 8">
              <a:extLst>
                <a:ext uri="{FF2B5EF4-FFF2-40B4-BE49-F238E27FC236}">
                  <a16:creationId xmlns:a16="http://schemas.microsoft.com/office/drawing/2014/main" id="{8F9B962A-6D3E-B46A-A076-8328ACECEAC9}"/>
                </a:ext>
              </a:extLst>
            </p:cNvPr>
            <p:cNvSpPr/>
            <p:nvPr/>
          </p:nvSpPr>
          <p:spPr>
            <a:xfrm>
              <a:off x="330562" y="2966047"/>
              <a:ext cx="2587112" cy="643928"/>
            </a:xfrm>
            <a:prstGeom prst="roundRect">
              <a:avLst>
                <a:gd name="adj" fmla="val 0"/>
              </a:avLst>
            </a:prstGeom>
            <a:grpFill/>
            <a:ln w="12700">
              <a:noFill/>
              <a:prstDash val="solid"/>
            </a:ln>
          </p:spPr>
          <p:txBody>
            <a:bodyPr/>
            <a:lstStyle/>
            <a:p>
              <a:endParaRPr lang="en-US" dirty="0"/>
            </a:p>
          </p:txBody>
        </p:sp>
        <p:sp>
          <p:nvSpPr>
            <p:cNvPr id="23" name="Text 28">
              <a:extLst>
                <a:ext uri="{FF2B5EF4-FFF2-40B4-BE49-F238E27FC236}">
                  <a16:creationId xmlns:a16="http://schemas.microsoft.com/office/drawing/2014/main" id="{EF1ECBA8-1133-527F-F0F7-A7F46C65C677}"/>
                </a:ext>
              </a:extLst>
            </p:cNvPr>
            <p:cNvSpPr/>
            <p:nvPr/>
          </p:nvSpPr>
          <p:spPr>
            <a:xfrm>
              <a:off x="406762" y="299492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24" name="Text 55">
              <a:extLst>
                <a:ext uri="{FF2B5EF4-FFF2-40B4-BE49-F238E27FC236}">
                  <a16:creationId xmlns:a16="http://schemas.microsoft.com/office/drawing/2014/main" id="{5B80B150-A4F4-1C52-1B62-2F96CB5B2788}"/>
                </a:ext>
              </a:extLst>
            </p:cNvPr>
            <p:cNvSpPr/>
            <p:nvPr/>
          </p:nvSpPr>
          <p:spPr>
            <a:xfrm>
              <a:off x="406763" y="321246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41" name="Text 55">
              <a:extLst>
                <a:ext uri="{FF2B5EF4-FFF2-40B4-BE49-F238E27FC236}">
                  <a16:creationId xmlns:a16="http://schemas.microsoft.com/office/drawing/2014/main" id="{5FAC3A15-97AE-B9DD-16BE-C18C4910ADB1}"/>
                </a:ext>
              </a:extLst>
            </p:cNvPr>
            <p:cNvSpPr/>
            <p:nvPr/>
          </p:nvSpPr>
          <p:spPr>
            <a:xfrm>
              <a:off x="406763" y="337438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latin typeface="Open Sans Regular" pitchFamily="34" charset="0"/>
                  <a:ea typeface="Open Sans Regular" pitchFamily="34" charset="-122"/>
                  <a:cs typeface="Open Sans Regular" pitchFamily="34" charset="-120"/>
                </a:rPr>
                <a:t>{{some explanation of code}}</a:t>
              </a:r>
            </a:p>
          </p:txBody>
        </p:sp>
      </p:grpSp>
      <p:grpSp>
        <p:nvGrpSpPr>
          <p:cNvPr id="548" name="Group 547">
            <a:extLst>
              <a:ext uri="{FF2B5EF4-FFF2-40B4-BE49-F238E27FC236}">
                <a16:creationId xmlns:a16="http://schemas.microsoft.com/office/drawing/2014/main" id="{376095CB-5647-26C6-1C30-D2E5F3B8756D}"/>
              </a:ext>
            </a:extLst>
          </p:cNvPr>
          <p:cNvGrpSpPr/>
          <p:nvPr/>
        </p:nvGrpSpPr>
        <p:grpSpPr>
          <a:xfrm>
            <a:off x="6217012" y="1142140"/>
            <a:ext cx="2672839" cy="2467835"/>
            <a:chOff x="6217012" y="1142140"/>
            <a:chExt cx="2672839" cy="2467835"/>
          </a:xfrm>
          <a:solidFill>
            <a:schemeClr val="bg2"/>
          </a:solidFill>
        </p:grpSpPr>
        <p:sp>
          <p:nvSpPr>
            <p:cNvPr id="42" name="Text 0">
              <a:extLst>
                <a:ext uri="{FF2B5EF4-FFF2-40B4-BE49-F238E27FC236}">
                  <a16:creationId xmlns:a16="http://schemas.microsoft.com/office/drawing/2014/main" id="{8E40AC76-9754-2ECD-6D9A-3FE6740B79AF}"/>
                </a:ext>
              </a:extLst>
            </p:cNvPr>
            <p:cNvSpPr/>
            <p:nvPr/>
          </p:nvSpPr>
          <p:spPr>
            <a:xfrm>
              <a:off x="6385106"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3" name="Shape 8">
              <a:extLst>
                <a:ext uri="{FF2B5EF4-FFF2-40B4-BE49-F238E27FC236}">
                  <a16:creationId xmlns:a16="http://schemas.microsoft.com/office/drawing/2014/main" id="{13486754-BF33-C154-2791-DBDA5294B7B5}"/>
                </a:ext>
              </a:extLst>
            </p:cNvPr>
            <p:cNvSpPr/>
            <p:nvPr/>
          </p:nvSpPr>
          <p:spPr>
            <a:xfrm>
              <a:off x="6226538" y="1142140"/>
              <a:ext cx="2587112" cy="1047601"/>
            </a:xfrm>
            <a:prstGeom prst="roundRect">
              <a:avLst>
                <a:gd name="adj" fmla="val 0"/>
              </a:avLst>
            </a:prstGeom>
            <a:grpFill/>
            <a:ln w="12700">
              <a:noFill/>
              <a:prstDash val="solid"/>
            </a:ln>
          </p:spPr>
          <p:txBody>
            <a:bodyPr/>
            <a:lstStyle/>
            <a:p>
              <a:endParaRPr lang="en-US" dirty="0"/>
            </a:p>
          </p:txBody>
        </p:sp>
        <p:sp>
          <p:nvSpPr>
            <p:cNvPr id="44" name="Text 28">
              <a:extLst>
                <a:ext uri="{FF2B5EF4-FFF2-40B4-BE49-F238E27FC236}">
                  <a16:creationId xmlns:a16="http://schemas.microsoft.com/office/drawing/2014/main" id="{0D685A94-88AB-769A-BE62-E04360E4CBE6}"/>
                </a:ext>
              </a:extLst>
            </p:cNvPr>
            <p:cNvSpPr/>
            <p:nvPr/>
          </p:nvSpPr>
          <p:spPr>
            <a:xfrm>
              <a:off x="6302738"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45" name="Text 55">
              <a:extLst>
                <a:ext uri="{FF2B5EF4-FFF2-40B4-BE49-F238E27FC236}">
                  <a16:creationId xmlns:a16="http://schemas.microsoft.com/office/drawing/2014/main" id="{8CB56380-B455-AF03-DC78-A05F72AFF9B2}"/>
                </a:ext>
              </a:extLst>
            </p:cNvPr>
            <p:cNvSpPr/>
            <p:nvPr/>
          </p:nvSpPr>
          <p:spPr>
            <a:xfrm>
              <a:off x="6302739"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Architect. Think step-by-step.</a:t>
              </a:r>
              <a:endParaRPr lang="en-US" sz="800" dirty="0">
                <a:solidFill>
                  <a:schemeClr val="bg1"/>
                </a:solidFill>
              </a:endParaRPr>
            </a:p>
          </p:txBody>
        </p:sp>
        <p:sp>
          <p:nvSpPr>
            <p:cNvPr id="46" name="Text 55">
              <a:extLst>
                <a:ext uri="{FF2B5EF4-FFF2-40B4-BE49-F238E27FC236}">
                  <a16:creationId xmlns:a16="http://schemas.microsoft.com/office/drawing/2014/main" id="{9F2AE6F0-C510-82A0-4EFF-9515E46BA417}"/>
                </a:ext>
              </a:extLst>
            </p:cNvPr>
            <p:cNvSpPr/>
            <p:nvPr/>
          </p:nvSpPr>
          <p:spPr>
            <a:xfrm>
              <a:off x="6302739"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Create sub-tasks for this </a:t>
              </a:r>
              <a:r>
                <a:rPr lang="en-US" sz="800" dirty="0">
                  <a:latin typeface="Open Sans Regular" pitchFamily="34" charset="0"/>
                  <a:ea typeface="Open Sans Regular" pitchFamily="34" charset="-122"/>
                  <a:cs typeface="Open Sans Regular" pitchFamily="34" charset="-120"/>
                </a:rPr>
                <a:t>{{specification}}.</a:t>
              </a:r>
            </a:p>
          </p:txBody>
        </p:sp>
        <p:sp>
          <p:nvSpPr>
            <p:cNvPr id="47" name="Shape 8">
              <a:extLst>
                <a:ext uri="{FF2B5EF4-FFF2-40B4-BE49-F238E27FC236}">
                  <a16:creationId xmlns:a16="http://schemas.microsoft.com/office/drawing/2014/main" id="{382F815C-2248-0E76-3817-00CD6A57AC09}"/>
                </a:ext>
              </a:extLst>
            </p:cNvPr>
            <p:cNvSpPr/>
            <p:nvPr/>
          </p:nvSpPr>
          <p:spPr>
            <a:xfrm>
              <a:off x="6217012" y="2946997"/>
              <a:ext cx="2587112" cy="662978"/>
            </a:xfrm>
            <a:prstGeom prst="roundRect">
              <a:avLst>
                <a:gd name="adj" fmla="val 0"/>
              </a:avLst>
            </a:prstGeom>
            <a:grpFill/>
            <a:ln w="12700">
              <a:noFill/>
              <a:prstDash val="solid"/>
            </a:ln>
          </p:spPr>
          <p:txBody>
            <a:bodyPr/>
            <a:lstStyle/>
            <a:p>
              <a:endParaRPr lang="en-US" dirty="0"/>
            </a:p>
          </p:txBody>
        </p:sp>
        <p:sp>
          <p:nvSpPr>
            <p:cNvPr id="48" name="Text 28">
              <a:extLst>
                <a:ext uri="{FF2B5EF4-FFF2-40B4-BE49-F238E27FC236}">
                  <a16:creationId xmlns:a16="http://schemas.microsoft.com/office/drawing/2014/main" id="{FBA75374-0859-B192-682B-A8676A38DD1A}"/>
                </a:ext>
              </a:extLst>
            </p:cNvPr>
            <p:cNvSpPr/>
            <p:nvPr/>
          </p:nvSpPr>
          <p:spPr>
            <a:xfrm>
              <a:off x="6293212"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49" name="Text 55">
              <a:extLst>
                <a:ext uri="{FF2B5EF4-FFF2-40B4-BE49-F238E27FC236}">
                  <a16:creationId xmlns:a16="http://schemas.microsoft.com/office/drawing/2014/main" id="{DA28B386-7CAD-F481-DC24-4F4CE37574A3}"/>
                </a:ext>
              </a:extLst>
            </p:cNvPr>
            <p:cNvSpPr/>
            <p:nvPr/>
          </p:nvSpPr>
          <p:spPr>
            <a:xfrm>
              <a:off x="6293213"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are the sub-steps</a:t>
              </a:r>
              <a:endParaRPr lang="en-US" sz="800" dirty="0">
                <a:solidFill>
                  <a:schemeClr val="bg1"/>
                </a:solidFill>
              </a:endParaRPr>
            </a:p>
          </p:txBody>
        </p:sp>
        <p:sp>
          <p:nvSpPr>
            <p:cNvPr id="50" name="Text 55">
              <a:extLst>
                <a:ext uri="{FF2B5EF4-FFF2-40B4-BE49-F238E27FC236}">
                  <a16:creationId xmlns:a16="http://schemas.microsoft.com/office/drawing/2014/main" id="{1D1B4067-FCD4-7D4F-A079-8477BA029EE9}"/>
                </a:ext>
              </a:extLst>
            </p:cNvPr>
            <p:cNvSpPr/>
            <p:nvPr/>
          </p:nvSpPr>
          <p:spPr>
            <a:xfrm>
              <a:off x="6302739"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are </a:t>
              </a:r>
              <a:r>
                <a:rPr lang="en-US" sz="800" dirty="0">
                  <a:latin typeface="Open Sans Regular" pitchFamily="34" charset="0"/>
                  <a:ea typeface="Open Sans Regular" pitchFamily="34" charset="-122"/>
                  <a:cs typeface="Open Sans Regular" pitchFamily="34" charset="-120"/>
                </a:rPr>
                <a:t>{{some examples}}</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1" name="Text 55">
              <a:extLst>
                <a:ext uri="{FF2B5EF4-FFF2-40B4-BE49-F238E27FC236}">
                  <a16:creationId xmlns:a16="http://schemas.microsoft.com/office/drawing/2014/main" id="{DA4842D5-C973-D0BE-D219-88FCD1D82E19}"/>
                </a:ext>
              </a:extLst>
            </p:cNvPr>
            <p:cNvSpPr/>
            <p:nvPr/>
          </p:nvSpPr>
          <p:spPr>
            <a:xfrm>
              <a:off x="6293213" y="33458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{{Steps to implement}}.</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grpSp>
      <p:grpSp>
        <p:nvGrpSpPr>
          <p:cNvPr id="570" name="Group 569">
            <a:extLst>
              <a:ext uri="{FF2B5EF4-FFF2-40B4-BE49-F238E27FC236}">
                <a16:creationId xmlns:a16="http://schemas.microsoft.com/office/drawing/2014/main" id="{7B0552BE-2878-AF8D-D586-7E437B9A36B5}"/>
              </a:ext>
            </a:extLst>
          </p:cNvPr>
          <p:cNvGrpSpPr/>
          <p:nvPr/>
        </p:nvGrpSpPr>
        <p:grpSpPr>
          <a:xfrm>
            <a:off x="311510" y="4186297"/>
            <a:ext cx="2672839" cy="2467835"/>
            <a:chOff x="311510" y="4186297"/>
            <a:chExt cx="2672839" cy="2467835"/>
          </a:xfrm>
          <a:solidFill>
            <a:schemeClr val="bg2"/>
          </a:solidFill>
        </p:grpSpPr>
        <p:sp>
          <p:nvSpPr>
            <p:cNvPr id="52" name="Text 0">
              <a:extLst>
                <a:ext uri="{FF2B5EF4-FFF2-40B4-BE49-F238E27FC236}">
                  <a16:creationId xmlns:a16="http://schemas.microsoft.com/office/drawing/2014/main" id="{F7B06A77-EA99-1147-8947-B120B46763E3}"/>
                </a:ext>
              </a:extLst>
            </p:cNvPr>
            <p:cNvSpPr/>
            <p:nvPr/>
          </p:nvSpPr>
          <p:spPr>
            <a:xfrm>
              <a:off x="479604" y="5376091"/>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3" name="Shape 8">
              <a:extLst>
                <a:ext uri="{FF2B5EF4-FFF2-40B4-BE49-F238E27FC236}">
                  <a16:creationId xmlns:a16="http://schemas.microsoft.com/office/drawing/2014/main" id="{D5AB895A-E262-9F40-D534-CF182F93213F}"/>
                </a:ext>
              </a:extLst>
            </p:cNvPr>
            <p:cNvSpPr/>
            <p:nvPr/>
          </p:nvSpPr>
          <p:spPr>
            <a:xfrm>
              <a:off x="321036" y="4186297"/>
              <a:ext cx="2587112" cy="1047601"/>
            </a:xfrm>
            <a:prstGeom prst="roundRect">
              <a:avLst>
                <a:gd name="adj" fmla="val 0"/>
              </a:avLst>
            </a:prstGeom>
            <a:grpFill/>
            <a:ln w="12700">
              <a:noFill/>
              <a:prstDash val="solid"/>
            </a:ln>
          </p:spPr>
          <p:txBody>
            <a:bodyPr/>
            <a:lstStyle/>
            <a:p>
              <a:endParaRPr lang="en-US" dirty="0"/>
            </a:p>
          </p:txBody>
        </p:sp>
        <p:sp>
          <p:nvSpPr>
            <p:cNvPr id="54" name="Text 28">
              <a:extLst>
                <a:ext uri="{FF2B5EF4-FFF2-40B4-BE49-F238E27FC236}">
                  <a16:creationId xmlns:a16="http://schemas.microsoft.com/office/drawing/2014/main" id="{92A4D932-48CC-E17F-A69E-C05041CFF5F8}"/>
                </a:ext>
              </a:extLst>
            </p:cNvPr>
            <p:cNvSpPr/>
            <p:nvPr/>
          </p:nvSpPr>
          <p:spPr>
            <a:xfrm>
              <a:off x="397236" y="4206658"/>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5" name="Text 55">
              <a:extLst>
                <a:ext uri="{FF2B5EF4-FFF2-40B4-BE49-F238E27FC236}">
                  <a16:creationId xmlns:a16="http://schemas.microsoft.com/office/drawing/2014/main" id="{C5A0280A-0AD5-7D30-DC5A-4300711D90DB}"/>
                </a:ext>
              </a:extLst>
            </p:cNvPr>
            <p:cNvSpPr/>
            <p:nvPr/>
          </p:nvSpPr>
          <p:spPr>
            <a:xfrm>
              <a:off x="397237" y="442419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Developer</a:t>
              </a:r>
              <a:endParaRPr lang="en-US" sz="800" dirty="0">
                <a:solidFill>
                  <a:schemeClr val="bg1"/>
                </a:solidFill>
              </a:endParaRPr>
            </a:p>
          </p:txBody>
        </p:sp>
        <p:sp>
          <p:nvSpPr>
            <p:cNvPr id="56" name="Text 55">
              <a:extLst>
                <a:ext uri="{FF2B5EF4-FFF2-40B4-BE49-F238E27FC236}">
                  <a16:creationId xmlns:a16="http://schemas.microsoft.com/office/drawing/2014/main" id="{DE62D0A0-6959-CE03-49FA-3BD6B0C04B5B}"/>
                </a:ext>
              </a:extLst>
            </p:cNvPr>
            <p:cNvSpPr/>
            <p:nvPr/>
          </p:nvSpPr>
          <p:spPr>
            <a:xfrm>
              <a:off x="397237" y="458612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You are implementing </a:t>
              </a:r>
              <a:r>
                <a:rPr lang="en-US" sz="800" dirty="0">
                  <a:latin typeface="Open Sans Regular" pitchFamily="34" charset="0"/>
                  <a:ea typeface="Open Sans Regular" pitchFamily="34" charset="-122"/>
                  <a:cs typeface="Open Sans Regular" pitchFamily="34" charset="-120"/>
                </a:rPr>
                <a:t>{{functionality}}.</a:t>
              </a:r>
            </a:p>
          </p:txBody>
        </p:sp>
        <p:sp>
          <p:nvSpPr>
            <p:cNvPr id="57" name="Shape 8">
              <a:extLst>
                <a:ext uri="{FF2B5EF4-FFF2-40B4-BE49-F238E27FC236}">
                  <a16:creationId xmlns:a16="http://schemas.microsoft.com/office/drawing/2014/main" id="{C932549C-8B90-78C9-2D04-21B1FED8C183}"/>
                </a:ext>
              </a:extLst>
            </p:cNvPr>
            <p:cNvSpPr/>
            <p:nvPr/>
          </p:nvSpPr>
          <p:spPr>
            <a:xfrm>
              <a:off x="311510" y="5991154"/>
              <a:ext cx="2587112" cy="662978"/>
            </a:xfrm>
            <a:prstGeom prst="roundRect">
              <a:avLst>
                <a:gd name="adj" fmla="val 0"/>
              </a:avLst>
            </a:prstGeom>
            <a:grpFill/>
            <a:ln w="12700">
              <a:noFill/>
              <a:prstDash val="solid"/>
            </a:ln>
          </p:spPr>
          <p:txBody>
            <a:bodyPr/>
            <a:lstStyle/>
            <a:p>
              <a:endParaRPr lang="en-US" dirty="0"/>
            </a:p>
          </p:txBody>
        </p:sp>
        <p:sp>
          <p:nvSpPr>
            <p:cNvPr id="58" name="Text 28">
              <a:extLst>
                <a:ext uri="{FF2B5EF4-FFF2-40B4-BE49-F238E27FC236}">
                  <a16:creationId xmlns:a16="http://schemas.microsoft.com/office/drawing/2014/main" id="{B4845DBF-9C06-5902-8D79-641B346A85AA}"/>
                </a:ext>
              </a:extLst>
            </p:cNvPr>
            <p:cNvSpPr/>
            <p:nvPr/>
          </p:nvSpPr>
          <p:spPr>
            <a:xfrm>
              <a:off x="387710" y="6020031"/>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9" name="Text 55">
              <a:extLst>
                <a:ext uri="{FF2B5EF4-FFF2-40B4-BE49-F238E27FC236}">
                  <a16:creationId xmlns:a16="http://schemas.microsoft.com/office/drawing/2014/main" id="{A014F1DE-7952-3ECE-6431-340FD6A7733E}"/>
                </a:ext>
              </a:extLst>
            </p:cNvPr>
            <p:cNvSpPr/>
            <p:nvPr/>
          </p:nvSpPr>
          <p:spPr>
            <a:xfrm>
              <a:off x="387711" y="623757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an implementation of step no. 3</a:t>
              </a:r>
              <a:endParaRPr lang="en-US" sz="800" dirty="0">
                <a:solidFill>
                  <a:schemeClr val="bg1"/>
                </a:solidFill>
              </a:endParaRPr>
            </a:p>
          </p:txBody>
        </p:sp>
        <p:sp>
          <p:nvSpPr>
            <p:cNvPr id="60" name="Text 55">
              <a:extLst>
                <a:ext uri="{FF2B5EF4-FFF2-40B4-BE49-F238E27FC236}">
                  <a16:creationId xmlns:a16="http://schemas.microsoft.com/office/drawing/2014/main" id="{BB287821-E490-A9DE-44B5-258D93F1CF6F}"/>
                </a:ext>
              </a:extLst>
            </p:cNvPr>
            <p:cNvSpPr/>
            <p:nvPr/>
          </p:nvSpPr>
          <p:spPr>
            <a:xfrm>
              <a:off x="397237" y="474804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code for </a:t>
              </a:r>
              <a:r>
                <a:rPr lang="en-US" sz="800" dirty="0">
                  <a:latin typeface="Open Sans Regular" pitchFamily="34" charset="0"/>
                  <a:ea typeface="Open Sans Regular" pitchFamily="34" charset="-122"/>
                  <a:cs typeface="Open Sans Regular" pitchFamily="34" charset="-120"/>
                </a:rPr>
                <a:t>{{step no 3}}</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61" name="Text 55">
              <a:extLst>
                <a:ext uri="{FF2B5EF4-FFF2-40B4-BE49-F238E27FC236}">
                  <a16:creationId xmlns:a16="http://schemas.microsoft.com/office/drawing/2014/main" id="{2AAAA39A-B709-42D2-1EA2-BA113CE6463F}"/>
                </a:ext>
              </a:extLst>
            </p:cNvPr>
            <p:cNvSpPr/>
            <p:nvPr/>
          </p:nvSpPr>
          <p:spPr>
            <a:xfrm>
              <a:off x="387711" y="638997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{{Code for step 3}.</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62" name="Text 55">
              <a:extLst>
                <a:ext uri="{FF2B5EF4-FFF2-40B4-BE49-F238E27FC236}">
                  <a16:creationId xmlns:a16="http://schemas.microsoft.com/office/drawing/2014/main" id="{6FF68C51-9C44-0855-0DFF-776C048796A1}"/>
                </a:ext>
              </a:extLst>
            </p:cNvPr>
            <p:cNvSpPr/>
            <p:nvPr/>
          </p:nvSpPr>
          <p:spPr>
            <a:xfrm>
              <a:off x="397237" y="491949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a:t>
              </a:r>
              <a:r>
                <a:rPr lang="en-US" sz="800" dirty="0">
                  <a:latin typeface="Open Sans Regular" pitchFamily="34" charset="0"/>
                  <a:ea typeface="Open Sans Regular" pitchFamily="34" charset="-122"/>
                  <a:cs typeface="Open Sans Regular" pitchFamily="34" charset="-120"/>
                </a:rPr>
                <a:t>{{list of reusable functions}}</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69" name="Group 568">
            <a:extLst>
              <a:ext uri="{FF2B5EF4-FFF2-40B4-BE49-F238E27FC236}">
                <a16:creationId xmlns:a16="http://schemas.microsoft.com/office/drawing/2014/main" id="{EF26CCE2-3EE8-CCA5-2765-EE14ABADABC1}"/>
              </a:ext>
            </a:extLst>
          </p:cNvPr>
          <p:cNvGrpSpPr/>
          <p:nvPr/>
        </p:nvGrpSpPr>
        <p:grpSpPr>
          <a:xfrm>
            <a:off x="3311887" y="4219724"/>
            <a:ext cx="2682364" cy="2457301"/>
            <a:chOff x="3311887" y="4219724"/>
            <a:chExt cx="2682364" cy="2457301"/>
          </a:xfrm>
        </p:grpSpPr>
        <p:sp>
          <p:nvSpPr>
            <p:cNvPr id="63" name="Text 0">
              <a:extLst>
                <a:ext uri="{FF2B5EF4-FFF2-40B4-BE49-F238E27FC236}">
                  <a16:creationId xmlns:a16="http://schemas.microsoft.com/office/drawing/2014/main" id="{A4F731CD-ACB4-70F0-471B-5CEF1FB28807}"/>
                </a:ext>
              </a:extLst>
            </p:cNvPr>
            <p:cNvSpPr/>
            <p:nvPr/>
          </p:nvSpPr>
          <p:spPr>
            <a:xfrm>
              <a:off x="3479981" y="5418034"/>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55" name="Shape 8">
              <a:extLst>
                <a:ext uri="{FF2B5EF4-FFF2-40B4-BE49-F238E27FC236}">
                  <a16:creationId xmlns:a16="http://schemas.microsoft.com/office/drawing/2014/main" id="{10CF6CC3-9F79-0465-7A7B-7B0AE8BA7DF7}"/>
                </a:ext>
              </a:extLst>
            </p:cNvPr>
            <p:cNvSpPr/>
            <p:nvPr/>
          </p:nvSpPr>
          <p:spPr>
            <a:xfrm>
              <a:off x="3321413" y="4219724"/>
              <a:ext cx="2587112" cy="1037067"/>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457" name="Text 28">
              <a:extLst>
                <a:ext uri="{FF2B5EF4-FFF2-40B4-BE49-F238E27FC236}">
                  <a16:creationId xmlns:a16="http://schemas.microsoft.com/office/drawing/2014/main" id="{ADE504EE-D289-24E7-B2B6-6870E4B1114E}"/>
                </a:ext>
              </a:extLst>
            </p:cNvPr>
            <p:cNvSpPr/>
            <p:nvPr/>
          </p:nvSpPr>
          <p:spPr>
            <a:xfrm>
              <a:off x="3397613" y="4248601"/>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459" name="Text 55">
              <a:extLst>
                <a:ext uri="{FF2B5EF4-FFF2-40B4-BE49-F238E27FC236}">
                  <a16:creationId xmlns:a16="http://schemas.microsoft.com/office/drawing/2014/main" id="{BE16A947-E72E-EEFC-39FD-07DB621AC047}"/>
                </a:ext>
              </a:extLst>
            </p:cNvPr>
            <p:cNvSpPr/>
            <p:nvPr/>
          </p:nvSpPr>
          <p:spPr>
            <a:xfrm>
              <a:off x="3397614" y="446614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a:t>
              </a:r>
              <a:r>
                <a:rPr lang="en-US" sz="800" dirty="0">
                  <a:highlight>
                    <a:srgbClr val="FFFF00"/>
                  </a:highlight>
                  <a:latin typeface="Open Sans Regular" pitchFamily="34" charset="0"/>
                  <a:ea typeface="Open Sans Regular" pitchFamily="34" charset="-122"/>
                  <a:cs typeface="Open Sans Regular" pitchFamily="34" charset="-120"/>
                </a:rPr>
                <a:t>SAP Code Reviewer</a:t>
              </a:r>
              <a:endParaRPr lang="en-US" sz="800" dirty="0">
                <a:highlight>
                  <a:srgbClr val="FFFF00"/>
                </a:highlight>
              </a:endParaRPr>
            </a:p>
          </p:txBody>
        </p:sp>
        <p:sp>
          <p:nvSpPr>
            <p:cNvPr id="461" name="Text 55">
              <a:extLst>
                <a:ext uri="{FF2B5EF4-FFF2-40B4-BE49-F238E27FC236}">
                  <a16:creationId xmlns:a16="http://schemas.microsoft.com/office/drawing/2014/main" id="{FC0A33B4-9EE0-A291-9EFB-E90304DD7386}"/>
                </a:ext>
              </a:extLst>
            </p:cNvPr>
            <p:cNvSpPr/>
            <p:nvPr/>
          </p:nvSpPr>
          <p:spPr>
            <a:xfrm>
              <a:off x="3397614" y="4657725"/>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Evaluate this </a:t>
              </a:r>
              <a:r>
                <a:rPr lang="en-US" sz="800" dirty="0">
                  <a:highlight>
                    <a:srgbClr val="FFFF00"/>
                  </a:highlight>
                  <a:latin typeface="Open Sans Regular" pitchFamily="34" charset="0"/>
                  <a:ea typeface="Open Sans Regular" pitchFamily="34" charset="-122"/>
                  <a:cs typeface="Open Sans Regular" pitchFamily="34" charset="-120"/>
                </a:rPr>
                <a:t>{{code}}</a:t>
              </a:r>
              <a:endParaRPr lang="en-US" sz="800" dirty="0">
                <a:highlight>
                  <a:srgbClr val="FFFF00"/>
                </a:highlight>
              </a:endParaRPr>
            </a:p>
          </p:txBody>
        </p:sp>
        <p:sp>
          <p:nvSpPr>
            <p:cNvPr id="464" name="Shape 8">
              <a:extLst>
                <a:ext uri="{FF2B5EF4-FFF2-40B4-BE49-F238E27FC236}">
                  <a16:creationId xmlns:a16="http://schemas.microsoft.com/office/drawing/2014/main" id="{5F5896CC-2C71-5D9D-E793-030F7E8F04FF}"/>
                </a:ext>
              </a:extLst>
            </p:cNvPr>
            <p:cNvSpPr/>
            <p:nvPr/>
          </p:nvSpPr>
          <p:spPr>
            <a:xfrm>
              <a:off x="3311887" y="6033097"/>
              <a:ext cx="2587112" cy="64392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465" name="Text 28">
              <a:extLst>
                <a:ext uri="{FF2B5EF4-FFF2-40B4-BE49-F238E27FC236}">
                  <a16:creationId xmlns:a16="http://schemas.microsoft.com/office/drawing/2014/main" id="{D4392459-0E0C-0F05-640F-36D3CF0D310F}"/>
                </a:ext>
              </a:extLst>
            </p:cNvPr>
            <p:cNvSpPr/>
            <p:nvPr/>
          </p:nvSpPr>
          <p:spPr>
            <a:xfrm>
              <a:off x="3388087" y="6061974"/>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466" name="Text 55">
              <a:extLst>
                <a:ext uri="{FF2B5EF4-FFF2-40B4-BE49-F238E27FC236}">
                  <a16:creationId xmlns:a16="http://schemas.microsoft.com/office/drawing/2014/main" id="{4B8B1EE0-AF2F-24C6-8668-EF5145BF6392}"/>
                </a:ext>
              </a:extLst>
            </p:cNvPr>
            <p:cNvSpPr/>
            <p:nvPr/>
          </p:nvSpPr>
          <p:spPr>
            <a:xfrm>
              <a:off x="3388088" y="6279514"/>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are the problems I have identified:</a:t>
              </a:r>
            </a:p>
          </p:txBody>
        </p:sp>
        <p:sp>
          <p:nvSpPr>
            <p:cNvPr id="467" name="Text 55">
              <a:extLst>
                <a:ext uri="{FF2B5EF4-FFF2-40B4-BE49-F238E27FC236}">
                  <a16:creationId xmlns:a16="http://schemas.microsoft.com/office/drawing/2014/main" id="{AEC13F46-CBF3-2D1E-998E-A5F0086939A7}"/>
                </a:ext>
              </a:extLst>
            </p:cNvPr>
            <p:cNvSpPr/>
            <p:nvPr/>
          </p:nvSpPr>
          <p:spPr>
            <a:xfrm>
              <a:off x="3388088" y="6441439"/>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highlight>
                    <a:srgbClr val="FFFF00"/>
                  </a:highlight>
                  <a:latin typeface="Open Sans Regular" pitchFamily="34" charset="0"/>
                  <a:ea typeface="Open Sans Regular" pitchFamily="34" charset="-122"/>
                  <a:cs typeface="Open Sans Regular" pitchFamily="34" charset="-120"/>
                </a:rPr>
                <a:t>{{problems}}</a:t>
              </a:r>
            </a:p>
          </p:txBody>
        </p:sp>
        <p:sp>
          <p:nvSpPr>
            <p:cNvPr id="468" name="Text 55">
              <a:extLst>
                <a:ext uri="{FF2B5EF4-FFF2-40B4-BE49-F238E27FC236}">
                  <a16:creationId xmlns:a16="http://schemas.microsoft.com/office/drawing/2014/main" id="{ADEACC6E-9935-2417-2121-E53598B3F768}"/>
                </a:ext>
              </a:extLst>
            </p:cNvPr>
            <p:cNvSpPr/>
            <p:nvPr/>
          </p:nvSpPr>
          <p:spPr>
            <a:xfrm>
              <a:off x="3407139" y="4819650"/>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are my </a:t>
              </a:r>
              <a:r>
                <a:rPr lang="en-US" sz="800" dirty="0">
                  <a:highlight>
                    <a:srgbClr val="FFFF00"/>
                  </a:highlight>
                  <a:latin typeface="Open Sans Regular" pitchFamily="34" charset="0"/>
                  <a:ea typeface="Open Sans Regular" pitchFamily="34" charset="-122"/>
                  <a:cs typeface="Open Sans Regular" pitchFamily="34" charset="-120"/>
                </a:rPr>
                <a:t>{{standards for coding}}</a:t>
              </a:r>
              <a:endParaRPr lang="en-US" sz="800" dirty="0">
                <a:highlight>
                  <a:srgbClr val="FFFF00"/>
                </a:highlight>
              </a:endParaRPr>
            </a:p>
          </p:txBody>
        </p:sp>
      </p:grpSp>
      <p:grpSp>
        <p:nvGrpSpPr>
          <p:cNvPr id="567" name="Group 566">
            <a:extLst>
              <a:ext uri="{FF2B5EF4-FFF2-40B4-BE49-F238E27FC236}">
                <a16:creationId xmlns:a16="http://schemas.microsoft.com/office/drawing/2014/main" id="{788BA339-4D5E-D901-8983-C2CB92769E29}"/>
              </a:ext>
            </a:extLst>
          </p:cNvPr>
          <p:cNvGrpSpPr/>
          <p:nvPr/>
        </p:nvGrpSpPr>
        <p:grpSpPr>
          <a:xfrm>
            <a:off x="9084037" y="1148302"/>
            <a:ext cx="2672839" cy="2467835"/>
            <a:chOff x="9084037" y="1148302"/>
            <a:chExt cx="2672839" cy="2467835"/>
          </a:xfrm>
          <a:solidFill>
            <a:schemeClr val="bg2"/>
          </a:solidFill>
        </p:grpSpPr>
        <p:sp>
          <p:nvSpPr>
            <p:cNvPr id="533" name="Text 0">
              <a:extLst>
                <a:ext uri="{FF2B5EF4-FFF2-40B4-BE49-F238E27FC236}">
                  <a16:creationId xmlns:a16="http://schemas.microsoft.com/office/drawing/2014/main" id="{B3D05D9D-86EF-4398-53B3-5B3B218DD5AA}"/>
                </a:ext>
              </a:extLst>
            </p:cNvPr>
            <p:cNvSpPr/>
            <p:nvPr/>
          </p:nvSpPr>
          <p:spPr>
            <a:xfrm>
              <a:off x="9252131" y="2338096"/>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34" name="Shape 8">
              <a:extLst>
                <a:ext uri="{FF2B5EF4-FFF2-40B4-BE49-F238E27FC236}">
                  <a16:creationId xmlns:a16="http://schemas.microsoft.com/office/drawing/2014/main" id="{48BBC270-78AB-49F9-8816-162514D1A24A}"/>
                </a:ext>
              </a:extLst>
            </p:cNvPr>
            <p:cNvSpPr/>
            <p:nvPr/>
          </p:nvSpPr>
          <p:spPr>
            <a:xfrm>
              <a:off x="9093563" y="1148302"/>
              <a:ext cx="2587112" cy="1047601"/>
            </a:xfrm>
            <a:prstGeom prst="roundRect">
              <a:avLst>
                <a:gd name="adj" fmla="val 0"/>
              </a:avLst>
            </a:prstGeom>
            <a:grpFill/>
            <a:ln w="12700">
              <a:noFill/>
              <a:prstDash val="solid"/>
            </a:ln>
          </p:spPr>
          <p:txBody>
            <a:bodyPr/>
            <a:lstStyle/>
            <a:p>
              <a:endParaRPr lang="en-US" dirty="0"/>
            </a:p>
          </p:txBody>
        </p:sp>
        <p:sp>
          <p:nvSpPr>
            <p:cNvPr id="535" name="Text 28">
              <a:extLst>
                <a:ext uri="{FF2B5EF4-FFF2-40B4-BE49-F238E27FC236}">
                  <a16:creationId xmlns:a16="http://schemas.microsoft.com/office/drawing/2014/main" id="{4AAE17DD-2FF4-FAB3-665F-DEAC46C0EA63}"/>
                </a:ext>
              </a:extLst>
            </p:cNvPr>
            <p:cNvSpPr/>
            <p:nvPr/>
          </p:nvSpPr>
          <p:spPr>
            <a:xfrm>
              <a:off x="9169763" y="1168663"/>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36" name="Text 55">
              <a:extLst>
                <a:ext uri="{FF2B5EF4-FFF2-40B4-BE49-F238E27FC236}">
                  <a16:creationId xmlns:a16="http://schemas.microsoft.com/office/drawing/2014/main" id="{6A14057C-97DA-B8AF-98AF-E091408092F7}"/>
                </a:ext>
              </a:extLst>
            </p:cNvPr>
            <p:cNvSpPr/>
            <p:nvPr/>
          </p:nvSpPr>
          <p:spPr>
            <a:xfrm>
              <a:off x="9169764" y="138620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Developer</a:t>
              </a:r>
              <a:endParaRPr lang="en-US" sz="800" dirty="0">
                <a:solidFill>
                  <a:schemeClr val="bg1"/>
                </a:solidFill>
              </a:endParaRPr>
            </a:p>
          </p:txBody>
        </p:sp>
        <p:sp>
          <p:nvSpPr>
            <p:cNvPr id="537" name="Text 55">
              <a:extLst>
                <a:ext uri="{FF2B5EF4-FFF2-40B4-BE49-F238E27FC236}">
                  <a16:creationId xmlns:a16="http://schemas.microsoft.com/office/drawing/2014/main" id="{BEDF4789-D4DF-24FA-E9BE-84916FC2521F}"/>
                </a:ext>
              </a:extLst>
            </p:cNvPr>
            <p:cNvSpPr/>
            <p:nvPr/>
          </p:nvSpPr>
          <p:spPr>
            <a:xfrm>
              <a:off x="9169764" y="154812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You are implementing </a:t>
              </a:r>
              <a:r>
                <a:rPr lang="en-US" sz="800" dirty="0">
                  <a:latin typeface="Open Sans Regular" pitchFamily="34" charset="0"/>
                  <a:ea typeface="Open Sans Regular" pitchFamily="34" charset="-122"/>
                  <a:cs typeface="Open Sans Regular" pitchFamily="34" charset="-120"/>
                </a:rPr>
                <a:t>{{functionality}}.</a:t>
              </a:r>
            </a:p>
          </p:txBody>
        </p:sp>
        <p:sp>
          <p:nvSpPr>
            <p:cNvPr id="538" name="Shape 8">
              <a:extLst>
                <a:ext uri="{FF2B5EF4-FFF2-40B4-BE49-F238E27FC236}">
                  <a16:creationId xmlns:a16="http://schemas.microsoft.com/office/drawing/2014/main" id="{FA4C4705-4665-FE69-59DA-839FAA55508F}"/>
                </a:ext>
              </a:extLst>
            </p:cNvPr>
            <p:cNvSpPr/>
            <p:nvPr/>
          </p:nvSpPr>
          <p:spPr>
            <a:xfrm>
              <a:off x="9084037" y="2953159"/>
              <a:ext cx="2587112" cy="662978"/>
            </a:xfrm>
            <a:prstGeom prst="roundRect">
              <a:avLst>
                <a:gd name="adj" fmla="val 0"/>
              </a:avLst>
            </a:prstGeom>
            <a:grpFill/>
            <a:ln w="12700">
              <a:noFill/>
              <a:prstDash val="solid"/>
            </a:ln>
          </p:spPr>
          <p:txBody>
            <a:bodyPr/>
            <a:lstStyle/>
            <a:p>
              <a:endParaRPr lang="en-US" dirty="0"/>
            </a:p>
          </p:txBody>
        </p:sp>
        <p:sp>
          <p:nvSpPr>
            <p:cNvPr id="540" name="Text 28">
              <a:extLst>
                <a:ext uri="{FF2B5EF4-FFF2-40B4-BE49-F238E27FC236}">
                  <a16:creationId xmlns:a16="http://schemas.microsoft.com/office/drawing/2014/main" id="{DEE8D50D-8ACC-1DFC-08EF-D210BE6A7A51}"/>
                </a:ext>
              </a:extLst>
            </p:cNvPr>
            <p:cNvSpPr/>
            <p:nvPr/>
          </p:nvSpPr>
          <p:spPr>
            <a:xfrm>
              <a:off x="9160237" y="2982036"/>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42" name="Text 55">
              <a:extLst>
                <a:ext uri="{FF2B5EF4-FFF2-40B4-BE49-F238E27FC236}">
                  <a16:creationId xmlns:a16="http://schemas.microsoft.com/office/drawing/2014/main" id="{86A712D4-7E2B-4198-CE02-EE2152B2FCB7}"/>
                </a:ext>
              </a:extLst>
            </p:cNvPr>
            <p:cNvSpPr/>
            <p:nvPr/>
          </p:nvSpPr>
          <p:spPr>
            <a:xfrm>
              <a:off x="9160238" y="319957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I will search code base for </a:t>
              </a:r>
              <a:r>
                <a:rPr lang="en-US" sz="800" dirty="0">
                  <a:latin typeface="Open Sans Regular" pitchFamily="34" charset="0"/>
                  <a:ea typeface="Open Sans Regular" pitchFamily="34" charset="-122"/>
                  <a:cs typeface="Open Sans Regular" pitchFamily="34" charset="-120"/>
                </a:rPr>
                <a:t>{{reusable function}}</a:t>
              </a:r>
              <a:endParaRPr lang="en-US" sz="800" dirty="0"/>
            </a:p>
          </p:txBody>
        </p:sp>
        <p:sp>
          <p:nvSpPr>
            <p:cNvPr id="543" name="Text 55">
              <a:extLst>
                <a:ext uri="{FF2B5EF4-FFF2-40B4-BE49-F238E27FC236}">
                  <a16:creationId xmlns:a16="http://schemas.microsoft.com/office/drawing/2014/main" id="{7FCC10D3-2109-9F67-26E6-D1041519B7C9}"/>
                </a:ext>
              </a:extLst>
            </p:cNvPr>
            <p:cNvSpPr/>
            <p:nvPr/>
          </p:nvSpPr>
          <p:spPr>
            <a:xfrm>
              <a:off x="9169764" y="171005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You need to code for </a:t>
              </a:r>
              <a:r>
                <a:rPr lang="en-US" sz="800" dirty="0">
                  <a:latin typeface="Open Sans Regular" pitchFamily="34" charset="0"/>
                  <a:ea typeface="Open Sans Regular" pitchFamily="34" charset="-122"/>
                  <a:cs typeface="Open Sans Regular" pitchFamily="34" charset="-120"/>
                </a:rPr>
                <a:t>{{step no 3}}</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45" name="Text 55">
              <a:extLst>
                <a:ext uri="{FF2B5EF4-FFF2-40B4-BE49-F238E27FC236}">
                  <a16:creationId xmlns:a16="http://schemas.microsoft.com/office/drawing/2014/main" id="{0EAA1155-83F2-A224-C1DA-118D4E1AE82B}"/>
                </a:ext>
              </a:extLst>
            </p:cNvPr>
            <p:cNvSpPr/>
            <p:nvPr/>
          </p:nvSpPr>
          <p:spPr>
            <a:xfrm>
              <a:off x="9169764" y="188150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What </a:t>
              </a:r>
              <a:r>
                <a:rPr lang="en-US" sz="800" dirty="0">
                  <a:latin typeface="Open Sans Regular" pitchFamily="34" charset="0"/>
                  <a:ea typeface="Open Sans Regular" pitchFamily="34" charset="-122"/>
                  <a:cs typeface="Open Sans Regular" pitchFamily="34" charset="-120"/>
                </a:rPr>
                <a:t>{{external tools}}</a:t>
              </a:r>
              <a:r>
                <a:rPr lang="en-US" sz="800" dirty="0">
                  <a:solidFill>
                    <a:schemeClr val="bg1"/>
                  </a:solidFill>
                  <a:latin typeface="Open Sans Regular" pitchFamily="34" charset="0"/>
                  <a:ea typeface="Open Sans Regular" pitchFamily="34" charset="-122"/>
                  <a:cs typeface="Open Sans Regular" pitchFamily="34" charset="-120"/>
                </a:rPr>
                <a:t> will you use?</a:t>
              </a:r>
            </a:p>
          </p:txBody>
        </p:sp>
      </p:grpSp>
      <p:sp>
        <p:nvSpPr>
          <p:cNvPr id="2" name="Oval 1">
            <a:extLst>
              <a:ext uri="{FF2B5EF4-FFF2-40B4-BE49-F238E27FC236}">
                <a16:creationId xmlns:a16="http://schemas.microsoft.com/office/drawing/2014/main" id="{89659FCD-D38B-E377-1160-0428B4D96E4A}"/>
              </a:ext>
            </a:extLst>
          </p:cNvPr>
          <p:cNvSpPr/>
          <p:nvPr/>
        </p:nvSpPr>
        <p:spPr>
          <a:xfrm>
            <a:off x="1136062" y="927243"/>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
        <p:nvSpPr>
          <p:cNvPr id="3" name="Oval 2">
            <a:extLst>
              <a:ext uri="{FF2B5EF4-FFF2-40B4-BE49-F238E27FC236}">
                <a16:creationId xmlns:a16="http://schemas.microsoft.com/office/drawing/2014/main" id="{246FEAC5-1A52-AD4C-8FDD-FA3060CC74E9}"/>
              </a:ext>
            </a:extLst>
          </p:cNvPr>
          <p:cNvSpPr/>
          <p:nvPr/>
        </p:nvSpPr>
        <p:spPr>
          <a:xfrm>
            <a:off x="4197559" y="912714"/>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4" name="Oval 3">
            <a:extLst>
              <a:ext uri="{FF2B5EF4-FFF2-40B4-BE49-F238E27FC236}">
                <a16:creationId xmlns:a16="http://schemas.microsoft.com/office/drawing/2014/main" id="{5806E81B-8447-8701-ADF7-F0E5419E97E8}"/>
              </a:ext>
            </a:extLst>
          </p:cNvPr>
          <p:cNvSpPr/>
          <p:nvPr/>
        </p:nvSpPr>
        <p:spPr>
          <a:xfrm>
            <a:off x="7215709" y="933136"/>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3</a:t>
            </a:r>
          </a:p>
        </p:txBody>
      </p:sp>
      <p:sp>
        <p:nvSpPr>
          <p:cNvPr id="5" name="Oval 4">
            <a:extLst>
              <a:ext uri="{FF2B5EF4-FFF2-40B4-BE49-F238E27FC236}">
                <a16:creationId xmlns:a16="http://schemas.microsoft.com/office/drawing/2014/main" id="{3D1D2DD6-B88D-B67C-3C6F-4ED4479D1A39}"/>
              </a:ext>
            </a:extLst>
          </p:cNvPr>
          <p:cNvSpPr/>
          <p:nvPr/>
        </p:nvSpPr>
        <p:spPr>
          <a:xfrm>
            <a:off x="10138125" y="927243"/>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4.x</a:t>
            </a:r>
          </a:p>
        </p:txBody>
      </p:sp>
      <p:sp>
        <p:nvSpPr>
          <p:cNvPr id="6" name="Oval 5">
            <a:extLst>
              <a:ext uri="{FF2B5EF4-FFF2-40B4-BE49-F238E27FC236}">
                <a16:creationId xmlns:a16="http://schemas.microsoft.com/office/drawing/2014/main" id="{B574B418-BF80-26F0-4C7F-5B8CAA7BDC12}"/>
              </a:ext>
            </a:extLst>
          </p:cNvPr>
          <p:cNvSpPr/>
          <p:nvPr/>
        </p:nvSpPr>
        <p:spPr>
          <a:xfrm>
            <a:off x="1306934" y="3945573"/>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5.x</a:t>
            </a:r>
          </a:p>
        </p:txBody>
      </p:sp>
      <p:sp>
        <p:nvSpPr>
          <p:cNvPr id="7" name="Oval 6">
            <a:extLst>
              <a:ext uri="{FF2B5EF4-FFF2-40B4-BE49-F238E27FC236}">
                <a16:creationId xmlns:a16="http://schemas.microsoft.com/office/drawing/2014/main" id="{153A42C4-5802-C48B-E81D-8573779BB783}"/>
              </a:ext>
            </a:extLst>
          </p:cNvPr>
          <p:cNvSpPr/>
          <p:nvPr/>
        </p:nvSpPr>
        <p:spPr>
          <a:xfrm>
            <a:off x="4272102" y="3954748"/>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6.x</a:t>
            </a:r>
          </a:p>
        </p:txBody>
      </p:sp>
    </p:spTree>
    <p:extLst>
      <p:ext uri="{BB962C8B-B14F-4D97-AF65-F5344CB8AC3E}">
        <p14:creationId xmlns:p14="http://schemas.microsoft.com/office/powerpoint/2010/main" val="381389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dirty="0"/>
              <a:t>Here, we captured the feedback from the “Code Reviewer Agent” and give it back to “Developer Agent” to fix.</a:t>
            </a:r>
          </a:p>
        </p:txBody>
      </p:sp>
      <p:grpSp>
        <p:nvGrpSpPr>
          <p:cNvPr id="547" name="Group 546">
            <a:extLst>
              <a:ext uri="{FF2B5EF4-FFF2-40B4-BE49-F238E27FC236}">
                <a16:creationId xmlns:a16="http://schemas.microsoft.com/office/drawing/2014/main" id="{5F20C4FD-3797-B242-E0D7-E41CE888B771}"/>
              </a:ext>
            </a:extLst>
          </p:cNvPr>
          <p:cNvGrpSpPr/>
          <p:nvPr/>
        </p:nvGrpSpPr>
        <p:grpSpPr>
          <a:xfrm>
            <a:off x="3349987" y="1142140"/>
            <a:ext cx="2672839" cy="2467835"/>
            <a:chOff x="3349987" y="1142140"/>
            <a:chExt cx="2672839" cy="2467835"/>
          </a:xfrm>
          <a:solidFill>
            <a:schemeClr val="bg2"/>
          </a:solidFill>
        </p:grpSpPr>
        <p:sp>
          <p:nvSpPr>
            <p:cNvPr id="28" name="Text 0">
              <a:extLst>
                <a:ext uri="{FF2B5EF4-FFF2-40B4-BE49-F238E27FC236}">
                  <a16:creationId xmlns:a16="http://schemas.microsoft.com/office/drawing/2014/main" id="{C76339B6-07AC-BD64-2044-CF438BAEA0E2}"/>
                </a:ext>
              </a:extLst>
            </p:cNvPr>
            <p:cNvSpPr/>
            <p:nvPr/>
          </p:nvSpPr>
          <p:spPr>
            <a:xfrm>
              <a:off x="3518081"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29" name="Shape 8">
              <a:extLst>
                <a:ext uri="{FF2B5EF4-FFF2-40B4-BE49-F238E27FC236}">
                  <a16:creationId xmlns:a16="http://schemas.microsoft.com/office/drawing/2014/main" id="{ECADF3E0-CAEA-474B-ECF8-C266DFA52205}"/>
                </a:ext>
              </a:extLst>
            </p:cNvPr>
            <p:cNvSpPr/>
            <p:nvPr/>
          </p:nvSpPr>
          <p:spPr>
            <a:xfrm>
              <a:off x="3359513" y="1142140"/>
              <a:ext cx="2587112" cy="1047601"/>
            </a:xfrm>
            <a:prstGeom prst="roundRect">
              <a:avLst>
                <a:gd name="adj" fmla="val 0"/>
              </a:avLst>
            </a:prstGeom>
            <a:grpFill/>
            <a:ln w="12700">
              <a:noFill/>
              <a:prstDash val="solid"/>
            </a:ln>
          </p:spPr>
          <p:txBody>
            <a:bodyPr/>
            <a:lstStyle/>
            <a:p>
              <a:endParaRPr lang="en-US" dirty="0"/>
            </a:p>
          </p:txBody>
        </p:sp>
        <p:sp>
          <p:nvSpPr>
            <p:cNvPr id="30" name="Text 28">
              <a:extLst>
                <a:ext uri="{FF2B5EF4-FFF2-40B4-BE49-F238E27FC236}">
                  <a16:creationId xmlns:a16="http://schemas.microsoft.com/office/drawing/2014/main" id="{73762E94-641D-69BC-3C0C-226904CD913B}"/>
                </a:ext>
              </a:extLst>
            </p:cNvPr>
            <p:cNvSpPr/>
            <p:nvPr/>
          </p:nvSpPr>
          <p:spPr>
            <a:xfrm>
              <a:off x="3435713"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31" name="Text 55">
              <a:extLst>
                <a:ext uri="{FF2B5EF4-FFF2-40B4-BE49-F238E27FC236}">
                  <a16:creationId xmlns:a16="http://schemas.microsoft.com/office/drawing/2014/main" id="{B1C19955-83B7-5329-F7A0-C12625923761}"/>
                </a:ext>
              </a:extLst>
            </p:cNvPr>
            <p:cNvSpPr/>
            <p:nvPr/>
          </p:nvSpPr>
          <p:spPr>
            <a:xfrm>
              <a:off x="3435714"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34" name="Text 55">
              <a:extLst>
                <a:ext uri="{FF2B5EF4-FFF2-40B4-BE49-F238E27FC236}">
                  <a16:creationId xmlns:a16="http://schemas.microsoft.com/office/drawing/2014/main" id="{905350F0-DA97-0AAF-60FE-D26AA84DB45A}"/>
                </a:ext>
              </a:extLst>
            </p:cNvPr>
            <p:cNvSpPr/>
            <p:nvPr/>
          </p:nvSpPr>
          <p:spPr>
            <a:xfrm>
              <a:off x="3435714"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p>
          </p:txBody>
        </p:sp>
        <p:sp>
          <p:nvSpPr>
            <p:cNvPr id="35" name="Shape 8">
              <a:extLst>
                <a:ext uri="{FF2B5EF4-FFF2-40B4-BE49-F238E27FC236}">
                  <a16:creationId xmlns:a16="http://schemas.microsoft.com/office/drawing/2014/main" id="{EFF5D04C-FE6A-0B60-EB57-385C158B4811}"/>
                </a:ext>
              </a:extLst>
            </p:cNvPr>
            <p:cNvSpPr/>
            <p:nvPr/>
          </p:nvSpPr>
          <p:spPr>
            <a:xfrm>
              <a:off x="3349987" y="2946997"/>
              <a:ext cx="2587112" cy="662978"/>
            </a:xfrm>
            <a:prstGeom prst="roundRect">
              <a:avLst>
                <a:gd name="adj" fmla="val 0"/>
              </a:avLst>
            </a:prstGeom>
            <a:grpFill/>
            <a:ln w="12700">
              <a:noFill/>
              <a:prstDash val="solid"/>
            </a:ln>
          </p:spPr>
          <p:txBody>
            <a:bodyPr/>
            <a:lstStyle/>
            <a:p>
              <a:endParaRPr lang="en-US" dirty="0"/>
            </a:p>
          </p:txBody>
        </p:sp>
        <p:sp>
          <p:nvSpPr>
            <p:cNvPr id="36" name="Text 28">
              <a:extLst>
                <a:ext uri="{FF2B5EF4-FFF2-40B4-BE49-F238E27FC236}">
                  <a16:creationId xmlns:a16="http://schemas.microsoft.com/office/drawing/2014/main" id="{6DB9F00C-8E1B-D255-6B2F-A0497A5D560E}"/>
                </a:ext>
              </a:extLst>
            </p:cNvPr>
            <p:cNvSpPr/>
            <p:nvPr/>
          </p:nvSpPr>
          <p:spPr>
            <a:xfrm>
              <a:off x="3426187"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37" name="Text 55">
              <a:extLst>
                <a:ext uri="{FF2B5EF4-FFF2-40B4-BE49-F238E27FC236}">
                  <a16:creationId xmlns:a16="http://schemas.microsoft.com/office/drawing/2014/main" id="{F77B0886-8124-832F-3F9F-CEDC17565A8E}"/>
                </a:ext>
              </a:extLst>
            </p:cNvPr>
            <p:cNvSpPr/>
            <p:nvPr/>
          </p:nvSpPr>
          <p:spPr>
            <a:xfrm>
              <a:off x="3426188"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40" name="Text 55">
              <a:extLst>
                <a:ext uri="{FF2B5EF4-FFF2-40B4-BE49-F238E27FC236}">
                  <a16:creationId xmlns:a16="http://schemas.microsoft.com/office/drawing/2014/main" id="{953FD491-EBF1-1C93-00A1-94497C211E09}"/>
                </a:ext>
              </a:extLst>
            </p:cNvPr>
            <p:cNvSpPr/>
            <p:nvPr/>
          </p:nvSpPr>
          <p:spPr>
            <a:xfrm>
              <a:off x="3435714"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some </a:t>
              </a:r>
              <a:r>
                <a:rPr lang="en-US" sz="800" dirty="0">
                  <a:latin typeface="Open Sans Regular" pitchFamily="34" charset="0"/>
                  <a:ea typeface="Open Sans Regular" pitchFamily="34" charset="-122"/>
                  <a:cs typeface="Open Sans Regular" pitchFamily="34" charset="-120"/>
                </a:rPr>
                <a:t>{{reference material}}</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46" name="Group 545">
            <a:extLst>
              <a:ext uri="{FF2B5EF4-FFF2-40B4-BE49-F238E27FC236}">
                <a16:creationId xmlns:a16="http://schemas.microsoft.com/office/drawing/2014/main" id="{43F2D150-D7E4-D2BD-6175-A19CD6ECA030}"/>
              </a:ext>
            </a:extLst>
          </p:cNvPr>
          <p:cNvGrpSpPr/>
          <p:nvPr/>
        </p:nvGrpSpPr>
        <p:grpSpPr>
          <a:xfrm>
            <a:off x="330562" y="1152674"/>
            <a:ext cx="2672839" cy="2457301"/>
            <a:chOff x="330562" y="1152674"/>
            <a:chExt cx="2672839" cy="2457301"/>
          </a:xfrm>
          <a:solidFill>
            <a:schemeClr val="bg2"/>
          </a:solidFill>
        </p:grpSpPr>
        <p:sp>
          <p:nvSpPr>
            <p:cNvPr id="8" name="Text 0">
              <a:extLst>
                <a:ext uri="{FF2B5EF4-FFF2-40B4-BE49-F238E27FC236}">
                  <a16:creationId xmlns:a16="http://schemas.microsoft.com/office/drawing/2014/main" id="{8EB6D022-AA10-71DD-3B03-BE8B879837BA}"/>
                </a:ext>
              </a:extLst>
            </p:cNvPr>
            <p:cNvSpPr/>
            <p:nvPr/>
          </p:nvSpPr>
          <p:spPr>
            <a:xfrm>
              <a:off x="498656" y="235098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11" name="Shape 8">
              <a:extLst>
                <a:ext uri="{FF2B5EF4-FFF2-40B4-BE49-F238E27FC236}">
                  <a16:creationId xmlns:a16="http://schemas.microsoft.com/office/drawing/2014/main" id="{B11BBBE4-E2AE-62FD-F739-845EE8D3E15B}"/>
                </a:ext>
              </a:extLst>
            </p:cNvPr>
            <p:cNvSpPr/>
            <p:nvPr/>
          </p:nvSpPr>
          <p:spPr>
            <a:xfrm>
              <a:off x="340088" y="1152674"/>
              <a:ext cx="2587112" cy="1037067"/>
            </a:xfrm>
            <a:prstGeom prst="roundRect">
              <a:avLst>
                <a:gd name="adj" fmla="val 0"/>
              </a:avLst>
            </a:prstGeom>
            <a:grpFill/>
            <a:ln w="12700">
              <a:noFill/>
              <a:prstDash val="solid"/>
            </a:ln>
          </p:spPr>
          <p:txBody>
            <a:bodyPr/>
            <a:lstStyle/>
            <a:p>
              <a:endParaRPr lang="en-US" dirty="0"/>
            </a:p>
          </p:txBody>
        </p:sp>
        <p:sp>
          <p:nvSpPr>
            <p:cNvPr id="15" name="Text 28">
              <a:extLst>
                <a:ext uri="{FF2B5EF4-FFF2-40B4-BE49-F238E27FC236}">
                  <a16:creationId xmlns:a16="http://schemas.microsoft.com/office/drawing/2014/main" id="{C99EE616-9137-815E-523A-CC9B8052AB32}"/>
                </a:ext>
              </a:extLst>
            </p:cNvPr>
            <p:cNvSpPr/>
            <p:nvPr/>
          </p:nvSpPr>
          <p:spPr>
            <a:xfrm>
              <a:off x="416288" y="118155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16" name="Text 55">
              <a:extLst>
                <a:ext uri="{FF2B5EF4-FFF2-40B4-BE49-F238E27FC236}">
                  <a16:creationId xmlns:a16="http://schemas.microsoft.com/office/drawing/2014/main" id="{B36047B3-D9A7-4701-E9FF-315DC7C242D0}"/>
                </a:ext>
              </a:extLst>
            </p:cNvPr>
            <p:cNvSpPr/>
            <p:nvPr/>
          </p:nvSpPr>
          <p:spPr>
            <a:xfrm>
              <a:off x="416289" y="13990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17" name="Text 55">
              <a:extLst>
                <a:ext uri="{FF2B5EF4-FFF2-40B4-BE49-F238E27FC236}">
                  <a16:creationId xmlns:a16="http://schemas.microsoft.com/office/drawing/2014/main" id="{5D45782E-212A-5AED-19F4-A8D007ABF57F}"/>
                </a:ext>
              </a:extLst>
            </p:cNvPr>
            <p:cNvSpPr/>
            <p:nvPr/>
          </p:nvSpPr>
          <p:spPr>
            <a:xfrm>
              <a:off x="416289" y="159067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endParaRPr lang="en-US" sz="800" dirty="0"/>
            </a:p>
          </p:txBody>
        </p:sp>
        <p:sp>
          <p:nvSpPr>
            <p:cNvPr id="22" name="Shape 8">
              <a:extLst>
                <a:ext uri="{FF2B5EF4-FFF2-40B4-BE49-F238E27FC236}">
                  <a16:creationId xmlns:a16="http://schemas.microsoft.com/office/drawing/2014/main" id="{8F9B962A-6D3E-B46A-A076-8328ACECEAC9}"/>
                </a:ext>
              </a:extLst>
            </p:cNvPr>
            <p:cNvSpPr/>
            <p:nvPr/>
          </p:nvSpPr>
          <p:spPr>
            <a:xfrm>
              <a:off x="330562" y="2966047"/>
              <a:ext cx="2587112" cy="643928"/>
            </a:xfrm>
            <a:prstGeom prst="roundRect">
              <a:avLst>
                <a:gd name="adj" fmla="val 0"/>
              </a:avLst>
            </a:prstGeom>
            <a:grpFill/>
            <a:ln w="12700">
              <a:noFill/>
              <a:prstDash val="solid"/>
            </a:ln>
          </p:spPr>
          <p:txBody>
            <a:bodyPr/>
            <a:lstStyle/>
            <a:p>
              <a:endParaRPr lang="en-US" dirty="0"/>
            </a:p>
          </p:txBody>
        </p:sp>
        <p:sp>
          <p:nvSpPr>
            <p:cNvPr id="23" name="Text 28">
              <a:extLst>
                <a:ext uri="{FF2B5EF4-FFF2-40B4-BE49-F238E27FC236}">
                  <a16:creationId xmlns:a16="http://schemas.microsoft.com/office/drawing/2014/main" id="{EF1ECBA8-1133-527F-F0F7-A7F46C65C677}"/>
                </a:ext>
              </a:extLst>
            </p:cNvPr>
            <p:cNvSpPr/>
            <p:nvPr/>
          </p:nvSpPr>
          <p:spPr>
            <a:xfrm>
              <a:off x="406762" y="299492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24" name="Text 55">
              <a:extLst>
                <a:ext uri="{FF2B5EF4-FFF2-40B4-BE49-F238E27FC236}">
                  <a16:creationId xmlns:a16="http://schemas.microsoft.com/office/drawing/2014/main" id="{5B80B150-A4F4-1C52-1B62-2F96CB5B2788}"/>
                </a:ext>
              </a:extLst>
            </p:cNvPr>
            <p:cNvSpPr/>
            <p:nvPr/>
          </p:nvSpPr>
          <p:spPr>
            <a:xfrm>
              <a:off x="406763" y="321246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41" name="Text 55">
              <a:extLst>
                <a:ext uri="{FF2B5EF4-FFF2-40B4-BE49-F238E27FC236}">
                  <a16:creationId xmlns:a16="http://schemas.microsoft.com/office/drawing/2014/main" id="{5FAC3A15-97AE-B9DD-16BE-C18C4910ADB1}"/>
                </a:ext>
              </a:extLst>
            </p:cNvPr>
            <p:cNvSpPr/>
            <p:nvPr/>
          </p:nvSpPr>
          <p:spPr>
            <a:xfrm>
              <a:off x="406763" y="337438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latin typeface="Open Sans Regular" pitchFamily="34" charset="0"/>
                  <a:ea typeface="Open Sans Regular" pitchFamily="34" charset="-122"/>
                  <a:cs typeface="Open Sans Regular" pitchFamily="34" charset="-120"/>
                </a:rPr>
                <a:t>{{some explanation of code}}</a:t>
              </a:r>
            </a:p>
          </p:txBody>
        </p:sp>
      </p:grpSp>
      <p:grpSp>
        <p:nvGrpSpPr>
          <p:cNvPr id="548" name="Group 547">
            <a:extLst>
              <a:ext uri="{FF2B5EF4-FFF2-40B4-BE49-F238E27FC236}">
                <a16:creationId xmlns:a16="http://schemas.microsoft.com/office/drawing/2014/main" id="{376095CB-5647-26C6-1C30-D2E5F3B8756D}"/>
              </a:ext>
            </a:extLst>
          </p:cNvPr>
          <p:cNvGrpSpPr/>
          <p:nvPr/>
        </p:nvGrpSpPr>
        <p:grpSpPr>
          <a:xfrm>
            <a:off x="6217012" y="1142140"/>
            <a:ext cx="2672839" cy="2467835"/>
            <a:chOff x="6217012" y="1142140"/>
            <a:chExt cx="2672839" cy="2467835"/>
          </a:xfrm>
          <a:solidFill>
            <a:schemeClr val="bg2"/>
          </a:solidFill>
        </p:grpSpPr>
        <p:sp>
          <p:nvSpPr>
            <p:cNvPr id="42" name="Text 0">
              <a:extLst>
                <a:ext uri="{FF2B5EF4-FFF2-40B4-BE49-F238E27FC236}">
                  <a16:creationId xmlns:a16="http://schemas.microsoft.com/office/drawing/2014/main" id="{8E40AC76-9754-2ECD-6D9A-3FE6740B79AF}"/>
                </a:ext>
              </a:extLst>
            </p:cNvPr>
            <p:cNvSpPr/>
            <p:nvPr/>
          </p:nvSpPr>
          <p:spPr>
            <a:xfrm>
              <a:off x="6385106"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3" name="Shape 8">
              <a:extLst>
                <a:ext uri="{FF2B5EF4-FFF2-40B4-BE49-F238E27FC236}">
                  <a16:creationId xmlns:a16="http://schemas.microsoft.com/office/drawing/2014/main" id="{13486754-BF33-C154-2791-DBDA5294B7B5}"/>
                </a:ext>
              </a:extLst>
            </p:cNvPr>
            <p:cNvSpPr/>
            <p:nvPr/>
          </p:nvSpPr>
          <p:spPr>
            <a:xfrm>
              <a:off x="6226538" y="1142140"/>
              <a:ext cx="2587112" cy="1047601"/>
            </a:xfrm>
            <a:prstGeom prst="roundRect">
              <a:avLst>
                <a:gd name="adj" fmla="val 0"/>
              </a:avLst>
            </a:prstGeom>
            <a:grpFill/>
            <a:ln w="12700">
              <a:noFill/>
              <a:prstDash val="solid"/>
            </a:ln>
          </p:spPr>
          <p:txBody>
            <a:bodyPr/>
            <a:lstStyle/>
            <a:p>
              <a:endParaRPr lang="en-US" dirty="0"/>
            </a:p>
          </p:txBody>
        </p:sp>
        <p:sp>
          <p:nvSpPr>
            <p:cNvPr id="44" name="Text 28">
              <a:extLst>
                <a:ext uri="{FF2B5EF4-FFF2-40B4-BE49-F238E27FC236}">
                  <a16:creationId xmlns:a16="http://schemas.microsoft.com/office/drawing/2014/main" id="{0D685A94-88AB-769A-BE62-E04360E4CBE6}"/>
                </a:ext>
              </a:extLst>
            </p:cNvPr>
            <p:cNvSpPr/>
            <p:nvPr/>
          </p:nvSpPr>
          <p:spPr>
            <a:xfrm>
              <a:off x="6302738"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45" name="Text 55">
              <a:extLst>
                <a:ext uri="{FF2B5EF4-FFF2-40B4-BE49-F238E27FC236}">
                  <a16:creationId xmlns:a16="http://schemas.microsoft.com/office/drawing/2014/main" id="{8CB56380-B455-AF03-DC78-A05F72AFF9B2}"/>
                </a:ext>
              </a:extLst>
            </p:cNvPr>
            <p:cNvSpPr/>
            <p:nvPr/>
          </p:nvSpPr>
          <p:spPr>
            <a:xfrm>
              <a:off x="6302739"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Architect. Think step-by-step.</a:t>
              </a:r>
              <a:endParaRPr lang="en-US" sz="800" dirty="0">
                <a:solidFill>
                  <a:schemeClr val="bg1"/>
                </a:solidFill>
              </a:endParaRPr>
            </a:p>
          </p:txBody>
        </p:sp>
        <p:sp>
          <p:nvSpPr>
            <p:cNvPr id="46" name="Text 55">
              <a:extLst>
                <a:ext uri="{FF2B5EF4-FFF2-40B4-BE49-F238E27FC236}">
                  <a16:creationId xmlns:a16="http://schemas.microsoft.com/office/drawing/2014/main" id="{9F2AE6F0-C510-82A0-4EFF-9515E46BA417}"/>
                </a:ext>
              </a:extLst>
            </p:cNvPr>
            <p:cNvSpPr/>
            <p:nvPr/>
          </p:nvSpPr>
          <p:spPr>
            <a:xfrm>
              <a:off x="6302739"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Create sub-tasks for this </a:t>
              </a:r>
              <a:r>
                <a:rPr lang="en-US" sz="800" dirty="0">
                  <a:latin typeface="Open Sans Regular" pitchFamily="34" charset="0"/>
                  <a:ea typeface="Open Sans Regular" pitchFamily="34" charset="-122"/>
                  <a:cs typeface="Open Sans Regular" pitchFamily="34" charset="-120"/>
                </a:rPr>
                <a:t>{{specification}}.</a:t>
              </a:r>
            </a:p>
          </p:txBody>
        </p:sp>
        <p:sp>
          <p:nvSpPr>
            <p:cNvPr id="47" name="Shape 8">
              <a:extLst>
                <a:ext uri="{FF2B5EF4-FFF2-40B4-BE49-F238E27FC236}">
                  <a16:creationId xmlns:a16="http://schemas.microsoft.com/office/drawing/2014/main" id="{382F815C-2248-0E76-3817-00CD6A57AC09}"/>
                </a:ext>
              </a:extLst>
            </p:cNvPr>
            <p:cNvSpPr/>
            <p:nvPr/>
          </p:nvSpPr>
          <p:spPr>
            <a:xfrm>
              <a:off x="6217012" y="2946997"/>
              <a:ext cx="2587112" cy="662978"/>
            </a:xfrm>
            <a:prstGeom prst="roundRect">
              <a:avLst>
                <a:gd name="adj" fmla="val 0"/>
              </a:avLst>
            </a:prstGeom>
            <a:grpFill/>
            <a:ln w="12700">
              <a:noFill/>
              <a:prstDash val="solid"/>
            </a:ln>
          </p:spPr>
          <p:txBody>
            <a:bodyPr/>
            <a:lstStyle/>
            <a:p>
              <a:endParaRPr lang="en-US" dirty="0"/>
            </a:p>
          </p:txBody>
        </p:sp>
        <p:sp>
          <p:nvSpPr>
            <p:cNvPr id="48" name="Text 28">
              <a:extLst>
                <a:ext uri="{FF2B5EF4-FFF2-40B4-BE49-F238E27FC236}">
                  <a16:creationId xmlns:a16="http://schemas.microsoft.com/office/drawing/2014/main" id="{FBA75374-0859-B192-682B-A8676A38DD1A}"/>
                </a:ext>
              </a:extLst>
            </p:cNvPr>
            <p:cNvSpPr/>
            <p:nvPr/>
          </p:nvSpPr>
          <p:spPr>
            <a:xfrm>
              <a:off x="6293212"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49" name="Text 55">
              <a:extLst>
                <a:ext uri="{FF2B5EF4-FFF2-40B4-BE49-F238E27FC236}">
                  <a16:creationId xmlns:a16="http://schemas.microsoft.com/office/drawing/2014/main" id="{DA28B386-7CAD-F481-DC24-4F4CE37574A3}"/>
                </a:ext>
              </a:extLst>
            </p:cNvPr>
            <p:cNvSpPr/>
            <p:nvPr/>
          </p:nvSpPr>
          <p:spPr>
            <a:xfrm>
              <a:off x="6293213"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are the sub-steps</a:t>
              </a:r>
              <a:endParaRPr lang="en-US" sz="800" dirty="0">
                <a:solidFill>
                  <a:schemeClr val="bg1"/>
                </a:solidFill>
              </a:endParaRPr>
            </a:p>
          </p:txBody>
        </p:sp>
        <p:sp>
          <p:nvSpPr>
            <p:cNvPr id="50" name="Text 55">
              <a:extLst>
                <a:ext uri="{FF2B5EF4-FFF2-40B4-BE49-F238E27FC236}">
                  <a16:creationId xmlns:a16="http://schemas.microsoft.com/office/drawing/2014/main" id="{1D1B4067-FCD4-7D4F-A079-8477BA029EE9}"/>
                </a:ext>
              </a:extLst>
            </p:cNvPr>
            <p:cNvSpPr/>
            <p:nvPr/>
          </p:nvSpPr>
          <p:spPr>
            <a:xfrm>
              <a:off x="6302739"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are </a:t>
              </a:r>
              <a:r>
                <a:rPr lang="en-US" sz="800" dirty="0">
                  <a:latin typeface="Open Sans Regular" pitchFamily="34" charset="0"/>
                  <a:ea typeface="Open Sans Regular" pitchFamily="34" charset="-122"/>
                  <a:cs typeface="Open Sans Regular" pitchFamily="34" charset="-120"/>
                </a:rPr>
                <a:t>{{some examples}}</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1" name="Text 55">
              <a:extLst>
                <a:ext uri="{FF2B5EF4-FFF2-40B4-BE49-F238E27FC236}">
                  <a16:creationId xmlns:a16="http://schemas.microsoft.com/office/drawing/2014/main" id="{DA4842D5-C973-D0BE-D219-88FCD1D82E19}"/>
                </a:ext>
              </a:extLst>
            </p:cNvPr>
            <p:cNvSpPr/>
            <p:nvPr/>
          </p:nvSpPr>
          <p:spPr>
            <a:xfrm>
              <a:off x="6293213" y="33458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{{Steps to implement}}.</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grpSp>
      <p:grpSp>
        <p:nvGrpSpPr>
          <p:cNvPr id="570" name="Group 569">
            <a:extLst>
              <a:ext uri="{FF2B5EF4-FFF2-40B4-BE49-F238E27FC236}">
                <a16:creationId xmlns:a16="http://schemas.microsoft.com/office/drawing/2014/main" id="{7B0552BE-2878-AF8D-D586-7E437B9A36B5}"/>
              </a:ext>
            </a:extLst>
          </p:cNvPr>
          <p:cNvGrpSpPr/>
          <p:nvPr/>
        </p:nvGrpSpPr>
        <p:grpSpPr>
          <a:xfrm>
            <a:off x="311510" y="4186297"/>
            <a:ext cx="2672839" cy="2467835"/>
            <a:chOff x="311510" y="4186297"/>
            <a:chExt cx="2672839" cy="2467835"/>
          </a:xfrm>
          <a:solidFill>
            <a:schemeClr val="bg2"/>
          </a:solidFill>
        </p:grpSpPr>
        <p:sp>
          <p:nvSpPr>
            <p:cNvPr id="52" name="Text 0">
              <a:extLst>
                <a:ext uri="{FF2B5EF4-FFF2-40B4-BE49-F238E27FC236}">
                  <a16:creationId xmlns:a16="http://schemas.microsoft.com/office/drawing/2014/main" id="{F7B06A77-EA99-1147-8947-B120B46763E3}"/>
                </a:ext>
              </a:extLst>
            </p:cNvPr>
            <p:cNvSpPr/>
            <p:nvPr/>
          </p:nvSpPr>
          <p:spPr>
            <a:xfrm>
              <a:off x="479604" y="5376091"/>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3" name="Shape 8">
              <a:extLst>
                <a:ext uri="{FF2B5EF4-FFF2-40B4-BE49-F238E27FC236}">
                  <a16:creationId xmlns:a16="http://schemas.microsoft.com/office/drawing/2014/main" id="{D5AB895A-E262-9F40-D534-CF182F93213F}"/>
                </a:ext>
              </a:extLst>
            </p:cNvPr>
            <p:cNvSpPr/>
            <p:nvPr/>
          </p:nvSpPr>
          <p:spPr>
            <a:xfrm>
              <a:off x="321036" y="4186297"/>
              <a:ext cx="2587112" cy="1047601"/>
            </a:xfrm>
            <a:prstGeom prst="roundRect">
              <a:avLst>
                <a:gd name="adj" fmla="val 0"/>
              </a:avLst>
            </a:prstGeom>
            <a:grpFill/>
            <a:ln w="12700">
              <a:noFill/>
              <a:prstDash val="solid"/>
            </a:ln>
          </p:spPr>
          <p:txBody>
            <a:bodyPr/>
            <a:lstStyle/>
            <a:p>
              <a:endParaRPr lang="en-US" dirty="0"/>
            </a:p>
          </p:txBody>
        </p:sp>
        <p:sp>
          <p:nvSpPr>
            <p:cNvPr id="54" name="Text 28">
              <a:extLst>
                <a:ext uri="{FF2B5EF4-FFF2-40B4-BE49-F238E27FC236}">
                  <a16:creationId xmlns:a16="http://schemas.microsoft.com/office/drawing/2014/main" id="{92A4D932-48CC-E17F-A69E-C05041CFF5F8}"/>
                </a:ext>
              </a:extLst>
            </p:cNvPr>
            <p:cNvSpPr/>
            <p:nvPr/>
          </p:nvSpPr>
          <p:spPr>
            <a:xfrm>
              <a:off x="397236" y="4206658"/>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5" name="Text 55">
              <a:extLst>
                <a:ext uri="{FF2B5EF4-FFF2-40B4-BE49-F238E27FC236}">
                  <a16:creationId xmlns:a16="http://schemas.microsoft.com/office/drawing/2014/main" id="{C5A0280A-0AD5-7D30-DC5A-4300711D90DB}"/>
                </a:ext>
              </a:extLst>
            </p:cNvPr>
            <p:cNvSpPr/>
            <p:nvPr/>
          </p:nvSpPr>
          <p:spPr>
            <a:xfrm>
              <a:off x="397237" y="442419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Developer</a:t>
              </a:r>
              <a:endParaRPr lang="en-US" sz="800" dirty="0">
                <a:solidFill>
                  <a:schemeClr val="bg1"/>
                </a:solidFill>
              </a:endParaRPr>
            </a:p>
          </p:txBody>
        </p:sp>
        <p:sp>
          <p:nvSpPr>
            <p:cNvPr id="56" name="Text 55">
              <a:extLst>
                <a:ext uri="{FF2B5EF4-FFF2-40B4-BE49-F238E27FC236}">
                  <a16:creationId xmlns:a16="http://schemas.microsoft.com/office/drawing/2014/main" id="{DE62D0A0-6959-CE03-49FA-3BD6B0C04B5B}"/>
                </a:ext>
              </a:extLst>
            </p:cNvPr>
            <p:cNvSpPr/>
            <p:nvPr/>
          </p:nvSpPr>
          <p:spPr>
            <a:xfrm>
              <a:off x="397237" y="458612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You are implementing </a:t>
              </a:r>
              <a:r>
                <a:rPr lang="en-US" sz="800" dirty="0">
                  <a:latin typeface="Open Sans Regular" pitchFamily="34" charset="0"/>
                  <a:ea typeface="Open Sans Regular" pitchFamily="34" charset="-122"/>
                  <a:cs typeface="Open Sans Regular" pitchFamily="34" charset="-120"/>
                </a:rPr>
                <a:t>{{functionality}}.</a:t>
              </a:r>
            </a:p>
          </p:txBody>
        </p:sp>
        <p:sp>
          <p:nvSpPr>
            <p:cNvPr id="57" name="Shape 8">
              <a:extLst>
                <a:ext uri="{FF2B5EF4-FFF2-40B4-BE49-F238E27FC236}">
                  <a16:creationId xmlns:a16="http://schemas.microsoft.com/office/drawing/2014/main" id="{C932549C-8B90-78C9-2D04-21B1FED8C183}"/>
                </a:ext>
              </a:extLst>
            </p:cNvPr>
            <p:cNvSpPr/>
            <p:nvPr/>
          </p:nvSpPr>
          <p:spPr>
            <a:xfrm>
              <a:off x="311510" y="5991154"/>
              <a:ext cx="2587112" cy="662978"/>
            </a:xfrm>
            <a:prstGeom prst="roundRect">
              <a:avLst>
                <a:gd name="adj" fmla="val 0"/>
              </a:avLst>
            </a:prstGeom>
            <a:grpFill/>
            <a:ln w="12700">
              <a:noFill/>
              <a:prstDash val="solid"/>
            </a:ln>
          </p:spPr>
          <p:txBody>
            <a:bodyPr/>
            <a:lstStyle/>
            <a:p>
              <a:endParaRPr lang="en-US" dirty="0"/>
            </a:p>
          </p:txBody>
        </p:sp>
        <p:sp>
          <p:nvSpPr>
            <p:cNvPr id="58" name="Text 28">
              <a:extLst>
                <a:ext uri="{FF2B5EF4-FFF2-40B4-BE49-F238E27FC236}">
                  <a16:creationId xmlns:a16="http://schemas.microsoft.com/office/drawing/2014/main" id="{B4845DBF-9C06-5902-8D79-641B346A85AA}"/>
                </a:ext>
              </a:extLst>
            </p:cNvPr>
            <p:cNvSpPr/>
            <p:nvPr/>
          </p:nvSpPr>
          <p:spPr>
            <a:xfrm>
              <a:off x="387710" y="6020031"/>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9" name="Text 55">
              <a:extLst>
                <a:ext uri="{FF2B5EF4-FFF2-40B4-BE49-F238E27FC236}">
                  <a16:creationId xmlns:a16="http://schemas.microsoft.com/office/drawing/2014/main" id="{A014F1DE-7952-3ECE-6431-340FD6A7733E}"/>
                </a:ext>
              </a:extLst>
            </p:cNvPr>
            <p:cNvSpPr/>
            <p:nvPr/>
          </p:nvSpPr>
          <p:spPr>
            <a:xfrm>
              <a:off x="387711" y="623757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an implementation of step no. 3</a:t>
              </a:r>
              <a:endParaRPr lang="en-US" sz="800" dirty="0">
                <a:solidFill>
                  <a:schemeClr val="bg1"/>
                </a:solidFill>
              </a:endParaRPr>
            </a:p>
          </p:txBody>
        </p:sp>
        <p:sp>
          <p:nvSpPr>
            <p:cNvPr id="60" name="Text 55">
              <a:extLst>
                <a:ext uri="{FF2B5EF4-FFF2-40B4-BE49-F238E27FC236}">
                  <a16:creationId xmlns:a16="http://schemas.microsoft.com/office/drawing/2014/main" id="{BB287821-E490-A9DE-44B5-258D93F1CF6F}"/>
                </a:ext>
              </a:extLst>
            </p:cNvPr>
            <p:cNvSpPr/>
            <p:nvPr/>
          </p:nvSpPr>
          <p:spPr>
            <a:xfrm>
              <a:off x="397237" y="474804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code for </a:t>
              </a:r>
              <a:r>
                <a:rPr lang="en-US" sz="800" dirty="0">
                  <a:latin typeface="Open Sans Regular" pitchFamily="34" charset="0"/>
                  <a:ea typeface="Open Sans Regular" pitchFamily="34" charset="-122"/>
                  <a:cs typeface="Open Sans Regular" pitchFamily="34" charset="-120"/>
                </a:rPr>
                <a:t>{{step no 3}}</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61" name="Text 55">
              <a:extLst>
                <a:ext uri="{FF2B5EF4-FFF2-40B4-BE49-F238E27FC236}">
                  <a16:creationId xmlns:a16="http://schemas.microsoft.com/office/drawing/2014/main" id="{2AAAA39A-B709-42D2-1EA2-BA113CE6463F}"/>
                </a:ext>
              </a:extLst>
            </p:cNvPr>
            <p:cNvSpPr/>
            <p:nvPr/>
          </p:nvSpPr>
          <p:spPr>
            <a:xfrm>
              <a:off x="387711" y="638997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{{Code for step 3}.</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62" name="Text 55">
              <a:extLst>
                <a:ext uri="{FF2B5EF4-FFF2-40B4-BE49-F238E27FC236}">
                  <a16:creationId xmlns:a16="http://schemas.microsoft.com/office/drawing/2014/main" id="{6FF68C51-9C44-0855-0DFF-776C048796A1}"/>
                </a:ext>
              </a:extLst>
            </p:cNvPr>
            <p:cNvSpPr/>
            <p:nvPr/>
          </p:nvSpPr>
          <p:spPr>
            <a:xfrm>
              <a:off x="397237" y="491949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a:t>
              </a:r>
              <a:r>
                <a:rPr lang="en-US" sz="800" dirty="0">
                  <a:latin typeface="Open Sans Regular" pitchFamily="34" charset="0"/>
                  <a:ea typeface="Open Sans Regular" pitchFamily="34" charset="-122"/>
                  <a:cs typeface="Open Sans Regular" pitchFamily="34" charset="-120"/>
                </a:rPr>
                <a:t>{{list of reusable functions}}</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69" name="Group 568">
            <a:extLst>
              <a:ext uri="{FF2B5EF4-FFF2-40B4-BE49-F238E27FC236}">
                <a16:creationId xmlns:a16="http://schemas.microsoft.com/office/drawing/2014/main" id="{EF26CCE2-3EE8-CCA5-2765-EE14ABADABC1}"/>
              </a:ext>
            </a:extLst>
          </p:cNvPr>
          <p:cNvGrpSpPr/>
          <p:nvPr/>
        </p:nvGrpSpPr>
        <p:grpSpPr>
          <a:xfrm>
            <a:off x="3311887" y="4219724"/>
            <a:ext cx="2682364" cy="2457301"/>
            <a:chOff x="3311887" y="4219724"/>
            <a:chExt cx="2682364" cy="2457301"/>
          </a:xfrm>
          <a:solidFill>
            <a:schemeClr val="bg2"/>
          </a:solidFill>
        </p:grpSpPr>
        <p:sp>
          <p:nvSpPr>
            <p:cNvPr id="63" name="Text 0">
              <a:extLst>
                <a:ext uri="{FF2B5EF4-FFF2-40B4-BE49-F238E27FC236}">
                  <a16:creationId xmlns:a16="http://schemas.microsoft.com/office/drawing/2014/main" id="{A4F731CD-ACB4-70F0-471B-5CEF1FB28807}"/>
                </a:ext>
              </a:extLst>
            </p:cNvPr>
            <p:cNvSpPr/>
            <p:nvPr/>
          </p:nvSpPr>
          <p:spPr>
            <a:xfrm>
              <a:off x="3479981" y="54180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55" name="Shape 8">
              <a:extLst>
                <a:ext uri="{FF2B5EF4-FFF2-40B4-BE49-F238E27FC236}">
                  <a16:creationId xmlns:a16="http://schemas.microsoft.com/office/drawing/2014/main" id="{10CF6CC3-9F79-0465-7A7B-7B0AE8BA7DF7}"/>
                </a:ext>
              </a:extLst>
            </p:cNvPr>
            <p:cNvSpPr/>
            <p:nvPr/>
          </p:nvSpPr>
          <p:spPr>
            <a:xfrm>
              <a:off x="3321413" y="4219724"/>
              <a:ext cx="2587112" cy="1037067"/>
            </a:xfrm>
            <a:prstGeom prst="roundRect">
              <a:avLst>
                <a:gd name="adj" fmla="val 0"/>
              </a:avLst>
            </a:prstGeom>
            <a:grpFill/>
            <a:ln w="12700">
              <a:noFill/>
              <a:prstDash val="solid"/>
            </a:ln>
          </p:spPr>
          <p:txBody>
            <a:bodyPr/>
            <a:lstStyle/>
            <a:p>
              <a:endParaRPr lang="en-US" dirty="0"/>
            </a:p>
          </p:txBody>
        </p:sp>
        <p:sp>
          <p:nvSpPr>
            <p:cNvPr id="457" name="Text 28">
              <a:extLst>
                <a:ext uri="{FF2B5EF4-FFF2-40B4-BE49-F238E27FC236}">
                  <a16:creationId xmlns:a16="http://schemas.microsoft.com/office/drawing/2014/main" id="{ADE504EE-D289-24E7-B2B6-6870E4B1114E}"/>
                </a:ext>
              </a:extLst>
            </p:cNvPr>
            <p:cNvSpPr/>
            <p:nvPr/>
          </p:nvSpPr>
          <p:spPr>
            <a:xfrm>
              <a:off x="3397613" y="42486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459" name="Text 55">
              <a:extLst>
                <a:ext uri="{FF2B5EF4-FFF2-40B4-BE49-F238E27FC236}">
                  <a16:creationId xmlns:a16="http://schemas.microsoft.com/office/drawing/2014/main" id="{BE16A947-E72E-EEFC-39FD-07DB621AC047}"/>
                </a:ext>
              </a:extLst>
            </p:cNvPr>
            <p:cNvSpPr/>
            <p:nvPr/>
          </p:nvSpPr>
          <p:spPr>
            <a:xfrm>
              <a:off x="3397614" y="44661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a:t>
              </a:r>
              <a:r>
                <a:rPr lang="en-US" sz="800" dirty="0">
                  <a:latin typeface="Open Sans Regular" pitchFamily="34" charset="0"/>
                  <a:ea typeface="Open Sans Regular" pitchFamily="34" charset="-122"/>
                  <a:cs typeface="Open Sans Regular" pitchFamily="34" charset="-120"/>
                </a:rPr>
                <a:t>SAP Code Reviewer</a:t>
              </a:r>
              <a:endParaRPr lang="en-US" sz="800" dirty="0"/>
            </a:p>
          </p:txBody>
        </p:sp>
        <p:sp>
          <p:nvSpPr>
            <p:cNvPr id="461" name="Text 55">
              <a:extLst>
                <a:ext uri="{FF2B5EF4-FFF2-40B4-BE49-F238E27FC236}">
                  <a16:creationId xmlns:a16="http://schemas.microsoft.com/office/drawing/2014/main" id="{FC0A33B4-9EE0-A291-9EFB-E90304DD7386}"/>
                </a:ext>
              </a:extLst>
            </p:cNvPr>
            <p:cNvSpPr/>
            <p:nvPr/>
          </p:nvSpPr>
          <p:spPr>
            <a:xfrm>
              <a:off x="3397614" y="465772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Evaluate this </a:t>
              </a:r>
              <a:r>
                <a:rPr lang="en-US" sz="800" dirty="0">
                  <a:latin typeface="Open Sans Regular" pitchFamily="34" charset="0"/>
                  <a:ea typeface="Open Sans Regular" pitchFamily="34" charset="-122"/>
                  <a:cs typeface="Open Sans Regular" pitchFamily="34" charset="-120"/>
                </a:rPr>
                <a:t>{{code}}</a:t>
              </a:r>
              <a:endParaRPr lang="en-US" sz="800" dirty="0"/>
            </a:p>
          </p:txBody>
        </p:sp>
        <p:sp>
          <p:nvSpPr>
            <p:cNvPr id="464" name="Shape 8">
              <a:extLst>
                <a:ext uri="{FF2B5EF4-FFF2-40B4-BE49-F238E27FC236}">
                  <a16:creationId xmlns:a16="http://schemas.microsoft.com/office/drawing/2014/main" id="{5F5896CC-2C71-5D9D-E793-030F7E8F04FF}"/>
                </a:ext>
              </a:extLst>
            </p:cNvPr>
            <p:cNvSpPr/>
            <p:nvPr/>
          </p:nvSpPr>
          <p:spPr>
            <a:xfrm>
              <a:off x="3311887" y="6033097"/>
              <a:ext cx="2587112" cy="643928"/>
            </a:xfrm>
            <a:prstGeom prst="roundRect">
              <a:avLst>
                <a:gd name="adj" fmla="val 0"/>
              </a:avLst>
            </a:prstGeom>
            <a:grpFill/>
            <a:ln w="12700">
              <a:noFill/>
              <a:prstDash val="solid"/>
            </a:ln>
          </p:spPr>
          <p:txBody>
            <a:bodyPr/>
            <a:lstStyle/>
            <a:p>
              <a:endParaRPr lang="en-US" dirty="0"/>
            </a:p>
          </p:txBody>
        </p:sp>
        <p:sp>
          <p:nvSpPr>
            <p:cNvPr id="465" name="Text 28">
              <a:extLst>
                <a:ext uri="{FF2B5EF4-FFF2-40B4-BE49-F238E27FC236}">
                  <a16:creationId xmlns:a16="http://schemas.microsoft.com/office/drawing/2014/main" id="{D4392459-0E0C-0F05-640F-36D3CF0D310F}"/>
                </a:ext>
              </a:extLst>
            </p:cNvPr>
            <p:cNvSpPr/>
            <p:nvPr/>
          </p:nvSpPr>
          <p:spPr>
            <a:xfrm>
              <a:off x="3388087" y="60619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466" name="Text 55">
              <a:extLst>
                <a:ext uri="{FF2B5EF4-FFF2-40B4-BE49-F238E27FC236}">
                  <a16:creationId xmlns:a16="http://schemas.microsoft.com/office/drawing/2014/main" id="{4B8B1EE0-AF2F-24C6-8668-EF5145BF6392}"/>
                </a:ext>
              </a:extLst>
            </p:cNvPr>
            <p:cNvSpPr/>
            <p:nvPr/>
          </p:nvSpPr>
          <p:spPr>
            <a:xfrm>
              <a:off x="3388088" y="62795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are the problems I have identified:</a:t>
              </a:r>
            </a:p>
          </p:txBody>
        </p:sp>
        <p:sp>
          <p:nvSpPr>
            <p:cNvPr id="467" name="Text 55">
              <a:extLst>
                <a:ext uri="{FF2B5EF4-FFF2-40B4-BE49-F238E27FC236}">
                  <a16:creationId xmlns:a16="http://schemas.microsoft.com/office/drawing/2014/main" id="{AEC13F46-CBF3-2D1E-998E-A5F0086939A7}"/>
                </a:ext>
              </a:extLst>
            </p:cNvPr>
            <p:cNvSpPr/>
            <p:nvPr/>
          </p:nvSpPr>
          <p:spPr>
            <a:xfrm>
              <a:off x="3388088" y="644143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{{problems}}</a:t>
              </a:r>
            </a:p>
          </p:txBody>
        </p:sp>
        <p:sp>
          <p:nvSpPr>
            <p:cNvPr id="468" name="Text 55">
              <a:extLst>
                <a:ext uri="{FF2B5EF4-FFF2-40B4-BE49-F238E27FC236}">
                  <a16:creationId xmlns:a16="http://schemas.microsoft.com/office/drawing/2014/main" id="{ADEACC6E-9935-2417-2121-E53598B3F768}"/>
                </a:ext>
              </a:extLst>
            </p:cNvPr>
            <p:cNvSpPr/>
            <p:nvPr/>
          </p:nvSpPr>
          <p:spPr>
            <a:xfrm>
              <a:off x="3407139" y="4819650"/>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are my </a:t>
              </a:r>
              <a:r>
                <a:rPr lang="en-US" sz="800" dirty="0">
                  <a:latin typeface="Open Sans Regular" pitchFamily="34" charset="0"/>
                  <a:ea typeface="Open Sans Regular" pitchFamily="34" charset="-122"/>
                  <a:cs typeface="Open Sans Regular" pitchFamily="34" charset="-120"/>
                </a:rPr>
                <a:t>{{standards for coding}}</a:t>
              </a:r>
              <a:endParaRPr lang="en-US" sz="800" dirty="0"/>
            </a:p>
          </p:txBody>
        </p:sp>
      </p:grpSp>
      <p:grpSp>
        <p:nvGrpSpPr>
          <p:cNvPr id="574" name="Group 573">
            <a:extLst>
              <a:ext uri="{FF2B5EF4-FFF2-40B4-BE49-F238E27FC236}">
                <a16:creationId xmlns:a16="http://schemas.microsoft.com/office/drawing/2014/main" id="{19C5DF70-5FF2-2BC2-94D8-6D2E668FED35}"/>
              </a:ext>
            </a:extLst>
          </p:cNvPr>
          <p:cNvGrpSpPr/>
          <p:nvPr/>
        </p:nvGrpSpPr>
        <p:grpSpPr>
          <a:xfrm>
            <a:off x="6188437" y="4219724"/>
            <a:ext cx="2672839" cy="2457301"/>
            <a:chOff x="6188437" y="4219724"/>
            <a:chExt cx="2672839" cy="2457301"/>
          </a:xfrm>
        </p:grpSpPr>
        <p:sp>
          <p:nvSpPr>
            <p:cNvPr id="503" name="Text 0">
              <a:extLst>
                <a:ext uri="{FF2B5EF4-FFF2-40B4-BE49-F238E27FC236}">
                  <a16:creationId xmlns:a16="http://schemas.microsoft.com/office/drawing/2014/main" id="{F326AB17-4309-908C-7D07-B39419931E4D}"/>
                </a:ext>
              </a:extLst>
            </p:cNvPr>
            <p:cNvSpPr/>
            <p:nvPr/>
          </p:nvSpPr>
          <p:spPr>
            <a:xfrm>
              <a:off x="6356531" y="5418034"/>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04" name="Shape 8">
              <a:extLst>
                <a:ext uri="{FF2B5EF4-FFF2-40B4-BE49-F238E27FC236}">
                  <a16:creationId xmlns:a16="http://schemas.microsoft.com/office/drawing/2014/main" id="{F0E5B879-6AD9-F0D8-546A-A002DD9A58F8}"/>
                </a:ext>
              </a:extLst>
            </p:cNvPr>
            <p:cNvSpPr/>
            <p:nvPr/>
          </p:nvSpPr>
          <p:spPr>
            <a:xfrm>
              <a:off x="6197963" y="4219724"/>
              <a:ext cx="2587112" cy="1037067"/>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05" name="Text 28">
              <a:extLst>
                <a:ext uri="{FF2B5EF4-FFF2-40B4-BE49-F238E27FC236}">
                  <a16:creationId xmlns:a16="http://schemas.microsoft.com/office/drawing/2014/main" id="{A78D22D5-5810-4DE9-1799-D0343EDBF8E9}"/>
                </a:ext>
              </a:extLst>
            </p:cNvPr>
            <p:cNvSpPr/>
            <p:nvPr/>
          </p:nvSpPr>
          <p:spPr>
            <a:xfrm>
              <a:off x="6274163" y="4248601"/>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07" name="Text 55">
              <a:extLst>
                <a:ext uri="{FF2B5EF4-FFF2-40B4-BE49-F238E27FC236}">
                  <a16:creationId xmlns:a16="http://schemas.microsoft.com/office/drawing/2014/main" id="{AD60DF7B-04B3-EDAF-3BD1-361D1A93C228}"/>
                </a:ext>
              </a:extLst>
            </p:cNvPr>
            <p:cNvSpPr/>
            <p:nvPr/>
          </p:nvSpPr>
          <p:spPr>
            <a:xfrm>
              <a:off x="6274164" y="446614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a:t>
              </a:r>
              <a:r>
                <a:rPr lang="en-US" sz="800" dirty="0">
                  <a:highlight>
                    <a:srgbClr val="FFFF00"/>
                  </a:highlight>
                  <a:latin typeface="Open Sans Regular" pitchFamily="34" charset="0"/>
                  <a:ea typeface="Open Sans Regular" pitchFamily="34" charset="-122"/>
                  <a:cs typeface="Open Sans Regular" pitchFamily="34" charset="-120"/>
                </a:rPr>
                <a:t>SAP Developer</a:t>
              </a:r>
              <a:endParaRPr lang="en-US" sz="800" dirty="0">
                <a:highlight>
                  <a:srgbClr val="FFFF00"/>
                </a:highlight>
              </a:endParaRPr>
            </a:p>
          </p:txBody>
        </p:sp>
        <p:sp>
          <p:nvSpPr>
            <p:cNvPr id="508" name="Text 55">
              <a:extLst>
                <a:ext uri="{FF2B5EF4-FFF2-40B4-BE49-F238E27FC236}">
                  <a16:creationId xmlns:a16="http://schemas.microsoft.com/office/drawing/2014/main" id="{4B2A5D4F-9B4F-54A6-E437-58159E94B73E}"/>
                </a:ext>
              </a:extLst>
            </p:cNvPr>
            <p:cNvSpPr/>
            <p:nvPr/>
          </p:nvSpPr>
          <p:spPr>
            <a:xfrm>
              <a:off x="6274164" y="4657725"/>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Previously you wrote </a:t>
              </a:r>
              <a:r>
                <a:rPr lang="en-US" sz="800" dirty="0">
                  <a:highlight>
                    <a:srgbClr val="FFFF00"/>
                  </a:highlight>
                  <a:latin typeface="Open Sans Regular" pitchFamily="34" charset="0"/>
                  <a:ea typeface="Open Sans Regular" pitchFamily="34" charset="-122"/>
                  <a:cs typeface="Open Sans Regular" pitchFamily="34" charset="-120"/>
                </a:rPr>
                <a:t>{{code}}</a:t>
              </a:r>
              <a:r>
                <a:rPr lang="en-US" sz="800" dirty="0">
                  <a:solidFill>
                    <a:schemeClr val="bg1"/>
                  </a:solidFill>
                  <a:latin typeface="Open Sans Regular" pitchFamily="34" charset="0"/>
                  <a:ea typeface="Open Sans Regular" pitchFamily="34" charset="-122"/>
                  <a:cs typeface="Open Sans Regular" pitchFamily="34" charset="-120"/>
                </a:rPr>
                <a:t> for </a:t>
              </a:r>
              <a:r>
                <a:rPr lang="en-US" sz="800" dirty="0">
                  <a:highlight>
                    <a:srgbClr val="FFFF00"/>
                  </a:highlight>
                  <a:latin typeface="Open Sans Regular" pitchFamily="34" charset="0"/>
                  <a:ea typeface="Open Sans Regular" pitchFamily="34" charset="-122"/>
                  <a:cs typeface="Open Sans Regular" pitchFamily="34" charset="-120"/>
                </a:rPr>
                <a:t>{{step 3}}</a:t>
              </a:r>
              <a:endParaRPr lang="en-US" sz="800" dirty="0">
                <a:highlight>
                  <a:srgbClr val="FFFF00"/>
                </a:highlight>
              </a:endParaRPr>
            </a:p>
          </p:txBody>
        </p:sp>
        <p:sp>
          <p:nvSpPr>
            <p:cNvPr id="509" name="Shape 8">
              <a:extLst>
                <a:ext uri="{FF2B5EF4-FFF2-40B4-BE49-F238E27FC236}">
                  <a16:creationId xmlns:a16="http://schemas.microsoft.com/office/drawing/2014/main" id="{C6B9B9B9-AB2A-2BD7-C078-ED3B07E9A31A}"/>
                </a:ext>
              </a:extLst>
            </p:cNvPr>
            <p:cNvSpPr/>
            <p:nvPr/>
          </p:nvSpPr>
          <p:spPr>
            <a:xfrm>
              <a:off x="6188437" y="6033097"/>
              <a:ext cx="2587112" cy="64392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10" name="Text 28">
              <a:extLst>
                <a:ext uri="{FF2B5EF4-FFF2-40B4-BE49-F238E27FC236}">
                  <a16:creationId xmlns:a16="http://schemas.microsoft.com/office/drawing/2014/main" id="{010721B9-EB5F-D938-3C2B-6ADCB665254F}"/>
                </a:ext>
              </a:extLst>
            </p:cNvPr>
            <p:cNvSpPr/>
            <p:nvPr/>
          </p:nvSpPr>
          <p:spPr>
            <a:xfrm>
              <a:off x="6264637" y="6061974"/>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11" name="Text 55">
              <a:extLst>
                <a:ext uri="{FF2B5EF4-FFF2-40B4-BE49-F238E27FC236}">
                  <a16:creationId xmlns:a16="http://schemas.microsoft.com/office/drawing/2014/main" id="{91215683-49D1-6D69-7CEA-F745276E6786}"/>
                </a:ext>
              </a:extLst>
            </p:cNvPr>
            <p:cNvSpPr/>
            <p:nvPr/>
          </p:nvSpPr>
          <p:spPr>
            <a:xfrm>
              <a:off x="6264638" y="6279514"/>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code that fixes problems:</a:t>
              </a:r>
            </a:p>
          </p:txBody>
        </p:sp>
        <p:sp>
          <p:nvSpPr>
            <p:cNvPr id="512" name="Text 55">
              <a:extLst>
                <a:ext uri="{FF2B5EF4-FFF2-40B4-BE49-F238E27FC236}">
                  <a16:creationId xmlns:a16="http://schemas.microsoft.com/office/drawing/2014/main" id="{49838EC4-E37E-8283-F918-B91F733B2723}"/>
                </a:ext>
              </a:extLst>
            </p:cNvPr>
            <p:cNvSpPr/>
            <p:nvPr/>
          </p:nvSpPr>
          <p:spPr>
            <a:xfrm>
              <a:off x="6264638" y="6441439"/>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highlight>
                    <a:srgbClr val="FFFF00"/>
                  </a:highlight>
                  <a:latin typeface="Open Sans Regular" pitchFamily="34" charset="0"/>
                  <a:ea typeface="Open Sans Regular" pitchFamily="34" charset="-122"/>
                  <a:cs typeface="Open Sans Regular" pitchFamily="34" charset="-120"/>
                </a:rPr>
                <a:t>{{modified code}}</a:t>
              </a:r>
            </a:p>
          </p:txBody>
        </p:sp>
        <p:sp>
          <p:nvSpPr>
            <p:cNvPr id="514" name="Text 55">
              <a:extLst>
                <a:ext uri="{FF2B5EF4-FFF2-40B4-BE49-F238E27FC236}">
                  <a16:creationId xmlns:a16="http://schemas.microsoft.com/office/drawing/2014/main" id="{0D20618C-0C59-9504-F356-77A5580AC564}"/>
                </a:ext>
              </a:extLst>
            </p:cNvPr>
            <p:cNvSpPr/>
            <p:nvPr/>
          </p:nvSpPr>
          <p:spPr>
            <a:xfrm>
              <a:off x="6274164" y="4819650"/>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Peer review found these</a:t>
              </a:r>
              <a:r>
                <a:rPr lang="en-US" sz="800" dirty="0">
                  <a:highlight>
                    <a:srgbClr val="FFFF00"/>
                  </a:highlight>
                  <a:latin typeface="Open Sans Regular" pitchFamily="34" charset="0"/>
                  <a:ea typeface="Open Sans Regular" pitchFamily="34" charset="-122"/>
                  <a:cs typeface="Open Sans Regular" pitchFamily="34" charset="-120"/>
                </a:rPr>
                <a:t>{{problems}}</a:t>
              </a:r>
              <a:endParaRPr lang="en-US" sz="800" dirty="0">
                <a:highlight>
                  <a:srgbClr val="FFFF00"/>
                </a:highlight>
              </a:endParaRPr>
            </a:p>
          </p:txBody>
        </p:sp>
        <p:sp>
          <p:nvSpPr>
            <p:cNvPr id="519" name="Text 55">
              <a:extLst>
                <a:ext uri="{FF2B5EF4-FFF2-40B4-BE49-F238E27FC236}">
                  <a16:creationId xmlns:a16="http://schemas.microsoft.com/office/drawing/2014/main" id="{EF207147-BFAF-5BA4-1E88-12305C900F3B}"/>
                </a:ext>
              </a:extLst>
            </p:cNvPr>
            <p:cNvSpPr/>
            <p:nvPr/>
          </p:nvSpPr>
          <p:spPr>
            <a:xfrm>
              <a:off x="6274164" y="4981575"/>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Rewrite code to fix these problems.</a:t>
              </a:r>
              <a:endParaRPr lang="en-US" sz="800" dirty="0">
                <a:highlight>
                  <a:srgbClr val="FFFF00"/>
                </a:highlight>
              </a:endParaRPr>
            </a:p>
          </p:txBody>
        </p:sp>
      </p:grpSp>
      <p:grpSp>
        <p:nvGrpSpPr>
          <p:cNvPr id="567" name="Group 566">
            <a:extLst>
              <a:ext uri="{FF2B5EF4-FFF2-40B4-BE49-F238E27FC236}">
                <a16:creationId xmlns:a16="http://schemas.microsoft.com/office/drawing/2014/main" id="{788BA339-4D5E-D901-8983-C2CB92769E29}"/>
              </a:ext>
            </a:extLst>
          </p:cNvPr>
          <p:cNvGrpSpPr/>
          <p:nvPr/>
        </p:nvGrpSpPr>
        <p:grpSpPr>
          <a:xfrm>
            <a:off x="9084037" y="1148302"/>
            <a:ext cx="2672839" cy="2467835"/>
            <a:chOff x="9084037" y="1148302"/>
            <a:chExt cx="2672839" cy="2467835"/>
          </a:xfrm>
          <a:solidFill>
            <a:schemeClr val="bg2"/>
          </a:solidFill>
        </p:grpSpPr>
        <p:sp>
          <p:nvSpPr>
            <p:cNvPr id="533" name="Text 0">
              <a:extLst>
                <a:ext uri="{FF2B5EF4-FFF2-40B4-BE49-F238E27FC236}">
                  <a16:creationId xmlns:a16="http://schemas.microsoft.com/office/drawing/2014/main" id="{B3D05D9D-86EF-4398-53B3-5B3B218DD5AA}"/>
                </a:ext>
              </a:extLst>
            </p:cNvPr>
            <p:cNvSpPr/>
            <p:nvPr/>
          </p:nvSpPr>
          <p:spPr>
            <a:xfrm>
              <a:off x="9252131" y="2338096"/>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34" name="Shape 8">
              <a:extLst>
                <a:ext uri="{FF2B5EF4-FFF2-40B4-BE49-F238E27FC236}">
                  <a16:creationId xmlns:a16="http://schemas.microsoft.com/office/drawing/2014/main" id="{48BBC270-78AB-49F9-8816-162514D1A24A}"/>
                </a:ext>
              </a:extLst>
            </p:cNvPr>
            <p:cNvSpPr/>
            <p:nvPr/>
          </p:nvSpPr>
          <p:spPr>
            <a:xfrm>
              <a:off x="9093563" y="1148302"/>
              <a:ext cx="2587112" cy="1047601"/>
            </a:xfrm>
            <a:prstGeom prst="roundRect">
              <a:avLst>
                <a:gd name="adj" fmla="val 0"/>
              </a:avLst>
            </a:prstGeom>
            <a:grpFill/>
            <a:ln w="12700">
              <a:noFill/>
              <a:prstDash val="solid"/>
            </a:ln>
          </p:spPr>
          <p:txBody>
            <a:bodyPr/>
            <a:lstStyle/>
            <a:p>
              <a:endParaRPr lang="en-US" dirty="0"/>
            </a:p>
          </p:txBody>
        </p:sp>
        <p:sp>
          <p:nvSpPr>
            <p:cNvPr id="535" name="Text 28">
              <a:extLst>
                <a:ext uri="{FF2B5EF4-FFF2-40B4-BE49-F238E27FC236}">
                  <a16:creationId xmlns:a16="http://schemas.microsoft.com/office/drawing/2014/main" id="{4AAE17DD-2FF4-FAB3-665F-DEAC46C0EA63}"/>
                </a:ext>
              </a:extLst>
            </p:cNvPr>
            <p:cNvSpPr/>
            <p:nvPr/>
          </p:nvSpPr>
          <p:spPr>
            <a:xfrm>
              <a:off x="9169763" y="1168663"/>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36" name="Text 55">
              <a:extLst>
                <a:ext uri="{FF2B5EF4-FFF2-40B4-BE49-F238E27FC236}">
                  <a16:creationId xmlns:a16="http://schemas.microsoft.com/office/drawing/2014/main" id="{6A14057C-97DA-B8AF-98AF-E091408092F7}"/>
                </a:ext>
              </a:extLst>
            </p:cNvPr>
            <p:cNvSpPr/>
            <p:nvPr/>
          </p:nvSpPr>
          <p:spPr>
            <a:xfrm>
              <a:off x="9169764" y="138620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Developer</a:t>
              </a:r>
              <a:endParaRPr lang="en-US" sz="800" dirty="0">
                <a:solidFill>
                  <a:schemeClr val="bg1"/>
                </a:solidFill>
              </a:endParaRPr>
            </a:p>
          </p:txBody>
        </p:sp>
        <p:sp>
          <p:nvSpPr>
            <p:cNvPr id="537" name="Text 55">
              <a:extLst>
                <a:ext uri="{FF2B5EF4-FFF2-40B4-BE49-F238E27FC236}">
                  <a16:creationId xmlns:a16="http://schemas.microsoft.com/office/drawing/2014/main" id="{BEDF4789-D4DF-24FA-E9BE-84916FC2521F}"/>
                </a:ext>
              </a:extLst>
            </p:cNvPr>
            <p:cNvSpPr/>
            <p:nvPr/>
          </p:nvSpPr>
          <p:spPr>
            <a:xfrm>
              <a:off x="9169764" y="154812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You are implementing </a:t>
              </a:r>
              <a:r>
                <a:rPr lang="en-US" sz="800" dirty="0">
                  <a:latin typeface="Open Sans Regular" pitchFamily="34" charset="0"/>
                  <a:ea typeface="Open Sans Regular" pitchFamily="34" charset="-122"/>
                  <a:cs typeface="Open Sans Regular" pitchFamily="34" charset="-120"/>
                </a:rPr>
                <a:t>{{functionality}}.</a:t>
              </a:r>
            </a:p>
          </p:txBody>
        </p:sp>
        <p:sp>
          <p:nvSpPr>
            <p:cNvPr id="538" name="Shape 8">
              <a:extLst>
                <a:ext uri="{FF2B5EF4-FFF2-40B4-BE49-F238E27FC236}">
                  <a16:creationId xmlns:a16="http://schemas.microsoft.com/office/drawing/2014/main" id="{FA4C4705-4665-FE69-59DA-839FAA55508F}"/>
                </a:ext>
              </a:extLst>
            </p:cNvPr>
            <p:cNvSpPr/>
            <p:nvPr/>
          </p:nvSpPr>
          <p:spPr>
            <a:xfrm>
              <a:off x="9084037" y="2953159"/>
              <a:ext cx="2587112" cy="662978"/>
            </a:xfrm>
            <a:prstGeom prst="roundRect">
              <a:avLst>
                <a:gd name="adj" fmla="val 0"/>
              </a:avLst>
            </a:prstGeom>
            <a:grpFill/>
            <a:ln w="12700">
              <a:noFill/>
              <a:prstDash val="solid"/>
            </a:ln>
          </p:spPr>
          <p:txBody>
            <a:bodyPr/>
            <a:lstStyle/>
            <a:p>
              <a:endParaRPr lang="en-US" dirty="0"/>
            </a:p>
          </p:txBody>
        </p:sp>
        <p:sp>
          <p:nvSpPr>
            <p:cNvPr id="540" name="Text 28">
              <a:extLst>
                <a:ext uri="{FF2B5EF4-FFF2-40B4-BE49-F238E27FC236}">
                  <a16:creationId xmlns:a16="http://schemas.microsoft.com/office/drawing/2014/main" id="{DEE8D50D-8ACC-1DFC-08EF-D210BE6A7A51}"/>
                </a:ext>
              </a:extLst>
            </p:cNvPr>
            <p:cNvSpPr/>
            <p:nvPr/>
          </p:nvSpPr>
          <p:spPr>
            <a:xfrm>
              <a:off x="9160237" y="2982036"/>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42" name="Text 55">
              <a:extLst>
                <a:ext uri="{FF2B5EF4-FFF2-40B4-BE49-F238E27FC236}">
                  <a16:creationId xmlns:a16="http://schemas.microsoft.com/office/drawing/2014/main" id="{86A712D4-7E2B-4198-CE02-EE2152B2FCB7}"/>
                </a:ext>
              </a:extLst>
            </p:cNvPr>
            <p:cNvSpPr/>
            <p:nvPr/>
          </p:nvSpPr>
          <p:spPr>
            <a:xfrm>
              <a:off x="9160238" y="319957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I will search code base for </a:t>
              </a:r>
              <a:r>
                <a:rPr lang="en-US" sz="800" dirty="0">
                  <a:latin typeface="Open Sans Regular" pitchFamily="34" charset="0"/>
                  <a:ea typeface="Open Sans Regular" pitchFamily="34" charset="-122"/>
                  <a:cs typeface="Open Sans Regular" pitchFamily="34" charset="-120"/>
                </a:rPr>
                <a:t>{{reusable function}}</a:t>
              </a:r>
              <a:endParaRPr lang="en-US" sz="800" dirty="0"/>
            </a:p>
          </p:txBody>
        </p:sp>
        <p:sp>
          <p:nvSpPr>
            <p:cNvPr id="543" name="Text 55">
              <a:extLst>
                <a:ext uri="{FF2B5EF4-FFF2-40B4-BE49-F238E27FC236}">
                  <a16:creationId xmlns:a16="http://schemas.microsoft.com/office/drawing/2014/main" id="{7FCC10D3-2109-9F67-26E6-D1041519B7C9}"/>
                </a:ext>
              </a:extLst>
            </p:cNvPr>
            <p:cNvSpPr/>
            <p:nvPr/>
          </p:nvSpPr>
          <p:spPr>
            <a:xfrm>
              <a:off x="9169764" y="171005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You need to code for </a:t>
              </a:r>
              <a:r>
                <a:rPr lang="en-US" sz="800" dirty="0">
                  <a:latin typeface="Open Sans Regular" pitchFamily="34" charset="0"/>
                  <a:ea typeface="Open Sans Regular" pitchFamily="34" charset="-122"/>
                  <a:cs typeface="Open Sans Regular" pitchFamily="34" charset="-120"/>
                </a:rPr>
                <a:t>{{step no 3}}</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45" name="Text 55">
              <a:extLst>
                <a:ext uri="{FF2B5EF4-FFF2-40B4-BE49-F238E27FC236}">
                  <a16:creationId xmlns:a16="http://schemas.microsoft.com/office/drawing/2014/main" id="{0EAA1155-83F2-A224-C1DA-118D4E1AE82B}"/>
                </a:ext>
              </a:extLst>
            </p:cNvPr>
            <p:cNvSpPr/>
            <p:nvPr/>
          </p:nvSpPr>
          <p:spPr>
            <a:xfrm>
              <a:off x="9169764" y="188150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What </a:t>
              </a:r>
              <a:r>
                <a:rPr lang="en-US" sz="800" dirty="0">
                  <a:latin typeface="Open Sans Regular" pitchFamily="34" charset="0"/>
                  <a:ea typeface="Open Sans Regular" pitchFamily="34" charset="-122"/>
                  <a:cs typeface="Open Sans Regular" pitchFamily="34" charset="-120"/>
                </a:rPr>
                <a:t>{{external tools}}</a:t>
              </a:r>
              <a:r>
                <a:rPr lang="en-US" sz="800" dirty="0">
                  <a:solidFill>
                    <a:schemeClr val="bg1"/>
                  </a:solidFill>
                  <a:latin typeface="Open Sans Regular" pitchFamily="34" charset="0"/>
                  <a:ea typeface="Open Sans Regular" pitchFamily="34" charset="-122"/>
                  <a:cs typeface="Open Sans Regular" pitchFamily="34" charset="-120"/>
                </a:rPr>
                <a:t> will you use?</a:t>
              </a:r>
            </a:p>
          </p:txBody>
        </p:sp>
      </p:grpSp>
      <p:sp>
        <p:nvSpPr>
          <p:cNvPr id="2" name="Oval 1">
            <a:extLst>
              <a:ext uri="{FF2B5EF4-FFF2-40B4-BE49-F238E27FC236}">
                <a16:creationId xmlns:a16="http://schemas.microsoft.com/office/drawing/2014/main" id="{9A67B3E2-0F98-DCFA-92B0-A18527D7FA42}"/>
              </a:ext>
            </a:extLst>
          </p:cNvPr>
          <p:cNvSpPr/>
          <p:nvPr/>
        </p:nvSpPr>
        <p:spPr>
          <a:xfrm>
            <a:off x="1136062" y="927243"/>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
        <p:nvSpPr>
          <p:cNvPr id="3" name="Oval 2">
            <a:extLst>
              <a:ext uri="{FF2B5EF4-FFF2-40B4-BE49-F238E27FC236}">
                <a16:creationId xmlns:a16="http://schemas.microsoft.com/office/drawing/2014/main" id="{E26F467E-E860-8C94-582F-A7F3BB4215FE}"/>
              </a:ext>
            </a:extLst>
          </p:cNvPr>
          <p:cNvSpPr/>
          <p:nvPr/>
        </p:nvSpPr>
        <p:spPr>
          <a:xfrm>
            <a:off x="4197559" y="912714"/>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4" name="Oval 3">
            <a:extLst>
              <a:ext uri="{FF2B5EF4-FFF2-40B4-BE49-F238E27FC236}">
                <a16:creationId xmlns:a16="http://schemas.microsoft.com/office/drawing/2014/main" id="{E6F94439-A779-7050-EE0C-9B3B4CCA77B0}"/>
              </a:ext>
            </a:extLst>
          </p:cNvPr>
          <p:cNvSpPr/>
          <p:nvPr/>
        </p:nvSpPr>
        <p:spPr>
          <a:xfrm>
            <a:off x="7215709" y="933136"/>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3</a:t>
            </a:r>
          </a:p>
        </p:txBody>
      </p:sp>
      <p:sp>
        <p:nvSpPr>
          <p:cNvPr id="5" name="Oval 4">
            <a:extLst>
              <a:ext uri="{FF2B5EF4-FFF2-40B4-BE49-F238E27FC236}">
                <a16:creationId xmlns:a16="http://schemas.microsoft.com/office/drawing/2014/main" id="{998656A5-BC2C-1DC8-84F1-CE338B6A480D}"/>
              </a:ext>
            </a:extLst>
          </p:cNvPr>
          <p:cNvSpPr/>
          <p:nvPr/>
        </p:nvSpPr>
        <p:spPr>
          <a:xfrm>
            <a:off x="10138125" y="927243"/>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4.x</a:t>
            </a:r>
          </a:p>
        </p:txBody>
      </p:sp>
      <p:sp>
        <p:nvSpPr>
          <p:cNvPr id="6" name="Oval 5">
            <a:extLst>
              <a:ext uri="{FF2B5EF4-FFF2-40B4-BE49-F238E27FC236}">
                <a16:creationId xmlns:a16="http://schemas.microsoft.com/office/drawing/2014/main" id="{ACB44F10-50C9-5DCC-9244-477FFE458BDD}"/>
              </a:ext>
            </a:extLst>
          </p:cNvPr>
          <p:cNvSpPr/>
          <p:nvPr/>
        </p:nvSpPr>
        <p:spPr>
          <a:xfrm>
            <a:off x="1306934" y="3945573"/>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5.x</a:t>
            </a:r>
          </a:p>
        </p:txBody>
      </p:sp>
      <p:sp>
        <p:nvSpPr>
          <p:cNvPr id="7" name="Oval 6">
            <a:extLst>
              <a:ext uri="{FF2B5EF4-FFF2-40B4-BE49-F238E27FC236}">
                <a16:creationId xmlns:a16="http://schemas.microsoft.com/office/drawing/2014/main" id="{07D9CCCB-EE35-18E7-34DD-EFE009B3C8D6}"/>
              </a:ext>
            </a:extLst>
          </p:cNvPr>
          <p:cNvSpPr/>
          <p:nvPr/>
        </p:nvSpPr>
        <p:spPr>
          <a:xfrm>
            <a:off x="4272102" y="3954748"/>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6.x</a:t>
            </a:r>
          </a:p>
        </p:txBody>
      </p:sp>
      <p:sp>
        <p:nvSpPr>
          <p:cNvPr id="9" name="Oval 8">
            <a:extLst>
              <a:ext uri="{FF2B5EF4-FFF2-40B4-BE49-F238E27FC236}">
                <a16:creationId xmlns:a16="http://schemas.microsoft.com/office/drawing/2014/main" id="{9DF158C0-578C-B440-BBA5-1C11C460EC96}"/>
              </a:ext>
            </a:extLst>
          </p:cNvPr>
          <p:cNvSpPr/>
          <p:nvPr/>
        </p:nvSpPr>
        <p:spPr>
          <a:xfrm>
            <a:off x="7290252" y="3973602"/>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7.x</a:t>
            </a:r>
          </a:p>
        </p:txBody>
      </p:sp>
    </p:spTree>
    <p:extLst>
      <p:ext uri="{BB962C8B-B14F-4D97-AF65-F5344CB8AC3E}">
        <p14:creationId xmlns:p14="http://schemas.microsoft.com/office/powerpoint/2010/main" val="287334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dirty="0"/>
              <a:t>Another trick is to execute the code and capture the errors. This can be code compilation, query execution or even runtime logs. After gathering this feedback, we give it back to the “Developer Agent” to fix or incorporate feedback.</a:t>
            </a:r>
          </a:p>
        </p:txBody>
      </p:sp>
      <p:grpSp>
        <p:nvGrpSpPr>
          <p:cNvPr id="547" name="Group 546">
            <a:extLst>
              <a:ext uri="{FF2B5EF4-FFF2-40B4-BE49-F238E27FC236}">
                <a16:creationId xmlns:a16="http://schemas.microsoft.com/office/drawing/2014/main" id="{5F20C4FD-3797-B242-E0D7-E41CE888B771}"/>
              </a:ext>
            </a:extLst>
          </p:cNvPr>
          <p:cNvGrpSpPr/>
          <p:nvPr/>
        </p:nvGrpSpPr>
        <p:grpSpPr>
          <a:xfrm>
            <a:off x="3349987" y="1142140"/>
            <a:ext cx="2672839" cy="2467835"/>
            <a:chOff x="3349987" y="1142140"/>
            <a:chExt cx="2672839" cy="2467835"/>
          </a:xfrm>
          <a:solidFill>
            <a:schemeClr val="bg2"/>
          </a:solidFill>
        </p:grpSpPr>
        <p:sp>
          <p:nvSpPr>
            <p:cNvPr id="28" name="Text 0">
              <a:extLst>
                <a:ext uri="{FF2B5EF4-FFF2-40B4-BE49-F238E27FC236}">
                  <a16:creationId xmlns:a16="http://schemas.microsoft.com/office/drawing/2014/main" id="{C76339B6-07AC-BD64-2044-CF438BAEA0E2}"/>
                </a:ext>
              </a:extLst>
            </p:cNvPr>
            <p:cNvSpPr/>
            <p:nvPr/>
          </p:nvSpPr>
          <p:spPr>
            <a:xfrm>
              <a:off x="3518081"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29" name="Shape 8">
              <a:extLst>
                <a:ext uri="{FF2B5EF4-FFF2-40B4-BE49-F238E27FC236}">
                  <a16:creationId xmlns:a16="http://schemas.microsoft.com/office/drawing/2014/main" id="{ECADF3E0-CAEA-474B-ECF8-C266DFA52205}"/>
                </a:ext>
              </a:extLst>
            </p:cNvPr>
            <p:cNvSpPr/>
            <p:nvPr/>
          </p:nvSpPr>
          <p:spPr>
            <a:xfrm>
              <a:off x="3359513" y="1142140"/>
              <a:ext cx="2587112" cy="1047601"/>
            </a:xfrm>
            <a:prstGeom prst="roundRect">
              <a:avLst>
                <a:gd name="adj" fmla="val 0"/>
              </a:avLst>
            </a:prstGeom>
            <a:grpFill/>
            <a:ln w="12700">
              <a:noFill/>
              <a:prstDash val="solid"/>
            </a:ln>
          </p:spPr>
          <p:txBody>
            <a:bodyPr/>
            <a:lstStyle/>
            <a:p>
              <a:endParaRPr lang="en-US" dirty="0"/>
            </a:p>
          </p:txBody>
        </p:sp>
        <p:sp>
          <p:nvSpPr>
            <p:cNvPr id="30" name="Text 28">
              <a:extLst>
                <a:ext uri="{FF2B5EF4-FFF2-40B4-BE49-F238E27FC236}">
                  <a16:creationId xmlns:a16="http://schemas.microsoft.com/office/drawing/2014/main" id="{73762E94-641D-69BC-3C0C-226904CD913B}"/>
                </a:ext>
              </a:extLst>
            </p:cNvPr>
            <p:cNvSpPr/>
            <p:nvPr/>
          </p:nvSpPr>
          <p:spPr>
            <a:xfrm>
              <a:off x="3435713"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31" name="Text 55">
              <a:extLst>
                <a:ext uri="{FF2B5EF4-FFF2-40B4-BE49-F238E27FC236}">
                  <a16:creationId xmlns:a16="http://schemas.microsoft.com/office/drawing/2014/main" id="{B1C19955-83B7-5329-F7A0-C12625923761}"/>
                </a:ext>
              </a:extLst>
            </p:cNvPr>
            <p:cNvSpPr/>
            <p:nvPr/>
          </p:nvSpPr>
          <p:spPr>
            <a:xfrm>
              <a:off x="3435714"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34" name="Text 55">
              <a:extLst>
                <a:ext uri="{FF2B5EF4-FFF2-40B4-BE49-F238E27FC236}">
                  <a16:creationId xmlns:a16="http://schemas.microsoft.com/office/drawing/2014/main" id="{905350F0-DA97-0AAF-60FE-D26AA84DB45A}"/>
                </a:ext>
              </a:extLst>
            </p:cNvPr>
            <p:cNvSpPr/>
            <p:nvPr/>
          </p:nvSpPr>
          <p:spPr>
            <a:xfrm>
              <a:off x="3435714"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p>
          </p:txBody>
        </p:sp>
        <p:sp>
          <p:nvSpPr>
            <p:cNvPr id="35" name="Shape 8">
              <a:extLst>
                <a:ext uri="{FF2B5EF4-FFF2-40B4-BE49-F238E27FC236}">
                  <a16:creationId xmlns:a16="http://schemas.microsoft.com/office/drawing/2014/main" id="{EFF5D04C-FE6A-0B60-EB57-385C158B4811}"/>
                </a:ext>
              </a:extLst>
            </p:cNvPr>
            <p:cNvSpPr/>
            <p:nvPr/>
          </p:nvSpPr>
          <p:spPr>
            <a:xfrm>
              <a:off x="3349987" y="2946997"/>
              <a:ext cx="2587112" cy="662978"/>
            </a:xfrm>
            <a:prstGeom prst="roundRect">
              <a:avLst>
                <a:gd name="adj" fmla="val 0"/>
              </a:avLst>
            </a:prstGeom>
            <a:grpFill/>
            <a:ln w="12700">
              <a:noFill/>
              <a:prstDash val="solid"/>
            </a:ln>
          </p:spPr>
          <p:txBody>
            <a:bodyPr/>
            <a:lstStyle/>
            <a:p>
              <a:endParaRPr lang="en-US" dirty="0"/>
            </a:p>
          </p:txBody>
        </p:sp>
        <p:sp>
          <p:nvSpPr>
            <p:cNvPr id="36" name="Text 28">
              <a:extLst>
                <a:ext uri="{FF2B5EF4-FFF2-40B4-BE49-F238E27FC236}">
                  <a16:creationId xmlns:a16="http://schemas.microsoft.com/office/drawing/2014/main" id="{6DB9F00C-8E1B-D255-6B2F-A0497A5D560E}"/>
                </a:ext>
              </a:extLst>
            </p:cNvPr>
            <p:cNvSpPr/>
            <p:nvPr/>
          </p:nvSpPr>
          <p:spPr>
            <a:xfrm>
              <a:off x="3426187"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37" name="Text 55">
              <a:extLst>
                <a:ext uri="{FF2B5EF4-FFF2-40B4-BE49-F238E27FC236}">
                  <a16:creationId xmlns:a16="http://schemas.microsoft.com/office/drawing/2014/main" id="{F77B0886-8124-832F-3F9F-CEDC17565A8E}"/>
                </a:ext>
              </a:extLst>
            </p:cNvPr>
            <p:cNvSpPr/>
            <p:nvPr/>
          </p:nvSpPr>
          <p:spPr>
            <a:xfrm>
              <a:off x="3426188"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40" name="Text 55">
              <a:extLst>
                <a:ext uri="{FF2B5EF4-FFF2-40B4-BE49-F238E27FC236}">
                  <a16:creationId xmlns:a16="http://schemas.microsoft.com/office/drawing/2014/main" id="{953FD491-EBF1-1C93-00A1-94497C211E09}"/>
                </a:ext>
              </a:extLst>
            </p:cNvPr>
            <p:cNvSpPr/>
            <p:nvPr/>
          </p:nvSpPr>
          <p:spPr>
            <a:xfrm>
              <a:off x="3435714"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some </a:t>
              </a:r>
              <a:r>
                <a:rPr lang="en-US" sz="800" dirty="0">
                  <a:latin typeface="Open Sans Regular" pitchFamily="34" charset="0"/>
                  <a:ea typeface="Open Sans Regular" pitchFamily="34" charset="-122"/>
                  <a:cs typeface="Open Sans Regular" pitchFamily="34" charset="-120"/>
                </a:rPr>
                <a:t>{{reference material}}</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46" name="Group 545">
            <a:extLst>
              <a:ext uri="{FF2B5EF4-FFF2-40B4-BE49-F238E27FC236}">
                <a16:creationId xmlns:a16="http://schemas.microsoft.com/office/drawing/2014/main" id="{43F2D150-D7E4-D2BD-6175-A19CD6ECA030}"/>
              </a:ext>
            </a:extLst>
          </p:cNvPr>
          <p:cNvGrpSpPr/>
          <p:nvPr/>
        </p:nvGrpSpPr>
        <p:grpSpPr>
          <a:xfrm>
            <a:off x="330562" y="1152674"/>
            <a:ext cx="2672839" cy="2457301"/>
            <a:chOff x="330562" y="1152674"/>
            <a:chExt cx="2672839" cy="2457301"/>
          </a:xfrm>
          <a:solidFill>
            <a:schemeClr val="bg2"/>
          </a:solidFill>
        </p:grpSpPr>
        <p:sp>
          <p:nvSpPr>
            <p:cNvPr id="8" name="Text 0">
              <a:extLst>
                <a:ext uri="{FF2B5EF4-FFF2-40B4-BE49-F238E27FC236}">
                  <a16:creationId xmlns:a16="http://schemas.microsoft.com/office/drawing/2014/main" id="{8EB6D022-AA10-71DD-3B03-BE8B879837BA}"/>
                </a:ext>
              </a:extLst>
            </p:cNvPr>
            <p:cNvSpPr/>
            <p:nvPr/>
          </p:nvSpPr>
          <p:spPr>
            <a:xfrm>
              <a:off x="498656" y="235098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11" name="Shape 8">
              <a:extLst>
                <a:ext uri="{FF2B5EF4-FFF2-40B4-BE49-F238E27FC236}">
                  <a16:creationId xmlns:a16="http://schemas.microsoft.com/office/drawing/2014/main" id="{B11BBBE4-E2AE-62FD-F739-845EE8D3E15B}"/>
                </a:ext>
              </a:extLst>
            </p:cNvPr>
            <p:cNvSpPr/>
            <p:nvPr/>
          </p:nvSpPr>
          <p:spPr>
            <a:xfrm>
              <a:off x="340088" y="1152674"/>
              <a:ext cx="2587112" cy="1037067"/>
            </a:xfrm>
            <a:prstGeom prst="roundRect">
              <a:avLst>
                <a:gd name="adj" fmla="val 0"/>
              </a:avLst>
            </a:prstGeom>
            <a:grpFill/>
            <a:ln w="12700">
              <a:noFill/>
              <a:prstDash val="solid"/>
            </a:ln>
          </p:spPr>
          <p:txBody>
            <a:bodyPr/>
            <a:lstStyle/>
            <a:p>
              <a:endParaRPr lang="en-US" dirty="0"/>
            </a:p>
          </p:txBody>
        </p:sp>
        <p:sp>
          <p:nvSpPr>
            <p:cNvPr id="15" name="Text 28">
              <a:extLst>
                <a:ext uri="{FF2B5EF4-FFF2-40B4-BE49-F238E27FC236}">
                  <a16:creationId xmlns:a16="http://schemas.microsoft.com/office/drawing/2014/main" id="{C99EE616-9137-815E-523A-CC9B8052AB32}"/>
                </a:ext>
              </a:extLst>
            </p:cNvPr>
            <p:cNvSpPr/>
            <p:nvPr/>
          </p:nvSpPr>
          <p:spPr>
            <a:xfrm>
              <a:off x="416288" y="118155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16" name="Text 55">
              <a:extLst>
                <a:ext uri="{FF2B5EF4-FFF2-40B4-BE49-F238E27FC236}">
                  <a16:creationId xmlns:a16="http://schemas.microsoft.com/office/drawing/2014/main" id="{B36047B3-D9A7-4701-E9FF-315DC7C242D0}"/>
                </a:ext>
              </a:extLst>
            </p:cNvPr>
            <p:cNvSpPr/>
            <p:nvPr/>
          </p:nvSpPr>
          <p:spPr>
            <a:xfrm>
              <a:off x="416289" y="13990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17" name="Text 55">
              <a:extLst>
                <a:ext uri="{FF2B5EF4-FFF2-40B4-BE49-F238E27FC236}">
                  <a16:creationId xmlns:a16="http://schemas.microsoft.com/office/drawing/2014/main" id="{5D45782E-212A-5AED-19F4-A8D007ABF57F}"/>
                </a:ext>
              </a:extLst>
            </p:cNvPr>
            <p:cNvSpPr/>
            <p:nvPr/>
          </p:nvSpPr>
          <p:spPr>
            <a:xfrm>
              <a:off x="416289" y="159067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endParaRPr lang="en-US" sz="800" dirty="0"/>
            </a:p>
          </p:txBody>
        </p:sp>
        <p:sp>
          <p:nvSpPr>
            <p:cNvPr id="22" name="Shape 8">
              <a:extLst>
                <a:ext uri="{FF2B5EF4-FFF2-40B4-BE49-F238E27FC236}">
                  <a16:creationId xmlns:a16="http://schemas.microsoft.com/office/drawing/2014/main" id="{8F9B962A-6D3E-B46A-A076-8328ACECEAC9}"/>
                </a:ext>
              </a:extLst>
            </p:cNvPr>
            <p:cNvSpPr/>
            <p:nvPr/>
          </p:nvSpPr>
          <p:spPr>
            <a:xfrm>
              <a:off x="330562" y="2966047"/>
              <a:ext cx="2587112" cy="643928"/>
            </a:xfrm>
            <a:prstGeom prst="roundRect">
              <a:avLst>
                <a:gd name="adj" fmla="val 0"/>
              </a:avLst>
            </a:prstGeom>
            <a:grpFill/>
            <a:ln w="12700">
              <a:noFill/>
              <a:prstDash val="solid"/>
            </a:ln>
          </p:spPr>
          <p:txBody>
            <a:bodyPr/>
            <a:lstStyle/>
            <a:p>
              <a:endParaRPr lang="en-US" dirty="0"/>
            </a:p>
          </p:txBody>
        </p:sp>
        <p:sp>
          <p:nvSpPr>
            <p:cNvPr id="23" name="Text 28">
              <a:extLst>
                <a:ext uri="{FF2B5EF4-FFF2-40B4-BE49-F238E27FC236}">
                  <a16:creationId xmlns:a16="http://schemas.microsoft.com/office/drawing/2014/main" id="{EF1ECBA8-1133-527F-F0F7-A7F46C65C677}"/>
                </a:ext>
              </a:extLst>
            </p:cNvPr>
            <p:cNvSpPr/>
            <p:nvPr/>
          </p:nvSpPr>
          <p:spPr>
            <a:xfrm>
              <a:off x="406762" y="299492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24" name="Text 55">
              <a:extLst>
                <a:ext uri="{FF2B5EF4-FFF2-40B4-BE49-F238E27FC236}">
                  <a16:creationId xmlns:a16="http://schemas.microsoft.com/office/drawing/2014/main" id="{5B80B150-A4F4-1C52-1B62-2F96CB5B2788}"/>
                </a:ext>
              </a:extLst>
            </p:cNvPr>
            <p:cNvSpPr/>
            <p:nvPr/>
          </p:nvSpPr>
          <p:spPr>
            <a:xfrm>
              <a:off x="406763" y="321246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41" name="Text 55">
              <a:extLst>
                <a:ext uri="{FF2B5EF4-FFF2-40B4-BE49-F238E27FC236}">
                  <a16:creationId xmlns:a16="http://schemas.microsoft.com/office/drawing/2014/main" id="{5FAC3A15-97AE-B9DD-16BE-C18C4910ADB1}"/>
                </a:ext>
              </a:extLst>
            </p:cNvPr>
            <p:cNvSpPr/>
            <p:nvPr/>
          </p:nvSpPr>
          <p:spPr>
            <a:xfrm>
              <a:off x="406763" y="337438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latin typeface="Open Sans Regular" pitchFamily="34" charset="0"/>
                  <a:ea typeface="Open Sans Regular" pitchFamily="34" charset="-122"/>
                  <a:cs typeface="Open Sans Regular" pitchFamily="34" charset="-120"/>
                </a:rPr>
                <a:t>{{some explanation of code}}</a:t>
              </a:r>
            </a:p>
          </p:txBody>
        </p:sp>
      </p:grpSp>
      <p:grpSp>
        <p:nvGrpSpPr>
          <p:cNvPr id="548" name="Group 547">
            <a:extLst>
              <a:ext uri="{FF2B5EF4-FFF2-40B4-BE49-F238E27FC236}">
                <a16:creationId xmlns:a16="http://schemas.microsoft.com/office/drawing/2014/main" id="{376095CB-5647-26C6-1C30-D2E5F3B8756D}"/>
              </a:ext>
            </a:extLst>
          </p:cNvPr>
          <p:cNvGrpSpPr/>
          <p:nvPr/>
        </p:nvGrpSpPr>
        <p:grpSpPr>
          <a:xfrm>
            <a:off x="6217012" y="1142140"/>
            <a:ext cx="2672839" cy="2467835"/>
            <a:chOff x="6217012" y="1142140"/>
            <a:chExt cx="2672839" cy="2467835"/>
          </a:xfrm>
          <a:solidFill>
            <a:schemeClr val="bg2"/>
          </a:solidFill>
        </p:grpSpPr>
        <p:sp>
          <p:nvSpPr>
            <p:cNvPr id="42" name="Text 0">
              <a:extLst>
                <a:ext uri="{FF2B5EF4-FFF2-40B4-BE49-F238E27FC236}">
                  <a16:creationId xmlns:a16="http://schemas.microsoft.com/office/drawing/2014/main" id="{8E40AC76-9754-2ECD-6D9A-3FE6740B79AF}"/>
                </a:ext>
              </a:extLst>
            </p:cNvPr>
            <p:cNvSpPr/>
            <p:nvPr/>
          </p:nvSpPr>
          <p:spPr>
            <a:xfrm>
              <a:off x="6385106"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3" name="Shape 8">
              <a:extLst>
                <a:ext uri="{FF2B5EF4-FFF2-40B4-BE49-F238E27FC236}">
                  <a16:creationId xmlns:a16="http://schemas.microsoft.com/office/drawing/2014/main" id="{13486754-BF33-C154-2791-DBDA5294B7B5}"/>
                </a:ext>
              </a:extLst>
            </p:cNvPr>
            <p:cNvSpPr/>
            <p:nvPr/>
          </p:nvSpPr>
          <p:spPr>
            <a:xfrm>
              <a:off x="6226538" y="1142140"/>
              <a:ext cx="2587112" cy="1047601"/>
            </a:xfrm>
            <a:prstGeom prst="roundRect">
              <a:avLst>
                <a:gd name="adj" fmla="val 0"/>
              </a:avLst>
            </a:prstGeom>
            <a:grpFill/>
            <a:ln w="12700">
              <a:noFill/>
              <a:prstDash val="solid"/>
            </a:ln>
          </p:spPr>
          <p:txBody>
            <a:bodyPr/>
            <a:lstStyle/>
            <a:p>
              <a:endParaRPr lang="en-US" dirty="0"/>
            </a:p>
          </p:txBody>
        </p:sp>
        <p:sp>
          <p:nvSpPr>
            <p:cNvPr id="44" name="Text 28">
              <a:extLst>
                <a:ext uri="{FF2B5EF4-FFF2-40B4-BE49-F238E27FC236}">
                  <a16:creationId xmlns:a16="http://schemas.microsoft.com/office/drawing/2014/main" id="{0D685A94-88AB-769A-BE62-E04360E4CBE6}"/>
                </a:ext>
              </a:extLst>
            </p:cNvPr>
            <p:cNvSpPr/>
            <p:nvPr/>
          </p:nvSpPr>
          <p:spPr>
            <a:xfrm>
              <a:off x="6302738"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45" name="Text 55">
              <a:extLst>
                <a:ext uri="{FF2B5EF4-FFF2-40B4-BE49-F238E27FC236}">
                  <a16:creationId xmlns:a16="http://schemas.microsoft.com/office/drawing/2014/main" id="{8CB56380-B455-AF03-DC78-A05F72AFF9B2}"/>
                </a:ext>
              </a:extLst>
            </p:cNvPr>
            <p:cNvSpPr/>
            <p:nvPr/>
          </p:nvSpPr>
          <p:spPr>
            <a:xfrm>
              <a:off x="6302739"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Architect. Think step-by-step.</a:t>
              </a:r>
              <a:endParaRPr lang="en-US" sz="800" dirty="0">
                <a:solidFill>
                  <a:schemeClr val="bg1"/>
                </a:solidFill>
              </a:endParaRPr>
            </a:p>
          </p:txBody>
        </p:sp>
        <p:sp>
          <p:nvSpPr>
            <p:cNvPr id="46" name="Text 55">
              <a:extLst>
                <a:ext uri="{FF2B5EF4-FFF2-40B4-BE49-F238E27FC236}">
                  <a16:creationId xmlns:a16="http://schemas.microsoft.com/office/drawing/2014/main" id="{9F2AE6F0-C510-82A0-4EFF-9515E46BA417}"/>
                </a:ext>
              </a:extLst>
            </p:cNvPr>
            <p:cNvSpPr/>
            <p:nvPr/>
          </p:nvSpPr>
          <p:spPr>
            <a:xfrm>
              <a:off x="6302739"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Create sub-tasks for this </a:t>
              </a:r>
              <a:r>
                <a:rPr lang="en-US" sz="800" dirty="0">
                  <a:latin typeface="Open Sans Regular" pitchFamily="34" charset="0"/>
                  <a:ea typeface="Open Sans Regular" pitchFamily="34" charset="-122"/>
                  <a:cs typeface="Open Sans Regular" pitchFamily="34" charset="-120"/>
                </a:rPr>
                <a:t>{{specification}}.</a:t>
              </a:r>
            </a:p>
          </p:txBody>
        </p:sp>
        <p:sp>
          <p:nvSpPr>
            <p:cNvPr id="47" name="Shape 8">
              <a:extLst>
                <a:ext uri="{FF2B5EF4-FFF2-40B4-BE49-F238E27FC236}">
                  <a16:creationId xmlns:a16="http://schemas.microsoft.com/office/drawing/2014/main" id="{382F815C-2248-0E76-3817-00CD6A57AC09}"/>
                </a:ext>
              </a:extLst>
            </p:cNvPr>
            <p:cNvSpPr/>
            <p:nvPr/>
          </p:nvSpPr>
          <p:spPr>
            <a:xfrm>
              <a:off x="6217012" y="2946997"/>
              <a:ext cx="2587112" cy="662978"/>
            </a:xfrm>
            <a:prstGeom prst="roundRect">
              <a:avLst>
                <a:gd name="adj" fmla="val 0"/>
              </a:avLst>
            </a:prstGeom>
            <a:grpFill/>
            <a:ln w="12700">
              <a:noFill/>
              <a:prstDash val="solid"/>
            </a:ln>
          </p:spPr>
          <p:txBody>
            <a:bodyPr/>
            <a:lstStyle/>
            <a:p>
              <a:endParaRPr lang="en-US" dirty="0"/>
            </a:p>
          </p:txBody>
        </p:sp>
        <p:sp>
          <p:nvSpPr>
            <p:cNvPr id="48" name="Text 28">
              <a:extLst>
                <a:ext uri="{FF2B5EF4-FFF2-40B4-BE49-F238E27FC236}">
                  <a16:creationId xmlns:a16="http://schemas.microsoft.com/office/drawing/2014/main" id="{FBA75374-0859-B192-682B-A8676A38DD1A}"/>
                </a:ext>
              </a:extLst>
            </p:cNvPr>
            <p:cNvSpPr/>
            <p:nvPr/>
          </p:nvSpPr>
          <p:spPr>
            <a:xfrm>
              <a:off x="6293212"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49" name="Text 55">
              <a:extLst>
                <a:ext uri="{FF2B5EF4-FFF2-40B4-BE49-F238E27FC236}">
                  <a16:creationId xmlns:a16="http://schemas.microsoft.com/office/drawing/2014/main" id="{DA28B386-7CAD-F481-DC24-4F4CE37574A3}"/>
                </a:ext>
              </a:extLst>
            </p:cNvPr>
            <p:cNvSpPr/>
            <p:nvPr/>
          </p:nvSpPr>
          <p:spPr>
            <a:xfrm>
              <a:off x="6293213"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are the sub-steps</a:t>
              </a:r>
              <a:endParaRPr lang="en-US" sz="800" dirty="0">
                <a:solidFill>
                  <a:schemeClr val="bg1"/>
                </a:solidFill>
              </a:endParaRPr>
            </a:p>
          </p:txBody>
        </p:sp>
        <p:sp>
          <p:nvSpPr>
            <p:cNvPr id="50" name="Text 55">
              <a:extLst>
                <a:ext uri="{FF2B5EF4-FFF2-40B4-BE49-F238E27FC236}">
                  <a16:creationId xmlns:a16="http://schemas.microsoft.com/office/drawing/2014/main" id="{1D1B4067-FCD4-7D4F-A079-8477BA029EE9}"/>
                </a:ext>
              </a:extLst>
            </p:cNvPr>
            <p:cNvSpPr/>
            <p:nvPr/>
          </p:nvSpPr>
          <p:spPr>
            <a:xfrm>
              <a:off x="6302739"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are </a:t>
              </a:r>
              <a:r>
                <a:rPr lang="en-US" sz="800" dirty="0">
                  <a:latin typeface="Open Sans Regular" pitchFamily="34" charset="0"/>
                  <a:ea typeface="Open Sans Regular" pitchFamily="34" charset="-122"/>
                  <a:cs typeface="Open Sans Regular" pitchFamily="34" charset="-120"/>
                </a:rPr>
                <a:t>{{some examples}}</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1" name="Text 55">
              <a:extLst>
                <a:ext uri="{FF2B5EF4-FFF2-40B4-BE49-F238E27FC236}">
                  <a16:creationId xmlns:a16="http://schemas.microsoft.com/office/drawing/2014/main" id="{DA4842D5-C973-D0BE-D219-88FCD1D82E19}"/>
                </a:ext>
              </a:extLst>
            </p:cNvPr>
            <p:cNvSpPr/>
            <p:nvPr/>
          </p:nvSpPr>
          <p:spPr>
            <a:xfrm>
              <a:off x="6293213" y="33458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{{Steps to implement}}.</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grpSp>
      <p:grpSp>
        <p:nvGrpSpPr>
          <p:cNvPr id="570" name="Group 569">
            <a:extLst>
              <a:ext uri="{FF2B5EF4-FFF2-40B4-BE49-F238E27FC236}">
                <a16:creationId xmlns:a16="http://schemas.microsoft.com/office/drawing/2014/main" id="{7B0552BE-2878-AF8D-D586-7E437B9A36B5}"/>
              </a:ext>
            </a:extLst>
          </p:cNvPr>
          <p:cNvGrpSpPr/>
          <p:nvPr/>
        </p:nvGrpSpPr>
        <p:grpSpPr>
          <a:xfrm>
            <a:off x="311510" y="4186297"/>
            <a:ext cx="2672839" cy="2467835"/>
            <a:chOff x="311510" y="4186297"/>
            <a:chExt cx="2672839" cy="2467835"/>
          </a:xfrm>
          <a:solidFill>
            <a:schemeClr val="bg2"/>
          </a:solidFill>
        </p:grpSpPr>
        <p:sp>
          <p:nvSpPr>
            <p:cNvPr id="52" name="Text 0">
              <a:extLst>
                <a:ext uri="{FF2B5EF4-FFF2-40B4-BE49-F238E27FC236}">
                  <a16:creationId xmlns:a16="http://schemas.microsoft.com/office/drawing/2014/main" id="{F7B06A77-EA99-1147-8947-B120B46763E3}"/>
                </a:ext>
              </a:extLst>
            </p:cNvPr>
            <p:cNvSpPr/>
            <p:nvPr/>
          </p:nvSpPr>
          <p:spPr>
            <a:xfrm>
              <a:off x="479604" y="5376091"/>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3" name="Shape 8">
              <a:extLst>
                <a:ext uri="{FF2B5EF4-FFF2-40B4-BE49-F238E27FC236}">
                  <a16:creationId xmlns:a16="http://schemas.microsoft.com/office/drawing/2014/main" id="{D5AB895A-E262-9F40-D534-CF182F93213F}"/>
                </a:ext>
              </a:extLst>
            </p:cNvPr>
            <p:cNvSpPr/>
            <p:nvPr/>
          </p:nvSpPr>
          <p:spPr>
            <a:xfrm>
              <a:off x="321036" y="4186297"/>
              <a:ext cx="2587112" cy="1047601"/>
            </a:xfrm>
            <a:prstGeom prst="roundRect">
              <a:avLst>
                <a:gd name="adj" fmla="val 0"/>
              </a:avLst>
            </a:prstGeom>
            <a:grpFill/>
            <a:ln w="12700">
              <a:noFill/>
              <a:prstDash val="solid"/>
            </a:ln>
          </p:spPr>
          <p:txBody>
            <a:bodyPr/>
            <a:lstStyle/>
            <a:p>
              <a:endParaRPr lang="en-US" dirty="0"/>
            </a:p>
          </p:txBody>
        </p:sp>
        <p:sp>
          <p:nvSpPr>
            <p:cNvPr id="54" name="Text 28">
              <a:extLst>
                <a:ext uri="{FF2B5EF4-FFF2-40B4-BE49-F238E27FC236}">
                  <a16:creationId xmlns:a16="http://schemas.microsoft.com/office/drawing/2014/main" id="{92A4D932-48CC-E17F-A69E-C05041CFF5F8}"/>
                </a:ext>
              </a:extLst>
            </p:cNvPr>
            <p:cNvSpPr/>
            <p:nvPr/>
          </p:nvSpPr>
          <p:spPr>
            <a:xfrm>
              <a:off x="397236" y="4206658"/>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5" name="Text 55">
              <a:extLst>
                <a:ext uri="{FF2B5EF4-FFF2-40B4-BE49-F238E27FC236}">
                  <a16:creationId xmlns:a16="http://schemas.microsoft.com/office/drawing/2014/main" id="{C5A0280A-0AD5-7D30-DC5A-4300711D90DB}"/>
                </a:ext>
              </a:extLst>
            </p:cNvPr>
            <p:cNvSpPr/>
            <p:nvPr/>
          </p:nvSpPr>
          <p:spPr>
            <a:xfrm>
              <a:off x="397237" y="442419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Developer</a:t>
              </a:r>
              <a:endParaRPr lang="en-US" sz="800" dirty="0">
                <a:solidFill>
                  <a:schemeClr val="bg1"/>
                </a:solidFill>
              </a:endParaRPr>
            </a:p>
          </p:txBody>
        </p:sp>
        <p:sp>
          <p:nvSpPr>
            <p:cNvPr id="56" name="Text 55">
              <a:extLst>
                <a:ext uri="{FF2B5EF4-FFF2-40B4-BE49-F238E27FC236}">
                  <a16:creationId xmlns:a16="http://schemas.microsoft.com/office/drawing/2014/main" id="{DE62D0A0-6959-CE03-49FA-3BD6B0C04B5B}"/>
                </a:ext>
              </a:extLst>
            </p:cNvPr>
            <p:cNvSpPr/>
            <p:nvPr/>
          </p:nvSpPr>
          <p:spPr>
            <a:xfrm>
              <a:off x="397237" y="458612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You are implementing </a:t>
              </a:r>
              <a:r>
                <a:rPr lang="en-US" sz="800" dirty="0">
                  <a:latin typeface="Open Sans Regular" pitchFamily="34" charset="0"/>
                  <a:ea typeface="Open Sans Regular" pitchFamily="34" charset="-122"/>
                  <a:cs typeface="Open Sans Regular" pitchFamily="34" charset="-120"/>
                </a:rPr>
                <a:t>{{functionality}}.</a:t>
              </a:r>
            </a:p>
          </p:txBody>
        </p:sp>
        <p:sp>
          <p:nvSpPr>
            <p:cNvPr id="57" name="Shape 8">
              <a:extLst>
                <a:ext uri="{FF2B5EF4-FFF2-40B4-BE49-F238E27FC236}">
                  <a16:creationId xmlns:a16="http://schemas.microsoft.com/office/drawing/2014/main" id="{C932549C-8B90-78C9-2D04-21B1FED8C183}"/>
                </a:ext>
              </a:extLst>
            </p:cNvPr>
            <p:cNvSpPr/>
            <p:nvPr/>
          </p:nvSpPr>
          <p:spPr>
            <a:xfrm>
              <a:off x="311510" y="5991154"/>
              <a:ext cx="2587112" cy="662978"/>
            </a:xfrm>
            <a:prstGeom prst="roundRect">
              <a:avLst>
                <a:gd name="adj" fmla="val 0"/>
              </a:avLst>
            </a:prstGeom>
            <a:grpFill/>
            <a:ln w="12700">
              <a:noFill/>
              <a:prstDash val="solid"/>
            </a:ln>
          </p:spPr>
          <p:txBody>
            <a:bodyPr/>
            <a:lstStyle/>
            <a:p>
              <a:endParaRPr lang="en-US" dirty="0"/>
            </a:p>
          </p:txBody>
        </p:sp>
        <p:sp>
          <p:nvSpPr>
            <p:cNvPr id="58" name="Text 28">
              <a:extLst>
                <a:ext uri="{FF2B5EF4-FFF2-40B4-BE49-F238E27FC236}">
                  <a16:creationId xmlns:a16="http://schemas.microsoft.com/office/drawing/2014/main" id="{B4845DBF-9C06-5902-8D79-641B346A85AA}"/>
                </a:ext>
              </a:extLst>
            </p:cNvPr>
            <p:cNvSpPr/>
            <p:nvPr/>
          </p:nvSpPr>
          <p:spPr>
            <a:xfrm>
              <a:off x="387710" y="6020031"/>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9" name="Text 55">
              <a:extLst>
                <a:ext uri="{FF2B5EF4-FFF2-40B4-BE49-F238E27FC236}">
                  <a16:creationId xmlns:a16="http://schemas.microsoft.com/office/drawing/2014/main" id="{A014F1DE-7952-3ECE-6431-340FD6A7733E}"/>
                </a:ext>
              </a:extLst>
            </p:cNvPr>
            <p:cNvSpPr/>
            <p:nvPr/>
          </p:nvSpPr>
          <p:spPr>
            <a:xfrm>
              <a:off x="387711" y="623757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an implementation of step no. 3</a:t>
              </a:r>
              <a:endParaRPr lang="en-US" sz="800" dirty="0">
                <a:solidFill>
                  <a:schemeClr val="bg1"/>
                </a:solidFill>
              </a:endParaRPr>
            </a:p>
          </p:txBody>
        </p:sp>
        <p:sp>
          <p:nvSpPr>
            <p:cNvPr id="60" name="Text 55">
              <a:extLst>
                <a:ext uri="{FF2B5EF4-FFF2-40B4-BE49-F238E27FC236}">
                  <a16:creationId xmlns:a16="http://schemas.microsoft.com/office/drawing/2014/main" id="{BB287821-E490-A9DE-44B5-258D93F1CF6F}"/>
                </a:ext>
              </a:extLst>
            </p:cNvPr>
            <p:cNvSpPr/>
            <p:nvPr/>
          </p:nvSpPr>
          <p:spPr>
            <a:xfrm>
              <a:off x="397237" y="474804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code for </a:t>
              </a:r>
              <a:r>
                <a:rPr lang="en-US" sz="800" dirty="0">
                  <a:latin typeface="Open Sans Regular" pitchFamily="34" charset="0"/>
                  <a:ea typeface="Open Sans Regular" pitchFamily="34" charset="-122"/>
                  <a:cs typeface="Open Sans Regular" pitchFamily="34" charset="-120"/>
                </a:rPr>
                <a:t>{{step no 3}}</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61" name="Text 55">
              <a:extLst>
                <a:ext uri="{FF2B5EF4-FFF2-40B4-BE49-F238E27FC236}">
                  <a16:creationId xmlns:a16="http://schemas.microsoft.com/office/drawing/2014/main" id="{2AAAA39A-B709-42D2-1EA2-BA113CE6463F}"/>
                </a:ext>
              </a:extLst>
            </p:cNvPr>
            <p:cNvSpPr/>
            <p:nvPr/>
          </p:nvSpPr>
          <p:spPr>
            <a:xfrm>
              <a:off x="387711" y="638997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{{Code for step 3}.</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62" name="Text 55">
              <a:extLst>
                <a:ext uri="{FF2B5EF4-FFF2-40B4-BE49-F238E27FC236}">
                  <a16:creationId xmlns:a16="http://schemas.microsoft.com/office/drawing/2014/main" id="{6FF68C51-9C44-0855-0DFF-776C048796A1}"/>
                </a:ext>
              </a:extLst>
            </p:cNvPr>
            <p:cNvSpPr/>
            <p:nvPr/>
          </p:nvSpPr>
          <p:spPr>
            <a:xfrm>
              <a:off x="397237" y="491949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a:t>
              </a:r>
              <a:r>
                <a:rPr lang="en-US" sz="800" dirty="0">
                  <a:latin typeface="Open Sans Regular" pitchFamily="34" charset="0"/>
                  <a:ea typeface="Open Sans Regular" pitchFamily="34" charset="-122"/>
                  <a:cs typeface="Open Sans Regular" pitchFamily="34" charset="-120"/>
                </a:rPr>
                <a:t>{{list of reusable functions}}</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69" name="Group 568">
            <a:extLst>
              <a:ext uri="{FF2B5EF4-FFF2-40B4-BE49-F238E27FC236}">
                <a16:creationId xmlns:a16="http://schemas.microsoft.com/office/drawing/2014/main" id="{EF26CCE2-3EE8-CCA5-2765-EE14ABADABC1}"/>
              </a:ext>
            </a:extLst>
          </p:cNvPr>
          <p:cNvGrpSpPr/>
          <p:nvPr/>
        </p:nvGrpSpPr>
        <p:grpSpPr>
          <a:xfrm>
            <a:off x="3311887" y="4219724"/>
            <a:ext cx="2682364" cy="2457301"/>
            <a:chOff x="3311887" y="4219724"/>
            <a:chExt cx="2682364" cy="2457301"/>
          </a:xfrm>
          <a:solidFill>
            <a:schemeClr val="bg2"/>
          </a:solidFill>
        </p:grpSpPr>
        <p:sp>
          <p:nvSpPr>
            <p:cNvPr id="63" name="Text 0">
              <a:extLst>
                <a:ext uri="{FF2B5EF4-FFF2-40B4-BE49-F238E27FC236}">
                  <a16:creationId xmlns:a16="http://schemas.microsoft.com/office/drawing/2014/main" id="{A4F731CD-ACB4-70F0-471B-5CEF1FB28807}"/>
                </a:ext>
              </a:extLst>
            </p:cNvPr>
            <p:cNvSpPr/>
            <p:nvPr/>
          </p:nvSpPr>
          <p:spPr>
            <a:xfrm>
              <a:off x="3479981" y="54180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55" name="Shape 8">
              <a:extLst>
                <a:ext uri="{FF2B5EF4-FFF2-40B4-BE49-F238E27FC236}">
                  <a16:creationId xmlns:a16="http://schemas.microsoft.com/office/drawing/2014/main" id="{10CF6CC3-9F79-0465-7A7B-7B0AE8BA7DF7}"/>
                </a:ext>
              </a:extLst>
            </p:cNvPr>
            <p:cNvSpPr/>
            <p:nvPr/>
          </p:nvSpPr>
          <p:spPr>
            <a:xfrm>
              <a:off x="3321413" y="4219724"/>
              <a:ext cx="2587112" cy="1037067"/>
            </a:xfrm>
            <a:prstGeom prst="roundRect">
              <a:avLst>
                <a:gd name="adj" fmla="val 0"/>
              </a:avLst>
            </a:prstGeom>
            <a:grpFill/>
            <a:ln w="12700">
              <a:noFill/>
              <a:prstDash val="solid"/>
            </a:ln>
          </p:spPr>
          <p:txBody>
            <a:bodyPr/>
            <a:lstStyle/>
            <a:p>
              <a:endParaRPr lang="en-US" dirty="0"/>
            </a:p>
          </p:txBody>
        </p:sp>
        <p:sp>
          <p:nvSpPr>
            <p:cNvPr id="457" name="Text 28">
              <a:extLst>
                <a:ext uri="{FF2B5EF4-FFF2-40B4-BE49-F238E27FC236}">
                  <a16:creationId xmlns:a16="http://schemas.microsoft.com/office/drawing/2014/main" id="{ADE504EE-D289-24E7-B2B6-6870E4B1114E}"/>
                </a:ext>
              </a:extLst>
            </p:cNvPr>
            <p:cNvSpPr/>
            <p:nvPr/>
          </p:nvSpPr>
          <p:spPr>
            <a:xfrm>
              <a:off x="3397613" y="42486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459" name="Text 55">
              <a:extLst>
                <a:ext uri="{FF2B5EF4-FFF2-40B4-BE49-F238E27FC236}">
                  <a16:creationId xmlns:a16="http://schemas.microsoft.com/office/drawing/2014/main" id="{BE16A947-E72E-EEFC-39FD-07DB621AC047}"/>
                </a:ext>
              </a:extLst>
            </p:cNvPr>
            <p:cNvSpPr/>
            <p:nvPr/>
          </p:nvSpPr>
          <p:spPr>
            <a:xfrm>
              <a:off x="3397614" y="44661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a:t>
              </a:r>
              <a:r>
                <a:rPr lang="en-US" sz="800" dirty="0">
                  <a:latin typeface="Open Sans Regular" pitchFamily="34" charset="0"/>
                  <a:ea typeface="Open Sans Regular" pitchFamily="34" charset="-122"/>
                  <a:cs typeface="Open Sans Regular" pitchFamily="34" charset="-120"/>
                </a:rPr>
                <a:t>SAP Code Reviewer</a:t>
              </a:r>
              <a:endParaRPr lang="en-US" sz="800" dirty="0"/>
            </a:p>
          </p:txBody>
        </p:sp>
        <p:sp>
          <p:nvSpPr>
            <p:cNvPr id="461" name="Text 55">
              <a:extLst>
                <a:ext uri="{FF2B5EF4-FFF2-40B4-BE49-F238E27FC236}">
                  <a16:creationId xmlns:a16="http://schemas.microsoft.com/office/drawing/2014/main" id="{FC0A33B4-9EE0-A291-9EFB-E90304DD7386}"/>
                </a:ext>
              </a:extLst>
            </p:cNvPr>
            <p:cNvSpPr/>
            <p:nvPr/>
          </p:nvSpPr>
          <p:spPr>
            <a:xfrm>
              <a:off x="3397614" y="465772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Evaluate this </a:t>
              </a:r>
              <a:r>
                <a:rPr lang="en-US" sz="800" dirty="0">
                  <a:latin typeface="Open Sans Regular" pitchFamily="34" charset="0"/>
                  <a:ea typeface="Open Sans Regular" pitchFamily="34" charset="-122"/>
                  <a:cs typeface="Open Sans Regular" pitchFamily="34" charset="-120"/>
                </a:rPr>
                <a:t>{{code}}</a:t>
              </a:r>
              <a:endParaRPr lang="en-US" sz="800" dirty="0"/>
            </a:p>
          </p:txBody>
        </p:sp>
        <p:sp>
          <p:nvSpPr>
            <p:cNvPr id="464" name="Shape 8">
              <a:extLst>
                <a:ext uri="{FF2B5EF4-FFF2-40B4-BE49-F238E27FC236}">
                  <a16:creationId xmlns:a16="http://schemas.microsoft.com/office/drawing/2014/main" id="{5F5896CC-2C71-5D9D-E793-030F7E8F04FF}"/>
                </a:ext>
              </a:extLst>
            </p:cNvPr>
            <p:cNvSpPr/>
            <p:nvPr/>
          </p:nvSpPr>
          <p:spPr>
            <a:xfrm>
              <a:off x="3311887" y="6033097"/>
              <a:ext cx="2587112" cy="643928"/>
            </a:xfrm>
            <a:prstGeom prst="roundRect">
              <a:avLst>
                <a:gd name="adj" fmla="val 0"/>
              </a:avLst>
            </a:prstGeom>
            <a:grpFill/>
            <a:ln w="12700">
              <a:noFill/>
              <a:prstDash val="solid"/>
            </a:ln>
          </p:spPr>
          <p:txBody>
            <a:bodyPr/>
            <a:lstStyle/>
            <a:p>
              <a:endParaRPr lang="en-US" dirty="0"/>
            </a:p>
          </p:txBody>
        </p:sp>
        <p:sp>
          <p:nvSpPr>
            <p:cNvPr id="465" name="Text 28">
              <a:extLst>
                <a:ext uri="{FF2B5EF4-FFF2-40B4-BE49-F238E27FC236}">
                  <a16:creationId xmlns:a16="http://schemas.microsoft.com/office/drawing/2014/main" id="{D4392459-0E0C-0F05-640F-36D3CF0D310F}"/>
                </a:ext>
              </a:extLst>
            </p:cNvPr>
            <p:cNvSpPr/>
            <p:nvPr/>
          </p:nvSpPr>
          <p:spPr>
            <a:xfrm>
              <a:off x="3388087" y="60619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466" name="Text 55">
              <a:extLst>
                <a:ext uri="{FF2B5EF4-FFF2-40B4-BE49-F238E27FC236}">
                  <a16:creationId xmlns:a16="http://schemas.microsoft.com/office/drawing/2014/main" id="{4B8B1EE0-AF2F-24C6-8668-EF5145BF6392}"/>
                </a:ext>
              </a:extLst>
            </p:cNvPr>
            <p:cNvSpPr/>
            <p:nvPr/>
          </p:nvSpPr>
          <p:spPr>
            <a:xfrm>
              <a:off x="3388088" y="62795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are the problems I have identified:</a:t>
              </a:r>
            </a:p>
          </p:txBody>
        </p:sp>
        <p:sp>
          <p:nvSpPr>
            <p:cNvPr id="467" name="Text 55">
              <a:extLst>
                <a:ext uri="{FF2B5EF4-FFF2-40B4-BE49-F238E27FC236}">
                  <a16:creationId xmlns:a16="http://schemas.microsoft.com/office/drawing/2014/main" id="{AEC13F46-CBF3-2D1E-998E-A5F0086939A7}"/>
                </a:ext>
              </a:extLst>
            </p:cNvPr>
            <p:cNvSpPr/>
            <p:nvPr/>
          </p:nvSpPr>
          <p:spPr>
            <a:xfrm>
              <a:off x="3388088" y="644143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{{problems}}</a:t>
              </a:r>
            </a:p>
          </p:txBody>
        </p:sp>
        <p:sp>
          <p:nvSpPr>
            <p:cNvPr id="468" name="Text 55">
              <a:extLst>
                <a:ext uri="{FF2B5EF4-FFF2-40B4-BE49-F238E27FC236}">
                  <a16:creationId xmlns:a16="http://schemas.microsoft.com/office/drawing/2014/main" id="{ADEACC6E-9935-2417-2121-E53598B3F768}"/>
                </a:ext>
              </a:extLst>
            </p:cNvPr>
            <p:cNvSpPr/>
            <p:nvPr/>
          </p:nvSpPr>
          <p:spPr>
            <a:xfrm>
              <a:off x="3407139" y="4819650"/>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are my </a:t>
              </a:r>
              <a:r>
                <a:rPr lang="en-US" sz="800" dirty="0">
                  <a:latin typeface="Open Sans Regular" pitchFamily="34" charset="0"/>
                  <a:ea typeface="Open Sans Regular" pitchFamily="34" charset="-122"/>
                  <a:cs typeface="Open Sans Regular" pitchFamily="34" charset="-120"/>
                </a:rPr>
                <a:t>{{standards for coding}}</a:t>
              </a:r>
              <a:endParaRPr lang="en-US" sz="800" dirty="0"/>
            </a:p>
          </p:txBody>
        </p:sp>
      </p:grpSp>
      <p:grpSp>
        <p:nvGrpSpPr>
          <p:cNvPr id="574" name="Group 573">
            <a:extLst>
              <a:ext uri="{FF2B5EF4-FFF2-40B4-BE49-F238E27FC236}">
                <a16:creationId xmlns:a16="http://schemas.microsoft.com/office/drawing/2014/main" id="{19C5DF70-5FF2-2BC2-94D8-6D2E668FED35}"/>
              </a:ext>
            </a:extLst>
          </p:cNvPr>
          <p:cNvGrpSpPr/>
          <p:nvPr/>
        </p:nvGrpSpPr>
        <p:grpSpPr>
          <a:xfrm>
            <a:off x="6188437" y="4219724"/>
            <a:ext cx="2672839" cy="2457301"/>
            <a:chOff x="6188437" y="4219724"/>
            <a:chExt cx="2672839" cy="2457301"/>
          </a:xfrm>
          <a:solidFill>
            <a:schemeClr val="bg2"/>
          </a:solidFill>
        </p:grpSpPr>
        <p:sp>
          <p:nvSpPr>
            <p:cNvPr id="503" name="Text 0">
              <a:extLst>
                <a:ext uri="{FF2B5EF4-FFF2-40B4-BE49-F238E27FC236}">
                  <a16:creationId xmlns:a16="http://schemas.microsoft.com/office/drawing/2014/main" id="{F326AB17-4309-908C-7D07-B39419931E4D}"/>
                </a:ext>
              </a:extLst>
            </p:cNvPr>
            <p:cNvSpPr/>
            <p:nvPr/>
          </p:nvSpPr>
          <p:spPr>
            <a:xfrm>
              <a:off x="6356531" y="54180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04" name="Shape 8">
              <a:extLst>
                <a:ext uri="{FF2B5EF4-FFF2-40B4-BE49-F238E27FC236}">
                  <a16:creationId xmlns:a16="http://schemas.microsoft.com/office/drawing/2014/main" id="{F0E5B879-6AD9-F0D8-546A-A002DD9A58F8}"/>
                </a:ext>
              </a:extLst>
            </p:cNvPr>
            <p:cNvSpPr/>
            <p:nvPr/>
          </p:nvSpPr>
          <p:spPr>
            <a:xfrm>
              <a:off x="6197963" y="4219724"/>
              <a:ext cx="2587112" cy="1037067"/>
            </a:xfrm>
            <a:prstGeom prst="roundRect">
              <a:avLst>
                <a:gd name="adj" fmla="val 0"/>
              </a:avLst>
            </a:prstGeom>
            <a:grpFill/>
            <a:ln w="12700">
              <a:noFill/>
              <a:prstDash val="solid"/>
            </a:ln>
          </p:spPr>
          <p:txBody>
            <a:bodyPr/>
            <a:lstStyle/>
            <a:p>
              <a:endParaRPr lang="en-US" dirty="0"/>
            </a:p>
          </p:txBody>
        </p:sp>
        <p:sp>
          <p:nvSpPr>
            <p:cNvPr id="505" name="Text 28">
              <a:extLst>
                <a:ext uri="{FF2B5EF4-FFF2-40B4-BE49-F238E27FC236}">
                  <a16:creationId xmlns:a16="http://schemas.microsoft.com/office/drawing/2014/main" id="{A78D22D5-5810-4DE9-1799-D0343EDBF8E9}"/>
                </a:ext>
              </a:extLst>
            </p:cNvPr>
            <p:cNvSpPr/>
            <p:nvPr/>
          </p:nvSpPr>
          <p:spPr>
            <a:xfrm>
              <a:off x="6274163" y="42486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07" name="Text 55">
              <a:extLst>
                <a:ext uri="{FF2B5EF4-FFF2-40B4-BE49-F238E27FC236}">
                  <a16:creationId xmlns:a16="http://schemas.microsoft.com/office/drawing/2014/main" id="{AD60DF7B-04B3-EDAF-3BD1-361D1A93C228}"/>
                </a:ext>
              </a:extLst>
            </p:cNvPr>
            <p:cNvSpPr/>
            <p:nvPr/>
          </p:nvSpPr>
          <p:spPr>
            <a:xfrm>
              <a:off x="6274164" y="44661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a:t>
              </a:r>
              <a:r>
                <a:rPr lang="en-US" sz="800" dirty="0">
                  <a:latin typeface="Open Sans Regular" pitchFamily="34" charset="0"/>
                  <a:ea typeface="Open Sans Regular" pitchFamily="34" charset="-122"/>
                  <a:cs typeface="Open Sans Regular" pitchFamily="34" charset="-120"/>
                </a:rPr>
                <a:t>SAP Developer</a:t>
              </a:r>
              <a:endParaRPr lang="en-US" sz="800" dirty="0"/>
            </a:p>
          </p:txBody>
        </p:sp>
        <p:sp>
          <p:nvSpPr>
            <p:cNvPr id="508" name="Text 55">
              <a:extLst>
                <a:ext uri="{FF2B5EF4-FFF2-40B4-BE49-F238E27FC236}">
                  <a16:creationId xmlns:a16="http://schemas.microsoft.com/office/drawing/2014/main" id="{4B2A5D4F-9B4F-54A6-E437-58159E94B73E}"/>
                </a:ext>
              </a:extLst>
            </p:cNvPr>
            <p:cNvSpPr/>
            <p:nvPr/>
          </p:nvSpPr>
          <p:spPr>
            <a:xfrm>
              <a:off x="6274164" y="465772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Previously you wrote </a:t>
              </a:r>
              <a:r>
                <a:rPr lang="en-US" sz="800" dirty="0">
                  <a:latin typeface="Open Sans Regular" pitchFamily="34" charset="0"/>
                  <a:ea typeface="Open Sans Regular" pitchFamily="34" charset="-122"/>
                  <a:cs typeface="Open Sans Regular" pitchFamily="34" charset="-120"/>
                </a:rPr>
                <a:t>{{code}}</a:t>
              </a:r>
              <a:r>
                <a:rPr lang="en-US" sz="800" dirty="0">
                  <a:solidFill>
                    <a:schemeClr val="bg1"/>
                  </a:solidFill>
                  <a:latin typeface="Open Sans Regular" pitchFamily="34" charset="0"/>
                  <a:ea typeface="Open Sans Regular" pitchFamily="34" charset="-122"/>
                  <a:cs typeface="Open Sans Regular" pitchFamily="34" charset="-120"/>
                </a:rPr>
                <a:t> for </a:t>
              </a:r>
              <a:r>
                <a:rPr lang="en-US" sz="800" dirty="0">
                  <a:latin typeface="Open Sans Regular" pitchFamily="34" charset="0"/>
                  <a:ea typeface="Open Sans Regular" pitchFamily="34" charset="-122"/>
                  <a:cs typeface="Open Sans Regular" pitchFamily="34" charset="-120"/>
                </a:rPr>
                <a:t>{{step 3}}</a:t>
              </a:r>
              <a:endParaRPr lang="en-US" sz="800" dirty="0"/>
            </a:p>
          </p:txBody>
        </p:sp>
        <p:sp>
          <p:nvSpPr>
            <p:cNvPr id="509" name="Shape 8">
              <a:extLst>
                <a:ext uri="{FF2B5EF4-FFF2-40B4-BE49-F238E27FC236}">
                  <a16:creationId xmlns:a16="http://schemas.microsoft.com/office/drawing/2014/main" id="{C6B9B9B9-AB2A-2BD7-C078-ED3B07E9A31A}"/>
                </a:ext>
              </a:extLst>
            </p:cNvPr>
            <p:cNvSpPr/>
            <p:nvPr/>
          </p:nvSpPr>
          <p:spPr>
            <a:xfrm>
              <a:off x="6188437" y="6033097"/>
              <a:ext cx="2587112" cy="643928"/>
            </a:xfrm>
            <a:prstGeom prst="roundRect">
              <a:avLst>
                <a:gd name="adj" fmla="val 0"/>
              </a:avLst>
            </a:prstGeom>
            <a:grpFill/>
            <a:ln w="12700">
              <a:noFill/>
              <a:prstDash val="solid"/>
            </a:ln>
          </p:spPr>
          <p:txBody>
            <a:bodyPr/>
            <a:lstStyle/>
            <a:p>
              <a:endParaRPr lang="en-US" dirty="0"/>
            </a:p>
          </p:txBody>
        </p:sp>
        <p:sp>
          <p:nvSpPr>
            <p:cNvPr id="510" name="Text 28">
              <a:extLst>
                <a:ext uri="{FF2B5EF4-FFF2-40B4-BE49-F238E27FC236}">
                  <a16:creationId xmlns:a16="http://schemas.microsoft.com/office/drawing/2014/main" id="{010721B9-EB5F-D938-3C2B-6ADCB665254F}"/>
                </a:ext>
              </a:extLst>
            </p:cNvPr>
            <p:cNvSpPr/>
            <p:nvPr/>
          </p:nvSpPr>
          <p:spPr>
            <a:xfrm>
              <a:off x="6264637" y="60619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11" name="Text 55">
              <a:extLst>
                <a:ext uri="{FF2B5EF4-FFF2-40B4-BE49-F238E27FC236}">
                  <a16:creationId xmlns:a16="http://schemas.microsoft.com/office/drawing/2014/main" id="{91215683-49D1-6D69-7CEA-F745276E6786}"/>
                </a:ext>
              </a:extLst>
            </p:cNvPr>
            <p:cNvSpPr/>
            <p:nvPr/>
          </p:nvSpPr>
          <p:spPr>
            <a:xfrm>
              <a:off x="6264638" y="62795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code that fixes problems:</a:t>
              </a:r>
            </a:p>
          </p:txBody>
        </p:sp>
        <p:sp>
          <p:nvSpPr>
            <p:cNvPr id="512" name="Text 55">
              <a:extLst>
                <a:ext uri="{FF2B5EF4-FFF2-40B4-BE49-F238E27FC236}">
                  <a16:creationId xmlns:a16="http://schemas.microsoft.com/office/drawing/2014/main" id="{49838EC4-E37E-8283-F918-B91F733B2723}"/>
                </a:ext>
              </a:extLst>
            </p:cNvPr>
            <p:cNvSpPr/>
            <p:nvPr/>
          </p:nvSpPr>
          <p:spPr>
            <a:xfrm>
              <a:off x="6264638" y="644143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{{modified code}}</a:t>
              </a:r>
            </a:p>
          </p:txBody>
        </p:sp>
        <p:sp>
          <p:nvSpPr>
            <p:cNvPr id="514" name="Text 55">
              <a:extLst>
                <a:ext uri="{FF2B5EF4-FFF2-40B4-BE49-F238E27FC236}">
                  <a16:creationId xmlns:a16="http://schemas.microsoft.com/office/drawing/2014/main" id="{0D20618C-0C59-9504-F356-77A5580AC564}"/>
                </a:ext>
              </a:extLst>
            </p:cNvPr>
            <p:cNvSpPr/>
            <p:nvPr/>
          </p:nvSpPr>
          <p:spPr>
            <a:xfrm>
              <a:off x="6274164" y="4819650"/>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Peer review found these</a:t>
              </a:r>
              <a:r>
                <a:rPr lang="en-US" sz="800" dirty="0">
                  <a:latin typeface="Open Sans Regular" pitchFamily="34" charset="0"/>
                  <a:ea typeface="Open Sans Regular" pitchFamily="34" charset="-122"/>
                  <a:cs typeface="Open Sans Regular" pitchFamily="34" charset="-120"/>
                </a:rPr>
                <a:t>{{problems}}</a:t>
              </a:r>
              <a:endParaRPr lang="en-US" sz="800" dirty="0"/>
            </a:p>
          </p:txBody>
        </p:sp>
        <p:sp>
          <p:nvSpPr>
            <p:cNvPr id="519" name="Text 55">
              <a:extLst>
                <a:ext uri="{FF2B5EF4-FFF2-40B4-BE49-F238E27FC236}">
                  <a16:creationId xmlns:a16="http://schemas.microsoft.com/office/drawing/2014/main" id="{EF207147-BFAF-5BA4-1E88-12305C900F3B}"/>
                </a:ext>
              </a:extLst>
            </p:cNvPr>
            <p:cNvSpPr/>
            <p:nvPr/>
          </p:nvSpPr>
          <p:spPr>
            <a:xfrm>
              <a:off x="6274164" y="498157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Rewrite code to fix these problems.</a:t>
              </a:r>
              <a:endParaRPr lang="en-US" sz="800" dirty="0"/>
            </a:p>
          </p:txBody>
        </p:sp>
      </p:grpSp>
      <p:grpSp>
        <p:nvGrpSpPr>
          <p:cNvPr id="568" name="Group 567">
            <a:extLst>
              <a:ext uri="{FF2B5EF4-FFF2-40B4-BE49-F238E27FC236}">
                <a16:creationId xmlns:a16="http://schemas.microsoft.com/office/drawing/2014/main" id="{A2D821F9-80A4-0EE7-BE4C-403A912B61D3}"/>
              </a:ext>
            </a:extLst>
          </p:cNvPr>
          <p:cNvGrpSpPr/>
          <p:nvPr/>
        </p:nvGrpSpPr>
        <p:grpSpPr>
          <a:xfrm>
            <a:off x="9064987" y="4229249"/>
            <a:ext cx="2672839" cy="2457301"/>
            <a:chOff x="9064987" y="4229249"/>
            <a:chExt cx="2672839" cy="2457301"/>
          </a:xfrm>
        </p:grpSpPr>
        <p:sp>
          <p:nvSpPr>
            <p:cNvPr id="522" name="Text 0">
              <a:extLst>
                <a:ext uri="{FF2B5EF4-FFF2-40B4-BE49-F238E27FC236}">
                  <a16:creationId xmlns:a16="http://schemas.microsoft.com/office/drawing/2014/main" id="{965513A9-5A7A-7613-EBA1-58653842C329}"/>
                </a:ext>
              </a:extLst>
            </p:cNvPr>
            <p:cNvSpPr/>
            <p:nvPr/>
          </p:nvSpPr>
          <p:spPr>
            <a:xfrm>
              <a:off x="9233081" y="5427559"/>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23" name="Shape 8">
              <a:extLst>
                <a:ext uri="{FF2B5EF4-FFF2-40B4-BE49-F238E27FC236}">
                  <a16:creationId xmlns:a16="http://schemas.microsoft.com/office/drawing/2014/main" id="{92DAAFF4-6B04-8115-C5AC-8068E8055867}"/>
                </a:ext>
              </a:extLst>
            </p:cNvPr>
            <p:cNvSpPr/>
            <p:nvPr/>
          </p:nvSpPr>
          <p:spPr>
            <a:xfrm>
              <a:off x="9074513" y="4229249"/>
              <a:ext cx="2587112" cy="1037067"/>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24" name="Text 28">
              <a:extLst>
                <a:ext uri="{FF2B5EF4-FFF2-40B4-BE49-F238E27FC236}">
                  <a16:creationId xmlns:a16="http://schemas.microsoft.com/office/drawing/2014/main" id="{29715D78-DC9D-2554-85F6-9FD188DF1998}"/>
                </a:ext>
              </a:extLst>
            </p:cNvPr>
            <p:cNvSpPr/>
            <p:nvPr/>
          </p:nvSpPr>
          <p:spPr>
            <a:xfrm>
              <a:off x="9150713" y="4258126"/>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25" name="Text 55">
              <a:extLst>
                <a:ext uri="{FF2B5EF4-FFF2-40B4-BE49-F238E27FC236}">
                  <a16:creationId xmlns:a16="http://schemas.microsoft.com/office/drawing/2014/main" id="{3191EC54-CCE8-6E24-BF3E-6DFEF7833C36}"/>
                </a:ext>
              </a:extLst>
            </p:cNvPr>
            <p:cNvSpPr/>
            <p:nvPr/>
          </p:nvSpPr>
          <p:spPr>
            <a:xfrm>
              <a:off x="9150714" y="4475666"/>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a:t>
              </a:r>
              <a:r>
                <a:rPr lang="en-US" sz="800" dirty="0">
                  <a:highlight>
                    <a:srgbClr val="FFFF00"/>
                  </a:highlight>
                  <a:latin typeface="Open Sans Regular" pitchFamily="34" charset="0"/>
                  <a:ea typeface="Open Sans Regular" pitchFamily="34" charset="-122"/>
                  <a:cs typeface="Open Sans Regular" pitchFamily="34" charset="-120"/>
                </a:rPr>
                <a:t>SAP Developer</a:t>
              </a:r>
              <a:endParaRPr lang="en-US" sz="800" dirty="0">
                <a:highlight>
                  <a:srgbClr val="FFFF00"/>
                </a:highlight>
              </a:endParaRPr>
            </a:p>
          </p:txBody>
        </p:sp>
        <p:sp>
          <p:nvSpPr>
            <p:cNvPr id="526" name="Text 55">
              <a:extLst>
                <a:ext uri="{FF2B5EF4-FFF2-40B4-BE49-F238E27FC236}">
                  <a16:creationId xmlns:a16="http://schemas.microsoft.com/office/drawing/2014/main" id="{BED599B1-E628-AA04-D247-7BBD22742D4D}"/>
                </a:ext>
              </a:extLst>
            </p:cNvPr>
            <p:cNvSpPr/>
            <p:nvPr/>
          </p:nvSpPr>
          <p:spPr>
            <a:xfrm>
              <a:off x="9150714" y="4667250"/>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Previously you wrote </a:t>
              </a:r>
              <a:r>
                <a:rPr lang="en-US" sz="800" dirty="0">
                  <a:highlight>
                    <a:srgbClr val="FFFF00"/>
                  </a:highlight>
                  <a:latin typeface="Open Sans Regular" pitchFamily="34" charset="0"/>
                  <a:ea typeface="Open Sans Regular" pitchFamily="34" charset="-122"/>
                  <a:cs typeface="Open Sans Regular" pitchFamily="34" charset="-120"/>
                </a:rPr>
                <a:t>{{code}}</a:t>
              </a:r>
              <a:r>
                <a:rPr lang="en-US" sz="800" dirty="0">
                  <a:solidFill>
                    <a:schemeClr val="bg1"/>
                  </a:solidFill>
                  <a:latin typeface="Open Sans Regular" pitchFamily="34" charset="0"/>
                  <a:ea typeface="Open Sans Regular" pitchFamily="34" charset="-122"/>
                  <a:cs typeface="Open Sans Regular" pitchFamily="34" charset="-120"/>
                </a:rPr>
                <a:t> for </a:t>
              </a:r>
              <a:r>
                <a:rPr lang="en-US" sz="800" dirty="0">
                  <a:highlight>
                    <a:srgbClr val="FFFF00"/>
                  </a:highlight>
                  <a:latin typeface="Open Sans Regular" pitchFamily="34" charset="0"/>
                  <a:ea typeface="Open Sans Regular" pitchFamily="34" charset="-122"/>
                  <a:cs typeface="Open Sans Regular" pitchFamily="34" charset="-120"/>
                </a:rPr>
                <a:t>{{step 3}}</a:t>
              </a:r>
              <a:endParaRPr lang="en-US" sz="800" dirty="0">
                <a:highlight>
                  <a:srgbClr val="FFFF00"/>
                </a:highlight>
              </a:endParaRPr>
            </a:p>
          </p:txBody>
        </p:sp>
        <p:sp>
          <p:nvSpPr>
            <p:cNvPr id="527" name="Shape 8">
              <a:extLst>
                <a:ext uri="{FF2B5EF4-FFF2-40B4-BE49-F238E27FC236}">
                  <a16:creationId xmlns:a16="http://schemas.microsoft.com/office/drawing/2014/main" id="{E6640B86-F313-5661-5EFD-108103731DF7}"/>
                </a:ext>
              </a:extLst>
            </p:cNvPr>
            <p:cNvSpPr/>
            <p:nvPr/>
          </p:nvSpPr>
          <p:spPr>
            <a:xfrm>
              <a:off x="9064987" y="6042622"/>
              <a:ext cx="2587112" cy="64392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28" name="Text 28">
              <a:extLst>
                <a:ext uri="{FF2B5EF4-FFF2-40B4-BE49-F238E27FC236}">
                  <a16:creationId xmlns:a16="http://schemas.microsoft.com/office/drawing/2014/main" id="{7DDBAC3F-F2F5-02F7-D991-2AEDB6733C98}"/>
                </a:ext>
              </a:extLst>
            </p:cNvPr>
            <p:cNvSpPr/>
            <p:nvPr/>
          </p:nvSpPr>
          <p:spPr>
            <a:xfrm>
              <a:off x="9141187" y="6071499"/>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29" name="Text 55">
              <a:extLst>
                <a:ext uri="{FF2B5EF4-FFF2-40B4-BE49-F238E27FC236}">
                  <a16:creationId xmlns:a16="http://schemas.microsoft.com/office/drawing/2014/main" id="{D5FDE8DE-133B-2BC5-B905-824BAA0A4101}"/>
                </a:ext>
              </a:extLst>
            </p:cNvPr>
            <p:cNvSpPr/>
            <p:nvPr/>
          </p:nvSpPr>
          <p:spPr>
            <a:xfrm>
              <a:off x="9141188" y="6289039"/>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code that fixes problems:</a:t>
              </a:r>
            </a:p>
          </p:txBody>
        </p:sp>
        <p:sp>
          <p:nvSpPr>
            <p:cNvPr id="530" name="Text 55">
              <a:extLst>
                <a:ext uri="{FF2B5EF4-FFF2-40B4-BE49-F238E27FC236}">
                  <a16:creationId xmlns:a16="http://schemas.microsoft.com/office/drawing/2014/main" id="{91E485DB-3DEB-851F-AF76-A35FD7565DE0}"/>
                </a:ext>
              </a:extLst>
            </p:cNvPr>
            <p:cNvSpPr/>
            <p:nvPr/>
          </p:nvSpPr>
          <p:spPr>
            <a:xfrm>
              <a:off x="9141188" y="6450964"/>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highlight>
                    <a:srgbClr val="FFFF00"/>
                  </a:highlight>
                  <a:latin typeface="Open Sans Regular" pitchFamily="34" charset="0"/>
                  <a:ea typeface="Open Sans Regular" pitchFamily="34" charset="-122"/>
                  <a:cs typeface="Open Sans Regular" pitchFamily="34" charset="-120"/>
                </a:rPr>
                <a:t>{{modified code}}</a:t>
              </a:r>
            </a:p>
          </p:txBody>
        </p:sp>
        <p:sp>
          <p:nvSpPr>
            <p:cNvPr id="531" name="Text 55">
              <a:extLst>
                <a:ext uri="{FF2B5EF4-FFF2-40B4-BE49-F238E27FC236}">
                  <a16:creationId xmlns:a16="http://schemas.microsoft.com/office/drawing/2014/main" id="{14BD624D-EBCC-F1F2-9618-9F3802B057F3}"/>
                </a:ext>
              </a:extLst>
            </p:cNvPr>
            <p:cNvSpPr/>
            <p:nvPr/>
          </p:nvSpPr>
          <p:spPr>
            <a:xfrm>
              <a:off x="9150714" y="4829175"/>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After compiling, I found these </a:t>
              </a:r>
              <a:r>
                <a:rPr lang="en-US" sz="800" dirty="0">
                  <a:highlight>
                    <a:srgbClr val="FFFF00"/>
                  </a:highlight>
                  <a:latin typeface="Open Sans Regular" pitchFamily="34" charset="0"/>
                  <a:ea typeface="Open Sans Regular" pitchFamily="34" charset="-122"/>
                  <a:cs typeface="Open Sans Regular" pitchFamily="34" charset="-120"/>
                </a:rPr>
                <a:t>{{problems}}</a:t>
              </a:r>
              <a:endParaRPr lang="en-US" sz="800" dirty="0">
                <a:highlight>
                  <a:srgbClr val="FFFF00"/>
                </a:highlight>
              </a:endParaRPr>
            </a:p>
          </p:txBody>
        </p:sp>
        <p:sp>
          <p:nvSpPr>
            <p:cNvPr id="532" name="Text 55">
              <a:extLst>
                <a:ext uri="{FF2B5EF4-FFF2-40B4-BE49-F238E27FC236}">
                  <a16:creationId xmlns:a16="http://schemas.microsoft.com/office/drawing/2014/main" id="{E3C32213-86F8-B0FC-FFFA-553ED9A4274F}"/>
                </a:ext>
              </a:extLst>
            </p:cNvPr>
            <p:cNvSpPr/>
            <p:nvPr/>
          </p:nvSpPr>
          <p:spPr>
            <a:xfrm>
              <a:off x="9150714" y="4991100"/>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Rewrite code to fix these problems.</a:t>
              </a:r>
              <a:endParaRPr lang="en-US" sz="800" dirty="0">
                <a:highlight>
                  <a:srgbClr val="FFFF00"/>
                </a:highlight>
              </a:endParaRPr>
            </a:p>
          </p:txBody>
        </p:sp>
      </p:grpSp>
      <p:grpSp>
        <p:nvGrpSpPr>
          <p:cNvPr id="567" name="Group 566">
            <a:extLst>
              <a:ext uri="{FF2B5EF4-FFF2-40B4-BE49-F238E27FC236}">
                <a16:creationId xmlns:a16="http://schemas.microsoft.com/office/drawing/2014/main" id="{788BA339-4D5E-D901-8983-C2CB92769E29}"/>
              </a:ext>
            </a:extLst>
          </p:cNvPr>
          <p:cNvGrpSpPr/>
          <p:nvPr/>
        </p:nvGrpSpPr>
        <p:grpSpPr>
          <a:xfrm>
            <a:off x="9084037" y="1148302"/>
            <a:ext cx="2672839" cy="2467835"/>
            <a:chOff x="9084037" y="1148302"/>
            <a:chExt cx="2672839" cy="2467835"/>
          </a:xfrm>
          <a:solidFill>
            <a:schemeClr val="bg2"/>
          </a:solidFill>
        </p:grpSpPr>
        <p:sp>
          <p:nvSpPr>
            <p:cNvPr id="533" name="Text 0">
              <a:extLst>
                <a:ext uri="{FF2B5EF4-FFF2-40B4-BE49-F238E27FC236}">
                  <a16:creationId xmlns:a16="http://schemas.microsoft.com/office/drawing/2014/main" id="{B3D05D9D-86EF-4398-53B3-5B3B218DD5AA}"/>
                </a:ext>
              </a:extLst>
            </p:cNvPr>
            <p:cNvSpPr/>
            <p:nvPr/>
          </p:nvSpPr>
          <p:spPr>
            <a:xfrm>
              <a:off x="9252131" y="2338096"/>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34" name="Shape 8">
              <a:extLst>
                <a:ext uri="{FF2B5EF4-FFF2-40B4-BE49-F238E27FC236}">
                  <a16:creationId xmlns:a16="http://schemas.microsoft.com/office/drawing/2014/main" id="{48BBC270-78AB-49F9-8816-162514D1A24A}"/>
                </a:ext>
              </a:extLst>
            </p:cNvPr>
            <p:cNvSpPr/>
            <p:nvPr/>
          </p:nvSpPr>
          <p:spPr>
            <a:xfrm>
              <a:off x="9093563" y="1148302"/>
              <a:ext cx="2587112" cy="1047601"/>
            </a:xfrm>
            <a:prstGeom prst="roundRect">
              <a:avLst>
                <a:gd name="adj" fmla="val 0"/>
              </a:avLst>
            </a:prstGeom>
            <a:grpFill/>
            <a:ln w="12700">
              <a:noFill/>
              <a:prstDash val="solid"/>
            </a:ln>
          </p:spPr>
          <p:txBody>
            <a:bodyPr/>
            <a:lstStyle/>
            <a:p>
              <a:endParaRPr lang="en-US" dirty="0"/>
            </a:p>
          </p:txBody>
        </p:sp>
        <p:sp>
          <p:nvSpPr>
            <p:cNvPr id="535" name="Text 28">
              <a:extLst>
                <a:ext uri="{FF2B5EF4-FFF2-40B4-BE49-F238E27FC236}">
                  <a16:creationId xmlns:a16="http://schemas.microsoft.com/office/drawing/2014/main" id="{4AAE17DD-2FF4-FAB3-665F-DEAC46C0EA63}"/>
                </a:ext>
              </a:extLst>
            </p:cNvPr>
            <p:cNvSpPr/>
            <p:nvPr/>
          </p:nvSpPr>
          <p:spPr>
            <a:xfrm>
              <a:off x="9169763" y="1168663"/>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36" name="Text 55">
              <a:extLst>
                <a:ext uri="{FF2B5EF4-FFF2-40B4-BE49-F238E27FC236}">
                  <a16:creationId xmlns:a16="http://schemas.microsoft.com/office/drawing/2014/main" id="{6A14057C-97DA-B8AF-98AF-E091408092F7}"/>
                </a:ext>
              </a:extLst>
            </p:cNvPr>
            <p:cNvSpPr/>
            <p:nvPr/>
          </p:nvSpPr>
          <p:spPr>
            <a:xfrm>
              <a:off x="9169764" y="138620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Developer</a:t>
              </a:r>
              <a:endParaRPr lang="en-US" sz="800" dirty="0">
                <a:solidFill>
                  <a:schemeClr val="bg1"/>
                </a:solidFill>
              </a:endParaRPr>
            </a:p>
          </p:txBody>
        </p:sp>
        <p:sp>
          <p:nvSpPr>
            <p:cNvPr id="537" name="Text 55">
              <a:extLst>
                <a:ext uri="{FF2B5EF4-FFF2-40B4-BE49-F238E27FC236}">
                  <a16:creationId xmlns:a16="http://schemas.microsoft.com/office/drawing/2014/main" id="{BEDF4789-D4DF-24FA-E9BE-84916FC2521F}"/>
                </a:ext>
              </a:extLst>
            </p:cNvPr>
            <p:cNvSpPr/>
            <p:nvPr/>
          </p:nvSpPr>
          <p:spPr>
            <a:xfrm>
              <a:off x="9169764" y="154812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You are implementing </a:t>
              </a:r>
              <a:r>
                <a:rPr lang="en-US" sz="800" dirty="0">
                  <a:latin typeface="Open Sans Regular" pitchFamily="34" charset="0"/>
                  <a:ea typeface="Open Sans Regular" pitchFamily="34" charset="-122"/>
                  <a:cs typeface="Open Sans Regular" pitchFamily="34" charset="-120"/>
                </a:rPr>
                <a:t>{{functionality}}.</a:t>
              </a:r>
            </a:p>
          </p:txBody>
        </p:sp>
        <p:sp>
          <p:nvSpPr>
            <p:cNvPr id="538" name="Shape 8">
              <a:extLst>
                <a:ext uri="{FF2B5EF4-FFF2-40B4-BE49-F238E27FC236}">
                  <a16:creationId xmlns:a16="http://schemas.microsoft.com/office/drawing/2014/main" id="{FA4C4705-4665-FE69-59DA-839FAA55508F}"/>
                </a:ext>
              </a:extLst>
            </p:cNvPr>
            <p:cNvSpPr/>
            <p:nvPr/>
          </p:nvSpPr>
          <p:spPr>
            <a:xfrm>
              <a:off x="9084037" y="2953159"/>
              <a:ext cx="2587112" cy="662978"/>
            </a:xfrm>
            <a:prstGeom prst="roundRect">
              <a:avLst>
                <a:gd name="adj" fmla="val 0"/>
              </a:avLst>
            </a:prstGeom>
            <a:grpFill/>
            <a:ln w="12700">
              <a:noFill/>
              <a:prstDash val="solid"/>
            </a:ln>
          </p:spPr>
          <p:txBody>
            <a:bodyPr/>
            <a:lstStyle/>
            <a:p>
              <a:endParaRPr lang="en-US" dirty="0"/>
            </a:p>
          </p:txBody>
        </p:sp>
        <p:sp>
          <p:nvSpPr>
            <p:cNvPr id="540" name="Text 28">
              <a:extLst>
                <a:ext uri="{FF2B5EF4-FFF2-40B4-BE49-F238E27FC236}">
                  <a16:creationId xmlns:a16="http://schemas.microsoft.com/office/drawing/2014/main" id="{DEE8D50D-8ACC-1DFC-08EF-D210BE6A7A51}"/>
                </a:ext>
              </a:extLst>
            </p:cNvPr>
            <p:cNvSpPr/>
            <p:nvPr/>
          </p:nvSpPr>
          <p:spPr>
            <a:xfrm>
              <a:off x="9160237" y="2982036"/>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42" name="Text 55">
              <a:extLst>
                <a:ext uri="{FF2B5EF4-FFF2-40B4-BE49-F238E27FC236}">
                  <a16:creationId xmlns:a16="http://schemas.microsoft.com/office/drawing/2014/main" id="{86A712D4-7E2B-4198-CE02-EE2152B2FCB7}"/>
                </a:ext>
              </a:extLst>
            </p:cNvPr>
            <p:cNvSpPr/>
            <p:nvPr/>
          </p:nvSpPr>
          <p:spPr>
            <a:xfrm>
              <a:off x="9160238" y="319957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I will search code base for </a:t>
              </a:r>
              <a:r>
                <a:rPr lang="en-US" sz="800" dirty="0">
                  <a:latin typeface="Open Sans Regular" pitchFamily="34" charset="0"/>
                  <a:ea typeface="Open Sans Regular" pitchFamily="34" charset="-122"/>
                  <a:cs typeface="Open Sans Regular" pitchFamily="34" charset="-120"/>
                </a:rPr>
                <a:t>{{reusable function}}</a:t>
              </a:r>
              <a:endParaRPr lang="en-US" sz="800" dirty="0"/>
            </a:p>
          </p:txBody>
        </p:sp>
        <p:sp>
          <p:nvSpPr>
            <p:cNvPr id="543" name="Text 55">
              <a:extLst>
                <a:ext uri="{FF2B5EF4-FFF2-40B4-BE49-F238E27FC236}">
                  <a16:creationId xmlns:a16="http://schemas.microsoft.com/office/drawing/2014/main" id="{7FCC10D3-2109-9F67-26E6-D1041519B7C9}"/>
                </a:ext>
              </a:extLst>
            </p:cNvPr>
            <p:cNvSpPr/>
            <p:nvPr/>
          </p:nvSpPr>
          <p:spPr>
            <a:xfrm>
              <a:off x="9169764" y="171005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You need to code for </a:t>
              </a:r>
              <a:r>
                <a:rPr lang="en-US" sz="800" dirty="0">
                  <a:latin typeface="Open Sans Regular" pitchFamily="34" charset="0"/>
                  <a:ea typeface="Open Sans Regular" pitchFamily="34" charset="-122"/>
                  <a:cs typeface="Open Sans Regular" pitchFamily="34" charset="-120"/>
                </a:rPr>
                <a:t>{{step no 3}}</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45" name="Text 55">
              <a:extLst>
                <a:ext uri="{FF2B5EF4-FFF2-40B4-BE49-F238E27FC236}">
                  <a16:creationId xmlns:a16="http://schemas.microsoft.com/office/drawing/2014/main" id="{0EAA1155-83F2-A224-C1DA-118D4E1AE82B}"/>
                </a:ext>
              </a:extLst>
            </p:cNvPr>
            <p:cNvSpPr/>
            <p:nvPr/>
          </p:nvSpPr>
          <p:spPr>
            <a:xfrm>
              <a:off x="9169764" y="188150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What </a:t>
              </a:r>
              <a:r>
                <a:rPr lang="en-US" sz="800" dirty="0">
                  <a:latin typeface="Open Sans Regular" pitchFamily="34" charset="0"/>
                  <a:ea typeface="Open Sans Regular" pitchFamily="34" charset="-122"/>
                  <a:cs typeface="Open Sans Regular" pitchFamily="34" charset="-120"/>
                </a:rPr>
                <a:t>{{external tools}}</a:t>
              </a:r>
              <a:r>
                <a:rPr lang="en-US" sz="800" dirty="0">
                  <a:solidFill>
                    <a:schemeClr val="bg1"/>
                  </a:solidFill>
                  <a:latin typeface="Open Sans Regular" pitchFamily="34" charset="0"/>
                  <a:ea typeface="Open Sans Regular" pitchFamily="34" charset="-122"/>
                  <a:cs typeface="Open Sans Regular" pitchFamily="34" charset="-120"/>
                </a:rPr>
                <a:t> will you use?</a:t>
              </a:r>
            </a:p>
          </p:txBody>
        </p:sp>
      </p:grpSp>
      <p:sp>
        <p:nvSpPr>
          <p:cNvPr id="2" name="Oval 1">
            <a:extLst>
              <a:ext uri="{FF2B5EF4-FFF2-40B4-BE49-F238E27FC236}">
                <a16:creationId xmlns:a16="http://schemas.microsoft.com/office/drawing/2014/main" id="{B3B07D99-4928-C1FB-386F-E8682A368EA9}"/>
              </a:ext>
            </a:extLst>
          </p:cNvPr>
          <p:cNvSpPr/>
          <p:nvPr/>
        </p:nvSpPr>
        <p:spPr>
          <a:xfrm>
            <a:off x="1136062" y="927243"/>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
        <p:nvSpPr>
          <p:cNvPr id="3" name="Oval 2">
            <a:extLst>
              <a:ext uri="{FF2B5EF4-FFF2-40B4-BE49-F238E27FC236}">
                <a16:creationId xmlns:a16="http://schemas.microsoft.com/office/drawing/2014/main" id="{92F58903-37B4-5B86-AB72-E57CE4290FB3}"/>
              </a:ext>
            </a:extLst>
          </p:cNvPr>
          <p:cNvSpPr/>
          <p:nvPr/>
        </p:nvSpPr>
        <p:spPr>
          <a:xfrm>
            <a:off x="4197559" y="912714"/>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4" name="Oval 3">
            <a:extLst>
              <a:ext uri="{FF2B5EF4-FFF2-40B4-BE49-F238E27FC236}">
                <a16:creationId xmlns:a16="http://schemas.microsoft.com/office/drawing/2014/main" id="{A6080724-51BD-C47A-E108-8319CAFBDB89}"/>
              </a:ext>
            </a:extLst>
          </p:cNvPr>
          <p:cNvSpPr/>
          <p:nvPr/>
        </p:nvSpPr>
        <p:spPr>
          <a:xfrm>
            <a:off x="7215709" y="933136"/>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3</a:t>
            </a:r>
          </a:p>
        </p:txBody>
      </p:sp>
      <p:sp>
        <p:nvSpPr>
          <p:cNvPr id="5" name="Oval 4">
            <a:extLst>
              <a:ext uri="{FF2B5EF4-FFF2-40B4-BE49-F238E27FC236}">
                <a16:creationId xmlns:a16="http://schemas.microsoft.com/office/drawing/2014/main" id="{878C85E0-CC11-1E65-EE45-80ACB166DB30}"/>
              </a:ext>
            </a:extLst>
          </p:cNvPr>
          <p:cNvSpPr/>
          <p:nvPr/>
        </p:nvSpPr>
        <p:spPr>
          <a:xfrm>
            <a:off x="10138126" y="927302"/>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4.x</a:t>
            </a:r>
          </a:p>
        </p:txBody>
      </p:sp>
      <p:sp>
        <p:nvSpPr>
          <p:cNvPr id="6" name="Oval 5">
            <a:extLst>
              <a:ext uri="{FF2B5EF4-FFF2-40B4-BE49-F238E27FC236}">
                <a16:creationId xmlns:a16="http://schemas.microsoft.com/office/drawing/2014/main" id="{222C9367-4138-A4F0-A94C-52125B99D7BD}"/>
              </a:ext>
            </a:extLst>
          </p:cNvPr>
          <p:cNvSpPr/>
          <p:nvPr/>
        </p:nvSpPr>
        <p:spPr>
          <a:xfrm>
            <a:off x="1306934" y="3945573"/>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5.x</a:t>
            </a:r>
          </a:p>
        </p:txBody>
      </p:sp>
      <p:sp>
        <p:nvSpPr>
          <p:cNvPr id="7" name="Oval 6">
            <a:extLst>
              <a:ext uri="{FF2B5EF4-FFF2-40B4-BE49-F238E27FC236}">
                <a16:creationId xmlns:a16="http://schemas.microsoft.com/office/drawing/2014/main" id="{521DB1F6-1285-C11A-BE9B-2CD0D40F8605}"/>
              </a:ext>
            </a:extLst>
          </p:cNvPr>
          <p:cNvSpPr/>
          <p:nvPr/>
        </p:nvSpPr>
        <p:spPr>
          <a:xfrm>
            <a:off x="4272102" y="3954748"/>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6.x</a:t>
            </a:r>
          </a:p>
        </p:txBody>
      </p:sp>
      <p:sp>
        <p:nvSpPr>
          <p:cNvPr id="9" name="Oval 8">
            <a:extLst>
              <a:ext uri="{FF2B5EF4-FFF2-40B4-BE49-F238E27FC236}">
                <a16:creationId xmlns:a16="http://schemas.microsoft.com/office/drawing/2014/main" id="{A99A24A4-DFDA-3A33-F2C4-78116FEB1D3B}"/>
              </a:ext>
            </a:extLst>
          </p:cNvPr>
          <p:cNvSpPr/>
          <p:nvPr/>
        </p:nvSpPr>
        <p:spPr>
          <a:xfrm>
            <a:off x="7290252" y="3973602"/>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7.x</a:t>
            </a:r>
          </a:p>
        </p:txBody>
      </p:sp>
      <p:sp>
        <p:nvSpPr>
          <p:cNvPr id="10" name="Oval 9">
            <a:extLst>
              <a:ext uri="{FF2B5EF4-FFF2-40B4-BE49-F238E27FC236}">
                <a16:creationId xmlns:a16="http://schemas.microsoft.com/office/drawing/2014/main" id="{79795ADC-4027-C759-2293-716845E9B406}"/>
              </a:ext>
            </a:extLst>
          </p:cNvPr>
          <p:cNvSpPr/>
          <p:nvPr/>
        </p:nvSpPr>
        <p:spPr>
          <a:xfrm>
            <a:off x="10193619" y="3954748"/>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8.x</a:t>
            </a:r>
          </a:p>
        </p:txBody>
      </p:sp>
    </p:spTree>
    <p:extLst>
      <p:ext uri="{BB962C8B-B14F-4D97-AF65-F5344CB8AC3E}">
        <p14:creationId xmlns:p14="http://schemas.microsoft.com/office/powerpoint/2010/main" val="182661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sz="1400" dirty="0"/>
              <a:t>After all these steps, we share the generate code with the developer. The developer will now want to refine the code, perhaps using a chat interface again.</a:t>
            </a:r>
          </a:p>
        </p:txBody>
      </p:sp>
      <p:grpSp>
        <p:nvGrpSpPr>
          <p:cNvPr id="2" name="Group 1">
            <a:extLst>
              <a:ext uri="{FF2B5EF4-FFF2-40B4-BE49-F238E27FC236}">
                <a16:creationId xmlns:a16="http://schemas.microsoft.com/office/drawing/2014/main" id="{F2E522EB-8009-06D2-BF8C-20B6665D97AA}"/>
              </a:ext>
            </a:extLst>
          </p:cNvPr>
          <p:cNvGrpSpPr/>
          <p:nvPr/>
        </p:nvGrpSpPr>
        <p:grpSpPr>
          <a:xfrm>
            <a:off x="330562" y="1152674"/>
            <a:ext cx="2672839" cy="2457301"/>
            <a:chOff x="330562" y="1152674"/>
            <a:chExt cx="2672839" cy="2457301"/>
          </a:xfrm>
        </p:grpSpPr>
        <p:sp>
          <p:nvSpPr>
            <p:cNvPr id="3" name="Text 0">
              <a:extLst>
                <a:ext uri="{FF2B5EF4-FFF2-40B4-BE49-F238E27FC236}">
                  <a16:creationId xmlns:a16="http://schemas.microsoft.com/office/drawing/2014/main" id="{2A2AB83D-A060-4721-D66A-8A45EF3AB2EA}"/>
                </a:ext>
              </a:extLst>
            </p:cNvPr>
            <p:cNvSpPr/>
            <p:nvPr/>
          </p:nvSpPr>
          <p:spPr>
            <a:xfrm>
              <a:off x="498656" y="2350984"/>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 name="Shape 8">
              <a:extLst>
                <a:ext uri="{FF2B5EF4-FFF2-40B4-BE49-F238E27FC236}">
                  <a16:creationId xmlns:a16="http://schemas.microsoft.com/office/drawing/2014/main" id="{5031EF8A-2504-8AD0-226E-7BF40FE12A86}"/>
                </a:ext>
              </a:extLst>
            </p:cNvPr>
            <p:cNvSpPr/>
            <p:nvPr/>
          </p:nvSpPr>
          <p:spPr>
            <a:xfrm>
              <a:off x="340088" y="1152674"/>
              <a:ext cx="2587112" cy="1037067"/>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 name="Text 28">
              <a:extLst>
                <a:ext uri="{FF2B5EF4-FFF2-40B4-BE49-F238E27FC236}">
                  <a16:creationId xmlns:a16="http://schemas.microsoft.com/office/drawing/2014/main" id="{BADCBB43-09C4-B53E-EA64-1D2896E78E91}"/>
                </a:ext>
              </a:extLst>
            </p:cNvPr>
            <p:cNvSpPr/>
            <p:nvPr/>
          </p:nvSpPr>
          <p:spPr>
            <a:xfrm>
              <a:off x="416288" y="1181551"/>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6" name="Text 55">
              <a:extLst>
                <a:ext uri="{FF2B5EF4-FFF2-40B4-BE49-F238E27FC236}">
                  <a16:creationId xmlns:a16="http://schemas.microsoft.com/office/drawing/2014/main" id="{A4738C7D-ECA0-E407-1DE8-2C8DF261C830}"/>
                </a:ext>
              </a:extLst>
            </p:cNvPr>
            <p:cNvSpPr/>
            <p:nvPr/>
          </p:nvSpPr>
          <p:spPr>
            <a:xfrm>
              <a:off x="416289" y="139909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 coding assistant</a:t>
              </a:r>
              <a:endParaRPr lang="en-US" sz="800" dirty="0">
                <a:solidFill>
                  <a:schemeClr val="bg1"/>
                </a:solidFill>
              </a:endParaRPr>
            </a:p>
          </p:txBody>
        </p:sp>
        <p:sp>
          <p:nvSpPr>
            <p:cNvPr id="7" name="Text 55">
              <a:extLst>
                <a:ext uri="{FF2B5EF4-FFF2-40B4-BE49-F238E27FC236}">
                  <a16:creationId xmlns:a16="http://schemas.microsoft.com/office/drawing/2014/main" id="{CEC3CD01-DD82-109C-7E1F-E394BE7B9581}"/>
                </a:ext>
              </a:extLst>
            </p:cNvPr>
            <p:cNvSpPr/>
            <p:nvPr/>
          </p:nvSpPr>
          <p:spPr>
            <a:xfrm>
              <a:off x="416289" y="1590675"/>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:Rewrite this function to use that library.</a:t>
              </a:r>
              <a:endParaRPr lang="en-US" sz="800" dirty="0">
                <a:highlight>
                  <a:srgbClr val="FFFF00"/>
                </a:highlight>
              </a:endParaRPr>
            </a:p>
          </p:txBody>
        </p:sp>
        <p:sp>
          <p:nvSpPr>
            <p:cNvPr id="8" name="Shape 8">
              <a:extLst>
                <a:ext uri="{FF2B5EF4-FFF2-40B4-BE49-F238E27FC236}">
                  <a16:creationId xmlns:a16="http://schemas.microsoft.com/office/drawing/2014/main" id="{22516CEC-9DBF-1DFA-D482-EBD7276F7DF8}"/>
                </a:ext>
              </a:extLst>
            </p:cNvPr>
            <p:cNvSpPr/>
            <p:nvPr/>
          </p:nvSpPr>
          <p:spPr>
            <a:xfrm>
              <a:off x="330562" y="2966047"/>
              <a:ext cx="2587112" cy="64392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9" name="Text 28">
              <a:extLst>
                <a:ext uri="{FF2B5EF4-FFF2-40B4-BE49-F238E27FC236}">
                  <a16:creationId xmlns:a16="http://schemas.microsoft.com/office/drawing/2014/main" id="{AC3F3025-28A7-9385-50D1-EEFB5A7C36FF}"/>
                </a:ext>
              </a:extLst>
            </p:cNvPr>
            <p:cNvSpPr/>
            <p:nvPr/>
          </p:nvSpPr>
          <p:spPr>
            <a:xfrm>
              <a:off x="406762" y="2994924"/>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10" name="Text 55">
              <a:extLst>
                <a:ext uri="{FF2B5EF4-FFF2-40B4-BE49-F238E27FC236}">
                  <a16:creationId xmlns:a16="http://schemas.microsoft.com/office/drawing/2014/main" id="{4BC0B842-3B25-5EBC-93B6-610D69C60A99}"/>
                </a:ext>
              </a:extLst>
            </p:cNvPr>
            <p:cNvSpPr/>
            <p:nvPr/>
          </p:nvSpPr>
          <p:spPr>
            <a:xfrm>
              <a:off x="406763" y="3212464"/>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highlight>
                    <a:srgbClr val="FFFF00"/>
                  </a:highlight>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11" name="Text 55">
              <a:extLst>
                <a:ext uri="{FF2B5EF4-FFF2-40B4-BE49-F238E27FC236}">
                  <a16:creationId xmlns:a16="http://schemas.microsoft.com/office/drawing/2014/main" id="{E2294095-FA92-B6AD-C9CA-7149BC1DD528}"/>
                </a:ext>
              </a:extLst>
            </p:cNvPr>
            <p:cNvSpPr/>
            <p:nvPr/>
          </p:nvSpPr>
          <p:spPr>
            <a:xfrm>
              <a:off x="406763" y="3374389"/>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highlight>
                    <a:srgbClr val="FFFF00"/>
                  </a:highlight>
                  <a:latin typeface="Open Sans Regular" pitchFamily="34" charset="0"/>
                  <a:ea typeface="Open Sans Regular" pitchFamily="34" charset="-122"/>
                  <a:cs typeface="Open Sans Regular" pitchFamily="34" charset="-120"/>
                </a:rPr>
                <a:t>{{some explanation of code}}</a:t>
              </a:r>
            </a:p>
          </p:txBody>
        </p:sp>
      </p:grpSp>
      <p:sp>
        <p:nvSpPr>
          <p:cNvPr id="12" name="Oval 11">
            <a:extLst>
              <a:ext uri="{FF2B5EF4-FFF2-40B4-BE49-F238E27FC236}">
                <a16:creationId xmlns:a16="http://schemas.microsoft.com/office/drawing/2014/main" id="{DCBEAC77-4603-8F94-901B-3E4D06ECEF28}"/>
              </a:ext>
            </a:extLst>
          </p:cNvPr>
          <p:cNvSpPr/>
          <p:nvPr/>
        </p:nvSpPr>
        <p:spPr>
          <a:xfrm>
            <a:off x="1136062" y="824806"/>
            <a:ext cx="315668" cy="2713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9</a:t>
            </a:r>
          </a:p>
        </p:txBody>
      </p:sp>
    </p:spTree>
    <p:extLst>
      <p:ext uri="{BB962C8B-B14F-4D97-AF65-F5344CB8AC3E}">
        <p14:creationId xmlns:p14="http://schemas.microsoft.com/office/powerpoint/2010/main" val="378362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sz="1400" dirty="0"/>
              <a:t>The developer finally decides to make modifications or even discard code. This is critical feedback for future that we need to capture.</a:t>
            </a:r>
          </a:p>
        </p:txBody>
      </p:sp>
      <p:grpSp>
        <p:nvGrpSpPr>
          <p:cNvPr id="2" name="Group 1">
            <a:extLst>
              <a:ext uri="{FF2B5EF4-FFF2-40B4-BE49-F238E27FC236}">
                <a16:creationId xmlns:a16="http://schemas.microsoft.com/office/drawing/2014/main" id="{F2E522EB-8009-06D2-BF8C-20B6665D97AA}"/>
              </a:ext>
            </a:extLst>
          </p:cNvPr>
          <p:cNvGrpSpPr/>
          <p:nvPr/>
        </p:nvGrpSpPr>
        <p:grpSpPr>
          <a:xfrm>
            <a:off x="330562" y="1152674"/>
            <a:ext cx="2672839" cy="2457301"/>
            <a:chOff x="330562" y="1152674"/>
            <a:chExt cx="2672839" cy="2457301"/>
          </a:xfrm>
          <a:solidFill>
            <a:schemeClr val="bg2"/>
          </a:solidFill>
        </p:grpSpPr>
        <p:sp>
          <p:nvSpPr>
            <p:cNvPr id="3" name="Text 0">
              <a:extLst>
                <a:ext uri="{FF2B5EF4-FFF2-40B4-BE49-F238E27FC236}">
                  <a16:creationId xmlns:a16="http://schemas.microsoft.com/office/drawing/2014/main" id="{2A2AB83D-A060-4721-D66A-8A45EF3AB2EA}"/>
                </a:ext>
              </a:extLst>
            </p:cNvPr>
            <p:cNvSpPr/>
            <p:nvPr/>
          </p:nvSpPr>
          <p:spPr>
            <a:xfrm>
              <a:off x="498656" y="235098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 name="Shape 8">
              <a:extLst>
                <a:ext uri="{FF2B5EF4-FFF2-40B4-BE49-F238E27FC236}">
                  <a16:creationId xmlns:a16="http://schemas.microsoft.com/office/drawing/2014/main" id="{5031EF8A-2504-8AD0-226E-7BF40FE12A86}"/>
                </a:ext>
              </a:extLst>
            </p:cNvPr>
            <p:cNvSpPr/>
            <p:nvPr/>
          </p:nvSpPr>
          <p:spPr>
            <a:xfrm>
              <a:off x="340088" y="1152674"/>
              <a:ext cx="2587112" cy="1037067"/>
            </a:xfrm>
            <a:prstGeom prst="roundRect">
              <a:avLst>
                <a:gd name="adj" fmla="val 0"/>
              </a:avLst>
            </a:prstGeom>
            <a:grpFill/>
            <a:ln w="12700">
              <a:noFill/>
              <a:prstDash val="solid"/>
            </a:ln>
          </p:spPr>
          <p:txBody>
            <a:bodyPr/>
            <a:lstStyle/>
            <a:p>
              <a:endParaRPr lang="en-US" dirty="0"/>
            </a:p>
          </p:txBody>
        </p:sp>
        <p:sp>
          <p:nvSpPr>
            <p:cNvPr id="5" name="Text 28">
              <a:extLst>
                <a:ext uri="{FF2B5EF4-FFF2-40B4-BE49-F238E27FC236}">
                  <a16:creationId xmlns:a16="http://schemas.microsoft.com/office/drawing/2014/main" id="{BADCBB43-09C4-B53E-EA64-1D2896E78E91}"/>
                </a:ext>
              </a:extLst>
            </p:cNvPr>
            <p:cNvSpPr/>
            <p:nvPr/>
          </p:nvSpPr>
          <p:spPr>
            <a:xfrm>
              <a:off x="416288" y="118155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6" name="Text 55">
              <a:extLst>
                <a:ext uri="{FF2B5EF4-FFF2-40B4-BE49-F238E27FC236}">
                  <a16:creationId xmlns:a16="http://schemas.microsoft.com/office/drawing/2014/main" id="{A4738C7D-ECA0-E407-1DE8-2C8DF261C830}"/>
                </a:ext>
              </a:extLst>
            </p:cNvPr>
            <p:cNvSpPr/>
            <p:nvPr/>
          </p:nvSpPr>
          <p:spPr>
            <a:xfrm>
              <a:off x="416289" y="13990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 coding assistant</a:t>
              </a:r>
              <a:endParaRPr lang="en-US" sz="800" dirty="0">
                <a:solidFill>
                  <a:schemeClr val="bg1"/>
                </a:solidFill>
              </a:endParaRPr>
            </a:p>
          </p:txBody>
        </p:sp>
        <p:sp>
          <p:nvSpPr>
            <p:cNvPr id="7" name="Text 55">
              <a:extLst>
                <a:ext uri="{FF2B5EF4-FFF2-40B4-BE49-F238E27FC236}">
                  <a16:creationId xmlns:a16="http://schemas.microsoft.com/office/drawing/2014/main" id="{CEC3CD01-DD82-109C-7E1F-E394BE7B9581}"/>
                </a:ext>
              </a:extLst>
            </p:cNvPr>
            <p:cNvSpPr/>
            <p:nvPr/>
          </p:nvSpPr>
          <p:spPr>
            <a:xfrm>
              <a:off x="416289" y="159067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:Rewrite this function to use that library.</a:t>
              </a:r>
              <a:endParaRPr lang="en-US" sz="800" dirty="0"/>
            </a:p>
          </p:txBody>
        </p:sp>
        <p:sp>
          <p:nvSpPr>
            <p:cNvPr id="8" name="Shape 8">
              <a:extLst>
                <a:ext uri="{FF2B5EF4-FFF2-40B4-BE49-F238E27FC236}">
                  <a16:creationId xmlns:a16="http://schemas.microsoft.com/office/drawing/2014/main" id="{22516CEC-9DBF-1DFA-D482-EBD7276F7DF8}"/>
                </a:ext>
              </a:extLst>
            </p:cNvPr>
            <p:cNvSpPr/>
            <p:nvPr/>
          </p:nvSpPr>
          <p:spPr>
            <a:xfrm>
              <a:off x="330562" y="2966047"/>
              <a:ext cx="2587112" cy="643928"/>
            </a:xfrm>
            <a:prstGeom prst="roundRect">
              <a:avLst>
                <a:gd name="adj" fmla="val 0"/>
              </a:avLst>
            </a:prstGeom>
            <a:grpFill/>
            <a:ln w="12700">
              <a:noFill/>
              <a:prstDash val="solid"/>
            </a:ln>
          </p:spPr>
          <p:txBody>
            <a:bodyPr/>
            <a:lstStyle/>
            <a:p>
              <a:endParaRPr lang="en-US" dirty="0"/>
            </a:p>
          </p:txBody>
        </p:sp>
        <p:sp>
          <p:nvSpPr>
            <p:cNvPr id="9" name="Text 28">
              <a:extLst>
                <a:ext uri="{FF2B5EF4-FFF2-40B4-BE49-F238E27FC236}">
                  <a16:creationId xmlns:a16="http://schemas.microsoft.com/office/drawing/2014/main" id="{AC3F3025-28A7-9385-50D1-EEFB5A7C36FF}"/>
                </a:ext>
              </a:extLst>
            </p:cNvPr>
            <p:cNvSpPr/>
            <p:nvPr/>
          </p:nvSpPr>
          <p:spPr>
            <a:xfrm>
              <a:off x="406762" y="299492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10" name="Text 55">
              <a:extLst>
                <a:ext uri="{FF2B5EF4-FFF2-40B4-BE49-F238E27FC236}">
                  <a16:creationId xmlns:a16="http://schemas.microsoft.com/office/drawing/2014/main" id="{4BC0B842-3B25-5EBC-93B6-610D69C60A99}"/>
                </a:ext>
              </a:extLst>
            </p:cNvPr>
            <p:cNvSpPr/>
            <p:nvPr/>
          </p:nvSpPr>
          <p:spPr>
            <a:xfrm>
              <a:off x="406763" y="321246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11" name="Text 55">
              <a:extLst>
                <a:ext uri="{FF2B5EF4-FFF2-40B4-BE49-F238E27FC236}">
                  <a16:creationId xmlns:a16="http://schemas.microsoft.com/office/drawing/2014/main" id="{E2294095-FA92-B6AD-C9CA-7149BC1DD528}"/>
                </a:ext>
              </a:extLst>
            </p:cNvPr>
            <p:cNvSpPr/>
            <p:nvPr/>
          </p:nvSpPr>
          <p:spPr>
            <a:xfrm>
              <a:off x="406763" y="337438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latin typeface="Open Sans Regular" pitchFamily="34" charset="0"/>
                  <a:ea typeface="Open Sans Regular" pitchFamily="34" charset="-122"/>
                  <a:cs typeface="Open Sans Regular" pitchFamily="34" charset="-120"/>
                </a:rPr>
                <a:t>{{some explanation of code}}</a:t>
              </a:r>
            </a:p>
          </p:txBody>
        </p:sp>
      </p:grpSp>
      <p:sp>
        <p:nvSpPr>
          <p:cNvPr id="12" name="Oval 11">
            <a:extLst>
              <a:ext uri="{FF2B5EF4-FFF2-40B4-BE49-F238E27FC236}">
                <a16:creationId xmlns:a16="http://schemas.microsoft.com/office/drawing/2014/main" id="{DCBEAC77-4603-8F94-901B-3E4D06ECEF28}"/>
              </a:ext>
            </a:extLst>
          </p:cNvPr>
          <p:cNvSpPr/>
          <p:nvPr/>
        </p:nvSpPr>
        <p:spPr>
          <a:xfrm>
            <a:off x="1136062" y="824806"/>
            <a:ext cx="315668" cy="2713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9</a:t>
            </a:r>
          </a:p>
        </p:txBody>
      </p:sp>
      <p:sp>
        <p:nvSpPr>
          <p:cNvPr id="15" name="Shape 8">
            <a:extLst>
              <a:ext uri="{FF2B5EF4-FFF2-40B4-BE49-F238E27FC236}">
                <a16:creationId xmlns:a16="http://schemas.microsoft.com/office/drawing/2014/main" id="{BD6A492E-C9A4-0A5C-76F1-8AB31350754A}"/>
              </a:ext>
            </a:extLst>
          </p:cNvPr>
          <p:cNvSpPr/>
          <p:nvPr/>
        </p:nvSpPr>
        <p:spPr>
          <a:xfrm>
            <a:off x="3216834" y="1154242"/>
            <a:ext cx="2587112" cy="1037067"/>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16" name="Text 28">
            <a:extLst>
              <a:ext uri="{FF2B5EF4-FFF2-40B4-BE49-F238E27FC236}">
                <a16:creationId xmlns:a16="http://schemas.microsoft.com/office/drawing/2014/main" id="{E87D10F7-FCCA-7230-1842-1E6D711A7E4E}"/>
              </a:ext>
            </a:extLst>
          </p:cNvPr>
          <p:cNvSpPr/>
          <p:nvPr/>
        </p:nvSpPr>
        <p:spPr>
          <a:xfrm>
            <a:off x="3293034" y="1183119"/>
            <a:ext cx="2268780" cy="16399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Developer Edits Code</a:t>
            </a:r>
          </a:p>
        </p:txBody>
      </p:sp>
      <p:sp>
        <p:nvSpPr>
          <p:cNvPr id="17" name="Text 55">
            <a:extLst>
              <a:ext uri="{FF2B5EF4-FFF2-40B4-BE49-F238E27FC236}">
                <a16:creationId xmlns:a16="http://schemas.microsoft.com/office/drawing/2014/main" id="{BD3FE385-EC17-B759-4F0C-E239B7DBB4AA}"/>
              </a:ext>
            </a:extLst>
          </p:cNvPr>
          <p:cNvSpPr/>
          <p:nvPr/>
        </p:nvSpPr>
        <p:spPr>
          <a:xfrm>
            <a:off x="3293035" y="1400659"/>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rPr>
              <a:t>I will manually fix the code at this point.</a:t>
            </a:r>
            <a:endParaRPr lang="en-US" sz="800" dirty="0">
              <a:solidFill>
                <a:schemeClr val="bg1"/>
              </a:solidFill>
            </a:endParaRPr>
          </a:p>
        </p:txBody>
      </p:sp>
      <p:sp>
        <p:nvSpPr>
          <p:cNvPr id="23" name="Oval 22">
            <a:extLst>
              <a:ext uri="{FF2B5EF4-FFF2-40B4-BE49-F238E27FC236}">
                <a16:creationId xmlns:a16="http://schemas.microsoft.com/office/drawing/2014/main" id="{E5F7AA10-6B9F-AE2F-9284-34142CF79EE5}"/>
              </a:ext>
            </a:extLst>
          </p:cNvPr>
          <p:cNvSpPr/>
          <p:nvPr/>
        </p:nvSpPr>
        <p:spPr>
          <a:xfrm>
            <a:off x="4012807" y="826374"/>
            <a:ext cx="472159" cy="2354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10</a:t>
            </a:r>
          </a:p>
        </p:txBody>
      </p:sp>
    </p:spTree>
    <p:extLst>
      <p:ext uri="{BB962C8B-B14F-4D97-AF65-F5344CB8AC3E}">
        <p14:creationId xmlns:p14="http://schemas.microsoft.com/office/powerpoint/2010/main" val="1618720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85A9FE-D61F-D071-1BD5-D649D2142CD0}"/>
              </a:ext>
            </a:extLst>
          </p:cNvPr>
          <p:cNvPicPr>
            <a:picLocks noChangeAspect="1"/>
          </p:cNvPicPr>
          <p:nvPr/>
        </p:nvPicPr>
        <p:blipFill>
          <a:blip r:embed="rId3">
            <a:alphaModFix amt="40000"/>
            <a:extLst>
              <a:ext uri="{BEBA8EAE-BF5A-486C-A8C5-ECC9F3942E4B}">
                <a14:imgProps xmlns:a14="http://schemas.microsoft.com/office/drawing/2010/main">
                  <a14:imgLayer r:embed="rId4">
                    <a14:imgEffect>
                      <a14:artisticBlur/>
                    </a14:imgEffect>
                  </a14:imgLayer>
                </a14:imgProps>
              </a:ext>
            </a:extLst>
          </a:blip>
          <a:stretch>
            <a:fillRect/>
          </a:stretch>
        </p:blipFill>
        <p:spPr>
          <a:xfrm>
            <a:off x="4525785" y="-266430"/>
            <a:ext cx="12302032" cy="12302032"/>
          </a:xfrm>
          <a:prstGeom prst="rect">
            <a:avLst/>
          </a:prstGeom>
        </p:spPr>
      </p:pic>
      <p:sp>
        <p:nvSpPr>
          <p:cNvPr id="23" name="Rectangle 22">
            <a:extLst>
              <a:ext uri="{FF2B5EF4-FFF2-40B4-BE49-F238E27FC236}">
                <a16:creationId xmlns:a16="http://schemas.microsoft.com/office/drawing/2014/main" id="{73E4AF13-E2B2-AAA4-4923-FB50795EE4CC}"/>
              </a:ext>
            </a:extLst>
          </p:cNvPr>
          <p:cNvSpPr/>
          <p:nvPr/>
        </p:nvSpPr>
        <p:spPr bwMode="gray">
          <a:xfrm>
            <a:off x="548034" y="2581970"/>
            <a:ext cx="5263448" cy="417388"/>
          </a:xfrm>
          <a:prstGeom prst="rect">
            <a:avLst/>
          </a:prstGeom>
          <a:solidFill>
            <a:srgbClr val="D0D0CE">
              <a:alpha val="21961"/>
            </a:srgb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4" name="Rectangle 23">
            <a:extLst>
              <a:ext uri="{FF2B5EF4-FFF2-40B4-BE49-F238E27FC236}">
                <a16:creationId xmlns:a16="http://schemas.microsoft.com/office/drawing/2014/main" id="{EF38304E-DC68-1B15-825E-C2ACCC634ADC}"/>
              </a:ext>
            </a:extLst>
          </p:cNvPr>
          <p:cNvSpPr/>
          <p:nvPr/>
        </p:nvSpPr>
        <p:spPr bwMode="gray">
          <a:xfrm>
            <a:off x="548034" y="3031918"/>
            <a:ext cx="5263448" cy="417388"/>
          </a:xfrm>
          <a:prstGeom prst="rect">
            <a:avLst/>
          </a:prstGeom>
          <a:solidFill>
            <a:srgbClr val="D0D0CE">
              <a:alpha val="21961"/>
            </a:srgb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0" name="Text 2">
            <a:extLst>
              <a:ext uri="{FF2B5EF4-FFF2-40B4-BE49-F238E27FC236}">
                <a16:creationId xmlns:a16="http://schemas.microsoft.com/office/drawing/2014/main" id="{2F1B9661-E6AC-982E-92B7-F7FABE7A5C69}"/>
              </a:ext>
            </a:extLst>
          </p:cNvPr>
          <p:cNvSpPr/>
          <p:nvPr/>
        </p:nvSpPr>
        <p:spPr>
          <a:xfrm>
            <a:off x="704448" y="753745"/>
            <a:ext cx="7417382" cy="365825"/>
          </a:xfrm>
          <a:prstGeom prst="rect">
            <a:avLst/>
          </a:prstGeom>
          <a:noFill/>
          <a:ln/>
        </p:spPr>
        <p:txBody>
          <a:bodyPr wrap="square" lIns="0" tIns="0" rIns="0" bIns="0" rtlCol="0" anchor="t"/>
          <a:lstStyle/>
          <a:p>
            <a:r>
              <a:rPr lang="en-US" sz="2400" b="1">
                <a:solidFill>
                  <a:srgbClr val="000000">
                    <a:alpha val="100000"/>
                  </a:srgbClr>
                </a:solidFill>
                <a:latin typeface="Open Sans ExtraBold"/>
                <a:ea typeface="Open Sans SemiBold"/>
                <a:cs typeface="Open Sans SemiBold"/>
              </a:rPr>
              <a:t>AGENDA</a:t>
            </a:r>
          </a:p>
        </p:txBody>
      </p:sp>
      <p:sp>
        <p:nvSpPr>
          <p:cNvPr id="25" name="Rectangle 24">
            <a:extLst>
              <a:ext uri="{FF2B5EF4-FFF2-40B4-BE49-F238E27FC236}">
                <a16:creationId xmlns:a16="http://schemas.microsoft.com/office/drawing/2014/main" id="{A1FCBFB7-4C73-D059-5837-3E82F91D49E8}"/>
              </a:ext>
            </a:extLst>
          </p:cNvPr>
          <p:cNvSpPr/>
          <p:nvPr/>
        </p:nvSpPr>
        <p:spPr bwMode="gray">
          <a:xfrm>
            <a:off x="524462" y="621445"/>
            <a:ext cx="54000" cy="630425"/>
          </a:xfrm>
          <a:prstGeom prst="rect">
            <a:avLst/>
          </a:prstGeom>
          <a:solidFill>
            <a:schemeClr val="tx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endParaRPr lang="en-GB" sz="1600" b="1">
              <a:solidFill>
                <a:schemeClr val="bg1"/>
              </a:solidFill>
            </a:endParaRPr>
          </a:p>
        </p:txBody>
      </p:sp>
      <p:sp>
        <p:nvSpPr>
          <p:cNvPr id="36" name="Text Placeholder 2">
            <a:extLst>
              <a:ext uri="{FF2B5EF4-FFF2-40B4-BE49-F238E27FC236}">
                <a16:creationId xmlns:a16="http://schemas.microsoft.com/office/drawing/2014/main" id="{4D1B849C-CCEA-4B21-D332-AECA3A755707}"/>
              </a:ext>
            </a:extLst>
          </p:cNvPr>
          <p:cNvSpPr txBox="1">
            <a:spLocks/>
          </p:cNvSpPr>
          <p:nvPr/>
        </p:nvSpPr>
        <p:spPr>
          <a:xfrm>
            <a:off x="675035" y="2707369"/>
            <a:ext cx="5713119" cy="184666"/>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b="1" dirty="0">
                <a:latin typeface="Open Sans" panose="020B0606030504020204" pitchFamily="34" charset="0"/>
                <a:ea typeface="Open Sans" panose="020B0606030504020204" pitchFamily="34" charset="0"/>
                <a:cs typeface="Open Sans" panose="020B0606030504020204" pitchFamily="34" charset="0"/>
              </a:rPr>
              <a:t>What does this mean to us?</a:t>
            </a:r>
            <a:endParaRPr lang="en-US" sz="1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Text Placeholder 2">
            <a:extLst>
              <a:ext uri="{FF2B5EF4-FFF2-40B4-BE49-F238E27FC236}">
                <a16:creationId xmlns:a16="http://schemas.microsoft.com/office/drawing/2014/main" id="{57E869DE-3DBA-4A23-ECEE-0B916AF9346D}"/>
              </a:ext>
            </a:extLst>
          </p:cNvPr>
          <p:cNvSpPr txBox="1">
            <a:spLocks/>
          </p:cNvSpPr>
          <p:nvPr/>
        </p:nvSpPr>
        <p:spPr>
          <a:xfrm>
            <a:off x="675035" y="3150418"/>
            <a:ext cx="5713119" cy="184666"/>
          </a:xfrm>
          <a:prstGeom prst="rect">
            <a:avLst/>
          </a:prstGeom>
          <a:noFill/>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1200" b="1" dirty="0">
                <a:latin typeface="Open Sans" panose="020B0606030504020204" pitchFamily="34" charset="0"/>
                <a:ea typeface="Open Sans" panose="020B0606030504020204" pitchFamily="34" charset="0"/>
                <a:cs typeface="Open Sans" panose="020B0606030504020204" pitchFamily="34" charset="0"/>
              </a:rPr>
              <a:t>Appendix: Reading Material</a:t>
            </a:r>
          </a:p>
        </p:txBody>
      </p:sp>
      <p:sp>
        <p:nvSpPr>
          <p:cNvPr id="2" name="Rectangle 1">
            <a:extLst>
              <a:ext uri="{FF2B5EF4-FFF2-40B4-BE49-F238E27FC236}">
                <a16:creationId xmlns:a16="http://schemas.microsoft.com/office/drawing/2014/main" id="{F0537E4C-F4EE-66E2-2BB9-2C9EB901DB17}"/>
              </a:ext>
            </a:extLst>
          </p:cNvPr>
          <p:cNvSpPr/>
          <p:nvPr/>
        </p:nvSpPr>
        <p:spPr bwMode="gray">
          <a:xfrm>
            <a:off x="518562" y="2575350"/>
            <a:ext cx="45719" cy="417388"/>
          </a:xfrm>
          <a:prstGeom prst="rect">
            <a:avLst/>
          </a:prstGeom>
          <a:solidFill>
            <a:schemeClr val="tx2">
              <a:lumMod val="75000"/>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Rectangle 4">
            <a:extLst>
              <a:ext uri="{FF2B5EF4-FFF2-40B4-BE49-F238E27FC236}">
                <a16:creationId xmlns:a16="http://schemas.microsoft.com/office/drawing/2014/main" id="{E7595247-BEE6-F940-0A19-856EC870C34F}"/>
              </a:ext>
            </a:extLst>
          </p:cNvPr>
          <p:cNvSpPr/>
          <p:nvPr/>
        </p:nvSpPr>
        <p:spPr bwMode="gray">
          <a:xfrm>
            <a:off x="518562" y="3025298"/>
            <a:ext cx="45719" cy="417388"/>
          </a:xfrm>
          <a:prstGeom prst="rect">
            <a:avLst/>
          </a:prstGeom>
          <a:solidFill>
            <a:schemeClr val="tx2">
              <a:lumMod val="75000"/>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 name="TextBox 3">
            <a:extLst>
              <a:ext uri="{FF2B5EF4-FFF2-40B4-BE49-F238E27FC236}">
                <a16:creationId xmlns:a16="http://schemas.microsoft.com/office/drawing/2014/main" id="{CB10F610-1A30-68B4-E02B-249226549A7D}"/>
              </a:ext>
            </a:extLst>
          </p:cNvPr>
          <p:cNvSpPr txBox="1"/>
          <p:nvPr/>
        </p:nvSpPr>
        <p:spPr>
          <a:xfrm>
            <a:off x="3977640" y="1428750"/>
            <a:ext cx="205184" cy="276999"/>
          </a:xfrm>
          <a:prstGeom prst="rect">
            <a:avLst/>
          </a:prstGeom>
          <a:noFill/>
        </p:spPr>
        <p:txBody>
          <a:bodyPr wrap="none" lIns="0" tIns="0" rIns="0" bIns="0" rtlCol="0">
            <a:spAutoFit/>
          </a:bodyPr>
          <a:lstStyle/>
          <a:p>
            <a:pPr marL="203200" indent="-203200">
              <a:spcBef>
                <a:spcPts val="600"/>
              </a:spcBef>
              <a:buSzPct val="100000"/>
              <a:buFont typeface="Arial"/>
              <a:buChar char="•"/>
            </a:pPr>
            <a:endParaRPr lang="en-US">
              <a:solidFill>
                <a:srgbClr val="313131"/>
              </a:solidFill>
            </a:endParaRPr>
          </a:p>
        </p:txBody>
      </p:sp>
      <p:sp>
        <p:nvSpPr>
          <p:cNvPr id="8" name="Rectangle 7">
            <a:extLst>
              <a:ext uri="{FF2B5EF4-FFF2-40B4-BE49-F238E27FC236}">
                <a16:creationId xmlns:a16="http://schemas.microsoft.com/office/drawing/2014/main" id="{78EF919E-8389-0DD7-348A-07C312C53879}"/>
              </a:ext>
            </a:extLst>
          </p:cNvPr>
          <p:cNvSpPr/>
          <p:nvPr/>
        </p:nvSpPr>
        <p:spPr bwMode="gray">
          <a:xfrm>
            <a:off x="548034" y="1723459"/>
            <a:ext cx="5263448" cy="417388"/>
          </a:xfrm>
          <a:prstGeom prst="rect">
            <a:avLst/>
          </a:prstGeom>
          <a:solidFill>
            <a:srgbClr val="D0D0CE">
              <a:alpha val="21961"/>
            </a:srgb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 Placeholder 2">
            <a:extLst>
              <a:ext uri="{FF2B5EF4-FFF2-40B4-BE49-F238E27FC236}">
                <a16:creationId xmlns:a16="http://schemas.microsoft.com/office/drawing/2014/main" id="{FCFBD736-CBD5-F62C-9311-E58D88B2A44D}"/>
              </a:ext>
            </a:extLst>
          </p:cNvPr>
          <p:cNvSpPr txBox="1">
            <a:spLocks/>
          </p:cNvSpPr>
          <p:nvPr/>
        </p:nvSpPr>
        <p:spPr>
          <a:xfrm>
            <a:off x="675035" y="1338406"/>
            <a:ext cx="5713119" cy="247504"/>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lnSpc>
                <a:spcPct val="150000"/>
              </a:lnSpc>
            </a:pPr>
            <a:r>
              <a:rPr lang="en-US" b="1" dirty="0">
                <a:solidFill>
                  <a:schemeClr val="bg1"/>
                </a:solidFill>
                <a:latin typeface="Open Sans" pitchFamily="2" charset="0"/>
                <a:ea typeface="Open Sans" pitchFamily="2" charset="0"/>
                <a:cs typeface="Open Sans" pitchFamily="2" charset="0"/>
              </a:rPr>
              <a:t>LLMs in Practice</a:t>
            </a:r>
          </a:p>
        </p:txBody>
      </p:sp>
      <p:sp>
        <p:nvSpPr>
          <p:cNvPr id="12" name="Text Placeholder 2">
            <a:extLst>
              <a:ext uri="{FF2B5EF4-FFF2-40B4-BE49-F238E27FC236}">
                <a16:creationId xmlns:a16="http://schemas.microsoft.com/office/drawing/2014/main" id="{2531038C-E0A8-C64A-6E29-1FEDAEE382B7}"/>
              </a:ext>
            </a:extLst>
          </p:cNvPr>
          <p:cNvSpPr txBox="1">
            <a:spLocks/>
          </p:cNvSpPr>
          <p:nvPr/>
        </p:nvSpPr>
        <p:spPr>
          <a:xfrm>
            <a:off x="675035" y="1833906"/>
            <a:ext cx="5713119" cy="184666"/>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1200" b="1" dirty="0">
                <a:latin typeface="Open Sans" panose="020B0606030504020204" pitchFamily="34" charset="0"/>
                <a:ea typeface="Open Sans" panose="020B0606030504020204" pitchFamily="34" charset="0"/>
                <a:cs typeface="Open Sans" panose="020B0606030504020204" pitchFamily="34" charset="0"/>
              </a:rPr>
              <a:t>LLMs in Practice</a:t>
            </a:r>
          </a:p>
        </p:txBody>
      </p:sp>
      <p:sp>
        <p:nvSpPr>
          <p:cNvPr id="13" name="Rectangle 12">
            <a:extLst>
              <a:ext uri="{FF2B5EF4-FFF2-40B4-BE49-F238E27FC236}">
                <a16:creationId xmlns:a16="http://schemas.microsoft.com/office/drawing/2014/main" id="{D26DAD6F-9093-15A2-7C6C-421A3D698528}"/>
              </a:ext>
            </a:extLst>
          </p:cNvPr>
          <p:cNvSpPr/>
          <p:nvPr/>
        </p:nvSpPr>
        <p:spPr bwMode="gray">
          <a:xfrm>
            <a:off x="518562" y="1716839"/>
            <a:ext cx="45719" cy="417388"/>
          </a:xfrm>
          <a:prstGeom prst="rect">
            <a:avLst/>
          </a:prstGeom>
          <a:solidFill>
            <a:schemeClr val="tx2">
              <a:lumMod val="75000"/>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4" name="Rectangle 13">
            <a:extLst>
              <a:ext uri="{FF2B5EF4-FFF2-40B4-BE49-F238E27FC236}">
                <a16:creationId xmlns:a16="http://schemas.microsoft.com/office/drawing/2014/main" id="{FD7D9AFF-3289-5B8E-46D4-5F81CE70F261}"/>
              </a:ext>
            </a:extLst>
          </p:cNvPr>
          <p:cNvSpPr/>
          <p:nvPr/>
        </p:nvSpPr>
        <p:spPr bwMode="gray">
          <a:xfrm>
            <a:off x="535097" y="2154000"/>
            <a:ext cx="5263449" cy="417388"/>
          </a:xfrm>
          <a:prstGeom prst="rect">
            <a:avLst/>
          </a:prstGeom>
          <a:solidFill>
            <a:schemeClr val="accent2"/>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 name="Rectangle 14">
            <a:extLst>
              <a:ext uri="{FF2B5EF4-FFF2-40B4-BE49-F238E27FC236}">
                <a16:creationId xmlns:a16="http://schemas.microsoft.com/office/drawing/2014/main" id="{9386D117-CC3F-5941-11F6-B280496B4E4A}"/>
              </a:ext>
            </a:extLst>
          </p:cNvPr>
          <p:cNvSpPr/>
          <p:nvPr/>
        </p:nvSpPr>
        <p:spPr bwMode="gray">
          <a:xfrm>
            <a:off x="505626" y="2152696"/>
            <a:ext cx="45719" cy="417388"/>
          </a:xfrm>
          <a:prstGeom prst="rect">
            <a:avLst/>
          </a:prstGeom>
          <a:solidFill>
            <a:schemeClr val="accent4"/>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7" name="Text Placeholder 2">
            <a:extLst>
              <a:ext uri="{FF2B5EF4-FFF2-40B4-BE49-F238E27FC236}">
                <a16:creationId xmlns:a16="http://schemas.microsoft.com/office/drawing/2014/main" id="{16912D46-13DF-62A1-BADE-3D8D12FFD547}"/>
              </a:ext>
            </a:extLst>
          </p:cNvPr>
          <p:cNvSpPr txBox="1">
            <a:spLocks/>
          </p:cNvSpPr>
          <p:nvPr/>
        </p:nvSpPr>
        <p:spPr>
          <a:xfrm>
            <a:off x="704448" y="2212191"/>
            <a:ext cx="5713119" cy="247504"/>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lnSpc>
                <a:spcPct val="150000"/>
              </a:lnSpc>
            </a:pPr>
            <a:r>
              <a:rPr lang="en-US" b="1" dirty="0">
                <a:solidFill>
                  <a:schemeClr val="bg1"/>
                </a:solidFill>
                <a:latin typeface="Open Sans" pitchFamily="2" charset="0"/>
                <a:ea typeface="Open Sans" pitchFamily="2" charset="0"/>
                <a:cs typeface="Open Sans" pitchFamily="2" charset="0"/>
              </a:rPr>
              <a:t>Reference Architecture</a:t>
            </a:r>
          </a:p>
        </p:txBody>
      </p:sp>
    </p:spTree>
    <p:extLst>
      <p:ext uri="{BB962C8B-B14F-4D97-AF65-F5344CB8AC3E}">
        <p14:creationId xmlns:p14="http://schemas.microsoft.com/office/powerpoint/2010/main" val="94461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 2">
            <a:extLst>
              <a:ext uri="{FF2B5EF4-FFF2-40B4-BE49-F238E27FC236}">
                <a16:creationId xmlns:a16="http://schemas.microsoft.com/office/drawing/2014/main" id="{A1F417AB-EA04-884F-86D0-453C8E78350D}"/>
              </a:ext>
            </a:extLst>
          </p:cNvPr>
          <p:cNvSpPr/>
          <p:nvPr/>
        </p:nvSpPr>
        <p:spPr>
          <a:xfrm>
            <a:off x="274899" y="229017"/>
            <a:ext cx="11555743" cy="347088"/>
          </a:xfrm>
          <a:prstGeom prst="rect">
            <a:avLst/>
          </a:prstGeom>
          <a:noFill/>
          <a:ln/>
        </p:spPr>
        <p:txBody>
          <a:bodyPr wrap="square" lIns="0" tIns="0" rIns="0" bIns="0" rtlCol="0" anchor="t"/>
          <a:lstStyle/>
          <a:p>
            <a:endParaRPr lang="en-US" b="1">
              <a:latin typeface="Open Sans Bold"/>
              <a:ea typeface="Open Sans Bold"/>
              <a:cs typeface="Open Sans Bold"/>
            </a:endParaRPr>
          </a:p>
        </p:txBody>
      </p:sp>
      <p:sp>
        <p:nvSpPr>
          <p:cNvPr id="3" name="Rectangle 2">
            <a:extLst>
              <a:ext uri="{FF2B5EF4-FFF2-40B4-BE49-F238E27FC236}">
                <a16:creationId xmlns:a16="http://schemas.microsoft.com/office/drawing/2014/main" id="{CB6A4D26-EEF3-6991-1885-D6F259683DC1}"/>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292" name="Text 2">
            <a:extLst>
              <a:ext uri="{FF2B5EF4-FFF2-40B4-BE49-F238E27FC236}">
                <a16:creationId xmlns:a16="http://schemas.microsoft.com/office/drawing/2014/main" id="{05CF6CBC-7075-FF7B-6D12-824158A6A7FF}"/>
              </a:ext>
            </a:extLst>
          </p:cNvPr>
          <p:cNvSpPr/>
          <p:nvPr/>
        </p:nvSpPr>
        <p:spPr>
          <a:xfrm>
            <a:off x="382880" y="184699"/>
            <a:ext cx="6619710" cy="886164"/>
          </a:xfrm>
          <a:prstGeom prst="rect">
            <a:avLst/>
          </a:prstGeom>
          <a:noFill/>
          <a:ln/>
        </p:spPr>
        <p:txBody>
          <a:bodyPr wrap="square" lIns="0" tIns="0" rIns="0" bIns="0" rtlCol="0" anchor="t"/>
          <a:lstStyle/>
          <a:p>
            <a:r>
              <a:rPr lang="en-US" sz="2400" b="1" u="none" strike="noStrike">
                <a:effectLst/>
                <a:latin typeface="Open Sans ExtraBold" panose="020B0606030504020204" pitchFamily="34" charset="0"/>
                <a:ea typeface="Open Sans ExtraBold" panose="020B0606030504020204" pitchFamily="34" charset="0"/>
                <a:cs typeface="Open Sans ExtraBold" panose="020B0606030504020204" pitchFamily="34" charset="0"/>
              </a:rPr>
              <a:t>Architecture for  </a:t>
            </a:r>
            <a:r>
              <a:rPr lang="en-US" sz="2400" b="1" u="none" strike="noStrike">
                <a:effectLst/>
                <a:latin typeface="Open Sans Light" pitchFamily="2" charset="0"/>
                <a:ea typeface="Open Sans Light" pitchFamily="2" charset="0"/>
                <a:cs typeface="Open Sans Light" pitchFamily="2" charset="0"/>
              </a:rPr>
              <a:t>a L</a:t>
            </a:r>
            <a:r>
              <a:rPr lang="en-US" sz="2400" u="none" strike="noStrike">
                <a:effectLst/>
                <a:latin typeface="Open Sans Light" pitchFamily="2" charset="0"/>
                <a:ea typeface="Open Sans Light" pitchFamily="2" charset="0"/>
                <a:cs typeface="Open Sans Light" pitchFamily="2" charset="0"/>
              </a:rPr>
              <a:t>LM Based Application</a:t>
            </a:r>
            <a:r>
              <a:rPr lang="en-US" sz="2400">
                <a:effectLst/>
                <a:latin typeface="Open Sans Light" pitchFamily="2" charset="0"/>
                <a:ea typeface="Open Sans Light" pitchFamily="2" charset="0"/>
                <a:cs typeface="Open Sans Light" pitchFamily="2" charset="0"/>
              </a:rPr>
              <a:t>​</a:t>
            </a:r>
            <a:endParaRPr lang="en-US" sz="2400">
              <a:solidFill>
                <a:srgbClr val="000000">
                  <a:alpha val="100000"/>
                </a:srgbClr>
              </a:solidFill>
              <a:latin typeface="Open Sans Light" pitchFamily="2" charset="0"/>
              <a:ea typeface="Open Sans Light" pitchFamily="2" charset="0"/>
              <a:cs typeface="Open Sans Light" pitchFamily="2" charset="0"/>
            </a:endParaRPr>
          </a:p>
        </p:txBody>
      </p:sp>
      <p:pic>
        <p:nvPicPr>
          <p:cNvPr id="299" name="Image 0" descr="preencoded.png">
            <a:extLst>
              <a:ext uri="{FF2B5EF4-FFF2-40B4-BE49-F238E27FC236}">
                <a16:creationId xmlns:a16="http://schemas.microsoft.com/office/drawing/2014/main" id="{8A9E4EE3-E777-0C4A-C9AE-9B67F0F833F0}"/>
              </a:ext>
            </a:extLst>
          </p:cNvPr>
          <p:cNvPicPr>
            <a:picLocks noChangeAspect="1"/>
          </p:cNvPicPr>
          <p:nvPr/>
        </p:nvPicPr>
        <p:blipFill>
          <a:blip r:embed="rId2"/>
          <a:stretch>
            <a:fillRect/>
          </a:stretch>
        </p:blipFill>
        <p:spPr>
          <a:xfrm>
            <a:off x="796674" y="1246208"/>
            <a:ext cx="228065" cy="228038"/>
          </a:xfrm>
          <a:prstGeom prst="rect">
            <a:avLst/>
          </a:prstGeom>
        </p:spPr>
      </p:pic>
      <p:pic>
        <p:nvPicPr>
          <p:cNvPr id="317" name="Picture 316">
            <a:extLst>
              <a:ext uri="{FF2B5EF4-FFF2-40B4-BE49-F238E27FC236}">
                <a16:creationId xmlns:a16="http://schemas.microsoft.com/office/drawing/2014/main" id="{20E3BD72-3EF1-674A-9700-B1AEDC33959C}"/>
              </a:ext>
            </a:extLst>
          </p:cNvPr>
          <p:cNvPicPr>
            <a:picLocks noChangeAspect="1"/>
          </p:cNvPicPr>
          <p:nvPr/>
        </p:nvPicPr>
        <p:blipFill>
          <a:blip r:embed="rId3"/>
          <a:stretch>
            <a:fillRect/>
          </a:stretch>
        </p:blipFill>
        <p:spPr>
          <a:xfrm>
            <a:off x="3093409" y="1662338"/>
            <a:ext cx="8301930" cy="4579531"/>
          </a:xfrm>
          <a:prstGeom prst="rect">
            <a:avLst/>
          </a:prstGeom>
        </p:spPr>
      </p:pic>
      <p:pic>
        <p:nvPicPr>
          <p:cNvPr id="455" name="Image 0" descr="preencoded.png">
            <a:extLst>
              <a:ext uri="{FF2B5EF4-FFF2-40B4-BE49-F238E27FC236}">
                <a16:creationId xmlns:a16="http://schemas.microsoft.com/office/drawing/2014/main" id="{2C33938B-3984-0C48-4AEE-290D058ECFEB}"/>
              </a:ext>
            </a:extLst>
          </p:cNvPr>
          <p:cNvPicPr>
            <a:picLocks noChangeAspect="1"/>
          </p:cNvPicPr>
          <p:nvPr/>
        </p:nvPicPr>
        <p:blipFill>
          <a:blip r:embed="rId2"/>
          <a:stretch>
            <a:fillRect/>
          </a:stretch>
        </p:blipFill>
        <p:spPr>
          <a:xfrm>
            <a:off x="2211392" y="764898"/>
            <a:ext cx="285664" cy="285630"/>
          </a:xfrm>
          <a:prstGeom prst="rect">
            <a:avLst/>
          </a:prstGeom>
        </p:spPr>
      </p:pic>
      <p:grpSp>
        <p:nvGrpSpPr>
          <p:cNvPr id="6" name="Group 5">
            <a:extLst>
              <a:ext uri="{FF2B5EF4-FFF2-40B4-BE49-F238E27FC236}">
                <a16:creationId xmlns:a16="http://schemas.microsoft.com/office/drawing/2014/main" id="{51A40C7E-3DFF-FFBC-1A67-348C2E44AC6E}"/>
              </a:ext>
            </a:extLst>
          </p:cNvPr>
          <p:cNvGrpSpPr/>
          <p:nvPr/>
        </p:nvGrpSpPr>
        <p:grpSpPr>
          <a:xfrm>
            <a:off x="1656414" y="693395"/>
            <a:ext cx="612682" cy="636422"/>
            <a:chOff x="1666142" y="731493"/>
            <a:chExt cx="522582" cy="542831"/>
          </a:xfrm>
        </p:grpSpPr>
        <p:sp>
          <p:nvSpPr>
            <p:cNvPr id="453" name="Shape 5">
              <a:extLst>
                <a:ext uri="{FF2B5EF4-FFF2-40B4-BE49-F238E27FC236}">
                  <a16:creationId xmlns:a16="http://schemas.microsoft.com/office/drawing/2014/main" id="{8EB7BEDF-3417-CE2B-82DA-5FDD1BB0CCFC}"/>
                </a:ext>
              </a:extLst>
            </p:cNvPr>
            <p:cNvSpPr/>
            <p:nvPr/>
          </p:nvSpPr>
          <p:spPr>
            <a:xfrm>
              <a:off x="1666142" y="731493"/>
              <a:ext cx="522582" cy="542831"/>
            </a:xfrm>
            <a:prstGeom prst="ellipse">
              <a:avLst/>
            </a:prstGeom>
            <a:solidFill>
              <a:srgbClr val="000000">
                <a:alpha val="100000"/>
              </a:srgbClr>
            </a:solidFill>
            <a:ln/>
          </p:spPr>
        </p:sp>
        <p:pic>
          <p:nvPicPr>
            <p:cNvPr id="456" name="Image 1" descr="preencoded.png">
              <a:extLst>
                <a:ext uri="{FF2B5EF4-FFF2-40B4-BE49-F238E27FC236}">
                  <a16:creationId xmlns:a16="http://schemas.microsoft.com/office/drawing/2014/main" id="{B5BE9BB8-92C0-11AA-3652-B950550FA95C}"/>
                </a:ext>
              </a:extLst>
            </p:cNvPr>
            <p:cNvPicPr>
              <a:picLocks noChangeAspect="1"/>
            </p:cNvPicPr>
            <p:nvPr/>
          </p:nvPicPr>
          <p:blipFill>
            <a:blip r:embed="rId4"/>
            <a:stretch>
              <a:fillRect/>
            </a:stretch>
          </p:blipFill>
          <p:spPr>
            <a:xfrm>
              <a:off x="1852693" y="855965"/>
              <a:ext cx="189228" cy="242784"/>
            </a:xfrm>
            <a:prstGeom prst="rect">
              <a:avLst/>
            </a:prstGeom>
          </p:spPr>
        </p:pic>
      </p:grpSp>
      <p:cxnSp>
        <p:nvCxnSpPr>
          <p:cNvPr id="458" name="Straight Arrow Connector 457">
            <a:extLst>
              <a:ext uri="{FF2B5EF4-FFF2-40B4-BE49-F238E27FC236}">
                <a16:creationId xmlns:a16="http://schemas.microsoft.com/office/drawing/2014/main" id="{1B99A09E-CACF-24B8-1D82-D296CC020284}"/>
              </a:ext>
            </a:extLst>
          </p:cNvPr>
          <p:cNvCxnSpPr>
            <a:cxnSpLocks/>
          </p:cNvCxnSpPr>
          <p:nvPr/>
        </p:nvCxnSpPr>
        <p:spPr>
          <a:xfrm>
            <a:off x="3454135" y="1332692"/>
            <a:ext cx="0" cy="6420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9" name="TextBox 458">
            <a:extLst>
              <a:ext uri="{FF2B5EF4-FFF2-40B4-BE49-F238E27FC236}">
                <a16:creationId xmlns:a16="http://schemas.microsoft.com/office/drawing/2014/main" id="{13A7B592-F20C-00E8-C2E3-38BE8D4964B7}"/>
              </a:ext>
            </a:extLst>
          </p:cNvPr>
          <p:cNvSpPr txBox="1"/>
          <p:nvPr/>
        </p:nvSpPr>
        <p:spPr>
          <a:xfrm>
            <a:off x="2214865" y="3764950"/>
            <a:ext cx="766557" cy="415498"/>
          </a:xfrm>
          <a:prstGeom prst="rect">
            <a:avLst/>
          </a:prstGeom>
          <a:noFill/>
        </p:spPr>
        <p:txBody>
          <a:bodyPr wrap="square" lIns="91440" tIns="45720" rIns="91440" bIns="45720" anchor="t">
            <a:spAutoFit/>
          </a:bodyPr>
          <a:lstStyle/>
          <a:p>
            <a:pPr algn="r">
              <a:defRPr/>
            </a:pPr>
            <a:r>
              <a:rPr lang="en-US" sz="700" b="1" dirty="0">
                <a:latin typeface="open sans bold"/>
                <a:ea typeface="open sans bold"/>
                <a:cs typeface="open sans bold"/>
              </a:rPr>
              <a:t>1 Message Exchange With LLM</a:t>
            </a:r>
          </a:p>
        </p:txBody>
      </p:sp>
      <p:sp>
        <p:nvSpPr>
          <p:cNvPr id="460" name="TextBox 459">
            <a:extLst>
              <a:ext uri="{FF2B5EF4-FFF2-40B4-BE49-F238E27FC236}">
                <a16:creationId xmlns:a16="http://schemas.microsoft.com/office/drawing/2014/main" id="{D4A36C4A-9906-CA11-E57E-2CC918FCA70E}"/>
              </a:ext>
            </a:extLst>
          </p:cNvPr>
          <p:cNvSpPr txBox="1"/>
          <p:nvPr/>
        </p:nvSpPr>
        <p:spPr>
          <a:xfrm>
            <a:off x="2226637" y="4945029"/>
            <a:ext cx="803425" cy="307777"/>
          </a:xfrm>
          <a:prstGeom prst="rect">
            <a:avLst/>
          </a:prstGeom>
          <a:noFill/>
        </p:spPr>
        <p:txBody>
          <a:bodyPr wrap="square" lIns="91440" tIns="45720" rIns="91440" bIns="45720" anchor="t">
            <a:spAutoFit/>
          </a:bodyPr>
          <a:lstStyle/>
          <a:p>
            <a:pPr algn="r">
              <a:defRPr/>
            </a:pPr>
            <a:r>
              <a:rPr lang="en-US" sz="700" b="1" dirty="0">
                <a:latin typeface="open sans bold"/>
                <a:ea typeface="open sans bold"/>
                <a:cs typeface="open sans bold"/>
              </a:rPr>
              <a:t>FOUNDATION</a:t>
            </a:r>
          </a:p>
          <a:p>
            <a:pPr algn="r">
              <a:defRPr/>
            </a:pPr>
            <a:r>
              <a:rPr lang="en-US" sz="700" b="1" dirty="0">
                <a:latin typeface="open sans bold"/>
                <a:ea typeface="open sans bold"/>
                <a:cs typeface="open sans bold"/>
              </a:rPr>
              <a:t>MODELS</a:t>
            </a:r>
          </a:p>
        </p:txBody>
      </p:sp>
      <p:sp>
        <p:nvSpPr>
          <p:cNvPr id="2" name="Rectangle 1">
            <a:extLst>
              <a:ext uri="{FF2B5EF4-FFF2-40B4-BE49-F238E27FC236}">
                <a16:creationId xmlns:a16="http://schemas.microsoft.com/office/drawing/2014/main" id="{527E43C5-A13B-3EA3-E68E-03DA750E131A}"/>
              </a:ext>
            </a:extLst>
          </p:cNvPr>
          <p:cNvSpPr/>
          <p:nvPr/>
        </p:nvSpPr>
        <p:spPr bwMode="gray">
          <a:xfrm>
            <a:off x="2786758" y="767835"/>
            <a:ext cx="1542073" cy="487886"/>
          </a:xfrm>
          <a:prstGeom prst="rect">
            <a:avLst/>
          </a:prstGeom>
          <a:solidFill>
            <a:srgbClr val="041E42"/>
          </a:solidFill>
          <a:ln w="19050" algn="ctr">
            <a:noFill/>
            <a:miter lim="800000"/>
            <a:headEnd/>
            <a:tailEnd/>
          </a:ln>
          <a:effectLst/>
        </p:spPr>
        <p:txBody>
          <a:bodyPr wrap="square" lIns="88900" tIns="88900" rIns="88900" bIns="88900" rtlCol="0" anchor="ctr"/>
          <a:lstStyle/>
          <a:p>
            <a:pPr algn="ctr">
              <a:lnSpc>
                <a:spcPct val="130000"/>
              </a:lnSpc>
            </a:pPr>
            <a:r>
              <a:rPr lang="en-US" sz="900" b="1" dirty="0">
                <a:solidFill>
                  <a:schemeClr val="bg1"/>
                </a:solidFill>
              </a:rPr>
              <a:t>User Interface</a:t>
            </a:r>
          </a:p>
        </p:txBody>
      </p:sp>
      <p:sp>
        <p:nvSpPr>
          <p:cNvPr id="4" name="Text 6">
            <a:extLst>
              <a:ext uri="{FF2B5EF4-FFF2-40B4-BE49-F238E27FC236}">
                <a16:creationId xmlns:a16="http://schemas.microsoft.com/office/drawing/2014/main" id="{19D64D3F-4B5F-67F1-72F7-7BB2CCCC48B3}"/>
              </a:ext>
            </a:extLst>
          </p:cNvPr>
          <p:cNvSpPr/>
          <p:nvPr/>
        </p:nvSpPr>
        <p:spPr>
          <a:xfrm>
            <a:off x="2289216" y="1391056"/>
            <a:ext cx="1365765" cy="580784"/>
          </a:xfrm>
          <a:prstGeom prst="rect">
            <a:avLst/>
          </a:prstGeom>
          <a:noFill/>
          <a:ln/>
        </p:spPr>
        <p:txBody>
          <a:bodyPr wrap="square" lIns="0" tIns="0" rIns="0" bIns="0" rtlCol="0" anchor="t"/>
          <a:lstStyle/>
          <a:p>
            <a:pPr algn="ctr"/>
            <a:r>
              <a:rPr lang="en-US" sz="868" dirty="0">
                <a:latin typeface="Open Sans Regular" pitchFamily="34" charset="0"/>
                <a:ea typeface="Open Sans Regular" pitchFamily="34" charset="-122"/>
                <a:cs typeface="Open Sans Regular" pitchFamily="34" charset="-120"/>
              </a:rPr>
              <a:t>User Intent </a:t>
            </a:r>
            <a:br>
              <a:rPr lang="en-US" sz="868" dirty="0">
                <a:latin typeface="Open Sans Regular" pitchFamily="34" charset="0"/>
                <a:ea typeface="Open Sans Regular" pitchFamily="34" charset="-122"/>
                <a:cs typeface="Open Sans Regular" pitchFamily="34" charset="-120"/>
              </a:rPr>
            </a:br>
            <a:r>
              <a:rPr lang="en-US" sz="868" dirty="0">
                <a:latin typeface="Open Sans Regular" pitchFamily="34" charset="0"/>
                <a:ea typeface="Open Sans Regular" pitchFamily="34" charset="-122"/>
                <a:cs typeface="Open Sans Regular" pitchFamily="34" charset="-120"/>
              </a:rPr>
              <a:t>+ </a:t>
            </a:r>
            <a:br>
              <a:rPr lang="en-US" sz="868" dirty="0">
                <a:latin typeface="Open Sans Regular" pitchFamily="34" charset="0"/>
                <a:ea typeface="Open Sans Regular" pitchFamily="34" charset="-122"/>
                <a:cs typeface="Open Sans Regular" pitchFamily="34" charset="-120"/>
              </a:rPr>
            </a:br>
            <a:r>
              <a:rPr lang="en-US" sz="868" b="1" dirty="0">
                <a:latin typeface="Open Sans Regular" pitchFamily="34" charset="0"/>
                <a:ea typeface="Open Sans Regular" pitchFamily="34" charset="-122"/>
                <a:cs typeface="Open Sans Regular" pitchFamily="34" charset="-120"/>
              </a:rPr>
              <a:t>Inferred Context</a:t>
            </a:r>
            <a:endParaRPr lang="en-US" sz="868" b="1" dirty="0"/>
          </a:p>
        </p:txBody>
      </p:sp>
      <p:sp>
        <p:nvSpPr>
          <p:cNvPr id="10" name="TextBox 9">
            <a:extLst>
              <a:ext uri="{FF2B5EF4-FFF2-40B4-BE49-F238E27FC236}">
                <a16:creationId xmlns:a16="http://schemas.microsoft.com/office/drawing/2014/main" id="{F620AB7B-90B8-FA02-F791-D5AE59ABEC78}"/>
              </a:ext>
            </a:extLst>
          </p:cNvPr>
          <p:cNvSpPr txBox="1"/>
          <p:nvPr/>
        </p:nvSpPr>
        <p:spPr>
          <a:xfrm>
            <a:off x="2211622" y="2448476"/>
            <a:ext cx="766557" cy="415498"/>
          </a:xfrm>
          <a:prstGeom prst="rect">
            <a:avLst/>
          </a:prstGeom>
          <a:noFill/>
        </p:spPr>
        <p:txBody>
          <a:bodyPr wrap="square" lIns="91440" tIns="45720" rIns="91440" bIns="45720" anchor="t">
            <a:spAutoFit/>
          </a:bodyPr>
          <a:lstStyle/>
          <a:p>
            <a:pPr algn="r">
              <a:defRPr/>
            </a:pPr>
            <a:r>
              <a:rPr lang="en-US" sz="700" b="1" dirty="0">
                <a:latin typeface="open sans bold"/>
                <a:ea typeface="open sans bold"/>
                <a:cs typeface="open sans bold"/>
              </a:rPr>
              <a:t>Orchestrate series of messages</a:t>
            </a:r>
          </a:p>
        </p:txBody>
      </p:sp>
      <p:cxnSp>
        <p:nvCxnSpPr>
          <p:cNvPr id="12" name="Connector: Elbow 11">
            <a:extLst>
              <a:ext uri="{FF2B5EF4-FFF2-40B4-BE49-F238E27FC236}">
                <a16:creationId xmlns:a16="http://schemas.microsoft.com/office/drawing/2014/main" id="{A6ECEB95-D88C-C985-DDD1-2C48A4EFF1AC}"/>
              </a:ext>
            </a:extLst>
          </p:cNvPr>
          <p:cNvCxnSpPr>
            <a:cxnSpLocks/>
            <a:stCxn id="2" idx="3"/>
          </p:cNvCxnSpPr>
          <p:nvPr/>
        </p:nvCxnSpPr>
        <p:spPr>
          <a:xfrm>
            <a:off x="4328831" y="1011778"/>
            <a:ext cx="6674679" cy="20929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63C18CC-927D-3435-8F0A-B99A83E2E70E}"/>
              </a:ext>
            </a:extLst>
          </p:cNvPr>
          <p:cNvSpPr txBox="1"/>
          <p:nvPr/>
        </p:nvSpPr>
        <p:spPr>
          <a:xfrm>
            <a:off x="8962530" y="861998"/>
            <a:ext cx="2051078" cy="200055"/>
          </a:xfrm>
          <a:prstGeom prst="rect">
            <a:avLst/>
          </a:prstGeom>
          <a:noFill/>
        </p:spPr>
        <p:txBody>
          <a:bodyPr wrap="square" lIns="91440" tIns="45720" rIns="91440" bIns="45720" anchor="t">
            <a:spAutoFit/>
          </a:bodyPr>
          <a:lstStyle/>
          <a:p>
            <a:pPr algn="r">
              <a:defRPr/>
            </a:pPr>
            <a:r>
              <a:rPr lang="en-US" sz="700" b="1" dirty="0">
                <a:latin typeface="open sans bold"/>
                <a:ea typeface="open sans bold"/>
                <a:cs typeface="open sans bold"/>
              </a:rPr>
              <a:t>Record Feedback based on User Actions</a:t>
            </a:r>
          </a:p>
        </p:txBody>
      </p:sp>
      <p:cxnSp>
        <p:nvCxnSpPr>
          <p:cNvPr id="16" name="Straight Arrow Connector 15">
            <a:extLst>
              <a:ext uri="{FF2B5EF4-FFF2-40B4-BE49-F238E27FC236}">
                <a16:creationId xmlns:a16="http://schemas.microsoft.com/office/drawing/2014/main" id="{7D5C78D5-8B6B-A216-FC49-E52618641E52}"/>
              </a:ext>
            </a:extLst>
          </p:cNvPr>
          <p:cNvCxnSpPr>
            <a:stCxn id="453" idx="6"/>
            <a:endCxn id="2" idx="1"/>
          </p:cNvCxnSpPr>
          <p:nvPr/>
        </p:nvCxnSpPr>
        <p:spPr>
          <a:xfrm>
            <a:off x="2269096" y="1011606"/>
            <a:ext cx="517662" cy="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21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CEF5B-535A-A686-0157-41DDF8F55FC8}"/>
              </a:ext>
            </a:extLst>
          </p:cNvPr>
          <p:cNvSpPr/>
          <p:nvPr/>
        </p:nvSpPr>
        <p:spPr>
          <a:xfrm>
            <a:off x="378236" y="1666057"/>
            <a:ext cx="1932942" cy="1396677"/>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Prompt Techniques</a:t>
            </a:r>
          </a:p>
          <a:p>
            <a:r>
              <a:rPr lang="en-US" sz="1000" dirty="0">
                <a:solidFill>
                  <a:schemeClr val="tx1"/>
                </a:solidFill>
              </a:rPr>
              <a:t>Zero Shot / Few Shot</a:t>
            </a:r>
          </a:p>
          <a:p>
            <a:r>
              <a:rPr lang="en-US" sz="1000" dirty="0">
                <a:solidFill>
                  <a:schemeClr val="tx1"/>
                </a:solidFill>
              </a:rPr>
              <a:t>Chain of Thought</a:t>
            </a:r>
          </a:p>
          <a:p>
            <a:r>
              <a:rPr lang="en-US" sz="1000" dirty="0">
                <a:solidFill>
                  <a:schemeClr val="tx1"/>
                </a:solidFill>
              </a:rPr>
              <a:t>Reason + Act (</a:t>
            </a:r>
            <a:r>
              <a:rPr lang="en-US" sz="1000" dirty="0" err="1">
                <a:solidFill>
                  <a:schemeClr val="tx1"/>
                </a:solidFill>
              </a:rPr>
              <a:t>ReAct</a:t>
            </a:r>
            <a:r>
              <a:rPr lang="en-US" sz="1000" dirty="0">
                <a:solidFill>
                  <a:schemeClr val="tx1"/>
                </a:solidFill>
              </a:rPr>
              <a:t>)</a:t>
            </a:r>
          </a:p>
          <a:p>
            <a:r>
              <a:rPr lang="en-US" sz="1000" dirty="0">
                <a:solidFill>
                  <a:schemeClr val="tx1"/>
                </a:solidFill>
              </a:rPr>
              <a:t>Self Consistency</a:t>
            </a:r>
          </a:p>
          <a:p>
            <a:r>
              <a:rPr lang="en-US" sz="1000" dirty="0">
                <a:solidFill>
                  <a:schemeClr val="tx1"/>
                </a:solidFill>
              </a:rPr>
              <a:t>Generate Knowledge Prompting</a:t>
            </a:r>
          </a:p>
          <a:p>
            <a:r>
              <a:rPr lang="en-US" sz="1000" dirty="0">
                <a:solidFill>
                  <a:schemeClr val="tx1"/>
                </a:solidFill>
              </a:rPr>
              <a:t>Graph Prompting</a:t>
            </a:r>
          </a:p>
          <a:p>
            <a:r>
              <a:rPr lang="en-US" sz="1000" dirty="0">
                <a:solidFill>
                  <a:schemeClr val="tx1"/>
                </a:solidFill>
              </a:rPr>
              <a:t>Multimodal </a:t>
            </a:r>
            <a:r>
              <a:rPr lang="en-US" sz="1000" dirty="0" err="1">
                <a:solidFill>
                  <a:schemeClr val="tx1"/>
                </a:solidFill>
              </a:rPr>
              <a:t>CoT</a:t>
            </a:r>
            <a:endParaRPr lang="en-US" sz="1000" dirty="0">
              <a:solidFill>
                <a:schemeClr val="tx1"/>
              </a:solidFill>
            </a:endParaRPr>
          </a:p>
        </p:txBody>
      </p:sp>
      <p:sp>
        <p:nvSpPr>
          <p:cNvPr id="4" name="Rectangle 3">
            <a:extLst>
              <a:ext uri="{FF2B5EF4-FFF2-40B4-BE49-F238E27FC236}">
                <a16:creationId xmlns:a16="http://schemas.microsoft.com/office/drawing/2014/main" id="{CC28A6CC-3EB9-2C62-7E3E-C2D680BF1F80}"/>
              </a:ext>
            </a:extLst>
          </p:cNvPr>
          <p:cNvSpPr/>
          <p:nvPr/>
        </p:nvSpPr>
        <p:spPr>
          <a:xfrm>
            <a:off x="9195412" y="191116"/>
            <a:ext cx="2061983" cy="288873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Fine Tuning</a:t>
            </a:r>
          </a:p>
          <a:p>
            <a:r>
              <a:rPr lang="en-US" sz="1200" dirty="0">
                <a:solidFill>
                  <a:schemeClr val="tx1"/>
                </a:solidFill>
              </a:rPr>
              <a:t>Requires processing to create {input, output} pairs. Must be retrained when new foundation models are available. Fine tuning over O/S models requires expensive hardware; with commercial models you pay separately for training. </a:t>
            </a:r>
          </a:p>
          <a:p>
            <a:endParaRPr lang="en-US" sz="1200" dirty="0">
              <a:solidFill>
                <a:schemeClr val="tx1"/>
              </a:solidFill>
            </a:endParaRPr>
          </a:p>
          <a:p>
            <a:r>
              <a:rPr lang="en-US" sz="1200" dirty="0">
                <a:solidFill>
                  <a:schemeClr val="tx1"/>
                </a:solidFill>
              </a:rPr>
              <a:t>Use when dataset is proprietary, and the task is unique to organization.</a:t>
            </a:r>
          </a:p>
        </p:txBody>
      </p:sp>
      <p:sp>
        <p:nvSpPr>
          <p:cNvPr id="5" name="Rectangle 4">
            <a:extLst>
              <a:ext uri="{FF2B5EF4-FFF2-40B4-BE49-F238E27FC236}">
                <a16:creationId xmlns:a16="http://schemas.microsoft.com/office/drawing/2014/main" id="{C65C9D34-445B-F7DD-7004-9851D9B3BF77}"/>
              </a:ext>
            </a:extLst>
          </p:cNvPr>
          <p:cNvSpPr/>
          <p:nvPr/>
        </p:nvSpPr>
        <p:spPr>
          <a:xfrm>
            <a:off x="2557740" y="221691"/>
            <a:ext cx="2061983" cy="288873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Prompt Stuffing</a:t>
            </a:r>
          </a:p>
          <a:p>
            <a:r>
              <a:rPr lang="en-US" sz="1200" dirty="0">
                <a:solidFill>
                  <a:schemeClr val="tx1"/>
                </a:solidFill>
              </a:rPr>
              <a:t>Stuff data into the input prompt to the LLM – as examples, background context, conversation history or similar. </a:t>
            </a:r>
          </a:p>
          <a:p>
            <a:endParaRPr lang="en-US" sz="1200" dirty="0">
              <a:solidFill>
                <a:schemeClr val="tx1"/>
              </a:solidFill>
            </a:endParaRPr>
          </a:p>
          <a:p>
            <a:r>
              <a:rPr lang="en-US" sz="1200" dirty="0">
                <a:solidFill>
                  <a:schemeClr val="tx1"/>
                </a:solidFill>
              </a:rPr>
              <a:t>Use Vector Search or Retrievers to identify data to stuff. </a:t>
            </a:r>
          </a:p>
          <a:p>
            <a:endParaRPr lang="en-US" sz="1200" dirty="0">
              <a:solidFill>
                <a:schemeClr val="tx1"/>
              </a:solidFill>
            </a:endParaRPr>
          </a:p>
          <a:p>
            <a:r>
              <a:rPr lang="en-US" sz="1200" dirty="0">
                <a:solidFill>
                  <a:schemeClr val="tx1"/>
                </a:solidFill>
              </a:rPr>
              <a:t>Technique is limited by context size (aka number of tokens) of the LLM.</a:t>
            </a:r>
          </a:p>
        </p:txBody>
      </p:sp>
      <p:sp>
        <p:nvSpPr>
          <p:cNvPr id="6" name="Rectangle 5">
            <a:extLst>
              <a:ext uri="{FF2B5EF4-FFF2-40B4-BE49-F238E27FC236}">
                <a16:creationId xmlns:a16="http://schemas.microsoft.com/office/drawing/2014/main" id="{180C3731-F05A-3E83-1939-8EDA1D3027C6}"/>
              </a:ext>
            </a:extLst>
          </p:cNvPr>
          <p:cNvSpPr/>
          <p:nvPr/>
        </p:nvSpPr>
        <p:spPr>
          <a:xfrm>
            <a:off x="4770298" y="230872"/>
            <a:ext cx="2061983" cy="288873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Vector Search</a:t>
            </a:r>
          </a:p>
          <a:p>
            <a:r>
              <a:rPr lang="en-US" sz="1400" dirty="0">
                <a:solidFill>
                  <a:schemeClr val="tx1"/>
                </a:solidFill>
              </a:rPr>
              <a:t>Data is split into chunks, typically a paragraph. Each chunk is encoded using an embedding algorithm and stored in a vector database. At query time, most relevant chunk(s) are picked to be injected into the prompt.</a:t>
            </a:r>
            <a:endParaRPr lang="en-US" sz="1200" dirty="0">
              <a:solidFill>
                <a:schemeClr val="tx1"/>
              </a:solidFill>
            </a:endParaRPr>
          </a:p>
        </p:txBody>
      </p:sp>
      <p:sp>
        <p:nvSpPr>
          <p:cNvPr id="7" name="Rectangle 6">
            <a:extLst>
              <a:ext uri="{FF2B5EF4-FFF2-40B4-BE49-F238E27FC236}">
                <a16:creationId xmlns:a16="http://schemas.microsoft.com/office/drawing/2014/main" id="{C3774046-E7A7-7A6C-0311-4D419D54471D}"/>
              </a:ext>
            </a:extLst>
          </p:cNvPr>
          <p:cNvSpPr/>
          <p:nvPr/>
        </p:nvSpPr>
        <p:spPr>
          <a:xfrm>
            <a:off x="6982855" y="240055"/>
            <a:ext cx="2061983" cy="288873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Retrievers</a:t>
            </a:r>
          </a:p>
          <a:p>
            <a:r>
              <a:rPr lang="en-US" sz="1400" dirty="0">
                <a:solidFill>
                  <a:schemeClr val="tx1"/>
                </a:solidFill>
              </a:rPr>
              <a:t>Look up data based on keywords in the query. The LLM itself extracts keywords and invokes API or Tool.</a:t>
            </a:r>
          </a:p>
          <a:p>
            <a:endParaRPr lang="en-US" sz="1400" dirty="0">
              <a:solidFill>
                <a:schemeClr val="tx1"/>
              </a:solidFill>
            </a:endParaRPr>
          </a:p>
          <a:p>
            <a:r>
              <a:rPr lang="en-US" sz="1400" dirty="0">
                <a:solidFill>
                  <a:schemeClr val="tx1"/>
                </a:solidFill>
              </a:rPr>
              <a:t>Deterministic approach to information retrieval compared to embeddings</a:t>
            </a:r>
          </a:p>
        </p:txBody>
      </p:sp>
      <p:sp>
        <p:nvSpPr>
          <p:cNvPr id="8" name="Rectangle 7">
            <a:extLst>
              <a:ext uri="{FF2B5EF4-FFF2-40B4-BE49-F238E27FC236}">
                <a16:creationId xmlns:a16="http://schemas.microsoft.com/office/drawing/2014/main" id="{C1F0EA0D-4826-08BB-E708-FDF5F85E8A35}"/>
              </a:ext>
            </a:extLst>
          </p:cNvPr>
          <p:cNvSpPr/>
          <p:nvPr/>
        </p:nvSpPr>
        <p:spPr>
          <a:xfrm>
            <a:off x="2543714" y="3449832"/>
            <a:ext cx="2061983" cy="272894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Agents</a:t>
            </a:r>
          </a:p>
          <a:p>
            <a:r>
              <a:rPr lang="en-US" sz="1400" dirty="0">
                <a:solidFill>
                  <a:schemeClr val="tx1"/>
                </a:solidFill>
              </a:rPr>
              <a:t>A program that starts of a non-linear multi-step interaction with LLM </a:t>
            </a:r>
            <a:r>
              <a:rPr lang="en-US" sz="1400" b="1" u="sng" dirty="0">
                <a:solidFill>
                  <a:schemeClr val="tx1"/>
                </a:solidFill>
              </a:rPr>
              <a:t>and</a:t>
            </a:r>
            <a:r>
              <a:rPr lang="en-US" sz="1400" dirty="0">
                <a:solidFill>
                  <a:schemeClr val="tx1"/>
                </a:solidFill>
              </a:rPr>
              <a:t> a set of external tools to solve the user’s query. Agents have multiple tools. A tool interacts with an external system.</a:t>
            </a:r>
          </a:p>
        </p:txBody>
      </p:sp>
      <p:sp>
        <p:nvSpPr>
          <p:cNvPr id="9" name="Rectangle 8">
            <a:extLst>
              <a:ext uri="{FF2B5EF4-FFF2-40B4-BE49-F238E27FC236}">
                <a16:creationId xmlns:a16="http://schemas.microsoft.com/office/drawing/2014/main" id="{78818F8D-B5BB-7D2D-EEB2-F6E6AD5D036B}"/>
              </a:ext>
            </a:extLst>
          </p:cNvPr>
          <p:cNvSpPr/>
          <p:nvPr/>
        </p:nvSpPr>
        <p:spPr>
          <a:xfrm>
            <a:off x="4838236" y="3429000"/>
            <a:ext cx="2061983" cy="272894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Tools</a:t>
            </a:r>
          </a:p>
          <a:p>
            <a:r>
              <a:rPr lang="en-US" sz="1400" dirty="0">
                <a:solidFill>
                  <a:schemeClr val="tx1"/>
                </a:solidFill>
              </a:rPr>
              <a:t>A tool connects the LLM to an external application. For example – a code compiler, a database query engine, google search engine, or news website or a scientific calculator.</a:t>
            </a:r>
          </a:p>
        </p:txBody>
      </p:sp>
      <p:sp>
        <p:nvSpPr>
          <p:cNvPr id="10" name="Rectangle 9">
            <a:extLst>
              <a:ext uri="{FF2B5EF4-FFF2-40B4-BE49-F238E27FC236}">
                <a16:creationId xmlns:a16="http://schemas.microsoft.com/office/drawing/2014/main" id="{D585E31A-24CE-4EFC-3538-DFB69AE61702}"/>
              </a:ext>
            </a:extLst>
          </p:cNvPr>
          <p:cNvSpPr/>
          <p:nvPr/>
        </p:nvSpPr>
        <p:spPr>
          <a:xfrm>
            <a:off x="378236" y="3449832"/>
            <a:ext cx="1940959" cy="2728940"/>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Prompt Chain</a:t>
            </a:r>
          </a:p>
          <a:p>
            <a:r>
              <a:rPr lang="en-US" sz="1400" dirty="0">
                <a:solidFill>
                  <a:schemeClr val="tx1"/>
                </a:solidFill>
              </a:rPr>
              <a:t>A series of prompts run one after the other to achieve an output. Example – to write automated tests, we first generate </a:t>
            </a:r>
          </a:p>
        </p:txBody>
      </p:sp>
      <p:sp>
        <p:nvSpPr>
          <p:cNvPr id="11" name="Rectangle 10">
            <a:extLst>
              <a:ext uri="{FF2B5EF4-FFF2-40B4-BE49-F238E27FC236}">
                <a16:creationId xmlns:a16="http://schemas.microsoft.com/office/drawing/2014/main" id="{FF33A22C-D203-DE4E-DA91-D2BB5028DA7B}"/>
              </a:ext>
            </a:extLst>
          </p:cNvPr>
          <p:cNvSpPr/>
          <p:nvPr/>
        </p:nvSpPr>
        <p:spPr>
          <a:xfrm>
            <a:off x="370219" y="172030"/>
            <a:ext cx="1940958" cy="127549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Prompt Template</a:t>
            </a:r>
          </a:p>
          <a:p>
            <a:r>
              <a:rPr lang="en-US" sz="1200" dirty="0">
                <a:solidFill>
                  <a:schemeClr val="tx1"/>
                </a:solidFill>
              </a:rPr>
              <a:t>An input template with placeholders for examples, background information, conversation history or instructions. </a:t>
            </a:r>
          </a:p>
        </p:txBody>
      </p:sp>
      <p:sp>
        <p:nvSpPr>
          <p:cNvPr id="12" name="Rectangle 11">
            <a:extLst>
              <a:ext uri="{FF2B5EF4-FFF2-40B4-BE49-F238E27FC236}">
                <a16:creationId xmlns:a16="http://schemas.microsoft.com/office/drawing/2014/main" id="{D2F4F9CC-59B5-BD2C-4A46-E2FEFB801F13}"/>
              </a:ext>
            </a:extLst>
          </p:cNvPr>
          <p:cNvSpPr>
            <a:spLocks noChangeArrowheads="1"/>
          </p:cNvSpPr>
          <p:nvPr/>
        </p:nvSpPr>
        <p:spPr bwMode="auto">
          <a:xfrm>
            <a:off x="6982855" y="3429000"/>
            <a:ext cx="2061983" cy="2728940"/>
          </a:xfrm>
          <a:prstGeom prst="rect">
            <a:avLst/>
          </a:prstGeom>
          <a:solidFill>
            <a:schemeClr val="bg2">
              <a:lumMod val="75000"/>
            </a:schemeClr>
          </a:solidFill>
          <a:ln w="12700" algn="ctr">
            <a:noFill/>
            <a:miter lim="800000"/>
            <a:headEnd type="none" w="sm" len="sm"/>
            <a:tailEnd/>
          </a:ln>
        </p:spPr>
        <p:txBody>
          <a:bodyPr wrap="square" lIns="88900" tIns="88900" rIns="88900" bIns="88900" anchor="t">
            <a:noAutofit/>
          </a:bodyPr>
          <a:lstStyle/>
          <a:p>
            <a:pPr>
              <a:defRPr/>
            </a:pPr>
            <a:r>
              <a:rPr lang="en-US" altLang="ja-JP" sz="1400" b="1" dirty="0" err="1">
                <a:ea typeface="ＭＳ Ｐゴシック" pitchFamily="50" charset="-128"/>
              </a:rPr>
              <a:t>Langchain</a:t>
            </a:r>
            <a:r>
              <a:rPr lang="en-US" altLang="ja-JP" sz="1400" b="1" dirty="0">
                <a:ea typeface="ＭＳ Ｐゴシック" pitchFamily="50" charset="-128"/>
              </a:rPr>
              <a:t> / Guidance</a:t>
            </a:r>
          </a:p>
          <a:p>
            <a:pPr>
              <a:defRPr/>
            </a:pPr>
            <a:r>
              <a:rPr lang="en-US" altLang="ja-JP" sz="1200" dirty="0">
                <a:ea typeface="ＭＳ Ｐゴシック" pitchFamily="50" charset="-128"/>
              </a:rPr>
              <a:t>Foundation models are very simple to use – input and output are both plain text. This makes it very easy to switch between foundation models.</a:t>
            </a:r>
          </a:p>
          <a:p>
            <a:pPr>
              <a:defRPr/>
            </a:pPr>
            <a:endParaRPr lang="en-US" altLang="ja-JP" sz="1200" dirty="0">
              <a:ea typeface="ＭＳ Ｐゴシック" pitchFamily="50" charset="-128"/>
            </a:endParaRPr>
          </a:p>
          <a:p>
            <a:pPr>
              <a:defRPr/>
            </a:pPr>
            <a:r>
              <a:rPr lang="en-US" altLang="ja-JP" sz="1200" dirty="0">
                <a:ea typeface="ＭＳ Ｐゴシック" pitchFamily="50" charset="-128"/>
              </a:rPr>
              <a:t>Higher level abstractions are required for prompt chains, agents, tools and workflow. </a:t>
            </a:r>
            <a:r>
              <a:rPr lang="en-US" altLang="ja-JP" sz="1200" dirty="0" err="1">
                <a:ea typeface="ＭＳ Ｐゴシック" pitchFamily="50" charset="-128"/>
              </a:rPr>
              <a:t>LangChain</a:t>
            </a:r>
            <a:r>
              <a:rPr lang="en-US" altLang="ja-JP" sz="1200" dirty="0">
                <a:ea typeface="ＭＳ Ｐゴシック" pitchFamily="50" charset="-128"/>
              </a:rPr>
              <a:t>, Guidance and Haystack have emerged as open-source frameworks.</a:t>
            </a:r>
          </a:p>
        </p:txBody>
      </p:sp>
      <p:sp>
        <p:nvSpPr>
          <p:cNvPr id="13" name="Rectangle 12">
            <a:extLst>
              <a:ext uri="{FF2B5EF4-FFF2-40B4-BE49-F238E27FC236}">
                <a16:creationId xmlns:a16="http://schemas.microsoft.com/office/drawing/2014/main" id="{8A6F1FB3-CB29-DB95-4B9D-E8AB1AFFC0BA}"/>
              </a:ext>
            </a:extLst>
          </p:cNvPr>
          <p:cNvSpPr>
            <a:spLocks noChangeArrowheads="1"/>
          </p:cNvSpPr>
          <p:nvPr/>
        </p:nvSpPr>
        <p:spPr bwMode="auto">
          <a:xfrm>
            <a:off x="9195409" y="3449196"/>
            <a:ext cx="2061983" cy="2728940"/>
          </a:xfrm>
          <a:prstGeom prst="rect">
            <a:avLst/>
          </a:prstGeom>
          <a:solidFill>
            <a:schemeClr val="bg2">
              <a:lumMod val="75000"/>
            </a:schemeClr>
          </a:solidFill>
          <a:ln w="12700" algn="ctr">
            <a:noFill/>
            <a:miter lim="800000"/>
            <a:headEnd type="none" w="sm" len="sm"/>
            <a:tailEnd/>
          </a:ln>
        </p:spPr>
        <p:txBody>
          <a:bodyPr wrap="square" lIns="88900" tIns="88900" rIns="88900" bIns="88900" anchor="t">
            <a:noAutofit/>
          </a:bodyPr>
          <a:lstStyle/>
          <a:p>
            <a:pPr>
              <a:defRPr/>
            </a:pPr>
            <a:r>
              <a:rPr lang="en-US" altLang="ja-JP" sz="1400" b="1" dirty="0">
                <a:ea typeface="ＭＳ Ｐゴシック" pitchFamily="50" charset="-128"/>
              </a:rPr>
              <a:t>O/S Foundation Models</a:t>
            </a:r>
          </a:p>
          <a:p>
            <a:pPr>
              <a:defRPr/>
            </a:pPr>
            <a:r>
              <a:rPr lang="en-US" altLang="ja-JP" sz="1200" dirty="0">
                <a:ea typeface="ＭＳ Ｐゴシック" pitchFamily="50" charset="-128"/>
              </a:rPr>
              <a:t>Open-Source models are still behind commercial models, but they are becoming viable for smaller/simpler tasks. </a:t>
            </a:r>
          </a:p>
          <a:p>
            <a:pPr>
              <a:defRPr/>
            </a:pPr>
            <a:endParaRPr lang="en-US" altLang="ja-JP" sz="1200" dirty="0">
              <a:ea typeface="ＭＳ Ｐゴシック" pitchFamily="50" charset="-128"/>
            </a:endParaRPr>
          </a:p>
          <a:p>
            <a:pPr>
              <a:defRPr/>
            </a:pPr>
            <a:r>
              <a:rPr lang="en-US" altLang="ja-JP" sz="1200" dirty="0">
                <a:ea typeface="ＭＳ Ｐゴシック" pitchFamily="50" charset="-128"/>
              </a:rPr>
              <a:t>Llama (from Facebook) and its derivatives are catching up; but the weights are not legally available.</a:t>
            </a:r>
          </a:p>
          <a:p>
            <a:pPr>
              <a:defRPr/>
            </a:pPr>
            <a:endParaRPr lang="en-US" altLang="ja-JP" sz="1200" dirty="0">
              <a:ea typeface="ＭＳ Ｐゴシック" pitchFamily="50" charset="-128"/>
            </a:endParaRPr>
          </a:p>
          <a:p>
            <a:pPr>
              <a:defRPr/>
            </a:pPr>
            <a:r>
              <a:rPr lang="en-US" altLang="ja-JP" sz="1200" dirty="0">
                <a:ea typeface="ＭＳ Ｐゴシック" pitchFamily="50" charset="-128"/>
              </a:rPr>
              <a:t>Repl.it released a model for writing code that is promising for some of our use cases.</a:t>
            </a:r>
          </a:p>
        </p:txBody>
      </p:sp>
    </p:spTree>
    <p:extLst>
      <p:ext uri="{BB962C8B-B14F-4D97-AF65-F5344CB8AC3E}">
        <p14:creationId xmlns:p14="http://schemas.microsoft.com/office/powerpoint/2010/main" val="577057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A8F235-B602-95BA-9B90-80BF50A37893}"/>
              </a:ext>
            </a:extLst>
          </p:cNvPr>
          <p:cNvSpPr/>
          <p:nvPr/>
        </p:nvSpPr>
        <p:spPr>
          <a:xfrm>
            <a:off x="657699" y="1254604"/>
            <a:ext cx="3241751" cy="3367092"/>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Fine Tuning Limitations:</a:t>
            </a:r>
          </a:p>
          <a:p>
            <a:pPr marL="228600" indent="-228600">
              <a:buAutoNum type="arabicPeriod"/>
            </a:pPr>
            <a:r>
              <a:rPr lang="en-US" sz="1200" dirty="0">
                <a:solidFill>
                  <a:schemeClr val="tx1"/>
                </a:solidFill>
              </a:rPr>
              <a:t>You </a:t>
            </a:r>
            <a:r>
              <a:rPr lang="en-US" sz="1200" b="1" u="sng" dirty="0">
                <a:solidFill>
                  <a:schemeClr val="tx1"/>
                </a:solidFill>
              </a:rPr>
              <a:t>cannot </a:t>
            </a:r>
            <a:r>
              <a:rPr lang="en-US" sz="1200" dirty="0">
                <a:solidFill>
                  <a:schemeClr val="tx1"/>
                </a:solidFill>
              </a:rPr>
              <a:t>fine tune the chat-based models such at GPT-3.5-turbo or GPT-4. Only the less capable text-</a:t>
            </a:r>
            <a:r>
              <a:rPr lang="en-US" sz="1200" dirty="0" err="1">
                <a:solidFill>
                  <a:schemeClr val="tx1"/>
                </a:solidFill>
              </a:rPr>
              <a:t>davinci</a:t>
            </a:r>
            <a:r>
              <a:rPr lang="en-US" sz="1200" dirty="0">
                <a:solidFill>
                  <a:schemeClr val="tx1"/>
                </a:solidFill>
              </a:rPr>
              <a:t> can be fine-tuned.</a:t>
            </a:r>
          </a:p>
          <a:p>
            <a:pPr marL="228600" indent="-228600">
              <a:buAutoNum type="arabicPeriod"/>
            </a:pPr>
            <a:r>
              <a:rPr lang="en-US" sz="1200" dirty="0">
                <a:solidFill>
                  <a:schemeClr val="tx1"/>
                </a:solidFill>
              </a:rPr>
              <a:t>Base </a:t>
            </a:r>
            <a:r>
              <a:rPr lang="en-US" sz="1200" dirty="0" err="1">
                <a:solidFill>
                  <a:schemeClr val="tx1"/>
                </a:solidFill>
              </a:rPr>
              <a:t>davinci</a:t>
            </a:r>
            <a:r>
              <a:rPr lang="en-US" sz="1200" dirty="0">
                <a:solidFill>
                  <a:schemeClr val="tx1"/>
                </a:solidFill>
              </a:rPr>
              <a:t> is 10x more expensive than GPT-3.5; but is slightly cheaper than GPT-4</a:t>
            </a:r>
          </a:p>
          <a:p>
            <a:pPr marL="228600" indent="-228600">
              <a:buAutoNum type="arabicPeriod"/>
            </a:pPr>
            <a:r>
              <a:rPr lang="en-US" sz="1200" dirty="0">
                <a:solidFill>
                  <a:schemeClr val="tx1"/>
                </a:solidFill>
              </a:rPr>
              <a:t>Fine-tuned </a:t>
            </a:r>
            <a:r>
              <a:rPr lang="en-US" sz="1200" dirty="0" err="1">
                <a:solidFill>
                  <a:schemeClr val="tx1"/>
                </a:solidFill>
              </a:rPr>
              <a:t>davinci</a:t>
            </a:r>
            <a:r>
              <a:rPr lang="en-US" sz="1200" dirty="0">
                <a:solidFill>
                  <a:schemeClr val="tx1"/>
                </a:solidFill>
              </a:rPr>
              <a:t> has an additional cost of ~$2.5K per month</a:t>
            </a:r>
          </a:p>
          <a:p>
            <a:pPr marL="228600" indent="-228600">
              <a:buAutoNum type="arabicPeriod"/>
            </a:pPr>
            <a:r>
              <a:rPr lang="en-US" sz="1200" dirty="0">
                <a:solidFill>
                  <a:schemeClr val="tx1"/>
                </a:solidFill>
              </a:rPr>
              <a:t>Fine-tuning requires data in a specific format: </a:t>
            </a:r>
            <a:br>
              <a:rPr lang="en-US" sz="1200" dirty="0">
                <a:solidFill>
                  <a:schemeClr val="tx1"/>
                </a:solidFill>
              </a:rPr>
            </a:br>
            <a:r>
              <a:rPr lang="en-US" sz="1000" dirty="0">
                <a:solidFill>
                  <a:schemeClr val="tx1"/>
                </a:solidFill>
                <a:latin typeface="Consolas" panose="020B0609020204030204" pitchFamily="49" charset="0"/>
              </a:rPr>
              <a:t>{"prompt": "&lt;prompt text&gt;", "completion": "&lt;ideal generated text&gt;"}</a:t>
            </a:r>
          </a:p>
          <a:p>
            <a:pPr marL="228600" indent="-228600">
              <a:buAutoNum type="arabicPeriod"/>
            </a:pPr>
            <a:r>
              <a:rPr lang="en-US" sz="1200" dirty="0">
                <a:solidFill>
                  <a:schemeClr val="tx1"/>
                </a:solidFill>
              </a:rPr>
              <a:t>Creating fine tuned data requires a data engineering pipeline to collect, filter, pre-process and generate data</a:t>
            </a:r>
          </a:p>
        </p:txBody>
      </p:sp>
      <p:sp>
        <p:nvSpPr>
          <p:cNvPr id="3" name="Rectangle 2">
            <a:extLst>
              <a:ext uri="{FF2B5EF4-FFF2-40B4-BE49-F238E27FC236}">
                <a16:creationId xmlns:a16="http://schemas.microsoft.com/office/drawing/2014/main" id="{3623B7B3-7778-314C-F197-B92C88F831B0}"/>
              </a:ext>
            </a:extLst>
          </p:cNvPr>
          <p:cNvSpPr/>
          <p:nvPr/>
        </p:nvSpPr>
        <p:spPr>
          <a:xfrm>
            <a:off x="4162901" y="1254604"/>
            <a:ext cx="3241751" cy="3367092"/>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When to Fine-Tune</a:t>
            </a:r>
          </a:p>
          <a:p>
            <a:pPr marL="342900" indent="-342900">
              <a:buAutoNum type="arabicPeriod"/>
            </a:pPr>
            <a:r>
              <a:rPr lang="en-US" sz="1200" dirty="0">
                <a:solidFill>
                  <a:schemeClr val="tx1"/>
                </a:solidFill>
              </a:rPr>
              <a:t>You have significant non-public data that is a differentiator in performing a task</a:t>
            </a:r>
          </a:p>
          <a:p>
            <a:pPr marL="342900" indent="-342900">
              <a:buAutoNum type="arabicPeriod"/>
            </a:pPr>
            <a:r>
              <a:rPr lang="en-US" sz="1200" dirty="0">
                <a:solidFill>
                  <a:schemeClr val="tx1"/>
                </a:solidFill>
              </a:rPr>
              <a:t>You want to teach the LLM to follow a set of instructions or learn a new capability</a:t>
            </a:r>
          </a:p>
          <a:p>
            <a:pPr marL="342900" indent="-342900">
              <a:buAutoNum type="arabicPeriod"/>
            </a:pPr>
            <a:r>
              <a:rPr lang="en-US" sz="1200" dirty="0">
                <a:solidFill>
                  <a:schemeClr val="tx1"/>
                </a:solidFill>
              </a:rPr>
              <a:t>You need to use a less capable open-source model for compliance reasons. Fine-tuning can make it performant for the finite set of use cases you are interested in.</a:t>
            </a:r>
          </a:p>
          <a:p>
            <a:r>
              <a:rPr lang="en-US" sz="1400" b="1" dirty="0">
                <a:solidFill>
                  <a:schemeClr val="tx1"/>
                </a:solidFill>
              </a:rPr>
              <a:t>When NOT to Fine Tune</a:t>
            </a:r>
          </a:p>
          <a:p>
            <a:pPr marL="342900" indent="-342900">
              <a:buAutoNum type="arabicPeriod"/>
            </a:pPr>
            <a:r>
              <a:rPr lang="en-US" sz="1200" dirty="0">
                <a:solidFill>
                  <a:schemeClr val="tx1"/>
                </a:solidFill>
              </a:rPr>
              <a:t>You want to provide proprietary data to LLM for decision making. Use standard prompt techniques for this. Fine-tuning is a lossy way to retrieve data</a:t>
            </a:r>
          </a:p>
          <a:p>
            <a:pPr marL="342900" indent="-342900">
              <a:buAutoNum type="arabicPeriod"/>
            </a:pPr>
            <a:endParaRPr lang="en-US" sz="1400" dirty="0">
              <a:solidFill>
                <a:schemeClr val="tx1"/>
              </a:solidFill>
            </a:endParaRPr>
          </a:p>
        </p:txBody>
      </p:sp>
      <p:sp>
        <p:nvSpPr>
          <p:cNvPr id="4" name="Rectangle 3">
            <a:extLst>
              <a:ext uri="{FF2B5EF4-FFF2-40B4-BE49-F238E27FC236}">
                <a16:creationId xmlns:a16="http://schemas.microsoft.com/office/drawing/2014/main" id="{4B04196B-DDF6-2E74-68F1-AAEB0AE1D2DD}"/>
              </a:ext>
            </a:extLst>
          </p:cNvPr>
          <p:cNvSpPr/>
          <p:nvPr/>
        </p:nvSpPr>
        <p:spPr>
          <a:xfrm>
            <a:off x="7866886" y="1254603"/>
            <a:ext cx="3241751" cy="4887779"/>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Fine tuning data examples:</a:t>
            </a:r>
          </a:p>
          <a:p>
            <a:pPr marL="342900" indent="-342900">
              <a:buAutoNum type="arabicPeriod"/>
            </a:pPr>
            <a:r>
              <a:rPr lang="en-US" sz="1400" b="1" dirty="0">
                <a:solidFill>
                  <a:schemeClr val="tx1"/>
                </a:solidFill>
                <a:hlinkClick r:id="rId2"/>
              </a:rPr>
              <a:t>Stanford Alpaca Training Example</a:t>
            </a:r>
            <a:br>
              <a:rPr lang="en-US" sz="1400" b="1" dirty="0">
                <a:solidFill>
                  <a:schemeClr val="tx1"/>
                </a:solidFill>
              </a:rPr>
            </a:br>
            <a:r>
              <a:rPr lang="en-US" sz="1400" dirty="0">
                <a:solidFill>
                  <a:schemeClr val="tx1"/>
                </a:solidFill>
              </a:rPr>
              <a:t>These examples were created by GPT-3.5, and then were used to train open-source Llama model. </a:t>
            </a:r>
          </a:p>
          <a:p>
            <a:pPr marL="342900" indent="-342900">
              <a:buAutoNum type="arabicPeriod"/>
            </a:pPr>
            <a:r>
              <a:rPr lang="en-US" sz="1400" dirty="0">
                <a:solidFill>
                  <a:schemeClr val="tx1"/>
                </a:solidFill>
              </a:rPr>
              <a:t>For Mulesoft 3 to 4 migration, we identified a dataset </a:t>
            </a:r>
            <a:r>
              <a:rPr lang="en-US" sz="1400" dirty="0">
                <a:solidFill>
                  <a:schemeClr val="tx1"/>
                </a:solidFill>
                <a:hlinkClick r:id="rId3"/>
              </a:rPr>
              <a:t>from existing test cases in github</a:t>
            </a:r>
            <a:r>
              <a:rPr lang="en-US" sz="1400" dirty="0">
                <a:solidFill>
                  <a:schemeClr val="tx1"/>
                </a:solidFill>
              </a:rPr>
              <a:t> + dataset from our internal API vault repository.</a:t>
            </a:r>
          </a:p>
          <a:p>
            <a:pPr marL="800100" lvl="1" indent="-342900">
              <a:buFont typeface="Arial" panose="020B0604020202020204" pitchFamily="34" charset="0"/>
              <a:buChar char="•"/>
            </a:pPr>
            <a:r>
              <a:rPr lang="en-US" sz="1400" dirty="0">
                <a:solidFill>
                  <a:schemeClr val="tx1"/>
                </a:solidFill>
              </a:rPr>
              <a:t>Instruction: Convert mule 3 code to mule 4</a:t>
            </a:r>
          </a:p>
          <a:p>
            <a:pPr marL="800100" lvl="1" indent="-342900">
              <a:buFont typeface="Arial" panose="020B0604020202020204" pitchFamily="34" charset="0"/>
              <a:buChar char="•"/>
            </a:pPr>
            <a:r>
              <a:rPr lang="en-US" sz="1400" dirty="0">
                <a:solidFill>
                  <a:schemeClr val="tx1"/>
                </a:solidFill>
              </a:rPr>
              <a:t>Input: {{mule-3 code}}</a:t>
            </a:r>
          </a:p>
          <a:p>
            <a:pPr marL="800100" lvl="1" indent="-342900">
              <a:buFont typeface="Arial" panose="020B0604020202020204" pitchFamily="34" charset="0"/>
              <a:buChar char="•"/>
            </a:pPr>
            <a:r>
              <a:rPr lang="en-US" sz="1400" dirty="0">
                <a:solidFill>
                  <a:schemeClr val="tx1"/>
                </a:solidFill>
              </a:rPr>
              <a:t>Output: {{corresponding mule-4 code}</a:t>
            </a:r>
          </a:p>
          <a:p>
            <a:pPr marL="342900" indent="-342900">
              <a:buFont typeface="Arial" panose="020B0604020202020204" pitchFamily="34" charset="0"/>
              <a:buChar char="•"/>
            </a:pPr>
            <a:r>
              <a:rPr lang="en-US" sz="1400" dirty="0">
                <a:solidFill>
                  <a:schemeClr val="tx1"/>
                </a:solidFill>
              </a:rPr>
              <a:t>SAP and Oracle Practice have a large number of functional specifications and corresponding tech specifications. This can be used to create a fine-tuned model for SAP</a:t>
            </a:r>
          </a:p>
        </p:txBody>
      </p:sp>
    </p:spTree>
    <p:extLst>
      <p:ext uri="{BB962C8B-B14F-4D97-AF65-F5344CB8AC3E}">
        <p14:creationId xmlns:p14="http://schemas.microsoft.com/office/powerpoint/2010/main" val="304739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A8F235-B602-95BA-9B90-80BF50A37893}"/>
              </a:ext>
            </a:extLst>
          </p:cNvPr>
          <p:cNvSpPr/>
          <p:nvPr/>
        </p:nvSpPr>
        <p:spPr>
          <a:xfrm>
            <a:off x="690033" y="1254604"/>
            <a:ext cx="3241751" cy="3367092"/>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Python is King</a:t>
            </a:r>
          </a:p>
          <a:p>
            <a:r>
              <a:rPr lang="en-US" sz="1200" dirty="0">
                <a:solidFill>
                  <a:schemeClr val="tx1"/>
                </a:solidFill>
              </a:rPr>
              <a:t>Python has become the standard language for LLM related work</a:t>
            </a:r>
          </a:p>
          <a:p>
            <a:endParaRPr lang="en-US" sz="1200" dirty="0">
              <a:solidFill>
                <a:schemeClr val="tx1"/>
              </a:solidFill>
            </a:endParaRPr>
          </a:p>
          <a:p>
            <a:pPr marL="228600" indent="-228600">
              <a:buAutoNum type="arabicPeriod"/>
            </a:pPr>
            <a:r>
              <a:rPr lang="en-US" sz="1200" dirty="0" err="1">
                <a:solidFill>
                  <a:schemeClr val="tx1"/>
                </a:solidFill>
                <a:hlinkClick r:id="rId2"/>
              </a:rPr>
              <a:t>HuggingFace</a:t>
            </a:r>
            <a:r>
              <a:rPr lang="en-US" sz="1200" dirty="0">
                <a:solidFill>
                  <a:schemeClr val="tx1"/>
                </a:solidFill>
                <a:hlinkClick r:id="rId2"/>
              </a:rPr>
              <a:t> transformers</a:t>
            </a:r>
            <a:r>
              <a:rPr lang="en-US" sz="1200" dirty="0">
                <a:solidFill>
                  <a:schemeClr val="tx1"/>
                </a:solidFill>
              </a:rPr>
              <a:t> has drastically simplified working with ML models. It is python based.</a:t>
            </a:r>
          </a:p>
          <a:p>
            <a:pPr marL="228600" indent="-228600">
              <a:buAutoNum type="arabicPeriod"/>
            </a:pPr>
            <a:r>
              <a:rPr lang="en-US" sz="1200" dirty="0">
                <a:solidFill>
                  <a:schemeClr val="tx1"/>
                </a:solidFill>
                <a:hlinkClick r:id="rId3"/>
              </a:rPr>
              <a:t>Microsoft has released guidance</a:t>
            </a:r>
            <a:r>
              <a:rPr lang="en-US" sz="1200" dirty="0">
                <a:solidFill>
                  <a:schemeClr val="tx1"/>
                </a:solidFill>
              </a:rPr>
              <a:t>, </a:t>
            </a:r>
            <a:r>
              <a:rPr lang="en-US" sz="1200" dirty="0">
                <a:solidFill>
                  <a:schemeClr val="tx1"/>
                </a:solidFill>
                <a:hlinkClick r:id="rId4"/>
              </a:rPr>
              <a:t>OpenAI has released evals</a:t>
            </a:r>
            <a:r>
              <a:rPr lang="en-US" sz="1200" dirty="0">
                <a:solidFill>
                  <a:schemeClr val="tx1"/>
                </a:solidFill>
              </a:rPr>
              <a:t> – both are python libraries to work with LLMs</a:t>
            </a:r>
          </a:p>
          <a:p>
            <a:pPr marL="228600" indent="-228600">
              <a:buAutoNum type="arabicPeriod"/>
            </a:pPr>
            <a:r>
              <a:rPr lang="en-US" sz="1200" dirty="0">
                <a:solidFill>
                  <a:schemeClr val="tx1"/>
                </a:solidFill>
                <a:hlinkClick r:id="rId5"/>
              </a:rPr>
              <a:t>OpenAI has released Code Interpreter</a:t>
            </a:r>
            <a:r>
              <a:rPr lang="en-US" sz="1200" dirty="0">
                <a:solidFill>
                  <a:schemeClr val="tx1"/>
                </a:solidFill>
              </a:rPr>
              <a:t> – An experimental </a:t>
            </a:r>
            <a:r>
              <a:rPr lang="en-US" sz="1200" dirty="0" err="1">
                <a:solidFill>
                  <a:schemeClr val="tx1"/>
                </a:solidFill>
              </a:rPr>
              <a:t>ChatGPT</a:t>
            </a:r>
            <a:r>
              <a:rPr lang="en-US" sz="1200" dirty="0">
                <a:solidFill>
                  <a:schemeClr val="tx1"/>
                </a:solidFill>
              </a:rPr>
              <a:t> model that can use Python, handle uploads and downloads. This is considered a game changer.`</a:t>
            </a:r>
          </a:p>
        </p:txBody>
      </p:sp>
      <p:sp>
        <p:nvSpPr>
          <p:cNvPr id="3" name="Rectangle 2">
            <a:extLst>
              <a:ext uri="{FF2B5EF4-FFF2-40B4-BE49-F238E27FC236}">
                <a16:creationId xmlns:a16="http://schemas.microsoft.com/office/drawing/2014/main" id="{3623B7B3-7778-314C-F197-B92C88F831B0}"/>
              </a:ext>
            </a:extLst>
          </p:cNvPr>
          <p:cNvSpPr/>
          <p:nvPr/>
        </p:nvSpPr>
        <p:spPr>
          <a:xfrm>
            <a:off x="4162901" y="1254604"/>
            <a:ext cx="3241751" cy="3367092"/>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Popular Frameworks</a:t>
            </a:r>
          </a:p>
          <a:p>
            <a:r>
              <a:rPr lang="en-US" sz="1400" dirty="0">
                <a:solidFill>
                  <a:schemeClr val="tx1"/>
                </a:solidFill>
              </a:rPr>
              <a:t>These frameworks abstract the LLM, help chain multiple prompts, interface with vector </a:t>
            </a:r>
            <a:r>
              <a:rPr lang="en-US" sz="1400" dirty="0" err="1">
                <a:solidFill>
                  <a:schemeClr val="tx1"/>
                </a:solidFill>
              </a:rPr>
              <a:t>dbs</a:t>
            </a:r>
            <a:r>
              <a:rPr lang="en-US" sz="1400" dirty="0">
                <a:solidFill>
                  <a:schemeClr val="tx1"/>
                </a:solidFill>
              </a:rPr>
              <a:t>, parse and index documents and provide a way to build agents &amp; tools.</a:t>
            </a:r>
          </a:p>
          <a:p>
            <a:pPr marL="228600" indent="-228600">
              <a:buAutoNum type="arabicPeriod"/>
            </a:pPr>
            <a:r>
              <a:rPr lang="en-US" sz="1200" dirty="0" err="1">
                <a:solidFill>
                  <a:schemeClr val="tx1"/>
                </a:solidFill>
                <a:hlinkClick r:id="rId6"/>
              </a:rPr>
              <a:t>Langchain</a:t>
            </a:r>
            <a:r>
              <a:rPr lang="en-US" sz="1200" dirty="0">
                <a:solidFill>
                  <a:schemeClr val="tx1"/>
                </a:solidFill>
              </a:rPr>
              <a:t> – started off as a popular open-source framework. It recently raised money, and is slowly making more commercial looking moves</a:t>
            </a:r>
          </a:p>
          <a:p>
            <a:pPr marL="228600" indent="-228600">
              <a:buAutoNum type="arabicPeriod"/>
            </a:pPr>
            <a:r>
              <a:rPr lang="en-US" sz="1200" dirty="0">
                <a:solidFill>
                  <a:schemeClr val="tx1"/>
                </a:solidFill>
                <a:hlinkClick r:id="rId7"/>
              </a:rPr>
              <a:t>Haystack</a:t>
            </a:r>
            <a:r>
              <a:rPr lang="en-US" sz="1200" dirty="0">
                <a:solidFill>
                  <a:schemeClr val="tx1"/>
                </a:solidFill>
              </a:rPr>
              <a:t> is another python based framework that is gaining popularity</a:t>
            </a:r>
          </a:p>
          <a:p>
            <a:pPr marL="228600" indent="-228600">
              <a:buAutoNum type="arabicPeriod"/>
            </a:pPr>
            <a:r>
              <a:rPr lang="en-US" sz="1200" dirty="0">
                <a:solidFill>
                  <a:schemeClr val="tx1"/>
                </a:solidFill>
                <a:hlinkClick r:id="rId3"/>
              </a:rPr>
              <a:t>Microsoft released Guidance</a:t>
            </a:r>
            <a:r>
              <a:rPr lang="en-US" sz="1200" dirty="0">
                <a:solidFill>
                  <a:schemeClr val="tx1"/>
                </a:solidFill>
              </a:rPr>
              <a:t> recently. It is a very promising templating language to write prompts and execute them</a:t>
            </a:r>
          </a:p>
        </p:txBody>
      </p:sp>
    </p:spTree>
    <p:extLst>
      <p:ext uri="{BB962C8B-B14F-4D97-AF65-F5344CB8AC3E}">
        <p14:creationId xmlns:p14="http://schemas.microsoft.com/office/powerpoint/2010/main" val="81424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C279243-C951-7175-1071-1600F88B0E94}"/>
              </a:ext>
            </a:extLst>
          </p:cNvPr>
          <p:cNvSpPr/>
          <p:nvPr/>
        </p:nvSpPr>
        <p:spPr bwMode="gray">
          <a:xfrm>
            <a:off x="548033" y="1682074"/>
            <a:ext cx="5263449" cy="417388"/>
          </a:xfrm>
          <a:prstGeom prst="rect">
            <a:avLst/>
          </a:prstGeom>
          <a:solidFill>
            <a:schemeClr val="accent2"/>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Picture 2">
            <a:extLst>
              <a:ext uri="{FF2B5EF4-FFF2-40B4-BE49-F238E27FC236}">
                <a16:creationId xmlns:a16="http://schemas.microsoft.com/office/drawing/2014/main" id="{2985A9FE-D61F-D071-1BD5-D649D2142CD0}"/>
              </a:ext>
            </a:extLst>
          </p:cNvPr>
          <p:cNvPicPr>
            <a:picLocks noChangeAspect="1"/>
          </p:cNvPicPr>
          <p:nvPr/>
        </p:nvPicPr>
        <p:blipFill>
          <a:blip r:embed="rId3">
            <a:alphaModFix amt="40000"/>
            <a:extLst>
              <a:ext uri="{BEBA8EAE-BF5A-486C-A8C5-ECC9F3942E4B}">
                <a14:imgProps xmlns:a14="http://schemas.microsoft.com/office/drawing/2010/main">
                  <a14:imgLayer r:embed="rId4">
                    <a14:imgEffect>
                      <a14:artisticBlur/>
                    </a14:imgEffect>
                  </a14:imgLayer>
                </a14:imgProps>
              </a:ext>
            </a:extLst>
          </a:blip>
          <a:stretch>
            <a:fillRect/>
          </a:stretch>
        </p:blipFill>
        <p:spPr>
          <a:xfrm>
            <a:off x="4525785" y="-266430"/>
            <a:ext cx="12302032" cy="12302032"/>
          </a:xfrm>
          <a:prstGeom prst="rect">
            <a:avLst/>
          </a:prstGeom>
        </p:spPr>
      </p:pic>
      <p:sp>
        <p:nvSpPr>
          <p:cNvPr id="11" name="Rectangle 10">
            <a:extLst>
              <a:ext uri="{FF2B5EF4-FFF2-40B4-BE49-F238E27FC236}">
                <a16:creationId xmlns:a16="http://schemas.microsoft.com/office/drawing/2014/main" id="{C7BBAA54-41C8-3AEF-8EC6-A8926442742D}"/>
              </a:ext>
            </a:extLst>
          </p:cNvPr>
          <p:cNvSpPr/>
          <p:nvPr/>
        </p:nvSpPr>
        <p:spPr bwMode="gray">
          <a:xfrm>
            <a:off x="518562" y="1680770"/>
            <a:ext cx="45719" cy="417388"/>
          </a:xfrm>
          <a:prstGeom prst="rect">
            <a:avLst/>
          </a:prstGeom>
          <a:solidFill>
            <a:schemeClr val="accent4"/>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3" name="Rectangle 22">
            <a:extLst>
              <a:ext uri="{FF2B5EF4-FFF2-40B4-BE49-F238E27FC236}">
                <a16:creationId xmlns:a16="http://schemas.microsoft.com/office/drawing/2014/main" id="{73E4AF13-E2B2-AAA4-4923-FB50795EE4CC}"/>
              </a:ext>
            </a:extLst>
          </p:cNvPr>
          <p:cNvSpPr/>
          <p:nvPr/>
        </p:nvSpPr>
        <p:spPr bwMode="gray">
          <a:xfrm>
            <a:off x="548034" y="2581970"/>
            <a:ext cx="5263448" cy="417388"/>
          </a:xfrm>
          <a:prstGeom prst="rect">
            <a:avLst/>
          </a:prstGeom>
          <a:solidFill>
            <a:srgbClr val="D0D0CE">
              <a:alpha val="21961"/>
            </a:srgb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4" name="Rectangle 23">
            <a:extLst>
              <a:ext uri="{FF2B5EF4-FFF2-40B4-BE49-F238E27FC236}">
                <a16:creationId xmlns:a16="http://schemas.microsoft.com/office/drawing/2014/main" id="{EF38304E-DC68-1B15-825E-C2ACCC634ADC}"/>
              </a:ext>
            </a:extLst>
          </p:cNvPr>
          <p:cNvSpPr/>
          <p:nvPr/>
        </p:nvSpPr>
        <p:spPr bwMode="gray">
          <a:xfrm>
            <a:off x="548034" y="3031918"/>
            <a:ext cx="5263448" cy="417388"/>
          </a:xfrm>
          <a:prstGeom prst="rect">
            <a:avLst/>
          </a:prstGeom>
          <a:solidFill>
            <a:srgbClr val="D0D0CE">
              <a:alpha val="21961"/>
            </a:srgb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2" name="Rectangle 21">
            <a:extLst>
              <a:ext uri="{FF2B5EF4-FFF2-40B4-BE49-F238E27FC236}">
                <a16:creationId xmlns:a16="http://schemas.microsoft.com/office/drawing/2014/main" id="{760499CB-000D-CBBF-C379-671026F73C09}"/>
              </a:ext>
            </a:extLst>
          </p:cNvPr>
          <p:cNvSpPr/>
          <p:nvPr/>
        </p:nvSpPr>
        <p:spPr bwMode="gray">
          <a:xfrm>
            <a:off x="548034" y="2132022"/>
            <a:ext cx="5263448" cy="417388"/>
          </a:xfrm>
          <a:prstGeom prst="rect">
            <a:avLst/>
          </a:prstGeom>
          <a:solidFill>
            <a:srgbClr val="D0D0CE">
              <a:alpha val="21961"/>
            </a:srgb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0" name="Text 2">
            <a:extLst>
              <a:ext uri="{FF2B5EF4-FFF2-40B4-BE49-F238E27FC236}">
                <a16:creationId xmlns:a16="http://schemas.microsoft.com/office/drawing/2014/main" id="{2F1B9661-E6AC-982E-92B7-F7FABE7A5C69}"/>
              </a:ext>
            </a:extLst>
          </p:cNvPr>
          <p:cNvSpPr/>
          <p:nvPr/>
        </p:nvSpPr>
        <p:spPr>
          <a:xfrm>
            <a:off x="704448" y="753745"/>
            <a:ext cx="7417382" cy="365825"/>
          </a:xfrm>
          <a:prstGeom prst="rect">
            <a:avLst/>
          </a:prstGeom>
          <a:noFill/>
          <a:ln/>
        </p:spPr>
        <p:txBody>
          <a:bodyPr wrap="square" lIns="0" tIns="0" rIns="0" bIns="0" rtlCol="0" anchor="t"/>
          <a:lstStyle/>
          <a:p>
            <a:r>
              <a:rPr lang="en-US" sz="2400" b="1">
                <a:solidFill>
                  <a:srgbClr val="000000">
                    <a:alpha val="100000"/>
                  </a:srgbClr>
                </a:solidFill>
                <a:latin typeface="Open Sans ExtraBold"/>
                <a:ea typeface="Open Sans SemiBold"/>
                <a:cs typeface="Open Sans SemiBold"/>
              </a:rPr>
              <a:t>AGENDA</a:t>
            </a:r>
          </a:p>
        </p:txBody>
      </p:sp>
      <p:sp>
        <p:nvSpPr>
          <p:cNvPr id="25" name="Rectangle 24">
            <a:extLst>
              <a:ext uri="{FF2B5EF4-FFF2-40B4-BE49-F238E27FC236}">
                <a16:creationId xmlns:a16="http://schemas.microsoft.com/office/drawing/2014/main" id="{A1FCBFB7-4C73-D059-5837-3E82F91D49E8}"/>
              </a:ext>
            </a:extLst>
          </p:cNvPr>
          <p:cNvSpPr/>
          <p:nvPr/>
        </p:nvSpPr>
        <p:spPr bwMode="gray">
          <a:xfrm>
            <a:off x="524462" y="621445"/>
            <a:ext cx="54000" cy="630425"/>
          </a:xfrm>
          <a:prstGeom prst="rect">
            <a:avLst/>
          </a:prstGeom>
          <a:solidFill>
            <a:schemeClr val="tx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endParaRPr lang="en-GB" sz="1600" b="1">
              <a:solidFill>
                <a:schemeClr val="bg1"/>
              </a:solidFill>
            </a:endParaRPr>
          </a:p>
        </p:txBody>
      </p:sp>
      <p:sp>
        <p:nvSpPr>
          <p:cNvPr id="26" name="Text Placeholder 2">
            <a:extLst>
              <a:ext uri="{FF2B5EF4-FFF2-40B4-BE49-F238E27FC236}">
                <a16:creationId xmlns:a16="http://schemas.microsoft.com/office/drawing/2014/main" id="{E11222BA-EA01-CD18-7227-5213DDC150BB}"/>
              </a:ext>
            </a:extLst>
          </p:cNvPr>
          <p:cNvSpPr txBox="1">
            <a:spLocks/>
          </p:cNvSpPr>
          <p:nvPr/>
        </p:nvSpPr>
        <p:spPr>
          <a:xfrm>
            <a:off x="675035" y="1746969"/>
            <a:ext cx="5713119" cy="247504"/>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lnSpc>
                <a:spcPct val="150000"/>
              </a:lnSpc>
            </a:pPr>
            <a:r>
              <a:rPr lang="en-US" b="1" dirty="0">
                <a:solidFill>
                  <a:schemeClr val="bg1"/>
                </a:solidFill>
                <a:latin typeface="Open Sans" pitchFamily="2" charset="0"/>
                <a:ea typeface="Open Sans" pitchFamily="2" charset="0"/>
                <a:cs typeface="Open Sans" pitchFamily="2" charset="0"/>
              </a:rPr>
              <a:t>LLMs in Practice</a:t>
            </a:r>
          </a:p>
        </p:txBody>
      </p:sp>
      <p:sp>
        <p:nvSpPr>
          <p:cNvPr id="35" name="Text Placeholder 2">
            <a:extLst>
              <a:ext uri="{FF2B5EF4-FFF2-40B4-BE49-F238E27FC236}">
                <a16:creationId xmlns:a16="http://schemas.microsoft.com/office/drawing/2014/main" id="{7E7B921C-4543-70EB-FA1E-179EC15E7A84}"/>
              </a:ext>
            </a:extLst>
          </p:cNvPr>
          <p:cNvSpPr txBox="1">
            <a:spLocks/>
          </p:cNvSpPr>
          <p:nvPr/>
        </p:nvSpPr>
        <p:spPr>
          <a:xfrm>
            <a:off x="675035" y="2242469"/>
            <a:ext cx="5713119" cy="184666"/>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1200" b="1" dirty="0">
                <a:latin typeface="Open Sans" panose="020B0606030504020204" pitchFamily="34" charset="0"/>
                <a:ea typeface="Open Sans" panose="020B0606030504020204" pitchFamily="34" charset="0"/>
                <a:cs typeface="Open Sans" panose="020B0606030504020204" pitchFamily="34" charset="0"/>
              </a:rPr>
              <a:t>Reference Architectur</a:t>
            </a:r>
            <a:r>
              <a:rPr lang="en-US" b="1" dirty="0">
                <a:latin typeface="Open Sans" panose="020B0606030504020204" pitchFamily="34" charset="0"/>
                <a:ea typeface="Open Sans" panose="020B0606030504020204" pitchFamily="34" charset="0"/>
                <a:cs typeface="Open Sans" panose="020B0606030504020204" pitchFamily="34" charset="0"/>
              </a:rPr>
              <a:t>e</a:t>
            </a:r>
            <a:endParaRPr lang="en-US" sz="1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 Placeholder 2">
            <a:extLst>
              <a:ext uri="{FF2B5EF4-FFF2-40B4-BE49-F238E27FC236}">
                <a16:creationId xmlns:a16="http://schemas.microsoft.com/office/drawing/2014/main" id="{4D1B849C-CCEA-4B21-D332-AECA3A755707}"/>
              </a:ext>
            </a:extLst>
          </p:cNvPr>
          <p:cNvSpPr txBox="1">
            <a:spLocks/>
          </p:cNvSpPr>
          <p:nvPr/>
        </p:nvSpPr>
        <p:spPr>
          <a:xfrm>
            <a:off x="675035" y="2707369"/>
            <a:ext cx="5713119" cy="184666"/>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b="1" dirty="0">
                <a:latin typeface="Open Sans" panose="020B0606030504020204" pitchFamily="34" charset="0"/>
                <a:ea typeface="Open Sans" panose="020B0606030504020204" pitchFamily="34" charset="0"/>
                <a:cs typeface="Open Sans" panose="020B0606030504020204" pitchFamily="34" charset="0"/>
              </a:rPr>
              <a:t>What does this mean to us?</a:t>
            </a:r>
            <a:endParaRPr lang="en-US" sz="1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Text Placeholder 2">
            <a:extLst>
              <a:ext uri="{FF2B5EF4-FFF2-40B4-BE49-F238E27FC236}">
                <a16:creationId xmlns:a16="http://schemas.microsoft.com/office/drawing/2014/main" id="{57E869DE-3DBA-4A23-ECEE-0B916AF9346D}"/>
              </a:ext>
            </a:extLst>
          </p:cNvPr>
          <p:cNvSpPr txBox="1">
            <a:spLocks/>
          </p:cNvSpPr>
          <p:nvPr/>
        </p:nvSpPr>
        <p:spPr>
          <a:xfrm>
            <a:off x="675035" y="3150418"/>
            <a:ext cx="5713119" cy="184666"/>
          </a:xfrm>
          <a:prstGeom prst="rect">
            <a:avLst/>
          </a:prstGeom>
          <a:noFill/>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1200" b="1" dirty="0">
                <a:latin typeface="Open Sans" panose="020B0606030504020204" pitchFamily="34" charset="0"/>
                <a:ea typeface="Open Sans" panose="020B0606030504020204" pitchFamily="34" charset="0"/>
                <a:cs typeface="Open Sans" panose="020B0606030504020204" pitchFamily="34" charset="0"/>
              </a:rPr>
              <a:t>Appendix: Reading Material</a:t>
            </a:r>
          </a:p>
        </p:txBody>
      </p:sp>
      <p:sp>
        <p:nvSpPr>
          <p:cNvPr id="2" name="Rectangle 1">
            <a:extLst>
              <a:ext uri="{FF2B5EF4-FFF2-40B4-BE49-F238E27FC236}">
                <a16:creationId xmlns:a16="http://schemas.microsoft.com/office/drawing/2014/main" id="{F0537E4C-F4EE-66E2-2BB9-2C9EB901DB17}"/>
              </a:ext>
            </a:extLst>
          </p:cNvPr>
          <p:cNvSpPr/>
          <p:nvPr/>
        </p:nvSpPr>
        <p:spPr bwMode="gray">
          <a:xfrm>
            <a:off x="518562" y="2575350"/>
            <a:ext cx="45719" cy="417388"/>
          </a:xfrm>
          <a:prstGeom prst="rect">
            <a:avLst/>
          </a:prstGeom>
          <a:solidFill>
            <a:schemeClr val="tx2">
              <a:lumMod val="75000"/>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Rectangle 4">
            <a:extLst>
              <a:ext uri="{FF2B5EF4-FFF2-40B4-BE49-F238E27FC236}">
                <a16:creationId xmlns:a16="http://schemas.microsoft.com/office/drawing/2014/main" id="{E7595247-BEE6-F940-0A19-856EC870C34F}"/>
              </a:ext>
            </a:extLst>
          </p:cNvPr>
          <p:cNvSpPr/>
          <p:nvPr/>
        </p:nvSpPr>
        <p:spPr bwMode="gray">
          <a:xfrm>
            <a:off x="518562" y="3025298"/>
            <a:ext cx="45719" cy="417388"/>
          </a:xfrm>
          <a:prstGeom prst="rect">
            <a:avLst/>
          </a:prstGeom>
          <a:solidFill>
            <a:schemeClr val="tx2">
              <a:lumMod val="75000"/>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0" name="Rectangle 9">
            <a:extLst>
              <a:ext uri="{FF2B5EF4-FFF2-40B4-BE49-F238E27FC236}">
                <a16:creationId xmlns:a16="http://schemas.microsoft.com/office/drawing/2014/main" id="{0F348F87-3E03-1D6B-B993-09DF0F9C7800}"/>
              </a:ext>
            </a:extLst>
          </p:cNvPr>
          <p:cNvSpPr/>
          <p:nvPr/>
        </p:nvSpPr>
        <p:spPr bwMode="gray">
          <a:xfrm>
            <a:off x="518562" y="2125402"/>
            <a:ext cx="45719" cy="417388"/>
          </a:xfrm>
          <a:prstGeom prst="rect">
            <a:avLst/>
          </a:prstGeom>
          <a:solidFill>
            <a:schemeClr val="tx2">
              <a:lumMod val="75000"/>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 name="TextBox 3">
            <a:extLst>
              <a:ext uri="{FF2B5EF4-FFF2-40B4-BE49-F238E27FC236}">
                <a16:creationId xmlns:a16="http://schemas.microsoft.com/office/drawing/2014/main" id="{CB10F610-1A30-68B4-E02B-249226549A7D}"/>
              </a:ext>
            </a:extLst>
          </p:cNvPr>
          <p:cNvSpPr txBox="1"/>
          <p:nvPr/>
        </p:nvSpPr>
        <p:spPr>
          <a:xfrm>
            <a:off x="3977640" y="1428750"/>
            <a:ext cx="205184" cy="276999"/>
          </a:xfrm>
          <a:prstGeom prst="rect">
            <a:avLst/>
          </a:prstGeom>
          <a:noFill/>
        </p:spPr>
        <p:txBody>
          <a:bodyPr wrap="none" lIns="0" tIns="0" rIns="0" bIns="0" rtlCol="0">
            <a:spAutoFit/>
          </a:bodyPr>
          <a:lstStyle/>
          <a:p>
            <a:pPr marL="203200" indent="-203200">
              <a:spcBef>
                <a:spcPts val="600"/>
              </a:spcBef>
              <a:buSzPct val="100000"/>
              <a:buFont typeface="Arial"/>
              <a:buChar char="•"/>
            </a:pPr>
            <a:endParaRPr lang="en-US">
              <a:solidFill>
                <a:srgbClr val="313131"/>
              </a:solidFill>
            </a:endParaRPr>
          </a:p>
        </p:txBody>
      </p:sp>
    </p:spTree>
    <p:extLst>
      <p:ext uri="{BB962C8B-B14F-4D97-AF65-F5344CB8AC3E}">
        <p14:creationId xmlns:p14="http://schemas.microsoft.com/office/powerpoint/2010/main" val="2415461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85A9FE-D61F-D071-1BD5-D649D2142CD0}"/>
              </a:ext>
            </a:extLst>
          </p:cNvPr>
          <p:cNvPicPr>
            <a:picLocks noChangeAspect="1"/>
          </p:cNvPicPr>
          <p:nvPr/>
        </p:nvPicPr>
        <p:blipFill>
          <a:blip r:embed="rId3">
            <a:alphaModFix amt="40000"/>
            <a:extLst>
              <a:ext uri="{BEBA8EAE-BF5A-486C-A8C5-ECC9F3942E4B}">
                <a14:imgProps xmlns:a14="http://schemas.microsoft.com/office/drawing/2010/main">
                  <a14:imgLayer r:embed="rId4">
                    <a14:imgEffect>
                      <a14:artisticBlur/>
                    </a14:imgEffect>
                  </a14:imgLayer>
                </a14:imgProps>
              </a:ext>
            </a:extLst>
          </a:blip>
          <a:stretch>
            <a:fillRect/>
          </a:stretch>
        </p:blipFill>
        <p:spPr>
          <a:xfrm>
            <a:off x="4525785" y="-266430"/>
            <a:ext cx="12302032" cy="12302032"/>
          </a:xfrm>
          <a:prstGeom prst="rect">
            <a:avLst/>
          </a:prstGeom>
        </p:spPr>
      </p:pic>
      <p:sp>
        <p:nvSpPr>
          <p:cNvPr id="23" name="Rectangle 22">
            <a:extLst>
              <a:ext uri="{FF2B5EF4-FFF2-40B4-BE49-F238E27FC236}">
                <a16:creationId xmlns:a16="http://schemas.microsoft.com/office/drawing/2014/main" id="{73E4AF13-E2B2-AAA4-4923-FB50795EE4CC}"/>
              </a:ext>
            </a:extLst>
          </p:cNvPr>
          <p:cNvSpPr/>
          <p:nvPr/>
        </p:nvSpPr>
        <p:spPr bwMode="gray">
          <a:xfrm>
            <a:off x="548034" y="2153953"/>
            <a:ext cx="5263448" cy="417388"/>
          </a:xfrm>
          <a:prstGeom prst="rect">
            <a:avLst/>
          </a:prstGeom>
          <a:solidFill>
            <a:srgbClr val="D0D0CE">
              <a:alpha val="21961"/>
            </a:srgb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4" name="Rectangle 23">
            <a:extLst>
              <a:ext uri="{FF2B5EF4-FFF2-40B4-BE49-F238E27FC236}">
                <a16:creationId xmlns:a16="http://schemas.microsoft.com/office/drawing/2014/main" id="{EF38304E-DC68-1B15-825E-C2ACCC634ADC}"/>
              </a:ext>
            </a:extLst>
          </p:cNvPr>
          <p:cNvSpPr/>
          <p:nvPr/>
        </p:nvSpPr>
        <p:spPr bwMode="gray">
          <a:xfrm>
            <a:off x="548034" y="3031918"/>
            <a:ext cx="5263448" cy="417388"/>
          </a:xfrm>
          <a:prstGeom prst="rect">
            <a:avLst/>
          </a:prstGeom>
          <a:solidFill>
            <a:srgbClr val="D0D0CE">
              <a:alpha val="21961"/>
            </a:srgb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0" name="Text 2">
            <a:extLst>
              <a:ext uri="{FF2B5EF4-FFF2-40B4-BE49-F238E27FC236}">
                <a16:creationId xmlns:a16="http://schemas.microsoft.com/office/drawing/2014/main" id="{2F1B9661-E6AC-982E-92B7-F7FABE7A5C69}"/>
              </a:ext>
            </a:extLst>
          </p:cNvPr>
          <p:cNvSpPr/>
          <p:nvPr/>
        </p:nvSpPr>
        <p:spPr>
          <a:xfrm>
            <a:off x="704448" y="753745"/>
            <a:ext cx="7417382" cy="365825"/>
          </a:xfrm>
          <a:prstGeom prst="rect">
            <a:avLst/>
          </a:prstGeom>
          <a:noFill/>
          <a:ln/>
        </p:spPr>
        <p:txBody>
          <a:bodyPr wrap="square" lIns="0" tIns="0" rIns="0" bIns="0" rtlCol="0" anchor="t"/>
          <a:lstStyle/>
          <a:p>
            <a:r>
              <a:rPr lang="en-US" sz="2400" b="1">
                <a:solidFill>
                  <a:srgbClr val="000000">
                    <a:alpha val="100000"/>
                  </a:srgbClr>
                </a:solidFill>
                <a:latin typeface="Open Sans ExtraBold"/>
                <a:ea typeface="Open Sans SemiBold"/>
                <a:cs typeface="Open Sans SemiBold"/>
              </a:rPr>
              <a:t>AGENDA</a:t>
            </a:r>
          </a:p>
        </p:txBody>
      </p:sp>
      <p:sp>
        <p:nvSpPr>
          <p:cNvPr id="25" name="Rectangle 24">
            <a:extLst>
              <a:ext uri="{FF2B5EF4-FFF2-40B4-BE49-F238E27FC236}">
                <a16:creationId xmlns:a16="http://schemas.microsoft.com/office/drawing/2014/main" id="{A1FCBFB7-4C73-D059-5837-3E82F91D49E8}"/>
              </a:ext>
            </a:extLst>
          </p:cNvPr>
          <p:cNvSpPr/>
          <p:nvPr/>
        </p:nvSpPr>
        <p:spPr bwMode="gray">
          <a:xfrm>
            <a:off x="524462" y="621445"/>
            <a:ext cx="54000" cy="630425"/>
          </a:xfrm>
          <a:prstGeom prst="rect">
            <a:avLst/>
          </a:prstGeom>
          <a:solidFill>
            <a:schemeClr val="tx1"/>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endParaRPr lang="en-GB" sz="1600" b="1">
              <a:solidFill>
                <a:schemeClr val="bg1"/>
              </a:solidFill>
            </a:endParaRPr>
          </a:p>
        </p:txBody>
      </p:sp>
      <p:sp>
        <p:nvSpPr>
          <p:cNvPr id="36" name="Text Placeholder 2">
            <a:extLst>
              <a:ext uri="{FF2B5EF4-FFF2-40B4-BE49-F238E27FC236}">
                <a16:creationId xmlns:a16="http://schemas.microsoft.com/office/drawing/2014/main" id="{4D1B849C-CCEA-4B21-D332-AECA3A755707}"/>
              </a:ext>
            </a:extLst>
          </p:cNvPr>
          <p:cNvSpPr txBox="1">
            <a:spLocks/>
          </p:cNvSpPr>
          <p:nvPr/>
        </p:nvSpPr>
        <p:spPr>
          <a:xfrm>
            <a:off x="675035" y="2279352"/>
            <a:ext cx="5713119" cy="184666"/>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b="1" dirty="0">
                <a:latin typeface="Open Sans" panose="020B0606030504020204" pitchFamily="34" charset="0"/>
                <a:ea typeface="Open Sans" panose="020B0606030504020204" pitchFamily="34" charset="0"/>
                <a:cs typeface="Open Sans" panose="020B0606030504020204" pitchFamily="34" charset="0"/>
              </a:rPr>
              <a:t>Reference Architecture</a:t>
            </a:r>
            <a:endParaRPr lang="en-US" sz="1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Text Placeholder 2">
            <a:extLst>
              <a:ext uri="{FF2B5EF4-FFF2-40B4-BE49-F238E27FC236}">
                <a16:creationId xmlns:a16="http://schemas.microsoft.com/office/drawing/2014/main" id="{57E869DE-3DBA-4A23-ECEE-0B916AF9346D}"/>
              </a:ext>
            </a:extLst>
          </p:cNvPr>
          <p:cNvSpPr txBox="1">
            <a:spLocks/>
          </p:cNvSpPr>
          <p:nvPr/>
        </p:nvSpPr>
        <p:spPr>
          <a:xfrm>
            <a:off x="675035" y="3150418"/>
            <a:ext cx="5713119" cy="184666"/>
          </a:xfrm>
          <a:prstGeom prst="rect">
            <a:avLst/>
          </a:prstGeom>
          <a:noFill/>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1200" b="1" dirty="0">
                <a:latin typeface="Open Sans" panose="020B0606030504020204" pitchFamily="34" charset="0"/>
                <a:ea typeface="Open Sans" panose="020B0606030504020204" pitchFamily="34" charset="0"/>
                <a:cs typeface="Open Sans" panose="020B0606030504020204" pitchFamily="34" charset="0"/>
              </a:rPr>
              <a:t>Appendix: Reading Material</a:t>
            </a:r>
          </a:p>
        </p:txBody>
      </p:sp>
      <p:sp>
        <p:nvSpPr>
          <p:cNvPr id="2" name="Rectangle 1">
            <a:extLst>
              <a:ext uri="{FF2B5EF4-FFF2-40B4-BE49-F238E27FC236}">
                <a16:creationId xmlns:a16="http://schemas.microsoft.com/office/drawing/2014/main" id="{F0537E4C-F4EE-66E2-2BB9-2C9EB901DB17}"/>
              </a:ext>
            </a:extLst>
          </p:cNvPr>
          <p:cNvSpPr/>
          <p:nvPr/>
        </p:nvSpPr>
        <p:spPr bwMode="gray">
          <a:xfrm>
            <a:off x="518562" y="2147333"/>
            <a:ext cx="45719" cy="417388"/>
          </a:xfrm>
          <a:prstGeom prst="rect">
            <a:avLst/>
          </a:prstGeom>
          <a:solidFill>
            <a:schemeClr val="tx2">
              <a:lumMod val="75000"/>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Rectangle 4">
            <a:extLst>
              <a:ext uri="{FF2B5EF4-FFF2-40B4-BE49-F238E27FC236}">
                <a16:creationId xmlns:a16="http://schemas.microsoft.com/office/drawing/2014/main" id="{E7595247-BEE6-F940-0A19-856EC870C34F}"/>
              </a:ext>
            </a:extLst>
          </p:cNvPr>
          <p:cNvSpPr/>
          <p:nvPr/>
        </p:nvSpPr>
        <p:spPr bwMode="gray">
          <a:xfrm>
            <a:off x="518562" y="3025298"/>
            <a:ext cx="45719" cy="417388"/>
          </a:xfrm>
          <a:prstGeom prst="rect">
            <a:avLst/>
          </a:prstGeom>
          <a:solidFill>
            <a:schemeClr val="tx2">
              <a:lumMod val="75000"/>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 name="TextBox 3">
            <a:extLst>
              <a:ext uri="{FF2B5EF4-FFF2-40B4-BE49-F238E27FC236}">
                <a16:creationId xmlns:a16="http://schemas.microsoft.com/office/drawing/2014/main" id="{CB10F610-1A30-68B4-E02B-249226549A7D}"/>
              </a:ext>
            </a:extLst>
          </p:cNvPr>
          <p:cNvSpPr txBox="1"/>
          <p:nvPr/>
        </p:nvSpPr>
        <p:spPr>
          <a:xfrm>
            <a:off x="3977640" y="1428750"/>
            <a:ext cx="205184" cy="276999"/>
          </a:xfrm>
          <a:prstGeom prst="rect">
            <a:avLst/>
          </a:prstGeom>
          <a:noFill/>
        </p:spPr>
        <p:txBody>
          <a:bodyPr wrap="none" lIns="0" tIns="0" rIns="0" bIns="0" rtlCol="0">
            <a:spAutoFit/>
          </a:bodyPr>
          <a:lstStyle/>
          <a:p>
            <a:pPr marL="203200" indent="-203200">
              <a:spcBef>
                <a:spcPts val="600"/>
              </a:spcBef>
              <a:buSzPct val="100000"/>
              <a:buFont typeface="Arial"/>
              <a:buChar char="•"/>
            </a:pPr>
            <a:endParaRPr lang="en-US">
              <a:solidFill>
                <a:srgbClr val="313131"/>
              </a:solidFill>
            </a:endParaRPr>
          </a:p>
        </p:txBody>
      </p:sp>
      <p:sp>
        <p:nvSpPr>
          <p:cNvPr id="8" name="Rectangle 7">
            <a:extLst>
              <a:ext uri="{FF2B5EF4-FFF2-40B4-BE49-F238E27FC236}">
                <a16:creationId xmlns:a16="http://schemas.microsoft.com/office/drawing/2014/main" id="{78EF919E-8389-0DD7-348A-07C312C53879}"/>
              </a:ext>
            </a:extLst>
          </p:cNvPr>
          <p:cNvSpPr/>
          <p:nvPr/>
        </p:nvSpPr>
        <p:spPr bwMode="gray">
          <a:xfrm>
            <a:off x="548034" y="1723459"/>
            <a:ext cx="5263448" cy="417388"/>
          </a:xfrm>
          <a:prstGeom prst="rect">
            <a:avLst/>
          </a:prstGeom>
          <a:solidFill>
            <a:srgbClr val="D0D0CE">
              <a:alpha val="21961"/>
            </a:srgb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 Placeholder 2">
            <a:extLst>
              <a:ext uri="{FF2B5EF4-FFF2-40B4-BE49-F238E27FC236}">
                <a16:creationId xmlns:a16="http://schemas.microsoft.com/office/drawing/2014/main" id="{FCFBD736-CBD5-F62C-9311-E58D88B2A44D}"/>
              </a:ext>
            </a:extLst>
          </p:cNvPr>
          <p:cNvSpPr txBox="1">
            <a:spLocks/>
          </p:cNvSpPr>
          <p:nvPr/>
        </p:nvSpPr>
        <p:spPr>
          <a:xfrm>
            <a:off x="675035" y="1338406"/>
            <a:ext cx="5713119" cy="247504"/>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lnSpc>
                <a:spcPct val="150000"/>
              </a:lnSpc>
            </a:pPr>
            <a:r>
              <a:rPr lang="en-US" b="1" dirty="0">
                <a:solidFill>
                  <a:schemeClr val="bg1"/>
                </a:solidFill>
                <a:latin typeface="Open Sans" pitchFamily="2" charset="0"/>
                <a:ea typeface="Open Sans" pitchFamily="2" charset="0"/>
                <a:cs typeface="Open Sans" pitchFamily="2" charset="0"/>
              </a:rPr>
              <a:t>LLMs in Practice</a:t>
            </a:r>
          </a:p>
        </p:txBody>
      </p:sp>
      <p:sp>
        <p:nvSpPr>
          <p:cNvPr id="12" name="Text Placeholder 2">
            <a:extLst>
              <a:ext uri="{FF2B5EF4-FFF2-40B4-BE49-F238E27FC236}">
                <a16:creationId xmlns:a16="http://schemas.microsoft.com/office/drawing/2014/main" id="{2531038C-E0A8-C64A-6E29-1FEDAEE382B7}"/>
              </a:ext>
            </a:extLst>
          </p:cNvPr>
          <p:cNvSpPr txBox="1">
            <a:spLocks/>
          </p:cNvSpPr>
          <p:nvPr/>
        </p:nvSpPr>
        <p:spPr>
          <a:xfrm>
            <a:off x="675035" y="1833906"/>
            <a:ext cx="5713119" cy="184666"/>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1200" b="1" dirty="0">
                <a:latin typeface="Open Sans" panose="020B0606030504020204" pitchFamily="34" charset="0"/>
                <a:ea typeface="Open Sans" panose="020B0606030504020204" pitchFamily="34" charset="0"/>
                <a:cs typeface="Open Sans" panose="020B0606030504020204" pitchFamily="34" charset="0"/>
              </a:rPr>
              <a:t>LLMs in Practice</a:t>
            </a:r>
          </a:p>
        </p:txBody>
      </p:sp>
      <p:sp>
        <p:nvSpPr>
          <p:cNvPr id="13" name="Rectangle 12">
            <a:extLst>
              <a:ext uri="{FF2B5EF4-FFF2-40B4-BE49-F238E27FC236}">
                <a16:creationId xmlns:a16="http://schemas.microsoft.com/office/drawing/2014/main" id="{D26DAD6F-9093-15A2-7C6C-421A3D698528}"/>
              </a:ext>
            </a:extLst>
          </p:cNvPr>
          <p:cNvSpPr/>
          <p:nvPr/>
        </p:nvSpPr>
        <p:spPr bwMode="gray">
          <a:xfrm>
            <a:off x="518562" y="1716839"/>
            <a:ext cx="45719" cy="417388"/>
          </a:xfrm>
          <a:prstGeom prst="rect">
            <a:avLst/>
          </a:prstGeom>
          <a:solidFill>
            <a:schemeClr val="tx2">
              <a:lumMod val="75000"/>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Rectangle 5">
            <a:extLst>
              <a:ext uri="{FF2B5EF4-FFF2-40B4-BE49-F238E27FC236}">
                <a16:creationId xmlns:a16="http://schemas.microsoft.com/office/drawing/2014/main" id="{A2CBE73F-7E97-B3DC-F6F9-2CA43F338FCC}"/>
              </a:ext>
            </a:extLst>
          </p:cNvPr>
          <p:cNvSpPr/>
          <p:nvPr/>
        </p:nvSpPr>
        <p:spPr bwMode="gray">
          <a:xfrm>
            <a:off x="548571" y="2591738"/>
            <a:ext cx="5263449" cy="417388"/>
          </a:xfrm>
          <a:prstGeom prst="rect">
            <a:avLst/>
          </a:prstGeom>
          <a:solidFill>
            <a:schemeClr val="accent2"/>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1F722C1A-C678-5E83-0130-C0DC32808C9D}"/>
              </a:ext>
            </a:extLst>
          </p:cNvPr>
          <p:cNvSpPr/>
          <p:nvPr/>
        </p:nvSpPr>
        <p:spPr bwMode="gray">
          <a:xfrm>
            <a:off x="519100" y="2590434"/>
            <a:ext cx="45719" cy="417388"/>
          </a:xfrm>
          <a:prstGeom prst="rect">
            <a:avLst/>
          </a:prstGeom>
          <a:solidFill>
            <a:schemeClr val="accent4"/>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0" name="Text Placeholder 2">
            <a:extLst>
              <a:ext uri="{FF2B5EF4-FFF2-40B4-BE49-F238E27FC236}">
                <a16:creationId xmlns:a16="http://schemas.microsoft.com/office/drawing/2014/main" id="{E09C8F4F-C3E4-24D3-53C2-D6CB287524BA}"/>
              </a:ext>
            </a:extLst>
          </p:cNvPr>
          <p:cNvSpPr txBox="1">
            <a:spLocks/>
          </p:cNvSpPr>
          <p:nvPr/>
        </p:nvSpPr>
        <p:spPr>
          <a:xfrm>
            <a:off x="717923" y="2649929"/>
            <a:ext cx="5002662" cy="247504"/>
          </a:xfrm>
          <a:prstGeom prst="rect">
            <a:avLst/>
          </a:prstGeom>
        </p:spPr>
        <p:txBody>
          <a:bodyPr vert="horz" wrap="square" lIns="0" tIns="0" rIns="0" bIns="0" rtlCol="0" anchor="ctr">
            <a:spAutoFit/>
          </a:bodyPr>
          <a:lst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pPr>
              <a:lnSpc>
                <a:spcPct val="150000"/>
              </a:lnSpc>
            </a:pPr>
            <a:r>
              <a:rPr lang="en-US" b="1" dirty="0">
                <a:solidFill>
                  <a:schemeClr val="bg1"/>
                </a:solidFill>
                <a:latin typeface="Open Sans" pitchFamily="2" charset="0"/>
                <a:ea typeface="Open Sans" pitchFamily="2" charset="0"/>
                <a:cs typeface="Open Sans" pitchFamily="2" charset="0"/>
              </a:rPr>
              <a:t>What does this mean to us?</a:t>
            </a:r>
          </a:p>
        </p:txBody>
      </p:sp>
    </p:spTree>
    <p:extLst>
      <p:ext uri="{BB962C8B-B14F-4D97-AF65-F5344CB8AC3E}">
        <p14:creationId xmlns:p14="http://schemas.microsoft.com/office/powerpoint/2010/main" val="2939303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675295-1080-21CD-2C9C-A7CDC04C4C10}"/>
              </a:ext>
            </a:extLst>
          </p:cNvPr>
          <p:cNvSpPr/>
          <p:nvPr/>
        </p:nvSpPr>
        <p:spPr bwMode="gray">
          <a:xfrm>
            <a:off x="5648695" y="4838262"/>
            <a:ext cx="6380730" cy="1640128"/>
          </a:xfrm>
          <a:prstGeom prst="rect">
            <a:avLst/>
          </a:prstGeom>
          <a:solidFill>
            <a:schemeClr val="bg1"/>
          </a:solidFill>
          <a:ln w="12700" algn="ctr">
            <a:solidFill>
              <a:schemeClr val="accent2"/>
            </a:solidFill>
            <a:miter lim="800000"/>
            <a:headEnd/>
            <a:tailEnd/>
          </a:ln>
          <a:effectLst/>
        </p:spPr>
        <p:txBody>
          <a:bodyPr wrap="square" lIns="88900" tIns="88900" rIns="88900" bIns="88900" rtlCol="0" anchor="ctr"/>
          <a:lstStyle/>
          <a:p>
            <a:pPr algn="ctr">
              <a:lnSpc>
                <a:spcPct val="130000"/>
              </a:lnSpc>
            </a:pPr>
            <a:endParaRPr lang="en-US" sz="900" b="1">
              <a:solidFill>
                <a:schemeClr val="bg1"/>
              </a:solidFill>
            </a:endParaRPr>
          </a:p>
        </p:txBody>
      </p:sp>
      <p:sp>
        <p:nvSpPr>
          <p:cNvPr id="25" name="Rectangle 24">
            <a:extLst>
              <a:ext uri="{FF2B5EF4-FFF2-40B4-BE49-F238E27FC236}">
                <a16:creationId xmlns:a16="http://schemas.microsoft.com/office/drawing/2014/main" id="{F8BE27B8-3A5C-7B53-9776-AC20B5AD3539}"/>
              </a:ext>
            </a:extLst>
          </p:cNvPr>
          <p:cNvSpPr/>
          <p:nvPr/>
        </p:nvSpPr>
        <p:spPr>
          <a:xfrm>
            <a:off x="5701042" y="5252954"/>
            <a:ext cx="6269526" cy="901639"/>
          </a:xfrm>
          <a:prstGeom prst="rect">
            <a:avLst/>
          </a:prstGeom>
        </p:spPr>
        <p:txBody>
          <a:bodyPr wrap="square" lIns="72000" tIns="72000" rIns="108000" bIns="72000" anchor="t" anchorCtr="0">
            <a:spAutoFit/>
          </a:bodyPr>
          <a:lstStyle/>
          <a:p>
            <a:pPr algn="just">
              <a:lnSpc>
                <a:spcPct val="130000"/>
              </a:lnSpc>
              <a:spcBef>
                <a:spcPts val="100"/>
              </a:spcBef>
              <a:spcAft>
                <a:spcPts val="300"/>
              </a:spcAft>
            </a:pPr>
            <a:r>
              <a:rPr lang="en-US" sz="900" b="1" dirty="0">
                <a:latin typeface="Open Sans" pitchFamily="2" charset="0"/>
                <a:ea typeface="Open Sans" pitchFamily="2" charset="0"/>
                <a:cs typeface="Open Sans" pitchFamily="2" charset="0"/>
              </a:rPr>
              <a:t>Providing the right context to the LLM requires maintaining a knowledge base</a:t>
            </a:r>
          </a:p>
          <a:p>
            <a:pPr algn="just">
              <a:lnSpc>
                <a:spcPct val="130000"/>
              </a:lnSpc>
              <a:spcBef>
                <a:spcPts val="100"/>
              </a:spcBef>
              <a:spcAft>
                <a:spcPts val="300"/>
              </a:spcAft>
            </a:pPr>
            <a:r>
              <a:rPr lang="en-US" sz="900" dirty="0">
                <a:latin typeface="Open Sans" pitchFamily="2" charset="0"/>
                <a:ea typeface="Open Sans" pitchFamily="2" charset="0"/>
                <a:cs typeface="Open Sans" pitchFamily="2" charset="0"/>
              </a:rPr>
              <a:t>A good approach is to create {input -&gt; output} pairs. For example, a. {functional spec -&gt; tech spec}, b. {tech spec -&gt; task breakdown} etc. Static things become part of knowledge base, dynamic things are accessed at runtime via Tools.</a:t>
            </a:r>
          </a:p>
        </p:txBody>
      </p:sp>
      <p:sp>
        <p:nvSpPr>
          <p:cNvPr id="36" name="Rectangle 35">
            <a:extLst>
              <a:ext uri="{FF2B5EF4-FFF2-40B4-BE49-F238E27FC236}">
                <a16:creationId xmlns:a16="http://schemas.microsoft.com/office/drawing/2014/main" id="{21B28466-2E95-C52A-491B-5CDE6EDE847F}"/>
              </a:ext>
            </a:extLst>
          </p:cNvPr>
          <p:cNvSpPr/>
          <p:nvPr/>
        </p:nvSpPr>
        <p:spPr bwMode="gray">
          <a:xfrm>
            <a:off x="5648695" y="4840053"/>
            <a:ext cx="6380730" cy="396000"/>
          </a:xfrm>
          <a:prstGeom prst="rect">
            <a:avLst/>
          </a:prstGeom>
          <a:gradFill flip="none" rotWithShape="1">
            <a:gsLst>
              <a:gs pos="0">
                <a:srgbClr val="009A44"/>
              </a:gs>
              <a:gs pos="99000">
                <a:schemeClr val="accent1">
                  <a:lumMod val="60000"/>
                  <a:lumOff val="40000"/>
                </a:schemeClr>
              </a:gs>
            </a:gsLst>
            <a:path path="circle">
              <a:fillToRect r="100000" b="100000"/>
            </a:path>
            <a:tileRect l="-100000" t="-100000"/>
          </a:gradFill>
          <a:ln w="19050" algn="ctr">
            <a:noFill/>
            <a:miter lim="800000"/>
            <a:headEnd/>
            <a:tailEnd/>
          </a:ln>
          <a:effectLst/>
        </p:spPr>
        <p:txBody>
          <a:bodyPr wrap="square" lIns="88900" tIns="88900" rIns="88900" bIns="88900" rtlCol="0" anchor="ctr"/>
          <a:lstStyle/>
          <a:p>
            <a:pPr algn="ctr">
              <a:lnSpc>
                <a:spcPct val="130000"/>
              </a:lnSpc>
            </a:pPr>
            <a:endParaRPr lang="en-US" sz="900" b="1">
              <a:solidFill>
                <a:schemeClr val="bg1"/>
              </a:solidFill>
            </a:endParaRPr>
          </a:p>
        </p:txBody>
      </p:sp>
      <p:sp>
        <p:nvSpPr>
          <p:cNvPr id="27" name="Rectangle 26">
            <a:extLst>
              <a:ext uri="{FF2B5EF4-FFF2-40B4-BE49-F238E27FC236}">
                <a16:creationId xmlns:a16="http://schemas.microsoft.com/office/drawing/2014/main" id="{DF1C4670-8925-2388-3BAE-DD08690068ED}"/>
              </a:ext>
            </a:extLst>
          </p:cNvPr>
          <p:cNvSpPr/>
          <p:nvPr/>
        </p:nvSpPr>
        <p:spPr>
          <a:xfrm>
            <a:off x="6089041" y="4921340"/>
            <a:ext cx="2026206" cy="184666"/>
          </a:xfrm>
          <a:prstGeom prst="rect">
            <a:avLst/>
          </a:prstGeom>
        </p:spPr>
        <p:txBody>
          <a:bodyPr wrap="square" lIns="0" tIns="0" rIns="0" bIns="0">
            <a:spAutoFit/>
          </a:bodyPr>
          <a:lstStyle/>
          <a:p>
            <a:r>
              <a:rPr lang="en-US" sz="1200" b="1" dirty="0">
                <a:solidFill>
                  <a:schemeClr val="bg1"/>
                </a:solidFill>
                <a:latin typeface="Open Sans ExtraBold" pitchFamily="2" charset="0"/>
                <a:ea typeface="Open Sans ExtraBold" pitchFamily="2" charset="0"/>
                <a:cs typeface="Open Sans ExtraBold" pitchFamily="2" charset="0"/>
              </a:rPr>
              <a:t>Knowledge Management</a:t>
            </a:r>
          </a:p>
        </p:txBody>
      </p:sp>
      <p:pic>
        <p:nvPicPr>
          <p:cNvPr id="28" name="Graphic 27" descr="Podcast with solid fill">
            <a:extLst>
              <a:ext uri="{FF2B5EF4-FFF2-40B4-BE49-F238E27FC236}">
                <a16:creationId xmlns:a16="http://schemas.microsoft.com/office/drawing/2014/main" id="{E46CCC92-F8BA-ED3E-2DBA-8C228D7913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01042" y="4851673"/>
            <a:ext cx="324000" cy="324000"/>
          </a:xfrm>
          <a:prstGeom prst="rect">
            <a:avLst/>
          </a:prstGeom>
        </p:spPr>
      </p:pic>
      <p:sp>
        <p:nvSpPr>
          <p:cNvPr id="23" name="Rectangle 22">
            <a:extLst>
              <a:ext uri="{FF2B5EF4-FFF2-40B4-BE49-F238E27FC236}">
                <a16:creationId xmlns:a16="http://schemas.microsoft.com/office/drawing/2014/main" id="{672B9B41-9244-096F-2B29-A437C63324C9}"/>
              </a:ext>
            </a:extLst>
          </p:cNvPr>
          <p:cNvSpPr/>
          <p:nvPr/>
        </p:nvSpPr>
        <p:spPr>
          <a:xfrm>
            <a:off x="6104992" y="3119195"/>
            <a:ext cx="938464" cy="184666"/>
          </a:xfrm>
          <a:prstGeom prst="rect">
            <a:avLst/>
          </a:prstGeom>
        </p:spPr>
        <p:txBody>
          <a:bodyPr wrap="square" lIns="0" tIns="0" rIns="0" bIns="0">
            <a:spAutoFit/>
          </a:bodyPr>
          <a:lstStyle/>
          <a:p>
            <a:r>
              <a:rPr lang="en-US" sz="1200" b="1">
                <a:solidFill>
                  <a:schemeClr val="bg1"/>
                </a:solidFill>
                <a:latin typeface="Open Sans ExtraBold" pitchFamily="2" charset="0"/>
                <a:ea typeface="Open Sans ExtraBold" pitchFamily="2" charset="0"/>
                <a:cs typeface="Open Sans ExtraBold" pitchFamily="2" charset="0"/>
              </a:rPr>
              <a:t>ANALYTICS</a:t>
            </a:r>
          </a:p>
        </p:txBody>
      </p:sp>
      <p:pic>
        <p:nvPicPr>
          <p:cNvPr id="24" name="Graphic 23" descr="Bar graph with upward trend with solid fill">
            <a:extLst>
              <a:ext uri="{FF2B5EF4-FFF2-40B4-BE49-F238E27FC236}">
                <a16:creationId xmlns:a16="http://schemas.microsoft.com/office/drawing/2014/main" id="{782CFFFD-612E-7326-B500-BF428E1405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6993" y="3067528"/>
            <a:ext cx="288000" cy="288000"/>
          </a:xfrm>
          <a:prstGeom prst="rect">
            <a:avLst/>
          </a:prstGeom>
        </p:spPr>
      </p:pic>
      <p:sp>
        <p:nvSpPr>
          <p:cNvPr id="3" name="Rectangle 2">
            <a:extLst>
              <a:ext uri="{FF2B5EF4-FFF2-40B4-BE49-F238E27FC236}">
                <a16:creationId xmlns:a16="http://schemas.microsoft.com/office/drawing/2014/main" id="{1E3DB39A-AB92-D870-DF6C-3181A850FDF0}"/>
              </a:ext>
            </a:extLst>
          </p:cNvPr>
          <p:cNvSpPr/>
          <p:nvPr/>
        </p:nvSpPr>
        <p:spPr bwMode="gray">
          <a:xfrm>
            <a:off x="5654582" y="1051951"/>
            <a:ext cx="6387187" cy="1905785"/>
          </a:xfrm>
          <a:prstGeom prst="rect">
            <a:avLst/>
          </a:prstGeom>
          <a:solidFill>
            <a:schemeClr val="bg1"/>
          </a:solidFill>
          <a:ln w="12700" algn="ctr">
            <a:solidFill>
              <a:schemeClr val="accent2"/>
            </a:solidFill>
            <a:miter lim="800000"/>
            <a:headEnd/>
            <a:tailEnd/>
          </a:ln>
          <a:effectLst/>
        </p:spPr>
        <p:txBody>
          <a:bodyPr wrap="square" lIns="88900" tIns="88900" rIns="88900" bIns="88900" rtlCol="0" anchor="ctr"/>
          <a:lstStyle/>
          <a:p>
            <a:pPr algn="ctr">
              <a:lnSpc>
                <a:spcPct val="130000"/>
              </a:lnSpc>
            </a:pPr>
            <a:endParaRPr lang="en-US" sz="900" b="1">
              <a:solidFill>
                <a:schemeClr val="bg1"/>
              </a:solidFill>
            </a:endParaRPr>
          </a:p>
        </p:txBody>
      </p:sp>
      <p:sp>
        <p:nvSpPr>
          <p:cNvPr id="35" name="Rectangle 34">
            <a:extLst>
              <a:ext uri="{FF2B5EF4-FFF2-40B4-BE49-F238E27FC236}">
                <a16:creationId xmlns:a16="http://schemas.microsoft.com/office/drawing/2014/main" id="{8E43E514-DFAD-BCE1-4E6E-380AA0512C73}"/>
              </a:ext>
            </a:extLst>
          </p:cNvPr>
          <p:cNvSpPr/>
          <p:nvPr/>
        </p:nvSpPr>
        <p:spPr bwMode="gray">
          <a:xfrm>
            <a:off x="5661039" y="1049612"/>
            <a:ext cx="6387187" cy="386145"/>
          </a:xfrm>
          <a:prstGeom prst="rect">
            <a:avLst/>
          </a:prstGeom>
          <a:gradFill flip="none" rotWithShape="1">
            <a:gsLst>
              <a:gs pos="0">
                <a:srgbClr val="009A44"/>
              </a:gs>
              <a:gs pos="99000">
                <a:schemeClr val="accent1">
                  <a:lumMod val="60000"/>
                  <a:lumOff val="40000"/>
                </a:schemeClr>
              </a:gs>
            </a:gsLst>
            <a:path path="circle">
              <a:fillToRect r="100000" b="100000"/>
            </a:path>
            <a:tileRect l="-100000" t="-100000"/>
          </a:gradFill>
          <a:ln w="19050" algn="ctr">
            <a:noFill/>
            <a:miter lim="800000"/>
            <a:headEnd/>
            <a:tailEnd/>
          </a:ln>
          <a:effectLst/>
        </p:spPr>
        <p:txBody>
          <a:bodyPr wrap="square" lIns="88900" tIns="88900" rIns="88900" bIns="88900" rtlCol="0" anchor="ctr"/>
          <a:lstStyle/>
          <a:p>
            <a:pPr algn="ctr">
              <a:lnSpc>
                <a:spcPct val="130000"/>
              </a:lnSpc>
            </a:pPr>
            <a:endParaRPr lang="en-US" sz="900" b="1">
              <a:solidFill>
                <a:schemeClr val="bg1"/>
              </a:solidFill>
            </a:endParaRPr>
          </a:p>
        </p:txBody>
      </p:sp>
      <p:sp>
        <p:nvSpPr>
          <p:cNvPr id="18" name="Rectangle 17">
            <a:extLst>
              <a:ext uri="{FF2B5EF4-FFF2-40B4-BE49-F238E27FC236}">
                <a16:creationId xmlns:a16="http://schemas.microsoft.com/office/drawing/2014/main" id="{E35B929A-E7C6-5E7D-D0BF-7B419F6C9E11}"/>
              </a:ext>
            </a:extLst>
          </p:cNvPr>
          <p:cNvSpPr/>
          <p:nvPr/>
        </p:nvSpPr>
        <p:spPr>
          <a:xfrm>
            <a:off x="6105561" y="1160104"/>
            <a:ext cx="2303148" cy="184666"/>
          </a:xfrm>
          <a:prstGeom prst="rect">
            <a:avLst/>
          </a:prstGeom>
          <a:noFill/>
        </p:spPr>
        <p:txBody>
          <a:bodyPr wrap="square" lIns="0" tIns="0" rIns="0" bIns="0">
            <a:spAutoFit/>
          </a:bodyPr>
          <a:lstStyle/>
          <a:p>
            <a:r>
              <a:rPr lang="en-US" sz="1200" b="1" dirty="0">
                <a:solidFill>
                  <a:schemeClr val="bg1"/>
                </a:solidFill>
                <a:latin typeface="Open Sans ExtraBold" pitchFamily="2" charset="0"/>
                <a:ea typeface="Open Sans ExtraBold" pitchFamily="2" charset="0"/>
                <a:cs typeface="Open Sans ExtraBold" pitchFamily="2" charset="0"/>
              </a:rPr>
              <a:t>Environment and Tools</a:t>
            </a:r>
          </a:p>
        </p:txBody>
      </p:sp>
      <p:sp>
        <p:nvSpPr>
          <p:cNvPr id="19" name="Rectangle 18">
            <a:extLst>
              <a:ext uri="{FF2B5EF4-FFF2-40B4-BE49-F238E27FC236}">
                <a16:creationId xmlns:a16="http://schemas.microsoft.com/office/drawing/2014/main" id="{CC25E333-5C83-1665-50DD-841FD6BC6A99}"/>
              </a:ext>
            </a:extLst>
          </p:cNvPr>
          <p:cNvSpPr/>
          <p:nvPr/>
        </p:nvSpPr>
        <p:spPr>
          <a:xfrm>
            <a:off x="5722880" y="1470290"/>
            <a:ext cx="6260032" cy="1053347"/>
          </a:xfrm>
          <a:prstGeom prst="rect">
            <a:avLst/>
          </a:prstGeom>
        </p:spPr>
        <p:txBody>
          <a:bodyPr wrap="square" lIns="72000" tIns="72000" rIns="108000" bIns="72000" anchor="t" anchorCtr="0">
            <a:spAutoFit/>
          </a:bodyPr>
          <a:lstStyle/>
          <a:p>
            <a:pPr algn="just">
              <a:spcAft>
                <a:spcPts val="200"/>
              </a:spcAft>
            </a:pPr>
            <a:r>
              <a:rPr lang="en-US" sz="900" b="1" dirty="0">
                <a:latin typeface="Open Sans"/>
                <a:ea typeface="Open Sans"/>
                <a:cs typeface="Open Sans"/>
              </a:rPr>
              <a:t>GenAI applications need to interact with the environment by using Tools. Some tools will run in client environment. We need to ensure data boundaries are respected.</a:t>
            </a:r>
          </a:p>
          <a:p>
            <a:pPr algn="just">
              <a:spcAft>
                <a:spcPts val="200"/>
              </a:spcAft>
            </a:pPr>
            <a:r>
              <a:rPr lang="en-US" sz="900" dirty="0">
                <a:latin typeface="Open Sans"/>
                <a:ea typeface="Open Sans"/>
                <a:cs typeface="Open Sans"/>
              </a:rPr>
              <a:t>Examples:</a:t>
            </a:r>
          </a:p>
          <a:p>
            <a:pPr marL="228600" indent="-228600" algn="just">
              <a:spcAft>
                <a:spcPts val="200"/>
              </a:spcAft>
              <a:buAutoNum type="arabicPeriod"/>
            </a:pPr>
            <a:r>
              <a:rPr lang="en-US" sz="900" dirty="0">
                <a:latin typeface="Open Sans"/>
                <a:ea typeface="Open Sans"/>
                <a:cs typeface="Open Sans"/>
              </a:rPr>
              <a:t>SQL Tools to run against Oracle ERP 2) ABAP “compiler” based on RS_TOOL_ACCESS 3) ABAP code search tools 4) Tools to look up functional spec / user story 5) Tools to import data from source systems.</a:t>
            </a:r>
          </a:p>
          <a:p>
            <a:pPr marL="228600" indent="-228600" algn="just">
              <a:spcAft>
                <a:spcPts val="200"/>
              </a:spcAft>
              <a:buAutoNum type="arabicPeriod"/>
            </a:pPr>
            <a:r>
              <a:rPr lang="en-US" sz="900" dirty="0">
                <a:latin typeface="Open Sans"/>
                <a:ea typeface="Open Sans"/>
                <a:cs typeface="Open Sans"/>
              </a:rPr>
              <a:t>Tools for code review? Tools to test? To format code?</a:t>
            </a:r>
          </a:p>
        </p:txBody>
      </p:sp>
      <p:pic>
        <p:nvPicPr>
          <p:cNvPr id="21" name="Graphic 20" descr="Image with solid fill">
            <a:extLst>
              <a:ext uri="{FF2B5EF4-FFF2-40B4-BE49-F238E27FC236}">
                <a16:creationId xmlns:a16="http://schemas.microsoft.com/office/drawing/2014/main" id="{9411A581-105A-A35F-DD1A-46C21A1BDA6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17562" y="1095997"/>
            <a:ext cx="288000" cy="288000"/>
          </a:xfrm>
          <a:prstGeom prst="rect">
            <a:avLst/>
          </a:prstGeom>
        </p:spPr>
      </p:pic>
      <p:sp>
        <p:nvSpPr>
          <p:cNvPr id="20" name="Rectangle 19">
            <a:extLst>
              <a:ext uri="{FF2B5EF4-FFF2-40B4-BE49-F238E27FC236}">
                <a16:creationId xmlns:a16="http://schemas.microsoft.com/office/drawing/2014/main" id="{AA35738A-D0F3-A9BA-3027-B2A59CA803EB}"/>
              </a:ext>
            </a:extLst>
          </p:cNvPr>
          <p:cNvSpPr/>
          <p:nvPr/>
        </p:nvSpPr>
        <p:spPr bwMode="gray">
          <a:xfrm>
            <a:off x="5654582" y="3013528"/>
            <a:ext cx="6393644" cy="1684435"/>
          </a:xfrm>
          <a:prstGeom prst="rect">
            <a:avLst/>
          </a:prstGeom>
          <a:solidFill>
            <a:schemeClr val="bg1"/>
          </a:solidFill>
          <a:ln w="12700" algn="ctr">
            <a:solidFill>
              <a:schemeClr val="accent2"/>
            </a:solidFill>
            <a:miter lim="800000"/>
            <a:headEnd/>
            <a:tailEnd/>
          </a:ln>
          <a:effectLst/>
        </p:spPr>
        <p:txBody>
          <a:bodyPr wrap="square" lIns="88900" tIns="88900" rIns="88900" bIns="88900" rtlCol="0" anchor="ctr"/>
          <a:lstStyle/>
          <a:p>
            <a:pPr algn="ctr">
              <a:lnSpc>
                <a:spcPct val="130000"/>
              </a:lnSpc>
            </a:pPr>
            <a:endParaRPr lang="en-US" sz="900" b="1" dirty="0">
              <a:solidFill>
                <a:schemeClr val="bg1"/>
              </a:solidFill>
            </a:endParaRPr>
          </a:p>
        </p:txBody>
      </p:sp>
      <p:sp>
        <p:nvSpPr>
          <p:cNvPr id="2" name="Rectangle 1">
            <a:extLst>
              <a:ext uri="{FF2B5EF4-FFF2-40B4-BE49-F238E27FC236}">
                <a16:creationId xmlns:a16="http://schemas.microsoft.com/office/drawing/2014/main" id="{6E48D2DD-B2C1-5A4C-C685-7868533C643A}"/>
              </a:ext>
            </a:extLst>
          </p:cNvPr>
          <p:cNvSpPr/>
          <p:nvPr/>
        </p:nvSpPr>
        <p:spPr bwMode="gray">
          <a:xfrm>
            <a:off x="209087" y="1044488"/>
            <a:ext cx="2628000" cy="5433901"/>
          </a:xfrm>
          <a:prstGeom prst="rect">
            <a:avLst/>
          </a:prstGeom>
          <a:solidFill>
            <a:srgbClr val="005587"/>
          </a:solidFill>
          <a:ln w="19050" algn="ctr">
            <a:noFill/>
            <a:miter lim="800000"/>
            <a:headEnd/>
            <a:tailEnd/>
          </a:ln>
          <a:effectLst/>
        </p:spPr>
        <p:txBody>
          <a:bodyPr wrap="square" lIns="88900" tIns="88900" rIns="88900" bIns="88900" rtlCol="0" anchor="ctr"/>
          <a:lstStyle/>
          <a:p>
            <a:pPr algn="ctr">
              <a:lnSpc>
                <a:spcPct val="106000"/>
              </a:lnSpc>
            </a:pPr>
            <a:endParaRPr lang="en-US" sz="1600" b="1" dirty="0">
              <a:solidFill>
                <a:schemeClr val="bg1"/>
              </a:solidFill>
            </a:endParaRPr>
          </a:p>
        </p:txBody>
      </p:sp>
      <p:sp>
        <p:nvSpPr>
          <p:cNvPr id="17" name="Rectangle 16">
            <a:extLst>
              <a:ext uri="{FF2B5EF4-FFF2-40B4-BE49-F238E27FC236}">
                <a16:creationId xmlns:a16="http://schemas.microsoft.com/office/drawing/2014/main" id="{585CD696-31A2-0CC6-DC59-0B30CD5D9307}"/>
              </a:ext>
            </a:extLst>
          </p:cNvPr>
          <p:cNvSpPr/>
          <p:nvPr/>
        </p:nvSpPr>
        <p:spPr bwMode="gray">
          <a:xfrm>
            <a:off x="209087" y="1044488"/>
            <a:ext cx="2628000" cy="986239"/>
          </a:xfrm>
          <a:prstGeom prst="rect">
            <a:avLst/>
          </a:prstGeom>
          <a:solidFill>
            <a:srgbClr val="041E42"/>
          </a:solidFill>
          <a:ln w="19050" algn="ctr">
            <a:noFill/>
            <a:miter lim="800000"/>
            <a:headEnd/>
            <a:tailEnd/>
          </a:ln>
          <a:effectLst/>
        </p:spPr>
        <p:txBody>
          <a:bodyPr wrap="square" lIns="88900" tIns="88900" rIns="88900" bIns="88900" rtlCol="0" anchor="ctr"/>
          <a:lstStyle/>
          <a:p>
            <a:pPr algn="ctr">
              <a:lnSpc>
                <a:spcPct val="130000"/>
              </a:lnSpc>
            </a:pPr>
            <a:endParaRPr lang="en-US" sz="900" b="1">
              <a:solidFill>
                <a:schemeClr val="bg1"/>
              </a:solidFill>
            </a:endParaRPr>
          </a:p>
        </p:txBody>
      </p:sp>
      <p:sp>
        <p:nvSpPr>
          <p:cNvPr id="4" name="Oval 3">
            <a:extLst>
              <a:ext uri="{FF2B5EF4-FFF2-40B4-BE49-F238E27FC236}">
                <a16:creationId xmlns:a16="http://schemas.microsoft.com/office/drawing/2014/main" id="{782EBC45-4DBE-DDB3-80ED-13A824F9C367}"/>
              </a:ext>
            </a:extLst>
          </p:cNvPr>
          <p:cNvSpPr>
            <a:spLocks noChangeAspect="1"/>
          </p:cNvSpPr>
          <p:nvPr/>
        </p:nvSpPr>
        <p:spPr bwMode="gray">
          <a:xfrm>
            <a:off x="419124" y="1258091"/>
            <a:ext cx="540000" cy="540000"/>
          </a:xfrm>
          <a:prstGeom prst="ellipse">
            <a:avLst/>
          </a:prstGeom>
          <a:solidFill>
            <a:schemeClr val="bg1">
              <a:alpha val="24833"/>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5" name="Rectangle 4">
            <a:extLst>
              <a:ext uri="{FF2B5EF4-FFF2-40B4-BE49-F238E27FC236}">
                <a16:creationId xmlns:a16="http://schemas.microsoft.com/office/drawing/2014/main" id="{AF78176A-3E99-78F3-7DD9-52D60E1529E8}"/>
              </a:ext>
            </a:extLst>
          </p:cNvPr>
          <p:cNvSpPr/>
          <p:nvPr/>
        </p:nvSpPr>
        <p:spPr>
          <a:xfrm>
            <a:off x="1053855" y="1332061"/>
            <a:ext cx="938464" cy="369332"/>
          </a:xfrm>
          <a:prstGeom prst="rect">
            <a:avLst/>
          </a:prstGeom>
        </p:spPr>
        <p:txBody>
          <a:bodyPr wrap="square" lIns="0" tIns="0" rIns="0" bIns="0">
            <a:spAutoFit/>
          </a:bodyPr>
          <a:lstStyle/>
          <a:p>
            <a:pPr algn="ctr"/>
            <a:r>
              <a:rPr lang="en-US" sz="1200" b="1" dirty="0">
                <a:solidFill>
                  <a:schemeClr val="bg1"/>
                </a:solidFill>
                <a:latin typeface="Open Sans ExtraBold" pitchFamily="2" charset="0"/>
                <a:ea typeface="Open Sans ExtraBold" pitchFamily="2" charset="0"/>
                <a:cs typeface="Open Sans ExtraBold" pitchFamily="2" charset="0"/>
              </a:rPr>
              <a:t>User Experience</a:t>
            </a:r>
          </a:p>
        </p:txBody>
      </p:sp>
      <p:sp>
        <p:nvSpPr>
          <p:cNvPr id="6" name="Rectangle 5">
            <a:extLst>
              <a:ext uri="{FF2B5EF4-FFF2-40B4-BE49-F238E27FC236}">
                <a16:creationId xmlns:a16="http://schemas.microsoft.com/office/drawing/2014/main" id="{3DD3ED09-2B15-BA45-5829-5D6B5AF00DE6}"/>
              </a:ext>
            </a:extLst>
          </p:cNvPr>
          <p:cNvSpPr/>
          <p:nvPr/>
        </p:nvSpPr>
        <p:spPr>
          <a:xfrm>
            <a:off x="209087" y="2087834"/>
            <a:ext cx="2628000" cy="4474412"/>
          </a:xfrm>
          <a:prstGeom prst="rect">
            <a:avLst/>
          </a:prstGeom>
        </p:spPr>
        <p:txBody>
          <a:bodyPr wrap="square" lIns="72000" tIns="72000" rIns="108000" bIns="72000" anchor="t" anchorCtr="0">
            <a:spAutoFit/>
          </a:bodyPr>
          <a:lstStyle/>
          <a:p>
            <a:pPr algn="just">
              <a:lnSpc>
                <a:spcPct val="130000"/>
              </a:lnSpc>
              <a:spcBef>
                <a:spcPts val="300"/>
              </a:spcBef>
              <a:spcAft>
                <a:spcPts val="300"/>
              </a:spcAft>
            </a:pPr>
            <a:r>
              <a:rPr lang="en-US" sz="900" b="1" u="none" strike="noStrike" dirty="0">
                <a:solidFill>
                  <a:schemeClr val="bg1"/>
                </a:solidFill>
                <a:effectLst/>
                <a:latin typeface="Open Sans" pitchFamily="2" charset="0"/>
                <a:ea typeface="Open Sans" pitchFamily="2" charset="0"/>
                <a:cs typeface="Open Sans" pitchFamily="2" charset="0"/>
              </a:rPr>
              <a:t>GenAI is a FEATURE, not a product</a:t>
            </a:r>
          </a:p>
          <a:p>
            <a:pPr marL="92075" indent="-92075">
              <a:lnSpc>
                <a:spcPct val="130000"/>
              </a:lnSpc>
              <a:spcBef>
                <a:spcPts val="300"/>
              </a:spcBef>
              <a:spcAft>
                <a:spcPts val="300"/>
              </a:spcAft>
              <a:buFont typeface="Arial" panose="020B0604020202020204" pitchFamily="34" charset="0"/>
              <a:buChar char="•"/>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Incorporate GenAI into existing workflows; don’t create new applications.</a:t>
            </a:r>
          </a:p>
          <a:p>
            <a:pPr>
              <a:lnSpc>
                <a:spcPct val="130000"/>
              </a:lnSpc>
              <a:spcBef>
                <a:spcPts val="300"/>
              </a:spcBef>
              <a:spcAft>
                <a:spcPts val="300"/>
              </a:spcAft>
            </a:pPr>
            <a:endParaRPr lang="en-US" sz="900" b="1" dirty="0">
              <a:solidFill>
                <a:schemeClr val="bg1"/>
              </a:solidFill>
              <a:latin typeface="Open Sans" pitchFamily="2" charset="0"/>
              <a:ea typeface="Open Sans" pitchFamily="2" charset="0"/>
              <a:cs typeface="Open Sans" pitchFamily="2" charset="0"/>
            </a:endParaRPr>
          </a:p>
          <a:p>
            <a:pPr>
              <a:lnSpc>
                <a:spcPct val="130000"/>
              </a:lnSpc>
              <a:spcBef>
                <a:spcPts val="300"/>
              </a:spcBef>
              <a:spcAft>
                <a:spcPts val="300"/>
              </a:spcAft>
            </a:pPr>
            <a:r>
              <a:rPr lang="en-US" sz="900" b="1" dirty="0">
                <a:solidFill>
                  <a:schemeClr val="bg1"/>
                </a:solidFill>
                <a:latin typeface="Open Sans" pitchFamily="2" charset="0"/>
                <a:ea typeface="Open Sans" pitchFamily="2" charset="0"/>
                <a:cs typeface="Open Sans" pitchFamily="2" charset="0"/>
              </a:rPr>
              <a:t>Job of UI in GenAI applications:</a:t>
            </a:r>
            <a:endParaRPr lang="en-US" sz="9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92075" indent="-92075">
              <a:lnSpc>
                <a:spcPct val="130000"/>
              </a:lnSpc>
              <a:spcBef>
                <a:spcPts val="300"/>
              </a:spcBef>
              <a:spcAft>
                <a:spcPts val="300"/>
              </a:spcAft>
              <a:buFont typeface="Arial" panose="020B0604020202020204" pitchFamily="34" charset="0"/>
              <a:buChar char="•"/>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Capture user intent &amp; </a:t>
            </a:r>
            <a:r>
              <a:rPr lang="en-US" sz="9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relevant context</a:t>
            </a:r>
            <a:endPar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92075" indent="-92075">
              <a:lnSpc>
                <a:spcPct val="130000"/>
              </a:lnSpc>
              <a:spcBef>
                <a:spcPts val="300"/>
              </a:spcBef>
              <a:spcAft>
                <a:spcPts val="300"/>
              </a:spcAft>
              <a:buFont typeface="Arial" panose="020B0604020202020204" pitchFamily="34" charset="0"/>
              <a:buChar char="•"/>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Provide tools to LLM to interact with environment</a:t>
            </a:r>
          </a:p>
          <a:p>
            <a:pPr marL="92075" indent="-92075">
              <a:lnSpc>
                <a:spcPct val="130000"/>
              </a:lnSpc>
              <a:spcBef>
                <a:spcPts val="300"/>
              </a:spcBef>
              <a:spcAft>
                <a:spcPts val="300"/>
              </a:spcAft>
              <a:buFont typeface="Arial" panose="020B0604020202020204" pitchFamily="34" charset="0"/>
              <a:buChar char="•"/>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Allow user to follow-up with the LLM within the same context</a:t>
            </a:r>
          </a:p>
          <a:p>
            <a:pPr marL="92075" indent="-92075">
              <a:lnSpc>
                <a:spcPct val="130000"/>
              </a:lnSpc>
              <a:spcBef>
                <a:spcPts val="300"/>
              </a:spcBef>
              <a:spcAft>
                <a:spcPts val="300"/>
              </a:spcAft>
              <a:buFont typeface="Arial" panose="020B0604020202020204" pitchFamily="34" charset="0"/>
              <a:buChar char="•"/>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Capture feedback to improve future interactions with LLM</a:t>
            </a:r>
          </a:p>
          <a:p>
            <a:pPr>
              <a:lnSpc>
                <a:spcPct val="130000"/>
              </a:lnSpc>
              <a:spcBef>
                <a:spcPts val="300"/>
              </a:spcBef>
              <a:spcAft>
                <a:spcPts val="300"/>
              </a:spcAft>
            </a:pPr>
            <a:endPar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30000"/>
              </a:lnSpc>
              <a:spcBef>
                <a:spcPts val="300"/>
              </a:spcBef>
              <a:spcAft>
                <a:spcPts val="300"/>
              </a:spcAft>
            </a:pPr>
            <a:r>
              <a:rPr lang="en-US" sz="900" b="1" u="none" strike="noStrike" dirty="0">
                <a:solidFill>
                  <a:schemeClr val="bg1"/>
                </a:solidFill>
                <a:effectLst/>
                <a:latin typeface="Open Sans" pitchFamily="2" charset="0"/>
                <a:ea typeface="Open Sans" pitchFamily="2" charset="0"/>
                <a:cs typeface="Open Sans" pitchFamily="2" charset="0"/>
              </a:rPr>
              <a:t>Examples:</a:t>
            </a:r>
          </a:p>
          <a:p>
            <a:pPr marL="171450" indent="-171450">
              <a:lnSpc>
                <a:spcPct val="130000"/>
              </a:lnSpc>
              <a:spcBef>
                <a:spcPts val="300"/>
              </a:spcBef>
              <a:spcAft>
                <a:spcPts val="300"/>
              </a:spcAft>
              <a:buFont typeface="Arial" panose="020B0604020202020204" pitchFamily="34" charset="0"/>
              <a:buChar char="•"/>
            </a:pPr>
            <a:r>
              <a:rPr lang="en-US" sz="900" u="none" strike="noStrike" dirty="0">
                <a:solidFill>
                  <a:schemeClr val="bg1"/>
                </a:solidFill>
                <a:effectLst/>
                <a:latin typeface="Open Sans" pitchFamily="2" charset="0"/>
                <a:ea typeface="Open Sans" pitchFamily="2" charset="0"/>
                <a:cs typeface="Open Sans" pitchFamily="2" charset="0"/>
              </a:rPr>
              <a:t>For Tech Spec / Functional Specs / Mapping, explore MS office-based plugins</a:t>
            </a:r>
          </a:p>
          <a:p>
            <a:pPr marL="171450" indent="-171450">
              <a:lnSpc>
                <a:spcPct val="130000"/>
              </a:lnSpc>
              <a:spcBef>
                <a:spcPts val="300"/>
              </a:spcBef>
              <a:spcAft>
                <a:spcPts val="300"/>
              </a:spcAft>
              <a:buFont typeface="Arial" panose="020B0604020202020204" pitchFamily="34" charset="0"/>
              <a:buChar char="•"/>
            </a:pPr>
            <a:r>
              <a:rPr lang="en-US" sz="900" u="none" strike="noStrike" dirty="0">
                <a:solidFill>
                  <a:schemeClr val="bg1"/>
                </a:solidFill>
                <a:effectLst/>
                <a:latin typeface="Open Sans" pitchFamily="2" charset="0"/>
                <a:ea typeface="Open Sans" pitchFamily="2" charset="0"/>
                <a:cs typeface="Open Sans" pitchFamily="2" charset="0"/>
              </a:rPr>
              <a:t>For SQL code gen, explore plugin within “Deloitte Cloud Insights”</a:t>
            </a:r>
            <a:endPar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92075" indent="-92075">
              <a:lnSpc>
                <a:spcPct val="130000"/>
              </a:lnSpc>
              <a:spcBef>
                <a:spcPts val="300"/>
              </a:spcBef>
              <a:spcAft>
                <a:spcPts val="300"/>
              </a:spcAft>
              <a:buFont typeface="Arial" panose="020B0604020202020204" pitchFamily="34" charset="0"/>
              <a:buChar char="•"/>
            </a:pPr>
            <a:endPar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Graphic 13" descr="Document with solid fill">
            <a:extLst>
              <a:ext uri="{FF2B5EF4-FFF2-40B4-BE49-F238E27FC236}">
                <a16:creationId xmlns:a16="http://schemas.microsoft.com/office/drawing/2014/main" id="{878E8B76-FCC3-E1D5-F88B-2B3AB53AE3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9124" y="1325515"/>
            <a:ext cx="360000" cy="360000"/>
          </a:xfrm>
          <a:prstGeom prst="rect">
            <a:avLst/>
          </a:prstGeom>
        </p:spPr>
      </p:pic>
      <p:sp>
        <p:nvSpPr>
          <p:cNvPr id="8" name="Rectangle 7">
            <a:extLst>
              <a:ext uri="{FF2B5EF4-FFF2-40B4-BE49-F238E27FC236}">
                <a16:creationId xmlns:a16="http://schemas.microsoft.com/office/drawing/2014/main" id="{63B8078F-663C-02DE-D6BF-90CA0C9427D9}"/>
              </a:ext>
            </a:extLst>
          </p:cNvPr>
          <p:cNvSpPr/>
          <p:nvPr/>
        </p:nvSpPr>
        <p:spPr bwMode="gray">
          <a:xfrm>
            <a:off x="2932405" y="1044487"/>
            <a:ext cx="2633317" cy="5433902"/>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30000"/>
              </a:lnSpc>
            </a:pPr>
            <a:endParaRPr lang="en-US" sz="900" b="1">
              <a:solidFill>
                <a:schemeClr val="bg1"/>
              </a:solidFill>
            </a:endParaRPr>
          </a:p>
        </p:txBody>
      </p:sp>
      <p:sp>
        <p:nvSpPr>
          <p:cNvPr id="12" name="Rectangle 11">
            <a:extLst>
              <a:ext uri="{FF2B5EF4-FFF2-40B4-BE49-F238E27FC236}">
                <a16:creationId xmlns:a16="http://schemas.microsoft.com/office/drawing/2014/main" id="{4BEC8206-39F7-752E-6B83-3F681DDDD6CB}"/>
              </a:ext>
            </a:extLst>
          </p:cNvPr>
          <p:cNvSpPr/>
          <p:nvPr/>
        </p:nvSpPr>
        <p:spPr>
          <a:xfrm>
            <a:off x="2927088" y="2087834"/>
            <a:ext cx="2628000" cy="2793824"/>
          </a:xfrm>
          <a:prstGeom prst="rect">
            <a:avLst/>
          </a:prstGeom>
        </p:spPr>
        <p:txBody>
          <a:bodyPr wrap="square" lIns="144000" tIns="72000" rIns="144000" bIns="72000" anchor="t" anchorCtr="0">
            <a:spAutoFit/>
          </a:bodyPr>
          <a:lstStyle/>
          <a:p>
            <a:pPr algn="just">
              <a:lnSpc>
                <a:spcPct val="130000"/>
              </a:lnSpc>
              <a:spcBef>
                <a:spcPts val="300"/>
              </a:spcBef>
              <a:spcAft>
                <a:spcPts val="300"/>
              </a:spcAft>
            </a:pPr>
            <a:r>
              <a:rPr lang="en-US" sz="900" b="1" dirty="0">
                <a:solidFill>
                  <a:schemeClr val="bg1"/>
                </a:solidFill>
                <a:latin typeface="Open Sans" pitchFamily="2" charset="0"/>
                <a:ea typeface="Open Sans" pitchFamily="2" charset="0"/>
                <a:cs typeface="Open Sans" pitchFamily="2" charset="0"/>
              </a:rPr>
              <a:t>Prompt Engineering can be learned:</a:t>
            </a:r>
          </a:p>
          <a:p>
            <a:pPr marL="92075" indent="-92075" fontAlgn="ctr">
              <a:lnSpc>
                <a:spcPct val="130000"/>
              </a:lnSpc>
              <a:spcBef>
                <a:spcPts val="300"/>
              </a:spcBef>
              <a:spcAft>
                <a:spcPts val="300"/>
              </a:spcAft>
              <a:buFont typeface="Arial" panose="020B0604020202020204" pitchFamily="34" charset="0"/>
              <a:buChar char="•"/>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Prompt engineering isn’t exact science; it’s an ever-evolving art and a game of whack-a-mole</a:t>
            </a:r>
          </a:p>
          <a:p>
            <a:pPr marL="92075" indent="-92075" fontAlgn="ctr">
              <a:lnSpc>
                <a:spcPct val="130000"/>
              </a:lnSpc>
              <a:spcBef>
                <a:spcPts val="300"/>
              </a:spcBef>
              <a:spcAft>
                <a:spcPts val="300"/>
              </a:spcAft>
              <a:buFont typeface="Arial" panose="020B0604020202020204" pitchFamily="34" charset="0"/>
              <a:buChar char="•"/>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But it can be learned; several resources on prompt engineering available in the appendix.</a:t>
            </a:r>
          </a:p>
          <a:p>
            <a:pPr marL="92075" indent="-92075" fontAlgn="ctr">
              <a:lnSpc>
                <a:spcPct val="130000"/>
              </a:lnSpc>
              <a:spcBef>
                <a:spcPts val="300"/>
              </a:spcBef>
              <a:spcAft>
                <a:spcPts val="300"/>
              </a:spcAft>
              <a:buFont typeface="Arial" panose="020B0604020202020204" pitchFamily="34" charset="0"/>
              <a:buChar char="•"/>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HashedIn and EP engineers should collaborate on prompts. EP engineers to help in identifying right context; HashedIn engineers to build it programmatically</a:t>
            </a:r>
          </a:p>
          <a:p>
            <a:pPr marL="92075" indent="-92075" fontAlgn="ctr">
              <a:lnSpc>
                <a:spcPct val="130000"/>
              </a:lnSpc>
              <a:spcBef>
                <a:spcPts val="300"/>
              </a:spcBef>
              <a:spcAft>
                <a:spcPts val="300"/>
              </a:spcAft>
              <a:buFont typeface="Arial" panose="020B0604020202020204" pitchFamily="34" charset="0"/>
              <a:buChar char="•"/>
            </a:pP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Ultimately, review each step of the process rather than just the output.</a:t>
            </a:r>
          </a:p>
        </p:txBody>
      </p:sp>
      <p:sp>
        <p:nvSpPr>
          <p:cNvPr id="16" name="Rectangle 15">
            <a:extLst>
              <a:ext uri="{FF2B5EF4-FFF2-40B4-BE49-F238E27FC236}">
                <a16:creationId xmlns:a16="http://schemas.microsoft.com/office/drawing/2014/main" id="{F349B75D-B91D-080E-989D-E3151C4DD36D}"/>
              </a:ext>
            </a:extLst>
          </p:cNvPr>
          <p:cNvSpPr/>
          <p:nvPr/>
        </p:nvSpPr>
        <p:spPr bwMode="gray">
          <a:xfrm>
            <a:off x="2937723" y="1041695"/>
            <a:ext cx="2628000" cy="986239"/>
          </a:xfrm>
          <a:prstGeom prst="rect">
            <a:avLst/>
          </a:prstGeom>
          <a:solidFill>
            <a:srgbClr val="0076A8"/>
          </a:solidFill>
          <a:ln w="19050" algn="ctr">
            <a:noFill/>
            <a:miter lim="800000"/>
            <a:headEnd/>
            <a:tailEnd/>
          </a:ln>
          <a:effectLst/>
        </p:spPr>
        <p:txBody>
          <a:bodyPr wrap="square" lIns="88900" tIns="88900" rIns="88900" bIns="88900" rtlCol="0" anchor="ctr"/>
          <a:lstStyle/>
          <a:p>
            <a:pPr algn="ctr">
              <a:lnSpc>
                <a:spcPct val="130000"/>
              </a:lnSpc>
            </a:pPr>
            <a:endParaRPr lang="en-US" sz="900" b="1">
              <a:solidFill>
                <a:schemeClr val="bg1"/>
              </a:solidFill>
            </a:endParaRPr>
          </a:p>
        </p:txBody>
      </p:sp>
      <p:sp>
        <p:nvSpPr>
          <p:cNvPr id="10" name="Oval 9">
            <a:extLst>
              <a:ext uri="{FF2B5EF4-FFF2-40B4-BE49-F238E27FC236}">
                <a16:creationId xmlns:a16="http://schemas.microsoft.com/office/drawing/2014/main" id="{5C4A8A29-0185-5503-AABB-1F15B8DF5932}"/>
              </a:ext>
            </a:extLst>
          </p:cNvPr>
          <p:cNvSpPr>
            <a:spLocks noChangeAspect="1"/>
          </p:cNvSpPr>
          <p:nvPr/>
        </p:nvSpPr>
        <p:spPr bwMode="gray">
          <a:xfrm>
            <a:off x="3353068" y="1242042"/>
            <a:ext cx="540000" cy="540000"/>
          </a:xfrm>
          <a:prstGeom prst="ellipse">
            <a:avLst/>
          </a:prstGeom>
          <a:solidFill>
            <a:schemeClr val="bg1">
              <a:alpha val="29844"/>
            </a:schemeClr>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1" name="Rectangle 10">
            <a:extLst>
              <a:ext uri="{FF2B5EF4-FFF2-40B4-BE49-F238E27FC236}">
                <a16:creationId xmlns:a16="http://schemas.microsoft.com/office/drawing/2014/main" id="{FF33B4DA-EEC7-3FCC-F74D-9FB9BF70B9EF}"/>
              </a:ext>
            </a:extLst>
          </p:cNvPr>
          <p:cNvSpPr/>
          <p:nvPr/>
        </p:nvSpPr>
        <p:spPr>
          <a:xfrm>
            <a:off x="3991608" y="1313740"/>
            <a:ext cx="938464" cy="369332"/>
          </a:xfrm>
          <a:prstGeom prst="rect">
            <a:avLst/>
          </a:prstGeom>
        </p:spPr>
        <p:txBody>
          <a:bodyPr wrap="square" lIns="0" tIns="0" rIns="0" bIns="0">
            <a:spAutoFit/>
          </a:bodyPr>
          <a:lstStyle/>
          <a:p>
            <a:pPr algn="ctr"/>
            <a:r>
              <a:rPr lang="en-US" sz="1200" b="1" dirty="0">
                <a:solidFill>
                  <a:schemeClr val="bg1"/>
                </a:solidFill>
                <a:latin typeface="Open Sans ExtraBold" pitchFamily="2" charset="0"/>
                <a:ea typeface="Open Sans ExtraBold" pitchFamily="2" charset="0"/>
                <a:cs typeface="Open Sans ExtraBold" pitchFamily="2" charset="0"/>
              </a:rPr>
              <a:t>Prompt Engineering</a:t>
            </a:r>
          </a:p>
        </p:txBody>
      </p:sp>
      <p:pic>
        <p:nvPicPr>
          <p:cNvPr id="15" name="Graphic 14">
            <a:extLst>
              <a:ext uri="{FF2B5EF4-FFF2-40B4-BE49-F238E27FC236}">
                <a16:creationId xmlns:a16="http://schemas.microsoft.com/office/drawing/2014/main" id="{04956BD7-1F35-6C4A-F040-FCE75AB2ADE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43068" y="1323072"/>
            <a:ext cx="360000" cy="360000"/>
          </a:xfrm>
          <a:prstGeom prst="rect">
            <a:avLst/>
          </a:prstGeom>
        </p:spPr>
      </p:pic>
      <p:sp>
        <p:nvSpPr>
          <p:cNvPr id="38" name="Rectangle 37">
            <a:extLst>
              <a:ext uri="{FF2B5EF4-FFF2-40B4-BE49-F238E27FC236}">
                <a16:creationId xmlns:a16="http://schemas.microsoft.com/office/drawing/2014/main" id="{11E5A437-A57C-C7A2-44F1-F098AAAB28F9}"/>
              </a:ext>
            </a:extLst>
          </p:cNvPr>
          <p:cNvSpPr/>
          <p:nvPr/>
        </p:nvSpPr>
        <p:spPr bwMode="gray">
          <a:xfrm>
            <a:off x="5661039" y="3029596"/>
            <a:ext cx="6393644" cy="396000"/>
          </a:xfrm>
          <a:prstGeom prst="rect">
            <a:avLst/>
          </a:prstGeom>
          <a:gradFill flip="none" rotWithShape="1">
            <a:gsLst>
              <a:gs pos="0">
                <a:srgbClr val="009A44"/>
              </a:gs>
              <a:gs pos="99000">
                <a:schemeClr val="accent1">
                  <a:lumMod val="60000"/>
                  <a:lumOff val="40000"/>
                </a:schemeClr>
              </a:gs>
            </a:gsLst>
            <a:path path="circle">
              <a:fillToRect r="100000" b="100000"/>
            </a:path>
            <a:tileRect l="-100000" t="-100000"/>
          </a:gradFill>
          <a:ln w="19050" algn="ctr">
            <a:noFill/>
            <a:miter lim="800000"/>
            <a:headEnd/>
            <a:tailEnd/>
          </a:ln>
          <a:effectLst/>
        </p:spPr>
        <p:txBody>
          <a:bodyPr wrap="square" lIns="88900" tIns="88900" rIns="88900" bIns="88900" rtlCol="0" anchor="ctr"/>
          <a:lstStyle/>
          <a:p>
            <a:pPr algn="ctr">
              <a:lnSpc>
                <a:spcPct val="130000"/>
              </a:lnSpc>
            </a:pPr>
            <a:endParaRPr lang="en-US" sz="900" b="1" dirty="0">
              <a:solidFill>
                <a:schemeClr val="bg1"/>
              </a:solidFill>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184699"/>
            <a:ext cx="11174582" cy="886164"/>
          </a:xfrm>
          <a:prstGeom prst="rect">
            <a:avLst/>
          </a:prstGeom>
          <a:noFill/>
          <a:ln/>
        </p:spPr>
        <p:txBody>
          <a:bodyPr wrap="square" lIns="0" tIns="0" rIns="0" bIns="0" rtlCol="0" anchor="t"/>
          <a:lstStyle/>
          <a:p>
            <a:r>
              <a:rPr lang="en-US" sz="2400" b="1" dirty="0">
                <a:latin typeface="Open Sans" panose="020B0606030504020204" pitchFamily="34" charset="0"/>
                <a:ea typeface="Open Sans" panose="020B0606030504020204" pitchFamily="34" charset="0"/>
                <a:cs typeface="Open Sans" panose="020B0606030504020204" pitchFamily="34" charset="0"/>
              </a:rPr>
              <a:t>What does this mean to GenAI Applications?</a:t>
            </a:r>
          </a:p>
          <a:p>
            <a:r>
              <a:rPr lang="en-US" sz="2400" dirty="0">
                <a:solidFill>
                  <a:srgbClr val="000000">
                    <a:alpha val="100000"/>
                  </a:srgbClr>
                </a:solidFill>
                <a:latin typeface="Open Sans Light" pitchFamily="2" charset="0"/>
                <a:ea typeface="Open Sans Light" pitchFamily="2" charset="0"/>
                <a:cs typeface="Open Sans Light" pitchFamily="2" charset="0"/>
              </a:rPr>
              <a:t>How do the two teams collaborate better?</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30" name="Rectangle 29">
            <a:extLst>
              <a:ext uri="{FF2B5EF4-FFF2-40B4-BE49-F238E27FC236}">
                <a16:creationId xmlns:a16="http://schemas.microsoft.com/office/drawing/2014/main" id="{D2723A98-7CE8-7528-E38C-7E72DCE3CBE2}"/>
              </a:ext>
            </a:extLst>
          </p:cNvPr>
          <p:cNvSpPr/>
          <p:nvPr/>
        </p:nvSpPr>
        <p:spPr>
          <a:xfrm>
            <a:off x="6181475" y="3135263"/>
            <a:ext cx="1724569" cy="184666"/>
          </a:xfrm>
          <a:prstGeom prst="rect">
            <a:avLst/>
          </a:prstGeom>
        </p:spPr>
        <p:txBody>
          <a:bodyPr wrap="square" lIns="0" tIns="0" rIns="0" bIns="0">
            <a:spAutoFit/>
          </a:bodyPr>
          <a:lstStyle/>
          <a:p>
            <a:r>
              <a:rPr lang="en-US" sz="1200" b="1" dirty="0">
                <a:solidFill>
                  <a:schemeClr val="bg1"/>
                </a:solidFill>
                <a:latin typeface="Open Sans ExtraBold" pitchFamily="2" charset="0"/>
                <a:ea typeface="Open Sans ExtraBold" pitchFamily="2" charset="0"/>
                <a:cs typeface="Open Sans ExtraBold" pitchFamily="2" charset="0"/>
              </a:rPr>
              <a:t>Engineering Tasks</a:t>
            </a:r>
          </a:p>
        </p:txBody>
      </p:sp>
      <p:pic>
        <p:nvPicPr>
          <p:cNvPr id="31" name="Graphic 30" descr="Presentation with media with solid fill">
            <a:extLst>
              <a:ext uri="{FF2B5EF4-FFF2-40B4-BE49-F238E27FC236}">
                <a16:creationId xmlns:a16="http://schemas.microsoft.com/office/drawing/2014/main" id="{4ED77FDC-AA2B-D129-B3B2-BF5A3E682D4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18035" y="3083596"/>
            <a:ext cx="288000" cy="288000"/>
          </a:xfrm>
          <a:prstGeom prst="rect">
            <a:avLst/>
          </a:prstGeom>
        </p:spPr>
      </p:pic>
      <p:sp>
        <p:nvSpPr>
          <p:cNvPr id="49" name="Rectangle 48">
            <a:extLst>
              <a:ext uri="{FF2B5EF4-FFF2-40B4-BE49-F238E27FC236}">
                <a16:creationId xmlns:a16="http://schemas.microsoft.com/office/drawing/2014/main" id="{084A0221-4073-8D7F-B765-66EE224B14F9}"/>
              </a:ext>
            </a:extLst>
          </p:cNvPr>
          <p:cNvSpPr/>
          <p:nvPr/>
        </p:nvSpPr>
        <p:spPr>
          <a:xfrm>
            <a:off x="5650406" y="3452883"/>
            <a:ext cx="6260032" cy="837904"/>
          </a:xfrm>
          <a:prstGeom prst="rect">
            <a:avLst/>
          </a:prstGeom>
        </p:spPr>
        <p:txBody>
          <a:bodyPr wrap="square" lIns="72000" tIns="72000" rIns="108000" bIns="72000" anchor="t" anchorCtr="0">
            <a:spAutoFit/>
          </a:bodyPr>
          <a:lstStyle/>
          <a:p>
            <a:pPr algn="just">
              <a:spcAft>
                <a:spcPts val="200"/>
              </a:spcAft>
            </a:pPr>
            <a:r>
              <a:rPr lang="en-US" sz="900" dirty="0">
                <a:latin typeface="Open Sans"/>
                <a:ea typeface="Open Sans"/>
                <a:cs typeface="Open Sans"/>
              </a:rPr>
              <a:t>1) Guardrails around LLM response. 2) Build integrations &amp; tools, 3) Organize Knowledge so that we can generate right context for prompts, 4) Cost management – caching, choosing right model, 5) Workflow &amp; Orchestration – including prompt management, state management, 6) Capture the user intent by building plugins to existing tools, 7) Capture feedback based on what the user ultimately does, 8) Security and data confidentiality – especially between Client and Deloitte IP, 9) CTU process and firm approvals, incl. architecture reviews.</a:t>
            </a:r>
          </a:p>
        </p:txBody>
      </p:sp>
    </p:spTree>
    <p:extLst>
      <p:ext uri="{BB962C8B-B14F-4D97-AF65-F5344CB8AC3E}">
        <p14:creationId xmlns:p14="http://schemas.microsoft.com/office/powerpoint/2010/main" val="396773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Overview</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sz="1400" dirty="0"/>
              <a:t>LLM Inputs and Outputs are both text. Popular models such as gpt-3.5 and gpt-4 are all chat-based models. </a:t>
            </a:r>
          </a:p>
        </p:txBody>
      </p:sp>
      <p:grpSp>
        <p:nvGrpSpPr>
          <p:cNvPr id="500" name="Group 499">
            <a:extLst>
              <a:ext uri="{FF2B5EF4-FFF2-40B4-BE49-F238E27FC236}">
                <a16:creationId xmlns:a16="http://schemas.microsoft.com/office/drawing/2014/main" id="{6CD73373-1BB5-0616-415C-A647E33228B9}"/>
              </a:ext>
            </a:extLst>
          </p:cNvPr>
          <p:cNvGrpSpPr/>
          <p:nvPr/>
        </p:nvGrpSpPr>
        <p:grpSpPr>
          <a:xfrm>
            <a:off x="680929" y="1272971"/>
            <a:ext cx="5470989" cy="4853561"/>
            <a:chOff x="3433864" y="1272971"/>
            <a:chExt cx="5470989" cy="4853561"/>
          </a:xfrm>
        </p:grpSpPr>
        <p:sp>
          <p:nvSpPr>
            <p:cNvPr id="3" name="Text 0">
              <a:extLst>
                <a:ext uri="{FF2B5EF4-FFF2-40B4-BE49-F238E27FC236}">
                  <a16:creationId xmlns:a16="http://schemas.microsoft.com/office/drawing/2014/main" id="{902AFDE7-28BB-7365-F8C9-EB137DE54CDE}"/>
                </a:ext>
              </a:extLst>
            </p:cNvPr>
            <p:cNvSpPr/>
            <p:nvPr/>
          </p:nvSpPr>
          <p:spPr>
            <a:xfrm>
              <a:off x="3618689" y="2873992"/>
              <a:ext cx="4610911" cy="2062164"/>
            </a:xfrm>
            <a:prstGeom prst="rect">
              <a:avLst/>
            </a:prstGeom>
            <a:solidFill>
              <a:schemeClr val="tx1">
                <a:lumMod val="65000"/>
                <a:lumOff val="35000"/>
              </a:schemeClr>
            </a:solidFill>
            <a:ln/>
          </p:spPr>
          <p:txBody>
            <a:bodyPr wrap="square" lIns="0" tIns="0" rIns="0" bIns="0" rtlCol="0" anchor="ctr"/>
            <a:lstStyle/>
            <a:p>
              <a:pPr algn="ctr">
                <a:lnSpc>
                  <a:spcPct val="150000"/>
                </a:lnSpc>
              </a:pP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 name="Shape 8">
              <a:extLst>
                <a:ext uri="{FF2B5EF4-FFF2-40B4-BE49-F238E27FC236}">
                  <a16:creationId xmlns:a16="http://schemas.microsoft.com/office/drawing/2014/main" id="{716584A6-F70B-65BC-6546-C07D7F500310}"/>
                </a:ext>
              </a:extLst>
            </p:cNvPr>
            <p:cNvSpPr/>
            <p:nvPr/>
          </p:nvSpPr>
          <p:spPr>
            <a:xfrm>
              <a:off x="3637763" y="1280550"/>
              <a:ext cx="1965367" cy="1052190"/>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 name="Text 28">
              <a:extLst>
                <a:ext uri="{FF2B5EF4-FFF2-40B4-BE49-F238E27FC236}">
                  <a16:creationId xmlns:a16="http://schemas.microsoft.com/office/drawing/2014/main" id="{2B8DE8DD-54C1-A0FE-486E-BE6AD24617B5}"/>
                </a:ext>
              </a:extLst>
            </p:cNvPr>
            <p:cNvSpPr/>
            <p:nvPr/>
          </p:nvSpPr>
          <p:spPr>
            <a:xfrm>
              <a:off x="3713963" y="1324549"/>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6" name="Text 55">
              <a:extLst>
                <a:ext uri="{FF2B5EF4-FFF2-40B4-BE49-F238E27FC236}">
                  <a16:creationId xmlns:a16="http://schemas.microsoft.com/office/drawing/2014/main" id="{DF9A3598-E538-B723-60B1-AEC4310AAD4F}"/>
                </a:ext>
              </a:extLst>
            </p:cNvPr>
            <p:cNvSpPr/>
            <p:nvPr/>
          </p:nvSpPr>
          <p:spPr>
            <a:xfrm>
              <a:off x="3713964" y="1542089"/>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Set rules &amp; </a:t>
              </a:r>
              <a:r>
                <a:rPr lang="en-US" sz="800" dirty="0" err="1">
                  <a:solidFill>
                    <a:schemeClr val="bg1"/>
                  </a:solidFill>
                  <a:latin typeface="Open Sans Regular" pitchFamily="34" charset="0"/>
                  <a:ea typeface="Open Sans Regular" pitchFamily="34" charset="-122"/>
                  <a:cs typeface="Open Sans Regular" pitchFamily="34" charset="-120"/>
                </a:rPr>
                <a:t>personna</a:t>
              </a:r>
              <a:endParaRPr lang="en-US" sz="800" dirty="0">
                <a:solidFill>
                  <a:schemeClr val="bg1"/>
                </a:solidFill>
              </a:endParaRPr>
            </a:p>
          </p:txBody>
        </p:sp>
        <p:sp>
          <p:nvSpPr>
            <p:cNvPr id="7" name="Text 55">
              <a:extLst>
                <a:ext uri="{FF2B5EF4-FFF2-40B4-BE49-F238E27FC236}">
                  <a16:creationId xmlns:a16="http://schemas.microsoft.com/office/drawing/2014/main" id="{555EE972-8DC4-006A-D7D4-B2C0FBE39326}"/>
                </a:ext>
              </a:extLst>
            </p:cNvPr>
            <p:cNvSpPr/>
            <p:nvPr/>
          </p:nvSpPr>
          <p:spPr>
            <a:xfrm>
              <a:off x="3713964" y="1733673"/>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Instruction</a:t>
              </a:r>
              <a:endParaRPr lang="en-US" sz="800" dirty="0">
                <a:highlight>
                  <a:srgbClr val="FFFF00"/>
                </a:highlight>
              </a:endParaRPr>
            </a:p>
          </p:txBody>
        </p:sp>
        <p:sp>
          <p:nvSpPr>
            <p:cNvPr id="9" name="Shape 8">
              <a:extLst>
                <a:ext uri="{FF2B5EF4-FFF2-40B4-BE49-F238E27FC236}">
                  <a16:creationId xmlns:a16="http://schemas.microsoft.com/office/drawing/2014/main" id="{C1EB5846-A4F2-EA1C-8142-45DE4A80277D}"/>
                </a:ext>
              </a:extLst>
            </p:cNvPr>
            <p:cNvSpPr/>
            <p:nvPr/>
          </p:nvSpPr>
          <p:spPr>
            <a:xfrm>
              <a:off x="4805271" y="5482604"/>
              <a:ext cx="2226945" cy="64392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10" name="Text 28">
              <a:extLst>
                <a:ext uri="{FF2B5EF4-FFF2-40B4-BE49-F238E27FC236}">
                  <a16:creationId xmlns:a16="http://schemas.microsoft.com/office/drawing/2014/main" id="{A58863EA-9911-1E18-F272-5F2C585BD5F4}"/>
                </a:ext>
              </a:extLst>
            </p:cNvPr>
            <p:cNvSpPr/>
            <p:nvPr/>
          </p:nvSpPr>
          <p:spPr>
            <a:xfrm>
              <a:off x="5056585" y="5511481"/>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12" name="Text 55">
              <a:extLst>
                <a:ext uri="{FF2B5EF4-FFF2-40B4-BE49-F238E27FC236}">
                  <a16:creationId xmlns:a16="http://schemas.microsoft.com/office/drawing/2014/main" id="{D4BCFD75-0F56-68C4-C6E4-4967905EDF4E}"/>
                </a:ext>
              </a:extLst>
            </p:cNvPr>
            <p:cNvSpPr/>
            <p:nvPr/>
          </p:nvSpPr>
          <p:spPr>
            <a:xfrm>
              <a:off x="5069343" y="5700478"/>
              <a:ext cx="1870971"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o/p</a:t>
              </a:r>
            </a:p>
          </p:txBody>
        </p:sp>
        <p:sp>
          <p:nvSpPr>
            <p:cNvPr id="14" name="Text 55">
              <a:extLst>
                <a:ext uri="{FF2B5EF4-FFF2-40B4-BE49-F238E27FC236}">
                  <a16:creationId xmlns:a16="http://schemas.microsoft.com/office/drawing/2014/main" id="{26ED509D-1599-661D-3714-6643B7F490AD}"/>
                </a:ext>
              </a:extLst>
            </p:cNvPr>
            <p:cNvSpPr/>
            <p:nvPr/>
          </p:nvSpPr>
          <p:spPr>
            <a:xfrm>
              <a:off x="3707470" y="1886248"/>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 Previous o/p</a:t>
              </a:r>
              <a:endParaRPr lang="en-US" sz="800" dirty="0">
                <a:highlight>
                  <a:srgbClr val="FFFF00"/>
                </a:highlight>
              </a:endParaRPr>
            </a:p>
          </p:txBody>
        </p:sp>
        <p:sp>
          <p:nvSpPr>
            <p:cNvPr id="18" name="Text 55">
              <a:extLst>
                <a:ext uri="{FF2B5EF4-FFF2-40B4-BE49-F238E27FC236}">
                  <a16:creationId xmlns:a16="http://schemas.microsoft.com/office/drawing/2014/main" id="{F70EE49D-FC9C-91FB-95A4-ECAAD2F6BBCF}"/>
                </a:ext>
              </a:extLst>
            </p:cNvPr>
            <p:cNvSpPr/>
            <p:nvPr/>
          </p:nvSpPr>
          <p:spPr>
            <a:xfrm>
              <a:off x="3707470" y="2038473"/>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New Instruction</a:t>
              </a:r>
              <a:endParaRPr lang="en-US" sz="800" dirty="0">
                <a:highlight>
                  <a:srgbClr val="FFFF00"/>
                </a:highlight>
              </a:endParaRPr>
            </a:p>
          </p:txBody>
        </p:sp>
        <p:sp>
          <p:nvSpPr>
            <p:cNvPr id="20" name="Text 55">
              <a:extLst>
                <a:ext uri="{FF2B5EF4-FFF2-40B4-BE49-F238E27FC236}">
                  <a16:creationId xmlns:a16="http://schemas.microsoft.com/office/drawing/2014/main" id="{F9EEEB27-1095-FA69-F6AB-FCE1F42BA394}"/>
                </a:ext>
              </a:extLst>
            </p:cNvPr>
            <p:cNvSpPr/>
            <p:nvPr/>
          </p:nvSpPr>
          <p:spPr>
            <a:xfrm>
              <a:off x="3759359" y="4280424"/>
              <a:ext cx="1289294" cy="535577"/>
            </a:xfrm>
            <a:prstGeom prst="rect">
              <a:avLst/>
            </a:prstGeom>
            <a:noFill/>
            <a:ln/>
          </p:spPr>
          <p:txBody>
            <a:bodyPr wrap="square" lIns="0" tIns="0" rIns="0" bIns="0" rtlCol="0" anchor="t"/>
            <a:lstStyle/>
            <a:p>
              <a:pPr marL="171450" indent="-171450">
                <a:buFont typeface="Arial" panose="020B0604020202020204" pitchFamily="34" charset="0"/>
                <a:buChar char="•"/>
              </a:pPr>
              <a:r>
                <a:rPr lang="en-US" sz="1200" dirty="0">
                  <a:solidFill>
                    <a:schemeClr val="bg1"/>
                  </a:solidFill>
                  <a:latin typeface="+mj-lt"/>
                  <a:ea typeface="Open Sans Regular" pitchFamily="34" charset="-122"/>
                  <a:cs typeface="Open Sans Regular" pitchFamily="34" charset="-120"/>
                </a:rPr>
                <a:t>Stateless</a:t>
              </a:r>
            </a:p>
            <a:p>
              <a:pPr marL="171450" indent="-171450">
                <a:buFont typeface="Arial" panose="020B0604020202020204" pitchFamily="34" charset="0"/>
                <a:buChar char="•"/>
              </a:pPr>
              <a:r>
                <a:rPr lang="en-US" sz="1200" dirty="0">
                  <a:solidFill>
                    <a:schemeClr val="bg1"/>
                  </a:solidFill>
                  <a:latin typeface="+mj-lt"/>
                  <a:ea typeface="Open Sans Regular" pitchFamily="34" charset="-122"/>
                </a:rPr>
                <a:t>No Memory</a:t>
              </a:r>
            </a:p>
            <a:p>
              <a:pPr marL="171450" indent="-171450">
                <a:buFont typeface="Arial" panose="020B0604020202020204" pitchFamily="34" charset="0"/>
                <a:buChar char="•"/>
              </a:pPr>
              <a:r>
                <a:rPr lang="en-US" sz="1200" dirty="0">
                  <a:solidFill>
                    <a:schemeClr val="bg1"/>
                  </a:solidFill>
                  <a:latin typeface="+mj-lt"/>
                </a:rPr>
                <a:t>Does Not Learn</a:t>
              </a:r>
            </a:p>
          </p:txBody>
        </p:sp>
        <p:sp>
          <p:nvSpPr>
            <p:cNvPr id="21" name="Text 55">
              <a:extLst>
                <a:ext uri="{FF2B5EF4-FFF2-40B4-BE49-F238E27FC236}">
                  <a16:creationId xmlns:a16="http://schemas.microsoft.com/office/drawing/2014/main" id="{FE39AD20-7E1F-FFAF-FA22-30C28B1A88E3}"/>
                </a:ext>
              </a:extLst>
            </p:cNvPr>
            <p:cNvSpPr/>
            <p:nvPr/>
          </p:nvSpPr>
          <p:spPr>
            <a:xfrm>
              <a:off x="5273638" y="4325817"/>
              <a:ext cx="1289294" cy="535577"/>
            </a:xfrm>
            <a:prstGeom prst="rect">
              <a:avLst/>
            </a:prstGeom>
            <a:noFill/>
            <a:ln/>
          </p:spPr>
          <p:txBody>
            <a:bodyPr wrap="square" lIns="0" tIns="0" rIns="0" bIns="0" rtlCol="0" anchor="t"/>
            <a:lstStyle/>
            <a:p>
              <a:pPr marL="171450" indent="-171450">
                <a:buFont typeface="Arial" panose="020B0604020202020204" pitchFamily="34" charset="0"/>
                <a:buChar char="•"/>
              </a:pPr>
              <a:r>
                <a:rPr lang="en-US" sz="1200" dirty="0">
                  <a:solidFill>
                    <a:schemeClr val="bg1"/>
                  </a:solidFill>
                  <a:latin typeface="+mj-lt"/>
                  <a:ea typeface="Open Sans Regular" pitchFamily="34" charset="-122"/>
                  <a:cs typeface="Open Sans Regular" pitchFamily="34" charset="-120"/>
                </a:rPr>
                <a:t>Cloud API based</a:t>
              </a:r>
            </a:p>
            <a:p>
              <a:pPr marL="171450" indent="-171450">
                <a:buFont typeface="Arial" panose="020B0604020202020204" pitchFamily="34" charset="0"/>
                <a:buChar char="•"/>
              </a:pPr>
              <a:r>
                <a:rPr lang="en-US" sz="1000" dirty="0">
                  <a:solidFill>
                    <a:schemeClr val="bg1"/>
                  </a:solidFill>
                  <a:latin typeface="+mj-lt"/>
                  <a:ea typeface="Open Sans Regular" pitchFamily="34" charset="-122"/>
                </a:rPr>
                <a:t>Open-source models can be self hosted</a:t>
              </a:r>
              <a:endParaRPr lang="en-US" sz="1000" dirty="0">
                <a:solidFill>
                  <a:schemeClr val="bg1"/>
                </a:solidFill>
                <a:latin typeface="+mj-lt"/>
              </a:endParaRPr>
            </a:p>
          </p:txBody>
        </p:sp>
        <p:sp>
          <p:nvSpPr>
            <p:cNvPr id="25" name="Text 55">
              <a:extLst>
                <a:ext uri="{FF2B5EF4-FFF2-40B4-BE49-F238E27FC236}">
                  <a16:creationId xmlns:a16="http://schemas.microsoft.com/office/drawing/2014/main" id="{0AA8003F-A623-3E08-BFB4-1BACF5D6331B}"/>
                </a:ext>
              </a:extLst>
            </p:cNvPr>
            <p:cNvSpPr/>
            <p:nvPr/>
          </p:nvSpPr>
          <p:spPr>
            <a:xfrm>
              <a:off x="6868978" y="4292655"/>
              <a:ext cx="1289294" cy="464173"/>
            </a:xfrm>
            <a:prstGeom prst="rect">
              <a:avLst/>
            </a:prstGeom>
            <a:noFill/>
            <a:ln/>
          </p:spPr>
          <p:txBody>
            <a:bodyPr wrap="square" lIns="0" tIns="0" rIns="0" bIns="0" rtlCol="0" anchor="t"/>
            <a:lstStyle/>
            <a:p>
              <a:r>
                <a:rPr lang="en-US" sz="1200" dirty="0">
                  <a:solidFill>
                    <a:schemeClr val="bg1"/>
                  </a:solidFill>
                  <a:latin typeface="+mj-lt"/>
                </a:rPr>
                <a:t>Some can be fine-tuned; better ones can’t.</a:t>
              </a:r>
            </a:p>
          </p:txBody>
        </p:sp>
        <p:sp>
          <p:nvSpPr>
            <p:cNvPr id="26" name="Text 55">
              <a:extLst>
                <a:ext uri="{FF2B5EF4-FFF2-40B4-BE49-F238E27FC236}">
                  <a16:creationId xmlns:a16="http://schemas.microsoft.com/office/drawing/2014/main" id="{6245BA91-0760-B60A-C68A-96863993AB62}"/>
                </a:ext>
              </a:extLst>
            </p:cNvPr>
            <p:cNvSpPr/>
            <p:nvPr/>
          </p:nvSpPr>
          <p:spPr>
            <a:xfrm>
              <a:off x="3765843" y="3479512"/>
              <a:ext cx="1289294" cy="535577"/>
            </a:xfrm>
            <a:prstGeom prst="rect">
              <a:avLst/>
            </a:prstGeom>
            <a:noFill/>
            <a:ln/>
          </p:spPr>
          <p:txBody>
            <a:bodyPr wrap="square" lIns="0" tIns="0" rIns="0" bIns="0" rtlCol="0" anchor="t"/>
            <a:lstStyle/>
            <a:p>
              <a:pPr marL="171450" indent="-171450">
                <a:buFont typeface="Arial" panose="020B0604020202020204" pitchFamily="34" charset="0"/>
                <a:buChar char="•"/>
              </a:pPr>
              <a:r>
                <a:rPr lang="en-US" sz="1100" dirty="0">
                  <a:solidFill>
                    <a:schemeClr val="bg1"/>
                  </a:solidFill>
                  <a:latin typeface="+mj-lt"/>
                  <a:ea typeface="Open Sans Regular" pitchFamily="34" charset="-122"/>
                  <a:cs typeface="Open Sans Regular" pitchFamily="34" charset="-120"/>
                </a:rPr>
                <a:t>Priced on </a:t>
              </a:r>
              <a:r>
                <a:rPr lang="en-US" sz="1100" dirty="0" err="1">
                  <a:solidFill>
                    <a:schemeClr val="bg1"/>
                  </a:solidFill>
                  <a:latin typeface="+mj-lt"/>
                  <a:ea typeface="Open Sans Regular" pitchFamily="34" charset="-122"/>
                  <a:cs typeface="Open Sans Regular" pitchFamily="34" charset="-120"/>
                </a:rPr>
                <a:t>i</a:t>
              </a:r>
              <a:r>
                <a:rPr lang="en-US" sz="1100" dirty="0">
                  <a:solidFill>
                    <a:schemeClr val="bg1"/>
                  </a:solidFill>
                  <a:latin typeface="+mj-lt"/>
                  <a:ea typeface="Open Sans Regular" pitchFamily="34" charset="-122"/>
                  <a:cs typeface="Open Sans Regular" pitchFamily="34" charset="-120"/>
                </a:rPr>
                <a:t>/p &amp; o/p tokens</a:t>
              </a:r>
            </a:p>
            <a:p>
              <a:pPr marL="171450" indent="-171450">
                <a:buFont typeface="Arial" panose="020B0604020202020204" pitchFamily="34" charset="0"/>
                <a:buChar char="•"/>
              </a:pPr>
              <a:r>
                <a:rPr lang="en-US" sz="1100" dirty="0">
                  <a:solidFill>
                    <a:schemeClr val="bg1"/>
                  </a:solidFill>
                  <a:latin typeface="+mj-lt"/>
                  <a:ea typeface="Open Sans Regular" pitchFamily="34" charset="-122"/>
                </a:rPr>
                <a:t>Fine-tuning is extra</a:t>
              </a:r>
              <a:endParaRPr lang="en-US" sz="1100" dirty="0">
                <a:solidFill>
                  <a:schemeClr val="bg1"/>
                </a:solidFill>
                <a:latin typeface="+mj-lt"/>
              </a:endParaRPr>
            </a:p>
          </p:txBody>
        </p:sp>
        <p:sp>
          <p:nvSpPr>
            <p:cNvPr id="27" name="Text 55">
              <a:extLst>
                <a:ext uri="{FF2B5EF4-FFF2-40B4-BE49-F238E27FC236}">
                  <a16:creationId xmlns:a16="http://schemas.microsoft.com/office/drawing/2014/main" id="{D5D48350-67E1-6698-A00D-755CCC63F0FA}"/>
                </a:ext>
              </a:extLst>
            </p:cNvPr>
            <p:cNvSpPr/>
            <p:nvPr/>
          </p:nvSpPr>
          <p:spPr>
            <a:xfrm>
              <a:off x="5280122" y="3505449"/>
              <a:ext cx="1289294" cy="535577"/>
            </a:xfrm>
            <a:prstGeom prst="rect">
              <a:avLst/>
            </a:prstGeom>
            <a:noFill/>
            <a:ln/>
          </p:spPr>
          <p:txBody>
            <a:bodyPr wrap="square" lIns="0" tIns="0" rIns="0" bIns="0" rtlCol="0" anchor="t"/>
            <a:lstStyle/>
            <a:p>
              <a:pPr marL="171450" indent="-171450">
                <a:buFont typeface="Arial" panose="020B0604020202020204" pitchFamily="34" charset="0"/>
                <a:buChar char="•"/>
              </a:pPr>
              <a:r>
                <a:rPr lang="en-US" sz="1000" dirty="0">
                  <a:solidFill>
                    <a:schemeClr val="bg1"/>
                  </a:solidFill>
                  <a:latin typeface="+mj-lt"/>
                </a:rPr>
                <a:t>Not Deterministic. Same </a:t>
              </a:r>
              <a:r>
                <a:rPr lang="en-US" sz="1000" dirty="0" err="1">
                  <a:solidFill>
                    <a:schemeClr val="bg1"/>
                  </a:solidFill>
                  <a:latin typeface="+mj-lt"/>
                </a:rPr>
                <a:t>i</a:t>
              </a:r>
              <a:r>
                <a:rPr lang="en-US" sz="1000" dirty="0">
                  <a:solidFill>
                    <a:schemeClr val="bg1"/>
                  </a:solidFill>
                  <a:latin typeface="+mj-lt"/>
                </a:rPr>
                <a:t>/p can result in different o/p</a:t>
              </a:r>
            </a:p>
          </p:txBody>
        </p:sp>
        <p:sp>
          <p:nvSpPr>
            <p:cNvPr id="38" name="Text 55">
              <a:extLst>
                <a:ext uri="{FF2B5EF4-FFF2-40B4-BE49-F238E27FC236}">
                  <a16:creationId xmlns:a16="http://schemas.microsoft.com/office/drawing/2014/main" id="{97D87BCE-8B09-810A-9419-1A48508B8AB6}"/>
                </a:ext>
              </a:extLst>
            </p:cNvPr>
            <p:cNvSpPr/>
            <p:nvPr/>
          </p:nvSpPr>
          <p:spPr>
            <a:xfrm>
              <a:off x="6875462" y="3472287"/>
              <a:ext cx="1289294" cy="464173"/>
            </a:xfrm>
            <a:prstGeom prst="rect">
              <a:avLst/>
            </a:prstGeom>
            <a:noFill/>
            <a:ln/>
          </p:spPr>
          <p:txBody>
            <a:bodyPr wrap="square" lIns="0" tIns="0" rIns="0" bIns="0" rtlCol="0" anchor="t"/>
            <a:lstStyle/>
            <a:p>
              <a:r>
                <a:rPr lang="en-US" sz="1200" dirty="0">
                  <a:solidFill>
                    <a:schemeClr val="bg1"/>
                  </a:solidFill>
                  <a:latin typeface="+mj-lt"/>
                </a:rPr>
                <a:t>Available as Completion &amp; Chat based models</a:t>
              </a:r>
            </a:p>
          </p:txBody>
        </p:sp>
        <p:cxnSp>
          <p:nvCxnSpPr>
            <p:cNvPr id="448" name="Straight Connector 447">
              <a:extLst>
                <a:ext uri="{FF2B5EF4-FFF2-40B4-BE49-F238E27FC236}">
                  <a16:creationId xmlns:a16="http://schemas.microsoft.com/office/drawing/2014/main" id="{899C8661-5772-D44A-7428-127E86CBDA81}"/>
                </a:ext>
              </a:extLst>
            </p:cNvPr>
            <p:cNvCxnSpPr/>
            <p:nvPr/>
          </p:nvCxnSpPr>
          <p:spPr>
            <a:xfrm>
              <a:off x="3433864" y="4124528"/>
              <a:ext cx="48735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C60D0A91-1A42-1982-5B10-4795E45DE198}"/>
                </a:ext>
              </a:extLst>
            </p:cNvPr>
            <p:cNvCxnSpPr/>
            <p:nvPr/>
          </p:nvCxnSpPr>
          <p:spPr>
            <a:xfrm>
              <a:off x="3586264" y="3381982"/>
              <a:ext cx="48735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50" name="Text 55">
              <a:extLst>
                <a:ext uri="{FF2B5EF4-FFF2-40B4-BE49-F238E27FC236}">
                  <a16:creationId xmlns:a16="http://schemas.microsoft.com/office/drawing/2014/main" id="{D3C5397C-1601-2A30-E4A5-E59ED4C3B87F}"/>
                </a:ext>
              </a:extLst>
            </p:cNvPr>
            <p:cNvSpPr/>
            <p:nvPr/>
          </p:nvSpPr>
          <p:spPr>
            <a:xfrm>
              <a:off x="5578441" y="2967185"/>
              <a:ext cx="939095" cy="340036"/>
            </a:xfrm>
            <a:prstGeom prst="rect">
              <a:avLst/>
            </a:prstGeom>
            <a:noFill/>
            <a:ln/>
          </p:spPr>
          <p:txBody>
            <a:bodyPr wrap="square" lIns="0" tIns="0" rIns="0" bIns="0" rtlCol="0" anchor="t"/>
            <a:lstStyle/>
            <a:p>
              <a:r>
                <a:rPr lang="en-US" sz="2400" dirty="0">
                  <a:solidFill>
                    <a:schemeClr val="bg1"/>
                  </a:solidFill>
                  <a:latin typeface="+mj-lt"/>
                </a:rPr>
                <a:t>LLMs</a:t>
              </a:r>
            </a:p>
          </p:txBody>
        </p:sp>
        <p:sp>
          <p:nvSpPr>
            <p:cNvPr id="470" name="Shape 8">
              <a:extLst>
                <a:ext uri="{FF2B5EF4-FFF2-40B4-BE49-F238E27FC236}">
                  <a16:creationId xmlns:a16="http://schemas.microsoft.com/office/drawing/2014/main" id="{5E882076-EEF2-2DFE-400A-20F00F2BD8AC}"/>
                </a:ext>
              </a:extLst>
            </p:cNvPr>
            <p:cNvSpPr/>
            <p:nvPr/>
          </p:nvSpPr>
          <p:spPr>
            <a:xfrm>
              <a:off x="6241540" y="1272971"/>
              <a:ext cx="1965367" cy="1037067"/>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471" name="Text 28">
              <a:extLst>
                <a:ext uri="{FF2B5EF4-FFF2-40B4-BE49-F238E27FC236}">
                  <a16:creationId xmlns:a16="http://schemas.microsoft.com/office/drawing/2014/main" id="{C980048E-5CF5-86B7-12F7-9634C59D5B47}"/>
                </a:ext>
              </a:extLst>
            </p:cNvPr>
            <p:cNvSpPr/>
            <p:nvPr/>
          </p:nvSpPr>
          <p:spPr>
            <a:xfrm>
              <a:off x="6317740" y="1301848"/>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Settings</a:t>
              </a:r>
            </a:p>
          </p:txBody>
        </p:sp>
        <p:sp>
          <p:nvSpPr>
            <p:cNvPr id="472" name="Text 55">
              <a:extLst>
                <a:ext uri="{FF2B5EF4-FFF2-40B4-BE49-F238E27FC236}">
                  <a16:creationId xmlns:a16="http://schemas.microsoft.com/office/drawing/2014/main" id="{2AB7E181-A893-2E5A-D823-312F4DB7A7E0}"/>
                </a:ext>
              </a:extLst>
            </p:cNvPr>
            <p:cNvSpPr/>
            <p:nvPr/>
          </p:nvSpPr>
          <p:spPr>
            <a:xfrm>
              <a:off x="6317741" y="1519388"/>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temperature</a:t>
              </a:r>
              <a:endParaRPr lang="en-US" sz="800" dirty="0">
                <a:solidFill>
                  <a:schemeClr val="bg1"/>
                </a:solidFill>
              </a:endParaRPr>
            </a:p>
          </p:txBody>
        </p:sp>
        <p:sp>
          <p:nvSpPr>
            <p:cNvPr id="473" name="Text 55">
              <a:extLst>
                <a:ext uri="{FF2B5EF4-FFF2-40B4-BE49-F238E27FC236}">
                  <a16:creationId xmlns:a16="http://schemas.microsoft.com/office/drawing/2014/main" id="{816F433A-9B80-A69B-6154-C133BB3EDA05}"/>
                </a:ext>
              </a:extLst>
            </p:cNvPr>
            <p:cNvSpPr/>
            <p:nvPr/>
          </p:nvSpPr>
          <p:spPr>
            <a:xfrm>
              <a:off x="6317741" y="1710972"/>
              <a:ext cx="2587112" cy="113544"/>
            </a:xfrm>
            <a:prstGeom prst="rect">
              <a:avLst/>
            </a:prstGeom>
            <a:noFill/>
            <a:ln/>
          </p:spPr>
          <p:txBody>
            <a:bodyPr wrap="square" lIns="0" tIns="0" rIns="0" bIns="0" rtlCol="0" anchor="t"/>
            <a:lstStyle/>
            <a:p>
              <a:r>
                <a:rPr lang="en-US" sz="800" b="1" dirty="0" err="1">
                  <a:solidFill>
                    <a:schemeClr val="bg1"/>
                  </a:solidFill>
                  <a:latin typeface="Open Sans Regular" pitchFamily="34" charset="0"/>
                  <a:ea typeface="Open Sans Regular" pitchFamily="34" charset="-122"/>
                  <a:cs typeface="Open Sans Regular" pitchFamily="34" charset="-120"/>
                </a:rPr>
                <a:t>max_tokens</a:t>
              </a:r>
              <a:endParaRPr lang="en-US" sz="800" dirty="0">
                <a:highlight>
                  <a:srgbClr val="FFFF00"/>
                </a:highlight>
              </a:endParaRPr>
            </a:p>
          </p:txBody>
        </p:sp>
        <p:sp>
          <p:nvSpPr>
            <p:cNvPr id="474" name="Text 55">
              <a:extLst>
                <a:ext uri="{FF2B5EF4-FFF2-40B4-BE49-F238E27FC236}">
                  <a16:creationId xmlns:a16="http://schemas.microsoft.com/office/drawing/2014/main" id="{863ED289-6C80-F562-527D-A205AE6A4A78}"/>
                </a:ext>
              </a:extLst>
            </p:cNvPr>
            <p:cNvSpPr/>
            <p:nvPr/>
          </p:nvSpPr>
          <p:spPr>
            <a:xfrm>
              <a:off x="6311247" y="1883003"/>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functions</a:t>
              </a:r>
              <a:endParaRPr lang="en-US" sz="800" dirty="0">
                <a:highlight>
                  <a:srgbClr val="FFFF00"/>
                </a:highlight>
              </a:endParaRPr>
            </a:p>
          </p:txBody>
        </p:sp>
        <p:cxnSp>
          <p:nvCxnSpPr>
            <p:cNvPr id="477" name="Connector: Elbow 476">
              <a:extLst>
                <a:ext uri="{FF2B5EF4-FFF2-40B4-BE49-F238E27FC236}">
                  <a16:creationId xmlns:a16="http://schemas.microsoft.com/office/drawing/2014/main" id="{4E8A0454-3BDE-6E91-118C-25696A9C7EDE}"/>
                </a:ext>
              </a:extLst>
            </p:cNvPr>
            <p:cNvCxnSpPr>
              <a:cxnSpLocks/>
              <a:stCxn id="4" idx="2"/>
              <a:endCxn id="3" idx="0"/>
            </p:cNvCxnSpPr>
            <p:nvPr/>
          </p:nvCxnSpPr>
          <p:spPr>
            <a:xfrm rot="16200000" flipH="1">
              <a:off x="5001670" y="1951517"/>
              <a:ext cx="541252" cy="1303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9" name="Connector: Elbow 478">
              <a:extLst>
                <a:ext uri="{FF2B5EF4-FFF2-40B4-BE49-F238E27FC236}">
                  <a16:creationId xmlns:a16="http://schemas.microsoft.com/office/drawing/2014/main" id="{782CD760-E30F-8CE4-597E-2E91F4F43AC6}"/>
                </a:ext>
              </a:extLst>
            </p:cNvPr>
            <p:cNvCxnSpPr>
              <a:stCxn id="470" idx="2"/>
              <a:endCxn id="3" idx="0"/>
            </p:cNvCxnSpPr>
            <p:nvPr/>
          </p:nvCxnSpPr>
          <p:spPr>
            <a:xfrm rot="5400000">
              <a:off x="6292208" y="1941976"/>
              <a:ext cx="563954" cy="1300079"/>
            </a:xfrm>
            <a:prstGeom prst="bentConnector3">
              <a:avLst>
                <a:gd name="adj1" fmla="val 53450"/>
              </a:avLst>
            </a:prstGeom>
            <a:ln>
              <a:tailEnd type="triangle"/>
            </a:ln>
          </p:spPr>
          <p:style>
            <a:lnRef idx="1">
              <a:schemeClr val="accent1"/>
            </a:lnRef>
            <a:fillRef idx="0">
              <a:schemeClr val="accent1"/>
            </a:fillRef>
            <a:effectRef idx="0">
              <a:schemeClr val="accent1"/>
            </a:effectRef>
            <a:fontRef idx="minor">
              <a:schemeClr val="tx1"/>
            </a:fontRef>
          </p:style>
        </p:cxnSp>
        <p:sp>
          <p:nvSpPr>
            <p:cNvPr id="482" name="TextBox 481">
              <a:extLst>
                <a:ext uri="{FF2B5EF4-FFF2-40B4-BE49-F238E27FC236}">
                  <a16:creationId xmlns:a16="http://schemas.microsoft.com/office/drawing/2014/main" id="{61AF77A8-611C-E2DC-E7A6-4513E032E2E0}"/>
                </a:ext>
              </a:extLst>
            </p:cNvPr>
            <p:cNvSpPr txBox="1"/>
            <p:nvPr/>
          </p:nvSpPr>
          <p:spPr>
            <a:xfrm>
              <a:off x="5753166" y="1600431"/>
              <a:ext cx="430817" cy="461665"/>
            </a:xfrm>
            <a:prstGeom prst="rect">
              <a:avLst/>
            </a:prstGeom>
            <a:noFill/>
          </p:spPr>
          <p:txBody>
            <a:bodyPr wrap="square">
              <a:spAutoFit/>
            </a:bodyPr>
            <a:lstStyle/>
            <a:p>
              <a:r>
                <a:rPr lang="en-US" sz="2400" dirty="0">
                  <a:latin typeface="Open Sans Regular" pitchFamily="34" charset="0"/>
                  <a:ea typeface="Open Sans Regular" pitchFamily="34" charset="-122"/>
                  <a:cs typeface="Open Sans Regular" pitchFamily="34" charset="-120"/>
                </a:rPr>
                <a:t>+</a:t>
              </a:r>
              <a:endParaRPr lang="en-US" sz="2400" dirty="0"/>
            </a:p>
          </p:txBody>
        </p:sp>
        <p:sp>
          <p:nvSpPr>
            <p:cNvPr id="485" name="Text 55">
              <a:extLst>
                <a:ext uri="{FF2B5EF4-FFF2-40B4-BE49-F238E27FC236}">
                  <a16:creationId xmlns:a16="http://schemas.microsoft.com/office/drawing/2014/main" id="{F6B274F4-F76F-349E-D880-F3EB98320EE7}"/>
                </a:ext>
              </a:extLst>
            </p:cNvPr>
            <p:cNvSpPr/>
            <p:nvPr/>
          </p:nvSpPr>
          <p:spPr>
            <a:xfrm>
              <a:off x="5066100" y="5882062"/>
              <a:ext cx="1870971"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Function Call</a:t>
              </a:r>
              <a:endParaRPr lang="en-US" sz="800" dirty="0">
                <a:solidFill>
                  <a:schemeClr val="bg1"/>
                </a:solidFill>
                <a:latin typeface="Open Sans Regular" pitchFamily="34" charset="0"/>
                <a:ea typeface="Open Sans Regular" pitchFamily="34" charset="-122"/>
                <a:cs typeface="Open Sans Regular" pitchFamily="34" charset="-120"/>
              </a:endParaRPr>
            </a:p>
          </p:txBody>
        </p:sp>
        <p:cxnSp>
          <p:nvCxnSpPr>
            <p:cNvPr id="487" name="Straight Arrow Connector 486">
              <a:extLst>
                <a:ext uri="{FF2B5EF4-FFF2-40B4-BE49-F238E27FC236}">
                  <a16:creationId xmlns:a16="http://schemas.microsoft.com/office/drawing/2014/main" id="{03186219-A800-3DD0-5071-73EE581CD63A}"/>
                </a:ext>
              </a:extLst>
            </p:cNvPr>
            <p:cNvCxnSpPr>
              <a:cxnSpLocks/>
              <a:stCxn id="3" idx="2"/>
              <a:endCxn id="9" idx="0"/>
            </p:cNvCxnSpPr>
            <p:nvPr/>
          </p:nvCxnSpPr>
          <p:spPr>
            <a:xfrm flipH="1">
              <a:off x="5918744" y="4936156"/>
              <a:ext cx="5401" cy="546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51" name="Group 550">
            <a:extLst>
              <a:ext uri="{FF2B5EF4-FFF2-40B4-BE49-F238E27FC236}">
                <a16:creationId xmlns:a16="http://schemas.microsoft.com/office/drawing/2014/main" id="{AF198582-4F05-84BB-3B01-914D5BEAF6EA}"/>
              </a:ext>
            </a:extLst>
          </p:cNvPr>
          <p:cNvGrpSpPr/>
          <p:nvPr/>
        </p:nvGrpSpPr>
        <p:grpSpPr>
          <a:xfrm>
            <a:off x="8424152" y="1208823"/>
            <a:ext cx="2525876" cy="2053604"/>
            <a:chOff x="8414425" y="1208823"/>
            <a:chExt cx="2525876" cy="2053604"/>
          </a:xfrm>
        </p:grpSpPr>
        <p:sp>
          <p:nvSpPr>
            <p:cNvPr id="495" name="Text 0">
              <a:extLst>
                <a:ext uri="{FF2B5EF4-FFF2-40B4-BE49-F238E27FC236}">
                  <a16:creationId xmlns:a16="http://schemas.microsoft.com/office/drawing/2014/main" id="{D91CFDAB-8252-8D23-E160-A5CBA0E22912}"/>
                </a:ext>
              </a:extLst>
            </p:cNvPr>
            <p:cNvSpPr/>
            <p:nvPr/>
          </p:nvSpPr>
          <p:spPr>
            <a:xfrm>
              <a:off x="8414425" y="1208823"/>
              <a:ext cx="2525876" cy="2053604"/>
            </a:xfrm>
            <a:prstGeom prst="rect">
              <a:avLst/>
            </a:prstGeom>
            <a:solidFill>
              <a:schemeClr val="bg2"/>
            </a:solidFill>
            <a:ln/>
          </p:spPr>
          <p:txBody>
            <a:bodyPr wrap="square" lIns="0" tIns="0" rIns="0" bIns="0" rtlCol="0" anchor="ctr"/>
            <a:lstStyle/>
            <a:p>
              <a:pPr algn="ctr">
                <a:lnSpc>
                  <a:spcPct val="150000"/>
                </a:lnSpc>
              </a:pPr>
              <a:endParaRPr lang="en-US" sz="868" b="1" dirty="0">
                <a:solidFill>
                  <a:schemeClr val="bg1"/>
                </a:solidFill>
                <a:latin typeface="Open Sans ExtraBold" pitchFamily="2" charset="0"/>
                <a:ea typeface="Open Sans ExtraBold" pitchFamily="2" charset="0"/>
                <a:cs typeface="Open Sans ExtraBold" pitchFamily="2" charset="0"/>
              </a:endParaRPr>
            </a:p>
          </p:txBody>
        </p:sp>
        <p:pic>
          <p:nvPicPr>
            <p:cNvPr id="1026" name="Picture 2">
              <a:extLst>
                <a:ext uri="{FF2B5EF4-FFF2-40B4-BE49-F238E27FC236}">
                  <a16:creationId xmlns:a16="http://schemas.microsoft.com/office/drawing/2014/main" id="{08897FC7-33AC-220D-4251-CA02E30B0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613" y="1769226"/>
              <a:ext cx="921384" cy="13527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F1324A-3500-09FA-B9A2-8B011497F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3218" y="1769226"/>
              <a:ext cx="1047905" cy="1352750"/>
            </a:xfrm>
            <a:prstGeom prst="rect">
              <a:avLst/>
            </a:prstGeom>
            <a:noFill/>
            <a:extLst>
              <a:ext uri="{909E8E84-426E-40DD-AFC4-6F175D3DCCD1}">
                <a14:hiddenFill xmlns:a14="http://schemas.microsoft.com/office/drawing/2010/main">
                  <a:solidFill>
                    <a:srgbClr val="FFFFFF"/>
                  </a:solidFill>
                </a14:hiddenFill>
              </a:ext>
            </a:extLst>
          </p:spPr>
        </p:pic>
        <p:sp>
          <p:nvSpPr>
            <p:cNvPr id="496" name="Text 55">
              <a:extLst>
                <a:ext uri="{FF2B5EF4-FFF2-40B4-BE49-F238E27FC236}">
                  <a16:creationId xmlns:a16="http://schemas.microsoft.com/office/drawing/2014/main" id="{BC88F628-983D-8945-E830-EDEC917BCFA6}"/>
                </a:ext>
              </a:extLst>
            </p:cNvPr>
            <p:cNvSpPr/>
            <p:nvPr/>
          </p:nvSpPr>
          <p:spPr>
            <a:xfrm>
              <a:off x="8540742" y="1292901"/>
              <a:ext cx="2219837" cy="340036"/>
            </a:xfrm>
            <a:prstGeom prst="rect">
              <a:avLst/>
            </a:prstGeom>
            <a:noFill/>
            <a:ln/>
          </p:spPr>
          <p:txBody>
            <a:bodyPr wrap="square" lIns="0" tIns="0" rIns="0" bIns="0" rtlCol="0" anchor="t"/>
            <a:lstStyle/>
            <a:p>
              <a:r>
                <a:rPr lang="en-US" sz="1200" dirty="0">
                  <a:latin typeface="+mj-lt"/>
                </a:rPr>
                <a:t>LLMs don’t remember anything beyond the current conversation.</a:t>
              </a:r>
            </a:p>
          </p:txBody>
        </p:sp>
      </p:grpSp>
      <p:graphicFrame>
        <p:nvGraphicFramePr>
          <p:cNvPr id="501" name="Table 501">
            <a:extLst>
              <a:ext uri="{FF2B5EF4-FFF2-40B4-BE49-F238E27FC236}">
                <a16:creationId xmlns:a16="http://schemas.microsoft.com/office/drawing/2014/main" id="{9CC220A4-5ED9-C558-9B75-809D293575AD}"/>
              </a:ext>
            </a:extLst>
          </p:cNvPr>
          <p:cNvGraphicFramePr>
            <a:graphicFrameLocks noGrp="1"/>
          </p:cNvGraphicFramePr>
          <p:nvPr>
            <p:extLst>
              <p:ext uri="{D42A27DB-BD31-4B8C-83A1-F6EECF244321}">
                <p14:modId xmlns:p14="http://schemas.microsoft.com/office/powerpoint/2010/main" val="3818657719"/>
              </p:ext>
            </p:extLst>
          </p:nvPr>
        </p:nvGraphicFramePr>
        <p:xfrm>
          <a:off x="8414425" y="3402878"/>
          <a:ext cx="3663208" cy="1767840"/>
        </p:xfrm>
        <a:graphic>
          <a:graphicData uri="http://schemas.openxmlformats.org/drawingml/2006/table">
            <a:tbl>
              <a:tblPr firstRow="1" bandRow="1">
                <a:tableStyleId>{8799B23B-EC83-4686-B30A-512413B5E67A}</a:tableStyleId>
              </a:tblPr>
              <a:tblGrid>
                <a:gridCol w="764365">
                  <a:extLst>
                    <a:ext uri="{9D8B030D-6E8A-4147-A177-3AD203B41FA5}">
                      <a16:colId xmlns:a16="http://schemas.microsoft.com/office/drawing/2014/main" val="3337221790"/>
                    </a:ext>
                  </a:extLst>
                </a:gridCol>
                <a:gridCol w="2898843">
                  <a:extLst>
                    <a:ext uri="{9D8B030D-6E8A-4147-A177-3AD203B41FA5}">
                      <a16:colId xmlns:a16="http://schemas.microsoft.com/office/drawing/2014/main" val="3433536950"/>
                    </a:ext>
                  </a:extLst>
                </a:gridCol>
              </a:tblGrid>
              <a:tr h="208571">
                <a:tc>
                  <a:txBody>
                    <a:bodyPr/>
                    <a:lstStyle/>
                    <a:p>
                      <a:r>
                        <a:rPr lang="en-US" sz="1000" dirty="0"/>
                        <a:t>Model</a:t>
                      </a:r>
                    </a:p>
                  </a:txBody>
                  <a:tcPr/>
                </a:tc>
                <a:tc>
                  <a:txBody>
                    <a:bodyPr/>
                    <a:lstStyle/>
                    <a:p>
                      <a:r>
                        <a:rPr lang="en-US" sz="1000" dirty="0"/>
                        <a:t>Description</a:t>
                      </a:r>
                    </a:p>
                  </a:txBody>
                  <a:tcPr/>
                </a:tc>
                <a:extLst>
                  <a:ext uri="{0D108BD9-81ED-4DB2-BD59-A6C34878D82A}">
                    <a16:rowId xmlns:a16="http://schemas.microsoft.com/office/drawing/2014/main" val="1351316849"/>
                  </a:ext>
                </a:extLst>
              </a:tr>
              <a:tr h="236213">
                <a:tc>
                  <a:txBody>
                    <a:bodyPr/>
                    <a:lstStyle/>
                    <a:p>
                      <a:r>
                        <a:rPr lang="en-US" sz="1000" dirty="0"/>
                        <a:t>gpt-3.5/4</a:t>
                      </a:r>
                    </a:p>
                  </a:txBody>
                  <a:tcPr/>
                </a:tc>
                <a:tc>
                  <a:txBody>
                    <a:bodyPr/>
                    <a:lstStyle/>
                    <a:p>
                      <a:r>
                        <a:rPr lang="en-US" sz="1000" dirty="0"/>
                        <a:t>Provided by OpenAI &amp; Azure. Chat based. Most capable. 4K, 8K, 16K, 32K context windows.</a:t>
                      </a:r>
                    </a:p>
                  </a:txBody>
                  <a:tcPr/>
                </a:tc>
                <a:extLst>
                  <a:ext uri="{0D108BD9-81ED-4DB2-BD59-A6C34878D82A}">
                    <a16:rowId xmlns:a16="http://schemas.microsoft.com/office/drawing/2014/main" val="3423748558"/>
                  </a:ext>
                </a:extLst>
              </a:tr>
              <a:tr h="236213">
                <a:tc>
                  <a:txBody>
                    <a:bodyPr/>
                    <a:lstStyle/>
                    <a:p>
                      <a:r>
                        <a:rPr lang="en-US" sz="1000" dirty="0" err="1"/>
                        <a:t>davinci</a:t>
                      </a:r>
                      <a:endParaRPr lang="en-US" sz="1000" dirty="0"/>
                    </a:p>
                  </a:txBody>
                  <a:tcPr/>
                </a:tc>
                <a:tc>
                  <a:txBody>
                    <a:bodyPr/>
                    <a:lstStyle/>
                    <a:p>
                      <a:r>
                        <a:rPr lang="en-US" sz="1000" dirty="0"/>
                        <a:t>Provided by OpenAI &amp; Azure. Completion based.</a:t>
                      </a:r>
                    </a:p>
                  </a:txBody>
                  <a:tcPr/>
                </a:tc>
                <a:extLst>
                  <a:ext uri="{0D108BD9-81ED-4DB2-BD59-A6C34878D82A}">
                    <a16:rowId xmlns:a16="http://schemas.microsoft.com/office/drawing/2014/main" val="461651064"/>
                  </a:ext>
                </a:extLst>
              </a:tr>
              <a:tr h="236213">
                <a:tc>
                  <a:txBody>
                    <a:bodyPr/>
                    <a:lstStyle/>
                    <a:p>
                      <a:r>
                        <a:rPr lang="en-US" sz="1000" dirty="0"/>
                        <a:t>Palm-2</a:t>
                      </a:r>
                    </a:p>
                  </a:txBody>
                  <a:tcPr/>
                </a:tc>
                <a:tc>
                  <a:txBody>
                    <a:bodyPr/>
                    <a:lstStyle/>
                    <a:p>
                      <a:r>
                        <a:rPr lang="en-US" sz="1000" dirty="0"/>
                        <a:t>Provided by Google. Chat, Completion, Code</a:t>
                      </a:r>
                    </a:p>
                  </a:txBody>
                  <a:tcPr/>
                </a:tc>
                <a:extLst>
                  <a:ext uri="{0D108BD9-81ED-4DB2-BD59-A6C34878D82A}">
                    <a16:rowId xmlns:a16="http://schemas.microsoft.com/office/drawing/2014/main" val="3886205388"/>
                  </a:ext>
                </a:extLst>
              </a:tr>
              <a:tr h="236213">
                <a:tc>
                  <a:txBody>
                    <a:bodyPr/>
                    <a:lstStyle/>
                    <a:p>
                      <a:r>
                        <a:rPr lang="en-US" sz="1000" dirty="0"/>
                        <a:t>Titan</a:t>
                      </a:r>
                    </a:p>
                  </a:txBody>
                  <a:tcPr/>
                </a:tc>
                <a:tc>
                  <a:txBody>
                    <a:bodyPr/>
                    <a:lstStyle/>
                    <a:p>
                      <a:r>
                        <a:rPr lang="en-US" sz="1000" dirty="0"/>
                        <a:t>Provided by AWS. Least developed</a:t>
                      </a:r>
                    </a:p>
                  </a:txBody>
                  <a:tcPr/>
                </a:tc>
                <a:extLst>
                  <a:ext uri="{0D108BD9-81ED-4DB2-BD59-A6C34878D82A}">
                    <a16:rowId xmlns:a16="http://schemas.microsoft.com/office/drawing/2014/main" val="2621717149"/>
                  </a:ext>
                </a:extLst>
              </a:tr>
              <a:tr h="236213">
                <a:tc>
                  <a:txBody>
                    <a:bodyPr/>
                    <a:lstStyle/>
                    <a:p>
                      <a:r>
                        <a:rPr lang="en-US" sz="1000" dirty="0"/>
                        <a:t>O/S Models</a:t>
                      </a:r>
                    </a:p>
                  </a:txBody>
                  <a:tcPr/>
                </a:tc>
                <a:tc>
                  <a:txBody>
                    <a:bodyPr/>
                    <a:lstStyle/>
                    <a:p>
                      <a:r>
                        <a:rPr lang="en-US" sz="1000" dirty="0"/>
                        <a:t>Self- or cloud-hosted. Typically accessed via Python libraries. Not as capable as commercial ones.</a:t>
                      </a:r>
                    </a:p>
                  </a:txBody>
                  <a:tcPr/>
                </a:tc>
                <a:extLst>
                  <a:ext uri="{0D108BD9-81ED-4DB2-BD59-A6C34878D82A}">
                    <a16:rowId xmlns:a16="http://schemas.microsoft.com/office/drawing/2014/main" val="792756883"/>
                  </a:ext>
                </a:extLst>
              </a:tr>
            </a:tbl>
          </a:graphicData>
        </a:graphic>
      </p:graphicFrame>
      <p:sp>
        <p:nvSpPr>
          <p:cNvPr id="550" name="Text 0">
            <a:extLst>
              <a:ext uri="{FF2B5EF4-FFF2-40B4-BE49-F238E27FC236}">
                <a16:creationId xmlns:a16="http://schemas.microsoft.com/office/drawing/2014/main" id="{5CFA5088-4E2B-C1B5-686F-4599157E5797}"/>
              </a:ext>
            </a:extLst>
          </p:cNvPr>
          <p:cNvSpPr/>
          <p:nvPr/>
        </p:nvSpPr>
        <p:spPr>
          <a:xfrm>
            <a:off x="8411182" y="5311169"/>
            <a:ext cx="3661049" cy="1332822"/>
          </a:xfrm>
          <a:prstGeom prst="rect">
            <a:avLst/>
          </a:prstGeom>
          <a:solidFill>
            <a:schemeClr val="bg2"/>
          </a:solidFill>
          <a:ln/>
        </p:spPr>
        <p:txBody>
          <a:bodyPr wrap="square" lIns="0" tIns="0" rIns="0" bIns="0" rtlCol="0" anchor="t"/>
          <a:lstStyle/>
          <a:p>
            <a:pPr>
              <a:lnSpc>
                <a:spcPct val="150000"/>
              </a:lnSpc>
            </a:pPr>
            <a:r>
              <a:rPr lang="en-US" sz="1400" b="1" dirty="0">
                <a:latin typeface="+mj-lt"/>
                <a:ea typeface="Open Sans ExtraBold" pitchFamily="2" charset="0"/>
                <a:cs typeface="Open Sans ExtraBold" pitchFamily="2" charset="0"/>
              </a:rPr>
              <a:t>Input &amp; Output is measured in “tokens”</a:t>
            </a:r>
          </a:p>
          <a:p>
            <a:r>
              <a:rPr lang="en-US" sz="1200" dirty="0">
                <a:latin typeface="+mj-lt"/>
                <a:ea typeface="Open Sans ExtraBold" pitchFamily="2" charset="0"/>
                <a:cs typeface="Open Sans ExtraBold" pitchFamily="2" charset="0"/>
              </a:rPr>
              <a:t>A token is a numeric representation for a piece of a word. </a:t>
            </a:r>
            <a:br>
              <a:rPr lang="en-US" sz="1200" dirty="0">
                <a:latin typeface="+mj-lt"/>
                <a:ea typeface="Open Sans ExtraBold" pitchFamily="2" charset="0"/>
                <a:cs typeface="Open Sans ExtraBold" pitchFamily="2" charset="0"/>
              </a:rPr>
            </a:br>
            <a:r>
              <a:rPr lang="en-US" sz="1200" dirty="0">
                <a:latin typeface="+mj-lt"/>
                <a:ea typeface="Open Sans ExtraBold" pitchFamily="2" charset="0"/>
                <a:cs typeface="Open Sans ExtraBold" pitchFamily="2" charset="0"/>
              </a:rPr>
              <a:t>1 token ~= 4 chars in English. Today’s model size is 8K tokens or ~6000 words. </a:t>
            </a:r>
          </a:p>
          <a:p>
            <a:endParaRPr lang="en-US" sz="1200" dirty="0">
              <a:latin typeface="+mj-lt"/>
              <a:ea typeface="Open Sans ExtraBold" pitchFamily="2" charset="0"/>
              <a:cs typeface="Open Sans ExtraBold" pitchFamily="2" charset="0"/>
            </a:endParaRPr>
          </a:p>
          <a:p>
            <a:r>
              <a:rPr lang="en-US" sz="1200" dirty="0">
                <a:latin typeface="+mj-lt"/>
                <a:ea typeface="Open Sans ExtraBold" pitchFamily="2" charset="0"/>
                <a:cs typeface="Open Sans ExtraBold" pitchFamily="2" charset="0"/>
              </a:rPr>
              <a:t>Context Size of Model = Input + Output Tokens</a:t>
            </a:r>
          </a:p>
        </p:txBody>
      </p:sp>
    </p:spTree>
    <p:extLst>
      <p:ext uri="{BB962C8B-B14F-4D97-AF65-F5344CB8AC3E}">
        <p14:creationId xmlns:p14="http://schemas.microsoft.com/office/powerpoint/2010/main" val="106064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sz="1400" dirty="0"/>
              <a:t>To do anything meaningful with LLMs, we need a series for back-and-forth conversations, </a:t>
            </a:r>
            <a:r>
              <a:rPr lang="en-US" sz="1400" u="sng" dirty="0"/>
              <a:t>all managed programmatically</a:t>
            </a:r>
            <a:r>
              <a:rPr lang="en-US" sz="1400" dirty="0"/>
              <a:t>.</a:t>
            </a:r>
          </a:p>
        </p:txBody>
      </p:sp>
      <p:grpSp>
        <p:nvGrpSpPr>
          <p:cNvPr id="19" name="Group 18">
            <a:extLst>
              <a:ext uri="{FF2B5EF4-FFF2-40B4-BE49-F238E27FC236}">
                <a16:creationId xmlns:a16="http://schemas.microsoft.com/office/drawing/2014/main" id="{33569301-34AE-B9AB-0BB2-B4BDA1C24213}"/>
              </a:ext>
            </a:extLst>
          </p:cNvPr>
          <p:cNvGrpSpPr/>
          <p:nvPr/>
        </p:nvGrpSpPr>
        <p:grpSpPr>
          <a:xfrm>
            <a:off x="2716730" y="1989991"/>
            <a:ext cx="6206757" cy="2277544"/>
            <a:chOff x="2716730" y="1989991"/>
            <a:chExt cx="6206757" cy="2277544"/>
          </a:xfrm>
        </p:grpSpPr>
        <p:sp>
          <p:nvSpPr>
            <p:cNvPr id="11" name="Rectangle 10">
              <a:extLst>
                <a:ext uri="{FF2B5EF4-FFF2-40B4-BE49-F238E27FC236}">
                  <a16:creationId xmlns:a16="http://schemas.microsoft.com/office/drawing/2014/main" id="{CF4733F9-E87F-FAFF-6334-5CD86FC91203}"/>
                </a:ext>
              </a:extLst>
            </p:cNvPr>
            <p:cNvSpPr/>
            <p:nvPr/>
          </p:nvSpPr>
          <p:spPr>
            <a:xfrm>
              <a:off x="6526814" y="2292512"/>
              <a:ext cx="2396673" cy="1136490"/>
            </a:xfrm>
            <a:prstGeom prst="rect">
              <a:avLst/>
            </a:prstGeom>
            <a:noFill/>
            <a:ln w="12700">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bg2"/>
                </a:solidFill>
              </a:endParaRPr>
            </a:p>
          </p:txBody>
        </p:sp>
        <p:grpSp>
          <p:nvGrpSpPr>
            <p:cNvPr id="2" name="Group 1">
              <a:extLst>
                <a:ext uri="{FF2B5EF4-FFF2-40B4-BE49-F238E27FC236}">
                  <a16:creationId xmlns:a16="http://schemas.microsoft.com/office/drawing/2014/main" id="{1D8F2910-0589-90EA-719A-5682F155A979}"/>
                </a:ext>
              </a:extLst>
            </p:cNvPr>
            <p:cNvGrpSpPr/>
            <p:nvPr/>
          </p:nvGrpSpPr>
          <p:grpSpPr>
            <a:xfrm>
              <a:off x="2716730" y="2600020"/>
              <a:ext cx="612682" cy="636422"/>
              <a:chOff x="1666142" y="731493"/>
              <a:chExt cx="522582" cy="542831"/>
            </a:xfrm>
          </p:grpSpPr>
          <p:sp>
            <p:nvSpPr>
              <p:cNvPr id="3" name="Shape 5">
                <a:extLst>
                  <a:ext uri="{FF2B5EF4-FFF2-40B4-BE49-F238E27FC236}">
                    <a16:creationId xmlns:a16="http://schemas.microsoft.com/office/drawing/2014/main" id="{E8E3CE59-A311-8B86-70E9-EE9A6F1D9673}"/>
                  </a:ext>
                </a:extLst>
              </p:cNvPr>
              <p:cNvSpPr/>
              <p:nvPr/>
            </p:nvSpPr>
            <p:spPr>
              <a:xfrm>
                <a:off x="1666142" y="731493"/>
                <a:ext cx="522582" cy="542831"/>
              </a:xfrm>
              <a:prstGeom prst="ellipse">
                <a:avLst/>
              </a:prstGeom>
              <a:solidFill>
                <a:srgbClr val="000000">
                  <a:alpha val="100000"/>
                </a:srgbClr>
              </a:solidFill>
              <a:ln/>
            </p:spPr>
          </p:sp>
          <p:pic>
            <p:nvPicPr>
              <p:cNvPr id="4" name="Image 1" descr="preencoded.png">
                <a:extLst>
                  <a:ext uri="{FF2B5EF4-FFF2-40B4-BE49-F238E27FC236}">
                    <a16:creationId xmlns:a16="http://schemas.microsoft.com/office/drawing/2014/main" id="{170C9478-8FBF-07E9-5CF2-4D3774836598}"/>
                  </a:ext>
                </a:extLst>
              </p:cNvPr>
              <p:cNvPicPr>
                <a:picLocks noChangeAspect="1"/>
              </p:cNvPicPr>
              <p:nvPr/>
            </p:nvPicPr>
            <p:blipFill>
              <a:blip r:embed="rId3"/>
              <a:stretch>
                <a:fillRect/>
              </a:stretch>
            </p:blipFill>
            <p:spPr>
              <a:xfrm>
                <a:off x="1852693" y="855965"/>
                <a:ext cx="189228" cy="242784"/>
              </a:xfrm>
              <a:prstGeom prst="rect">
                <a:avLst/>
              </a:prstGeom>
            </p:spPr>
          </p:pic>
        </p:grpSp>
        <p:sp>
          <p:nvSpPr>
            <p:cNvPr id="5" name="Rectangle 4">
              <a:extLst>
                <a:ext uri="{FF2B5EF4-FFF2-40B4-BE49-F238E27FC236}">
                  <a16:creationId xmlns:a16="http://schemas.microsoft.com/office/drawing/2014/main" id="{2FCA18B2-6019-8389-1CF0-31BA5DE5FF7A}"/>
                </a:ext>
              </a:extLst>
            </p:cNvPr>
            <p:cNvSpPr/>
            <p:nvPr/>
          </p:nvSpPr>
          <p:spPr bwMode="gray">
            <a:xfrm>
              <a:off x="3847074" y="2674460"/>
              <a:ext cx="1542073" cy="487886"/>
            </a:xfrm>
            <a:prstGeom prst="rect">
              <a:avLst/>
            </a:prstGeom>
            <a:solidFill>
              <a:srgbClr val="041E42"/>
            </a:solidFill>
            <a:ln w="19050" algn="ctr">
              <a:noFill/>
              <a:miter lim="800000"/>
              <a:headEnd/>
              <a:tailEnd/>
            </a:ln>
            <a:effectLst/>
          </p:spPr>
          <p:txBody>
            <a:bodyPr wrap="square" lIns="88900" tIns="88900" rIns="88900" bIns="88900" rtlCol="0" anchor="ctr"/>
            <a:lstStyle/>
            <a:p>
              <a:pPr algn="ctr">
                <a:lnSpc>
                  <a:spcPct val="130000"/>
                </a:lnSpc>
              </a:pPr>
              <a:r>
                <a:rPr lang="en-US" sz="900" b="1" dirty="0">
                  <a:solidFill>
                    <a:schemeClr val="bg1"/>
                  </a:solidFill>
                </a:rPr>
                <a:t>User Interface</a:t>
              </a:r>
            </a:p>
          </p:txBody>
        </p:sp>
        <p:sp>
          <p:nvSpPr>
            <p:cNvPr id="6" name="Text 6">
              <a:extLst>
                <a:ext uri="{FF2B5EF4-FFF2-40B4-BE49-F238E27FC236}">
                  <a16:creationId xmlns:a16="http://schemas.microsoft.com/office/drawing/2014/main" id="{F10860B1-9F68-8A9B-E697-1CFB32A1B1DA}"/>
                </a:ext>
              </a:extLst>
            </p:cNvPr>
            <p:cNvSpPr/>
            <p:nvPr/>
          </p:nvSpPr>
          <p:spPr>
            <a:xfrm>
              <a:off x="5486574" y="2952279"/>
              <a:ext cx="768313" cy="248291"/>
            </a:xfrm>
            <a:prstGeom prst="rect">
              <a:avLst/>
            </a:prstGeom>
            <a:noFill/>
            <a:ln/>
          </p:spPr>
          <p:txBody>
            <a:bodyPr wrap="square" lIns="0" tIns="0" rIns="0" bIns="0" rtlCol="0" anchor="t"/>
            <a:lstStyle/>
            <a:p>
              <a:pPr algn="ctr"/>
              <a:r>
                <a:rPr lang="en-US" sz="868" dirty="0">
                  <a:latin typeface="Open Sans Regular" pitchFamily="34" charset="0"/>
                  <a:ea typeface="Open Sans Regular" pitchFamily="34" charset="-122"/>
                  <a:cs typeface="Open Sans Regular" pitchFamily="34" charset="-120"/>
                </a:rPr>
                <a:t>User Intent</a:t>
              </a:r>
              <a:endParaRPr lang="en-US" sz="868" b="1" dirty="0"/>
            </a:p>
          </p:txBody>
        </p:sp>
        <p:cxnSp>
          <p:nvCxnSpPr>
            <p:cNvPr id="7" name="Straight Arrow Connector 6">
              <a:extLst>
                <a:ext uri="{FF2B5EF4-FFF2-40B4-BE49-F238E27FC236}">
                  <a16:creationId xmlns:a16="http://schemas.microsoft.com/office/drawing/2014/main" id="{FAC16E60-1EE7-73E5-19AD-5415151B3510}"/>
                </a:ext>
              </a:extLst>
            </p:cNvPr>
            <p:cNvCxnSpPr>
              <a:stCxn id="3" idx="6"/>
              <a:endCxn id="5" idx="1"/>
            </p:cNvCxnSpPr>
            <p:nvPr/>
          </p:nvCxnSpPr>
          <p:spPr>
            <a:xfrm>
              <a:off x="3329412" y="2918231"/>
              <a:ext cx="517662" cy="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591E722-D32D-6468-2FF1-8CB0F51A068C}"/>
                </a:ext>
              </a:extLst>
            </p:cNvPr>
            <p:cNvCxnSpPr>
              <a:cxnSpLocks/>
            </p:cNvCxnSpPr>
            <p:nvPr/>
          </p:nvCxnSpPr>
          <p:spPr>
            <a:xfrm>
              <a:off x="5427344" y="2939241"/>
              <a:ext cx="1099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 0">
              <a:extLst>
                <a:ext uri="{FF2B5EF4-FFF2-40B4-BE49-F238E27FC236}">
                  <a16:creationId xmlns:a16="http://schemas.microsoft.com/office/drawing/2014/main" id="{98C38B83-DBC2-05BD-5664-ECADA2056A44}"/>
                </a:ext>
              </a:extLst>
            </p:cNvPr>
            <p:cNvSpPr/>
            <p:nvPr/>
          </p:nvSpPr>
          <p:spPr>
            <a:xfrm>
              <a:off x="6643719" y="2697554"/>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12" name="Text 6">
              <a:extLst>
                <a:ext uri="{FF2B5EF4-FFF2-40B4-BE49-F238E27FC236}">
                  <a16:creationId xmlns:a16="http://schemas.microsoft.com/office/drawing/2014/main" id="{B1AA5EF8-BD14-AF5F-B2EC-4C673D8E75B0}"/>
                </a:ext>
              </a:extLst>
            </p:cNvPr>
            <p:cNvSpPr/>
            <p:nvPr/>
          </p:nvSpPr>
          <p:spPr>
            <a:xfrm>
              <a:off x="6915919" y="1989991"/>
              <a:ext cx="1761153" cy="253345"/>
            </a:xfrm>
            <a:prstGeom prst="rect">
              <a:avLst/>
            </a:prstGeom>
            <a:noFill/>
            <a:ln/>
          </p:spPr>
          <p:txBody>
            <a:bodyPr wrap="square" lIns="0" tIns="0" rIns="0" bIns="0" rtlCol="0" anchor="t"/>
            <a:lstStyle/>
            <a:p>
              <a:pPr algn="ctr"/>
              <a:r>
                <a:rPr lang="en-US" sz="868" dirty="0">
                  <a:latin typeface="Open Sans Regular" pitchFamily="34" charset="0"/>
                  <a:ea typeface="Open Sans Regular" pitchFamily="34" charset="-122"/>
                  <a:cs typeface="Open Sans Regular" pitchFamily="34" charset="-120"/>
                </a:rPr>
                <a:t>Series of back-and-forth conversations with the LLM</a:t>
              </a:r>
              <a:endParaRPr lang="en-US" sz="868" b="1" dirty="0"/>
            </a:p>
          </p:txBody>
        </p:sp>
        <p:cxnSp>
          <p:nvCxnSpPr>
            <p:cNvPr id="14" name="Connector: Elbow 13">
              <a:extLst>
                <a:ext uri="{FF2B5EF4-FFF2-40B4-BE49-F238E27FC236}">
                  <a16:creationId xmlns:a16="http://schemas.microsoft.com/office/drawing/2014/main" id="{B9954BB8-6456-A4E3-08D2-A6F967F2E6ED}"/>
                </a:ext>
              </a:extLst>
            </p:cNvPr>
            <p:cNvCxnSpPr>
              <a:stCxn id="11" idx="2"/>
              <a:endCxn id="5" idx="2"/>
            </p:cNvCxnSpPr>
            <p:nvPr/>
          </p:nvCxnSpPr>
          <p:spPr>
            <a:xfrm rot="5400000" flipH="1">
              <a:off x="6038303" y="1742154"/>
              <a:ext cx="266656" cy="3107040"/>
            </a:xfrm>
            <a:prstGeom prst="bentConnector3">
              <a:avLst>
                <a:gd name="adj1" fmla="val -195169"/>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 6">
              <a:extLst>
                <a:ext uri="{FF2B5EF4-FFF2-40B4-BE49-F238E27FC236}">
                  <a16:creationId xmlns:a16="http://schemas.microsoft.com/office/drawing/2014/main" id="{F8C22FE4-C4F2-0DF5-9E30-FE45F4CD06A8}"/>
                </a:ext>
              </a:extLst>
            </p:cNvPr>
            <p:cNvSpPr/>
            <p:nvPr/>
          </p:nvSpPr>
          <p:spPr>
            <a:xfrm>
              <a:off x="5432847" y="4014190"/>
              <a:ext cx="1761153" cy="253345"/>
            </a:xfrm>
            <a:prstGeom prst="rect">
              <a:avLst/>
            </a:prstGeom>
            <a:noFill/>
            <a:ln/>
          </p:spPr>
          <p:txBody>
            <a:bodyPr wrap="square" lIns="0" tIns="0" rIns="0" bIns="0" rtlCol="0" anchor="t"/>
            <a:lstStyle/>
            <a:p>
              <a:pPr algn="ctr"/>
              <a:r>
                <a:rPr lang="en-US" sz="868" dirty="0"/>
                <a:t>After which the desired output </a:t>
              </a:r>
            </a:p>
            <a:p>
              <a:pPr algn="ctr"/>
              <a:r>
                <a:rPr lang="en-US" sz="868" dirty="0"/>
                <a:t>is sent to the user</a:t>
              </a:r>
            </a:p>
          </p:txBody>
        </p:sp>
        <p:sp>
          <p:nvSpPr>
            <p:cNvPr id="17" name="Text 6">
              <a:extLst>
                <a:ext uri="{FF2B5EF4-FFF2-40B4-BE49-F238E27FC236}">
                  <a16:creationId xmlns:a16="http://schemas.microsoft.com/office/drawing/2014/main" id="{59EB6558-8799-53CA-4932-ABB26043A889}"/>
                </a:ext>
              </a:extLst>
            </p:cNvPr>
            <p:cNvSpPr/>
            <p:nvPr/>
          </p:nvSpPr>
          <p:spPr>
            <a:xfrm>
              <a:off x="7302406" y="2452928"/>
              <a:ext cx="768313" cy="248291"/>
            </a:xfrm>
            <a:prstGeom prst="rect">
              <a:avLst/>
            </a:prstGeom>
            <a:noFill/>
            <a:ln/>
          </p:spPr>
          <p:txBody>
            <a:bodyPr wrap="square" lIns="0" tIns="0" rIns="0" bIns="0" rtlCol="0" anchor="t"/>
            <a:lstStyle/>
            <a:p>
              <a:pPr algn="ctr"/>
              <a:r>
                <a:rPr lang="en-US" sz="868" b="1" dirty="0">
                  <a:latin typeface="Open Sans Regular" pitchFamily="34" charset="0"/>
                  <a:ea typeface="Open Sans Regular" pitchFamily="34" charset="-122"/>
                </a:rPr>
                <a:t>Nth prompt</a:t>
              </a:r>
              <a:endParaRPr lang="en-US" sz="868" b="1" dirty="0"/>
            </a:p>
          </p:txBody>
        </p:sp>
        <p:sp>
          <p:nvSpPr>
            <p:cNvPr id="18" name="Text 6">
              <a:extLst>
                <a:ext uri="{FF2B5EF4-FFF2-40B4-BE49-F238E27FC236}">
                  <a16:creationId xmlns:a16="http://schemas.microsoft.com/office/drawing/2014/main" id="{69485C9C-A6F9-DAAC-88CE-F0EC8717AE8B}"/>
                </a:ext>
              </a:extLst>
            </p:cNvPr>
            <p:cNvSpPr/>
            <p:nvPr/>
          </p:nvSpPr>
          <p:spPr>
            <a:xfrm>
              <a:off x="7308893" y="3188992"/>
              <a:ext cx="768313" cy="248291"/>
            </a:xfrm>
            <a:prstGeom prst="rect">
              <a:avLst/>
            </a:prstGeom>
            <a:noFill/>
            <a:ln/>
          </p:spPr>
          <p:txBody>
            <a:bodyPr wrap="square" lIns="0" tIns="0" rIns="0" bIns="0" rtlCol="0" anchor="t"/>
            <a:lstStyle/>
            <a:p>
              <a:pPr algn="ctr"/>
              <a:r>
                <a:rPr lang="en-US" sz="868" b="1" dirty="0">
                  <a:latin typeface="Open Sans Regular" pitchFamily="34" charset="0"/>
                  <a:ea typeface="Open Sans Regular" pitchFamily="34" charset="-122"/>
                </a:rPr>
                <a:t>Nth output</a:t>
              </a:r>
              <a:endParaRPr lang="en-US" sz="868" b="1" dirty="0"/>
            </a:p>
          </p:txBody>
        </p:sp>
      </p:grpSp>
    </p:spTree>
    <p:extLst>
      <p:ext uri="{BB962C8B-B14F-4D97-AF65-F5344CB8AC3E}">
        <p14:creationId xmlns:p14="http://schemas.microsoft.com/office/powerpoint/2010/main" val="362589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31707"/>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dirty="0"/>
              <a:t>Asking the LLM to write code without any additional context. The generated code will not be effective.</a:t>
            </a:r>
          </a:p>
        </p:txBody>
      </p:sp>
      <p:grpSp>
        <p:nvGrpSpPr>
          <p:cNvPr id="546" name="Group 545">
            <a:extLst>
              <a:ext uri="{FF2B5EF4-FFF2-40B4-BE49-F238E27FC236}">
                <a16:creationId xmlns:a16="http://schemas.microsoft.com/office/drawing/2014/main" id="{43F2D150-D7E4-D2BD-6175-A19CD6ECA030}"/>
              </a:ext>
            </a:extLst>
          </p:cNvPr>
          <p:cNvGrpSpPr/>
          <p:nvPr/>
        </p:nvGrpSpPr>
        <p:grpSpPr>
          <a:xfrm>
            <a:off x="330562" y="1152674"/>
            <a:ext cx="2672839" cy="2457301"/>
            <a:chOff x="330562" y="1152674"/>
            <a:chExt cx="2672839" cy="2457301"/>
          </a:xfrm>
        </p:grpSpPr>
        <p:sp>
          <p:nvSpPr>
            <p:cNvPr id="8" name="Text 0">
              <a:extLst>
                <a:ext uri="{FF2B5EF4-FFF2-40B4-BE49-F238E27FC236}">
                  <a16:creationId xmlns:a16="http://schemas.microsoft.com/office/drawing/2014/main" id="{8EB6D022-AA10-71DD-3B03-BE8B879837BA}"/>
                </a:ext>
              </a:extLst>
            </p:cNvPr>
            <p:cNvSpPr/>
            <p:nvPr/>
          </p:nvSpPr>
          <p:spPr>
            <a:xfrm>
              <a:off x="498656" y="2350984"/>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11" name="Shape 8">
              <a:extLst>
                <a:ext uri="{FF2B5EF4-FFF2-40B4-BE49-F238E27FC236}">
                  <a16:creationId xmlns:a16="http://schemas.microsoft.com/office/drawing/2014/main" id="{B11BBBE4-E2AE-62FD-F739-845EE8D3E15B}"/>
                </a:ext>
              </a:extLst>
            </p:cNvPr>
            <p:cNvSpPr/>
            <p:nvPr/>
          </p:nvSpPr>
          <p:spPr>
            <a:xfrm>
              <a:off x="340088" y="1152674"/>
              <a:ext cx="2587112" cy="1037067"/>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15" name="Text 28">
              <a:extLst>
                <a:ext uri="{FF2B5EF4-FFF2-40B4-BE49-F238E27FC236}">
                  <a16:creationId xmlns:a16="http://schemas.microsoft.com/office/drawing/2014/main" id="{C99EE616-9137-815E-523A-CC9B8052AB32}"/>
                </a:ext>
              </a:extLst>
            </p:cNvPr>
            <p:cNvSpPr/>
            <p:nvPr/>
          </p:nvSpPr>
          <p:spPr>
            <a:xfrm>
              <a:off x="416288" y="1181551"/>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16" name="Text 55">
              <a:extLst>
                <a:ext uri="{FF2B5EF4-FFF2-40B4-BE49-F238E27FC236}">
                  <a16:creationId xmlns:a16="http://schemas.microsoft.com/office/drawing/2014/main" id="{B36047B3-D9A7-4701-E9FF-315DC7C242D0}"/>
                </a:ext>
              </a:extLst>
            </p:cNvPr>
            <p:cNvSpPr/>
            <p:nvPr/>
          </p:nvSpPr>
          <p:spPr>
            <a:xfrm>
              <a:off x="416289" y="139909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17" name="Text 55">
              <a:extLst>
                <a:ext uri="{FF2B5EF4-FFF2-40B4-BE49-F238E27FC236}">
                  <a16:creationId xmlns:a16="http://schemas.microsoft.com/office/drawing/2014/main" id="{5D45782E-212A-5AED-19F4-A8D007ABF57F}"/>
                </a:ext>
              </a:extLst>
            </p:cNvPr>
            <p:cNvSpPr/>
            <p:nvPr/>
          </p:nvSpPr>
          <p:spPr>
            <a:xfrm>
              <a:off x="416289" y="1590675"/>
              <a:ext cx="2587112" cy="113544"/>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highlight>
                    <a:srgbClr val="FFFF00"/>
                  </a:highlight>
                  <a:latin typeface="Open Sans Regular" pitchFamily="34" charset="0"/>
                  <a:ea typeface="Open Sans Regular" pitchFamily="34" charset="-122"/>
                  <a:cs typeface="Open Sans Regular" pitchFamily="34" charset="-120"/>
                </a:rPr>
                <a:t>{{specification}}</a:t>
              </a:r>
              <a:endParaRPr lang="en-US" sz="800" dirty="0">
                <a:highlight>
                  <a:srgbClr val="FFFF00"/>
                </a:highlight>
              </a:endParaRPr>
            </a:p>
          </p:txBody>
        </p:sp>
        <p:sp>
          <p:nvSpPr>
            <p:cNvPr id="22" name="Shape 8">
              <a:extLst>
                <a:ext uri="{FF2B5EF4-FFF2-40B4-BE49-F238E27FC236}">
                  <a16:creationId xmlns:a16="http://schemas.microsoft.com/office/drawing/2014/main" id="{8F9B962A-6D3E-B46A-A076-8328ACECEAC9}"/>
                </a:ext>
              </a:extLst>
            </p:cNvPr>
            <p:cNvSpPr/>
            <p:nvPr/>
          </p:nvSpPr>
          <p:spPr>
            <a:xfrm>
              <a:off x="330562" y="2966047"/>
              <a:ext cx="2587112" cy="64392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23" name="Text 28">
              <a:extLst>
                <a:ext uri="{FF2B5EF4-FFF2-40B4-BE49-F238E27FC236}">
                  <a16:creationId xmlns:a16="http://schemas.microsoft.com/office/drawing/2014/main" id="{EF1ECBA8-1133-527F-F0F7-A7F46C65C677}"/>
                </a:ext>
              </a:extLst>
            </p:cNvPr>
            <p:cNvSpPr/>
            <p:nvPr/>
          </p:nvSpPr>
          <p:spPr>
            <a:xfrm>
              <a:off x="406762" y="2994924"/>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24" name="Text 55">
              <a:extLst>
                <a:ext uri="{FF2B5EF4-FFF2-40B4-BE49-F238E27FC236}">
                  <a16:creationId xmlns:a16="http://schemas.microsoft.com/office/drawing/2014/main" id="{5B80B150-A4F4-1C52-1B62-2F96CB5B2788}"/>
                </a:ext>
              </a:extLst>
            </p:cNvPr>
            <p:cNvSpPr/>
            <p:nvPr/>
          </p:nvSpPr>
          <p:spPr>
            <a:xfrm>
              <a:off x="406763" y="3212464"/>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highlight>
                    <a:srgbClr val="FFFF00"/>
                  </a:highlight>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41" name="Text 55">
              <a:extLst>
                <a:ext uri="{FF2B5EF4-FFF2-40B4-BE49-F238E27FC236}">
                  <a16:creationId xmlns:a16="http://schemas.microsoft.com/office/drawing/2014/main" id="{5FAC3A15-97AE-B9DD-16BE-C18C4910ADB1}"/>
                </a:ext>
              </a:extLst>
            </p:cNvPr>
            <p:cNvSpPr/>
            <p:nvPr/>
          </p:nvSpPr>
          <p:spPr>
            <a:xfrm>
              <a:off x="406763" y="3374389"/>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highlight>
                    <a:srgbClr val="FFFF00"/>
                  </a:highlight>
                  <a:latin typeface="Open Sans Regular" pitchFamily="34" charset="0"/>
                  <a:ea typeface="Open Sans Regular" pitchFamily="34" charset="-122"/>
                  <a:cs typeface="Open Sans Regular" pitchFamily="34" charset="-120"/>
                </a:rPr>
                <a:t>{{some explanation of code}}</a:t>
              </a:r>
            </a:p>
          </p:txBody>
        </p:sp>
      </p:grpSp>
      <p:sp>
        <p:nvSpPr>
          <p:cNvPr id="2" name="Oval 1">
            <a:extLst>
              <a:ext uri="{FF2B5EF4-FFF2-40B4-BE49-F238E27FC236}">
                <a16:creationId xmlns:a16="http://schemas.microsoft.com/office/drawing/2014/main" id="{3C399DAF-CE0F-11D5-161D-05BBFEE3C739}"/>
              </a:ext>
            </a:extLst>
          </p:cNvPr>
          <p:cNvSpPr/>
          <p:nvPr/>
        </p:nvSpPr>
        <p:spPr>
          <a:xfrm>
            <a:off x="1136062" y="824806"/>
            <a:ext cx="315668" cy="2713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Tree>
    <p:extLst>
      <p:ext uri="{BB962C8B-B14F-4D97-AF65-F5344CB8AC3E}">
        <p14:creationId xmlns:p14="http://schemas.microsoft.com/office/powerpoint/2010/main" val="334058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dirty="0"/>
              <a:t>When provided with reference material, LLM can write better code. The challenge is to find most relevant reference material such that context size of LLM is not exceeded.</a:t>
            </a:r>
          </a:p>
          <a:p>
            <a:r>
              <a:rPr lang="en-US" dirty="0"/>
              <a:t>See: Embeddings, Vector Database, Data Loaders</a:t>
            </a:r>
          </a:p>
        </p:txBody>
      </p:sp>
      <p:grpSp>
        <p:nvGrpSpPr>
          <p:cNvPr id="547" name="Group 546">
            <a:extLst>
              <a:ext uri="{FF2B5EF4-FFF2-40B4-BE49-F238E27FC236}">
                <a16:creationId xmlns:a16="http://schemas.microsoft.com/office/drawing/2014/main" id="{5F20C4FD-3797-B242-E0D7-E41CE888B771}"/>
              </a:ext>
            </a:extLst>
          </p:cNvPr>
          <p:cNvGrpSpPr/>
          <p:nvPr/>
        </p:nvGrpSpPr>
        <p:grpSpPr>
          <a:xfrm>
            <a:off x="3349987" y="1142140"/>
            <a:ext cx="2672839" cy="2467835"/>
            <a:chOff x="3349987" y="1142140"/>
            <a:chExt cx="2672839" cy="2467835"/>
          </a:xfrm>
        </p:grpSpPr>
        <p:sp>
          <p:nvSpPr>
            <p:cNvPr id="28" name="Text 0">
              <a:extLst>
                <a:ext uri="{FF2B5EF4-FFF2-40B4-BE49-F238E27FC236}">
                  <a16:creationId xmlns:a16="http://schemas.microsoft.com/office/drawing/2014/main" id="{C76339B6-07AC-BD64-2044-CF438BAEA0E2}"/>
                </a:ext>
              </a:extLst>
            </p:cNvPr>
            <p:cNvSpPr/>
            <p:nvPr/>
          </p:nvSpPr>
          <p:spPr>
            <a:xfrm>
              <a:off x="3518081" y="2331934"/>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29" name="Shape 8">
              <a:extLst>
                <a:ext uri="{FF2B5EF4-FFF2-40B4-BE49-F238E27FC236}">
                  <a16:creationId xmlns:a16="http://schemas.microsoft.com/office/drawing/2014/main" id="{ECADF3E0-CAEA-474B-ECF8-C266DFA52205}"/>
                </a:ext>
              </a:extLst>
            </p:cNvPr>
            <p:cNvSpPr/>
            <p:nvPr/>
          </p:nvSpPr>
          <p:spPr>
            <a:xfrm>
              <a:off x="3359513" y="1142140"/>
              <a:ext cx="2587112" cy="1047601"/>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30" name="Text 28">
              <a:extLst>
                <a:ext uri="{FF2B5EF4-FFF2-40B4-BE49-F238E27FC236}">
                  <a16:creationId xmlns:a16="http://schemas.microsoft.com/office/drawing/2014/main" id="{73762E94-641D-69BC-3C0C-226904CD913B}"/>
                </a:ext>
              </a:extLst>
            </p:cNvPr>
            <p:cNvSpPr/>
            <p:nvPr/>
          </p:nvSpPr>
          <p:spPr>
            <a:xfrm>
              <a:off x="3435713" y="1162501"/>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31" name="Text 55">
              <a:extLst>
                <a:ext uri="{FF2B5EF4-FFF2-40B4-BE49-F238E27FC236}">
                  <a16:creationId xmlns:a16="http://schemas.microsoft.com/office/drawing/2014/main" id="{B1C19955-83B7-5329-F7A0-C12625923761}"/>
                </a:ext>
              </a:extLst>
            </p:cNvPr>
            <p:cNvSpPr/>
            <p:nvPr/>
          </p:nvSpPr>
          <p:spPr>
            <a:xfrm>
              <a:off x="3435714" y="138004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34" name="Text 55">
              <a:extLst>
                <a:ext uri="{FF2B5EF4-FFF2-40B4-BE49-F238E27FC236}">
                  <a16:creationId xmlns:a16="http://schemas.microsoft.com/office/drawing/2014/main" id="{905350F0-DA97-0AAF-60FE-D26AA84DB45A}"/>
                </a:ext>
              </a:extLst>
            </p:cNvPr>
            <p:cNvSpPr/>
            <p:nvPr/>
          </p:nvSpPr>
          <p:spPr>
            <a:xfrm>
              <a:off x="3435714" y="1541966"/>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highlight>
                    <a:srgbClr val="FFFF00"/>
                  </a:highlight>
                  <a:latin typeface="Open Sans Regular" pitchFamily="34" charset="0"/>
                  <a:ea typeface="Open Sans Regular" pitchFamily="34" charset="-122"/>
                  <a:cs typeface="Open Sans Regular" pitchFamily="34" charset="-120"/>
                </a:rPr>
                <a:t>{{specification}}</a:t>
              </a:r>
              <a:r>
                <a:rPr lang="en-US" sz="800" dirty="0">
                  <a:latin typeface="Open Sans Regular" pitchFamily="34" charset="0"/>
                  <a:ea typeface="Open Sans Regular" pitchFamily="34" charset="-122"/>
                  <a:cs typeface="Open Sans Regular" pitchFamily="34" charset="-120"/>
                </a:rPr>
                <a:t>.</a:t>
              </a:r>
            </a:p>
          </p:txBody>
        </p:sp>
        <p:sp>
          <p:nvSpPr>
            <p:cNvPr id="35" name="Shape 8">
              <a:extLst>
                <a:ext uri="{FF2B5EF4-FFF2-40B4-BE49-F238E27FC236}">
                  <a16:creationId xmlns:a16="http://schemas.microsoft.com/office/drawing/2014/main" id="{EFF5D04C-FE6A-0B60-EB57-385C158B4811}"/>
                </a:ext>
              </a:extLst>
            </p:cNvPr>
            <p:cNvSpPr/>
            <p:nvPr/>
          </p:nvSpPr>
          <p:spPr>
            <a:xfrm>
              <a:off x="3349987" y="2946997"/>
              <a:ext cx="2587112" cy="66297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36" name="Text 28">
              <a:extLst>
                <a:ext uri="{FF2B5EF4-FFF2-40B4-BE49-F238E27FC236}">
                  <a16:creationId xmlns:a16="http://schemas.microsoft.com/office/drawing/2014/main" id="{6DB9F00C-8E1B-D255-6B2F-A0497A5D560E}"/>
                </a:ext>
              </a:extLst>
            </p:cNvPr>
            <p:cNvSpPr/>
            <p:nvPr/>
          </p:nvSpPr>
          <p:spPr>
            <a:xfrm>
              <a:off x="3426187" y="2975874"/>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37" name="Text 55">
              <a:extLst>
                <a:ext uri="{FF2B5EF4-FFF2-40B4-BE49-F238E27FC236}">
                  <a16:creationId xmlns:a16="http://schemas.microsoft.com/office/drawing/2014/main" id="{F77B0886-8124-832F-3F9F-CEDC17565A8E}"/>
                </a:ext>
              </a:extLst>
            </p:cNvPr>
            <p:cNvSpPr/>
            <p:nvPr/>
          </p:nvSpPr>
          <p:spPr>
            <a:xfrm>
              <a:off x="3426188" y="3193414"/>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a:t>
              </a:r>
              <a:r>
                <a:rPr lang="en-US" sz="800" dirty="0">
                  <a:highlight>
                    <a:srgbClr val="FFFF00"/>
                  </a:highlight>
                  <a:latin typeface="Open Sans Regular" pitchFamily="34" charset="0"/>
                  <a:ea typeface="Open Sans Regular" pitchFamily="34" charset="-122"/>
                  <a:cs typeface="Open Sans Regular" pitchFamily="34" charset="-120"/>
                </a:rPr>
                <a:t>{{ABAP Code}}</a:t>
              </a:r>
              <a:r>
                <a:rPr lang="en-US" sz="800" dirty="0">
                  <a:latin typeface="Open Sans Regular" pitchFamily="34" charset="0"/>
                  <a:ea typeface="Open Sans Regular" pitchFamily="34" charset="-122"/>
                  <a:cs typeface="Open Sans Regular" pitchFamily="34" charset="-120"/>
                </a:rPr>
                <a:t>.</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40" name="Text 55">
              <a:extLst>
                <a:ext uri="{FF2B5EF4-FFF2-40B4-BE49-F238E27FC236}">
                  <a16:creationId xmlns:a16="http://schemas.microsoft.com/office/drawing/2014/main" id="{953FD491-EBF1-1C93-00A1-94497C211E09}"/>
                </a:ext>
              </a:extLst>
            </p:cNvPr>
            <p:cNvSpPr/>
            <p:nvPr/>
          </p:nvSpPr>
          <p:spPr>
            <a:xfrm>
              <a:off x="3435714" y="170389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some </a:t>
              </a:r>
              <a:r>
                <a:rPr lang="en-US" sz="800" dirty="0">
                  <a:highlight>
                    <a:srgbClr val="FFFF00"/>
                  </a:highlight>
                  <a:latin typeface="Open Sans Regular" pitchFamily="34" charset="0"/>
                  <a:ea typeface="Open Sans Regular" pitchFamily="34" charset="-122"/>
                  <a:cs typeface="Open Sans Regular" pitchFamily="34" charset="-120"/>
                </a:rPr>
                <a:t>{{reference material}}</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46" name="Group 545">
            <a:extLst>
              <a:ext uri="{FF2B5EF4-FFF2-40B4-BE49-F238E27FC236}">
                <a16:creationId xmlns:a16="http://schemas.microsoft.com/office/drawing/2014/main" id="{43F2D150-D7E4-D2BD-6175-A19CD6ECA030}"/>
              </a:ext>
            </a:extLst>
          </p:cNvPr>
          <p:cNvGrpSpPr/>
          <p:nvPr/>
        </p:nvGrpSpPr>
        <p:grpSpPr>
          <a:xfrm>
            <a:off x="330562" y="1152674"/>
            <a:ext cx="2672839" cy="2457301"/>
            <a:chOff x="330562" y="1152674"/>
            <a:chExt cx="2672839" cy="2457301"/>
          </a:xfrm>
          <a:solidFill>
            <a:schemeClr val="bg2"/>
          </a:solidFill>
        </p:grpSpPr>
        <p:sp>
          <p:nvSpPr>
            <p:cNvPr id="8" name="Text 0">
              <a:extLst>
                <a:ext uri="{FF2B5EF4-FFF2-40B4-BE49-F238E27FC236}">
                  <a16:creationId xmlns:a16="http://schemas.microsoft.com/office/drawing/2014/main" id="{8EB6D022-AA10-71DD-3B03-BE8B879837BA}"/>
                </a:ext>
              </a:extLst>
            </p:cNvPr>
            <p:cNvSpPr/>
            <p:nvPr/>
          </p:nvSpPr>
          <p:spPr>
            <a:xfrm>
              <a:off x="498656" y="235098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11" name="Shape 8">
              <a:extLst>
                <a:ext uri="{FF2B5EF4-FFF2-40B4-BE49-F238E27FC236}">
                  <a16:creationId xmlns:a16="http://schemas.microsoft.com/office/drawing/2014/main" id="{B11BBBE4-E2AE-62FD-F739-845EE8D3E15B}"/>
                </a:ext>
              </a:extLst>
            </p:cNvPr>
            <p:cNvSpPr/>
            <p:nvPr/>
          </p:nvSpPr>
          <p:spPr>
            <a:xfrm>
              <a:off x="340088" y="1152674"/>
              <a:ext cx="2587112" cy="1037067"/>
            </a:xfrm>
            <a:prstGeom prst="roundRect">
              <a:avLst>
                <a:gd name="adj" fmla="val 0"/>
              </a:avLst>
            </a:prstGeom>
            <a:grpFill/>
            <a:ln w="12700">
              <a:noFill/>
              <a:prstDash val="solid"/>
            </a:ln>
          </p:spPr>
          <p:txBody>
            <a:bodyPr/>
            <a:lstStyle/>
            <a:p>
              <a:endParaRPr lang="en-US" dirty="0"/>
            </a:p>
          </p:txBody>
        </p:sp>
        <p:sp>
          <p:nvSpPr>
            <p:cNvPr id="15" name="Text 28">
              <a:extLst>
                <a:ext uri="{FF2B5EF4-FFF2-40B4-BE49-F238E27FC236}">
                  <a16:creationId xmlns:a16="http://schemas.microsoft.com/office/drawing/2014/main" id="{C99EE616-9137-815E-523A-CC9B8052AB32}"/>
                </a:ext>
              </a:extLst>
            </p:cNvPr>
            <p:cNvSpPr/>
            <p:nvPr/>
          </p:nvSpPr>
          <p:spPr>
            <a:xfrm>
              <a:off x="416288" y="118155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16" name="Text 55">
              <a:extLst>
                <a:ext uri="{FF2B5EF4-FFF2-40B4-BE49-F238E27FC236}">
                  <a16:creationId xmlns:a16="http://schemas.microsoft.com/office/drawing/2014/main" id="{B36047B3-D9A7-4701-E9FF-315DC7C242D0}"/>
                </a:ext>
              </a:extLst>
            </p:cNvPr>
            <p:cNvSpPr/>
            <p:nvPr/>
          </p:nvSpPr>
          <p:spPr>
            <a:xfrm>
              <a:off x="416289" y="13990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17" name="Text 55">
              <a:extLst>
                <a:ext uri="{FF2B5EF4-FFF2-40B4-BE49-F238E27FC236}">
                  <a16:creationId xmlns:a16="http://schemas.microsoft.com/office/drawing/2014/main" id="{5D45782E-212A-5AED-19F4-A8D007ABF57F}"/>
                </a:ext>
              </a:extLst>
            </p:cNvPr>
            <p:cNvSpPr/>
            <p:nvPr/>
          </p:nvSpPr>
          <p:spPr>
            <a:xfrm>
              <a:off x="416289" y="159067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endParaRPr lang="en-US" sz="800" dirty="0"/>
            </a:p>
          </p:txBody>
        </p:sp>
        <p:sp>
          <p:nvSpPr>
            <p:cNvPr id="22" name="Shape 8">
              <a:extLst>
                <a:ext uri="{FF2B5EF4-FFF2-40B4-BE49-F238E27FC236}">
                  <a16:creationId xmlns:a16="http://schemas.microsoft.com/office/drawing/2014/main" id="{8F9B962A-6D3E-B46A-A076-8328ACECEAC9}"/>
                </a:ext>
              </a:extLst>
            </p:cNvPr>
            <p:cNvSpPr/>
            <p:nvPr/>
          </p:nvSpPr>
          <p:spPr>
            <a:xfrm>
              <a:off x="330562" y="2966047"/>
              <a:ext cx="2587112" cy="643928"/>
            </a:xfrm>
            <a:prstGeom prst="roundRect">
              <a:avLst>
                <a:gd name="adj" fmla="val 0"/>
              </a:avLst>
            </a:prstGeom>
            <a:grpFill/>
            <a:ln w="12700">
              <a:noFill/>
              <a:prstDash val="solid"/>
            </a:ln>
          </p:spPr>
          <p:txBody>
            <a:bodyPr/>
            <a:lstStyle/>
            <a:p>
              <a:endParaRPr lang="en-US" dirty="0"/>
            </a:p>
          </p:txBody>
        </p:sp>
        <p:sp>
          <p:nvSpPr>
            <p:cNvPr id="23" name="Text 28">
              <a:extLst>
                <a:ext uri="{FF2B5EF4-FFF2-40B4-BE49-F238E27FC236}">
                  <a16:creationId xmlns:a16="http://schemas.microsoft.com/office/drawing/2014/main" id="{EF1ECBA8-1133-527F-F0F7-A7F46C65C677}"/>
                </a:ext>
              </a:extLst>
            </p:cNvPr>
            <p:cNvSpPr/>
            <p:nvPr/>
          </p:nvSpPr>
          <p:spPr>
            <a:xfrm>
              <a:off x="406762" y="299492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24" name="Text 55">
              <a:extLst>
                <a:ext uri="{FF2B5EF4-FFF2-40B4-BE49-F238E27FC236}">
                  <a16:creationId xmlns:a16="http://schemas.microsoft.com/office/drawing/2014/main" id="{5B80B150-A4F4-1C52-1B62-2F96CB5B2788}"/>
                </a:ext>
              </a:extLst>
            </p:cNvPr>
            <p:cNvSpPr/>
            <p:nvPr/>
          </p:nvSpPr>
          <p:spPr>
            <a:xfrm>
              <a:off x="406763" y="321246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41" name="Text 55">
              <a:extLst>
                <a:ext uri="{FF2B5EF4-FFF2-40B4-BE49-F238E27FC236}">
                  <a16:creationId xmlns:a16="http://schemas.microsoft.com/office/drawing/2014/main" id="{5FAC3A15-97AE-B9DD-16BE-C18C4910ADB1}"/>
                </a:ext>
              </a:extLst>
            </p:cNvPr>
            <p:cNvSpPr/>
            <p:nvPr/>
          </p:nvSpPr>
          <p:spPr>
            <a:xfrm>
              <a:off x="406763" y="337438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latin typeface="Open Sans Regular" pitchFamily="34" charset="0"/>
                  <a:ea typeface="Open Sans Regular" pitchFamily="34" charset="-122"/>
                  <a:cs typeface="Open Sans Regular" pitchFamily="34" charset="-120"/>
                </a:rPr>
                <a:t>{{some explanation of code}}</a:t>
              </a:r>
            </a:p>
          </p:txBody>
        </p:sp>
      </p:grpSp>
      <p:sp>
        <p:nvSpPr>
          <p:cNvPr id="2" name="Oval 1">
            <a:extLst>
              <a:ext uri="{FF2B5EF4-FFF2-40B4-BE49-F238E27FC236}">
                <a16:creationId xmlns:a16="http://schemas.microsoft.com/office/drawing/2014/main" id="{3AA7C5E9-3F7C-5FA0-B3E8-C979E77707DA}"/>
              </a:ext>
            </a:extLst>
          </p:cNvPr>
          <p:cNvSpPr/>
          <p:nvPr/>
        </p:nvSpPr>
        <p:spPr>
          <a:xfrm>
            <a:off x="1136062" y="831378"/>
            <a:ext cx="315668" cy="2713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
        <p:nvSpPr>
          <p:cNvPr id="3" name="Oval 2">
            <a:extLst>
              <a:ext uri="{FF2B5EF4-FFF2-40B4-BE49-F238E27FC236}">
                <a16:creationId xmlns:a16="http://schemas.microsoft.com/office/drawing/2014/main" id="{437F3598-BDD8-95C8-CA2B-225F70DCEE2E}"/>
              </a:ext>
            </a:extLst>
          </p:cNvPr>
          <p:cNvSpPr/>
          <p:nvPr/>
        </p:nvSpPr>
        <p:spPr>
          <a:xfrm>
            <a:off x="4197559" y="816849"/>
            <a:ext cx="315668" cy="2713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Tree>
    <p:extLst>
      <p:ext uri="{BB962C8B-B14F-4D97-AF65-F5344CB8AC3E}">
        <p14:creationId xmlns:p14="http://schemas.microsoft.com/office/powerpoint/2010/main" val="51237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dirty="0"/>
              <a:t>To get better responses, ask the LLM to break the task down into smaller steps. You can also provide a few examples. Asking the LLM to “think step-by-step” forces it to slow down. </a:t>
            </a:r>
          </a:p>
          <a:p>
            <a:r>
              <a:rPr lang="en-US" dirty="0"/>
              <a:t>See: “Chain of Thought” prompting technique</a:t>
            </a:r>
          </a:p>
        </p:txBody>
      </p:sp>
      <p:grpSp>
        <p:nvGrpSpPr>
          <p:cNvPr id="547" name="Group 546">
            <a:extLst>
              <a:ext uri="{FF2B5EF4-FFF2-40B4-BE49-F238E27FC236}">
                <a16:creationId xmlns:a16="http://schemas.microsoft.com/office/drawing/2014/main" id="{5F20C4FD-3797-B242-E0D7-E41CE888B771}"/>
              </a:ext>
            </a:extLst>
          </p:cNvPr>
          <p:cNvGrpSpPr/>
          <p:nvPr/>
        </p:nvGrpSpPr>
        <p:grpSpPr>
          <a:xfrm>
            <a:off x="3349987" y="1142140"/>
            <a:ext cx="2672839" cy="2467835"/>
            <a:chOff x="3349987" y="1142140"/>
            <a:chExt cx="2672839" cy="2467835"/>
          </a:xfrm>
          <a:solidFill>
            <a:schemeClr val="bg2"/>
          </a:solidFill>
        </p:grpSpPr>
        <p:sp>
          <p:nvSpPr>
            <p:cNvPr id="28" name="Text 0">
              <a:extLst>
                <a:ext uri="{FF2B5EF4-FFF2-40B4-BE49-F238E27FC236}">
                  <a16:creationId xmlns:a16="http://schemas.microsoft.com/office/drawing/2014/main" id="{C76339B6-07AC-BD64-2044-CF438BAEA0E2}"/>
                </a:ext>
              </a:extLst>
            </p:cNvPr>
            <p:cNvSpPr/>
            <p:nvPr/>
          </p:nvSpPr>
          <p:spPr>
            <a:xfrm>
              <a:off x="3518081"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29" name="Shape 8">
              <a:extLst>
                <a:ext uri="{FF2B5EF4-FFF2-40B4-BE49-F238E27FC236}">
                  <a16:creationId xmlns:a16="http://schemas.microsoft.com/office/drawing/2014/main" id="{ECADF3E0-CAEA-474B-ECF8-C266DFA52205}"/>
                </a:ext>
              </a:extLst>
            </p:cNvPr>
            <p:cNvSpPr/>
            <p:nvPr/>
          </p:nvSpPr>
          <p:spPr>
            <a:xfrm>
              <a:off x="3359513" y="1142140"/>
              <a:ext cx="2587112" cy="1047601"/>
            </a:xfrm>
            <a:prstGeom prst="roundRect">
              <a:avLst>
                <a:gd name="adj" fmla="val 0"/>
              </a:avLst>
            </a:prstGeom>
            <a:grpFill/>
            <a:ln w="12700">
              <a:noFill/>
              <a:prstDash val="solid"/>
            </a:ln>
          </p:spPr>
          <p:txBody>
            <a:bodyPr/>
            <a:lstStyle/>
            <a:p>
              <a:endParaRPr lang="en-US" dirty="0"/>
            </a:p>
          </p:txBody>
        </p:sp>
        <p:sp>
          <p:nvSpPr>
            <p:cNvPr id="30" name="Text 28">
              <a:extLst>
                <a:ext uri="{FF2B5EF4-FFF2-40B4-BE49-F238E27FC236}">
                  <a16:creationId xmlns:a16="http://schemas.microsoft.com/office/drawing/2014/main" id="{73762E94-641D-69BC-3C0C-226904CD913B}"/>
                </a:ext>
              </a:extLst>
            </p:cNvPr>
            <p:cNvSpPr/>
            <p:nvPr/>
          </p:nvSpPr>
          <p:spPr>
            <a:xfrm>
              <a:off x="3435713"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31" name="Text 55">
              <a:extLst>
                <a:ext uri="{FF2B5EF4-FFF2-40B4-BE49-F238E27FC236}">
                  <a16:creationId xmlns:a16="http://schemas.microsoft.com/office/drawing/2014/main" id="{B1C19955-83B7-5329-F7A0-C12625923761}"/>
                </a:ext>
              </a:extLst>
            </p:cNvPr>
            <p:cNvSpPr/>
            <p:nvPr/>
          </p:nvSpPr>
          <p:spPr>
            <a:xfrm>
              <a:off x="3435714"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34" name="Text 55">
              <a:extLst>
                <a:ext uri="{FF2B5EF4-FFF2-40B4-BE49-F238E27FC236}">
                  <a16:creationId xmlns:a16="http://schemas.microsoft.com/office/drawing/2014/main" id="{905350F0-DA97-0AAF-60FE-D26AA84DB45A}"/>
                </a:ext>
              </a:extLst>
            </p:cNvPr>
            <p:cNvSpPr/>
            <p:nvPr/>
          </p:nvSpPr>
          <p:spPr>
            <a:xfrm>
              <a:off x="3435714"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p>
          </p:txBody>
        </p:sp>
        <p:sp>
          <p:nvSpPr>
            <p:cNvPr id="35" name="Shape 8">
              <a:extLst>
                <a:ext uri="{FF2B5EF4-FFF2-40B4-BE49-F238E27FC236}">
                  <a16:creationId xmlns:a16="http://schemas.microsoft.com/office/drawing/2014/main" id="{EFF5D04C-FE6A-0B60-EB57-385C158B4811}"/>
                </a:ext>
              </a:extLst>
            </p:cNvPr>
            <p:cNvSpPr/>
            <p:nvPr/>
          </p:nvSpPr>
          <p:spPr>
            <a:xfrm>
              <a:off x="3349987" y="2946997"/>
              <a:ext cx="2587112" cy="662978"/>
            </a:xfrm>
            <a:prstGeom prst="roundRect">
              <a:avLst>
                <a:gd name="adj" fmla="val 0"/>
              </a:avLst>
            </a:prstGeom>
            <a:grpFill/>
            <a:ln w="12700">
              <a:noFill/>
              <a:prstDash val="solid"/>
            </a:ln>
          </p:spPr>
          <p:txBody>
            <a:bodyPr/>
            <a:lstStyle/>
            <a:p>
              <a:endParaRPr lang="en-US" dirty="0"/>
            </a:p>
          </p:txBody>
        </p:sp>
        <p:sp>
          <p:nvSpPr>
            <p:cNvPr id="36" name="Text 28">
              <a:extLst>
                <a:ext uri="{FF2B5EF4-FFF2-40B4-BE49-F238E27FC236}">
                  <a16:creationId xmlns:a16="http://schemas.microsoft.com/office/drawing/2014/main" id="{6DB9F00C-8E1B-D255-6B2F-A0497A5D560E}"/>
                </a:ext>
              </a:extLst>
            </p:cNvPr>
            <p:cNvSpPr/>
            <p:nvPr/>
          </p:nvSpPr>
          <p:spPr>
            <a:xfrm>
              <a:off x="3426187"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37" name="Text 55">
              <a:extLst>
                <a:ext uri="{FF2B5EF4-FFF2-40B4-BE49-F238E27FC236}">
                  <a16:creationId xmlns:a16="http://schemas.microsoft.com/office/drawing/2014/main" id="{F77B0886-8124-832F-3F9F-CEDC17565A8E}"/>
                </a:ext>
              </a:extLst>
            </p:cNvPr>
            <p:cNvSpPr/>
            <p:nvPr/>
          </p:nvSpPr>
          <p:spPr>
            <a:xfrm>
              <a:off x="3426188"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40" name="Text 55">
              <a:extLst>
                <a:ext uri="{FF2B5EF4-FFF2-40B4-BE49-F238E27FC236}">
                  <a16:creationId xmlns:a16="http://schemas.microsoft.com/office/drawing/2014/main" id="{953FD491-EBF1-1C93-00A1-94497C211E09}"/>
                </a:ext>
              </a:extLst>
            </p:cNvPr>
            <p:cNvSpPr/>
            <p:nvPr/>
          </p:nvSpPr>
          <p:spPr>
            <a:xfrm>
              <a:off x="3435714"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some </a:t>
              </a:r>
              <a:r>
                <a:rPr lang="en-US" sz="800" dirty="0">
                  <a:latin typeface="Open Sans Regular" pitchFamily="34" charset="0"/>
                  <a:ea typeface="Open Sans Regular" pitchFamily="34" charset="-122"/>
                  <a:cs typeface="Open Sans Regular" pitchFamily="34" charset="-120"/>
                </a:rPr>
                <a:t>{{reference material}}</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46" name="Group 545">
            <a:extLst>
              <a:ext uri="{FF2B5EF4-FFF2-40B4-BE49-F238E27FC236}">
                <a16:creationId xmlns:a16="http://schemas.microsoft.com/office/drawing/2014/main" id="{43F2D150-D7E4-D2BD-6175-A19CD6ECA030}"/>
              </a:ext>
            </a:extLst>
          </p:cNvPr>
          <p:cNvGrpSpPr/>
          <p:nvPr/>
        </p:nvGrpSpPr>
        <p:grpSpPr>
          <a:xfrm>
            <a:off x="330562" y="1152674"/>
            <a:ext cx="2672839" cy="2457301"/>
            <a:chOff x="330562" y="1152674"/>
            <a:chExt cx="2672839" cy="2457301"/>
          </a:xfrm>
          <a:solidFill>
            <a:schemeClr val="bg2"/>
          </a:solidFill>
        </p:grpSpPr>
        <p:sp>
          <p:nvSpPr>
            <p:cNvPr id="8" name="Text 0">
              <a:extLst>
                <a:ext uri="{FF2B5EF4-FFF2-40B4-BE49-F238E27FC236}">
                  <a16:creationId xmlns:a16="http://schemas.microsoft.com/office/drawing/2014/main" id="{8EB6D022-AA10-71DD-3B03-BE8B879837BA}"/>
                </a:ext>
              </a:extLst>
            </p:cNvPr>
            <p:cNvSpPr/>
            <p:nvPr/>
          </p:nvSpPr>
          <p:spPr>
            <a:xfrm>
              <a:off x="498656" y="235098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11" name="Shape 8">
              <a:extLst>
                <a:ext uri="{FF2B5EF4-FFF2-40B4-BE49-F238E27FC236}">
                  <a16:creationId xmlns:a16="http://schemas.microsoft.com/office/drawing/2014/main" id="{B11BBBE4-E2AE-62FD-F739-845EE8D3E15B}"/>
                </a:ext>
              </a:extLst>
            </p:cNvPr>
            <p:cNvSpPr/>
            <p:nvPr/>
          </p:nvSpPr>
          <p:spPr>
            <a:xfrm>
              <a:off x="340088" y="1152674"/>
              <a:ext cx="2587112" cy="1037067"/>
            </a:xfrm>
            <a:prstGeom prst="roundRect">
              <a:avLst>
                <a:gd name="adj" fmla="val 0"/>
              </a:avLst>
            </a:prstGeom>
            <a:grpFill/>
            <a:ln w="12700">
              <a:noFill/>
              <a:prstDash val="solid"/>
            </a:ln>
          </p:spPr>
          <p:txBody>
            <a:bodyPr/>
            <a:lstStyle/>
            <a:p>
              <a:endParaRPr lang="en-US" dirty="0"/>
            </a:p>
          </p:txBody>
        </p:sp>
        <p:sp>
          <p:nvSpPr>
            <p:cNvPr id="15" name="Text 28">
              <a:extLst>
                <a:ext uri="{FF2B5EF4-FFF2-40B4-BE49-F238E27FC236}">
                  <a16:creationId xmlns:a16="http://schemas.microsoft.com/office/drawing/2014/main" id="{C99EE616-9137-815E-523A-CC9B8052AB32}"/>
                </a:ext>
              </a:extLst>
            </p:cNvPr>
            <p:cNvSpPr/>
            <p:nvPr/>
          </p:nvSpPr>
          <p:spPr>
            <a:xfrm>
              <a:off x="416288" y="118155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16" name="Text 55">
              <a:extLst>
                <a:ext uri="{FF2B5EF4-FFF2-40B4-BE49-F238E27FC236}">
                  <a16:creationId xmlns:a16="http://schemas.microsoft.com/office/drawing/2014/main" id="{B36047B3-D9A7-4701-E9FF-315DC7C242D0}"/>
                </a:ext>
              </a:extLst>
            </p:cNvPr>
            <p:cNvSpPr/>
            <p:nvPr/>
          </p:nvSpPr>
          <p:spPr>
            <a:xfrm>
              <a:off x="416289" y="13990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17" name="Text 55">
              <a:extLst>
                <a:ext uri="{FF2B5EF4-FFF2-40B4-BE49-F238E27FC236}">
                  <a16:creationId xmlns:a16="http://schemas.microsoft.com/office/drawing/2014/main" id="{5D45782E-212A-5AED-19F4-A8D007ABF57F}"/>
                </a:ext>
              </a:extLst>
            </p:cNvPr>
            <p:cNvSpPr/>
            <p:nvPr/>
          </p:nvSpPr>
          <p:spPr>
            <a:xfrm>
              <a:off x="416289" y="159067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endParaRPr lang="en-US" sz="800" dirty="0"/>
            </a:p>
          </p:txBody>
        </p:sp>
        <p:sp>
          <p:nvSpPr>
            <p:cNvPr id="22" name="Shape 8">
              <a:extLst>
                <a:ext uri="{FF2B5EF4-FFF2-40B4-BE49-F238E27FC236}">
                  <a16:creationId xmlns:a16="http://schemas.microsoft.com/office/drawing/2014/main" id="{8F9B962A-6D3E-B46A-A076-8328ACECEAC9}"/>
                </a:ext>
              </a:extLst>
            </p:cNvPr>
            <p:cNvSpPr/>
            <p:nvPr/>
          </p:nvSpPr>
          <p:spPr>
            <a:xfrm>
              <a:off x="330562" y="2966047"/>
              <a:ext cx="2587112" cy="643928"/>
            </a:xfrm>
            <a:prstGeom prst="roundRect">
              <a:avLst>
                <a:gd name="adj" fmla="val 0"/>
              </a:avLst>
            </a:prstGeom>
            <a:grpFill/>
            <a:ln w="12700">
              <a:noFill/>
              <a:prstDash val="solid"/>
            </a:ln>
          </p:spPr>
          <p:txBody>
            <a:bodyPr/>
            <a:lstStyle/>
            <a:p>
              <a:endParaRPr lang="en-US" dirty="0"/>
            </a:p>
          </p:txBody>
        </p:sp>
        <p:sp>
          <p:nvSpPr>
            <p:cNvPr id="23" name="Text 28">
              <a:extLst>
                <a:ext uri="{FF2B5EF4-FFF2-40B4-BE49-F238E27FC236}">
                  <a16:creationId xmlns:a16="http://schemas.microsoft.com/office/drawing/2014/main" id="{EF1ECBA8-1133-527F-F0F7-A7F46C65C677}"/>
                </a:ext>
              </a:extLst>
            </p:cNvPr>
            <p:cNvSpPr/>
            <p:nvPr/>
          </p:nvSpPr>
          <p:spPr>
            <a:xfrm>
              <a:off x="406762" y="299492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24" name="Text 55">
              <a:extLst>
                <a:ext uri="{FF2B5EF4-FFF2-40B4-BE49-F238E27FC236}">
                  <a16:creationId xmlns:a16="http://schemas.microsoft.com/office/drawing/2014/main" id="{5B80B150-A4F4-1C52-1B62-2F96CB5B2788}"/>
                </a:ext>
              </a:extLst>
            </p:cNvPr>
            <p:cNvSpPr/>
            <p:nvPr/>
          </p:nvSpPr>
          <p:spPr>
            <a:xfrm>
              <a:off x="406763" y="321246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41" name="Text 55">
              <a:extLst>
                <a:ext uri="{FF2B5EF4-FFF2-40B4-BE49-F238E27FC236}">
                  <a16:creationId xmlns:a16="http://schemas.microsoft.com/office/drawing/2014/main" id="{5FAC3A15-97AE-B9DD-16BE-C18C4910ADB1}"/>
                </a:ext>
              </a:extLst>
            </p:cNvPr>
            <p:cNvSpPr/>
            <p:nvPr/>
          </p:nvSpPr>
          <p:spPr>
            <a:xfrm>
              <a:off x="406763" y="337438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latin typeface="Open Sans Regular" pitchFamily="34" charset="0"/>
                  <a:ea typeface="Open Sans Regular" pitchFamily="34" charset="-122"/>
                  <a:cs typeface="Open Sans Regular" pitchFamily="34" charset="-120"/>
                </a:rPr>
                <a:t>{{some explanation of code}}</a:t>
              </a:r>
            </a:p>
          </p:txBody>
        </p:sp>
      </p:grpSp>
      <p:grpSp>
        <p:nvGrpSpPr>
          <p:cNvPr id="548" name="Group 547">
            <a:extLst>
              <a:ext uri="{FF2B5EF4-FFF2-40B4-BE49-F238E27FC236}">
                <a16:creationId xmlns:a16="http://schemas.microsoft.com/office/drawing/2014/main" id="{376095CB-5647-26C6-1C30-D2E5F3B8756D}"/>
              </a:ext>
            </a:extLst>
          </p:cNvPr>
          <p:cNvGrpSpPr/>
          <p:nvPr/>
        </p:nvGrpSpPr>
        <p:grpSpPr>
          <a:xfrm>
            <a:off x="6217012" y="1142140"/>
            <a:ext cx="2672839" cy="2467835"/>
            <a:chOff x="6217012" y="1142140"/>
            <a:chExt cx="2672839" cy="2467835"/>
          </a:xfrm>
        </p:grpSpPr>
        <p:sp>
          <p:nvSpPr>
            <p:cNvPr id="42" name="Text 0">
              <a:extLst>
                <a:ext uri="{FF2B5EF4-FFF2-40B4-BE49-F238E27FC236}">
                  <a16:creationId xmlns:a16="http://schemas.microsoft.com/office/drawing/2014/main" id="{8E40AC76-9754-2ECD-6D9A-3FE6740B79AF}"/>
                </a:ext>
              </a:extLst>
            </p:cNvPr>
            <p:cNvSpPr/>
            <p:nvPr/>
          </p:nvSpPr>
          <p:spPr>
            <a:xfrm>
              <a:off x="6385106" y="2331934"/>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3" name="Shape 8">
              <a:extLst>
                <a:ext uri="{FF2B5EF4-FFF2-40B4-BE49-F238E27FC236}">
                  <a16:creationId xmlns:a16="http://schemas.microsoft.com/office/drawing/2014/main" id="{13486754-BF33-C154-2791-DBDA5294B7B5}"/>
                </a:ext>
              </a:extLst>
            </p:cNvPr>
            <p:cNvSpPr/>
            <p:nvPr/>
          </p:nvSpPr>
          <p:spPr>
            <a:xfrm>
              <a:off x="6226538" y="1142140"/>
              <a:ext cx="2587112" cy="1047601"/>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44" name="Text 28">
              <a:extLst>
                <a:ext uri="{FF2B5EF4-FFF2-40B4-BE49-F238E27FC236}">
                  <a16:creationId xmlns:a16="http://schemas.microsoft.com/office/drawing/2014/main" id="{0D685A94-88AB-769A-BE62-E04360E4CBE6}"/>
                </a:ext>
              </a:extLst>
            </p:cNvPr>
            <p:cNvSpPr/>
            <p:nvPr/>
          </p:nvSpPr>
          <p:spPr>
            <a:xfrm>
              <a:off x="6302738" y="1162501"/>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45" name="Text 55">
              <a:extLst>
                <a:ext uri="{FF2B5EF4-FFF2-40B4-BE49-F238E27FC236}">
                  <a16:creationId xmlns:a16="http://schemas.microsoft.com/office/drawing/2014/main" id="{8CB56380-B455-AF03-DC78-A05F72AFF9B2}"/>
                </a:ext>
              </a:extLst>
            </p:cNvPr>
            <p:cNvSpPr/>
            <p:nvPr/>
          </p:nvSpPr>
          <p:spPr>
            <a:xfrm>
              <a:off x="6302739" y="138004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Architect. Think step-by-step.</a:t>
              </a:r>
              <a:endParaRPr lang="en-US" sz="800" dirty="0">
                <a:solidFill>
                  <a:schemeClr val="bg1"/>
                </a:solidFill>
              </a:endParaRPr>
            </a:p>
          </p:txBody>
        </p:sp>
        <p:sp>
          <p:nvSpPr>
            <p:cNvPr id="46" name="Text 55">
              <a:extLst>
                <a:ext uri="{FF2B5EF4-FFF2-40B4-BE49-F238E27FC236}">
                  <a16:creationId xmlns:a16="http://schemas.microsoft.com/office/drawing/2014/main" id="{9F2AE6F0-C510-82A0-4EFF-9515E46BA417}"/>
                </a:ext>
              </a:extLst>
            </p:cNvPr>
            <p:cNvSpPr/>
            <p:nvPr/>
          </p:nvSpPr>
          <p:spPr>
            <a:xfrm>
              <a:off x="6302739" y="1541966"/>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Create sub-tasks for this </a:t>
              </a:r>
              <a:r>
                <a:rPr lang="en-US" sz="800" dirty="0">
                  <a:highlight>
                    <a:srgbClr val="FFFF00"/>
                  </a:highlight>
                  <a:latin typeface="Open Sans Regular" pitchFamily="34" charset="0"/>
                  <a:ea typeface="Open Sans Regular" pitchFamily="34" charset="-122"/>
                  <a:cs typeface="Open Sans Regular" pitchFamily="34" charset="-120"/>
                </a:rPr>
                <a:t>{{specification}}</a:t>
              </a:r>
              <a:r>
                <a:rPr lang="en-US" sz="800" dirty="0">
                  <a:latin typeface="Open Sans Regular" pitchFamily="34" charset="0"/>
                  <a:ea typeface="Open Sans Regular" pitchFamily="34" charset="-122"/>
                  <a:cs typeface="Open Sans Regular" pitchFamily="34" charset="-120"/>
                </a:rPr>
                <a:t>.</a:t>
              </a:r>
            </a:p>
          </p:txBody>
        </p:sp>
        <p:sp>
          <p:nvSpPr>
            <p:cNvPr id="47" name="Shape 8">
              <a:extLst>
                <a:ext uri="{FF2B5EF4-FFF2-40B4-BE49-F238E27FC236}">
                  <a16:creationId xmlns:a16="http://schemas.microsoft.com/office/drawing/2014/main" id="{382F815C-2248-0E76-3817-00CD6A57AC09}"/>
                </a:ext>
              </a:extLst>
            </p:cNvPr>
            <p:cNvSpPr/>
            <p:nvPr/>
          </p:nvSpPr>
          <p:spPr>
            <a:xfrm>
              <a:off x="6217012" y="2946997"/>
              <a:ext cx="2587112" cy="66297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48" name="Text 28">
              <a:extLst>
                <a:ext uri="{FF2B5EF4-FFF2-40B4-BE49-F238E27FC236}">
                  <a16:creationId xmlns:a16="http://schemas.microsoft.com/office/drawing/2014/main" id="{FBA75374-0859-B192-682B-A8676A38DD1A}"/>
                </a:ext>
              </a:extLst>
            </p:cNvPr>
            <p:cNvSpPr/>
            <p:nvPr/>
          </p:nvSpPr>
          <p:spPr>
            <a:xfrm>
              <a:off x="6293212" y="2975874"/>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49" name="Text 55">
              <a:extLst>
                <a:ext uri="{FF2B5EF4-FFF2-40B4-BE49-F238E27FC236}">
                  <a16:creationId xmlns:a16="http://schemas.microsoft.com/office/drawing/2014/main" id="{DA28B386-7CAD-F481-DC24-4F4CE37574A3}"/>
                </a:ext>
              </a:extLst>
            </p:cNvPr>
            <p:cNvSpPr/>
            <p:nvPr/>
          </p:nvSpPr>
          <p:spPr>
            <a:xfrm>
              <a:off x="6293213" y="3193414"/>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are the sub-steps</a:t>
              </a:r>
              <a:endParaRPr lang="en-US" sz="800" dirty="0">
                <a:solidFill>
                  <a:schemeClr val="bg1"/>
                </a:solidFill>
              </a:endParaRPr>
            </a:p>
          </p:txBody>
        </p:sp>
        <p:sp>
          <p:nvSpPr>
            <p:cNvPr id="50" name="Text 55">
              <a:extLst>
                <a:ext uri="{FF2B5EF4-FFF2-40B4-BE49-F238E27FC236}">
                  <a16:creationId xmlns:a16="http://schemas.microsoft.com/office/drawing/2014/main" id="{1D1B4067-FCD4-7D4F-A079-8477BA029EE9}"/>
                </a:ext>
              </a:extLst>
            </p:cNvPr>
            <p:cNvSpPr/>
            <p:nvPr/>
          </p:nvSpPr>
          <p:spPr>
            <a:xfrm>
              <a:off x="6302739" y="170389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are </a:t>
              </a:r>
              <a:r>
                <a:rPr lang="en-US" sz="800" dirty="0">
                  <a:highlight>
                    <a:srgbClr val="FFFF00"/>
                  </a:highlight>
                  <a:latin typeface="Open Sans Regular" pitchFamily="34" charset="0"/>
                  <a:ea typeface="Open Sans Regular" pitchFamily="34" charset="-122"/>
                  <a:cs typeface="Open Sans Regular" pitchFamily="34" charset="-120"/>
                </a:rPr>
                <a:t>{{some examples}}</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1" name="Text 55">
              <a:extLst>
                <a:ext uri="{FF2B5EF4-FFF2-40B4-BE49-F238E27FC236}">
                  <a16:creationId xmlns:a16="http://schemas.microsoft.com/office/drawing/2014/main" id="{DA4842D5-C973-D0BE-D219-88FCD1D82E19}"/>
                </a:ext>
              </a:extLst>
            </p:cNvPr>
            <p:cNvSpPr/>
            <p:nvPr/>
          </p:nvSpPr>
          <p:spPr>
            <a:xfrm>
              <a:off x="6293213" y="3345814"/>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highlight>
                    <a:srgbClr val="FFFF00"/>
                  </a:highlight>
                  <a:latin typeface="Open Sans Regular" pitchFamily="34" charset="0"/>
                  <a:ea typeface="Open Sans Regular" pitchFamily="34" charset="-122"/>
                  <a:cs typeface="Open Sans Regular" pitchFamily="34" charset="-120"/>
                </a:rPr>
                <a:t>{{Steps to implement}}</a:t>
              </a:r>
              <a:r>
                <a:rPr lang="en-US" sz="800" dirty="0">
                  <a:latin typeface="Open Sans Regular" pitchFamily="34" charset="0"/>
                  <a:ea typeface="Open Sans Regular" pitchFamily="34" charset="-122"/>
                  <a:cs typeface="Open Sans Regular" pitchFamily="34" charset="-120"/>
                </a:rPr>
                <a:t>.</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grpSp>
      <p:sp>
        <p:nvSpPr>
          <p:cNvPr id="2" name="Oval 1">
            <a:extLst>
              <a:ext uri="{FF2B5EF4-FFF2-40B4-BE49-F238E27FC236}">
                <a16:creationId xmlns:a16="http://schemas.microsoft.com/office/drawing/2014/main" id="{A5CC7A04-3F7B-DB2E-47B6-B03211F35994}"/>
              </a:ext>
            </a:extLst>
          </p:cNvPr>
          <p:cNvSpPr/>
          <p:nvPr/>
        </p:nvSpPr>
        <p:spPr>
          <a:xfrm>
            <a:off x="1136062" y="831378"/>
            <a:ext cx="315668" cy="2713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
        <p:nvSpPr>
          <p:cNvPr id="3" name="Oval 2">
            <a:extLst>
              <a:ext uri="{FF2B5EF4-FFF2-40B4-BE49-F238E27FC236}">
                <a16:creationId xmlns:a16="http://schemas.microsoft.com/office/drawing/2014/main" id="{EB973311-AE3D-B4DE-7827-FEF32CADABFA}"/>
              </a:ext>
            </a:extLst>
          </p:cNvPr>
          <p:cNvSpPr/>
          <p:nvPr/>
        </p:nvSpPr>
        <p:spPr>
          <a:xfrm>
            <a:off x="4197559" y="816849"/>
            <a:ext cx="315668" cy="2713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4" name="Oval 3">
            <a:extLst>
              <a:ext uri="{FF2B5EF4-FFF2-40B4-BE49-F238E27FC236}">
                <a16:creationId xmlns:a16="http://schemas.microsoft.com/office/drawing/2014/main" id="{57E5E5BD-7823-313A-1B2A-C473BD2838FD}"/>
              </a:ext>
            </a:extLst>
          </p:cNvPr>
          <p:cNvSpPr/>
          <p:nvPr/>
        </p:nvSpPr>
        <p:spPr>
          <a:xfrm>
            <a:off x="7215709" y="837271"/>
            <a:ext cx="315668" cy="2713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3</a:t>
            </a:r>
          </a:p>
        </p:txBody>
      </p:sp>
    </p:spTree>
    <p:extLst>
      <p:ext uri="{BB962C8B-B14F-4D97-AF65-F5344CB8AC3E}">
        <p14:creationId xmlns:p14="http://schemas.microsoft.com/office/powerpoint/2010/main" val="38131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dirty="0"/>
              <a:t>We now ask the LLM to write code for a smaller task that is part of a larger functionality. We can ask the LLM to choose on of the provided tools to learn more about the environment. For example, searching code base or looking up docs.</a:t>
            </a:r>
          </a:p>
          <a:p>
            <a:r>
              <a:rPr lang="en-US" dirty="0"/>
              <a:t>See: Open AI Function Calling. Also see “Reason and Act” prompting technique</a:t>
            </a:r>
          </a:p>
        </p:txBody>
      </p:sp>
      <p:grpSp>
        <p:nvGrpSpPr>
          <p:cNvPr id="547" name="Group 546">
            <a:extLst>
              <a:ext uri="{FF2B5EF4-FFF2-40B4-BE49-F238E27FC236}">
                <a16:creationId xmlns:a16="http://schemas.microsoft.com/office/drawing/2014/main" id="{5F20C4FD-3797-B242-E0D7-E41CE888B771}"/>
              </a:ext>
            </a:extLst>
          </p:cNvPr>
          <p:cNvGrpSpPr/>
          <p:nvPr/>
        </p:nvGrpSpPr>
        <p:grpSpPr>
          <a:xfrm>
            <a:off x="3349987" y="1142140"/>
            <a:ext cx="2672839" cy="2467835"/>
            <a:chOff x="3349987" y="1142140"/>
            <a:chExt cx="2672839" cy="2467835"/>
          </a:xfrm>
          <a:solidFill>
            <a:schemeClr val="bg2"/>
          </a:solidFill>
        </p:grpSpPr>
        <p:sp>
          <p:nvSpPr>
            <p:cNvPr id="28" name="Text 0">
              <a:extLst>
                <a:ext uri="{FF2B5EF4-FFF2-40B4-BE49-F238E27FC236}">
                  <a16:creationId xmlns:a16="http://schemas.microsoft.com/office/drawing/2014/main" id="{C76339B6-07AC-BD64-2044-CF438BAEA0E2}"/>
                </a:ext>
              </a:extLst>
            </p:cNvPr>
            <p:cNvSpPr/>
            <p:nvPr/>
          </p:nvSpPr>
          <p:spPr>
            <a:xfrm>
              <a:off x="3518081"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29" name="Shape 8">
              <a:extLst>
                <a:ext uri="{FF2B5EF4-FFF2-40B4-BE49-F238E27FC236}">
                  <a16:creationId xmlns:a16="http://schemas.microsoft.com/office/drawing/2014/main" id="{ECADF3E0-CAEA-474B-ECF8-C266DFA52205}"/>
                </a:ext>
              </a:extLst>
            </p:cNvPr>
            <p:cNvSpPr/>
            <p:nvPr/>
          </p:nvSpPr>
          <p:spPr>
            <a:xfrm>
              <a:off x="3359513" y="1142140"/>
              <a:ext cx="2587112" cy="1047601"/>
            </a:xfrm>
            <a:prstGeom prst="roundRect">
              <a:avLst>
                <a:gd name="adj" fmla="val 0"/>
              </a:avLst>
            </a:prstGeom>
            <a:grpFill/>
            <a:ln w="12700">
              <a:noFill/>
              <a:prstDash val="solid"/>
            </a:ln>
          </p:spPr>
          <p:txBody>
            <a:bodyPr/>
            <a:lstStyle/>
            <a:p>
              <a:endParaRPr lang="en-US" dirty="0"/>
            </a:p>
          </p:txBody>
        </p:sp>
        <p:sp>
          <p:nvSpPr>
            <p:cNvPr id="30" name="Text 28">
              <a:extLst>
                <a:ext uri="{FF2B5EF4-FFF2-40B4-BE49-F238E27FC236}">
                  <a16:creationId xmlns:a16="http://schemas.microsoft.com/office/drawing/2014/main" id="{73762E94-641D-69BC-3C0C-226904CD913B}"/>
                </a:ext>
              </a:extLst>
            </p:cNvPr>
            <p:cNvSpPr/>
            <p:nvPr/>
          </p:nvSpPr>
          <p:spPr>
            <a:xfrm>
              <a:off x="3435713"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31" name="Text 55">
              <a:extLst>
                <a:ext uri="{FF2B5EF4-FFF2-40B4-BE49-F238E27FC236}">
                  <a16:creationId xmlns:a16="http://schemas.microsoft.com/office/drawing/2014/main" id="{B1C19955-83B7-5329-F7A0-C12625923761}"/>
                </a:ext>
              </a:extLst>
            </p:cNvPr>
            <p:cNvSpPr/>
            <p:nvPr/>
          </p:nvSpPr>
          <p:spPr>
            <a:xfrm>
              <a:off x="3435714"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34" name="Text 55">
              <a:extLst>
                <a:ext uri="{FF2B5EF4-FFF2-40B4-BE49-F238E27FC236}">
                  <a16:creationId xmlns:a16="http://schemas.microsoft.com/office/drawing/2014/main" id="{905350F0-DA97-0AAF-60FE-D26AA84DB45A}"/>
                </a:ext>
              </a:extLst>
            </p:cNvPr>
            <p:cNvSpPr/>
            <p:nvPr/>
          </p:nvSpPr>
          <p:spPr>
            <a:xfrm>
              <a:off x="3435714"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p>
          </p:txBody>
        </p:sp>
        <p:sp>
          <p:nvSpPr>
            <p:cNvPr id="35" name="Shape 8">
              <a:extLst>
                <a:ext uri="{FF2B5EF4-FFF2-40B4-BE49-F238E27FC236}">
                  <a16:creationId xmlns:a16="http://schemas.microsoft.com/office/drawing/2014/main" id="{EFF5D04C-FE6A-0B60-EB57-385C158B4811}"/>
                </a:ext>
              </a:extLst>
            </p:cNvPr>
            <p:cNvSpPr/>
            <p:nvPr/>
          </p:nvSpPr>
          <p:spPr>
            <a:xfrm>
              <a:off x="3349987" y="2946997"/>
              <a:ext cx="2587112" cy="662978"/>
            </a:xfrm>
            <a:prstGeom prst="roundRect">
              <a:avLst>
                <a:gd name="adj" fmla="val 0"/>
              </a:avLst>
            </a:prstGeom>
            <a:grpFill/>
            <a:ln w="12700">
              <a:noFill/>
              <a:prstDash val="solid"/>
            </a:ln>
          </p:spPr>
          <p:txBody>
            <a:bodyPr/>
            <a:lstStyle/>
            <a:p>
              <a:endParaRPr lang="en-US" dirty="0"/>
            </a:p>
          </p:txBody>
        </p:sp>
        <p:sp>
          <p:nvSpPr>
            <p:cNvPr id="36" name="Text 28">
              <a:extLst>
                <a:ext uri="{FF2B5EF4-FFF2-40B4-BE49-F238E27FC236}">
                  <a16:creationId xmlns:a16="http://schemas.microsoft.com/office/drawing/2014/main" id="{6DB9F00C-8E1B-D255-6B2F-A0497A5D560E}"/>
                </a:ext>
              </a:extLst>
            </p:cNvPr>
            <p:cNvSpPr/>
            <p:nvPr/>
          </p:nvSpPr>
          <p:spPr>
            <a:xfrm>
              <a:off x="3426187"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37" name="Text 55">
              <a:extLst>
                <a:ext uri="{FF2B5EF4-FFF2-40B4-BE49-F238E27FC236}">
                  <a16:creationId xmlns:a16="http://schemas.microsoft.com/office/drawing/2014/main" id="{F77B0886-8124-832F-3F9F-CEDC17565A8E}"/>
                </a:ext>
              </a:extLst>
            </p:cNvPr>
            <p:cNvSpPr/>
            <p:nvPr/>
          </p:nvSpPr>
          <p:spPr>
            <a:xfrm>
              <a:off x="3426188"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40" name="Text 55">
              <a:extLst>
                <a:ext uri="{FF2B5EF4-FFF2-40B4-BE49-F238E27FC236}">
                  <a16:creationId xmlns:a16="http://schemas.microsoft.com/office/drawing/2014/main" id="{953FD491-EBF1-1C93-00A1-94497C211E09}"/>
                </a:ext>
              </a:extLst>
            </p:cNvPr>
            <p:cNvSpPr/>
            <p:nvPr/>
          </p:nvSpPr>
          <p:spPr>
            <a:xfrm>
              <a:off x="3435714"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some </a:t>
              </a:r>
              <a:r>
                <a:rPr lang="en-US" sz="800" dirty="0">
                  <a:latin typeface="Open Sans Regular" pitchFamily="34" charset="0"/>
                  <a:ea typeface="Open Sans Regular" pitchFamily="34" charset="-122"/>
                  <a:cs typeface="Open Sans Regular" pitchFamily="34" charset="-120"/>
                </a:rPr>
                <a:t>{{reference material}}</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46" name="Group 545">
            <a:extLst>
              <a:ext uri="{FF2B5EF4-FFF2-40B4-BE49-F238E27FC236}">
                <a16:creationId xmlns:a16="http://schemas.microsoft.com/office/drawing/2014/main" id="{43F2D150-D7E4-D2BD-6175-A19CD6ECA030}"/>
              </a:ext>
            </a:extLst>
          </p:cNvPr>
          <p:cNvGrpSpPr/>
          <p:nvPr/>
        </p:nvGrpSpPr>
        <p:grpSpPr>
          <a:xfrm>
            <a:off x="330562" y="1152674"/>
            <a:ext cx="2672839" cy="2457301"/>
            <a:chOff x="330562" y="1152674"/>
            <a:chExt cx="2672839" cy="2457301"/>
          </a:xfrm>
          <a:solidFill>
            <a:schemeClr val="bg2"/>
          </a:solidFill>
        </p:grpSpPr>
        <p:sp>
          <p:nvSpPr>
            <p:cNvPr id="8" name="Text 0">
              <a:extLst>
                <a:ext uri="{FF2B5EF4-FFF2-40B4-BE49-F238E27FC236}">
                  <a16:creationId xmlns:a16="http://schemas.microsoft.com/office/drawing/2014/main" id="{8EB6D022-AA10-71DD-3B03-BE8B879837BA}"/>
                </a:ext>
              </a:extLst>
            </p:cNvPr>
            <p:cNvSpPr/>
            <p:nvPr/>
          </p:nvSpPr>
          <p:spPr>
            <a:xfrm>
              <a:off x="498656" y="235098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11" name="Shape 8">
              <a:extLst>
                <a:ext uri="{FF2B5EF4-FFF2-40B4-BE49-F238E27FC236}">
                  <a16:creationId xmlns:a16="http://schemas.microsoft.com/office/drawing/2014/main" id="{B11BBBE4-E2AE-62FD-F739-845EE8D3E15B}"/>
                </a:ext>
              </a:extLst>
            </p:cNvPr>
            <p:cNvSpPr/>
            <p:nvPr/>
          </p:nvSpPr>
          <p:spPr>
            <a:xfrm>
              <a:off x="340088" y="1152674"/>
              <a:ext cx="2587112" cy="1037067"/>
            </a:xfrm>
            <a:prstGeom prst="roundRect">
              <a:avLst>
                <a:gd name="adj" fmla="val 0"/>
              </a:avLst>
            </a:prstGeom>
            <a:grpFill/>
            <a:ln w="12700">
              <a:noFill/>
              <a:prstDash val="solid"/>
            </a:ln>
          </p:spPr>
          <p:txBody>
            <a:bodyPr/>
            <a:lstStyle/>
            <a:p>
              <a:endParaRPr lang="en-US" dirty="0"/>
            </a:p>
          </p:txBody>
        </p:sp>
        <p:sp>
          <p:nvSpPr>
            <p:cNvPr id="15" name="Text 28">
              <a:extLst>
                <a:ext uri="{FF2B5EF4-FFF2-40B4-BE49-F238E27FC236}">
                  <a16:creationId xmlns:a16="http://schemas.microsoft.com/office/drawing/2014/main" id="{C99EE616-9137-815E-523A-CC9B8052AB32}"/>
                </a:ext>
              </a:extLst>
            </p:cNvPr>
            <p:cNvSpPr/>
            <p:nvPr/>
          </p:nvSpPr>
          <p:spPr>
            <a:xfrm>
              <a:off x="416288" y="118155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16" name="Text 55">
              <a:extLst>
                <a:ext uri="{FF2B5EF4-FFF2-40B4-BE49-F238E27FC236}">
                  <a16:creationId xmlns:a16="http://schemas.microsoft.com/office/drawing/2014/main" id="{B36047B3-D9A7-4701-E9FF-315DC7C242D0}"/>
                </a:ext>
              </a:extLst>
            </p:cNvPr>
            <p:cNvSpPr/>
            <p:nvPr/>
          </p:nvSpPr>
          <p:spPr>
            <a:xfrm>
              <a:off x="416289" y="13990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17" name="Text 55">
              <a:extLst>
                <a:ext uri="{FF2B5EF4-FFF2-40B4-BE49-F238E27FC236}">
                  <a16:creationId xmlns:a16="http://schemas.microsoft.com/office/drawing/2014/main" id="{5D45782E-212A-5AED-19F4-A8D007ABF57F}"/>
                </a:ext>
              </a:extLst>
            </p:cNvPr>
            <p:cNvSpPr/>
            <p:nvPr/>
          </p:nvSpPr>
          <p:spPr>
            <a:xfrm>
              <a:off x="416289" y="159067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endParaRPr lang="en-US" sz="800" dirty="0"/>
            </a:p>
          </p:txBody>
        </p:sp>
        <p:sp>
          <p:nvSpPr>
            <p:cNvPr id="22" name="Shape 8">
              <a:extLst>
                <a:ext uri="{FF2B5EF4-FFF2-40B4-BE49-F238E27FC236}">
                  <a16:creationId xmlns:a16="http://schemas.microsoft.com/office/drawing/2014/main" id="{8F9B962A-6D3E-B46A-A076-8328ACECEAC9}"/>
                </a:ext>
              </a:extLst>
            </p:cNvPr>
            <p:cNvSpPr/>
            <p:nvPr/>
          </p:nvSpPr>
          <p:spPr>
            <a:xfrm>
              <a:off x="330562" y="2966047"/>
              <a:ext cx="2587112" cy="643928"/>
            </a:xfrm>
            <a:prstGeom prst="roundRect">
              <a:avLst>
                <a:gd name="adj" fmla="val 0"/>
              </a:avLst>
            </a:prstGeom>
            <a:grpFill/>
            <a:ln w="12700">
              <a:noFill/>
              <a:prstDash val="solid"/>
            </a:ln>
          </p:spPr>
          <p:txBody>
            <a:bodyPr/>
            <a:lstStyle/>
            <a:p>
              <a:endParaRPr lang="en-US" dirty="0"/>
            </a:p>
          </p:txBody>
        </p:sp>
        <p:sp>
          <p:nvSpPr>
            <p:cNvPr id="23" name="Text 28">
              <a:extLst>
                <a:ext uri="{FF2B5EF4-FFF2-40B4-BE49-F238E27FC236}">
                  <a16:creationId xmlns:a16="http://schemas.microsoft.com/office/drawing/2014/main" id="{EF1ECBA8-1133-527F-F0F7-A7F46C65C677}"/>
                </a:ext>
              </a:extLst>
            </p:cNvPr>
            <p:cNvSpPr/>
            <p:nvPr/>
          </p:nvSpPr>
          <p:spPr>
            <a:xfrm>
              <a:off x="406762" y="299492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24" name="Text 55">
              <a:extLst>
                <a:ext uri="{FF2B5EF4-FFF2-40B4-BE49-F238E27FC236}">
                  <a16:creationId xmlns:a16="http://schemas.microsoft.com/office/drawing/2014/main" id="{5B80B150-A4F4-1C52-1B62-2F96CB5B2788}"/>
                </a:ext>
              </a:extLst>
            </p:cNvPr>
            <p:cNvSpPr/>
            <p:nvPr/>
          </p:nvSpPr>
          <p:spPr>
            <a:xfrm>
              <a:off x="406763" y="321246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41" name="Text 55">
              <a:extLst>
                <a:ext uri="{FF2B5EF4-FFF2-40B4-BE49-F238E27FC236}">
                  <a16:creationId xmlns:a16="http://schemas.microsoft.com/office/drawing/2014/main" id="{5FAC3A15-97AE-B9DD-16BE-C18C4910ADB1}"/>
                </a:ext>
              </a:extLst>
            </p:cNvPr>
            <p:cNvSpPr/>
            <p:nvPr/>
          </p:nvSpPr>
          <p:spPr>
            <a:xfrm>
              <a:off x="406763" y="337438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latin typeface="Open Sans Regular" pitchFamily="34" charset="0"/>
                  <a:ea typeface="Open Sans Regular" pitchFamily="34" charset="-122"/>
                  <a:cs typeface="Open Sans Regular" pitchFamily="34" charset="-120"/>
                </a:rPr>
                <a:t>{{some explanation of code}}</a:t>
              </a:r>
            </a:p>
          </p:txBody>
        </p:sp>
      </p:grpSp>
      <p:grpSp>
        <p:nvGrpSpPr>
          <p:cNvPr id="548" name="Group 547">
            <a:extLst>
              <a:ext uri="{FF2B5EF4-FFF2-40B4-BE49-F238E27FC236}">
                <a16:creationId xmlns:a16="http://schemas.microsoft.com/office/drawing/2014/main" id="{376095CB-5647-26C6-1C30-D2E5F3B8756D}"/>
              </a:ext>
            </a:extLst>
          </p:cNvPr>
          <p:cNvGrpSpPr/>
          <p:nvPr/>
        </p:nvGrpSpPr>
        <p:grpSpPr>
          <a:xfrm>
            <a:off x="6217012" y="1142140"/>
            <a:ext cx="2672839" cy="2467835"/>
            <a:chOff x="6217012" y="1142140"/>
            <a:chExt cx="2672839" cy="2467835"/>
          </a:xfrm>
          <a:solidFill>
            <a:schemeClr val="bg2"/>
          </a:solidFill>
        </p:grpSpPr>
        <p:sp>
          <p:nvSpPr>
            <p:cNvPr id="42" name="Text 0">
              <a:extLst>
                <a:ext uri="{FF2B5EF4-FFF2-40B4-BE49-F238E27FC236}">
                  <a16:creationId xmlns:a16="http://schemas.microsoft.com/office/drawing/2014/main" id="{8E40AC76-9754-2ECD-6D9A-3FE6740B79AF}"/>
                </a:ext>
              </a:extLst>
            </p:cNvPr>
            <p:cNvSpPr/>
            <p:nvPr/>
          </p:nvSpPr>
          <p:spPr>
            <a:xfrm>
              <a:off x="6385106"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3" name="Shape 8">
              <a:extLst>
                <a:ext uri="{FF2B5EF4-FFF2-40B4-BE49-F238E27FC236}">
                  <a16:creationId xmlns:a16="http://schemas.microsoft.com/office/drawing/2014/main" id="{13486754-BF33-C154-2791-DBDA5294B7B5}"/>
                </a:ext>
              </a:extLst>
            </p:cNvPr>
            <p:cNvSpPr/>
            <p:nvPr/>
          </p:nvSpPr>
          <p:spPr>
            <a:xfrm>
              <a:off x="6226538" y="1142140"/>
              <a:ext cx="2587112" cy="1047601"/>
            </a:xfrm>
            <a:prstGeom prst="roundRect">
              <a:avLst>
                <a:gd name="adj" fmla="val 0"/>
              </a:avLst>
            </a:prstGeom>
            <a:grpFill/>
            <a:ln w="12700">
              <a:noFill/>
              <a:prstDash val="solid"/>
            </a:ln>
          </p:spPr>
          <p:txBody>
            <a:bodyPr/>
            <a:lstStyle/>
            <a:p>
              <a:endParaRPr lang="en-US" dirty="0"/>
            </a:p>
          </p:txBody>
        </p:sp>
        <p:sp>
          <p:nvSpPr>
            <p:cNvPr id="44" name="Text 28">
              <a:extLst>
                <a:ext uri="{FF2B5EF4-FFF2-40B4-BE49-F238E27FC236}">
                  <a16:creationId xmlns:a16="http://schemas.microsoft.com/office/drawing/2014/main" id="{0D685A94-88AB-769A-BE62-E04360E4CBE6}"/>
                </a:ext>
              </a:extLst>
            </p:cNvPr>
            <p:cNvSpPr/>
            <p:nvPr/>
          </p:nvSpPr>
          <p:spPr>
            <a:xfrm>
              <a:off x="6302738"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45" name="Text 55">
              <a:extLst>
                <a:ext uri="{FF2B5EF4-FFF2-40B4-BE49-F238E27FC236}">
                  <a16:creationId xmlns:a16="http://schemas.microsoft.com/office/drawing/2014/main" id="{8CB56380-B455-AF03-DC78-A05F72AFF9B2}"/>
                </a:ext>
              </a:extLst>
            </p:cNvPr>
            <p:cNvSpPr/>
            <p:nvPr/>
          </p:nvSpPr>
          <p:spPr>
            <a:xfrm>
              <a:off x="6302739"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Architect. Think step-by-step.</a:t>
              </a:r>
              <a:endParaRPr lang="en-US" sz="800" dirty="0">
                <a:solidFill>
                  <a:schemeClr val="bg1"/>
                </a:solidFill>
              </a:endParaRPr>
            </a:p>
          </p:txBody>
        </p:sp>
        <p:sp>
          <p:nvSpPr>
            <p:cNvPr id="46" name="Text 55">
              <a:extLst>
                <a:ext uri="{FF2B5EF4-FFF2-40B4-BE49-F238E27FC236}">
                  <a16:creationId xmlns:a16="http://schemas.microsoft.com/office/drawing/2014/main" id="{9F2AE6F0-C510-82A0-4EFF-9515E46BA417}"/>
                </a:ext>
              </a:extLst>
            </p:cNvPr>
            <p:cNvSpPr/>
            <p:nvPr/>
          </p:nvSpPr>
          <p:spPr>
            <a:xfrm>
              <a:off x="6302739"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Create sub-tasks for this </a:t>
              </a:r>
              <a:r>
                <a:rPr lang="en-US" sz="800" dirty="0">
                  <a:latin typeface="Open Sans Regular" pitchFamily="34" charset="0"/>
                  <a:ea typeface="Open Sans Regular" pitchFamily="34" charset="-122"/>
                  <a:cs typeface="Open Sans Regular" pitchFamily="34" charset="-120"/>
                </a:rPr>
                <a:t>{{specification}}.</a:t>
              </a:r>
            </a:p>
          </p:txBody>
        </p:sp>
        <p:sp>
          <p:nvSpPr>
            <p:cNvPr id="47" name="Shape 8">
              <a:extLst>
                <a:ext uri="{FF2B5EF4-FFF2-40B4-BE49-F238E27FC236}">
                  <a16:creationId xmlns:a16="http://schemas.microsoft.com/office/drawing/2014/main" id="{382F815C-2248-0E76-3817-00CD6A57AC09}"/>
                </a:ext>
              </a:extLst>
            </p:cNvPr>
            <p:cNvSpPr/>
            <p:nvPr/>
          </p:nvSpPr>
          <p:spPr>
            <a:xfrm>
              <a:off x="6217012" y="2946997"/>
              <a:ext cx="2587112" cy="662978"/>
            </a:xfrm>
            <a:prstGeom prst="roundRect">
              <a:avLst>
                <a:gd name="adj" fmla="val 0"/>
              </a:avLst>
            </a:prstGeom>
            <a:grpFill/>
            <a:ln w="12700">
              <a:noFill/>
              <a:prstDash val="solid"/>
            </a:ln>
          </p:spPr>
          <p:txBody>
            <a:bodyPr/>
            <a:lstStyle/>
            <a:p>
              <a:endParaRPr lang="en-US" dirty="0"/>
            </a:p>
          </p:txBody>
        </p:sp>
        <p:sp>
          <p:nvSpPr>
            <p:cNvPr id="48" name="Text 28">
              <a:extLst>
                <a:ext uri="{FF2B5EF4-FFF2-40B4-BE49-F238E27FC236}">
                  <a16:creationId xmlns:a16="http://schemas.microsoft.com/office/drawing/2014/main" id="{FBA75374-0859-B192-682B-A8676A38DD1A}"/>
                </a:ext>
              </a:extLst>
            </p:cNvPr>
            <p:cNvSpPr/>
            <p:nvPr/>
          </p:nvSpPr>
          <p:spPr>
            <a:xfrm>
              <a:off x="6293212"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49" name="Text 55">
              <a:extLst>
                <a:ext uri="{FF2B5EF4-FFF2-40B4-BE49-F238E27FC236}">
                  <a16:creationId xmlns:a16="http://schemas.microsoft.com/office/drawing/2014/main" id="{DA28B386-7CAD-F481-DC24-4F4CE37574A3}"/>
                </a:ext>
              </a:extLst>
            </p:cNvPr>
            <p:cNvSpPr/>
            <p:nvPr/>
          </p:nvSpPr>
          <p:spPr>
            <a:xfrm>
              <a:off x="6293213"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are the sub-steps</a:t>
              </a:r>
              <a:endParaRPr lang="en-US" sz="800" dirty="0">
                <a:solidFill>
                  <a:schemeClr val="bg1"/>
                </a:solidFill>
              </a:endParaRPr>
            </a:p>
          </p:txBody>
        </p:sp>
        <p:sp>
          <p:nvSpPr>
            <p:cNvPr id="50" name="Text 55">
              <a:extLst>
                <a:ext uri="{FF2B5EF4-FFF2-40B4-BE49-F238E27FC236}">
                  <a16:creationId xmlns:a16="http://schemas.microsoft.com/office/drawing/2014/main" id="{1D1B4067-FCD4-7D4F-A079-8477BA029EE9}"/>
                </a:ext>
              </a:extLst>
            </p:cNvPr>
            <p:cNvSpPr/>
            <p:nvPr/>
          </p:nvSpPr>
          <p:spPr>
            <a:xfrm>
              <a:off x="6302739"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are </a:t>
              </a:r>
              <a:r>
                <a:rPr lang="en-US" sz="800" dirty="0">
                  <a:latin typeface="Open Sans Regular" pitchFamily="34" charset="0"/>
                  <a:ea typeface="Open Sans Regular" pitchFamily="34" charset="-122"/>
                  <a:cs typeface="Open Sans Regular" pitchFamily="34" charset="-120"/>
                </a:rPr>
                <a:t>{{some examples}}</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1" name="Text 55">
              <a:extLst>
                <a:ext uri="{FF2B5EF4-FFF2-40B4-BE49-F238E27FC236}">
                  <a16:creationId xmlns:a16="http://schemas.microsoft.com/office/drawing/2014/main" id="{DA4842D5-C973-D0BE-D219-88FCD1D82E19}"/>
                </a:ext>
              </a:extLst>
            </p:cNvPr>
            <p:cNvSpPr/>
            <p:nvPr/>
          </p:nvSpPr>
          <p:spPr>
            <a:xfrm>
              <a:off x="6293213" y="33458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{{Steps to implement}}.</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grpSp>
      <p:grpSp>
        <p:nvGrpSpPr>
          <p:cNvPr id="567" name="Group 566">
            <a:extLst>
              <a:ext uri="{FF2B5EF4-FFF2-40B4-BE49-F238E27FC236}">
                <a16:creationId xmlns:a16="http://schemas.microsoft.com/office/drawing/2014/main" id="{788BA339-4D5E-D901-8983-C2CB92769E29}"/>
              </a:ext>
            </a:extLst>
          </p:cNvPr>
          <p:cNvGrpSpPr/>
          <p:nvPr/>
        </p:nvGrpSpPr>
        <p:grpSpPr>
          <a:xfrm>
            <a:off x="9084037" y="1148302"/>
            <a:ext cx="2672839" cy="2467835"/>
            <a:chOff x="9084037" y="1148302"/>
            <a:chExt cx="2672839" cy="2467835"/>
          </a:xfrm>
        </p:grpSpPr>
        <p:sp>
          <p:nvSpPr>
            <p:cNvPr id="533" name="Text 0">
              <a:extLst>
                <a:ext uri="{FF2B5EF4-FFF2-40B4-BE49-F238E27FC236}">
                  <a16:creationId xmlns:a16="http://schemas.microsoft.com/office/drawing/2014/main" id="{B3D05D9D-86EF-4398-53B3-5B3B218DD5AA}"/>
                </a:ext>
              </a:extLst>
            </p:cNvPr>
            <p:cNvSpPr/>
            <p:nvPr/>
          </p:nvSpPr>
          <p:spPr>
            <a:xfrm>
              <a:off x="9252131" y="2338096"/>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34" name="Shape 8">
              <a:extLst>
                <a:ext uri="{FF2B5EF4-FFF2-40B4-BE49-F238E27FC236}">
                  <a16:creationId xmlns:a16="http://schemas.microsoft.com/office/drawing/2014/main" id="{48BBC270-78AB-49F9-8816-162514D1A24A}"/>
                </a:ext>
              </a:extLst>
            </p:cNvPr>
            <p:cNvSpPr/>
            <p:nvPr/>
          </p:nvSpPr>
          <p:spPr>
            <a:xfrm>
              <a:off x="9093563" y="1148302"/>
              <a:ext cx="2587112" cy="1047601"/>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35" name="Text 28">
              <a:extLst>
                <a:ext uri="{FF2B5EF4-FFF2-40B4-BE49-F238E27FC236}">
                  <a16:creationId xmlns:a16="http://schemas.microsoft.com/office/drawing/2014/main" id="{4AAE17DD-2FF4-FAB3-665F-DEAC46C0EA63}"/>
                </a:ext>
              </a:extLst>
            </p:cNvPr>
            <p:cNvSpPr/>
            <p:nvPr/>
          </p:nvSpPr>
          <p:spPr>
            <a:xfrm>
              <a:off x="9169763" y="1168663"/>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36" name="Text 55">
              <a:extLst>
                <a:ext uri="{FF2B5EF4-FFF2-40B4-BE49-F238E27FC236}">
                  <a16:creationId xmlns:a16="http://schemas.microsoft.com/office/drawing/2014/main" id="{6A14057C-97DA-B8AF-98AF-E091408092F7}"/>
                </a:ext>
              </a:extLst>
            </p:cNvPr>
            <p:cNvSpPr/>
            <p:nvPr/>
          </p:nvSpPr>
          <p:spPr>
            <a:xfrm>
              <a:off x="9169764" y="1386203"/>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Developer</a:t>
              </a:r>
              <a:endParaRPr lang="en-US" sz="800" dirty="0">
                <a:solidFill>
                  <a:schemeClr val="bg1"/>
                </a:solidFill>
              </a:endParaRPr>
            </a:p>
          </p:txBody>
        </p:sp>
        <p:sp>
          <p:nvSpPr>
            <p:cNvPr id="537" name="Text 55">
              <a:extLst>
                <a:ext uri="{FF2B5EF4-FFF2-40B4-BE49-F238E27FC236}">
                  <a16:creationId xmlns:a16="http://schemas.microsoft.com/office/drawing/2014/main" id="{BEDF4789-D4DF-24FA-E9BE-84916FC2521F}"/>
                </a:ext>
              </a:extLst>
            </p:cNvPr>
            <p:cNvSpPr/>
            <p:nvPr/>
          </p:nvSpPr>
          <p:spPr>
            <a:xfrm>
              <a:off x="9169764" y="1548128"/>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You are implementing </a:t>
              </a:r>
              <a:r>
                <a:rPr lang="en-US" sz="800" dirty="0">
                  <a:highlight>
                    <a:srgbClr val="FFFF00"/>
                  </a:highlight>
                  <a:latin typeface="Open Sans Regular" pitchFamily="34" charset="0"/>
                  <a:ea typeface="Open Sans Regular" pitchFamily="34" charset="-122"/>
                  <a:cs typeface="Open Sans Regular" pitchFamily="34" charset="-120"/>
                </a:rPr>
                <a:t>{{functionality}}</a:t>
              </a:r>
              <a:r>
                <a:rPr lang="en-US" sz="800" dirty="0">
                  <a:latin typeface="Open Sans Regular" pitchFamily="34" charset="0"/>
                  <a:ea typeface="Open Sans Regular" pitchFamily="34" charset="-122"/>
                  <a:cs typeface="Open Sans Regular" pitchFamily="34" charset="-120"/>
                </a:rPr>
                <a:t>.</a:t>
              </a:r>
            </a:p>
          </p:txBody>
        </p:sp>
        <p:sp>
          <p:nvSpPr>
            <p:cNvPr id="538" name="Shape 8">
              <a:extLst>
                <a:ext uri="{FF2B5EF4-FFF2-40B4-BE49-F238E27FC236}">
                  <a16:creationId xmlns:a16="http://schemas.microsoft.com/office/drawing/2014/main" id="{FA4C4705-4665-FE69-59DA-839FAA55508F}"/>
                </a:ext>
              </a:extLst>
            </p:cNvPr>
            <p:cNvSpPr/>
            <p:nvPr/>
          </p:nvSpPr>
          <p:spPr>
            <a:xfrm>
              <a:off x="9084037" y="2953159"/>
              <a:ext cx="2587112" cy="66297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40" name="Text 28">
              <a:extLst>
                <a:ext uri="{FF2B5EF4-FFF2-40B4-BE49-F238E27FC236}">
                  <a16:creationId xmlns:a16="http://schemas.microsoft.com/office/drawing/2014/main" id="{DEE8D50D-8ACC-1DFC-08EF-D210BE6A7A51}"/>
                </a:ext>
              </a:extLst>
            </p:cNvPr>
            <p:cNvSpPr/>
            <p:nvPr/>
          </p:nvSpPr>
          <p:spPr>
            <a:xfrm>
              <a:off x="9160237" y="2982036"/>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42" name="Text 55">
              <a:extLst>
                <a:ext uri="{FF2B5EF4-FFF2-40B4-BE49-F238E27FC236}">
                  <a16:creationId xmlns:a16="http://schemas.microsoft.com/office/drawing/2014/main" id="{86A712D4-7E2B-4198-CE02-EE2152B2FCB7}"/>
                </a:ext>
              </a:extLst>
            </p:cNvPr>
            <p:cNvSpPr/>
            <p:nvPr/>
          </p:nvSpPr>
          <p:spPr>
            <a:xfrm>
              <a:off x="9160238" y="3199576"/>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I will search code base for </a:t>
              </a:r>
              <a:r>
                <a:rPr lang="en-US" sz="800" dirty="0">
                  <a:highlight>
                    <a:srgbClr val="FFFF00"/>
                  </a:highlight>
                  <a:latin typeface="Open Sans Regular" pitchFamily="34" charset="0"/>
                  <a:ea typeface="Open Sans Regular" pitchFamily="34" charset="-122"/>
                  <a:cs typeface="Open Sans Regular" pitchFamily="34" charset="-120"/>
                </a:rPr>
                <a:t>{{reusable function}}</a:t>
              </a:r>
              <a:endParaRPr lang="en-US" sz="800" dirty="0">
                <a:highlight>
                  <a:srgbClr val="FFFF00"/>
                </a:highlight>
              </a:endParaRPr>
            </a:p>
          </p:txBody>
        </p:sp>
        <p:sp>
          <p:nvSpPr>
            <p:cNvPr id="543" name="Text 55">
              <a:extLst>
                <a:ext uri="{FF2B5EF4-FFF2-40B4-BE49-F238E27FC236}">
                  <a16:creationId xmlns:a16="http://schemas.microsoft.com/office/drawing/2014/main" id="{7FCC10D3-2109-9F67-26E6-D1041519B7C9}"/>
                </a:ext>
              </a:extLst>
            </p:cNvPr>
            <p:cNvSpPr/>
            <p:nvPr/>
          </p:nvSpPr>
          <p:spPr>
            <a:xfrm>
              <a:off x="9169764" y="1710053"/>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You need to code for </a:t>
              </a:r>
              <a:r>
                <a:rPr lang="en-US" sz="800" dirty="0">
                  <a:highlight>
                    <a:srgbClr val="FFFF00"/>
                  </a:highlight>
                  <a:latin typeface="Open Sans Regular" pitchFamily="34" charset="0"/>
                  <a:ea typeface="Open Sans Regular" pitchFamily="34" charset="-122"/>
                  <a:cs typeface="Open Sans Regular" pitchFamily="34" charset="-120"/>
                </a:rPr>
                <a:t>{{step no 3}}</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45" name="Text 55">
              <a:extLst>
                <a:ext uri="{FF2B5EF4-FFF2-40B4-BE49-F238E27FC236}">
                  <a16:creationId xmlns:a16="http://schemas.microsoft.com/office/drawing/2014/main" id="{0EAA1155-83F2-A224-C1DA-118D4E1AE82B}"/>
                </a:ext>
              </a:extLst>
            </p:cNvPr>
            <p:cNvSpPr/>
            <p:nvPr/>
          </p:nvSpPr>
          <p:spPr>
            <a:xfrm>
              <a:off x="9169764" y="1881503"/>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What </a:t>
              </a:r>
              <a:r>
                <a:rPr lang="en-US" sz="800" dirty="0">
                  <a:highlight>
                    <a:srgbClr val="FFFF00"/>
                  </a:highlight>
                  <a:latin typeface="Open Sans Regular" pitchFamily="34" charset="0"/>
                  <a:ea typeface="Open Sans Regular" pitchFamily="34" charset="-122"/>
                  <a:cs typeface="Open Sans Regular" pitchFamily="34" charset="-120"/>
                </a:rPr>
                <a:t>{{external tools}}</a:t>
              </a:r>
              <a:r>
                <a:rPr lang="en-US" sz="800" dirty="0">
                  <a:solidFill>
                    <a:schemeClr val="bg1"/>
                  </a:solidFill>
                  <a:latin typeface="Open Sans Regular" pitchFamily="34" charset="0"/>
                  <a:ea typeface="Open Sans Regular" pitchFamily="34" charset="-122"/>
                  <a:cs typeface="Open Sans Regular" pitchFamily="34" charset="-120"/>
                </a:rPr>
                <a:t> will you use?</a:t>
              </a:r>
            </a:p>
          </p:txBody>
        </p:sp>
      </p:grpSp>
      <p:sp>
        <p:nvSpPr>
          <p:cNvPr id="2" name="Oval 1">
            <a:extLst>
              <a:ext uri="{FF2B5EF4-FFF2-40B4-BE49-F238E27FC236}">
                <a16:creationId xmlns:a16="http://schemas.microsoft.com/office/drawing/2014/main" id="{CEF4B402-7F2F-D857-C4DE-05D6BD5B90A8}"/>
              </a:ext>
            </a:extLst>
          </p:cNvPr>
          <p:cNvSpPr/>
          <p:nvPr/>
        </p:nvSpPr>
        <p:spPr>
          <a:xfrm>
            <a:off x="1136062" y="927243"/>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
        <p:nvSpPr>
          <p:cNvPr id="3" name="Oval 2">
            <a:extLst>
              <a:ext uri="{FF2B5EF4-FFF2-40B4-BE49-F238E27FC236}">
                <a16:creationId xmlns:a16="http://schemas.microsoft.com/office/drawing/2014/main" id="{EE8A0A92-BEF0-4AE0-55DB-D077C0A5BDDD}"/>
              </a:ext>
            </a:extLst>
          </p:cNvPr>
          <p:cNvSpPr/>
          <p:nvPr/>
        </p:nvSpPr>
        <p:spPr>
          <a:xfrm>
            <a:off x="4197559" y="912714"/>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4" name="Oval 3">
            <a:extLst>
              <a:ext uri="{FF2B5EF4-FFF2-40B4-BE49-F238E27FC236}">
                <a16:creationId xmlns:a16="http://schemas.microsoft.com/office/drawing/2014/main" id="{F92B8211-4DBE-8630-3BAC-6381E8EC6384}"/>
              </a:ext>
            </a:extLst>
          </p:cNvPr>
          <p:cNvSpPr/>
          <p:nvPr/>
        </p:nvSpPr>
        <p:spPr>
          <a:xfrm>
            <a:off x="7215709" y="933136"/>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3</a:t>
            </a:r>
          </a:p>
        </p:txBody>
      </p:sp>
      <p:sp>
        <p:nvSpPr>
          <p:cNvPr id="5" name="Oval 4">
            <a:extLst>
              <a:ext uri="{FF2B5EF4-FFF2-40B4-BE49-F238E27FC236}">
                <a16:creationId xmlns:a16="http://schemas.microsoft.com/office/drawing/2014/main" id="{91846D00-2F74-3DDB-9A2D-63E6863D2C88}"/>
              </a:ext>
            </a:extLst>
          </p:cNvPr>
          <p:cNvSpPr/>
          <p:nvPr/>
        </p:nvSpPr>
        <p:spPr>
          <a:xfrm>
            <a:off x="10138125" y="927243"/>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4.x</a:t>
            </a:r>
          </a:p>
        </p:txBody>
      </p:sp>
    </p:spTree>
    <p:extLst>
      <p:ext uri="{BB962C8B-B14F-4D97-AF65-F5344CB8AC3E}">
        <p14:creationId xmlns:p14="http://schemas.microsoft.com/office/powerpoint/2010/main" val="160255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Rectangle 15">
            <a:extLst>
              <a:ext uri="{FF2B5EF4-FFF2-40B4-BE49-F238E27FC236}">
                <a16:creationId xmlns:a16="http://schemas.microsoft.com/office/drawing/2014/main" id="{958BBC36-11F6-EB78-3226-F4B9D0B47CFD}"/>
              </a:ext>
            </a:extLst>
          </p:cNvPr>
          <p:cNvSpPr/>
          <p:nvPr/>
        </p:nvSpPr>
        <p:spPr bwMode="gray">
          <a:xfrm>
            <a:off x="4580210" y="207026"/>
            <a:ext cx="7272408" cy="661963"/>
          </a:xfrm>
          <a:prstGeom prst="rect">
            <a:avLst/>
          </a:prstGeom>
          <a:gradFill flip="none" rotWithShape="1">
            <a:gsLst>
              <a:gs pos="0">
                <a:srgbClr val="009A44"/>
              </a:gs>
              <a:gs pos="99000">
                <a:schemeClr val="accent1">
                  <a:lumMod val="60000"/>
                  <a:lumOff val="40000"/>
                </a:schemeClr>
              </a:gs>
            </a:gsLst>
            <a:path path="circle">
              <a:fillToRect l="100000" t="100000"/>
            </a:path>
            <a:tileRect r="-100000" b="-100000"/>
          </a:gradFill>
          <a:ln w="6350" algn="ctr">
            <a:solidFill>
              <a:schemeClr val="tx1">
                <a:alpha val="0"/>
              </a:schemeClr>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1" name="Rectangle 15">
            <a:extLst>
              <a:ext uri="{FF2B5EF4-FFF2-40B4-BE49-F238E27FC236}">
                <a16:creationId xmlns:a16="http://schemas.microsoft.com/office/drawing/2014/main" id="{6F6DB1F8-888F-4AA8-5A00-D9C70300DEB2}"/>
              </a:ext>
            </a:extLst>
          </p:cNvPr>
          <p:cNvSpPr/>
          <p:nvPr/>
        </p:nvSpPr>
        <p:spPr bwMode="gray">
          <a:xfrm>
            <a:off x="4532815" y="169415"/>
            <a:ext cx="7272408" cy="661963"/>
          </a:xfrm>
          <a:prstGeom prst="rect">
            <a:avLst/>
          </a:prstGeom>
          <a:solidFill>
            <a:schemeClr val="bg1"/>
          </a:solidFill>
          <a:ln w="6350" algn="ctr">
            <a:solidFill>
              <a:srgbClr val="43B02A"/>
            </a:solidFill>
            <a:prstDash val="solid"/>
            <a:miter lim="800000"/>
            <a:headEnd/>
            <a:tailEnd/>
          </a:ln>
          <a:effectLst/>
        </p:spPr>
        <p:txBody>
          <a:bodyPr wrap="square" lIns="88900" tIns="88900" rIns="88900" bIns="88900" rtlCol="0" anchor="ctr"/>
          <a:lstStyle/>
          <a:p>
            <a:pPr algn="ctr">
              <a:lnSpc>
                <a:spcPct val="106000"/>
              </a:lnSpc>
            </a:pPr>
            <a:endParaRPr lang="en-US" sz="11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 2">
            <a:extLst>
              <a:ext uri="{FF2B5EF4-FFF2-40B4-BE49-F238E27FC236}">
                <a16:creationId xmlns:a16="http://schemas.microsoft.com/office/drawing/2014/main" id="{37CC0CE1-61EA-620C-7C6E-7E4B2ED24E4A}"/>
              </a:ext>
            </a:extLst>
          </p:cNvPr>
          <p:cNvSpPr/>
          <p:nvPr/>
        </p:nvSpPr>
        <p:spPr>
          <a:xfrm>
            <a:off x="382880" y="222799"/>
            <a:ext cx="5103074" cy="886164"/>
          </a:xfrm>
          <a:prstGeom prst="rect">
            <a:avLst/>
          </a:prstGeom>
          <a:noFill/>
          <a:ln/>
        </p:spPr>
        <p:txBody>
          <a:bodyPr wrap="square" lIns="0" tIns="0" rIns="0" bIns="0" rtlCol="0" anchor="t"/>
          <a:lstStyle/>
          <a:p>
            <a:r>
              <a:rPr lang="en-US" sz="2800" b="1" dirty="0">
                <a:latin typeface="Open Sans" panose="020B0606030504020204" pitchFamily="34" charset="0"/>
                <a:ea typeface="Open Sans" panose="020B0606030504020204" pitchFamily="34" charset="0"/>
                <a:cs typeface="Open Sans" panose="020B0606030504020204" pitchFamily="34" charset="0"/>
              </a:rPr>
              <a:t>LLM </a:t>
            </a:r>
            <a:r>
              <a:rPr lang="en-US" sz="2400" dirty="0">
                <a:solidFill>
                  <a:srgbClr val="000000">
                    <a:alpha val="100000"/>
                  </a:srgbClr>
                </a:solidFill>
                <a:latin typeface="Open Sans Light" pitchFamily="2" charset="0"/>
                <a:ea typeface="Open Sans Light" pitchFamily="2" charset="0"/>
                <a:cs typeface="Open Sans Light" pitchFamily="2" charset="0"/>
              </a:rPr>
              <a:t>in practice</a:t>
            </a:r>
          </a:p>
        </p:txBody>
      </p:sp>
      <p:sp>
        <p:nvSpPr>
          <p:cNvPr id="33" name="Rectangle 32">
            <a:extLst>
              <a:ext uri="{FF2B5EF4-FFF2-40B4-BE49-F238E27FC236}">
                <a16:creationId xmlns:a16="http://schemas.microsoft.com/office/drawing/2014/main" id="{D7E8930A-BCD9-C843-3600-E9900EC69033}"/>
              </a:ext>
            </a:extLst>
          </p:cNvPr>
          <p:cNvSpPr/>
          <p:nvPr/>
        </p:nvSpPr>
        <p:spPr bwMode="gray">
          <a:xfrm>
            <a:off x="167545" y="226706"/>
            <a:ext cx="58276" cy="630425"/>
          </a:xfrm>
          <a:prstGeom prst="rect">
            <a:avLst/>
          </a:prstGeom>
          <a:solidFill>
            <a:schemeClr val="accent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a:solidFill>
                <a:schemeClr val="bg1"/>
              </a:solidFill>
            </a:endParaRPr>
          </a:p>
        </p:txBody>
      </p:sp>
      <p:sp>
        <p:nvSpPr>
          <p:cNvPr id="518" name="TextBox 517">
            <a:extLst>
              <a:ext uri="{FF2B5EF4-FFF2-40B4-BE49-F238E27FC236}">
                <a16:creationId xmlns:a16="http://schemas.microsoft.com/office/drawing/2014/main" id="{C8B31483-1104-9BC0-0C92-CD014DB23021}"/>
              </a:ext>
            </a:extLst>
          </p:cNvPr>
          <p:cNvSpPr txBox="1"/>
          <p:nvPr/>
        </p:nvSpPr>
        <p:spPr>
          <a:xfrm>
            <a:off x="4571991" y="184696"/>
            <a:ext cx="7281080" cy="680114"/>
          </a:xfrm>
          <a:prstGeom prst="rect">
            <a:avLst/>
          </a:prstGeom>
        </p:spPr>
        <p:txBody>
          <a:bodyPr vert="horz" lIns="91440" tIns="45720" rIns="91440" bIns="45720" rtlCol="0" anchor="t">
            <a:noAutofit/>
          </a:bodyPr>
          <a:lstStyle>
            <a:defPPr>
              <a:defRPr lang="en-US"/>
            </a:defPPr>
            <a:lvl1pPr>
              <a:lnSpc>
                <a:spcPct val="125000"/>
              </a:lnSpc>
              <a:spcBef>
                <a:spcPct val="0"/>
              </a:spcBef>
              <a:buNone/>
              <a:defRPr sz="1000">
                <a:latin typeface="Open Sans" panose="020B0606030504020204" pitchFamily="34" charset="0"/>
                <a:ea typeface="Open Sans" panose="020B0606030504020204" pitchFamily="34" charset="0"/>
                <a:cs typeface="Open Sans" panose="020B0606030504020204" pitchFamily="34" charset="0"/>
              </a:defRPr>
            </a:lvl1pPr>
          </a:lstStyle>
          <a:p>
            <a:r>
              <a:rPr lang="en-US" dirty="0"/>
              <a:t>Previously, the LLM told us what tool it wants to use. It is our job to invoke the tool, capture the response, and pass it back to the LLM. In this case, we searched for reusable functions and then gave it back to the LLM.</a:t>
            </a:r>
          </a:p>
        </p:txBody>
      </p:sp>
      <p:grpSp>
        <p:nvGrpSpPr>
          <p:cNvPr id="547" name="Group 546">
            <a:extLst>
              <a:ext uri="{FF2B5EF4-FFF2-40B4-BE49-F238E27FC236}">
                <a16:creationId xmlns:a16="http://schemas.microsoft.com/office/drawing/2014/main" id="{5F20C4FD-3797-B242-E0D7-E41CE888B771}"/>
              </a:ext>
            </a:extLst>
          </p:cNvPr>
          <p:cNvGrpSpPr/>
          <p:nvPr/>
        </p:nvGrpSpPr>
        <p:grpSpPr>
          <a:xfrm>
            <a:off x="3349987" y="1142140"/>
            <a:ext cx="2672839" cy="2467835"/>
            <a:chOff x="3349987" y="1142140"/>
            <a:chExt cx="2672839" cy="2467835"/>
          </a:xfrm>
          <a:solidFill>
            <a:schemeClr val="bg2"/>
          </a:solidFill>
        </p:grpSpPr>
        <p:sp>
          <p:nvSpPr>
            <p:cNvPr id="28" name="Text 0">
              <a:extLst>
                <a:ext uri="{FF2B5EF4-FFF2-40B4-BE49-F238E27FC236}">
                  <a16:creationId xmlns:a16="http://schemas.microsoft.com/office/drawing/2014/main" id="{C76339B6-07AC-BD64-2044-CF438BAEA0E2}"/>
                </a:ext>
              </a:extLst>
            </p:cNvPr>
            <p:cNvSpPr/>
            <p:nvPr/>
          </p:nvSpPr>
          <p:spPr>
            <a:xfrm>
              <a:off x="3518081"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29" name="Shape 8">
              <a:extLst>
                <a:ext uri="{FF2B5EF4-FFF2-40B4-BE49-F238E27FC236}">
                  <a16:creationId xmlns:a16="http://schemas.microsoft.com/office/drawing/2014/main" id="{ECADF3E0-CAEA-474B-ECF8-C266DFA52205}"/>
                </a:ext>
              </a:extLst>
            </p:cNvPr>
            <p:cNvSpPr/>
            <p:nvPr/>
          </p:nvSpPr>
          <p:spPr>
            <a:xfrm>
              <a:off x="3359513" y="1142140"/>
              <a:ext cx="2587112" cy="1047601"/>
            </a:xfrm>
            <a:prstGeom prst="roundRect">
              <a:avLst>
                <a:gd name="adj" fmla="val 0"/>
              </a:avLst>
            </a:prstGeom>
            <a:grpFill/>
            <a:ln w="12700">
              <a:noFill/>
              <a:prstDash val="solid"/>
            </a:ln>
          </p:spPr>
          <p:txBody>
            <a:bodyPr/>
            <a:lstStyle/>
            <a:p>
              <a:endParaRPr lang="en-US" dirty="0"/>
            </a:p>
          </p:txBody>
        </p:sp>
        <p:sp>
          <p:nvSpPr>
            <p:cNvPr id="30" name="Text 28">
              <a:extLst>
                <a:ext uri="{FF2B5EF4-FFF2-40B4-BE49-F238E27FC236}">
                  <a16:creationId xmlns:a16="http://schemas.microsoft.com/office/drawing/2014/main" id="{73762E94-641D-69BC-3C0C-226904CD913B}"/>
                </a:ext>
              </a:extLst>
            </p:cNvPr>
            <p:cNvSpPr/>
            <p:nvPr/>
          </p:nvSpPr>
          <p:spPr>
            <a:xfrm>
              <a:off x="3435713"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31" name="Text 55">
              <a:extLst>
                <a:ext uri="{FF2B5EF4-FFF2-40B4-BE49-F238E27FC236}">
                  <a16:creationId xmlns:a16="http://schemas.microsoft.com/office/drawing/2014/main" id="{B1C19955-83B7-5329-F7A0-C12625923761}"/>
                </a:ext>
              </a:extLst>
            </p:cNvPr>
            <p:cNvSpPr/>
            <p:nvPr/>
          </p:nvSpPr>
          <p:spPr>
            <a:xfrm>
              <a:off x="3435714"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34" name="Text 55">
              <a:extLst>
                <a:ext uri="{FF2B5EF4-FFF2-40B4-BE49-F238E27FC236}">
                  <a16:creationId xmlns:a16="http://schemas.microsoft.com/office/drawing/2014/main" id="{905350F0-DA97-0AAF-60FE-D26AA84DB45A}"/>
                </a:ext>
              </a:extLst>
            </p:cNvPr>
            <p:cNvSpPr/>
            <p:nvPr/>
          </p:nvSpPr>
          <p:spPr>
            <a:xfrm>
              <a:off x="3435714"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p>
          </p:txBody>
        </p:sp>
        <p:sp>
          <p:nvSpPr>
            <p:cNvPr id="35" name="Shape 8">
              <a:extLst>
                <a:ext uri="{FF2B5EF4-FFF2-40B4-BE49-F238E27FC236}">
                  <a16:creationId xmlns:a16="http://schemas.microsoft.com/office/drawing/2014/main" id="{EFF5D04C-FE6A-0B60-EB57-385C158B4811}"/>
                </a:ext>
              </a:extLst>
            </p:cNvPr>
            <p:cNvSpPr/>
            <p:nvPr/>
          </p:nvSpPr>
          <p:spPr>
            <a:xfrm>
              <a:off x="3349987" y="2946997"/>
              <a:ext cx="2587112" cy="662978"/>
            </a:xfrm>
            <a:prstGeom prst="roundRect">
              <a:avLst>
                <a:gd name="adj" fmla="val 0"/>
              </a:avLst>
            </a:prstGeom>
            <a:grpFill/>
            <a:ln w="12700">
              <a:noFill/>
              <a:prstDash val="solid"/>
            </a:ln>
          </p:spPr>
          <p:txBody>
            <a:bodyPr/>
            <a:lstStyle/>
            <a:p>
              <a:endParaRPr lang="en-US" dirty="0"/>
            </a:p>
          </p:txBody>
        </p:sp>
        <p:sp>
          <p:nvSpPr>
            <p:cNvPr id="36" name="Text 28">
              <a:extLst>
                <a:ext uri="{FF2B5EF4-FFF2-40B4-BE49-F238E27FC236}">
                  <a16:creationId xmlns:a16="http://schemas.microsoft.com/office/drawing/2014/main" id="{6DB9F00C-8E1B-D255-6B2F-A0497A5D560E}"/>
                </a:ext>
              </a:extLst>
            </p:cNvPr>
            <p:cNvSpPr/>
            <p:nvPr/>
          </p:nvSpPr>
          <p:spPr>
            <a:xfrm>
              <a:off x="3426187"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37" name="Text 55">
              <a:extLst>
                <a:ext uri="{FF2B5EF4-FFF2-40B4-BE49-F238E27FC236}">
                  <a16:creationId xmlns:a16="http://schemas.microsoft.com/office/drawing/2014/main" id="{F77B0886-8124-832F-3F9F-CEDC17565A8E}"/>
                </a:ext>
              </a:extLst>
            </p:cNvPr>
            <p:cNvSpPr/>
            <p:nvPr/>
          </p:nvSpPr>
          <p:spPr>
            <a:xfrm>
              <a:off x="3426188"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modified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40" name="Text 55">
              <a:extLst>
                <a:ext uri="{FF2B5EF4-FFF2-40B4-BE49-F238E27FC236}">
                  <a16:creationId xmlns:a16="http://schemas.microsoft.com/office/drawing/2014/main" id="{953FD491-EBF1-1C93-00A1-94497C211E09}"/>
                </a:ext>
              </a:extLst>
            </p:cNvPr>
            <p:cNvSpPr/>
            <p:nvPr/>
          </p:nvSpPr>
          <p:spPr>
            <a:xfrm>
              <a:off x="3435714"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some </a:t>
              </a:r>
              <a:r>
                <a:rPr lang="en-US" sz="800" dirty="0">
                  <a:latin typeface="Open Sans Regular" pitchFamily="34" charset="0"/>
                  <a:ea typeface="Open Sans Regular" pitchFamily="34" charset="-122"/>
                  <a:cs typeface="Open Sans Regular" pitchFamily="34" charset="-120"/>
                </a:rPr>
                <a:t>{{reference material}}</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46" name="Group 545">
            <a:extLst>
              <a:ext uri="{FF2B5EF4-FFF2-40B4-BE49-F238E27FC236}">
                <a16:creationId xmlns:a16="http://schemas.microsoft.com/office/drawing/2014/main" id="{43F2D150-D7E4-D2BD-6175-A19CD6ECA030}"/>
              </a:ext>
            </a:extLst>
          </p:cNvPr>
          <p:cNvGrpSpPr/>
          <p:nvPr/>
        </p:nvGrpSpPr>
        <p:grpSpPr>
          <a:xfrm>
            <a:off x="330562" y="1152674"/>
            <a:ext cx="2672839" cy="2457301"/>
            <a:chOff x="330562" y="1152674"/>
            <a:chExt cx="2672839" cy="2457301"/>
          </a:xfrm>
          <a:solidFill>
            <a:schemeClr val="bg2"/>
          </a:solidFill>
        </p:grpSpPr>
        <p:sp>
          <p:nvSpPr>
            <p:cNvPr id="8" name="Text 0">
              <a:extLst>
                <a:ext uri="{FF2B5EF4-FFF2-40B4-BE49-F238E27FC236}">
                  <a16:creationId xmlns:a16="http://schemas.microsoft.com/office/drawing/2014/main" id="{8EB6D022-AA10-71DD-3B03-BE8B879837BA}"/>
                </a:ext>
              </a:extLst>
            </p:cNvPr>
            <p:cNvSpPr/>
            <p:nvPr/>
          </p:nvSpPr>
          <p:spPr>
            <a:xfrm>
              <a:off x="498656" y="235098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11" name="Shape 8">
              <a:extLst>
                <a:ext uri="{FF2B5EF4-FFF2-40B4-BE49-F238E27FC236}">
                  <a16:creationId xmlns:a16="http://schemas.microsoft.com/office/drawing/2014/main" id="{B11BBBE4-E2AE-62FD-F739-845EE8D3E15B}"/>
                </a:ext>
              </a:extLst>
            </p:cNvPr>
            <p:cNvSpPr/>
            <p:nvPr/>
          </p:nvSpPr>
          <p:spPr>
            <a:xfrm>
              <a:off x="340088" y="1152674"/>
              <a:ext cx="2587112" cy="1037067"/>
            </a:xfrm>
            <a:prstGeom prst="roundRect">
              <a:avLst>
                <a:gd name="adj" fmla="val 0"/>
              </a:avLst>
            </a:prstGeom>
            <a:grpFill/>
            <a:ln w="12700">
              <a:noFill/>
              <a:prstDash val="solid"/>
            </a:ln>
          </p:spPr>
          <p:txBody>
            <a:bodyPr/>
            <a:lstStyle/>
            <a:p>
              <a:endParaRPr lang="en-US" dirty="0"/>
            </a:p>
          </p:txBody>
        </p:sp>
        <p:sp>
          <p:nvSpPr>
            <p:cNvPr id="15" name="Text 28">
              <a:extLst>
                <a:ext uri="{FF2B5EF4-FFF2-40B4-BE49-F238E27FC236}">
                  <a16:creationId xmlns:a16="http://schemas.microsoft.com/office/drawing/2014/main" id="{C99EE616-9137-815E-523A-CC9B8052AB32}"/>
                </a:ext>
              </a:extLst>
            </p:cNvPr>
            <p:cNvSpPr/>
            <p:nvPr/>
          </p:nvSpPr>
          <p:spPr>
            <a:xfrm>
              <a:off x="416288" y="118155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16" name="Text 55">
              <a:extLst>
                <a:ext uri="{FF2B5EF4-FFF2-40B4-BE49-F238E27FC236}">
                  <a16:creationId xmlns:a16="http://schemas.microsoft.com/office/drawing/2014/main" id="{B36047B3-D9A7-4701-E9FF-315DC7C242D0}"/>
                </a:ext>
              </a:extLst>
            </p:cNvPr>
            <p:cNvSpPr/>
            <p:nvPr/>
          </p:nvSpPr>
          <p:spPr>
            <a:xfrm>
              <a:off x="416289" y="13990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an SAP Developer</a:t>
              </a:r>
              <a:endParaRPr lang="en-US" sz="800" dirty="0">
                <a:solidFill>
                  <a:schemeClr val="bg1"/>
                </a:solidFill>
              </a:endParaRPr>
            </a:p>
          </p:txBody>
        </p:sp>
        <p:sp>
          <p:nvSpPr>
            <p:cNvPr id="17" name="Text 55">
              <a:extLst>
                <a:ext uri="{FF2B5EF4-FFF2-40B4-BE49-F238E27FC236}">
                  <a16:creationId xmlns:a16="http://schemas.microsoft.com/office/drawing/2014/main" id="{5D45782E-212A-5AED-19F4-A8D007ABF57F}"/>
                </a:ext>
              </a:extLst>
            </p:cNvPr>
            <p:cNvSpPr/>
            <p:nvPr/>
          </p:nvSpPr>
          <p:spPr>
            <a:xfrm>
              <a:off x="416289" y="1590675"/>
              <a:ext cx="2587112" cy="113544"/>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ABAP for this </a:t>
              </a:r>
              <a:r>
                <a:rPr lang="en-US" sz="800" dirty="0">
                  <a:latin typeface="Open Sans Regular" pitchFamily="34" charset="0"/>
                  <a:ea typeface="Open Sans Regular" pitchFamily="34" charset="-122"/>
                  <a:cs typeface="Open Sans Regular" pitchFamily="34" charset="-120"/>
                </a:rPr>
                <a:t>{{specification}}</a:t>
              </a:r>
              <a:endParaRPr lang="en-US" sz="800" dirty="0"/>
            </a:p>
          </p:txBody>
        </p:sp>
        <p:sp>
          <p:nvSpPr>
            <p:cNvPr id="22" name="Shape 8">
              <a:extLst>
                <a:ext uri="{FF2B5EF4-FFF2-40B4-BE49-F238E27FC236}">
                  <a16:creationId xmlns:a16="http://schemas.microsoft.com/office/drawing/2014/main" id="{8F9B962A-6D3E-B46A-A076-8328ACECEAC9}"/>
                </a:ext>
              </a:extLst>
            </p:cNvPr>
            <p:cNvSpPr/>
            <p:nvPr/>
          </p:nvSpPr>
          <p:spPr>
            <a:xfrm>
              <a:off x="330562" y="2966047"/>
              <a:ext cx="2587112" cy="643928"/>
            </a:xfrm>
            <a:prstGeom prst="roundRect">
              <a:avLst>
                <a:gd name="adj" fmla="val 0"/>
              </a:avLst>
            </a:prstGeom>
            <a:grpFill/>
            <a:ln w="12700">
              <a:noFill/>
              <a:prstDash val="solid"/>
            </a:ln>
          </p:spPr>
          <p:txBody>
            <a:bodyPr/>
            <a:lstStyle/>
            <a:p>
              <a:endParaRPr lang="en-US" dirty="0"/>
            </a:p>
          </p:txBody>
        </p:sp>
        <p:sp>
          <p:nvSpPr>
            <p:cNvPr id="23" name="Text 28">
              <a:extLst>
                <a:ext uri="{FF2B5EF4-FFF2-40B4-BE49-F238E27FC236}">
                  <a16:creationId xmlns:a16="http://schemas.microsoft.com/office/drawing/2014/main" id="{EF1ECBA8-1133-527F-F0F7-A7F46C65C677}"/>
                </a:ext>
              </a:extLst>
            </p:cNvPr>
            <p:cNvSpPr/>
            <p:nvPr/>
          </p:nvSpPr>
          <p:spPr>
            <a:xfrm>
              <a:off x="406762" y="299492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24" name="Text 55">
              <a:extLst>
                <a:ext uri="{FF2B5EF4-FFF2-40B4-BE49-F238E27FC236}">
                  <a16:creationId xmlns:a16="http://schemas.microsoft.com/office/drawing/2014/main" id="{5B80B150-A4F4-1C52-1B62-2F96CB5B2788}"/>
                </a:ext>
              </a:extLst>
            </p:cNvPr>
            <p:cNvSpPr/>
            <p:nvPr/>
          </p:nvSpPr>
          <p:spPr>
            <a:xfrm>
              <a:off x="406763" y="321246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the </a:t>
              </a:r>
              <a:r>
                <a:rPr lang="en-US" sz="800" dirty="0">
                  <a:latin typeface="Open Sans Regular" pitchFamily="34" charset="0"/>
                  <a:ea typeface="Open Sans Regular" pitchFamily="34" charset="-122"/>
                  <a:cs typeface="Open Sans Regular" pitchFamily="34" charset="-120"/>
                </a:rPr>
                <a:t>{{ABAP Code}}</a:t>
              </a:r>
              <a:r>
                <a:rPr lang="en-US" sz="800" dirty="0">
                  <a:solidFill>
                    <a:schemeClr val="bg1"/>
                  </a:solidFill>
                  <a:latin typeface="Open Sans Regular" pitchFamily="34" charset="0"/>
                  <a:ea typeface="Open Sans Regular" pitchFamily="34" charset="-122"/>
                  <a:cs typeface="Open Sans Regular" pitchFamily="34" charset="-120"/>
                </a:rPr>
                <a:t>. </a:t>
              </a:r>
            </a:p>
          </p:txBody>
        </p:sp>
        <p:sp>
          <p:nvSpPr>
            <p:cNvPr id="41" name="Text 55">
              <a:extLst>
                <a:ext uri="{FF2B5EF4-FFF2-40B4-BE49-F238E27FC236}">
                  <a16:creationId xmlns:a16="http://schemas.microsoft.com/office/drawing/2014/main" id="{5FAC3A15-97AE-B9DD-16BE-C18C4910ADB1}"/>
                </a:ext>
              </a:extLst>
            </p:cNvPr>
            <p:cNvSpPr/>
            <p:nvPr/>
          </p:nvSpPr>
          <p:spPr>
            <a:xfrm>
              <a:off x="406763" y="3374389"/>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This code does </a:t>
              </a:r>
              <a:r>
                <a:rPr lang="en-US" sz="800" dirty="0">
                  <a:latin typeface="Open Sans Regular" pitchFamily="34" charset="0"/>
                  <a:ea typeface="Open Sans Regular" pitchFamily="34" charset="-122"/>
                  <a:cs typeface="Open Sans Regular" pitchFamily="34" charset="-120"/>
                </a:rPr>
                <a:t>{{some explanation of code}}</a:t>
              </a:r>
            </a:p>
          </p:txBody>
        </p:sp>
      </p:grpSp>
      <p:grpSp>
        <p:nvGrpSpPr>
          <p:cNvPr id="548" name="Group 547">
            <a:extLst>
              <a:ext uri="{FF2B5EF4-FFF2-40B4-BE49-F238E27FC236}">
                <a16:creationId xmlns:a16="http://schemas.microsoft.com/office/drawing/2014/main" id="{376095CB-5647-26C6-1C30-D2E5F3B8756D}"/>
              </a:ext>
            </a:extLst>
          </p:cNvPr>
          <p:cNvGrpSpPr/>
          <p:nvPr/>
        </p:nvGrpSpPr>
        <p:grpSpPr>
          <a:xfrm>
            <a:off x="6217012" y="1142140"/>
            <a:ext cx="2672839" cy="2467835"/>
            <a:chOff x="6217012" y="1142140"/>
            <a:chExt cx="2672839" cy="2467835"/>
          </a:xfrm>
          <a:solidFill>
            <a:schemeClr val="bg2"/>
          </a:solidFill>
        </p:grpSpPr>
        <p:sp>
          <p:nvSpPr>
            <p:cNvPr id="42" name="Text 0">
              <a:extLst>
                <a:ext uri="{FF2B5EF4-FFF2-40B4-BE49-F238E27FC236}">
                  <a16:creationId xmlns:a16="http://schemas.microsoft.com/office/drawing/2014/main" id="{8E40AC76-9754-2ECD-6D9A-3FE6740B79AF}"/>
                </a:ext>
              </a:extLst>
            </p:cNvPr>
            <p:cNvSpPr/>
            <p:nvPr/>
          </p:nvSpPr>
          <p:spPr>
            <a:xfrm>
              <a:off x="6385106" y="2331934"/>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43" name="Shape 8">
              <a:extLst>
                <a:ext uri="{FF2B5EF4-FFF2-40B4-BE49-F238E27FC236}">
                  <a16:creationId xmlns:a16="http://schemas.microsoft.com/office/drawing/2014/main" id="{13486754-BF33-C154-2791-DBDA5294B7B5}"/>
                </a:ext>
              </a:extLst>
            </p:cNvPr>
            <p:cNvSpPr/>
            <p:nvPr/>
          </p:nvSpPr>
          <p:spPr>
            <a:xfrm>
              <a:off x="6226538" y="1142140"/>
              <a:ext cx="2587112" cy="1047601"/>
            </a:xfrm>
            <a:prstGeom prst="roundRect">
              <a:avLst>
                <a:gd name="adj" fmla="val 0"/>
              </a:avLst>
            </a:prstGeom>
            <a:grpFill/>
            <a:ln w="12700">
              <a:noFill/>
              <a:prstDash val="solid"/>
            </a:ln>
          </p:spPr>
          <p:txBody>
            <a:bodyPr/>
            <a:lstStyle/>
            <a:p>
              <a:endParaRPr lang="en-US" dirty="0"/>
            </a:p>
          </p:txBody>
        </p:sp>
        <p:sp>
          <p:nvSpPr>
            <p:cNvPr id="44" name="Text 28">
              <a:extLst>
                <a:ext uri="{FF2B5EF4-FFF2-40B4-BE49-F238E27FC236}">
                  <a16:creationId xmlns:a16="http://schemas.microsoft.com/office/drawing/2014/main" id="{0D685A94-88AB-769A-BE62-E04360E4CBE6}"/>
                </a:ext>
              </a:extLst>
            </p:cNvPr>
            <p:cNvSpPr/>
            <p:nvPr/>
          </p:nvSpPr>
          <p:spPr>
            <a:xfrm>
              <a:off x="6302738" y="1162501"/>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45" name="Text 55">
              <a:extLst>
                <a:ext uri="{FF2B5EF4-FFF2-40B4-BE49-F238E27FC236}">
                  <a16:creationId xmlns:a16="http://schemas.microsoft.com/office/drawing/2014/main" id="{8CB56380-B455-AF03-DC78-A05F72AFF9B2}"/>
                </a:ext>
              </a:extLst>
            </p:cNvPr>
            <p:cNvSpPr/>
            <p:nvPr/>
          </p:nvSpPr>
          <p:spPr>
            <a:xfrm>
              <a:off x="6302739" y="138004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Architect. Think step-by-step.</a:t>
              </a:r>
              <a:endParaRPr lang="en-US" sz="800" dirty="0">
                <a:solidFill>
                  <a:schemeClr val="bg1"/>
                </a:solidFill>
              </a:endParaRPr>
            </a:p>
          </p:txBody>
        </p:sp>
        <p:sp>
          <p:nvSpPr>
            <p:cNvPr id="46" name="Text 55">
              <a:extLst>
                <a:ext uri="{FF2B5EF4-FFF2-40B4-BE49-F238E27FC236}">
                  <a16:creationId xmlns:a16="http://schemas.microsoft.com/office/drawing/2014/main" id="{9F2AE6F0-C510-82A0-4EFF-9515E46BA417}"/>
                </a:ext>
              </a:extLst>
            </p:cNvPr>
            <p:cNvSpPr/>
            <p:nvPr/>
          </p:nvSpPr>
          <p:spPr>
            <a:xfrm>
              <a:off x="6302739" y="154196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Create sub-tasks for this </a:t>
              </a:r>
              <a:r>
                <a:rPr lang="en-US" sz="800" dirty="0">
                  <a:latin typeface="Open Sans Regular" pitchFamily="34" charset="0"/>
                  <a:ea typeface="Open Sans Regular" pitchFamily="34" charset="-122"/>
                  <a:cs typeface="Open Sans Regular" pitchFamily="34" charset="-120"/>
                </a:rPr>
                <a:t>{{specification}}.</a:t>
              </a:r>
            </a:p>
          </p:txBody>
        </p:sp>
        <p:sp>
          <p:nvSpPr>
            <p:cNvPr id="47" name="Shape 8">
              <a:extLst>
                <a:ext uri="{FF2B5EF4-FFF2-40B4-BE49-F238E27FC236}">
                  <a16:creationId xmlns:a16="http://schemas.microsoft.com/office/drawing/2014/main" id="{382F815C-2248-0E76-3817-00CD6A57AC09}"/>
                </a:ext>
              </a:extLst>
            </p:cNvPr>
            <p:cNvSpPr/>
            <p:nvPr/>
          </p:nvSpPr>
          <p:spPr>
            <a:xfrm>
              <a:off x="6217012" y="2946997"/>
              <a:ext cx="2587112" cy="662978"/>
            </a:xfrm>
            <a:prstGeom prst="roundRect">
              <a:avLst>
                <a:gd name="adj" fmla="val 0"/>
              </a:avLst>
            </a:prstGeom>
            <a:grpFill/>
            <a:ln w="12700">
              <a:noFill/>
              <a:prstDash val="solid"/>
            </a:ln>
          </p:spPr>
          <p:txBody>
            <a:bodyPr/>
            <a:lstStyle/>
            <a:p>
              <a:endParaRPr lang="en-US" dirty="0"/>
            </a:p>
          </p:txBody>
        </p:sp>
        <p:sp>
          <p:nvSpPr>
            <p:cNvPr id="48" name="Text 28">
              <a:extLst>
                <a:ext uri="{FF2B5EF4-FFF2-40B4-BE49-F238E27FC236}">
                  <a16:creationId xmlns:a16="http://schemas.microsoft.com/office/drawing/2014/main" id="{FBA75374-0859-B192-682B-A8676A38DD1A}"/>
                </a:ext>
              </a:extLst>
            </p:cNvPr>
            <p:cNvSpPr/>
            <p:nvPr/>
          </p:nvSpPr>
          <p:spPr>
            <a:xfrm>
              <a:off x="6293212" y="2975874"/>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49" name="Text 55">
              <a:extLst>
                <a:ext uri="{FF2B5EF4-FFF2-40B4-BE49-F238E27FC236}">
                  <a16:creationId xmlns:a16="http://schemas.microsoft.com/office/drawing/2014/main" id="{DA28B386-7CAD-F481-DC24-4F4CE37574A3}"/>
                </a:ext>
              </a:extLst>
            </p:cNvPr>
            <p:cNvSpPr/>
            <p:nvPr/>
          </p:nvSpPr>
          <p:spPr>
            <a:xfrm>
              <a:off x="6293213" y="31934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are the sub-steps</a:t>
              </a:r>
              <a:endParaRPr lang="en-US" sz="800" dirty="0">
                <a:solidFill>
                  <a:schemeClr val="bg1"/>
                </a:solidFill>
              </a:endParaRPr>
            </a:p>
          </p:txBody>
        </p:sp>
        <p:sp>
          <p:nvSpPr>
            <p:cNvPr id="50" name="Text 55">
              <a:extLst>
                <a:ext uri="{FF2B5EF4-FFF2-40B4-BE49-F238E27FC236}">
                  <a16:creationId xmlns:a16="http://schemas.microsoft.com/office/drawing/2014/main" id="{1D1B4067-FCD4-7D4F-A079-8477BA029EE9}"/>
                </a:ext>
              </a:extLst>
            </p:cNvPr>
            <p:cNvSpPr/>
            <p:nvPr/>
          </p:nvSpPr>
          <p:spPr>
            <a:xfrm>
              <a:off x="6302739" y="1703891"/>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are </a:t>
              </a:r>
              <a:r>
                <a:rPr lang="en-US" sz="800" dirty="0">
                  <a:latin typeface="Open Sans Regular" pitchFamily="34" charset="0"/>
                  <a:ea typeface="Open Sans Regular" pitchFamily="34" charset="-122"/>
                  <a:cs typeface="Open Sans Regular" pitchFamily="34" charset="-120"/>
                </a:rPr>
                <a:t>{{some examples}}</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1" name="Text 55">
              <a:extLst>
                <a:ext uri="{FF2B5EF4-FFF2-40B4-BE49-F238E27FC236}">
                  <a16:creationId xmlns:a16="http://schemas.microsoft.com/office/drawing/2014/main" id="{DA4842D5-C973-D0BE-D219-88FCD1D82E19}"/>
                </a:ext>
              </a:extLst>
            </p:cNvPr>
            <p:cNvSpPr/>
            <p:nvPr/>
          </p:nvSpPr>
          <p:spPr>
            <a:xfrm>
              <a:off x="6293213" y="3345814"/>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latin typeface="Open Sans Regular" pitchFamily="34" charset="0"/>
                  <a:ea typeface="Open Sans Regular" pitchFamily="34" charset="-122"/>
                  <a:cs typeface="Open Sans Regular" pitchFamily="34" charset="-120"/>
                </a:rPr>
                <a:t>{{Steps to implement}}.</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grpSp>
      <p:grpSp>
        <p:nvGrpSpPr>
          <p:cNvPr id="570" name="Group 569">
            <a:extLst>
              <a:ext uri="{FF2B5EF4-FFF2-40B4-BE49-F238E27FC236}">
                <a16:creationId xmlns:a16="http://schemas.microsoft.com/office/drawing/2014/main" id="{7B0552BE-2878-AF8D-D586-7E437B9A36B5}"/>
              </a:ext>
            </a:extLst>
          </p:cNvPr>
          <p:cNvGrpSpPr/>
          <p:nvPr/>
        </p:nvGrpSpPr>
        <p:grpSpPr>
          <a:xfrm>
            <a:off x="311510" y="4186297"/>
            <a:ext cx="2672839" cy="2467835"/>
            <a:chOff x="311510" y="4186297"/>
            <a:chExt cx="2672839" cy="2467835"/>
          </a:xfrm>
        </p:grpSpPr>
        <p:sp>
          <p:nvSpPr>
            <p:cNvPr id="52" name="Text 0">
              <a:extLst>
                <a:ext uri="{FF2B5EF4-FFF2-40B4-BE49-F238E27FC236}">
                  <a16:creationId xmlns:a16="http://schemas.microsoft.com/office/drawing/2014/main" id="{F7B06A77-EA99-1147-8947-B120B46763E3}"/>
                </a:ext>
              </a:extLst>
            </p:cNvPr>
            <p:cNvSpPr/>
            <p:nvPr/>
          </p:nvSpPr>
          <p:spPr>
            <a:xfrm>
              <a:off x="479604" y="5376091"/>
              <a:ext cx="2107838" cy="400895"/>
            </a:xfrm>
            <a:prstGeom prst="rect">
              <a:avLst/>
            </a:prstGeom>
            <a:solidFill>
              <a:schemeClr val="tx1">
                <a:lumMod val="65000"/>
                <a:lumOff val="35000"/>
              </a:schemeClr>
            </a:solid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3" name="Shape 8">
              <a:extLst>
                <a:ext uri="{FF2B5EF4-FFF2-40B4-BE49-F238E27FC236}">
                  <a16:creationId xmlns:a16="http://schemas.microsoft.com/office/drawing/2014/main" id="{D5AB895A-E262-9F40-D534-CF182F93213F}"/>
                </a:ext>
              </a:extLst>
            </p:cNvPr>
            <p:cNvSpPr/>
            <p:nvPr/>
          </p:nvSpPr>
          <p:spPr>
            <a:xfrm>
              <a:off x="321036" y="4186297"/>
              <a:ext cx="2587112" cy="1047601"/>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4" name="Text 28">
              <a:extLst>
                <a:ext uri="{FF2B5EF4-FFF2-40B4-BE49-F238E27FC236}">
                  <a16:creationId xmlns:a16="http://schemas.microsoft.com/office/drawing/2014/main" id="{92A4D932-48CC-E17F-A69E-C05041CFF5F8}"/>
                </a:ext>
              </a:extLst>
            </p:cNvPr>
            <p:cNvSpPr/>
            <p:nvPr/>
          </p:nvSpPr>
          <p:spPr>
            <a:xfrm>
              <a:off x="397236" y="4206658"/>
              <a:ext cx="1374412" cy="198818"/>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5" name="Text 55">
              <a:extLst>
                <a:ext uri="{FF2B5EF4-FFF2-40B4-BE49-F238E27FC236}">
                  <a16:creationId xmlns:a16="http://schemas.microsoft.com/office/drawing/2014/main" id="{C5A0280A-0AD5-7D30-DC5A-4300711D90DB}"/>
                </a:ext>
              </a:extLst>
            </p:cNvPr>
            <p:cNvSpPr/>
            <p:nvPr/>
          </p:nvSpPr>
          <p:spPr>
            <a:xfrm>
              <a:off x="397237" y="4424198"/>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Developer</a:t>
              </a:r>
              <a:endParaRPr lang="en-US" sz="800" dirty="0">
                <a:solidFill>
                  <a:schemeClr val="bg1"/>
                </a:solidFill>
              </a:endParaRPr>
            </a:p>
          </p:txBody>
        </p:sp>
        <p:sp>
          <p:nvSpPr>
            <p:cNvPr id="56" name="Text 55">
              <a:extLst>
                <a:ext uri="{FF2B5EF4-FFF2-40B4-BE49-F238E27FC236}">
                  <a16:creationId xmlns:a16="http://schemas.microsoft.com/office/drawing/2014/main" id="{DE62D0A0-6959-CE03-49FA-3BD6B0C04B5B}"/>
                </a:ext>
              </a:extLst>
            </p:cNvPr>
            <p:cNvSpPr/>
            <p:nvPr/>
          </p:nvSpPr>
          <p:spPr>
            <a:xfrm>
              <a:off x="397237" y="4586123"/>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You are implementing </a:t>
              </a:r>
              <a:r>
                <a:rPr lang="en-US" sz="800" dirty="0">
                  <a:highlight>
                    <a:srgbClr val="FFFF00"/>
                  </a:highlight>
                  <a:latin typeface="Open Sans Regular" pitchFamily="34" charset="0"/>
                  <a:ea typeface="Open Sans Regular" pitchFamily="34" charset="-122"/>
                  <a:cs typeface="Open Sans Regular" pitchFamily="34" charset="-120"/>
                </a:rPr>
                <a:t>{{functionality}}</a:t>
              </a:r>
              <a:r>
                <a:rPr lang="en-US" sz="800" dirty="0">
                  <a:latin typeface="Open Sans Regular" pitchFamily="34" charset="0"/>
                  <a:ea typeface="Open Sans Regular" pitchFamily="34" charset="-122"/>
                  <a:cs typeface="Open Sans Regular" pitchFamily="34" charset="-120"/>
                </a:rPr>
                <a:t>.</a:t>
              </a:r>
            </a:p>
          </p:txBody>
        </p:sp>
        <p:sp>
          <p:nvSpPr>
            <p:cNvPr id="57" name="Shape 8">
              <a:extLst>
                <a:ext uri="{FF2B5EF4-FFF2-40B4-BE49-F238E27FC236}">
                  <a16:creationId xmlns:a16="http://schemas.microsoft.com/office/drawing/2014/main" id="{C932549C-8B90-78C9-2D04-21B1FED8C183}"/>
                </a:ext>
              </a:extLst>
            </p:cNvPr>
            <p:cNvSpPr/>
            <p:nvPr/>
          </p:nvSpPr>
          <p:spPr>
            <a:xfrm>
              <a:off x="311510" y="5991154"/>
              <a:ext cx="2587112" cy="662978"/>
            </a:xfrm>
            <a:prstGeom prst="roundRect">
              <a:avLst>
                <a:gd name="adj" fmla="val 0"/>
              </a:avLst>
            </a:prstGeom>
            <a:solidFill>
              <a:srgbClr val="007680">
                <a:alpha val="70000"/>
              </a:srgbClr>
            </a:solidFill>
            <a:ln w="12700">
              <a:noFill/>
              <a:prstDash val="solid"/>
            </a:ln>
          </p:spPr>
          <p:txBody>
            <a:bodyPr/>
            <a:lstStyle/>
            <a:p>
              <a:endParaRPr lang="en-US" dirty="0"/>
            </a:p>
          </p:txBody>
        </p:sp>
        <p:sp>
          <p:nvSpPr>
            <p:cNvPr id="58" name="Text 28">
              <a:extLst>
                <a:ext uri="{FF2B5EF4-FFF2-40B4-BE49-F238E27FC236}">
                  <a16:creationId xmlns:a16="http://schemas.microsoft.com/office/drawing/2014/main" id="{B4845DBF-9C06-5902-8D79-641B346A85AA}"/>
                </a:ext>
              </a:extLst>
            </p:cNvPr>
            <p:cNvSpPr/>
            <p:nvPr/>
          </p:nvSpPr>
          <p:spPr>
            <a:xfrm>
              <a:off x="387710" y="6020031"/>
              <a:ext cx="1460138" cy="143203"/>
            </a:xfrm>
            <a:prstGeom prst="rect">
              <a:avLst/>
            </a:prstGeom>
            <a:no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9" name="Text 55">
              <a:extLst>
                <a:ext uri="{FF2B5EF4-FFF2-40B4-BE49-F238E27FC236}">
                  <a16:creationId xmlns:a16="http://schemas.microsoft.com/office/drawing/2014/main" id="{A014F1DE-7952-3ECE-6431-340FD6A7733E}"/>
                </a:ext>
              </a:extLst>
            </p:cNvPr>
            <p:cNvSpPr/>
            <p:nvPr/>
          </p:nvSpPr>
          <p:spPr>
            <a:xfrm>
              <a:off x="387711" y="623757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Here is an implementation of step no. 3</a:t>
              </a:r>
              <a:endParaRPr lang="en-US" sz="800" dirty="0">
                <a:solidFill>
                  <a:schemeClr val="bg1"/>
                </a:solidFill>
              </a:endParaRPr>
            </a:p>
          </p:txBody>
        </p:sp>
        <p:sp>
          <p:nvSpPr>
            <p:cNvPr id="60" name="Text 55">
              <a:extLst>
                <a:ext uri="{FF2B5EF4-FFF2-40B4-BE49-F238E27FC236}">
                  <a16:creationId xmlns:a16="http://schemas.microsoft.com/office/drawing/2014/main" id="{BB287821-E490-A9DE-44B5-258D93F1CF6F}"/>
                </a:ext>
              </a:extLst>
            </p:cNvPr>
            <p:cNvSpPr/>
            <p:nvPr/>
          </p:nvSpPr>
          <p:spPr>
            <a:xfrm>
              <a:off x="397237" y="4748048"/>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Write code for </a:t>
              </a:r>
              <a:r>
                <a:rPr lang="en-US" sz="800" dirty="0">
                  <a:highlight>
                    <a:srgbClr val="FFFF00"/>
                  </a:highlight>
                  <a:latin typeface="Open Sans Regular" pitchFamily="34" charset="0"/>
                  <a:ea typeface="Open Sans Regular" pitchFamily="34" charset="-122"/>
                  <a:cs typeface="Open Sans Regular" pitchFamily="34" charset="-120"/>
                </a:rPr>
                <a:t>{{step no 3}}</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61" name="Text 55">
              <a:extLst>
                <a:ext uri="{FF2B5EF4-FFF2-40B4-BE49-F238E27FC236}">
                  <a16:creationId xmlns:a16="http://schemas.microsoft.com/office/drawing/2014/main" id="{2AAAA39A-B709-42D2-1EA2-BA113CE6463F}"/>
                </a:ext>
              </a:extLst>
            </p:cNvPr>
            <p:cNvSpPr/>
            <p:nvPr/>
          </p:nvSpPr>
          <p:spPr>
            <a:xfrm>
              <a:off x="387711" y="6389971"/>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a:t>
              </a:r>
              <a:r>
                <a:rPr lang="en-US" sz="800" dirty="0">
                  <a:highlight>
                    <a:srgbClr val="FFFF00"/>
                  </a:highlight>
                  <a:latin typeface="Open Sans Regular" pitchFamily="34" charset="0"/>
                  <a:ea typeface="Open Sans Regular" pitchFamily="34" charset="-122"/>
                  <a:cs typeface="Open Sans Regular" pitchFamily="34" charset="-120"/>
                </a:rPr>
                <a:t>{{Code for step 3}</a:t>
              </a:r>
              <a:r>
                <a:rPr lang="en-US" sz="800" dirty="0">
                  <a:latin typeface="Open Sans Regular" pitchFamily="34" charset="0"/>
                  <a:ea typeface="Open Sans Regular" pitchFamily="34" charset="-122"/>
                  <a:cs typeface="Open Sans Regular" pitchFamily="34" charset="-120"/>
                </a:rPr>
                <a:t>.</a:t>
              </a:r>
              <a:r>
                <a:rPr lang="en-US" sz="800" dirty="0">
                  <a:solidFill>
                    <a:schemeClr val="bg1"/>
                  </a:solidFill>
                  <a:latin typeface="Open Sans Regular" pitchFamily="34" charset="0"/>
                  <a:ea typeface="Open Sans Regular" pitchFamily="34" charset="-122"/>
                  <a:cs typeface="Open Sans Regular" pitchFamily="34" charset="-120"/>
                </a:rPr>
                <a:t> </a:t>
              </a:r>
              <a:endParaRPr lang="en-US" sz="800" dirty="0">
                <a:solidFill>
                  <a:schemeClr val="bg1"/>
                </a:solidFill>
              </a:endParaRPr>
            </a:p>
          </p:txBody>
        </p:sp>
        <p:sp>
          <p:nvSpPr>
            <p:cNvPr id="62" name="Text 55">
              <a:extLst>
                <a:ext uri="{FF2B5EF4-FFF2-40B4-BE49-F238E27FC236}">
                  <a16:creationId xmlns:a16="http://schemas.microsoft.com/office/drawing/2014/main" id="{6FF68C51-9C44-0855-0DFF-776C048796A1}"/>
                </a:ext>
              </a:extLst>
            </p:cNvPr>
            <p:cNvSpPr/>
            <p:nvPr/>
          </p:nvSpPr>
          <p:spPr>
            <a:xfrm>
              <a:off x="397237" y="4919498"/>
              <a:ext cx="2587112" cy="143203"/>
            </a:xfrm>
            <a:prstGeom prst="rect">
              <a:avLst/>
            </a:prstGeom>
            <a:no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Here is </a:t>
              </a:r>
              <a:r>
                <a:rPr lang="en-US" sz="800" dirty="0">
                  <a:highlight>
                    <a:srgbClr val="FFFF00"/>
                  </a:highlight>
                  <a:latin typeface="Open Sans Regular" pitchFamily="34" charset="0"/>
                  <a:ea typeface="Open Sans Regular" pitchFamily="34" charset="-122"/>
                  <a:cs typeface="Open Sans Regular" pitchFamily="34" charset="-120"/>
                </a:rPr>
                <a:t>{{list of reusable functions}}</a:t>
              </a:r>
              <a:r>
                <a:rPr lang="en-US" sz="800" dirty="0">
                  <a:solidFill>
                    <a:schemeClr val="bg1"/>
                  </a:solidFill>
                  <a:latin typeface="Open Sans Regular" pitchFamily="34" charset="0"/>
                  <a:ea typeface="Open Sans Regular" pitchFamily="34" charset="-122"/>
                  <a:cs typeface="Open Sans Regular" pitchFamily="34" charset="-120"/>
                </a:rPr>
                <a:t>:</a:t>
              </a:r>
            </a:p>
          </p:txBody>
        </p:sp>
      </p:grpSp>
      <p:grpSp>
        <p:nvGrpSpPr>
          <p:cNvPr id="567" name="Group 566">
            <a:extLst>
              <a:ext uri="{FF2B5EF4-FFF2-40B4-BE49-F238E27FC236}">
                <a16:creationId xmlns:a16="http://schemas.microsoft.com/office/drawing/2014/main" id="{788BA339-4D5E-D901-8983-C2CB92769E29}"/>
              </a:ext>
            </a:extLst>
          </p:cNvPr>
          <p:cNvGrpSpPr/>
          <p:nvPr/>
        </p:nvGrpSpPr>
        <p:grpSpPr>
          <a:xfrm>
            <a:off x="9084037" y="1148302"/>
            <a:ext cx="2672839" cy="2467835"/>
            <a:chOff x="9084037" y="1148302"/>
            <a:chExt cx="2672839" cy="2467835"/>
          </a:xfrm>
          <a:solidFill>
            <a:schemeClr val="bg2"/>
          </a:solidFill>
        </p:grpSpPr>
        <p:sp>
          <p:nvSpPr>
            <p:cNvPr id="533" name="Text 0">
              <a:extLst>
                <a:ext uri="{FF2B5EF4-FFF2-40B4-BE49-F238E27FC236}">
                  <a16:creationId xmlns:a16="http://schemas.microsoft.com/office/drawing/2014/main" id="{B3D05D9D-86EF-4398-53B3-5B3B218DD5AA}"/>
                </a:ext>
              </a:extLst>
            </p:cNvPr>
            <p:cNvSpPr/>
            <p:nvPr/>
          </p:nvSpPr>
          <p:spPr>
            <a:xfrm>
              <a:off x="9252131" y="2338096"/>
              <a:ext cx="2107838" cy="400895"/>
            </a:xfrm>
            <a:prstGeom prst="rect">
              <a:avLst/>
            </a:prstGeom>
            <a:grpFill/>
            <a:ln/>
          </p:spPr>
          <p:txBody>
            <a:bodyPr wrap="square" lIns="0" tIns="0" rIns="0" bIns="0" rtlCol="0" anchor="ctr"/>
            <a:lstStyle/>
            <a:p>
              <a:pPr algn="ctr">
                <a:lnSpc>
                  <a:spcPct val="150000"/>
                </a:lnSpc>
              </a:pPr>
              <a:r>
                <a:rPr lang="en-US" sz="868" b="1" kern="0" spc="17" dirty="0">
                  <a:solidFill>
                    <a:schemeClr val="bg1"/>
                  </a:solidFill>
                  <a:latin typeface="Open Sans ExtraBold" pitchFamily="2" charset="0"/>
                  <a:ea typeface="Open Sans ExtraBold" pitchFamily="2" charset="0"/>
                  <a:cs typeface="Open Sans ExtraBold" pitchFamily="2" charset="0"/>
                </a:rPr>
                <a:t>LLM</a:t>
              </a:r>
              <a:endParaRPr lang="en-US" sz="868" b="1" dirty="0">
                <a:solidFill>
                  <a:schemeClr val="bg1"/>
                </a:solidFill>
                <a:latin typeface="Open Sans ExtraBold" pitchFamily="2" charset="0"/>
                <a:ea typeface="Open Sans ExtraBold" pitchFamily="2" charset="0"/>
                <a:cs typeface="Open Sans ExtraBold" pitchFamily="2" charset="0"/>
              </a:endParaRPr>
            </a:p>
          </p:txBody>
        </p:sp>
        <p:sp>
          <p:nvSpPr>
            <p:cNvPr id="534" name="Shape 8">
              <a:extLst>
                <a:ext uri="{FF2B5EF4-FFF2-40B4-BE49-F238E27FC236}">
                  <a16:creationId xmlns:a16="http://schemas.microsoft.com/office/drawing/2014/main" id="{48BBC270-78AB-49F9-8816-162514D1A24A}"/>
                </a:ext>
              </a:extLst>
            </p:cNvPr>
            <p:cNvSpPr/>
            <p:nvPr/>
          </p:nvSpPr>
          <p:spPr>
            <a:xfrm>
              <a:off x="9093563" y="1148302"/>
              <a:ext cx="2587112" cy="1047601"/>
            </a:xfrm>
            <a:prstGeom prst="roundRect">
              <a:avLst>
                <a:gd name="adj" fmla="val 0"/>
              </a:avLst>
            </a:prstGeom>
            <a:grpFill/>
            <a:ln w="12700">
              <a:noFill/>
              <a:prstDash val="solid"/>
            </a:ln>
          </p:spPr>
          <p:txBody>
            <a:bodyPr/>
            <a:lstStyle/>
            <a:p>
              <a:endParaRPr lang="en-US" dirty="0"/>
            </a:p>
          </p:txBody>
        </p:sp>
        <p:sp>
          <p:nvSpPr>
            <p:cNvPr id="535" name="Text 28">
              <a:extLst>
                <a:ext uri="{FF2B5EF4-FFF2-40B4-BE49-F238E27FC236}">
                  <a16:creationId xmlns:a16="http://schemas.microsoft.com/office/drawing/2014/main" id="{4AAE17DD-2FF4-FAB3-665F-DEAC46C0EA63}"/>
                </a:ext>
              </a:extLst>
            </p:cNvPr>
            <p:cNvSpPr/>
            <p:nvPr/>
          </p:nvSpPr>
          <p:spPr>
            <a:xfrm>
              <a:off x="9169763" y="1168663"/>
              <a:ext cx="1374412" cy="198818"/>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Input Messages:</a:t>
              </a:r>
            </a:p>
          </p:txBody>
        </p:sp>
        <p:sp>
          <p:nvSpPr>
            <p:cNvPr id="536" name="Text 55">
              <a:extLst>
                <a:ext uri="{FF2B5EF4-FFF2-40B4-BE49-F238E27FC236}">
                  <a16:creationId xmlns:a16="http://schemas.microsoft.com/office/drawing/2014/main" id="{6A14057C-97DA-B8AF-98AF-E091408092F7}"/>
                </a:ext>
              </a:extLst>
            </p:cNvPr>
            <p:cNvSpPr/>
            <p:nvPr/>
          </p:nvSpPr>
          <p:spPr>
            <a:xfrm>
              <a:off x="9169764" y="138620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System</a:t>
              </a:r>
              <a:r>
                <a:rPr lang="en-US" sz="800" dirty="0">
                  <a:solidFill>
                    <a:schemeClr val="bg1"/>
                  </a:solidFill>
                  <a:latin typeface="Open Sans Regular" pitchFamily="34" charset="0"/>
                  <a:ea typeface="Open Sans Regular" pitchFamily="34" charset="-122"/>
                  <a:cs typeface="Open Sans Regular" pitchFamily="34" charset="-120"/>
                </a:rPr>
                <a:t>: You are SAP Developer</a:t>
              </a:r>
              <a:endParaRPr lang="en-US" sz="800" dirty="0">
                <a:solidFill>
                  <a:schemeClr val="bg1"/>
                </a:solidFill>
              </a:endParaRPr>
            </a:p>
          </p:txBody>
        </p:sp>
        <p:sp>
          <p:nvSpPr>
            <p:cNvPr id="537" name="Text 55">
              <a:extLst>
                <a:ext uri="{FF2B5EF4-FFF2-40B4-BE49-F238E27FC236}">
                  <a16:creationId xmlns:a16="http://schemas.microsoft.com/office/drawing/2014/main" id="{BEDF4789-D4DF-24FA-E9BE-84916FC2521F}"/>
                </a:ext>
              </a:extLst>
            </p:cNvPr>
            <p:cNvSpPr/>
            <p:nvPr/>
          </p:nvSpPr>
          <p:spPr>
            <a:xfrm>
              <a:off x="9169764" y="1548128"/>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 You are implementing </a:t>
              </a:r>
              <a:r>
                <a:rPr lang="en-US" sz="800" dirty="0">
                  <a:latin typeface="Open Sans Regular" pitchFamily="34" charset="0"/>
                  <a:ea typeface="Open Sans Regular" pitchFamily="34" charset="-122"/>
                  <a:cs typeface="Open Sans Regular" pitchFamily="34" charset="-120"/>
                </a:rPr>
                <a:t>{{functionality}}.</a:t>
              </a:r>
            </a:p>
          </p:txBody>
        </p:sp>
        <p:sp>
          <p:nvSpPr>
            <p:cNvPr id="538" name="Shape 8">
              <a:extLst>
                <a:ext uri="{FF2B5EF4-FFF2-40B4-BE49-F238E27FC236}">
                  <a16:creationId xmlns:a16="http://schemas.microsoft.com/office/drawing/2014/main" id="{FA4C4705-4665-FE69-59DA-839FAA55508F}"/>
                </a:ext>
              </a:extLst>
            </p:cNvPr>
            <p:cNvSpPr/>
            <p:nvPr/>
          </p:nvSpPr>
          <p:spPr>
            <a:xfrm>
              <a:off x="9084037" y="2953159"/>
              <a:ext cx="2587112" cy="662978"/>
            </a:xfrm>
            <a:prstGeom prst="roundRect">
              <a:avLst>
                <a:gd name="adj" fmla="val 0"/>
              </a:avLst>
            </a:prstGeom>
            <a:grpFill/>
            <a:ln w="12700">
              <a:noFill/>
              <a:prstDash val="solid"/>
            </a:ln>
          </p:spPr>
          <p:txBody>
            <a:bodyPr/>
            <a:lstStyle/>
            <a:p>
              <a:endParaRPr lang="en-US" dirty="0"/>
            </a:p>
          </p:txBody>
        </p:sp>
        <p:sp>
          <p:nvSpPr>
            <p:cNvPr id="540" name="Text 28">
              <a:extLst>
                <a:ext uri="{FF2B5EF4-FFF2-40B4-BE49-F238E27FC236}">
                  <a16:creationId xmlns:a16="http://schemas.microsoft.com/office/drawing/2014/main" id="{DEE8D50D-8ACC-1DFC-08EF-D210BE6A7A51}"/>
                </a:ext>
              </a:extLst>
            </p:cNvPr>
            <p:cNvSpPr/>
            <p:nvPr/>
          </p:nvSpPr>
          <p:spPr>
            <a:xfrm>
              <a:off x="9160237" y="2982036"/>
              <a:ext cx="1460138" cy="143203"/>
            </a:xfrm>
            <a:prstGeom prst="rect">
              <a:avLst/>
            </a:prstGeom>
            <a:grpFill/>
            <a:ln/>
          </p:spPr>
          <p:txBody>
            <a:bodyPr wrap="square" lIns="0" tIns="0" rIns="0" bIns="0" rtlCol="0" anchor="t"/>
            <a:lstStyle/>
            <a:p>
              <a:r>
                <a:rPr lang="en-US" sz="1013" b="1" dirty="0">
                  <a:solidFill>
                    <a:schemeClr val="bg1"/>
                  </a:solidFill>
                  <a:latin typeface="Open Sans ExtraBold" pitchFamily="2" charset="0"/>
                  <a:ea typeface="Open Sans ExtraBold" pitchFamily="2" charset="0"/>
                  <a:cs typeface="Open Sans ExtraBold" pitchFamily="2" charset="0"/>
                </a:rPr>
                <a:t>Output Messages:</a:t>
              </a:r>
            </a:p>
          </p:txBody>
        </p:sp>
        <p:sp>
          <p:nvSpPr>
            <p:cNvPr id="542" name="Text 55">
              <a:extLst>
                <a:ext uri="{FF2B5EF4-FFF2-40B4-BE49-F238E27FC236}">
                  <a16:creationId xmlns:a16="http://schemas.microsoft.com/office/drawing/2014/main" id="{86A712D4-7E2B-4198-CE02-EE2152B2FCB7}"/>
                </a:ext>
              </a:extLst>
            </p:cNvPr>
            <p:cNvSpPr/>
            <p:nvPr/>
          </p:nvSpPr>
          <p:spPr>
            <a:xfrm>
              <a:off x="9160238" y="3199576"/>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AI</a:t>
              </a:r>
              <a:r>
                <a:rPr lang="en-US" sz="800" dirty="0">
                  <a:solidFill>
                    <a:schemeClr val="bg1"/>
                  </a:solidFill>
                  <a:latin typeface="Open Sans Regular" pitchFamily="34" charset="0"/>
                  <a:ea typeface="Open Sans Regular" pitchFamily="34" charset="-122"/>
                  <a:cs typeface="Open Sans Regular" pitchFamily="34" charset="-120"/>
                </a:rPr>
                <a:t>: I will search code base for </a:t>
              </a:r>
              <a:r>
                <a:rPr lang="en-US" sz="800" dirty="0">
                  <a:latin typeface="Open Sans Regular" pitchFamily="34" charset="0"/>
                  <a:ea typeface="Open Sans Regular" pitchFamily="34" charset="-122"/>
                  <a:cs typeface="Open Sans Regular" pitchFamily="34" charset="-120"/>
                </a:rPr>
                <a:t>{{reusable function}}</a:t>
              </a:r>
              <a:endParaRPr lang="en-US" sz="800" dirty="0"/>
            </a:p>
          </p:txBody>
        </p:sp>
        <p:sp>
          <p:nvSpPr>
            <p:cNvPr id="543" name="Text 55">
              <a:extLst>
                <a:ext uri="{FF2B5EF4-FFF2-40B4-BE49-F238E27FC236}">
                  <a16:creationId xmlns:a16="http://schemas.microsoft.com/office/drawing/2014/main" id="{7FCC10D3-2109-9F67-26E6-D1041519B7C9}"/>
                </a:ext>
              </a:extLst>
            </p:cNvPr>
            <p:cNvSpPr/>
            <p:nvPr/>
          </p:nvSpPr>
          <p:spPr>
            <a:xfrm>
              <a:off x="9169764" y="171005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You need to code for </a:t>
              </a:r>
              <a:r>
                <a:rPr lang="en-US" sz="800" dirty="0">
                  <a:latin typeface="Open Sans Regular" pitchFamily="34" charset="0"/>
                  <a:ea typeface="Open Sans Regular" pitchFamily="34" charset="-122"/>
                  <a:cs typeface="Open Sans Regular" pitchFamily="34" charset="-120"/>
                </a:rPr>
                <a:t>{{step no 3}}</a:t>
              </a:r>
              <a:r>
                <a:rPr lang="en-US" sz="800" dirty="0">
                  <a:solidFill>
                    <a:schemeClr val="bg1"/>
                  </a:solidFill>
                  <a:latin typeface="Open Sans Regular" pitchFamily="34" charset="0"/>
                  <a:ea typeface="Open Sans Regular" pitchFamily="34" charset="-122"/>
                  <a:cs typeface="Open Sans Regular" pitchFamily="34" charset="-120"/>
                </a:rPr>
                <a:t>:</a:t>
              </a:r>
            </a:p>
          </p:txBody>
        </p:sp>
        <p:sp>
          <p:nvSpPr>
            <p:cNvPr id="545" name="Text 55">
              <a:extLst>
                <a:ext uri="{FF2B5EF4-FFF2-40B4-BE49-F238E27FC236}">
                  <a16:creationId xmlns:a16="http://schemas.microsoft.com/office/drawing/2014/main" id="{0EAA1155-83F2-A224-C1DA-118D4E1AE82B}"/>
                </a:ext>
              </a:extLst>
            </p:cNvPr>
            <p:cNvSpPr/>
            <p:nvPr/>
          </p:nvSpPr>
          <p:spPr>
            <a:xfrm>
              <a:off x="9169764" y="1881503"/>
              <a:ext cx="2587112" cy="143203"/>
            </a:xfrm>
            <a:prstGeom prst="rect">
              <a:avLst/>
            </a:prstGeom>
            <a:grpFill/>
            <a:ln/>
          </p:spPr>
          <p:txBody>
            <a:bodyPr wrap="square" lIns="0" tIns="0" rIns="0" bIns="0" rtlCol="0" anchor="t"/>
            <a:lstStyle/>
            <a:p>
              <a:r>
                <a:rPr lang="en-US" sz="800" b="1" dirty="0">
                  <a:solidFill>
                    <a:schemeClr val="bg1"/>
                  </a:solidFill>
                  <a:latin typeface="Open Sans Regular" pitchFamily="34" charset="0"/>
                  <a:ea typeface="Open Sans Regular" pitchFamily="34" charset="-122"/>
                  <a:cs typeface="Open Sans Regular" pitchFamily="34" charset="-120"/>
                </a:rPr>
                <a:t>User: </a:t>
              </a:r>
              <a:r>
                <a:rPr lang="en-US" sz="800" dirty="0">
                  <a:solidFill>
                    <a:schemeClr val="bg1"/>
                  </a:solidFill>
                  <a:latin typeface="Open Sans Regular" pitchFamily="34" charset="0"/>
                  <a:ea typeface="Open Sans Regular" pitchFamily="34" charset="-122"/>
                  <a:cs typeface="Open Sans Regular" pitchFamily="34" charset="-120"/>
                </a:rPr>
                <a:t>What </a:t>
              </a:r>
              <a:r>
                <a:rPr lang="en-US" sz="800" dirty="0">
                  <a:latin typeface="Open Sans Regular" pitchFamily="34" charset="0"/>
                  <a:ea typeface="Open Sans Regular" pitchFamily="34" charset="-122"/>
                  <a:cs typeface="Open Sans Regular" pitchFamily="34" charset="-120"/>
                </a:rPr>
                <a:t>{{external tools}}</a:t>
              </a:r>
              <a:r>
                <a:rPr lang="en-US" sz="800" dirty="0">
                  <a:solidFill>
                    <a:schemeClr val="bg1"/>
                  </a:solidFill>
                  <a:latin typeface="Open Sans Regular" pitchFamily="34" charset="0"/>
                  <a:ea typeface="Open Sans Regular" pitchFamily="34" charset="-122"/>
                  <a:cs typeface="Open Sans Regular" pitchFamily="34" charset="-120"/>
                </a:rPr>
                <a:t> will you use?</a:t>
              </a:r>
            </a:p>
          </p:txBody>
        </p:sp>
      </p:grpSp>
      <p:sp>
        <p:nvSpPr>
          <p:cNvPr id="2" name="Oval 1">
            <a:extLst>
              <a:ext uri="{FF2B5EF4-FFF2-40B4-BE49-F238E27FC236}">
                <a16:creationId xmlns:a16="http://schemas.microsoft.com/office/drawing/2014/main" id="{59EE6C2C-36E6-C6BD-8954-30E2878897B5}"/>
              </a:ext>
            </a:extLst>
          </p:cNvPr>
          <p:cNvSpPr/>
          <p:nvPr/>
        </p:nvSpPr>
        <p:spPr>
          <a:xfrm>
            <a:off x="1136062" y="927243"/>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1</a:t>
            </a:r>
          </a:p>
        </p:txBody>
      </p:sp>
      <p:sp>
        <p:nvSpPr>
          <p:cNvPr id="3" name="Oval 2">
            <a:extLst>
              <a:ext uri="{FF2B5EF4-FFF2-40B4-BE49-F238E27FC236}">
                <a16:creationId xmlns:a16="http://schemas.microsoft.com/office/drawing/2014/main" id="{8279099B-C841-BDEC-B910-68C40FEA72AD}"/>
              </a:ext>
            </a:extLst>
          </p:cNvPr>
          <p:cNvSpPr/>
          <p:nvPr/>
        </p:nvSpPr>
        <p:spPr>
          <a:xfrm>
            <a:off x="4197559" y="912714"/>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2</a:t>
            </a:r>
          </a:p>
        </p:txBody>
      </p:sp>
      <p:sp>
        <p:nvSpPr>
          <p:cNvPr id="4" name="Oval 3">
            <a:extLst>
              <a:ext uri="{FF2B5EF4-FFF2-40B4-BE49-F238E27FC236}">
                <a16:creationId xmlns:a16="http://schemas.microsoft.com/office/drawing/2014/main" id="{141B9FEC-D042-02EF-9CB6-82345FDC75DD}"/>
              </a:ext>
            </a:extLst>
          </p:cNvPr>
          <p:cNvSpPr/>
          <p:nvPr/>
        </p:nvSpPr>
        <p:spPr>
          <a:xfrm>
            <a:off x="7215709" y="933136"/>
            <a:ext cx="315668" cy="1754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3</a:t>
            </a:r>
          </a:p>
        </p:txBody>
      </p:sp>
      <p:sp>
        <p:nvSpPr>
          <p:cNvPr id="5" name="Oval 4">
            <a:extLst>
              <a:ext uri="{FF2B5EF4-FFF2-40B4-BE49-F238E27FC236}">
                <a16:creationId xmlns:a16="http://schemas.microsoft.com/office/drawing/2014/main" id="{2A33FA9A-327E-912D-92C2-04B4C16A8077}"/>
              </a:ext>
            </a:extLst>
          </p:cNvPr>
          <p:cNvSpPr/>
          <p:nvPr/>
        </p:nvSpPr>
        <p:spPr>
          <a:xfrm>
            <a:off x="10138126" y="927243"/>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4.x</a:t>
            </a:r>
          </a:p>
        </p:txBody>
      </p:sp>
      <p:sp>
        <p:nvSpPr>
          <p:cNvPr id="6" name="Oval 5">
            <a:extLst>
              <a:ext uri="{FF2B5EF4-FFF2-40B4-BE49-F238E27FC236}">
                <a16:creationId xmlns:a16="http://schemas.microsoft.com/office/drawing/2014/main" id="{FDFED584-FD58-CEF4-E1EC-8EF34FD7C751}"/>
              </a:ext>
            </a:extLst>
          </p:cNvPr>
          <p:cNvSpPr/>
          <p:nvPr/>
        </p:nvSpPr>
        <p:spPr>
          <a:xfrm>
            <a:off x="1306934" y="3945573"/>
            <a:ext cx="482249" cy="179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5.x</a:t>
            </a:r>
          </a:p>
        </p:txBody>
      </p:sp>
    </p:spTree>
    <p:extLst>
      <p:ext uri="{BB962C8B-B14F-4D97-AF65-F5344CB8AC3E}">
        <p14:creationId xmlns:p14="http://schemas.microsoft.com/office/powerpoint/2010/main" val="300359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4131</Words>
  <Application>Microsoft Office PowerPoint</Application>
  <PresentationFormat>Widescreen</PresentationFormat>
  <Paragraphs>560</Paragraphs>
  <Slides>21</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Calibri Light</vt:lpstr>
      <vt:lpstr>Consolas</vt:lpstr>
      <vt:lpstr>Open Sans</vt:lpstr>
      <vt:lpstr>Open Sans Bold</vt:lpstr>
      <vt:lpstr>Open Sans Bold</vt:lpstr>
      <vt:lpstr>Open Sans ExtraBold</vt:lpstr>
      <vt:lpstr>Open Sans Light</vt:lpstr>
      <vt:lpstr>Open Sans Regular</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Krishnan, Sripathi</dc:creator>
  <cp:lastModifiedBy>Krishnan, Sripathi</cp:lastModifiedBy>
  <cp:revision>1</cp:revision>
  <dcterms:created xsi:type="dcterms:W3CDTF">2023-06-30T06:56:26Z</dcterms:created>
  <dcterms:modified xsi:type="dcterms:W3CDTF">2023-06-30T13:22:25Z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2023-06-30T06:56:27Z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2a27d1da-5a04-4f7a-b70f-a7c46932a31d</vt:lpwstr>
  </property>
  <property fmtid="{D5CDD505-2E9C-101B-9397-08002B2CF9AE}" pid="8" name="MSIP_Label_ea60d57e-af5b-4752-ac57-3e4f28ca11dc_ContentBits">
    <vt:lpwstr>0</vt:lpwstr>
  </property>
</Properties>
</file>