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E800-8225-C820-B052-41822C95E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C1EB5-E76F-0B90-467E-16789E02D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E4679-999E-2B01-542B-E9C6B44D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61F9-4597-4635-977B-14BABF8FB4AC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50BEE-90FD-D199-B8F4-3FD7885B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8A94E-D961-D807-BAEB-AB35E5E7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EBCA-9C23-4272-B863-281A1849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3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8E0B-1EDE-02ED-65FD-667BBA6A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E5B3E-561C-1338-5370-BC5B7B146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2F43E-0AE2-636E-6874-F42D7019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61F9-4597-4635-977B-14BABF8FB4AC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F3287-AA97-B378-FE49-015708B7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A775-0D73-72FD-7DA7-ED569342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EBCA-9C23-4272-B863-281A1849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3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55770-4E51-A3AE-23F8-1497E1E07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15F66-DA82-4FF6-52D4-1B8CA2E05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EE493-30F9-FFDB-D493-FFF08A95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61F9-4597-4635-977B-14BABF8FB4AC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71B8-CAB6-1538-28B5-2F2A58E6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10192-8116-C9A7-8D2E-3EE54AC2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EBCA-9C23-4272-B863-281A1849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3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699C-BD9D-0242-C2D2-B7C0568D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F4F3-3148-1419-1005-3FBB5B7AF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5ED54-7A11-12D5-CEAD-51751AD0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61F9-4597-4635-977B-14BABF8FB4AC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C10C-69EA-DBDC-6FBB-9ABD3E8F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9FB62-7BDA-00A8-CF0C-585E6BB3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EBCA-9C23-4272-B863-281A1849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8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DB1A-E042-3B4B-BA48-9898557C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3FF69-DE82-7915-84BE-7FEA5A884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9FC60-0673-5C54-32C3-B5A8E077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61F9-4597-4635-977B-14BABF8FB4AC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A607E-E781-5B20-145E-AEBCE6B5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4AEFE-C434-F789-572F-6574E91D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EBCA-9C23-4272-B863-281A1849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18006-46AB-3F8E-F048-34F96420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24C6-7033-2FF8-C640-D9BBB667D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9048D-E05A-98AE-6649-E0074FC00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89113-3A57-DECE-0FDF-0E36715C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61F9-4597-4635-977B-14BABF8FB4AC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845AB-C5D8-E6DB-2E8E-988A71DF7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24C8B-0B0D-737B-02B8-C9436F5A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EBCA-9C23-4272-B863-281A1849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8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26FC-6C06-99B8-D835-68E6A5F1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87CDB-AA10-D32C-D042-0C08D15B5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13504-6D41-1C49-8BA6-F51A4F17B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56083-87F9-9BB0-57E5-2EDC11E7A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D65A8-2EDB-CA61-B41B-68C1DE312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70B59-B3B5-0958-73E7-F77DC879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61F9-4597-4635-977B-14BABF8FB4AC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A0443-AB6E-11F7-94EC-EB7DCB4A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95D75-04E7-38E9-82FC-79442BEF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EBCA-9C23-4272-B863-281A1849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5498-608F-DF58-4F77-418D7A58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C8E29-8E48-29EB-4BBA-909979E0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61F9-4597-4635-977B-14BABF8FB4AC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9E388-D112-CB8B-DA19-D2CAAECD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19B63-CFFB-9AEE-2C15-B1C08119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EBCA-9C23-4272-B863-281A1849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DC8CB3-B0C8-EC50-BF19-716BDD14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61F9-4597-4635-977B-14BABF8FB4AC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39E11-9A56-D0F2-E355-2BA6924B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11B43-88D9-EE03-6C97-E1C09FED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EBCA-9C23-4272-B863-281A1849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BFDA-8CEE-B933-66B0-9AA6411F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8A9A-A53E-071B-11EB-73010B3D1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B2322-61AF-7C7F-839E-02B25FD8D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72552-C69B-BE61-D140-7CA9AB34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61F9-4597-4635-977B-14BABF8FB4AC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FFD22-F9E2-033A-EA6B-8FF1112F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AADDF-56AE-7998-2E5D-E0BA0501B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EBCA-9C23-4272-B863-281A1849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7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29DC-32C0-9D0C-783B-E043B1AB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699EF-4E59-76F3-8301-97B6034F19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D3E08-40EF-5C80-DEE6-F1041E15F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0B959-33D8-5E8E-7B6A-72FEC47B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61F9-4597-4635-977B-14BABF8FB4AC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BEB1E-7628-27F9-8B36-8FC0FFFAF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1E14F-B163-CCB3-7E1E-1180D711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EBCA-9C23-4272-B863-281A1849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8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6A0E3-F86C-887F-3BFA-0F8E36B5E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4E2A4-030C-63D2-EB97-328DD63B8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FD181-AAE4-071E-CCFE-0BEB44482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61F9-4597-4635-977B-14BABF8FB4AC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FFDCB-B225-BC7C-E7ED-43FAE242D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8C96A-25E5-DDAC-C1D3-CCC21CD21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EBCA-9C23-4272-B863-281A18490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6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1CE7-A90A-B75E-8517-0F29E7072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724" y="48260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Retail Sales And Inventory Intelligence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82E77-EDE1-B364-10BB-C8B4DAC0F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00" y="2227485"/>
            <a:ext cx="8506122" cy="406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4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5508-EFE9-CAAA-9E1E-56693639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Sales By 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09A923-5F5E-A899-B1A3-A90EB2303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9435"/>
            <a:ext cx="10162880" cy="5003440"/>
          </a:xfrm>
        </p:spPr>
      </p:pic>
    </p:spTree>
    <p:extLst>
      <p:ext uri="{BB962C8B-B14F-4D97-AF65-F5344CB8AC3E}">
        <p14:creationId xmlns:p14="http://schemas.microsoft.com/office/powerpoint/2010/main" val="237990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41DB6-0173-C12D-01B4-951E0004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F8E99-E661-5BE3-86F5-F1BE6CFF8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800" b="1" u="sng" dirty="0"/>
              <a:t>Thank You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1714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9D71-B089-7404-1898-3C80BB51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Problem Statement: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AE51-CB44-51C8-22B5-B26483420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Design and implement a comprehensive data analysis solution for a retail company</a:t>
            </a:r>
            <a:endParaRPr lang="en-US" b="0" dirty="0">
              <a:effectLst/>
            </a:endParaRPr>
          </a:p>
          <a:p>
            <a:r>
              <a:rPr lang="en-US" dirty="0"/>
              <a:t>that sells mobile phones and laptops. The company operates multiple stores and</a:t>
            </a:r>
            <a:endParaRPr lang="en-US" b="0" dirty="0">
              <a:effectLst/>
            </a:endParaRPr>
          </a:p>
          <a:p>
            <a:r>
              <a:rPr lang="en-US" dirty="0"/>
              <a:t>wants to analyze its end-to-end operations—from order processing to inventory</a:t>
            </a:r>
            <a:endParaRPr lang="en-US" b="0" dirty="0">
              <a:effectLst/>
            </a:endParaRPr>
          </a:p>
          <a:p>
            <a:r>
              <a:rPr lang="en-US" dirty="0"/>
              <a:t>management and sales performance—across regions, stores, products, and staff. The</a:t>
            </a:r>
            <a:endParaRPr lang="en-US" b="0" dirty="0">
              <a:effectLst/>
            </a:endParaRPr>
          </a:p>
          <a:p>
            <a:r>
              <a:rPr lang="en-US" dirty="0"/>
              <a:t>company’s management seeks to extract insights that can improve sales strategies,</a:t>
            </a:r>
            <a:endParaRPr lang="en-US" b="0" dirty="0">
              <a:effectLst/>
            </a:endParaRPr>
          </a:p>
          <a:p>
            <a:r>
              <a:rPr lang="en-US" dirty="0"/>
              <a:t>identify top-selling products, understand customer preferences, optimize inventory,</a:t>
            </a:r>
            <a:endParaRPr lang="en-US" b="0" dirty="0">
              <a:effectLst/>
            </a:endParaRPr>
          </a:p>
          <a:p>
            <a:r>
              <a:rPr lang="en-US" dirty="0"/>
              <a:t>and monitor staff performance.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4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DBE9-BD79-3026-040E-1A18E427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13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Business Use Cases:</a:t>
            </a:r>
            <a:br>
              <a:rPr lang="en-US" b="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4D25-4146-D5AD-E0CD-B5D62BC31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/>
              <a:t> Identify top-selling brands by region and store.</a:t>
            </a:r>
            <a:endParaRPr lang="en-US" sz="2600" b="0" dirty="0">
              <a:effectLst/>
            </a:endParaRPr>
          </a:p>
          <a:p>
            <a:r>
              <a:rPr lang="en-US" sz="2600" dirty="0"/>
              <a:t> Evaluate staff performance based on total sales handled.</a:t>
            </a:r>
            <a:endParaRPr lang="en-US" sz="2600" b="0" dirty="0">
              <a:effectLst/>
            </a:endParaRPr>
          </a:p>
          <a:p>
            <a:r>
              <a:rPr lang="en-US" sz="2600" dirty="0"/>
              <a:t> Track customer orders and their fulfillment status.</a:t>
            </a:r>
            <a:endParaRPr lang="en-US" sz="2600" b="0" dirty="0">
              <a:effectLst/>
            </a:endParaRPr>
          </a:p>
          <a:p>
            <a:r>
              <a:rPr lang="en-US" sz="2600" dirty="0"/>
              <a:t> Identify the most profitable product categories.</a:t>
            </a:r>
            <a:endParaRPr lang="en-US" sz="2600" b="0" dirty="0">
              <a:effectLst/>
            </a:endParaRPr>
          </a:p>
          <a:p>
            <a:r>
              <a:rPr lang="en-US" sz="2600" dirty="0"/>
              <a:t> Analyze stock levels across stores to optimize inventory.</a:t>
            </a:r>
            <a:endParaRPr lang="en-US" sz="2600" b="0" dirty="0">
              <a:effectLst/>
            </a:endParaRPr>
          </a:p>
          <a:p>
            <a:r>
              <a:rPr lang="en-US" sz="2600" dirty="0"/>
              <a:t> Understand order trends across time (daily, weekly, monthly).</a:t>
            </a:r>
          </a:p>
          <a:p>
            <a:r>
              <a:rPr lang="en-US" sz="2600" dirty="0"/>
              <a:t> Discover customer concentration and demographics.</a:t>
            </a:r>
            <a:endParaRPr lang="en-US" sz="2600" b="0" dirty="0">
              <a:effectLst/>
            </a:endParaRPr>
          </a:p>
          <a:p>
            <a:r>
              <a:rPr lang="en-US" sz="2600" dirty="0"/>
              <a:t> Segment customers based on order volume and frequency.</a:t>
            </a:r>
            <a:endParaRPr lang="en-US" sz="2600" b="0" dirty="0">
              <a:effectLst/>
            </a:endParaRPr>
          </a:p>
          <a:p>
            <a:r>
              <a:rPr lang="en-US" sz="2600" dirty="0"/>
              <a:t> Predict high-demand products during upcoming months.</a:t>
            </a:r>
          </a:p>
          <a:p>
            <a:r>
              <a:rPr lang="en-US" sz="2600" dirty="0"/>
              <a:t> Monitor delayed shipments vs. required delivery dates.</a:t>
            </a:r>
            <a:endParaRPr lang="en-US" sz="2600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6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6380-D7F5-3A21-129E-3A5B8D48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Approach: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F96F-8741-5279-8291-DE3953DCC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 Excel – Data Preprocessing</a:t>
            </a:r>
            <a:endParaRPr lang="en-US" b="0" dirty="0">
              <a:effectLst/>
            </a:endParaRPr>
          </a:p>
          <a:p>
            <a:r>
              <a:rPr lang="en-US" dirty="0"/>
              <a:t> Load raw data into Excel.</a:t>
            </a:r>
            <a:endParaRPr lang="en-US" b="0" dirty="0">
              <a:effectLst/>
            </a:endParaRPr>
          </a:p>
          <a:p>
            <a:r>
              <a:rPr lang="en-US" dirty="0"/>
              <a:t> Clean up inconsistencies (null values, date formats, duplicate     entries).</a:t>
            </a:r>
            <a:endParaRPr lang="en-US" b="0" dirty="0">
              <a:effectLst/>
            </a:endParaRPr>
          </a:p>
          <a:p>
            <a:r>
              <a:rPr lang="en-US" dirty="0"/>
              <a:t>Normalize Phase specific fields (e.g., product and category names).</a:t>
            </a:r>
            <a:endParaRPr lang="en-US" b="0" dirty="0">
              <a:effectLst/>
            </a:endParaRPr>
          </a:p>
          <a:p>
            <a:r>
              <a:rPr lang="en-US" dirty="0"/>
              <a:t>Conduct exploratory data summaries (pivot tables, filters).</a:t>
            </a:r>
            <a:endParaRPr lang="en-US" b="0" dirty="0">
              <a:effectLst/>
            </a:endParaRPr>
          </a:p>
          <a:p>
            <a:r>
              <a:rPr lang="en-US" dirty="0"/>
              <a:t>Save clean datasets for import into SQL.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1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0745-D284-4C76-87DB-1430B34D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599"/>
            <a:ext cx="10515600" cy="1325563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b="1" u="sng" dirty="0"/>
              <a:t>Power BI – Dashboard Creation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8FE22-2C79-ED91-7770-9640E123B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b="0" dirty="0">
              <a:effectLst/>
            </a:endParaRPr>
          </a:p>
          <a:p>
            <a:pPr marL="0" indent="0">
              <a:buNone/>
            </a:pPr>
            <a:endParaRPr lang="en-US" sz="2400" b="0" dirty="0">
              <a:effectLst/>
            </a:endParaRPr>
          </a:p>
          <a:p>
            <a:r>
              <a:rPr lang="en-US" sz="12800" dirty="0"/>
              <a:t> Create visuals for:</a:t>
            </a:r>
            <a:endParaRPr lang="en-US" sz="12800" b="0" dirty="0">
              <a:effectLst/>
            </a:endParaRPr>
          </a:p>
          <a:p>
            <a:r>
              <a:rPr lang="en-US" sz="12800" dirty="0"/>
              <a:t> KPIs: Total Sales, Total Orders, Customer Count</a:t>
            </a:r>
            <a:endParaRPr lang="en-US" sz="12800" b="0" dirty="0">
              <a:effectLst/>
            </a:endParaRPr>
          </a:p>
          <a:p>
            <a:r>
              <a:rPr lang="en-US" sz="12800" dirty="0"/>
              <a:t> Bar Charts: Sales by Category, Staff, Store</a:t>
            </a:r>
            <a:endParaRPr lang="en-US" sz="12800" b="0" dirty="0">
              <a:effectLst/>
            </a:endParaRPr>
          </a:p>
          <a:p>
            <a:r>
              <a:rPr lang="en-US" sz="12800" dirty="0"/>
              <a:t> Maps: Regional Sales Distribution</a:t>
            </a:r>
            <a:endParaRPr lang="en-US" sz="12800" b="0" dirty="0">
              <a:effectLst/>
            </a:endParaRPr>
          </a:p>
          <a:p>
            <a:r>
              <a:rPr lang="en-US" sz="12800" dirty="0"/>
              <a:t> Line Charts: Sales Over Time</a:t>
            </a:r>
            <a:endParaRPr lang="en-US" sz="12800" b="0" dirty="0">
              <a:effectLst/>
            </a:endParaRPr>
          </a:p>
          <a:p>
            <a:r>
              <a:rPr lang="en-US" sz="12800" dirty="0"/>
              <a:t> Matrix Tables: Orders by Staff and Customer</a:t>
            </a:r>
            <a:endParaRPr lang="en-US" sz="12800" b="0" dirty="0">
              <a:effectLst/>
            </a:endParaRPr>
          </a:p>
          <a:p>
            <a:r>
              <a:rPr lang="en-US" sz="12800" dirty="0"/>
              <a:t> Apply slicers for Date, Region, Store, Category.</a:t>
            </a:r>
            <a:endParaRPr lang="en-US" sz="12800" b="0" dirty="0">
              <a:effectLst/>
            </a:endParaRPr>
          </a:p>
          <a:p>
            <a:r>
              <a:rPr lang="en-US" sz="12800" dirty="0"/>
              <a:t> Enable drill-down features for detailed analysis.</a:t>
            </a:r>
            <a:endParaRPr lang="en-US" sz="12800" b="0" dirty="0">
              <a:effectLst/>
            </a:endParaRPr>
          </a:p>
          <a:p>
            <a:r>
              <a:rPr lang="en-US" sz="12800" dirty="0"/>
              <a:t> Readiness for predictive analytics </a:t>
            </a:r>
            <a:endParaRPr lang="en-US" sz="128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14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4C67-AA4F-7149-54F6-CCFEA363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Results: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04BD-D073-8156-A070-BC1FC5C1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Cleaned, structured database for analytics</a:t>
            </a:r>
            <a:endParaRPr lang="en-US" sz="3600" b="0" dirty="0">
              <a:effectLst/>
            </a:endParaRPr>
          </a:p>
          <a:p>
            <a:r>
              <a:rPr lang="en-US" sz="3600" dirty="0"/>
              <a:t> Interactive dashboard showing all KPIs and metrics</a:t>
            </a:r>
            <a:endParaRPr lang="en-US" sz="3600" b="0" dirty="0">
              <a:effectLst/>
            </a:endParaRPr>
          </a:p>
          <a:p>
            <a:r>
              <a:rPr lang="en-US" sz="3600" dirty="0"/>
              <a:t> Insights into sales trends, inventory, staff, and   customer behavior</a:t>
            </a:r>
            <a:endParaRPr lang="en-US" sz="3600" b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54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530F-5DCE-2222-C222-308DFBD9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Excel Workbook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E0054B-17F4-440D-2CA5-7207F2E50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7" y="1461204"/>
            <a:ext cx="10228083" cy="4857161"/>
          </a:xfrm>
        </p:spPr>
      </p:pic>
    </p:spTree>
    <p:extLst>
      <p:ext uri="{BB962C8B-B14F-4D97-AF65-F5344CB8AC3E}">
        <p14:creationId xmlns:p14="http://schemas.microsoft.com/office/powerpoint/2010/main" val="162781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5952-772C-6977-CD6D-75409581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Data Modeling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B178683-914D-160F-5965-DA376BECF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" y="1070066"/>
            <a:ext cx="9653048" cy="5359014"/>
          </a:xfrm>
        </p:spPr>
      </p:pic>
    </p:spTree>
    <p:extLst>
      <p:ext uri="{BB962C8B-B14F-4D97-AF65-F5344CB8AC3E}">
        <p14:creationId xmlns:p14="http://schemas.microsoft.com/office/powerpoint/2010/main" val="793518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A05E-FDD2-3443-4628-7D2BA345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Final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4EAFA7-0561-E0EA-B6A3-A145E5CB7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08" y="1690687"/>
            <a:ext cx="9814422" cy="4802187"/>
          </a:xfrm>
        </p:spPr>
      </p:pic>
    </p:spTree>
    <p:extLst>
      <p:ext uri="{BB962C8B-B14F-4D97-AF65-F5344CB8AC3E}">
        <p14:creationId xmlns:p14="http://schemas.microsoft.com/office/powerpoint/2010/main" val="202873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Retail Sales And Inventory Intelligence</vt:lpstr>
      <vt:lpstr>Problem Statement: </vt:lpstr>
      <vt:lpstr>Business Use Cases:  </vt:lpstr>
      <vt:lpstr>Approach: </vt:lpstr>
      <vt:lpstr> Power BI – Dashboard Creation </vt:lpstr>
      <vt:lpstr>Results: </vt:lpstr>
      <vt:lpstr>Excel Workbook</vt:lpstr>
      <vt:lpstr>Data Modeling</vt:lpstr>
      <vt:lpstr>Final Dashboard</vt:lpstr>
      <vt:lpstr>Sales By City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ritik raj</dc:creator>
  <cp:lastModifiedBy>ritik raj</cp:lastModifiedBy>
  <cp:revision>1</cp:revision>
  <dcterms:created xsi:type="dcterms:W3CDTF">2025-10-31T16:43:56Z</dcterms:created>
  <dcterms:modified xsi:type="dcterms:W3CDTF">2025-10-31T16:44:05Z</dcterms:modified>
</cp:coreProperties>
</file>