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5" r:id="rId3"/>
    <p:sldId id="288" r:id="rId4"/>
    <p:sldId id="289" r:id="rId5"/>
    <p:sldId id="294" r:id="rId6"/>
    <p:sldId id="295" r:id="rId7"/>
    <p:sldId id="293" r:id="rId8"/>
    <p:sldId id="296" r:id="rId9"/>
    <p:sldId id="297" r:id="rId10"/>
    <p:sldId id="298" r:id="rId11"/>
    <p:sldId id="299" r:id="rId12"/>
    <p:sldId id="301" r:id="rId13"/>
    <p:sldId id="300" r:id="rId14"/>
    <p:sldId id="264" r:id="rId15"/>
  </p:sldIdLst>
  <p:sldSz cx="14401800" cy="8285163"/>
  <p:notesSz cx="6858000" cy="9144000"/>
  <p:defaultTextStyle>
    <a:defPPr>
      <a:defRPr lang="en-US"/>
    </a:defPPr>
    <a:lvl1pPr marL="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17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34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51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69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86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903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720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538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6F421A-FA86-474A-93F5-39E916304963}">
          <p14:sldIdLst>
            <p14:sldId id="258"/>
            <p14:sldId id="265"/>
            <p14:sldId id="288"/>
            <p14:sldId id="289"/>
            <p14:sldId id="294"/>
            <p14:sldId id="295"/>
            <p14:sldId id="293"/>
            <p14:sldId id="296"/>
            <p14:sldId id="297"/>
            <p14:sldId id="298"/>
            <p14:sldId id="299"/>
            <p14:sldId id="301"/>
            <p14:sldId id="300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1" autoAdjust="0"/>
  </p:normalViewPr>
  <p:slideViewPr>
    <p:cSldViewPr snapToGrid="0" snapToObjects="1">
      <p:cViewPr varScale="1">
        <p:scale>
          <a:sx n="68" d="100"/>
          <a:sy n="68" d="100"/>
        </p:scale>
        <p:origin x="763" y="58"/>
      </p:cViewPr>
      <p:guideLst>
        <p:guide orient="horz" pos="261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6:41:34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34738 9664 330 0,'0'0'170'16,"0"0"-125"-16,0 0-4 0,0 0-27 15,0 0-11 1,0 0 26-16,-1-5 60 16,1 3-32-16,0-1-33 15,0 1 1-15,0 2-13 0,0 0-5 0,0 0-7 16,0 0-1-16,0 0-5 15,0 0 2-15,0 2-1 16,0 11-5 0,0 6 10-16,0 5 1 15,-3 4-1-15,2 0 1 0,0 4-2 16,-2-4 1 0,1 1 0-16,-3-1 0 0,0 4 0 15,0 0 1 1,-1 2 1-16,-2 4 0 15,6 0 2-15,-3 4 4 0,5-3-3 16,-4-3-5 0,4-3 2-16,0-3-3 0,0-2 3 0,-1-5 2 31,0-1-2-31,-2 0-1 0,1-3 2 16,-2 0 1-16,-1 0-4 15,0-2 2-15,1 2-1 16,2-1 1-16,-3-1 1 15,5 0-3-15,-4 1 3 16,3-4-2-16,1 5 1 0,0-1 8 16,0-3-5-16,0 0-2 15,0 1-2-15,0-3-1 0,0-1 1 32,0 1 1-32,0-1-2 0,0 2 1 15,0 0-1-15,0 2 0 0,0 4 1 31,0 0 1-31,0 0-2 0,0-2 1 16,0-3 0-16,0-3 0 16,0-1-1-16,0-2 0 15,0 3-1-15,0 0 2 0,0 4-1 16,0-1 0 0,0 2 0-16,1-2 4 0,3 2-4 0,-2 0 0 31,-2-3 0-31,3 2 3 0,-2-1-4 15,0 3 1 1,3 4 0-16,1 2 1 0,0 2-1 16,-1-3 0-1,1-6-1-15,-3 1 3 16,2-6 0-16,-4-2 1 0,0-3-3 16,0-2 4-16,0-1-4 0,0-1 0 15,0-3 0-15,0 0 1 16,2 0-2-16,1 0-11 15,-1-19-32 1,2-24-210-16</inkml:trace>
  <inkml:trace contextRef="#ctx0" brushRef="#br0" timeOffset="5633.72">36624 9183 325 0,'0'0'72'16,"0"0"-39"-16,0 0-10 15,0 0 9-15,0 0 37 0,0 0 1 16,0 0-7-16,37-71-10 16,-37 64 2-16,0 3-19 0,0 1-6 31,0 0-12-31,0 1-8 15,0 2-6-15,1 0-1 16,-1 0-3-16,4 0 1 0,-4 0-1 0,0 0 0 31,0 0-1-31,0 0-1 0,0 0-3 16,0 0-4-16,0 10 7 16,0 11 1-16,0 6 1 15,0 5 0-15,0 6 0 0,0 1 0 16,0 0 0-16,-6 1 0 15,1 2 0 1,-4-1 2-16,3 1-3 16,0 5 2-16,1 2-1 0,1 1 0 0,0-1-1 31,4-4 1-31,-2 1 0 0,-3-9 1 16,3 0 0-1,-1-8 1-15,1-2-2 0,-1-2 8 0,-1-2-8 31,3 1 0-31,-3 0 0 16,1 3 1-16,-4 3-1 0,4-6 0 0,-1 1 0 16,4-6 0-1,0-4 0-15,0-1 0 16,0-3 1-16,0 3-1 16,0 1 0-16,0 0 1 0,0 5-1 15,0-4 1-15,0 0-1 16,0 0 0-1,0-2 0-15,0 0 2 0,0 0-4 16,0 1 4 0,0 0-2-16,0 2 0 0,0 2 0 15,4-1 0 1,-2-2 0-16,-1 2 0 16,1-3-2-16,0 0 4 0,1 2-2 0,-3 2 0 31,5 0 3-31,-2 0-5 0,4 3 3 15,-4 0-2-15,1-3 2 16,1-3-3-16,-5 1 6 0,0 0-7 16,0-3 3-1,0 2 0-15,0 0 2 0,0-3-2 16,2-4-1-16,1 2 1 16,-3 0 0-16,1-3 0 0,3 2 0 15,-2 2 0 1,3 2 0-1,-1-1 1-15,-4 1-1 0,0 0-1 0,0 2 1 32,0 0-4-32,0-2 3 0,0-2 1 15,0-4 0-15,0 1 0 16,0-4 0-16,0-1-1 16,0 2 2-16,0-1-2 0,0 0 1 15,0-2-1 1,0 2 1-16,0 0-2 0,0-1 1 0,0 1-4 31,0 0 5-31,0-2-1 16,0 1 1-16,0-1-3 0,0 3 2 15,0 1 0 1,0-4-1-16,0 4 2 0,0-3 0 16,0-3 0-1,0 1 2-15,0-2-2 0,0 0 1 0,0 0-2 16,0 0 1-16,0 0-2 15,0 0 2 1,0 0 3-16,0 0-3 0,0 0-1 16,0 0-1-16,0 0 4 15,10 0-2-15,6 0 2 0,2 0 3 32,4 0 10-32,-3 0-11 15,2 0 2-15,3-5-2 16,2 1-4-16,5 1 0 15,5 1 0-15,6 2 3 0,4 0-6 16,3 0-9-16,2 0 1 16,-6 0 4-16,-3 0 4 15,-4 4 0-15,3 4 3 16,1 1 0-16,6 4 0 16,7-2-2-16,2-1 2 0,11 0 3 15,1-4-3-15,8 3 0 0,-4-4 0 31,1-1 0-31,-9-1 1 0,-6-1-1 16,-3-1 1 0,-10 1-1-16,-2 2 0 0,-6-1 0 0,-9 2 1 31,-4-2 1-31,-10-1 1 16,-5 2-3-16,-4-4 0 0,-4 0-3 15,-2 0 1 1,0 0 4-16,0 0 3 0,0 0 1 15,0 0 3-15,0 0-9 0,0 0-2 16,0 0-5 0,-15 4-36-16,-9 0-7 15,-11-4-128-15</inkml:trace>
  <inkml:trace contextRef="#ctx0" brushRef="#br0" timeOffset="6413.21">36013 11107 179 0,'0'0'38'31,"0"0"-20"-31,0 0 2 0,0 0 2 16,-426 0 19-16,852 0 45 0,-437 0-2 15,11 0-14-15,0 0-29 0,2 0-13 31,21 0-20-31,14 0-4 16,14 0-1-16,12 0-3 0,6 0-8 16,-7 0-23-1,-10-1-6-15,-13-6-166 0</inkml:trace>
  <inkml:trace contextRef="#ctx0" brushRef="#br0" timeOffset="8986.2">16548 10125 49 0,'0'0'62'15,"0"0"32"-15</inkml:trace>
  <inkml:trace contextRef="#ctx0" brushRef="#br0" timeOffset="25661.31">34733 9686 295 0,'0'0'63'16,"0"0"-27"0,0 0-35-16,0 0 0 0,0 0-1 15,0 0 0-15,0 0 71 16,5-8 22-16,-5 8-53 16,0 0-16-16,0 0-4 15,0 0-5-15,0 0 0 16,0 0 11-16,0-2 3 0,0-2-9 0,0 1 0 15,0 0 0-15,0 0-11 32,0-1-3-32,0 2 7 15,0-1-4-15,0-1 0 16,0 0 9-16,0-2-2 16,-1 0-11-16,-2 3 0 15,2-4-2-15,0-2-3 0,-2 0 6 0,1-1 3 31,2-4 0-31,-4 2 0 0,3-2-3 16,1 1 5-16,0-2-5 16,0-2-3-16,0-2-3 0,0 0 1 15,0 1 3 1,0-3-2-16,0-3 4 16,0 3-3-16,0 3-1 15,0 1 8-15,0 2-9 0,0 3 10 0,0-2-11 31,0 2 3-31,-1-2-2 16,1 0 1-16,0 2-2 16,0 0 0-16,0 1 0 0,0 2 0 15,0-1 2-15,0 0-1 16,0 0-1-16,0-2 0 16,1-3 0-16,4 3 0 15,-5 2 0-15,2-1 0 16,1 6 0-16,-3 1 0 15,1 2 0-15,-1 1 0 16,0-1 1-16,0 2-2 0,0-1 2 16,0-2-1-16,0 1 0 15,1 0 0-15,-1-2 0 16,0 3 0-16,0-3 0 16,3-3 0-16,-2 1 0 0,4-6 0 15,-4 0-1 1,3-2 2-1,-3 1-1-15,3 1 0 16,-1 1 0-16,-1 3 0 0,-1-3 0 16,1 6 0-16,0-5 0 15,-1 1 0-15,3 3 0 16,-4-1 0-16,0 2 1 16,3 1-1-16,-3 4 0 0,0 0 0 15,2-1 0-15,-2 1 0 16,0-2-1-1,0 1 2-15,0-6-2 16,0-4 2-16,0-1 0 0,0-1 0 16,0 4-1-16,0 2 3 15,0 2-2-15,0 3 3 16,0 2-4-16,0 0 0 0,0 0-1 16,0 0 1-16,0 0 0 15,0 0-4-15,0 0 1 0,0 0 3 31,0 0-11-31,1 0-6 0,4 0-6 0,8 0 5 32,2 0 18-32,4 6 0 0,1 1 0 15,1-2 1-15,0 0-2 16,5 0 1 0,4 0 0-16,5-2 1 15,6 1 0-15,8-2-1 0,5-2-3 16,-3 0 3-16,-5 0 0 15,-10 0-2-15,-9 0 0 16,-11 0 1-16,1 1 0 16,0 3 0-16,5 1 0 0,-1 0 1 15,7 0-4-15,-1-1 4 16,8-1 0 0,5-2-1-16,-2-1 2 0,3 0-1 15,0 0 1-15,-5 2 1 16,-5-2-2-16,-4 3 0 0,-6-1 0 31,-6 1 0-31,1 1 0 16,0-2 0-16,1-1 0 0,4 2 0 0,3-2 0 0,0 0 0 15,-1 1 0 1,-2 1 0 0,-1-3-2-16,-7 1 1 15,-3 0 1-15,-2 1 0 16,-1-2 0-16,1 3 0 0,4-3 0 15,4 0 0 1,0 0-1-16,-1 0 1 0,4 0-1 16,-3 0 1-16,0 0-4 0,-1 0 4 31,-4 0 0-31,-6 0 0 16,4 0-1-16,2 0-1 0,1 0 2 0,3 0-1 31,2 0 1-31,-2 0 0 15,0 0-1-15,0 2-1 16,-5-2 2-16,1 0-5 0,-3 0 1 16,-1 0 3-16,0 1-5 15,3-1 4-15,0 4-1 16,0-4-4-16,1 0 6 16,4 2 0-16,2-2 1 15,2 1-1-15,-2-1-2 0,2 2 3 16,-4-2 3-1,-4 0-3-15,6 0-2 0,-7 0-1 16,0 0 3-16,-5 0 0 16,-4 0 0-16,-1 0 0 0,0 0-1 15,1 0 4 1,7 0-5-16,3 0 2 0,6 0 0 16,7 0 0-16,0 0 0 15,-1 0-2-15,-6-2 2 0,-9 2-1 16,-8 0-2-1,0 0-18 1,0 0-9-16,0 0-12 0,0 0-44 16,-10 0 56-1,-3 4-22-15,0-4-255 0</inkml:trace>
  <inkml:trace contextRef="#ctx0" brushRef="#br0" timeOffset="27702.15">33729 9573 449 0,'0'0'53'15,"0"0"7"-15,0 0-30 0,0 0-15 16,0 0 2 0,0 0 23-16,-13 0 33 15,10-3-38-15,-1 0 10 0,1-2-25 0,0-2-11 31,-2-4 15-31,-4-4-13 0,7-3 11 16,-2-6-17-16,4-4 4 0,0-6-9 16,0-3 0-1,0-3 10-15,0-4-7 16,5-2 3-16,0-4-6 0,3-6 3 16,0-1 0-16,7-4 1 15,0-3-3 1,3 3-1-16,3 1 2 15,4 5-3-15,1 3 1 16,7 5 0-16,3-5 1 16,5 4 0-16,4 4 0 15,-1 1 0-15,2 8-2 16,1 1 0-16,3-1-1 16,4 2 0-16,7 3 1 15,3 1-5-15,2 5 4 0,1 6 1 16,-5 2 0-16,-4 4 2 0,-6 1-4 15,-5 5 3 1,-5-1-1-16,0 0-2 16,-6 2 0-16,-6-2-1 15,-8 3 0-15,-3-1 4 0,-8-1-1 16,-1 1-1 0,-2 0 2-16,2-1 2 15,3-1-1-15,4 0-2 0,0 0 1 0,-4 0-4 31,-6 0 3-31,-3 4-2 16,-4-1 3-16,0 0 3 0,0-1 6 16,0-2-9-1,-6-1-1-15,-9-2-1 0,-5-4-4 16,-5 1-1-16,-4-1-5 16,-6 2-6-16,-1 4 12 15,-2 3 5-15,3 3-2 16,4 2 2-16,6 0 1 15,8 0 0-15,12 0 1 16,4 0-1-16,1 0-22 0,0 0 7 0,0 0 9 16,0 0 3-1,17 0 0 1,13 0 3-16,9 0 0 16,8 0 1-16,7-1 0 0,-2 1-1 0,1 0-1 15,-11 0 1-15,-11 0 0 16,-9 0 2-1,-12 0-2 1,-9 7-5-16,-1 7-5 0,0 10 8 0,-19 8 2 16,-6 5 0-16,-5 4 0 15,5-1 1-15,3 3-1 16,0 3 0 0,8 0-1-16,2 1-28 0,2-8-100 15,0-11-118 1</inkml:trace>
  <inkml:trace contextRef="#ctx0" brushRef="#br0" timeOffset="28849.55">35564 7782 555 0,'0'0'46'16,"0"0"11"-16,0 0-19 15,0 0-2-15,0 0-20 16,0 0 12 0,0-17 0-16,0 17-1 0,0 0-11 15,0 0-6 1,0 0 2-16,0 0-12 15,0 0-4-15,0 5-17 0,-8 14-5 16,4 6 26-16,-3 4 0 0,4 0 0 16,-2-1 0-1,2-1-1-15,-1-4 1 16,1-3-6-16,-2-6 1 0,0-4-1 16,2-5 3-16,3-4 3 15,-2 0-6 1,2-1 3-16,0 0 3 0,0 0 4 0,0-14 12 31,0-9-16-31,0-9-3 0,13-7 0 16,-1-4 1-1,6 0 0-15,-3 1 1 16,0 6 2-16,-4 3 2 16,4 5-2-16,5 5 2 15,-4 6-3-15,2 4 1 0,-3 5 1 16,-4 1 2-16,-1 5-4 0,-1 2 0 15,-6 0-1 1,0 0-1-16,6 11-4 16,-3 13 3-16,5 9 3 15,0 5 0-15,3 4 0 0,2 1 0 0,3-3 0 32,-3 0 0-32,1-6 0 0,-1-5 0 15,-7-4-11-15,-2-3-57 16,-3-10-21-1,-4-7-84-15</inkml:trace>
  <inkml:trace contextRef="#ctx0" brushRef="#br0" timeOffset="29102.98">35529 7857 416 0,'0'0'138'15,"0"0"-74"1,0 0-32-16,0 0-29 0,0 0-3 16,0 0 2-1,133-45-2-15,-79 33 2 0,8 4-1 0,1 3-2 16,-2-2-36-1,-12 2-95 1</inkml:trace>
  <inkml:trace contextRef="#ctx0" brushRef="#br0" timeOffset="29509.07">36247 7708 371 0,'0'0'82'0,"0"0"-7"15,0 0 6-15,0 0-13 0,0 0 16 16,0 0-20-16,30-54-46 16,-40 52-7-1,-13-2-6-15,-13 4-5 16,-7 0-2-16,2 0-8 15,5 14 2-15,12 2-9 0,18 5-37 16,6-1-17-16,20 5 40 16,32 1 31-1,17 2 0-15,7-2 1 0,-8 0-1 0,-20-3 3 32,-16-1-7-32,-24-6 4 15,-8 1-7-15,-18-3 6 0,-21 1 1 0,-7-2 29 16,0-3-7-1,-1-3-20-15,10 0-2 16,11-5-33-16,6-2-28 16,13 0-93-16,7-5-255 0</inkml:trace>
  <inkml:trace contextRef="#ctx0" brushRef="#br0" timeOffset="29802.21">36566 7633 629 0,'0'0'43'16,"0"0"23"-16,0 0 2 16,0 0-31-16,0 0-25 0,0 0-4 0,-2-20 1 15,2 20-9-15,0 0-8 31,0 15 4-31,0 11 4 16,9 5 0-16,10 3 1 16,1 3-1-16,3-3 0 0,-3 0 0 15,-4-2-9 1,-11-7-62-16,-5-8-81 16,-1-12-106-16</inkml:trace>
  <inkml:trace contextRef="#ctx0" brushRef="#br0" timeOffset="30444.65">36405 7794 453 0,'0'0'38'0,"0"0"-31"0,0 0 40 31,0 0-31-31,0 0-12 0,0 0 27 16,8-26-31 0,18 18-2-16,18 1 2 0,8-2 0 0,12 1 0 31,9 1 0-31,1-1 0 0,-11-1-4 0,-12 2 4 0,-13-2 0 16,-10 4-1-1,-6-4 1 1,0 2-2-16,-4-2 2 15,-3 0 0-15,-5 4 3 16,-5-2 13-16,-5 7 64 0,0-5-24 0,0 5-19 31,0-1-24-31,0-1-11 16,0 2-2-16,0 0 6 0,0-2 14 16,0 2-2-16,0 0-17 0,-5 0-1 31,-11 0-1-31,-9 7-7 0,-10 8-9 15,-7 6 12-15,-1 0 2 16,7-3 3-16,5 1 0 16,11-6-4-16,5 1-17 15,11-4-19-15,4 0 17 0,0-3 17 0,3 1 2 32,13-6 4-32,9 1 4 0,3-3-3 15,9 0 4-15,1 0-5 0,-5-5 0 31,-7-4 0-31,-8 2-1 16,-11 5 1-16,-7 1 30 16,0 1 11-16,0 0-41 15,0 0-4-15,0 1-56 0,0 9 52 0,0 3 4 16,15-4-22-16,3-1-6 16,7-2-11-16,-1-6-72 15,-1 0-263 1</inkml:trace>
  <inkml:trace contextRef="#ctx0" brushRef="#br0" timeOffset="31357.57">37081 7448 452 0,'0'0'201'15,"0"0"-120"1,0 0-12-16,0 0-66 0,0 0-3 0,0 0-28 0,-9 20 28 16,9 7-5-16,4 5 5 31,12 0 0-31,1 0 8 16,2-3-4-16,-4-4-4 15,-9-9 0-15,-1-8 0 0,-3-2-4 16,0-4 3-16,-2-2 1 15,0 0 0-15,0 0 5 16,0 0 13-16,0 0-8 16,0-4-10-16,0-3 1 0,9 0 1 31,10 0-1-31,7 2 0 0,10 0 0 16,10 5-1-16,0 0 0 0,-4 0-1 15,-9 13 0-15,-13 1-3 16,-11 2-5-16,-8-2 5 15,-1 1-3 1,0 0 2-16,-10 2 4 0,-11-2 1 0,-10-1 4 16,-9-4 2-16,-4-3-3 31,2-7-1-31,3 0-1 16,13-5 6-16,8-15-3 0,16-6 3 15,2-4-6-15,17-12-1 16,17-2-6-16,12-7-15 0,5-6 6 15,-2 1-21 1,-4 5-4-16,-14 3 40 16,-9 11 12-16,-9 3 18 15,-4 0 16-15,-4 9-5 0,-1 3-12 16,0 9-25-16,-4 8 4 16,0 1 0-16,0 4-4 15,0 0-4-15,0 0-18 16,0 18-10-16,-8 8 23 15,1 10 4 1,0 4 1-16,7 5 0 16,0 6 0-16,9-2 0 15,11-3 0-15,9-4 1 0,-1-6 0 16,7-6-1 0,8-9 3-16,8-4-3 0,3-10 0 15,-6-7-3-15,-10 0 1 16,-7-10-10-16,-6-16 7 15,-2-7-15-15,-3-5-15 16,-15 3-54-16,-5 4 73 0,0 10 16 0,-20 9 65 16,-10 7-35-1,-3 5-13-15,2 0-7 16,6 10-10-16,9 11-2 0,11 6-11 31,5 5 6-31,8 5-12 0,30 2 11 0,11-6-43 16,4-7-117-1</inkml:trace>
  <inkml:trace contextRef="#ctx0" brushRef="#br0" timeOffset="34874.78">33251 11580 18 0,'0'0'179'16,"0"0"5"-16,0 0-72 0,0 0-25 15,0 0-26 1,0 0 10-16,0 0-25 0,0 0-2 16,3-21 0-1,-3 17-12-15,0 4-16 16,0-2 5-16,0 2 1 0,0 0-12 15,0 0-6 1,0 0-2-16,0 0 3 0,0 0-5 16,0 0 0-1,0 0-2-15,0 0 5 0,0 0-3 16,0 0 0-16,0 0-2 16,0 0-1-16,0 0-5 15,0 14-14-15,0 6 14 16,0 11 8-16,0 4 3 15,0 6-3-15,0 6 0 0,0 2 3 16,2 11-3-16,1-1 0 16,7 0 0-16,-2-1-1 15,-5-6 1-15,-1-4 0 0,-2-6-3 32,0-8 3-32,0-10 4 0,-3-2-4 0,-5-6 0 15,4-8-2 1,-2-1-15-16,2-6-62 0,-2-1 41 15,-5 0 10-15,-4-13-127 0</inkml:trace>
  <inkml:trace contextRef="#ctx0" brushRef="#br0" timeOffset="35642.53">33287 11571 400 0,'0'0'113'0,"0"0"-24"16,0 0-83-16,0 0 18 0,0 0-19 0,0 0 20 31,0-35 17-31,0 29-16 16,0 3-6-16,0-1 10 0,0 3-10 15,0-1-8-15,0 2 3 16,0 0-7-16,0-1-6 16,0 1-1-16,0 0-1 15,0 0 1-15,0 0-2 0,0 0 0 16,-8 0 1 0,-4 19-4-16,-4 9 4 0,-10 4 1 15,1 3-1-15,-5 2 0 16,1 3 0-16,3-6 0 15,1-2 0-15,1-6 0 0,8-6 0 32,5-8 0-32,6-5 0 15,4-3-20-15,1-4 1 0,0 0 10 16,0 0 9-16,10-20 2 16,6-7 4-16,0-1 29 15,1-1 4-15,2 5-34 16,-4 1-5-16,0-1-2 15,-1 4 2-15,0-2 1 16,-3 4-1-16,3 0 1 0,-4 2 1 16,-3 7-2-16,-1 4 2 15,-2 2-2 1,-4 3 0-16,6 0 0 0,3 0-5 16,2 12 1-16,11 17 0 15,1 11 1-15,5 7 3 16,7 0-1-16,1-2 1 15,0-3 0-15,2-9 0 16,-1-9-6-16,-6-8-96 16,-6-16-78-16</inkml:trace>
  <inkml:trace contextRef="#ctx0" brushRef="#br0" timeOffset="37351.17">33737 12180 317 0,'0'0'126'16,"0"0"-81"0,0 0 11-16,0 0-15 15,0 0-15-15,0 0-6 16,0-28 15-16,0 28-12 16,0-2-16-16,-8 1-1 0,-2 1 4 15,-1 0-6-15,-4 0 3 16,0 0-6-16,-1 0-1 15,-3 14 2-15,2 5-2 16,0 3-2 0,7 8 0-16,4 6 2 15,6-1-5-15,0 2 5 0,6-1 1 16,21-6 0 0,9-1 11-16,6-8 1 0,6-11-10 15,2-8 8 1,-2-2-1-16,-3-11-1 0,-11-13-1 15,-3-10 11-15,-7-5 1 16,-3-6-10-16,0-9-10 0,2-7 1 0,2-1-5 16,0 3 3-1,0 4-2-15,-9 6 3 16,-5 7 8-16,-7 6 12 16,-4 8 14-16,0 4-16 15,0 9 1-15,0 5-10 16,0 2-7-16,0 4-2 15,0 1 1-15,0 1 0 0,-2 0-2 32,0 2 0-32,-4 0-4 15,0 7-1-15,-8 14 6 0,2 5 0 16,-2 2-1-16,5 8 1 16,2 1-1-16,3 3 1 0,3 1 0 15,1 0 0 1,0-1-2-16,0-3 2 0,5-1 0 15,5-9 0 1,6-7-2-16,-1-7 1 16,0-2 1-16,6-5-1 0,0-6 1 0,8 0 1 15,5 0 1 1,2-12 1-16,0-9-3 16,-5-8 1-1,-4-6 0-15,-7-4 0 0,-9-5 0 16,-6 0-1-16,-5 1-1 15,0 2 0-15,0 7 1 0,0 1 0 16,-3 8 1-16,1 5-1 16,2 4 1-1,-4 6-1-15,3 4 5 16,0 3 3-16,-2 3-3 16,3 0-2-16,-1 0-3 15,0 0-2-15,-9 0-2 16,2 6-3-16,-3 13 6 15,3 3-1-15,0 11 2 0,1 9 0 16,4 3 0-16,3 8 2 16,-2 2-2-16,2-3 0 15,0 0 0-15,0-8 1 16,-1-5-1-16,1-4 0 16,-4-3 0-16,4-2-1 15,0 0-1-15,0-1-3 0,0-4-41 16,0-1-30-16,0-9-45 15,0-11-96 1</inkml:trace>
  <inkml:trace contextRef="#ctx0" brushRef="#br0" timeOffset="37674.83">34676 12136 593 0,'0'0'72'15,"0"0"7"-15,0 0-51 16,0 0-28-16,0 0-17 16,-114 39 11-16,82-17 1 15,-1 2 5-15,3-2 2 0,10-1 9 0,9-3 9 16,9 3-20 0,2-2 0-16,7 0 0 15,22-2 0-15,7-2 2 0,3 0 2 31,3 1-4-31,-1 1 1 0,1-1-1 16,-10 1 0-16,-1 1-17 16,-5-1-29-1,-11-2-22-15,-5 1-23 0,-10-1-140 16,0 0-80-16</inkml:trace>
  <inkml:trace contextRef="#ctx0" brushRef="#br0" timeOffset="42061.7">36323 17932 164 0,'0'0'137'16,"0"0"-51"-16,0 0-54 0,0 0 14 16,0 0 31-16,0 0-18 15,0 0 3-15,0 7 1 0,0-7-18 16,0 0-33 0,0 0 11-16,0 0 0 15,0 0-14-15,0 0-4 0,0 0-4 16,0 0 0-1,0 0 0-15,0 0 0 0,0 0-1 0,0 1 0 32,0 9-4-32,0 4 3 15,-1 9 1-15,1 2-3 0,0 7 3 16,0 4-1-16,0 8 2 0,0-2-1 31,0 0 1-31,1 2-1 16,4 1 0-16,0 0-1 0,-3 2 1 15,1 4 0-15,-3 0 1 16,0 0-1-16,0-7 0 16,-3-11 0-16,1-6-1 15,-7 1 1-15,-1-4-1 16,-1-5-33-16,0-5-45 16,-4-12-51-16,-2-2-278 15</inkml:trace>
  <inkml:trace contextRef="#ctx0" brushRef="#br0" timeOffset="42893.31">36232 18067 178 0,'0'0'308'16,"0"0"-176"-1,0 0-115-15,0 0-16 0,0 0-1 16,0 0 0-1,2-36 1-15,1 33 1 0,-3 1 45 16,0-1 4 0,0 1 16-16,0 0-38 0,0-1-25 15,0 3-3-15,0 0 0 16,0 0 0-16,0 0-1 16,2 0 0-16,-2-2 0 0,0 2 3 15,0 0-3-15,0 0 0 16,0 0-4-16,-4 10-9 15,-12 16 6-15,-6 7 6 0,-3 4 0 16,5-3 0 0,2-2 2-16,4-7-2 15,3-5 1 1,4-9 0-16,6-6 0 0,1-2-2 16,0-3-4-1,0 0 6-15,0 0 1 0,0 0 14 16,0-12 9-16,8-11-24 15,8-9-3-15,4-8 0 16,7-4-6-16,-2-2-8 0,-3 4 17 16,-2 4 0-1,-7 10 13-15,-2 13 4 16,-4 7-13-16,-4 5 8 0,1 3-12 16,-3 0-3-16,3 14-17 15,6 17 8-15,0 9 12 16,6 9-1-16,5 6 2 15,5 3 2-15,4 0-3 0,3-2-1 32,3-5-33-32,0-14-69 0,-1-18-86 15</inkml:trace>
  <inkml:trace contextRef="#ctx0" brushRef="#br0" timeOffset="44240.01">37659 17529 281 0,'0'0'57'15,"0"0"-32"1,0 0-25-16,0 0-14 0,0 0 14 15,0 0 88-15,-5 0-37 0,4-4 16 0,-2 2 14 32,1 0-14-32,2 1-1 0,0 1-30 15,0 0-29-15,0 0-7 16,0 0-1-16,0 0-1 16,0 0 2-16,0 0 2 15,0 0-2 1,0 0 0-16,0 0-1 0,0 0 1 0,0 0-5 15,0 0-5-15,2 0 6 16,11 0 4-16,0 0 0 31,10 0 0-31,3 0 0 0,6 0 0 0,1 0 1 0,7 0-2 32,1 1-1-32,2 3-2 15,-7 1-27-15,-11-1-7 16,-13-1 10-16,-8-1 10 15,-4-2 3-15,0 0 15 16,0 0 4-16,0 0 2 16,0 0-4-16,0 0-2 0,5 0 0 15,-5 0 2 1,2 0 4-16,1 0 12 0,-3 0 28 16,0 0 2-1,0 0-15-15,0 0-15 0,0 0-13 16,0 0-5-16,0 0-8 0,6 3-32 15,9-1 22 1,-2 0 14-16,-1 2 6 0,-6-1-2 16,2 1 0-1,-1-2-2-15,5 1 1 0,3 3-2 0,5-1 3 16,-2-1 0-16,1 1-8 31,-6 1-31-31,-5-3 4 16,-4-1 8-16,-4-1 11 0,0-1 11 15,0 0 5 1,1 0 5-16,1 0 15 16,5 0-5-16,-4 0-14 0,3 0 1 15,-1 2-2-15,-3 0 0 16,0-2 2-16,3 0-2 16,-2 0 2-16,4 0 0 15,4 0 3-15,4 0-2 0,-3 2-3 0,-3-2 1 16,-5 1-1-1,-4-1 0 1,0 0 2-16,0 0 22 0,1 0 10 0,3 0-12 31,4 0-17-31,6 0-1 0,1 0-4 16,-2 0-1-16,-6 0-15 0,-4 0-14 31,-3 0 10-31,0 0 13 16,0 0 0-16,0 0-22 0,0 7-3 15,-8-3 2-15,1-4-183 16</inkml:trace>
  <inkml:trace contextRef="#ctx0" brushRef="#br0" timeOffset="45945.63">38083 15590 294 0,'0'0'143'16,"0"0"-36"-16,0 0-76 15,0 0 2-15,0 0-20 16,0 0 8-16,2-19 16 16,-2 19 22-1,0 0-20-15,0 0-24 0,0 0-12 16,0 0-2-16,0 0 1 15,0 0-2-15,0 0 0 16,0 0-2-16,0 0 1 16,0 0 1-16,0 0 0 0,0 0-1 15,3 7 2-15,0 7-1 16,1 3 0 0,2 5 0-16,3 0 5 0,2 5-5 15,1-1 1 1,-3 0-1-16,0-3 1 15,-3-2-1-15,-3 1 1 16,-1-2 15-16,-2 0 1 0,0 4 4 0,1-1-18 31,1 1 5-31,6-4-8 0,-1 0 3 16,1-2-3 0,4-2 0-16,-4 0 2 0,-1-3-1 15,-6 0 0-15,-1 3-1 16,0 0 0-16,0 3 11 15,0-2-3-15,0-1 0 0,-1 0-3 16,1-2-4-16,0-5-1 16,0 4 2-1,0-3 3-15,0 1-5 0,0 1 2 16,0 6-4 0,0 1 2-16,0 1-2 15,1-3 2-15,3-2 0 0,-2-2 0 16,0-4 3-16,-2-2-3 15,2-4 0-15,-1 4-1 0,3 2 1 0,-1 3 0 32,-3 4 0-32,0 4 1 0,0 2-1 15,0 2 0-15,0 1 0 0,0 0 0 32,0-6 0-32,0-3 0 0,0-3 0 0,0 0 1 31,0-1-1-31,0 3 0 15,0 6 3-15,0 0-7 16,0 0 8-16,0-2-7 16,0 0 3-16,0-2 0 0,0-2 0 15,0 2 0-15,0 0 0 16,0 2 3-16,0 2-2 0,-8 0-1 16,-2 2 0-1,2-1 0-15,1-3 0 0,2-1 0 16,5-4-1-1,0-4 1-15,0 0-2 0,0-3 4 16,0 2-3-16,0 1 1 16,0 4 0-1,-3 1 0-15,-2 2 1 0,2 2-1 0,-4-2-1 16,4-2-2-16,1 1 6 16,2-4-4-16,0 0 1 31,0-3-7-31,0 0 6 0,0-2 0 15,0 2 1-15,0 1 0 16,0 3-3-16,0 5 3 16,0-2 0-16,-5 4-1 0,0-6 1 15,2 0 0 1,0-5-2-16,3 1 1 0,0 1-5 16,0-3-1-1,0 0 4-15,0 2 3 0,6 1-2 16,-2 1 1-16,1-2 0 0,-5 2-2 31,0-2 5-31,0 2-4 0,0 0 2 0,0-1 0 16,0-1-1-16,0-3 0 15,0-3-4 1,0-1-6 0,0 1-3-16,0-1-11 0,0 4-28 0,0-3-49 0,0-4-119 31</inkml:trace>
  <inkml:trace contextRef="#ctx0" brushRef="#br0" timeOffset="47619.39">38115 15801 229 0,'0'0'79'31,"0"0"-38"-31,0 0-9 16,0 0 7-16,0 0 2 0,0 0-4 15,-39-37 6 1,39 25 1-16,0 1 0 0,-3 2 49 15,-4-1-9-15,4 3-39 16,-2 0 5-16,0 3-30 0,2 1-10 16,1-1 1-16,1 0-10 15,-3-1-1-15,3 1 4 16,-1-3-2 0,0-2-2-16,2 1 0 0,-1 1 0 15,1 2 2 1,-2 2-2-16,2 0 0 15,-3 2 1-15,3-2 0 16,0-6-1-16,0-3 0 16,0-4 0-16,0-2 0 0,0-1-1 15,0-1 1-15,0 2 0 16,0 0 1-16,0 1-1 16,0 0 0-16,0 3 0 15,0 0 0-15,0 2 1 0,0-1-2 16,0 3 1-1,0-1 0-15,0 4 0 0,0 0 1 16,0 4-1 0,0-2 0-16,0 4 0 0,0-3 2 15,0 1-4-15,0 1 4 16,0-3-4-16,0 1 2 16,3 1 0-1,-3 1 3-15,0 1 0 16,0-1 0-16,0 2-2 0,0 0 1 15,0 0-2 1,0 0 0-16,0 0-2 16,0 0 1-16,5-1 1 0,3-2-2 15,2 2 2 1,8-2 0-16,1 3-1 0,2-4 1 16,9 4 0-16,-1 0 1 0,7 0-1 15,9 0-1 1,2 0-6-16,7 0 5 15,0 0 1-15,-11 2-2 0,-3 2-3 0,-12-2 2 32,-6 4-2-32,-3-3 0 0,3 0 2 15,3-1 3 1,5-2 1-16,8 4-5 16,7-3-2-16,2 1 6 0,4 0-10 15,-2-1 6 1,-4 1 4-16,-8-2-9 0,-4 0 10 15,-3 0-3-15,-3 0 3 16,2 0 0-16,5 0 2 16,7 0-2-16,9 0 0 15,9 0 0-15,-1 0-1 0,2 0-2 0,-6 0-3 32,-13 0 6-32,-5 0-6 0,-6 0 5 15,-7 0 1 1,1 0 1-16,-2 0-1 0,-2 0-1 15,5 0 1 1,-9 0 0-16,-6 0 0 16,-7 0 3-16,-3 0-7 0,0 0 8 15,0 0 4-15,0 0 5 16,0 0-3-16,0 0-5 0,0 0-3 16,0 0-2-16,0 0 2 15,0 0-1 1,0 0-1-16,0 0 2 15,0 0-2-15,0 0-1 16,0 0 1-16,0 0 3 0,0 0-1 16,0 0 1-1,0 0-3-15,0 0 0 0,0 0 1 16,0 0 0 0,0 0-1-16,0-2 0 0,0 2 0 15,0-1 2-15,0-1-2 0,0-1-4 0,0 1-30 16,-3 0-11-16,-4-6-80 31,5-2-153-31</inkml:trace>
  <inkml:trace contextRef="#ctx0" brushRef="#br0" timeOffset="50940.98">36686 16184 327 0,'0'0'125'15,"0"0"-37"-15,0 0-47 0,0 0-4 0,0 0-11 16,0 0-3-1,-11 0 7-15,11 0 12 16,0 0 2-16,-5 0-3 16,-4 0-25-16,-2 0-12 15,-4 0-4-15,-5 0-2 16,-3 5-1-16,9 11 1 16,-3 3 0-16,6 5-6 15,9 1-22-15,2 2 16 0,0-3 0 16,2-3-8-16,12-7 20 0,7-1 2 31,8-2 1-31,3-6 1 16,6-4 2-16,0-1 1 0,-6 0-4 0,-4 0 2 15,-9-12 7-15,-4-6-4 16,0-1 21 0,-1-7-4-16,1-5-19 0,-2-3 0 0,-1-1-4 31,-7 1-4-31,-5 6 3 15,0 6-3-15,-15 7 3 16,-8 4 1-16,-7 8 0 16,0 3-1-16,3 0-2 15,4 0-1-15,5 0-12 0,6 7-2 16,9 3-16-16,3 0 22 16,0 2 1-16,2 2 11 0,19 0 4 15,7 0-3 1,7-4 5-1,2-3-5-15,3-2 0 0,-5-5-1 0,-1 0 5 16,-7-8-2 0,2-6-2-16,-1-6 0 15,-2-2 4-15,-1 0-5 0,-10-5 0 16,-10 0 7 0,-5-1 15-16,0 3 3 0,-5 4-2 15,-10 3-4 1,-2 4 1-16,5 4 0 0,5 3-11 0,-1 2 5 31,4 2-14-31,1 1 4 16,3 0 4-16,0 2 2 0,0 0-5 15,0 0-5 1,0 0-2-16,0 5 0 0,0 12-1 0,-4 7 3 16,4 11 0-1,0 2 0-15,0 5-1 16,0 2 5-16,0 3-4 0,0-2 1 15,0 3-1-15,-3-2 0 16,1-1-1-16,-1-3 3 16,-4 1-3-16,-1-1 1 0,2-1-2 31,-4-3-5-31,0-3-24 0,4-7-40 16,6-14-96-16,0-9-101 0</inkml:trace>
  <inkml:trace contextRef="#ctx0" brushRef="#br0" timeOffset="51270.83">37319 16054 545 0,'0'0'58'0,"0"0"21"0,0 0-64 0,0 0 29 15,0 0-12 1,0 0 8 0,-29-37-7-16,28 37 12 0,1 0-35 0,0 0-10 15,-4 0-1 1,-1 16 0-16,-2 6 1 0,0 11 0 16,0 0-2-16,6 7 4 15,0 3-2-15,1 1 1 16,0 0 0-16,0-1-1 0,0-5 0 31,0-1-24-31,0-7-43 16,0-11-74-16,-3-10-63 0</inkml:trace>
  <inkml:trace contextRef="#ctx0" brushRef="#br0" timeOffset="51554.75">37222 16322 601 0,'0'0'43'0,"0"0"15"15,0 0-16 1,0 0-5-16,0 0-16 0,0 0 6 0,-14-17 6 16,14 10-14-16,19-2-7 15,8 0-12-15,9 2 0 16,6 2-1-1,4 4 1 1,0 1 0-16,-2 0-1 16,-4 0-8-16,-10 0-13 15,-13 0-14-15,-8 3-20 16,-9 0-30-16,0 3 14 0,0 2 23 16,-9 3 2-16,-3-3-60 0</inkml:trace>
  <inkml:trace contextRef="#ctx0" brushRef="#br0" timeOffset="52636.98">38513 16095 493 0,'0'0'107'0,"0"0"-49"15,0 0-24 1,0 0-3-16,0 0-16 0,0 0 8 0,0-7 21 15,0 7 5-15,0 0-12 16,0 0-15 0,0 0-22-16,0 0 0 15,0 0-7-15,0 3-11 16,-1 13 7-16,-6 7 8 16,1 2 2-16,2 7 1 15,4-2 0-15,0 1 0 16,0 0-1-16,18-4 1 0,11-5 0 0,3-3 2 31,8-7-2-31,-2-5 0 16,-2-2 4-16,-6-5-3 0,-4 0 0 0,-2 0 1 15,-1-7 6 1,-3-10-6-16,2-4-1 0,-6-2 2 31,-5-7-2-31,-7-4 2 16,-4-1-1-16,0-1-1 0,0 1 3 15,-9 9 2 1,-8 3 10-16,-2 7-9 0,-4 3 0 0,-3 5-7 0,1 1 0 16,-2 1 0-1,-3 6-1 1,0 0-1-16,2 0 1 16,5 0-2-16,4 14 2 0,5 6-14 15,8 1-8-15,2 5 3 16,4 1 13-1,4 2-12-15,21-1-14 0,7-2-13 16,10-5-59-16,1-9-38 16</inkml:trace>
  <inkml:trace contextRef="#ctx0" brushRef="#br0" timeOffset="53095">38977 16113 521 0,'0'0'102'16,"0"0"-11"-1,0 0-14-15,0 0-48 0,0 0-28 16,0 0 0-16,0-9-1 16,2 9-3-1,-1 9 0-15,-1 8 3 0,2 5 1 16,-2 4 0-1,0 1 1-15,0-4 2 0,0-7-4 0,0-2 0 16,0-5 3-16,0-4-2 16,0-2 4-16,0-3-5 15,0 0 4-15,0 0 31 0,0 0 13 16,7-10-14 0,13-14-34-1,7-6-9-15,9-4-20 0,1 2-22 16,-2 3 14-16,-12 9 27 15,-7 7 10 1,-7 6 29-16,-8 5 8 0,2 2-18 16,-2 0-19-1,4 0-22-15,1 12-8 0,3 10 30 16,-3 5-1-16,4 7 1 0,0 4-2 16,0 3 2-1,3 3-1-15,6-3-46 16,1-9-91-16,1-11-33 0</inkml:trace>
  <inkml:trace contextRef="#ctx0" brushRef="#br0" timeOffset="57690.44">34545 16907 615 0,'0'0'24'0,"0"0"94"31,0 0-61-31,0 0 4 0,0 0-29 16,0 0-26-16,0 0-1 0,-19-30-2 0,19 30-3 31,-1 0 1-31,1 0 2 15,-2 0-2-15,0 0-1 0,1 13 1 16,-4 13-2 0,3 12 2-16,2 6-2 0,0 4 2 15,0-8-1 1,0-2 0-16,10-9-16 0,-3-5-25 0,3-4-8 16,-3-12-71-16,-4-8-74 15</inkml:trace>
  <inkml:trace contextRef="#ctx0" brushRef="#br0" timeOffset="58149.03">34191 16821 474 0,'0'0'52'16,"0"0"-9"-16,-123-7-18 15,91 7-10-15,10 12 0 0,7 7 3 0,8 6-12 32,7 12 2-32,0 5-6 0,18 7 4 0,18 6 0 15,8-1 1-15,16-1-2 16,9-4-2-16,13-9 0 16,6-8-2-1,1-10 2-15,4-17 1 0,-9-5 3 16,-7-15 22-1,-12-23 52-15,-8-6-37 16,-8-7 5-16,-15-3-25 16,-9-6-2-16,-17-3 3 15,-8-3 2-15,-23 0-9 0,-20 1 4 16,-14 1-16-16,-11 3-1 16,-5 14-2-1,0 13 3-15,0 16-6 0,1 18-2 16,6 0 2-16,4 26-6 15,8 14-22-15,8 6-20 16,5 7-5-16,15 6-21 16,14-2-40-16,12-5-60 0</inkml:trace>
  <inkml:trace contextRef="#ctx0" brushRef="#br0" timeOffset="59498.92">37123 16883 359 0,'0'0'127'16,"0"0"-36"-16,0 0-46 0,0 0-8 16,0 0-9-1,0 0 3-15,-36-21 8 0,32 18 9 16,3 2-16-1,1 0 5-15,0-1 1 0,0 2-11 16,0 0-13-16,0 0-6 0,0 0-1 16,0 0-6-16,0-4-1 15,0-2 0 1,16-1-2-16,14-2-12 16,1 6 9-16,2 3-1 0,-3 0-1 0,-9 0-7 15,-6 0 4-15,-5 10-11 31,-7 2-1-31,-3 6 13 0,0 3 7 16,-12 6 2-16,-10 1 3 16,2 3-3-1,0-5 0-15,5-3 0 16,7-10-1-16,5-2 1 0,1-4-3 16,2-5-17-16,0 3 13 15,10-4 4-15,19-1 3 16,15 0 3-16,6 0-1 0,5 0 0 0,-3-6 0 15,2-9-2 1,-10-5 0 0,-11-6 1-16,-9-2-1 15,-14-6 1-15,-10-3 1 0,0 1 16 0,-8 3-11 32,-18 3 12-32,-7 7-10 15,-9 2-9-15,-9 0 0 0,-9 5-3 16,-2 4-7-16,-8 1 8 0,-3 5-5 15,0 4 0-15,7 2 4 16,8 0 3 0,17 15-3-16,15 11 2 15,9 7-4-15,16 5-8 16,1 9 1-16,16 5 7 16,27 8 5-16,23 2-8 15,10 0 8-15,14-10 0 16,5-13 0-16,-5-21 0 0,-3-18 1 15,-3-4 21-15,-8-34-2 16,-13-15-8 0,-21-13-5-16,-22-12 4 0,-20-9-8 15,-9-3-3-15,-28 4 1 0,-11 12-1 16,-3 20 15-16,-1 19-4 0,2 13-7 16,2 17-4-1,5 5-7 1,-4 13-23-16,6 19-5 15,4 15-17-15,2 9-60 0,9-2-74 0</inkml:trace>
  <inkml:trace contextRef="#ctx0" brushRef="#br0" timeOffset="60494.89">38241 17992 347 0,'0'0'72'0,"0"0"2"0,0 0-20 15,0 0-6-15,0 0-13 16,0 0 6-16,-12-32 22 0,10 29-17 16,1-2 8-1,-3 0 6-15,4 3-48 16,-2 0 6-16,2 2-3 0,0-3-8 15,0 3-3 1,0 0-1-16,0 0-2 16,0 0-2-16,0 0-1 0,0 0-2 0,0 0 0 31,0 0 0-31,0 5-2 0,-4 10 0 16,3 10 4-16,-3 4 1 15,3 5 1-15,1 1 0 16,0 2 1-16,0 0-1 15,0-1 0-15,0 2 0 16,0-7 0-16,-5 4-1 16,0-1 2-16,-2 0-2 0,7-1 1 15,0-3 0-15,0-2 0 16,0-8-3 0,7-5 3-16,-4-4 0 0,-1-8 0 15,-2-2 0-15,0-1 3 16,0 0-3-16,0 0 0 0,3 0-14 15,-3 0-61-15,0-4-101 32</inkml:trace>
  <inkml:trace contextRef="#ctx0" brushRef="#br0" timeOffset="61335.35">38095 18029 271 0,'0'0'135'0,"0"0"-62"0,0 0-73 31,0 0-5-31,0 0 5 15,0 0 21-15,6-13 59 0,-6 13-7 0,0 0-5 32,0 0-29-32,0 0-11 0,0 0 1 15,0 0-13-15,0-4 3 16,0 3-16-16,0-4 2 16,0 3 11-16,0 1 2 0,0-3-2 15,0 4-8-15,0 0-8 16,0 0-5-16,-1 0 0 0,-11 0 5 15,-3 0 0-15,-5 7-4 32,2 15 4-32,0 3 0 0,-3 4-6 0,10 2 6 15,2-3-4-15,3 2-3 32,6-5 0-32,-5-7-3 15,1-7 1-15,3-8 4 0,-3 0 4 16,4-3 1-1,0 0 5-15,0 0 9 0,0-13-6 0,10-10-8 16,5-6-4 0,2-5 2-16,7-6 2 15,2-1-1-15,1 2 3 0,3 5 7 0,-4 3-7 16,0 11-1 0,-6 6-1-1,-7 6 4-15,-3 3-4 16,-9 3 1-16,1 2 0 15,-2 0-2-15,0 0-5 16,7 0 4-16,3 2-11 0,1 18 11 16,9 12-3-1,5 8 5-15,6 9 1 16,1 4-1-16,16 0 0 0,8 0-1 0,6-6-1 16,1-14-81-1,-6-14-117-15</inkml:trace>
  <inkml:trace contextRef="#ctx0" brushRef="#br0" timeOffset="65920.67">35368 9688 397 0,'0'0'11'15,"0"0"-22"-15,0 0-11 16,0 0-143-16</inkml:trace>
  <inkml:trace contextRef="#ctx0" brushRef="#br0" timeOffset="66567.53">35368 9688 575 0,'-18'74'42'16,"18"-74"3"-16,0 0-43 15,0 0-2-15,0 0-28 0,0 0 9 16,0 0 19 0,0 0 4-16,0 0-2 0,0 0-2 15,0 0 0-15,0 0 0 0,0 0-1 16,0 0 1-16,-5 6 0 16,0 3 0-16,0-1 1 15,3 1 1-15,-1 4 5 16,2 1-5-16,-3 4 14 15,-1 3-7 1,-1 1-3-16,1 2-5 0,2-2-1 16,3 1 0-16,0-5-1 0,0-2-6 15,19-3-7 1,6-5 14 0,1-3 0-16,1-3 4 15,-3-2 27-15,-5 0 2 16,1-2 28-16,0-10-10 15,0-2-28-15,3-7-17 0,0-1-4 16,0-5-1 0,-3-3-1-16,-4-2 1 0,-1-2-1 0,-9 2 4 15,-2 4-1-15,-4 7 29 16,0-1-26 0,-25 2-6-16,-7 3-8 0,-10 1-15 15,1 3 11 1,5 4 5-16,3 7 0 0,4 2 6 15,7 0 1-15,10 2-9 0,6 16-10 32,6 2-17-32,0 4 0 0,10 1 11 15,10-1 16-15,9 1-14 16,4-4-18 0,3-5-50-16,3-7-158 0</inkml:trace>
  <inkml:trace contextRef="#ctx0" brushRef="#br0" timeOffset="67018.28">35777 9661 589 0,'0'0'66'16,"0"0"-12"-1,0 0-36-15,0 0-15 16,0 0-3-16,0 0-4 15,15 6-1-15,-5 22 5 0,1 9 0 0,-1 6 0 16,-3 0 8-16,-2-3-3 16,-5-6-1-16,0-7 5 15,0-8-6-15,0-5 9 0,0-7-2 16,-5-3-3-16,1-3 10 31,1-1 25-31,3 0-8 16,0 0 1-16,0-17-12 15,0-8-22-15,22-7-1 0,11-3-5 16,7 1 0 0,0 7 5-16,-9 4 0 0,-8 9 0 15,-8 7 8-15,-10 4-1 16,0 1 6-16,-4 2-12 0,3 0-1 31,3 2-11-31,7 22 10 0,-1 9-2 0,2 5 0 16,3 3-2-16,-2 2 3 0,4-8-35 31,3-5-26-31,7-8-37 16,4-13-62-16</inkml:trace>
  <inkml:trace contextRef="#ctx0" brushRef="#br0" timeOffset="69009.32">38401 11930 205 0,'0'0'99'0,"0"0"-89"16,0 0 35-16,0 0 9 0,0 0-11 16,0 0-5-16,0 0-1 15,18 0-13-15,-9-5-2 16,6-4-9 0,0-1-4-16,1-2-6 0,0-2 5 0,-1-2 6 15,2-1 1 1,-2-1 24-16,-3-4-31 15,1-2 28 1,-2-5 2-16,0-3-34 0,3-7-3 16,-3 1 2-16,-1-1-3 15,-5 0 1-15,1-1 9 16,-2 3-2-16,-3 8 11 0,-1 5-14 16,0 12-5-1,0 3 3-15,0 6 7 16,0 1-8-16,0 0 6 0,0 2-8 15,0 0 0-15,0 0-6 16,0 2-9-16,-3 16 8 16,-10 9 5-1,3 7 1-15,-5 6 0 16,1 5 1-16,2 1 0 0,8-4 0 0,4-4-1 31,0-5 1-31,14-6 0 0,7-5 1 0,5-5 1 16,4-3-1-1,-3-4 2-15,-1-5-3 0,-1-2-16 16,-2-3-60 0,1 0-13-16,-3-3-97 15</inkml:trace>
  <inkml:trace contextRef="#ctx0" brushRef="#br0" timeOffset="69301.47">38427 11643 362 0,'0'0'91'0,"0"0"-22"15,0 0-21 1,0 0-28-16,0 0-16 0,0 0-3 15,-31 0 0-15,31 0 5 16,0 0 23-16,0 0 25 0,12 0-2 16,23 0-29-16,22 0-23 31,21 0-11-31,11 0-57 16,5 0-27-16,-6 0-99 15</inkml:trace>
  <inkml:trace contextRef="#ctx0" brushRef="#br0" timeOffset="69901.7">39071 11640 274 0,'0'0'313'0,"0"0"-251"31,0 0-9-31,0 0-1 15,0 0-35-15,0 0-3 0,-5-4 27 16,21-2-33 0,9-3-8-16,9 2 3 15,7 4 4-15,10 2-5 0,6 1-2 16,5 0 2-16,-5 0 0 16,0 0 3-16,-10 0-3 15,-4 0 2-15,-12 0-4 16,-11-4 1-16,-9 1 1 15,-10-2 3-15,3-3-1 0,-4 1 2 0,0-2-3 32,0-3-2-32,0 2 2 0,-4-3 0 15,-11 3-6-15,2-2 3 0,-7 3-2 32,-2 1 1-32,4 1-1 15,-4 4 2-15,5 1 0 16,4 0-6-16,2 0 4 0,5 2-1 0,6 0-1 0,0 0 4 15,0 0-15-15,0 0-23 16,17 0-17 0,17 7 55-16,10 5 0 0,1 0 3 15,-4 0-2 1,-14-1 0 0,-12-4-1-16,-11 0-5 15,-4 3 3-15,0 2 2 0,-15 4 1 0,-11 6 25 31,-14-1 2-31,8-1-14 16,5 2-6-16,6-1-5 0,6 0-3 16,15-4-3-16,0 7-8 15,0-3-50-15,0-5-63 0,0-6-265 16</inkml:trace>
  <inkml:trace contextRef="#ctx0" brushRef="#br0" timeOffset="73622.78">35289 18601 364 0,'0'0'116'0,"0"0"-67"15,0 0-4-15,0 0-23 16,0 0-5-1,0 0-2-15,0 0 14 16,-5-31-15-16,4 29 26 0,1-2 1 16,-3 3-24-16,3-1 2 15,-2 2-5-15,2 0-2 0,0-2-10 16,-8 2 3-16,4 0-5 16,-6 0 0-1,-3 0 0-15,1 0 0 0,-4 0 0 16,4 0 0-1,-1 0-3-15,-3 0 3 0,6 9-2 0,-1 2 2 32,2 4-2-32,3 0-7 0,1 2 6 0,0 2 3 31,0 3-4-31,5 5 0 0,0 3 1 16,0 7 3-1,0 0 2-15,4-3-2 16,7-3-5-16,9-10 5 0,-4-4-1 15,5-9-1-15,4-3 1 16,1-3 1-16,6 0 0 0,0-2 1 0,-1 0 1 31,-3 0-2-31,-3 0 2 16,0 0 2-16,-3-14-3 0,4-1 14 16,4-4-13-1,2-2 7-15,-5 1 6 16,-3-4-7-16,-9-3-1 0,-4 0 6 0,-6-3 2 15,-5 0 1 1,0 1-11 0,0 0-3-16,0 2-2 0,0 3 0 0,-6 5 0 31,-3 6 1-31,5 5 0 0,3 3 9 16,0 3-4-16,1 2 0 0,0 0-5 0,0 0-1 31,0 0 0-31,-1 0 0 0,1 0-1 0,0 0 1 31,-4 0-3-31,0 0-4 16,-3 5 4-16,-8 11-3 0,0 10 6 15,0 3 1-15,3 3 2 16,6 3-6 0,1 1 2-16,3 1-2 0,2-5-1 15,0-4-1-15,10-1 5 16,8-4-1-16,4-3 0 0,-1-7 1 15,-4-3 0 1,2-3 0-16,2-4 1 16,0-3-2-16,4 0 2 0,2-1 6 15,-2-17-6 1,-2-3 0-16,-4-8 4 0,-3-2 0 16,-4-7 0-1,-4-3-5-15,0 0 0 16,-1 2-5-16,-2 5 0 15,-3 7 5-15,-1 10 0 16,-1 4 1-16,0 5 3 0,0 2 6 16,0 3-8-1,0 3 3-15,0-4-4 0,0 4 1 16,0 0 3-16,0 0-5 16,0 0 0-16,0 0-5 15,0 7-3-15,0 16-5 16,-1 10 10-16,-6 2 3 0,4 4 0 0,1 0 0 15,2 1-1 1,0-2 2 0,0-6-3-16,0-3 1 15,5-6-10-15,-2-8-2 0,-3-5 1 16,0-3-4 0,0-6-4-16,4-1-20 0,6 0 26 15,6 0-10 1,14-1 2-16,8-14-44 0,2-2 20 0,0-5 21 15,-7 0-8 1,-7 0-15-16,-11 4 48 16,-5 6 64-16,-10 3 1 15,0 6 45-15,0 3-52 16,-17 0-58-16,-7 0 0 0,-6 3-1 16,2 7 1-16,3 2 0 15,4 0 8-15,2-1 2 16,2 3-1-16,3-2-2 0,7 4-1 31,2 3-4-31,5 1-2 16,5 0 0-16,23-1-1 15,11-2 0-15,4-3-2 0,0 1 6 0,-3-2-6 16,-5-1-2 0,-12-3 2-16,-8-2 1 15,-10-2-18-15,-5-1 4 16,0-1 3-16,0 4 12 15,0 0-3-15,-4 1-43 16,-4-1-68-16,1-7-59 16</inkml:trace>
  <inkml:trace contextRef="#ctx0" brushRef="#br0" timeOffset="76414.25">38643 18619 395 0,'0'0'42'0,"0"0"16"15,0 0-14-15,0 0-28 0,0 0-9 0,0 0 23 31,0 0-15-31,4-58-1 0,-4 54 4 16,0 1-1 0,0-4 9-16,0 3-12 0,0 3 2 15,0 1-12-15,-2-2 1 16,-3-1-4-16,2 0-2 16,-2 3-1-16,-8-1 1 0,3 1 0 15,-5 0 1-15,-1 0-3 0,0 0 0 31,2 4 1-31,3 9-6 0,4 3-1 16,4 5 2-16,3 5 3 0,0 2 1 16,0 1 3-16,8 2 2 31,10-3-2-31,7-4 5 16,-3-4 3-16,8-7 5 0,3-2 4 15,3-5 5 1,9-4-13-16,-1-2-2 15,1 0-4-15,-8-12-3 0,-7-8 4 16,-8-6-1-16,-7-4 3 16,-5-7-3-16,-5-5 0 15,-5-4-2-15,4-3 0 0,-1 5-1 16,0 4 0-16,2 3 1 16,0 6 1-16,0 3-1 0,-3 4 1 31,-2 6 2-31,0 4-3 15,0 4-1-15,0 5 0 16,0 4 10-16,0-3-4 16,0 4-6-16,0 0-2 0,0 0 0 0,-9 10-6 15,-2 9 8-15,-2 7 0 16,-1 7-2 0,3 4 2-16,0 3 0 0,2 4 2 15,8 2-4 1,1-1 2-16,0-6 0 0,1-7-1 15,14-5 0 1,-2-7 0-16,-1-8 2 16,3-6 1-16,-2-3 13 15,7-3 9-15,1 0-2 16,5-3-7-16,4-13-9 16,-1-6-4-16,0-6-1 0,-3-5-1 15,-5-5 0 1,-9-6-9-16,-2 4 9 15,-7-3 0-15,-3 6 0 0,0 4 4 16,0 6-4-16,0 7 0 16,0 2 0-16,0 5 0 0,0 3 0 0,0 8 1 15,0-3 3-15,0 5 11 16,0 0-12-16,-4 0-3 16,-2 5-5-16,1 17-5 31,0 7 7-31,1 6 3 15,3 8-2-15,1 5 2 16,0 2 0-16,0 1 0 0,0-4 0 16,0-1 1-1,0-6-1-15,0-6 0 0,0-11 0 0,0-7-2 16,0-9 1 0,1-4-8-16,7-3-16 0,8 0 4 15,11 0 9-15,16-8 0 16,2-12-54-16,2-7-22 15,-9-4 11-15,-10 1-56 16,-10 1 126-16,-9 5 7 0,-9 9 105 31,0 7 7-31,0 1-1 0,-19 7-101 0,-7 0-10 32,-10 0 0-32,-3 5-2 15,-2 12 2-15,4 3 0 0,7 2 3 16,13 2 1-1,8 1-3-15,9-2-1 0,10 1 0 16,26 0 5-16,11-3 3 16,6 3 3-16,8 0-11 0,-3 1-17 15,-12-6-96-15,-5-1-105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6T06:13:47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6970 5584 549 0,'0'0'74'16,"0"0"-46"-16,0 0-17 15,0 0-10-15,0 0 2 16,0 0-3-16,0 0 9 15,0 0 0-15,0 0-3 16,0 0-4-16,0 0 1 16,0-8-3-16,0 8-1 15,0 0 0-15,0 0 1 16,0 0-1-16,0 8-2 0,10 6 3 16,2 9 0-16,5 2-1 15,2 4-1-15,-2 1 2 16,-2-2 3-16,5-2-3 15,-5-6-3-15,-2-2 2 16,-1-2 0-16,-6-6-1 16,4-3 1-16,-3-5 0 15,-2-2-5-15,5 0 6 16,5-12 10-16,6-12 14 16,6-8-17-16,6-8 15 15,5-4-10-15,5-2-6 16,6 1-1-16,-1 6-4 15,-3 7 5-15,-6 7 0 16,-8 8-6-16,-11 5 2 0,-7 9 1 16,-5-1-2-16,-8 4-1 15,0 0 2-15,0 0 1 16,0 0-3-16,0 0-5 16,0 7-26-16,0 6 8 15,0 4 13-15,0 2-23 16,-8 0-48-16,1-4-124 15</inkml:trace>
  <inkml:trace contextRef="#ctx0" brushRef="#br0" timeOffset="22877.63">11316 7789 404 0,'0'0'121'0,"0"0"-86"15,0 0-28-15,0 0 12 16,0 0 22-16,0 0-4 16,0 0 0-16,0 0 9 15,-5 1-13-15,5-1-18 16,0 0 11-16,0 0-5 0,0 0 2 15,0 0-8-15,0 0-1 16,0 0-1-16,26 0-12 16,20-1 7-16,22-9 0 15,15-1 1 1,10 1-3-16,-2 1-3 0,-4 3-3 16,-6 2 1-16,-13 2-2 15,-16 2-4-15,-11 0-41 16,-8 0-48-16,-8 0-114 15</inkml:trace>
  <inkml:trace contextRef="#ctx0" brushRef="#br0" timeOffset="23523.98">12772 7847 491 0,'0'0'71'0,"0"0"-20"16,0 0-2-16,0 0-7 15,0 0 22-15,0 0-10 16,-10 0-20-16,20 0-20 16,20 0-9-16,13 0 0 15,9 0 1-15,4 0-6 16,-3 0 2-16,2-4-7 15,-7 4-17-15,-11 0-44 0,-11 0-66 16,-17 0-140 0</inkml:trace>
  <inkml:trace contextRef="#ctx0" brushRef="#br0" timeOffset="33478.81">6689 5747 172 0,'0'0'88'16,"0"0"-40"-16,0 0 10 16,0 0-14-16,0 0 8 15,0 0-9-15,0 0 1 16,0-4 9-16,0 4-27 15,0 0-15-15,0-1-4 16,0-1 6-16,0 2 0 16,0-2-3-16,0 0 20 15,0 2 13-15,0-1-14 16,0 1-21-16,0 0 2 0,0 0-9 16,0 0 0-16,0 0 1 15,0-2 0-15,0 2 0 16,0 0-1-16,0 0-1 15,0 0 3-15,0 0-3 16,0 0-1-16,0 0-1 16,0 0-3-16,0 0 2 15,0 0-2-15,0 0-1 16,0 0 2-16,0 0 3 16,0 0 2-16,0 0-2 15,0 0 1-15,0 0 0 16,0 0-3-16,0 0 2 15,0 0-2-15,0 0-5 0,0 0-6 16,0 0-4-16,0 0 5 16,0 0 11-16,0 0-9 15,0 0 3-15,0 0 5 16,0 5 3-16,0-1 0 16,0-1-1-16,0 1-1 15,0-3 1-15,0-1-1 16,0 2 2-16,0-2-1 15,2 0 1-15,-2 0-1 16,0 0 0-16,0 0 1 16,0 0-1-16,3 0-2 15,2 0 2-15,4 4 2 0,9-3-2 16,8-1-1 0,8 0-12-16,10-7-48 0,0-5-62 15,0-2-111 1</inkml:trace>
  <inkml:trace contextRef="#ctx0" brushRef="#br0" timeOffset="37692.08">8723 5491 423 0,'0'0'136'16,"0"0"-100"0,0 0 12-16,0 0-14 0,0 0 5 15,0 0 16-15,0 0 13 16,-6-2-19-16,6 2-22 15,0 0-7-15,0 0-1 16,0 0-9-16,0 0-8 16,0 0 0-16,-4 0-2 15,4 0-4-15,-2 0-1 16,-3 0-6-16,-5 9 2 16,-1 4 8-16,3 4-2 15,6 2-10-15,2 0-6 16,0-1 12-16,0-1 3 15,1 1-10-15,10-3 2 0,3-1-6 16,2-2 0-16,-1-4 14 16,6-4-6-16,-3-4 10 15,6 0-2-15,-3 0 0 16,1-14 4-16,-3-2-2 16,-3-4 2-16,-7-1-2 15,-8-3 2-15,-1 1-1 16,0-1-2-16,0 2 0 15,-5 3-2-15,-10 4 2 16,0 2 1-16,-2 0-1 16,-2 3-7-16,2 3 6 0,-5 3 1 15,2 4 1 1,2 0-1-16,6 0 1 0,2 0-3 16,3 7 1-16,3 9-7 15,3 4 8-15,1 1 1 16,0-1-6-16,11 1-2 15,9-3-15-15,5 0-3 16,-2-4 0-16,-2-4-3 16,3-4-1-16,-7-5-12 15,1-1-28-15,-3 0 20 16,0-3-82-16,-2-11-27 16</inkml:trace>
  <inkml:trace contextRef="#ctx0" brushRef="#br0" timeOffset="38392.41">8941 5488 276 0,'0'0'143'15,"0"0"-61"-15,0 0-45 16,0 0 6-16,0 0-9 0,0 0-24 16,17-48-8-16,-13 48-1 15,0 15 2-15,1 7 7 16,-5 10 15-16,0 4-13 16,0 3-1-16,0-1-6 15,-5-6-4-15,1-6 1 16,0-7 0-16,4-8-4 15,0-8 1-15,0-3-28 16,0 0 1-16,0-8 21 16,13-22-21-16,3-9-113 15,-4 2 81-15,1 7 54 16,-7 9 6-16,-3 11 104 16,-3 10 8-16,3 0-112 0,1 0-12 15,-1 17 12 1,0 10 5-16,-1 1 16 0,1 1-6 15,6 1-11-15,-3-2-4 16,2-6 0-16,2-5 0 16,-1-4-3-16,1-10-10 15,5-3-6-15,-2 0-3 16,10-14-22-16,-5-12-78 16,7-3-32-16,-3 0 36 15,-2 1 118-15,-3 1 106 16,-2 4 61-16,0 2-116 0,-1 1 6 15,-3 3-31-15,-6-1 8 16,-2-1-15-16,-3 0 4 16,0-2-23-16,-3 2 0 15,-12 4 0-15,-1 3-3 16,0 3 1-16,-4 7 2 16,3 2 1-16,4 0-1 15,0 4 0-15,4 15-2 16,9 7-1-16,0 2 0 15,0 2 1-15,20 2-3 16,8 4 3-16,2 1-2 16,0 1 3-16,-6 0-3 15,-6-5-3-15,-8-5-5 0,-8-9 6 16,-2-7 6-16,0-7 7 16,-7-2 22-16,-11-3-8 15,0 0-9-15,-2 0-12 16,5-11-3-16,5-5-33 15,8-9 7-15,2-2-168 16</inkml:trace>
  <inkml:trace contextRef="#ctx0" brushRef="#br0" timeOffset="38615.87">9493 5354 585 0,'0'0'92'15,"0"0"-92"1,0 0 0-16,0 0 0 16,0 0-2-16,0 0 2 0,-28 26 14 15,28-2 0-15,0 6 21 16,3 5-11-16,10-2-13 16,-1 2-9-16,-1-3-2 15,-6-5-27-15,-3 1-33 16,-2-10-20-16,0-9-100 15</inkml:trace>
  <inkml:trace contextRef="#ctx0" brushRef="#br0" timeOffset="38990.07">9495 5554 684 0,'0'0'24'0,"0"0"-24"16,0 0-12-16,0 0 4 0,0 0 2 15,0 0 5-15,105-49-3 16,-90 44-18-16,-8-2-45 16,0 3 24-16,-4 3-26 15,-3 1 53-15,0 0 16 16,0 0 1-16,0 0 13 16,0 0-14-16,4 0 0 15,1 0 1-15,1 1 9 16,-1 3 2-16,2-1 5 0,-1-1-1 15,3-2 11-15,1 0 3 16,5 0-16-16,1-7-10 16,-1-6-4-16,-5 4-27 15,-8 2 0-15,2 2 22 16,-4 3 5-16,0 2 30 16,0-1-30-16,0 1-11 15,0 0-10-15,0 0-41 16,5 0 18-16,-5 0-75 15</inkml:trace>
  <inkml:trace contextRef="#ctx0" brushRef="#br0" timeOffset="42800.72">14843 5443 42 0,'0'0'191'16,"0"0"-182"-16,0 0-9 15,0 0 7-15,0 0 53 16,0 0 26-16,0 0-26 16,-5-2-24-16,5 1-11 15,0 1 12-15,0 0-10 16,0 0-17-16,0 0-10 15,0 0-3-15,0 0 1 16,0 0-34-16,0 0-31 16,0 0 27-16,16 5 30 0,12 4-27 15,7-2-92 1</inkml:trace>
  <inkml:trace contextRef="#ctx0" brushRef="#br0" timeOffset="45272.72">15581 4572 435 0,'0'0'110'16,"0"0"-103"-16,0 0 35 15,0 0-8-15,0 0 1 16,0 0-14-16,-12 0 33 16,12 0-6-16,-2 0-33 0,1 0-8 15,-4 0-7-15,1 0-2 16,-2 0 0-16,-5 4 2 16,1 6-2-16,-4 5 0 15,2 2-3-15,0 3 4 16,4 2-9-16,6 4 1 15,2-3-3-15,0 2-18 16,7-5 16-16,8-3 3 16,0-5 0-16,1-2 2 15,1-6 6-15,2-4 3 16,2 0 1-16,-1 0 6 16,3-14-1-16,-2-3 6 15,-2-3-2-15,-2-4-4 16,-5-3 1-16,-4-1 17 0,-2-3-15 15,-6 3 17-15,0-1-19 16,0 3 3-16,0 3 7 16,-2 1-8-16,-8 8-5 15,-2 2-2-15,0 1-2 16,0 4-5-16,-2 4-3 16,3 1-8-16,1 2 9 15,4 0-3-15,1 4-2 16,-2 9-15-16,5 6 1 0,2-2 18 15,0 3 1 1,0-6-1-16,0-2 7 0,5-1-7 16,5-4 6-16,1-4 0 15,3-3 1-15,1 0 0 16,1 0 1-16,2 0 0 16,3 0 0-16,-1-7-8 15,3-7-20-15,1-5-7 16,1 0 13-16,-4 4-42 15,-6 4 28-15,-6 4 36 16,-9 7 25-16,0 0-22 16,0 0-3-16,0 9 0 15,0 14 1-15,-10 0 4 16,5 2-5-16,1-3 0 0,3-1 0 16,1-7 0-16,0-2-5 15,0-5-22-15,0-5-21 16,9-2-23-16,2 0 46 15,7-12 11-15,0-6 1 16,-1-5 13-16,-2 5 31 16,1 2 30-16,-1 4-24 15,-4 7 17-15,4 3-50 16,2 2-4-16,2 0-2 16,-3 0 1-16,4 2 1 15,-3 10-1-15,0-2 1 0,3 1-5 16,-4-3 3-1,3-1-7-15,-3-4-17 16,4-3-55-16,0 0-148 16</inkml:trace>
  <inkml:trace contextRef="#ctx0" brushRef="#br0" timeOffset="47689.01">16672 5333 249 0,'0'0'197'16,"0"0"-161"-16,0 0-26 15,0 0 24-15,0 0 7 16,0 0-15-16,-12 0-20 16,9-6 10-16,0 3-8 15,-2-2-3-15,-1 3-4 16,-1 0 0-16,-1 0 3 15,0 2-2-15,-2-2-2 16,-2 2 0-16,3 0 0 0,0 0 0 16,0 0 1-16,3 0-1 15,2 0 4-15,2 0 26 16,1-1-7-16,-7-1 6 16,8 2 1-16,-1-2-11 15,1 2-5-15,-1 0 2 16,1 0-16-16,0 0 0 15,1 0-2-15,30 0-22 16,20 0 13-16,23 14 9 16,16 3-16-16,11 2-30 15,4 2-26-15,-5-3-75 0,-3-3-11 16</inkml:trace>
  <inkml:trace contextRef="#ctx0" brushRef="#br0" timeOffset="49239.6">16861 5249 295 0,'0'0'125'0,"0"0"-67"15,0 0-11-15,0 0 3 16,0 0-50-16,0 0 8 15,0-3 9-15,-4 3-17 0,-6 0-6 16,3 0-13 0,-7 3-20-16,2 10 21 0,-5 1-28 15,2 0-17-15,0-1-12 16,4-3 45-16,1-3 30 16,5-3 1-16,5-1 33 15,0-3 11-15,0 0 3 16,0 0-13-16,0 0-8 15,0 0 6-15,9 0 3 16,7 0-20-16,7-1-15 16,0-3-1-16,5 1-4 15,2 1-27-15,6 0 2 0,1 0 8 16,10 2 8-16,5 0-10 16,6 0-7-16,4 0-42 15,7 6 30-15,7-1-40 16,9 0-129-16</inkml:trace>
  <inkml:trace contextRef="#ctx0" brushRef="#br0" timeOffset="49415.07">18093 5326 176 0,'0'0'130'16,"0"0"-53"-16,98-27 10 16,-91 25 20-16,-3-1-36 15,-3-1-13-15,-1 4-33 16,0-1-25-16,0 1-5 15,0 0-25-15,0 0-9 16,0 0-18-16,0 0-21 0,0 5 21 16,-1-2-21-16,-3-1-299 15</inkml:trace>
  <inkml:trace contextRef="#ctx0" brushRef="#br0" timeOffset="50956.73">17558 4604 141 0,'0'0'218'15,"0"0"-135"1,0 0-67-16,0 0-18 0,0 0 4 15,0 0-2-15,-53-10 2 16,45 10-2-16,3 0 0 16,-3 2 0-16,4 5 0 15,-2-4 0-15,5 1 0 16,-2-3 9-16,3-1-4 16,0 1 23-16,0-1 30 15,0 0-2-15,0 0-26 0,0 0 8 16,19 0 9-16,14-8-25 15,9-2-19 1,9 2-3-16,2 1-3 0,4 2-23 16,-1 3-4-16,2 2 10 15,-6 0-11-15,-1 0-8 16,-3 0-60-16,-8 0-21 16</inkml:trace>
  <inkml:trace contextRef="#ctx0" brushRef="#br0" timeOffset="51184.17">17609 4823 440 0,'0'0'336'0,"0"0"-336"16,0 0-92-16,136 0 74 15,-55-3-20-15,3-4-13 16,5-4-74-16</inkml:trace>
  <inkml:trace contextRef="#ctx0" brushRef="#br0" timeOffset="58305.74">7143 5697 94 0,'0'0'0'0</inkml:trace>
  <inkml:trace contextRef="#ctx0" brushRef="#br0" timeOffset="63117.84">7937 2586 645 0,'0'0'34'0,"0"0"3"15,0 0 4-15,0 0-12 16,0 0-14-16,0 0 6 15,0 0 11-15,-21-6-6 16,21 6-5-16,0 0-14 16,0 0-7-16,0-1 0 15,0 1-1-15,0 0-17 16,0 0-15-16,0 0 16 16,6 0 15-16,9 0 2 15,2 1 0-15,8 5 0 16,6-4 2-16,17 0-2 15,18-2 1-15,18 0 2 0,19 0 0 16,17 0-3-16,11 0 2 16,13 0-4-16,10 0 6 15,10 0-8-15,21 0 3 16,5 0 1-16,11-6-16 16,-7-2-8-16,-12 2-18 15,-19-1 5-15,-20 3 13 16,-27-2 12-16,-26 3 4 15,-28 0 8-15,-19-1 2 16,-22 2 0-16,-10 1 11 0,-7-1 36 16,-4 2 19-1,0 0-23-15,0 0-33 0,0 0-5 16,0 0-7-16,0 0-1 16,0 0-12-16,0 0-9 15,-14 10-49-15,-3 7-25 16,-13-3-120-16</inkml:trace>
  <inkml:trace contextRef="#ctx0" brushRef="#br0" timeOffset="83525.14">34826 10034 580 0,'0'0'66'16,"0"0"-45"-16,0 0 12 16,0 0 8-16,0 0-7 15,0 0-16-15,0 0 2 16,0 0 12-16,0-15-11 15,0 15-14-15,0 0-3 16,0 0-3-16,0 0-1 16,0 0-6-16,0 0-13 0,0 0-15 15,0 3 1 1,0 15 26-16,0 5 3 0,5 8 2 16,-5 0 0-1,2 1 0-15,2-2 2 0,0-3 0 16,-2-10-4-1,1-3-4-15,-2-5 7 0,-1-4 1 16,0-3 1-16,1-2 0 16,3 0 10-16,16 0 17 15,12-24-4-15,17-10-24 16,17-9-17-16,10-1-24 16,5 0-44-16,-6 5 48 15,-10 4 12-15,-13 10 16 16,-15 4 9-16,-8 7 1 0,-9 5-1 15,-12 6 0-15,-4 3-13 16,-4 0-129-16,0 0-111 16</inkml:trace>
  <inkml:trace contextRef="#ctx0" brushRef="#br0" timeOffset="85514.74">24552 10049 475 0,'0'0'39'0,"0"0"-14"16,0 0 35-16,0 0-38 15,0 0 3-15,0 0 19 16,0 0 15-16,0-26-23 16,0 25 13-16,0 1-30 15,0-2 8-15,0 2-2 16,0 0-15-16,0-1-7 0,0 1-2 15,0 0-1 1,0 0-2-16,0 0 2 0,0 0-5 16,0 18 0-16,0 9 4 15,-4 3 1-15,1 3 0 16,-4 2 1-16,-1-1-1 16,3-4-1-16,0-1 1 15,2-3 0-15,1-6 0 16,2-3-13-16,-1 0-33 15,-3-7-13-15,-1-1-69 16,-3-9-108-16</inkml:trace>
  <inkml:trace contextRef="#ctx0" brushRef="#br0" timeOffset="86097.12">24614 9967 315 0,'0'0'8'0,"0"0"58"16,0 0-9-16,0 0-48 0,0 0 12 15,0 0 18 1,31-59 4-16,-30 47 19 0,3-1-23 15,1 0-31-15,1-2-4 16,-1 2-1-16,7 1 5 16,1 0-8-16,5 3 3 15,2 4-3-15,5 0-1 16,-4 5 1-16,-1 0 0 16,-6 8 0-16,-7 13 0 15,-4 7-3-15,-3 6 3 16,0 2 0-16,-13-4 0 15,-7-5 0-15,3-7 0 16,-2-6 0-16,4-3 0 16,4-1 0-16,5-7 0 15,2 3-1-15,4-6 1 0,0 1-15 16,0 3 0-16,24-2 14 16,3-1 1-16,3 1 0 15,3 3 1-15,-7 4-1 16,-1 4-1-16,-8 2 1 15,-8-2 0-15,-7-1 0 16,-2-1 0-16,0-2 0 16,-17 3 10-16,-6 0 3 15,-10 0-10-15,-1-1-3 16,-5 1-2-16,2-3-29 16,-3-6-71-16,0-1-161 15</inkml:trace>
  <inkml:trace contextRef="#ctx0" brushRef="#br0" timeOffset="87496.35">20878 10185 541 0,'0'0'52'16,"0"0"-23"-16,0 0-6 15,0 0 3-15,0 0-12 16,0 0-5-16,-31-8-8 0,26 8 0 15,0 0-1-15,-8 19-1 16,-4 11 1 0,-6 15 2-16,-2 8 7 0,3 5-5 15,2 0-4-15,5-3-2 16,7-6 2-16,1-1 4 16,7-3-4-16,0-1 0 15,0-5 2-15,0-9-2 16,14-5-2-16,2-5-1 15,1-10 2-15,6-6 0 16,4-4 1-16,8 0 4 16,5-19 12-16,10-14 30 15,6-7-28-15,-2-9-8 16,2-7-6-16,-8-7-1 0,-8-6-2 16,-12 2-1-16,-9-4 0 15,-11 7-4-15,-8 3-6 16,0 1-8-1,-18 6-5-15,-9 7 19 0,-3 4-1 16,-5 11 5-16,-3 12 9 16,-4 13-2-16,-3 7-7 15,-3 17-8-15,1 18 4 16,6 8 2-16,10 4-6 16,9 0 8-16,17 1-1 15,5-2-1-15,7 0-1 16,18 0 6-16,1-7-6 0,0-5 3 15,-1-7-4-15,0-4-11 16,-4-9 0-16,-3-1-17 16,3-8 2-16,3-3 3 15,2-2 14-15,1 0 3 16,6-7 4-16,0-7 6 16,-6 2 6-16,0 4 7 15,-7 4-3-15,-5 3-7 16,-4 1-5-16,-1 0 2 15,2 0-1-15,-1 10 1 16,1 5 0-16,-3-3 1 16,-5 9-1-16,0 2 13 15,-4 9 6-15,0 3 4 16,0 4-7-16,0 4-5 16,0-2-1-16,0 3-3 0,0 1-7 15,0-1-2-15,1-7-41 16,3-10-154-16</inkml:trace>
  <inkml:trace contextRef="#ctx0" brushRef="#br0" timeOffset="89246.55">30925 8154 475 0,'0'0'65'16,"0"0"-64"-16,0 0-1 0,0 0-2 15,0 0 2-15,0 0 5 16,0 0 71-16,-3 0-31 15,3 0-18-15,0 0 20 16,0 0 6-16,0 0-32 16,0 0-13-16,0 0-7 15,0 0 1-15,0 0-2 16,0 0 0-16,0 0 1 16,0 0-1-16,0 0-1 15,17 0-4-15,24 0 2 0,21 0 3 16,24 0 0-1,10 4-2-15,6-3 0 0,-6 0-5 16,-11-1 3-16,-13 0-2 16,-16 0 6-16,-15 0 0 15,-16 0 1-15,-13 0 6 16,-10 0 6-16,-2 0-2 16,0 0-5-16,0 0-6 15,0 0-17-15,-12 6-111 16,-5-1 1-16,-1 0-110 15</inkml:trace>
  <inkml:trace contextRef="#ctx0" brushRef="#br0" timeOffset="95543.72">31482 10823 485 0,'0'0'57'0,"0"0"-4"0,0 0-18 16,0 0-3-16,0 0-9 15,0 0-1-15,0 0 1 16,0-5 4-16,0 5-1 15,0-2-4-15,0 2 2 16,0 0-7-16,0 0-9 16,0 0-8-16,0 0 0 15,0 18 0-15,0 5 0 16,2 7 8-16,-1 1-8 16,3 4 9-16,-1 0-6 15,-1 5 2-15,4-3 2 16,-1-2-1-16,0-1-4 0,2-9-2 15,-6-3 0-15,1-3-3 16,-2-4-58-16,0-10-84 16,-13-5-239-16</inkml:trace>
  <inkml:trace contextRef="#ctx0" brushRef="#br0" timeOffset="96161.22">31537 10733 486 0,'0'0'56'0,"0"0"16"16,0 0-49-16,0 0-22 16,0 0 23-16,0 0 6 15,46-37-13-15,-34 31 6 16,5 2 28-16,1 2-28 16,2 2-7-16,-2 0-13 15,0 0-3-15,-3 6 0 16,-3 10 1-16,-7 4 0 0,-5 7-1 15,0 8-2-15,-20 0-1 16,-7 1-7 0,-4-7-16-16,5-9-26 0,7-8 29 15,8-7 18-15,6-2 1 16,5-3 3-16,0 0-4 16,0 0 1-16,0 0 1 15,0 0 3-15,5 4-3 16,10-3 2-16,3 7 1 15,0 0 0-15,2 6 0 16,-1 2-1-16,-2 2 1 0,-4 4 0 16,-4-1-10-16,-4-1-27 15,-4-4 14 1,-1-4-1-16,0-3 6 0,-14-6 18 16,-5 3 18-16,-9-3 13 15,-1 1-2-15,-5-3 3 16,2 5-12-16,-3-1-13 15,1 4-7-15,3 1-6 16,2-5-62-16,7-2-124 16</inkml:trace>
  <inkml:trace contextRef="#ctx0" brushRef="#br0" timeOffset="98777.93">23009 9007 359 0,'0'0'63'0,"0"0"-62"16,0 0-1-16,0 0 20 16,0 0 37-16,0 0 39 15,0 7-44-15,0-7-18 16,0 2-8-16,0-2 2 15,0 0-7-15,0 0-10 0,0 2-8 16,0-2-1 0,0 0-2-16,0 0 2 15,0 0-2-15,0 0 1 16,0 0 2-16,0 0 3 0,22 0-5 16,9 0 5-1,14-2-6-15,6-3 4 0,2 3-4 16,5 2-1-16,-2 0-8 15,-4 0-60-15,-10 11-40 16,-17-4-105-16</inkml:trace>
  <inkml:trace contextRef="#ctx0" brushRef="#br0" timeOffset="99110.81">23062 9127 561 0,'0'0'81'0,"0"0"-64"15,0 0-16-15,0 0-1 0,0 0 2 16,0 0-2-16,60 5 7 16,-13-5 11-16,11 0-16 15,8 3-2-15,-4 3-40 16,-8-5-135-16</inkml:trace>
  <inkml:trace contextRef="#ctx0" brushRef="#br0" timeOffset="194356.28">3353 15896 353 0,'0'0'92'16,"0"0"-92"-16,0 0-3 16,0 0 3-16,0 0 51 15,0 0 16-15,0 0-21 16,26-18-18-16,-23 13-5 0,-3 1-17 15,0 2 5 1,0 1 11-16,0 1 12 0,0-2-1 16,0 2-4-1,0-2-18-15,0 2 2 0,0 0-7 16,3 0-4-16,-3 0-1 16,0 0-2-16,5 0-2 15,-5 0-1-15,0 0 0 16,0 0 4-16,0 0 0 15,0 0 0-15,0 0 3 0,0 0-3 16,0 0 0 0,0 0-2-16,0 0-2 0,0 0-9 15,0 0 5 1,0 0 0-16,0 2 8 0,0 3 2 16,0-1-2-1,0-1-2-15,0 1 2 0,0-2 0 16,4 3 0-16,-4-3 0 15,0-1 0-15,3 1 0 16,0-2 0-16,-3 0 0 16,3 4-1-16,-1-3 0 15,0 1 0-15,1 1 2 16,2-1-1-16,-5 4 0 16,5 0 1-16,-2-2 2 15,4 3-3-15,-4-1 0 0,1 1-3 16,1-3 2-16,-3 1 1 15,2 1 2-15,2-5-2 16,-2 3-1-16,1-4 0 16,-5 1-2-16,5-1 3 15,1 0 0-15,4 0 8 16,5-13 1-16,11-15 0 16,7-5 5-16,12-10-9 15,8-8-4-15,7-6-1 16,3-2 2-16,5-4-1 15,-5-1 0-15,-1 1 0 16,-11 13 16-16,-14 12-15 16,-5 12-2-16,-12 14-7 15,-14 7-12-15,1 3-18 16,-5 2-19-16,-2 0 1 0,0 5 0 16,0 14 20-16,0 2-33 15,-9 0-185-15</inkml:trace>
  <inkml:trace contextRef="#ctx0" brushRef="#br0" timeOffset="-199351.46">28410 4520 583 0,'0'0'75'15,"0"0"0"-15,0 0-59 16,0 0-4-16,0 0 3 16,0 0 7-16,0 0-6 15,0 0-6-15,0 12-7 16,0-12-3-16,0 0 0 16,0 0-1-16,0 0 1 0,0 0 1 15,0 0 0-15,0 0 2 16,0 0-3-16,-10 0 0 15,-1 0 3-15,-1 3-3 16,-2 1 0-16,1 5 0 16,1-1 3-16,0 1-3 15,5 2 0-15,3-1-1 16,0 5-1-16,4 0 1 16,0 0-2-16,0 1 1 15,0-4 2-15,8-4-4 0,3-1 0 16,0-4 4-1,8 1-1-15,2-4 1 0,0 0 2 16,2 0 4-16,2-7 0 16,-3-7-3-16,-3-4-2 15,-4-2-1-15,-4-6 1 16,-2-1 0-16,-8-3 16 16,-1 5 7-16,0 1 2 15,0 5-16-15,-5 4 12 16,-11 1-11-16,1 3-10 15,-11 3-1-15,1 4-1 16,-3 4 0-16,-3 0-1 16,1 8 2-16,4 11-8 15,5 1-2-15,7 2-8 0,9 2-4 16,3 3-6 0,2-6-5-16,0-2 6 0,0-4-11 15,16-5-20-15,6-4 40 16,2-6 11-16,5 0-8 15,-1-6 15-15,-1-12-13 16,-7-1 13-16,-8-6 13 16,-8 1 0-16,-4 1-6 15,0 3 59-15,-15 3 12 16,-10 5-60-16,-3 3-16 16,-4 4-2-16,2 5 0 15,4 0 0-15,5 3 0 16,7 11-1-16,8 1 1 0,6 4-9 15,0 1-18-15,3 2-7 16,15-5-12-16,7-1 9 16,2-2 9-16,5-7-10 15,-5-7-18-15,2 0 10 16,-14 0 19-16,-4 0 27 16,-6-2 22-16,-5-10-17 15,0 0 23-15,-1 1 40 16,-14 3-51-16,0 4 15 15,-2 4-32-15,-3 0-51 16,2 0-62-16,-3 2-206 16</inkml:trace>
  <inkml:trace contextRef="#ctx0" brushRef="#br0" timeOffset="-181658.21">25332 4795 294 0,'0'0'38'0,"0"0"45"16,0 0-76-16,0 0 41 15,0 0-29-15,0 0-2 16,0 0 15-16,-10-8 24 16,10 8-26-16,0 0-6 15,0 0 1-15,-1 0 18 16,0 0-11-16,1 0-30 16,0 0 6-16,0 0-5 0,0 0-3 15,0 0 1 1,-3 0-1-16,3 0 0 0,0 0 0 15,0 0 5-15,0-4 3 16,0 1 20-16,0-2-14 16,-2-4-13-16,-2 2 2 15,0 0 5 1,2-2 8-16,-3 0 9 0,2 2-24 16,2 2 3-16,1 3 12 15,0 2 11-15,0-2-18 16,0-1-7-16,0-3-2 15,0-1-2-15,0-2-19 16,0 1 18-16,0 2 3 0,0 3-3 16,0 1 2-1,0 2 1-15,0 0-18 0,0 0-12 16,0 0-35-16,0 0-75 16,4 2-3-16,-3 7-74 15</inkml:trace>
  <inkml:trace contextRef="#ctx0" brushRef="#br0" timeOffset="-115019.21">36375 9777 472 0,'0'0'55'0,"0"0"-46"15,0 0 36-15,0 0 22 16,0 0 32-16,0 0-17 0,0 0-46 16,0 0 6-16,0 0-34 15,0 0 31-15,0 0-14 16,0 0-14-16,0 0-5 16,1-59 1-16,-1 59-4 15,0-2-3-15,0 2 0 16,0 0 0-16,0 0-5 15,0 8-17-15,0 15-11 16,0 17 32-16,0 8 1 16,0 7-2-16,0 6 1 15,-5 1 2-15,-2 0-1 16,-3-3 0-16,5-4-1 16,1-11 1-16,4-10 0 15,0-6 0-15,0-11-3 16,0-4-3-16,0-8-9 0,0 0 13 15,0-4 1-15,0-1 1 16,0 0 3-16,4-4 3 16,1-13-6-16,0-1 0 15,-5-1-3-15,0 3 1 16,0 1 2-16,0 5 0 16,-9 2-8-16,-6 3-26 15,-7 5 11-15,-9 0-23 16,-7 7 23-16,2 11 7 0,2 0 1 15,8 5 13-15,5 1 2 16,6 4-2 0,9-4 0-16,6 1 2 0,0 0-1 15,6-5 1-15,20-4 0 16,8-3 6-16,9-8-4 16,2-5 5-16,-3 0 4 15,-11 0 1-15,-10-10-9 16,-6-5 3-16,-8-5-6 15,-3-4-8-15,-4 2-9 16,0 2-21-16,-6 6 30 16,-14 11 4-16,-6 3-3 15,1 0 2-15,4 2-1 16,1 13 6-16,8 3-1 16,6 0-3-16,6 5 2 0,0-3 2 15,11 2-2 1,16-3 0-16,-2-5-7 0,1-5-15 15,-5-2-16-15,-4-7-9 16,-8 0-31-16,-4 0 20 16,-4-11-72-16,-1-5 52 15,0-1 80-15,0-2 39 16,0 2 90-16,0 4-58 16,0 4-11-16,-1 4 19 15,1 4-14-15,0 1-43 16,0 0-22-16,0 0-3 15,0 0 3-15,0 0 0 16,0 0 0-16,0 0 0 16,0 0 3-16,0 0-2 0,0 0-1 15,0 0 2-15,-1 0-4 16,1 0 4-16,-4 0-4 16,0 0 2-16,4 0 0 15,-1 5 0-15,1 2 0 16,-4-1 0-16,2 4 0 15,-3 4 2-15,-1 3-2 16,-2 0 3-16,1 4 6 16,2-3-3-16,0 1-6 15,-1 0 1-15,2-2 2 16,-1-5-3-16,5-1 1 16,0 0-2-16,0-3 2 15,0 2-1-15,0-3 0 16,0 3 0-16,0 1 1 15,0 3 0-15,0 2 6 0,0 0-7 16,0 3 15-16,0 3-5 16,-5 1 1-16,1 4 5 15,-2-3-8-15,1 5 1 16,-1-1-9-16,1 4 4 16,0 2-2-16,-7 3-2 15,5 8 0-15,-1 5 1 16,0-1-1-16,0 1-3 0,-2-6 3 15,5-6 0-15,0-6 2 16,1-8-2 0,4-5 0-16,0-9 0 15,0-3 0-15,0-5 1 0,0-1-1 16,0-1 1-16,0 0 3 16,0 0-4-16,0 0-1 15,0-15-166-15,-1-4-231 16</inkml:trace>
  <inkml:trace contextRef="#ctx0" brushRef="#br0" timeOffset="-114047.36">36200 11137 315 0,'0'0'201'0,"0"0"-101"16,0 0-52-16,0 0-18 16,0 0-27-16,0 0 33 15,-2-24-16-15,1 24-16 16,-7 0-4-16,1 0 0 16,-3 0 0-16,-5 1 0 15,-2 12 0-15,1-1-3 16,-2 8 1-16,6 1 0 15,4-1-1-15,1 0 0 0,6 3 1 16,1-2 1-16,0-2 1 16,0 1-2-16,0-5-1 15,8 0 1-15,7-4 2 16,6-1-2-16,2-6 1 16,4-2 0-16,-1-2 1 15,0 0-4-15,-1-4-5 16,-4-8 6-16,-4-1-8 15,-5-4-2-15,-2-3 1 16,-1-7 6-16,-9 4-23 16,0 2-6-16,0 8 28 15,-9 5 5-15,-12 2 2 16,-4 6-4-16,2 0-3 16,2 0 6-16,2 2 1 15,8 10 2-15,4 5-2 0,-1-1-1 16,8 1 1-1,0 2 1-15,0-1-1 0,4-1-1 16,11-3-24-16,0-4-17 16,1-4 8-16,0-2 2 15,-1-2 3-15,0-2 23 16,0 0 6-16,-3 0 9 16,-6-2 16-16,0-4 0 15,-3-5 28-15,-3 1 0 16,0-2 6-16,0 2-28 0,0-1 19 15,0 3 6 1,0 1-15-16,0 5-35 16,0-2 26-16,0 4-17 0,0 0 22 15,0 0-20-15,0 0-9 16,0 0-7 0,0 0-1-16,0 0 0 0,0 0-1 15,0 0-1-15,0 7-4 16,0 13 6-16,0 2 0 15,0 5 1-15,0 4-1 16,0 1 0-16,-5 6 0 16,-3 2 0-16,1 6 0 15,-3 6 0-15,1 2-1 16,-2 0 1-16,-2 5-2 16,-2-1-13-16,-4-1 6 0,3 0-6 15,1-6-19-15,8-4 28 16,4-10 1-16,3-7-1 15,0-6 3-15,0-8 2 16,0-6-5-16,0-4 6 16,0-1 0-16,0-2 0 15,0 1-1-15,0 3-24 16,0-2-69-16,0-1-44 16,0-2-431-16</inkml:trace>
  <inkml:trace contextRef="#ctx0" brushRef="#br0" timeOffset="-110739.05">36852 10667 554 0,'0'0'103'15,"0"0"11"-15,0 0-69 16,-51-87-19-16,36 71 7 16,-1 6-19-16,-4 3 2 15,-3 6-10-15,-2 1-4 0,3 0 1 16,2 16-3-16,5 8-4 16,10 6-5-16,5 3 9 15,4 8-1-15,23 3-1 16,1 3-6-16,-5-1 8 15,-3-5-3-15,-12-4 0 16,-4-5 1-16,-4-4 0 16,0-8 2-16,-12-6 0 15,-13-5 8-15,-10-6 28 16,-7-1-3-16,1-2-9 16,3 0-4-16,10-4-13 15,10-6-2-15,4 3-5 16,13-1-5-16,1-4-48 0,15-2-212 15</inkml:trace>
  <inkml:trace contextRef="#ctx0" brushRef="#br0" timeOffset="-110580.53">36952 10842 855 0,'0'0'67'15,"0"0"-42"-15,0 0-24 16,0 0-1-16,0 0-18 16,0 0-87-16,36-19-30 15,-11 28-70-15</inkml:trace>
  <inkml:trace contextRef="#ctx0" brushRef="#br0" timeOffset="-110355.95">37388 10729 768 0,'0'0'54'15,"0"0"-42"-15,-99-8-3 16,58 9 2-16,0 17 4 16,8 3 8-16,13 6-19 0,10 3-2 15,10 4-2-15,2 2 0 16,28 1-1-16,17-2-40 15,10-10-116-15,3-7-176 16</inkml:trace>
  <inkml:trace contextRef="#ctx0" brushRef="#br0" timeOffset="-106824.39">36797 8220 494 0,'0'0'57'16,"0"0"-13"-1,0 0-33-15,0 0 6 0,0 0 20 16,0 0-7-16,0 0-1 16,-7-9-11-16,7 9-9 15,0-1 2-15,0 1-1 16,0 0-10-16,-4 0-6 15,-2 5-13-15,-4 10 16 16,-4 4 2-16,4 4 1 16,-2 1-1-16,2 4-2 15,-2 5 1-15,2-3 2 16,2 4 0-16,5 0 1 16,3 1-1-16,0-2-2 15,3-2 1-15,12-1 0 0,3-3-12 16,5-5 0-16,2-2-2 15,1-5 12-15,6-5-10 16,3-3 7-16,2-7 6 16,-1 0 0-16,0-3 0 15,0-16 8-15,-4-5 3 16,-5-6-1-16,-6-9-2 16,-7-4-5-16,-14-6 7 15,0-6-1-15,-9-3 18 16,-17 2 7-16,-4 8 2 15,-4 10-7-15,-2 11-29 0,0 12-4 16,3 12-19 0,-3 3-28-16,1 12-80 0,4 13-63 15</inkml:trace>
  <inkml:trace contextRef="#ctx0" brushRef="#br0" timeOffset="-104122.2">25218 9567 507 0,'0'0'80'0,"0"0"-50"16,0 0-30-16,0 0 0 15,0 0 0-15,0 0 1 16,3-2-1-16,-3 2 0 16,0 0-2-16,0 2 2 15,0 11-1-15,0 8 1 16,0 2 1-16,0 0-1 16,0 2 1-16,6-1-1 15,9-2 0-15,1-2 0 16,4-6 0-16,2-9 1 15,-1-5 1-15,1 0 2 16,2-5 42-16,-3-19 24 16,0-2-25-16,-3-5-4 15,-4-1-34-15,-9-3-3 0,-5-1-2 16,0-1-2-16,-10 3-1 16,-12 4-1-16,-4 9 1 15,0 11 0-15,-3 10-13 16,-3 0-96-16,-6 14 4 15,-2 5-116-15</inkml:trace>
  <inkml:trace contextRef="#ctx0" brushRef="#br0" timeOffset="-98642.18">19948 9938 491 0,'0'0'0'0,"0"0"-5"16,0 0 5-16,0 0 5 16,0 0 3-16,0 0 22 0,0 0 22 15,-16 0-22-15,16 0-19 16,0 0-6-16,0 0-5 15,-4 7 0-15,-2 11 0 16,-6 7 5-16,2 7-1 16,0 4-1-16,5 2 1 15,2 7-3-15,0 3 0 16,3 2 0-16,-5-1-1 16,1 0 0-16,1-9-1 15,0-4-3-15,3-9-2 16,0-8-6-16,0-7-3 15,0-6-6-15,0-2 2 16,0-4 6-16,0 0 13 16,-1-2 0-16,-8-13-110 0,-5-1-17 15,2 3 114-15,-4 1 13 16,1 4 48-16,1 4 6 16,1 2 14-16,3 2-58 15,-1 0-10-15,2 2 1 16,3 14 7-16,6 0-7 15,0 8-1-15,0-3 1 16,0 2-1-16,6 0 0 16,14-1 2-16,0-2-2 15,7-2 0-15,0-7-4 16,8-4-4-16,-1-7-15 0,-1 0-39 16,-4-4 8-16,-4-14 26 15,-9-2 28 1,-6-4 0-16,-10-1 31 0,0 2 36 15,-1-1 7-15,-19 2-37 16,0 3 18-16,-1 6-3 16,0 4-28-16,-2 7-4 15,-2 2-18-15,7 0-2 16,-1 4 0-16,9 7-3 16,4 5-6-16,6 3-30 15,0 1-85-15,0-1-133 16</inkml:trace>
  <inkml:trace contextRef="#ctx0" brushRef="#br0" timeOffset="-97974.47">19749 11202 507 0,'0'0'34'0,"0"0"18"16,0 0-28-16,0 0-4 0,0 0 23 15,0 0-34-15,-45-63 1 16,30 67-8-16,-1 10-2 15,1 9 0-15,4 0 2 16,5 2-1-16,1 0 1 16,5-4-1-16,0-1-1 15,0-6 0-15,6-3 0 16,10 0 0-16,9-10 0 16,5-1-1-16,2 0 1 15,5-15-2-15,-2-6 0 16,-9 0-3-16,-6 2-6 15,-14-2-15-15,-6 2 8 0,-2 6 5 16,-17 1 13 0,-10 9 0-16,3 3 14 0,0 0-4 15,3 6 7-15,8 9-17 16,5 4 1-16,10-3-1 16,0-1-2-16,5-1-2 15,16-7-10-15,9-7-1 16,7 0-13-16,-1-5-8 15,-7-12 3-15,-6-3 8 16,-13 3 25-16,-10 5 13 16,0 4 87-16,0 4-31 15,-8 4-11-15,-9 0-26 16,2 11-17-16,-2 23-15 16,-2 12 0-16,8 10 0 15,5 7 5-15,6 7-5 16,0 7 0-16,0 1 0 15,0 4 0-15,2-2-35 0,-2-7-66 16,0-9-156-16</inkml:trace>
  <inkml:trace contextRef="#ctx0" brushRef="#br0" timeOffset="-91578.28">19828 8487 521 0,'0'0'42'0,"0"0"-5"15,0 0-34-15,0 0 16 16,0 0-2-16,0 0 6 16,0 0 8-16,-14-9 3 15,14 9 33-15,0-2-16 16,-2 2-2-16,2 0-10 15,0 0-11-15,0 0-4 16,0 0-2-16,0 0-9 16,0 0-5-16,0 0-4 15,0 0-4-15,0 0 1 16,0 0-2-16,0 0 0 16,0 0-4-16,0 0-11 15,0 0-30-15,0 0-12 0,5 0 25 16,10 2 7-16,6 6 3 15,3-1-8-15,9-2 3 16,11 0-4-16,3-2 2 16,3-1-35-16,-3-2-189 15</inkml:trace>
  <inkml:trace contextRef="#ctx0" brushRef="#br0" timeOffset="-91342.82">19658 8741 636 0,'0'0'37'15,"0"0"-37"-15,0 0-30 16,0 0 30-16,0 0 0 15,109 1 12-15,-48-9-11 16,6-5-1-16,3 3-32 16,-9 1-117-16</inkml:trace>
  <inkml:trace contextRef="#ctx0" brushRef="#br0" timeOffset="-89810.6">17751 8774 651 0,'0'0'93'0,"0"0"-24"0,0 0-34 16,0 0-6-1,0 0-1-15,0 0-14 0,-8-27 3 16,8 27-14-16,0-3-2 15,0 3-1-15,0 0 0 16,0 0-1-16,0 0-8 16,6 5-1-16,15 4 7 15,10 4 3-15,5-2 1 16,7-2 0-16,3-4 0 16,0-3-1-16,-2-2 0 15,-5 0 0-15,-12 0 0 16,-2 0 0-16,-7-10 4 15,-7 0 3-15,-4 1 7 0,-2-2 3 16,-3 2 0-16,-2-1 12 16,0-4-22-16,0 0 2 15,0 0-1-15,-2 1-5 16,-5-1-1-16,2 1-4 16,2-5-1-16,-3 3-2 15,-3-5-1-15,3-7 4 16,-4 1-1-16,1-10 3 15,2-1-2-15,-2-6 4 16,3-5-1-16,1 0 0 16,1-3 1-16,4-6 0 15,-1 2 0-15,1-2-2 16,0 3 0-16,0 5 0 16,0 6 0-16,0 2 2 15,0 7-2-15,0 8 0 0,0 8-4 16,0 9 4-16,0 2 0 15,1 4-2-15,4-3-1 16,-1 3-10-16,-2 3 7 16,-2-2 6-16,0 2-3 15,0 0 1-15,3-2-1 16,-1-1 3-16,6-4 0 16,-6 2 2-16,7-2-2 15,-4 3 0-15,0-2-2 16,3 1 2-16,-1 2 0 15,-2 1 0-15,4 1-1 0,8 1 1 16,10 0-3-16,10 0 3 16,22 0-3-1,16-3 1-15,13 0-1 16,11-5-3-16,2-2-2 0,2-6-2 16,0-1 9-16,-9-6 1 15,-6 4-3-15,-14-2 3 16,-11 2 0-16,-17 7-1 15,-14 5-2-15,-16 4-15 16,-8 3-44-16,-8 0 0 16,0 0 26-16,0 0-5 15,-15 0-61-15,-11 3-141 16</inkml:trace>
  <inkml:trace contextRef="#ctx0" brushRef="#br0" timeOffset="-89261.55">18086 7451 549 0,'0'0'69'0,"0"0"-14"15,0 0-10-15,0 0 33 0,0 0-49 16,0 0 36-16,-15-25-22 15,15 25-25-15,0-2-15 16,0 0-3-16,0 2-7 16,2 0 1-16,17 0 4 15,12 0-12-15,9 0 5 16,8 0-13-16,14-2-2 16,11-1-16-16,-6-1-6 15,-3-3-50-15,-13 0-22 16,-17-3-128-16</inkml:trace>
  <inkml:trace contextRef="#ctx0" brushRef="#br0" timeOffset="-89024.16">18301 7217 574 0,'0'0'50'16,"0"0"-50"-16,0 0-13 15,0 0 12-15,0 0 1 16,0 0 7-16,-25 57 12 16,19-43-10-16,4 1 1 15,2 2-3-15,0 2-7 16,0-1 1-16,0 5-1 16,5-1-10-16,7 2-18 0,-6-4-50 15,0-8-160-15</inkml:trace>
  <inkml:trace contextRef="#ctx0" brushRef="#br0" timeOffset="-88583.07">18564 7040 749 0,'0'0'37'15,"0"0"-32"-15,0 0-5 16,0 0 2-16,0 0-3 0,0 0 1 16,50-7 0-16,-36 39 4 15,1 10-3-15,-4 4 2 16,4 0-1-16,1-4-2 16,-1-2-1-16,-2-9 0 15,-1-10-3-15,-4-9-1 16,-4-5 0-16,-3-7 4 15,-1 0 1-15,4-2 44 16,1-20-4-16,1-12-40 16,12-10-1-16,4-9-1 15,0-6 1-15,3 1 1 16,-5 10 0-16,-9 12 1 16,-4 14 14-16,-4 10 4 15,-3 9 5-15,0 3-24 16,0 0-13-16,0 0-39 0,0 8 3 15,3 16 39-15,2 3-1 16,9 7-55-16,1 1-19 16,0-5-61-16,1-6-110 15</inkml:trace>
  <inkml:trace contextRef="#ctx0" brushRef="#br0" timeOffset="-88343.09">19251 7062 704 0,'0'0'59'0,"0"0"-26"16,0 0-27-1,0 0-5-15,0 0-1 0,0 0 0 16,-87-5 3-16,64 28-3 16,8 1-1-16,-1 4 1 15,6-2 0-15,6-4 0 16,4 0-1-16,0 1-5 15,9-2-23-15,15 1-18 16,9-8-12-16,11-8-32 16,8-6-147-16</inkml:trace>
  <inkml:trace contextRef="#ctx0" brushRef="#br0" timeOffset="-88133.37">19687 7012 628 0,'0'0'111'0,"0"0"-33"15,0 0-35-15,0 0-7 16,0 0-31-16,-118-12 10 16,92 36-6-16,4 7-6 15,8 6-3-15,8 3 1 16,6 1-2-16,0 1-1 16,20-4-11-16,11-3-17 15,10-5-18-15,2-4-65 16,4-11-12-16</inkml:trace>
  <inkml:trace contextRef="#ctx0" brushRef="#br0" timeOffset="-84045.84">12641 16588 213 0,'0'0'119'16,"0"0"-104"-16,0 0-15 16,0 0-17-16,0 0 17 15,0 0 0-15,0 0 0 0,-40-4 0 16,37 4 28-16,-6 0 14 16,3 0 19-16,-3-2 39 15,-2 0-48-15,5 0-29 16,-2 0 12-16,5 2-3 15,3-1 40-15,0 0-58 16,0 1-7-16,0-3-5 16,0 3-2-16,0 0-6 15,0 0-2-15,3 0-11 0,16 0 17 16,6 0 0 0,9 0 1-16,12 0 1 0,14 0 0 15,7-3 3 1,12-2 1-16,3-3-3 0,2-3 2 15,-5 1 9-15,-7 2-10 16,-12 2-2-16,-6 3-1 16,-12 0-33-16,-13-1-13 15,-7 1 2-15,-10-1 3 16,-10 1-27-16,-2-1 7 16,-2-1-391-16</inkml:trace>
  <inkml:trace contextRef="#ctx0" brushRef="#br0" timeOffset="-83645.46">12589 16731 502 0,'0'0'59'0,"0"0"-59"0,0 0-2 16,0 0 2-16,0 0 3 15,0 0 14 1,-3 0 8-16,3 4-2 0,0-4-1 15,0 0-5-15,7 2 6 16,19-1-3-16,11-1 40 16,6 0-37-16,17 0-12 15,3-1-11-15,-3-1 0 16,-4 2-1-16,-5 0-48 16,-7 0-27-16,-4 0-32 15,-10-8-188-15</inkml:trace>
  <inkml:trace contextRef="#ctx0" brushRef="#br0" timeOffset="-81678.17">14979 16345 332 0,'0'0'261'0,"0"0"-233"0,0 0-24 15,0 0-4-15,0 0-4 16,0 0 1-16,-8 7-5 16,8-3 7-16,0-3 1 15,0 1 0-15,0-2 19 16,0 0 37-16,0 0 24 16,0 0-38-16,0 0-10 15,0 0-5-15,0 0-11 16,0 0-4-16,0 0-11 15,8 0-1-15,14 0-3 0,7-2 2 16,0-3 1 0,7 5-4-16,3-2-5 0,-1 1-31 15,-1 1 3-15,-7 0-75 16,-13 0-75-16</inkml:trace>
  <inkml:trace contextRef="#ctx0" brushRef="#br0" timeOffset="-81452.58">14956 16473 817 0,'0'0'54'0,"0"0"-54"16,0 0-12-16,0 0 12 15,0 0 0-15,0 0 0 16,128-33 0-16,-67 20-2 16,2 4 1-16,-6 2-87 15,-11-1-124-15</inkml:trace>
  <inkml:trace contextRef="#ctx0" brushRef="#br0" timeOffset="-77046.62">6696 6502 506 0,'0'0'42'0,"0"0"-42"16,0 0-3-16,0 0 3 16,0 0 0-16,0 0 1 15,0 0 15-15,-17-14 9 16,17 14-18-16,0 0-7 15,0 0-8-15,0 7-10 16,0 2-5-16,0-1-1 16,0 0 1-16,10 0 11 0,-3-1 9 15,-2-1 3-15,2-1-1 16,-2-3 4 0,-1 0-3-16,2-2 7 0,-3 0-4 15,-2 0 8-15,-1 0 1 16,5 0 21-16,-5 0-11 15,6 0-9-15,3-2-11 16,2-3-2-16,4 1-1 16,-2 0-19-16,10 0-5 15,2-3-5-15,3-3 7 16,3 0-89-16,5-6-73 0</inkml:trace>
  <inkml:trace contextRef="#ctx0" brushRef="#br0" timeOffset="-75764.6">18717 16171 634 0,'0'0'114'16,"0"0"-114"-16,0 0-8 15,0 0-6-15,0 0 14 16,0 0 31-16,-8 2 7 16,8-2-21-16,0 2-11 15,0 1-6-15,8 3 4 16,24-1 1-16,18-2 5 16,17-3-7-16,16 4-3 15,7-1-31-15,2-3-59 16,-8 0-131-16</inkml:trace>
  <inkml:trace contextRef="#ctx0" brushRef="#br0" timeOffset="-51098.58">24403 10605 185 0,'0'0'398'0,"0"0"-354"0,0 0 13 16,0 0-25 0,0 0 35-16,0 0-15 0,0 0-22 15,0 0-13 1,-15-29 17-16,15 29-15 0,0 0-8 16,0 0-3-16,0 0-5 15,0 0-2-15,0 0-1 16,0 0 0-16,0 0-1 15,0 0 1-15,0 0-1 16,-1 0-2-16,1 0 0 16,0 0-1-16,0 0-5 15,0 0 2-15,-1 0-5 16,1 0 2-16,-5 0 3 0,1 0-1 16,1 0-1-16,1 0 4 15,-1 0 4-15,3 0-3 16,-3 0 2-16,-1 4-5 15,-5 2-1-15,0 4 2 16,-2-1-5-16,2-1 6 16,-1-1 1-16,5 0-2 15,3-4 0-15,2 4 1 16,0-5 4-16,0 1-2 16,0 1 2-16,0 1-3 15,0 0 2-15,0 4 2 16,0 0 0-16,0 1-1 15,6-3 1-15,3 3-1 16,-5-2 1-16,3-3-1 16,-4 1 3-16,-1-4-6 15,1 0 8-15,0 2-5 0,-3-3 2 16,5-1-2-16,-1 4 1 16,4-4 0-16,7 1 1 15,-1-1-1-15,6 0 1 16,-2 0 0-16,1 0 0 15,-3 0 0-15,0-8 9 16,-1-2-5-16,-4 2 0 16,1-4 16-16,-2 0-14 15,0 2-4-15,0-4 0 16,-5 0-2-16,2 0-1 16,2 0 0-16,-3 1-1 15,-1 0-7-15,0 1 2 0,-5 0 5 16,0 3 0-16,0-1 0 15,0 7 0-15,0-4-2 16,-1 1 0-16,-8 3-4 16,-2-2 4-16,1 1-13 15,-1 0-10-15,-1 3-14 16,-1-1 23-16,-2 2 2 16,3-2 6-16,1 2 7 15,-3 0 1-15,3 0 0 16,5 0-2-16,-4 0 3 0,-1 0 0 15,1 0 0 1,-5 0-2-16,0 5-8 0,2 3-10 16,0-1 12-1,0 0-5-15,3 0 7 0,0 0 1 16,4-1 4-16,-2 3 0 16,1-1-1-16,7 1 2 15,-5-1 0-15,2 2 0 16,1 0-3-16,2 1 1 15,0-2 0-15,0 2-2 16,0-1 2-16,0-1 1 16,0 0-4-16,0 0 5 15,0-4 0-15,0 5 0 16,0-4-1-16,0 3 1 16,0 0-1-16,0-1 1 0,2-2 0 15,8 1 2-15,-1-2-2 16,-1 1-1-16,-1-3 1 15,1-1 0-15,-1-1 0 16,-1-1-1-16,1 0 1 16,-2 0-1-16,5 0 2 15,0 0-1-15,-1 0 0 16,3 0 0-16,4 0 0 16,-1-3 0-16,0-4 0 15,2 0-1-15,-2 0-4 16,0-1 3-16,-5-1 2 15,0 1 1-15,-5 0 9 16,0-3-3-16,-2 3 14 0,-1-2-20 16,0-1-1-16,-1 3-2 15,3-5-4-15,-4 3 6 16,0 0 4-16,0 0-4 16,0 1 2-16,0 1 4 15,0 0-6-15,0-1 3 16,-5 2 0-16,-2 0-2 15,-6 1-1-15,1-1-2 16,-4 4 0-16,2-1 0 16,-1 2 0-16,3 1 2 15,-2 1-4-15,2-2 2 16,-3 0 2-16,8 2 0 16,2 0 0-16,-2 0-1 15,0 0 1-15,0 0-5 0,-1 0-7 16,-2 5 3-16,3 4 1 15,-4 1 4-15,-1 2 1 16,0 0-4-16,5-2 2 16,-3 2-19-16,1 0 17 15,3 1-4-15,1-1-1 16,1 0-13-16,4 2 20 16,0-1-8-16,0-3 1 15,0 3 5-15,0-3-4 16,0 0-7-16,0-1 3 15,9-2 13-15,0 1 1 16,3-3-3-16,3 2-5 0,0-2-13 16,5-2 0-1,-1 1-1-15,4-2-31 16,4-2 35-16,0 0 5 0,3 0 14 16,-7 0 18-16,2-4 18 15,-3-6-8-15,-3-2-2 16,-4 0-21-16,0-3 5 15,-5 0-9-15,-5-2 11 16,-3-2-4-16,-2 2-16 16,0 1-3-16,0-3 11 15,0 6 4-15,-5 0-2 16,-6 2 17-16,0 3-2 16,0 1-12-16,-7 2 0 0,1 1 14 15,-5 3-5 1,4 1-2-16,0 0-7 0,-1 0-4 15,3 0-1-15,-1 3 0 16,2 9 0-16,-2 0 0 16,4 1-1-16,10 3 1 15,0-3-1-15,3 2-3 16,0-1 4-16,0 0 0 16,17-5-1-16,2 3-3 15,1-8-3-15,3 0 4 16,1-4-2-16,-3 0 5 15,-1-4 6-15,-3-8 8 0,-2-4-3 16,-8-3 9 0,-3 0-10-16,-4 0 3 0,0 4 0 15,0 2 40-15,-11 2-34 16,2 3 2-16,-4 4-18 16,-2 4-3-16,0 0-1 15,-3 0-3-15,-1 0 3 16,4 12 0-16,0 5-4 15,5 5-3-15,5 2-22 16,-1 2-42-16,2-3-55 16</inkml:trace>
  <inkml:trace contextRef="#ctx0" brushRef="#br0" timeOffset="-42654.92">26573 12966 479 0,'0'0'106'0,"0"0"-69"16,0 0-25-16,0 0 3 16,0 0 6-16,0 0-3 0,0 0 0 15,-5-3-8 1,5 3 0-16,-4 0 5 0,3 0-3 16,-4 0 3-1,0 0-12-15,0 0-2 0,-1 8 2 16,1 8-3-16,0 2 4 15,-4 4-3-15,7 4-1 16,2-2 3-16,0 0-3 16,0-2 3-16,0-3-3 15,2-1 0-15,3-1 0 16,-1 1-6-16,-4-4-68 16,-9-1-23-16,-23-6-192 15</inkml:trace>
  <inkml:trace contextRef="#ctx0" brushRef="#br0" timeOffset="-41689.74">26282 12886 555 0,'0'0'40'0,"0"0"-27"15,0 0 18-15,0 0 1 16,0 0 57-16,0 0-80 15,-42-59 5-15,42 59 8 16,0-3-8-16,0 2-7 16,0-2 1-16,22-4-8 15,13 0 0-15,18 2 1 16,9 3 2-16,12 2-3 16,3 0 1-16,-4 4-1 15,-11 16 0-15,-13 5-3 0,-13 8-8 16,-12 2-12-16,-8 7 0 15,-9-2-1-15,-7 3 5 16,0-5 5-16,-13 1-1 16,-21-5 8-16,-10-3-11 15,-11-7-9-15,-5-4 4 16,0-8-13-16,9-8 36 16,18-4 0-16,8 0 22 15,16 0 50-15,9 0-65 16,0-7 25-16,19-6-32 15,16-1-13-15,7 2 1 16,9-4 12-16,2 2 0 16,4-3 3-16,2-2-1 0,-3 3 5 15,-4-5-2-15,-9-1-5 16,-8-2-17-16,-13-5-18 16,-8 0 32-16,-9 2 3 15,-5 1 15-15,0 3 35 16,-5 7 13-16,-5 2-48 15,-1 5 23-15,6 2-28 16,0 6-6-16,-1 1 0 16,1 0-4-16,-4 0-3 15,3 14 3-15,-1 3-1 16,4 5 0-16,3 4-3 16,0 3 3-16,0-4-12 15,0 1-17-15,17-4 18 0,2-5-11 16,3-3-21-1,3-7 15-15,5-7 19 0,3 0 6 16,8-2 4-16,0-17 0 16,0-7 5-16,-5-8-5 15,-4-3 4-15,-11-4-3 16,-6-5 11-16,-13-2-9 16,-2-1 32-16,0-3-23 15,0 7 32-15,-2 4-6 16,-8 12 8-16,1 7-34 15,3 7 16-15,0 8-6 0,1 6-7 16,5 1-7 0,0 0-8-16,0 0 0 0,-8 5-13 15,1 21-3-15,-5 8 16 16,2 7 0-16,-3 5-3 16,-3 4 0-16,4 0 2 15,-3 7 1-15,4 3 0 16,1 1-1-16,10 1 1 15,0-3 0-15,0-3 0 16,0-5-1-16,0-5-25 16,0-4-47-16,0-10-55 15,0-10 18-15,0-13-67 16</inkml:trace>
  <inkml:trace contextRef="#ctx0" brushRef="#br0" timeOffset="-41406.68">27495 12653 630 0,'0'0'48'0,"0"0"43"16,0 0-72-16,0 0 20 15,0 0-16-15,0 0 0 16,-33-46-22-16,28 58 3 15,-1 17-1-15,2 10 18 16,4 9 5-16,0 4-14 0,0 6-2 16,0 2-3-16,-1 3-5 15,-7 1-2-15,-4 0 0 16,-4-5-21-16,1-7-46 16,0-15-105-16,-1-17-114 15</inkml:trace>
  <inkml:trace contextRef="#ctx0" brushRef="#br0" timeOffset="-40405.28">27462 13018 637 0,'0'0'63'0,"0"0"-32"15,0 0-12-15,0 0 34 0,94-99-31 16,-69 78-22-1,-1-2-6-15,-1 3-22 0,-3 1 13 16,-12 6 1-16,-4 6 6 16,-4 2 7-16,0 2-26 15,-4 1 27-15,-9 2 4 16,-3 0 4-16,1 2 18 16,3 14-10-16,5 7 7 15,7 5-12-15,0 2 2 16,4 2 2-16,17-1-5 15,2-4-5-15,2-4-5 0,-5-9 0 16,-3-7-19-16,-7-4-17 16,-5-3 9-16,3 0-3 15,-6-16-8-15,-1-8 10 16,3-2 24-16,2-1 4 16,-1 1 7-1,4 3 10-15,1 4 56 0,0 3-51 16,5 3-2-16,-4 2-20 15,4 5 4-15,-3 2-1 16,-2 2-5-16,1 2 2 16,-1 0-3-16,1 0-17 15,-2 14 2-15,-3 3-2 0,0 2 4 16,-1-1-25 0,2-4-2-16,1-9 8 0,7-2-1 15,6-3 16 1,11 0 16-16,3-19-50 0,3 0 10 15,-3-5-145-15,-7-2 124 16,-14 1 65-16,-12 3 183 16,-2 5 8-16,0 3-84 15,-11 1 15-15,3 5-29 16,1 1-80-16,4 6 13 16,-2 1-26-16,2 0-1 15,1 11-6-15,2 7 7 16,0 5-12-16,2-2-9 15,19-2-22-15,5 0 19 16,4-6-3-16,2-1-26 16,3-8-18-16,-3-3-5 0,-1-1-23 15,-4-1 28-15,3-16-19 16,0-7 60-16,-1-8 59 16,0-1-29-16,-3-4 31 15,-5-6-12-15,-6-4 50 16,-4-7 42-16,-6 0-5 15,-3-1 16-15,0 4-70 16,-1 3-14-16,-1 3-20 16,0 0-17-16,0 4 1 15,0 2-2-15,0 6 0 16,0 9 6-16,-5 8 16 16,0 7-13-16,5 5 39 15,0 4-15-15,0 0-33 0,-3 0-7 16,1 21-11-1,1 13 14-15,1 14 3 0,0 8 1 16,0 10 0-16,0 10 0 16,0 4 0-16,0-1 0 15,0-1 0-15,0-13-21 16,0-11-45-16,-5-11-17 16,-6-15-62-16,-4-9-9 15,5-14-40-15</inkml:trace>
  <inkml:trace contextRef="#ctx0" brushRef="#br0" timeOffset="-40178.77">28464 12828 376 0,'0'0'130'16,"0"0"24"-16,0 0 2 0,0 0-139 16,53-103 33-16,-31 87-30 15,10 0-20-15,4 4-15 16,3 2-10-16,-7 3 2 16,-4 4-19-16,-12 2 32 15,-8 1 8-15,-6 0-5 16,-2 0 0-16,0 11 7 15,0 7 12-15,0 3-7 16,0 1-5-16,3 2 0 16,3-3-1-16,3 1-7 15,-3-3-25-15,-4-2-44 16,-2-2-6-16,3-8-69 16</inkml:trace>
  <inkml:trace contextRef="#ctx0" brushRef="#br0" timeOffset="-39623.02">29057 12609 616 0,'0'0'165'16,"0"0"-155"-16,0 0 53 15,0 0-54-15,0 0-9 16,0 0-2-16,-83-42 2 15,58 52-1-15,3 4-2 16,6-2 2-16,2 1-8 16,8-5-22-16,6 0-13 0,0-1-29 15,0-3 8-15,6-4 3 16,14 0 45-16,1 0-6 16,-3 0-2-16,-1-4 25 15,-4 2 8-15,2 1 83 16,-5 1-38-16,2 0-23 15,7 0-26-15,-2 0-1 16,2 4-3-16,7 0-4 16,-5-4 4-16,7 0-4 15,1 0-9-15,-3-8-14 16,0-16 20-16,-3-8 7 16,-2-5 2-16,-6-7 8 15,-6-1-4-15,-3 1 4 16,-5 5-1-16,-1 5 67 0,0 9-21 15,0 7-27-15,-2 8 14 16,-3 3-27-16,1 7 20 16,3 0-35-16,-4 2-1 15,0 22-7-15,-2 11 8 16,2 10 0-16,5 7-1 16,0 2 1-16,0 4 1 15,0-3-1-15,0-3 0 16,0-10-56-16,0-7-68 15,-10-15-60-15</inkml:trace>
  <inkml:trace contextRef="#ctx0" brushRef="#br0" timeOffset="-39138.07">29309 12651 590 0,'0'0'98'0,"0"0"7"15,0 0-105-15,99-55 2 16,-66 45-4-16,0 3-3 15,3 1-12-15,-5 2-50 16,-5 0 18-16,-6 1-40 16,-5-1-89-16,-8-2 29 15,-7 1 29-15,0-2 120 16,0 2 290-16,0 3-184 16,0 2-32-16,-7 0-20 0,-1 5-33 15,1 12-1-15,1 3-18 16,6 0-1-16,0 1-1 15,0-4-5-15,0-2-12 16,9-7-49-16,10-8-44 16,2 0-96-16,9 0-73 15,-4-17 279-15,-1-1 225 16,-6 4 11-16,-4-4-104 16,-1 6-27-16,-3 4 30 15,0-2-53-15,3 4-38 16,-2 5-34-16,8-1-10 15,0 2 0-15,6 0-2 16,-1 2 2-16,-2 11-20 16,2-3-16-16,-5 3-45 15,-3-3 14-15,2 1 1 0,-5-1 62 16,4-1 2-16,4 0 1 16,3-2-3-16,6 2-21 15,-5-6-73-15,-1-3-350 16</inkml:trace>
  <inkml:trace contextRef="#ctx0" brushRef="#br0" timeOffset="-38606.77">27198 13547 617 0,'0'0'63'0,"0"0"21"16,0 0-62-16,0 0-12 15,29-93 55-15,-24 79 10 16,-3 5-69-16,-2 4 29 15,0 4-26-15,0 1-4 16,-10 0-5-16,-15 1-4 16,-4 18-5-16,-1 7 2 15,6 5 5-15,11 5-1 16,5 3-2-16,8 1 5 16,8 0-4-16,20-3 1 0,12-8-1 15,11-9-8-15,7-10-21 16,3-10-30-16,2 0-55 15,-5-25-48-15,-4-13-117 16</inkml:trace>
  <inkml:trace contextRef="#ctx0" brushRef="#br0" timeOffset="-38425.54">27681 13310 679 0,'0'0'241'0,"0"0"-210"15,0 0-2-15,0 0-17 16,0 0-12-16,0 0-6 15,-33 24 0-15,20 20 6 16,5 6 0-16,-4 7 1 16,2 0-1-16,5-1-2 0,2-6 2 15,3-9-29-15,0-12-53 16,21-12-55-16,9-15-69 16</inkml:trace>
  <inkml:trace contextRef="#ctx0" brushRef="#br0" timeOffset="-38050.99">28008 13455 586 0,'0'0'240'16,"0"0"-159"-16,0 0-42 15,0 0-18-15,-104-27-8 16,68 46-3-16,0 6-5 16,3 5 2-16,7 6-7 15,5-3 0-15,8-1 0 0,13-6 0 16,0-5-4-1,27-9-25-15,11-5 2 0,5-7-29 16,8 0 15-16,4-10-10 16,4-15-53-16,-6-4 25 15,-4-5-49-15,-10 1 23 16,-13 4 105-16,-10 7 144 16,-11 11-3-16,-4 7 50 15,-1 3-106-15,0 1-57 16,0 0-13-16,0 0-14 15,0 14-1-15,-2 10-1 0,-6 8-1 16,7 4 2-16,1 2 0 16,0 0-1-16,0-1 0 15,0-1-35 1,0-7-87-16,0-11-217 16</inkml:trace>
  <inkml:trace contextRef="#ctx0" brushRef="#br0" timeOffset="-37877.46">28228 13431 903 0,'0'0'64'0,"0"0"-63"16,0 0 0-16,0 0-2 15,0 0 1-15,108-44-26 16,-81 44-52-16,-3 0-156 15</inkml:trace>
  <inkml:trace contextRef="#ctx0" brushRef="#br0" timeOffset="-34930.87">26276 12098 365 0,'0'0'116'15,"0"0"-50"-15,0 0-26 16,0 0-12-16,0 0-5 16,0 0 11-16,0 0-19 0,0 0 17 15,0 0 24-15,0 0-12 16,0 0-10-16,0 0-23 15,0 0-10-15,6 0-1 16,17 0-1-16,12 0-2 16,11 0 3-16,5 0 0 15,2-1 0-15,-1-1 0 16,-8 0 0-16,-11 1 0 16,-9-3 0-16,-9 2 0 15,-10 1 1-15,-1-4 9 16,-2-1 50-16,1 0-43 15,-3-3 5-15,1 1-1 16,-1-2-4-16,1-2-16 16,2 0 6-16,-2-2 1 0,3-2-3 15,-4 4-4-15,0-5-1 16,0 0-2-16,0 1-5 16,0-3 6-16,0-3-10 15,0-3 11-15,0-2 0 16,0 2 0-16,0 1 16 15,0 0-11-15,5 1-4 16,1 6 5-16,-2-5-6 16,-2 6-4-16,2-5 4 15,-1-1 6-15,-1 0-6 16,-1-2 0-16,1 3 0 0,1 0 0 16,2 0 0-1,-1 2 0-15,-3 2 0 16,-1 3 0-16,2 5 1 15,-2 2 0-15,0 2-1 0,0-1 1 16,0 0-2-16,0 4 1 16,0-3-2-16,0-2-3 15,0 2 1-15,0-2 3 16,0 2 1-16,-2-1 0 16,2 5 0-16,0 1 0 15,0 0 1-15,0 0-1 16,0 0 0-16,0 0-1 0,-1-2 1 15,1 2 0 1,0 0 0-16,0 0-3 16,0 0-10-16,0 0-4 15,0 0-11-15,0 0-3 0,3 0-25 16,18 0 42-16,5 0 12 16,3-2 1-16,-3-1 0 15,-5 1 2 1,-6-5 3-16,-5 5 6 0,-5-2 12 15,-5 4 9-15,0 0-11 16,0 0-6-16,0 0-11 16,0 0-3-16,0 0-21 15,0 0-57-15,0 6-74 16,0 1 11-16,0 2-85 16</inkml:trace>
  <inkml:trace contextRef="#ctx0" brushRef="#br0" timeOffset="-32849.77">27051 12062 207 0,'0'0'151'0,"0"0"-79"16,0 0 6-16,0 0 7 16,0 0-35-16,0 0 2 15,0-4 13-15,5 2-27 16,0-1-22-16,5-1-16 0,4 2-3 16,6-2-10-1,4 3 3-15,12 0 6 0,6-1 4 16,15-2-1-1,11 0 1-15,21 2 0 0,15-6 2 16,14-1 9-16,2-5 14 16,0 0 4-16,-11-1 5 15,-16-1-13-15,-15 3-5 16,-25 3-8-16,-15 3-4 16,-14 0 1-16,-8 4-4 15,-7-1-1-15,-3 2-1 16,0 2-5-16,0 0-47 15,-6 0-21-15,0 6-42 0,0 4 16 16,-6 2-60-16</inkml:trace>
  <inkml:trace contextRef="#ctx0" brushRef="#br0" timeOffset="-31608.35">27877 12013 462 0,'0'0'117'0,"0"0"-48"16,0 0-50-16,0 0-9 15,0 0-3-15,0 0-7 0,12-5 0 16,-8 5 0 0,1 0 0-16,-2 0 0 0,0 0 4 15,2 0-2-15,1 9 44 16,-1 3-20-16,2 1-23 16,-4 1 4-16,1 3 0 15,-1 2 5-15,-1-1 1 16,-1 3 9-16,1-2-11 15,5 3-1-15,-4-4-4 16,2 0-3-16,1-1-2 16,-1-5 2-16,2-3-2 15,-5 1-1-15,-2-6 0 16,0 1 0-16,0-3 1 0,0-2 0 16,0 0 4-1,0 0 0-15,0 0 15 0,0 0 5 16,0 0-11-1,0 0 5-15,0 0-9 0,0 0-8 16,0 0-1-16,0 0 4 16,0 0-5-16,0 0-1 15,0 0-7-15,0 0-3 16,0 3-8-16,0 0 15 16,1 1 2-16,-1-1 0 15,0 4 0-15,0 0-1 16,0 0 3-16,0 0-5 15,0 0 8-15,0 0-6 16,2 0-10-16,-2 0 11 0,0-1 1 16,0 3-2-1,0-2 3-15,0-1 0 0,0 1 0 16,0-2 0-16,0 0-2 16,2 0 2-16,0 1-7 15,2-3 4 1,-3 0-1-16,2-3-3 0,-3 2 6 15,0-1 2-15,1 2-2 16,-1-3 1-16,0 1 0 16,4 1 0-16,-4-1-1 15,0 1 1-15,0 0-4 16,0-2 4-16,0 2-2 16,0-1 1-16,0 1 0 0,0-2 1 15,0 2 0-15,0-2-1 16,0 0-7-16,0 0 7 15,0 0 1-15,0 0 0 16,0 0-2-16,2 0 2 16,1 2-1-16,3-1-1 15,0 1 2-15,3-2-3 16,6 0-30-16,2 0 22 16,5 0 10-16,1 0-1 15,-1 0 2-15,0 0 0 16,3 0 0-16,-5 0 1 15,-1 0-1-15,-2 0 1 16,-6 0 0-16,-6 0-1 16,-3 0 3-16,-2 0 8 0,0 0 17 15,0 0-6-15,3 0-5 16,-3 0 3-16,5 0-10 16,-3 0-3-16,-1 0-5 15,-1 0 1-15,0 0 3 16,0 0-6-16,0 0-5 15,0 0-52-15,0 0-126 16,0 2-433-16</inkml:trace>
  <inkml:trace contextRef="#ctx0" brushRef="#br0" timeOffset="-30473.84">27071 12161 304 0,'0'0'135'16,"0"0"-78"-16,0 0 34 15,0 0-33-15,0 0-19 16,0 0-9-16,0-9-14 0,0 6-7 15,0 3 38-15,0 0-29 16,0-2 4-16,0 0-22 16,0-1-1-16,0 3 1 15,0 0-3-15,-13 0 2 16,-5 0 0-16,-7 0-3 16,-1 0-6-16,-10 0-5 15,0 0 0-15,-11 0-7 16,1 3-3-16,4 1 14 15,0-1 0-15,10 4 7 16,2-2-40-16,10-1-108 16</inkml:trace>
  <inkml:trace contextRef="#ctx0" brushRef="#br0" timeOffset="-25576.19">31537 17947 583 0,'0'0'82'0,"0"0"-20"16,0 0-6-16,0 0 6 0,0 0 13 16,0 0-6-1,0 0-20-15,-27-70 11 0,27 70-41 16,0 0-2-16,0 0-17 16,0 0-3-16,0 7-15 15,0 21-14-15,0 12 32 16,0 4 0-16,3 4 0 15,9 0 0-15,-4-1 0 16,-1-2-13-16,-7 2-34 16,-8-3-34-16,-30-10-79 15,-13-13-299-15</inkml:trace>
  <inkml:trace contextRef="#ctx0" brushRef="#br0" timeOffset="-24691.63">31221 17905 486 0,'0'0'19'0,"0"0"12"16,0 0 2-16,0 0 22 16,0 0 6-16,0 0-10 15,-25-87 17-15,40 80-67 16,20 0-1-16,13 4 0 15,19 3 5-15,16 0 6 16,13 1-5-16,-1 21-3 0,-5 6-3 16,-11 9-1-16,-14 10-1 15,-13 2 1-15,-16 1 1 16,-16-5-8-16,-13-1-1 16,-7-5 2-16,-12-2 5 15,-30-2 0-15,-14-1 2 16,-15-4-1-1,-13-8-4-15,0-5-38 0,3-9-21 16,16-6 35-16,24-2 29 16,22 0 10-16,19-12 20 15,13-12-30-15,30-3-4 16,19-3 4-16,8 2 5 16,4 1 5-16,1-2-10 0,2 1-8 15,-5 0 8 1,-3 0 9-16,-3 4-9 0,-12-1-6 15,-13 3 0-15,-16 2-2 16,-18 0 8-16,-7 4 0 16,0 1 76-16,-17-3-15 15,-13 3-52-15,-3 1 12 16,7 5 1-16,5 4 4 16,6 4-2-16,15 1-20 15,0 0-4-15,0 5-9 16,2 15 5-16,22 5 3 15,5 6-4-15,11-3 5 0,7 3-6 16,-1-10-9-16,1-7-5 16,-7-9-7-1,-2-5-11-15,0 0-1 0,-2-15-27 16,-2-14 4-16,-2-8 37 16,-7-8 14-16,-9-4 11 15,-9 0 24-15,-7 5 35 16,0 5 31-16,-15 6-3 15,-3 5-32-15,3 7-35 16,0 7-6-16,5 4 8 16,3 4 1-16,3 5-22 15,4 1 9-15,0 0-10 16,0 0-7-16,-1 17-2 0,-2 17 9 16,3 7 0-16,0 5 2 15,0 10 5 1,0 7-3-16,8 4 3 15,-1 1-5-15,2-7-2 0,-5-3-2 16,-3-9 2-16,-1 0-16 16,0-7-28-16,0 0-27 15,-10-10-107-15,-1-18-69 16</inkml:trace>
  <inkml:trace contextRef="#ctx0" brushRef="#br0" timeOffset="-24393.07">32778 17657 777 0,'0'0'126'0,"0"0"-62"16,0 0-1-16,0 0-47 15,0 0 35-15,0 0-41 16,-31-52-10-16,31 52-4 15,0 7-3-15,0 22 5 16,0 11 2-16,0 10 0 16,6 4 1-16,9 0-6 15,-5 5 10-15,1 0-5 16,-5 0 1-16,-4-5-1 16,-2-4-23-16,-3-1-47 15,-23-10-44-15,-4-13-162 0</inkml:trace>
  <inkml:trace contextRef="#ctx0" brushRef="#br0" timeOffset="-23943.9">32789 18016 690 0,'0'0'97'0,"0"0"-58"15,0 0-39-15,0 0 0 16,0 0 2-16,0 0-2 15,80-49-7-15,-61 48-61 0,1-5 31 16,1-2 5-16,0-1-32 16,0-4-53-1,-6 3 81-15,-10 3 36 16,-5 1 36-16,0 2 90 0,0 2-39 16,0 2 23-16,-5 0-77 15,-5 0-32-15,4 19-1 16,1 6-5-16,5 6 3 15,0-1 0-15,6-1 1 16,11-11-9-16,1-6-13 16,-1-7-19-16,-1-5-15 15,-1 0 40-15,1-12-5 16,4-10 18-16,-3 0 4 16,2 0 3-16,-3 3 4 0,-1 3 101 15,-2 6-42 1,1 3-18-16,-2 6-22 0,1 1-17 15,-2 0-4-15,1 1-5 16,3 16-2-16,4 9 2 16,2 3-15-16,2 0-53 15,5-3-44-15,1-13-114 16</inkml:trace>
  <inkml:trace contextRef="#ctx0" brushRef="#br0" timeOffset="-23789.58">33573 18023 702 0,'0'0'249'15,"0"0"-146"1,0 0-54-16,0 0-3 0,0 0-22 16,0 0-15-16,8-66-9 15,-1 66-19-15,1 0-43 16,5 9-60-16,2 8-47 16,-13-1-339-16</inkml:trace>
  <inkml:trace contextRef="#ctx0" brushRef="#br0" timeOffset="-23343.79">31418 18554 264 0,'0'0'54'0,"0"0"-54"16,-129 7-32-16,96-7 32 16,4 0 59-16,5 0 111 15,3-2-43-15,7-3 43 16,3 0-119-16,6 3 28 15,0-2-59-15,4 3-19 16,1 1-1-16,0 0-2 0,0 0-19 16,22 0 1-16,13 0 20 15,18 0 13-15,14 0-1 16,22 0-8-16,21 0-3 16,29-12 0-16,39-3 9 15,29-4-10-15,30-3 0 16,9 0 0-16,-12-1-3 15,-27 6-23-15,-45 3-58 16,-43 1-77-16,-42 3-54 16</inkml:trace>
  <inkml:trace contextRef="#ctx0" brushRef="#br0" timeOffset="-23043.04">31658 18830 597 0,'0'0'91'0,"0"0"-68"15,0 0-17-15,0 0 11 16,0 0 53-16,106 17-2 15,-22-20-25-15,25-13-13 0,24-6-17 16,24-3 3-16,18-3 15 16,12-2-20-16,14 3-8 15,-2 5-3-15,-19 3-60 16,-27 5-57-16,-24 4-323 16</inkml:trace>
  <inkml:trace contextRef="#ctx0" brushRef="#br0" timeOffset="-22781.14">31465 20008 649 0,'0'0'0'15,"0"0"-166"-15</inkml:trace>
  <inkml:trace contextRef="#ctx0" brushRef="#br0" timeOffset="-22709.87">31239 19946 432 0,'0'0'0'0</inkml:trace>
  <inkml:trace contextRef="#ctx0" brushRef="#br0" timeOffset="-22076.27">30648 19580 515 0,'0'0'166'0,"0"0"-94"16,0 0-72-16,0 0 64 15,0 0-4-15,0 0-31 16,-14-13-29-16,14 13 0 15,0 17-10-15,0 12 10 16,0 12 0-16,0 10 0 16,-8 11 3-16,1 6 4 15,1 5-1-15,4 3 9 16,2 8-7-16,0 5-1 16,0 10-3-16,0 7-4 15,13 4 0-15,2 6-7 0,0-7-24 16,0-8-21-16,-10-11-12 15,-5-17-40-15,-4-9 9 16,-18-12 15-16,-7-12 46 16,1-13 18-16,17-17-37 15,7-10-231-15</inkml:trace>
  <inkml:trace contextRef="#ctx0" brushRef="#br0" timeOffset="-20275.61">32878 19616 403 0,'0'0'99'0,"0"0"6"0,0 0-37 16,0 0 7-16,0 0-16 16,0 0-22-16,0-5-11 15,0 5-10-15,0 0-10 16,-4 2-6-16,-14 22 0 15,-8 10 3-15,-9 8 10 16,-1 5-8-16,-3 2-2 16,-2 0-2-16,-4-1 0 15,3-2-1-15,4-3 0 16,5-6 0-16,5-5-15 0,12-6-36 16,10-9-40-16,6-10-41 15,1-7-66-15</inkml:trace>
  <inkml:trace contextRef="#ctx0" brushRef="#br0" timeOffset="-19810.14">32940 19599 620 0,'0'0'52'0,"0"0"17"16,0 0-22-16,0 0-35 15,0 0 4-15,0 0 12 16,0 0-7-16,-4-47-14 0,4 47-6 16,0 0-1-16,4 7-1 15,14 7 0-15,5 10 1 16,9 4 0-16,4 4 1 16,5 4-1-16,-2 3 0 15,-1 0-1-15,-1-2 0 16,-5-5-19-16,-6-7-20 15,-4-3 3-15,-4-7-2 16,-7 0 24-16,-3-5-2 16,-4 0-1-16,-4-1 16 15,0 1-2-15,-4 2 4 16,-14-1 0-16,-8 3 0 16,-6 1 0-16,-9-3 0 15,-11 2 11-15,-8 2 29 0,-9 1-13 16,-14-1-16-16,-6 1 1 15,-5 1-12-15,1-3-1 16,10-3 1-16,13 2 1 16,20-3-1-16,13-4-41 15,14-2-124-15</inkml:trace>
  <inkml:trace contextRef="#ctx0" brushRef="#br0" timeOffset="-19240.21">32924 20118 498 0,'0'0'136'0,"0"0"-99"16,0 0-34-16,0 0-3 0,0 0 0 15,0 0 0-15,-1-6 10 16,1 6 18-16,0 0 47 16,-3 0-20-16,2 16-31 15,-4 6 39-15,1 10-40 16,4-1-12 0,0 5 3-16,0-2-8 0,0-3-5 15,0-4-1-15,0-6 0 16,8-5-25-16,-3-5-51 15,-5-9-96-15,0-2-309 16</inkml:trace>
  <inkml:trace contextRef="#ctx0" brushRef="#br0" timeOffset="-17932.7">32687 19622 151 0,'0'0'144'0,"0"0"-144"16,0 0-181-16</inkml:trace>
  <inkml:trace contextRef="#ctx0" brushRef="#br0" timeOffset="-17362.18">32687 19622 174 0,'0'0'275'16,"0"0"-225"-16,0 0-44 16,0 0 3-16,0 0 28 0,0 0 6 15,0 0-16 1,0 0-26-16,0 0 5 0,0 0-5 16,0 0 0-16,0 0-1 15,0 0-1-15,-2 0 1 16,2 0 0-16,-3 0 0 15,-4 0 3-15,-4 0 6 16,-4 0-9-16,-2 0-6 16,-6 0 6-16,6 0 0 15,-4 0 0-15,-3 0-4 16,3 1-14-16,-2-1 14 16,7 0 4-16,2 0 7 0,3 0 7 15,5 0 4 1,-2 0-17-16,7 0 54 0,1 0-3 15,0 0-46-15,0 0-6 16,0 0 0-16,0 0 0 16,0 0 0-16,0 0-6 15,0 0 2-15,0 0-7 16,14 0 7-16,7 0 3 16,11 0 1-16,8-5 1 15,8 1-1-15,10-3 1 16,9 2 1-16,10-2 2 15,7-3 21-15,4-2-9 16,6 2 3-16,-4-4-1 0,-5 5-1 16,-12-2-2-1,-15 5-8-15,-19 0 1 0,-16 5-7 16,-13 1 0-16,-10 0 0 16,0 0 1-16,0 0 6 15,0 0-8-15,0 0-14 16,0 1-75-16,0 15 43 15,0-2-65-15,0-2-179 16</inkml:trace>
  <inkml:trace contextRef="#ctx0" brushRef="#br0" timeOffset="-15979.02">32888 20373 360 0,'0'0'155'0,"0"0"-125"16,0 0-30-16,0 0-7 0,0 0-18 16,0 0-3-1,3-19-189-15,0 15 206 0,-2 1 11 16,-1 3 86-16,0-4 32 15,0 2-43-15,0 1 18 16,0 1 2-16,0 0-52 16,0 0-37-16,0 0-6 15,0 0-2-15,0 0-4 16,0 0-5-16,0 0-18 16,0 0 12-16,0 0 12 15,0 0 1-15,0 0 4 16,0 1 0-16,0 8 3 15,0 3 17-15,3 6-12 16,2 1-5-16,0 0 3 0,1 0-5 16,-2-1 0-16,1 2-1 15,-4-1 0-15,4 2 0 16,-5-2 0-16,0-2 0 16,2 1 0-16,-2-2 0 15,0-1-1-15,0-2 0 16,0-2-19-16,0-2-5 15,0-4-6-15,-6-1 9 16,4-4 16-16,-1 3 5 16,3-3 1-16,0 0 0 15,0 0 0-15,0 0 0 0,0-3-3 16,0-5 3 0,0 5-7-16,0-1 12 0,0 3-10 15,0-1 5 1,-2 2-2-16,-8 0-2 0,-3 0-11 15,2 0-29-15,-2 0 36 16,-2 0 2-16,-1 0 1 16,1 0 7-16,0 0-2 15,-1 0 5-15,0 0 27 16,-5 0-17-16,-3 0-15 16,-7 0-1-16,-3 0 1 15,-6 0 0-15,-2 0-6 16,3 0 6-16,10 0 2 15,9 0-2-15,9 0-3 0,8 0-94 16</inkml:trace>
  <inkml:trace contextRef="#ctx0" brushRef="#br0" timeOffset="-12976.23">31106 20633 416 0,'0'0'145'16,"0"0"-78"-16,0 0 0 15,0 0 19-15,0 0-36 16,0 0-27-16,-6-2-12 15,6 2 7-15,0 0 15 16,0 0-12-16,0 0 1 16,0 0-18-16,0 0 4 15,7 0-8-15,17 0-7 16,10 0 5-16,7 5 2 16,7 4 0-16,0-2 1 15,-1 2-1-15,-4 0 3 16,-8 1-3-16,-14-1-3 0,-6-5 2 15,-4 0-1-15,-6-4 2 16,-4 0 0-16,1 0 0 16,-2 0 0-16,0 0 2 15,0 0 11-15,0 0 13 16,2 0-6-16,3-11 2 16,5-10-22-16,1-4-16 15,4-2 9-15,0 0-10 16,3-3 4-16,-3 3-7 15,-5 1 9-15,-5 1 9 16,0 4 2-16,-3 1 4 16,6-1 7-16,-2-1-9 0,4 3 16 15,1 3-18-15,1 7-1 16,-1 2 0 0,-3 5-7-16,-3 1-3 0,0 1 8 15,-5 0-2-15,3 0 1 16,-1 10-6-16,1 10 10 15,1 5 0-15,2 3-1 16,3 4 1-16,-2 2 0 16,6 4 0-16,-3 2 1 15,1 2-2-15,-6-4 2 16,2-5-2-16,-2-4 1 0,-1-8 0 16,0-10-1-16,-3-7 0 15,3-3-8-15,2-1-8 16,4 0 7-16,5-13 8 15,4-16 0-15,5-5-7 16,-2-5 8 0,8-4 1-16,-4-3-13 0,2-2-6 15,-5 4-33-15,-3 5 18 16,-7 8 6-16,-4 8 28 16,-8 13 18-16,0 1 47 15,-1 7-33-15,0 2-3 16,0 0-29-16,0 0 0 15,0 0-17-15,0 7-1 16,0 12 18-16,0 10 0 0,0 3 0 16,0 3 0-16,0 5 0 15,0-2 0-15,0 0-2 16,9-3 2-16,1-10 0 16,1-2 0-16,2-12-2 15,-6-6 2-15,-2-1-1 16,0-4-9-16,-4 0 5 15,4 0 5-15,2 0 1 16,-2 0 1-16,3-4 4 16,-3 4-6-16,-5-3 0 15,0 3 2-15,0 0-2 16,0-2 1-16,2 0 4 16,-1-1 10-16,1 1-4 15,-2-2-10-15,2 1 0 0,-2 3-1 16,0-2 7-16,0 2 22 15,0 0-16-15,0 0-13 16,0 0-1-16,0 0-2 16,0 0-15-16,0 0-19 15,0 0 7-15,0 0 5 16,0 0 4-16,0 0 16 16,0 0 5-16,0 0 3 15,0 0-3-15,0 0-3 16,0 0 3-16,0 0-45 15,0 0-44-15,0 0-5 0,0 0-8 16,0 0-277 0</inkml:trace>
  <inkml:trace contextRef="#ctx0" brushRef="#br0" timeOffset="-11972.58">32092 20721 231 0,'0'0'219'0,"0"0"-204"16,0 0 15-16,0 0 20 15,0 0-50-15,0 0-4 0,-10 0-16 16,10 0 15-16,0 0 5 15,0 0 15-15,0 0 68 16,0 0-17-16,0 0-22 16,0 0-23-16,0 0-17 15,0 0-4-15,0 0-7 16,0 0 7-16,0 0-10 16,0 0-1-16,0 0-2 15,0 0-2-15,0 0 15 16,0 0-1-16,4 0 4 15,2 0-3-15,2 0 0 16,4 0 11-16,0 0-7 16,2 0 2-16,1 0-6 15,2 0 0-15,-6 0-15 0,-4 0 10 16,1 0-11 0,3 0 14-16,5 0 1 0,4 0-1 15,3 0-8-15,6 0-5 16,-3 0-5-16,-1 0-49 15,-9 0-25-15,-6 2 18 16,-8 0 60-16,-2-2 16 16,0 1 106-16,0-1 1 15,0 0-65-15,0 0-40 16,0 0-2-16,3 0-31 0,-3 0-42 16,0 4 12-16,0-1 18 15,0 1 38-15,0-3 5 16,0-1 21-16,0 0 17 15,0 2-23-15,0-2-15 16,0 0-10-16,-4 0-136 16</inkml:trace>
  <inkml:trace contextRef="#ctx0" brushRef="#br0" timeOffset="-11012.7">31683 20433 546 0,'0'0'116'16,"0"0"-77"0,0 0 18-16,0 0-27 0,0 0-15 15,0 0-8-15,-12-71-6 16,12 59 13-16,-3-4-9 15,1-1 17-15,1 0 14 16,1 0-7-16,0 0 24 16,0 0-49-16,6-1 1 15,6-2 19-15,-1 3-5 16,-1 5-11-16,-1 0-3 0,-9 5-3 16,0 3 36-16,0 2-11 15,0-2-25-15,0 4 9 16,0 0-6-16,0 0-5 15,2 0 0-15,-2 0-2 16,0 0 1-16,0 0-2 16,0 0-4-16,0 13-9 15,0 15 1-15,0 9 15 16,0 10 0-16,0 6 2 16,0 3-2-16,8 7 6 15,-2-1 0-15,-1 5-2 16,-5 3-1-16,0 2 0 15,0-9-2-15,0-5 0 16,0-12-1-16,-5-8 0 0,4-12 1 16,1-10-2-1,0-7-2-15,0-4-12 0,0-2 2 16,10 1-15-16,6-4-14 16,5 0-11-16,5-12-36 15,2-13-112-15,-2-1-111 16</inkml:trace>
  <inkml:trace contextRef="#ctx0" brushRef="#br0" timeOffset="-10593.48">32177 20366 582 0,'0'0'39'15,"0"0"-4"1,0 0 19-16,0 0 41 0,8-92-8 15,-8 85-59-15,0 4 11 16,0 3 29-16,0 0-42 16,0 0-11-16,0 0 0 15,0 0-5-15,0-1-7 16,0 1 2-16,0 0-4 16,0 0-1-16,-4 0 0 15,-11 3-5-15,-10 10 2 16,-1 5 2-16,3-1 1 15,2 3-2-15,1-4 2 0,4 5-1 16,1 2-2 0,6 1-1-16,2 6 4 0,2 4 0 15,0 6-1-15,5 7 1 16,0 4 0-16,0 6 0 16,10-1 1-1,12-5 1-15,4-5-1 0,11-10 2 16,4-10-2-16,5-8-1 15,3-7-6-15,1-6-17 16,-4-5-58-16,-5 0-56 16,-10-9-193-16</inkml:trace>
  <inkml:trace contextRef="#ctx0" brushRef="#br0" timeOffset="-10062.03">32165 20293 333 0,'0'0'174'15,"0"0"-146"-15,0 0 51 16,0 0-12-16,0 0 16 15,0 0-26-15,10-23-18 16,-23 23-35-16,2 0-4 16,-4 0-1-16,-7 4 1 15,-2 13-2-15,-5 7 2 16,-5 8 5-16,6 1 18 16,-2 8 3-16,7 6 1 15,9-2-7-15,9 8 2 16,5-2-2-16,0 2-10 0,5-2-4 15,20-9-1-15,5-11-3 16,8-4-4-16,4-10-10 16,6-6-43-16,2-7-81 15,-4-4-262-15</inkml:trace>
  <inkml:trace contextRef="#ctx0" brushRef="#br0" timeOffset="-8873.15">32971 20636 150 0,'0'0'87'15,"0"0"-16"-15,0 0 17 16,0 0 16-16,0 0-16 16,0 0-37-16,0-3-2 15,0 3-30-15,0 0-4 16,0 0 10-16,0 0 7 0,0 0-10 15,0 0-4 1,0-2 2-16,-1 2-5 0,1 0-5 16,0 0-2-16,0 0-6 15,0 0-2-15,0 0 0 16,0 0 0-16,0 0-3 16,0 0 2-16,0 0 0 15,0 0 1-15,0 0 1 16,0 0 0-16,0 0-1 15,0 0 0-15,0 0-1 16,0 0 1-16,0 0 0 16,-2 0-1-16,-1 0 1 15,-1 11 0-15,3-1 1 16,-1 3-1-16,0 2 0 0,2 2-1 16,-1 0 1-16,0 6 0 15,1 0 0-15,-4 3 0 16,4 2 0-16,0 0 1 15,0-1 1-15,0 2-1 16,4-3 3 0,7-5-1-16,-3 1-2 0,2-5-1 15,-5-5 1-15,1-2-1 16,1-3 0-16,-7-4 1 16,3 1-1-16,-3-4-1 15,0 0-1-15,0 0-5 16,0 0-18-16,0 1-86 15,0-1-47-15</inkml:trace>
  <inkml:trace contextRef="#ctx0" brushRef="#br0" timeOffset="-8012.99">32456 20711 330 0,'0'0'215'15,"0"0"-143"-15,0 0-57 16,0 0 10-16,0 0 4 16,0 0-15-16,0-7 10 15,0 4 2-15,0 1-13 16,0 2-5-16,0 0 31 15,-4 0-14-15,-5-2-25 16,-7 2-13-16,-7 0 3 16,2 0 9-16,-5 0-8 15,2 0 3-15,1 4 1 16,-2-1-3-16,-2-1-3 0,-4-2 8 16,0 0-13-16,1 0 0 15,4 0 16-15,5 0 20 16,9 0 11-16,2-2-30 15,7-1 39-15,3 1-17 16,0 2-15-16,0 0-4 16,0 0 4-16,0 0-8 15,0 0 1-15,0 0-1 16,0 0 1-16,0 0-1 16,0 0 0-16,0 0-1 15,3 0-11-15,19 0-3 16,10 0 7-16,9 0 5 15,10-5 2-15,1 1-7 16,-5 3 0-16,-3-1-10 16,-6 2-10-16,-10-1 13 0,-7 1-3 15,-10 0-2-15,-7 0 4 16,-4 0 16-16,0 0 27 16,-6 0-27-16,-14 0-14 15,-5 0-60-15,-3 1-125 16</inkml:trace>
  <inkml:trace contextRef="#ctx0" brushRef="#br0" timeOffset="-7413.18">32126 20370 402 0,'0'0'41'16,"0"0"-36"-1,0 0-5-15,0 0 18 0,0 0-18 16,0 0 0-16,-65 22 14 15,45-8 22-15,-1 5 7 16,0 1 9-16,-3 4-12 16,6 5-14-16,7 2-23 15,7 7 4-15,4 1-7 16,0 0-2-16,12-4-35 16,11-6-62-16,4-7-186 15</inkml:trace>
  <inkml:trace contextRef="#ctx0" brushRef="#br0" timeOffset="-4896.71">32961 21026 3 0,'0'0'1'0,"0"0"18"15,0 0 61-15,0 0 134 16,0 0-10-16,0 0-81 16,15-1-75-16,-15 1 5 15,0-4-21-15,0 4-15 16,0 0-10-16,0-1 0 16,0 1 1-16,0 0 3 15,0 0 16-15,0 0 15 16,0 0-13-16,0 0-8 15,0 0-16-15,0 0-5 16,0 0 0-16,0 0-6 0,0 0-3 16,0 0-1-16,0 0 4 15,0 0 5-15,0 0 1 16,0 0-2-16,0 0 0 16,0 0 2-16,0 0-3 15,0 0 3-15,0 0 0 16,0 0 0-16,0 0 0 15,0 0 0-15,0 0 1 16,0 0 3-16,0 0-4 16,0 0 1-16,0 0-1 15,0 0 0-15,0 0 0 16,0 0-2-16,0 0-8 16,0 0-6-16,0 0 8 15,0 0 8-15,0 0 0 0,0 0 10 16,0 0 9-16,0 0-13 15,0 0-6-15,0 0-1 16,0 0-4-16,0 0-1 16,0 0-9-16,0 0 0 15,0 0 9-15,0 5 6 16,0 2 0-16,0 1 0 16,0 2-4-16,0 2 4 15,0 1 0-15,0 3 0 16,5 2-1-16,-1 1 1 0,-3 2 0 15,1 1-4-15,-2-1-1 16,0-4 1-16,0-7-3 16,0-5 1-1,0-4-2-15,0-1 8 0,0 0 3 16,0 0 6-16,0 0-1 16,0 0-8-16,0 0-6 15,0-1 6-15,0-2-5 16,0-1 4-16,0 0-4 15,0 3 5-15,-2 1 1 16,-3-3 3-16,0-1-2 16,-6 2 0-16,-4 0-2 15,-1 1-9-15,-4 1-13 16,0 0-3-16,-3 0-21 0,-3 0 6 16,1 3 22-1,0 3 6-15,4-2 12 0,5 0 1 16,6 3 8-1,4-6-3-15,2 5-6 0,4 0-1 16,0-3 1-16,9 4-3 16,8-5 3-16,8 3 5 15,-2-1-4-15,5 1 11 16,1 1-11-16,1 1 12 16,2-1 5-16,2 3 2 15,-3 4-11-15,1-1-3 16,-4 0-6-16,-4 0-10 15,-7-4-20-15,-7-3 13 16,-6-1 9-16,-4-1 8 0,0-3 34 16,-4 4 43-16,-13-3-37 15,-2 2-18-15,-7 1-4 16,-1 1-3-16,-6 0-11 16,-2 1-3-16,-1-1-1 15,-2 2 2-15,5-2 1 16,5 2 10-16,12-7-3 15,6 4-5-15,6-4-5 16,4 3 2-16,0-2-4 16,0 4-4-16,4 2 5 15,19 2-5-15,11 1 5 0,8-2-7 16,-1 4-3 0,1 2-33-16,-7-1 6 15,-13 0-49-15,-7-4 14 0,-13-2 37 16,-2 0 36-1,0-2 6-15,-12 0 85 0,-8 4-7 16,-8 2-50-16,1-3-1 16,0 2-8-16,10 0-9 15,2-3-11-15,10 2-5 16,5-2 0-16,0 2-1 16,0 0-2-16,14 1-3 15,9-3 2-15,11-2-19 16,5 2 8-16,0-2-11 15,-7 0-9-15,-7 2 3 0,-8-5 11 16,-12 0 19-16,-1 0 2 16,-4-2 63-1,0 0 16-15,0 0-40 0,0 0-25 16,0 0-7-16,0 0-4 16,0 3-3-16,3 4-2 15,-3 7 1-15,0 9 1 16,2 8 0-16,-2 2 0 15,1 10 0-15,-1-1 0 16,0 5 1-16,2-4-1 16,1-8 0-16,2 1 0 15,0-8-1-15,0-5-1 16,0-8-14-16,-3-8-8 16,-1-7-36-16,-1 0 27 15,0 0 33-15,0 0 0 0,-8-20-4 16,-7 3-20-16,-6 0 18 15,-3 5 6-15,2 5 1 16,-3-1 26-16,3 5-12 16,0-1 4-16,1 2 25 15,-1 2-23-15,3-1-1 16,4 1 7-16,5 0 1 16,4 0-23-16,1 0-4 15,5 0-1-15,0 0 0 16,0 0-17-16,5 3 4 15,12 5 10-15,13-1-2 16,6-5 5-16,16-2 0 0,5 0 0 16,8 0-1-16,0-5-8 15,-11 0-2-15,-8 2-4 16,-15-1 6-16,-10 4 6 16,-10 0 3-16,-7 0 2 15,-4 0 23-15,0 0 13 16,0 0-11-16,0 0 0 15,0 0-10-15,-6 7-17 16,-9 22 0-16,-5 11-2 16,-1 7 0-16,2 1 1 15,1-1 1-15,2-2-1 0,3-8 1 16,-2-3-5 0,1-14-52-16,-6-13-151 0,-5-7-134 15</inkml:trace>
  <inkml:trace contextRef="#ctx0" brushRef="#br0" timeOffset="-4733.72">32905 22061 1025 0,'0'0'54'16,"0"0"-54"-16,0 0-17 15,0 0 17-15,0 0 0 0,116 68 0 16,-83-45-47-1,-3-1-61-15,-7-2-107 0,-4-1-145 16</inkml:trace>
  <inkml:trace contextRef="#ctx0" brushRef="#br0" timeOffset="-2813.45">31078 20606 350 0,'0'0'79'16,"0"0"-47"-16,0 0-27 15,0 0-3-15,0 0 10 16,-26 88 0-16,21-69 3 16,5-6 7-16,0-1 32 15,0-2-7-15,0-1-28 16,6-3 1-16,9-5-12 0,7-1-1 15,4 0-2 1,4 0 6-16,2-11 3 0,-2-4-9 16,-9-2-5-16,-8-2-15 15,-11 4 15-15,-2 3 6 16,0 0 110-16,-15 3-74 16,-3 4-1-16,-1 5-17 15,-5 0-22-15,-1 0-2 16,2 14-14-16,-2 3-5 15,8 0 1-15,2 0 9 16,12-3 2-16,3-2-1 16,0-4-13-16,11-3-18 15,14-2 26-15,10-3-3 16,1 0 10-16,0 0-4 16,-5-6-35-16,-8-3 12 0,-9-1 1 15,-9 2 32 1,-5-1 1-16,0-3 9 0,-14 7 45 15,3-3 47-15,-1 5-80 16,5-1 6-16,6 4-5 16,1 0-23-16,-4 0-2 15,1 4-39-15,-2 0 8 16,2 3 20-16,3-3 2 16,0-1 9-16,0-1 2 15,0 1 3-15,8 1 8 16,10-3-3-16,12-1 4 15,7 0-12-15,6 0-7 16,2 0-4-16,-4 0-39 0,-5 0 7 16,-6-5 21-16,-9-2 22 15,-9 2 1-15,-6 5 8 16,-5-3 19-16,-1 3 62 16,0-1-17-16,0 1-27 15,0 0-25-15,0 0-21 16,0 0 0-16,0 0-2 15,0 0-12-15,0 0-5 16,-2 0 0-16,-3 0-1 16,-2 0 12-16,2 0-10 15,0 0-31-15,2 4-5 16,3-4 36-16,0 0-7 16,0 0-9-16,0 0 21 15,0 0 13-15,0 0 46 0,0 0 48 16,0 0-29-16,0 0-1 15,0 0-35-15,0 0-16 16,0 0-7-16,0 0-6 16,1 0 0-16,13-8-7 15,6 5-9-15,1-6 8 16,-1 2-37-16,-1 0-11 16,-2-4 25-16,-6 4 5 15,-1-5-28-15,-4-4 47 16,1 1 7-16,1-1 4 15,-1 3 15-15,4-1-19 16,-2 4 0-16,-3 2 0 0,-1 3 22 16,-5 3-11-1,0-3 40-15,0-2-46 0,0 2-5 16,0-2-25-16,0-5 25 16,0 3 8-16,0-3-4 15,0 3-1-15,0-2 4 16,4-1-7-16,-4 0 0 15,0-2-1-15,0-3-3 16,0 0-11-16,0-2 1 16,0 3 4-16,2 2-2 15,1 3 12-15,-3 3 1 16,0 5 38-16,0-1-9 0,0 1-19 16,0 3 27-1,0-2-25-15,0 2-13 0,0-3 0 16,0-2-2-16,0-1 1 15,0 1-46-15,0 4 47 16,0-3 15 0,0 4 32-16,0 0-18 0,0 0-12 15,0 0-12-15,0 0-5 16,0 0 0-16,0 0 0 16,0 0-5-16,0 0-6 15,0 10 5-15,0 10 5 16,0 12 1-16,-3 9 0 15,-4 8 0-15,0 7 0 16,4 8 1-16,3 5 4 16,0 2-5-16,0-1 1 0,15-4-6 15,-9-10-68-15,-6-11-157 16</inkml:trace>
  <inkml:trace contextRef="#ctx0" brushRef="#br0" timeOffset="-1531.47">33823 17829 653 0,'0'0'120'0,"0"0"-93"15,0 0 13-15,0 0-19 16,0 0-21-16,0 0 29 16,6-80-22-16,-6 69 31 0,-4-1-27 15,-4 0-8-15,-5 2-1 16,-1 3 40-16,-1 2-41 16,-3 3 3-16,-5 2-4 15,-3 0 0-15,-3 0-1 16,3 18-1-16,-1 10 2 15,0 14-1-15,7 9-1 16,5 18 2-16,13 0 2 16,2 4-2-16,0-9 3 15,22-7-6-15,20-10 3 16,6-8-1-16,9-11-33 0,2-16-7 16,-5-7-52-1,-10-5-87-15</inkml:trace>
  <inkml:trace contextRef="#ctx0" brushRef="#br0" timeOffset="-1311.95">33960 17820 711 0,'0'0'139'0,"0"0"-30"16,0 0-62-16,0 0-20 16,0 0-27-16,0 0-4 15,-28-23-13-15,25 58 15 16,-2 14 1-16,-1 10 2 15,1 6 3-15,-1 0-4 16,1-4 0-16,5-9-9 0,0-4-42 16,0-11-4-16,10-11-46 15,16-14-82-15,5-12-126 16</inkml:trace>
  <inkml:trace contextRef="#ctx0" brushRef="#br0" timeOffset="-1134.84">34280 18080 576 0,'0'0'242'16,"0"0"-163"-16,-99-25-45 16,57 25-17-16,2 0-11 15,9 8 23-15,6 9-15 0,7 4-13 16,8 2-1 0,9 1-2-16,1 0-1 0,17-5-34 15,28-3-20-15,14-8-37 16,5-8-117-1</inkml:trace>
  <inkml:trace contextRef="#ctx0" brushRef="#br0" timeOffset="-948.71">34508 18070 397 0,'0'0'465'0,"0"0"-323"16,0 0-109-16,0 0-6 16,0 0-25-16,0 0-2 15,-47-37 0-15,38 57 0 16,4 7-1-16,5 6 1 15,0 2 0-15,0 3 0 16,0-2 1-16,0 1-1 0,0-2-23 16,0-1-66-1,-8-16-89-15</inkml:trace>
  <inkml:trace contextRef="#ctx0" brushRef="#br0" timeOffset="-783.6">34405 17971 911 0,'0'0'49'16,"0"0"-4"-16,0 0-37 15,52-90-8-15,-21 80 3 16,7 3-5-16,7 6 2 16,1 1-32-16,-6 0-77 0,-10 0-191 15</inkml:trace>
  <inkml:trace contextRef="#ctx0" brushRef="#br0" timeOffset="1399.67">28309 21069 590 0,'0'0'99'15,"0"0"-10"-15,0 0-51 16,0 0 26-16,0 0-11 16,0 0-16-16,-19-9 1 0,19 9-1 15,0 0-1 1,0 0-13-16,0 0-8 0,0 0-8 15,0 0-7-15,0 0-6 16,0 0 3-16,0 0-16 16,19 0 5-16,12 0 12 15,21 0 2-15,11 0 0 16,19 2 0-16,7 1 4 16,5-1-1-16,-4 3-3 15,-9-5 0-15,-16 3-1 16,-15-1-4-16,-19-2 1 15,-14 0 3-15,-13 0 1 0,-4 0 1 16,0 0 18-16,0-8 21 16,0-11-38-1,-10-2 0-15,-1 1 4 0,0 0-3 16,1-6-1-16,0 3-1 16,5-5-1-16,0-4-3 15,-2-6-8-15,4-6-16 16,-7-9 15-16,-2-2 4 15,1 1 1-15,-4-1 3 16,1 3 4-16,7 0-1 16,2 3 0-16,5 1-5 15,0 6-15-15,0 7 8 16,0 11-1-16,0 8 14 0,0 4 0 16,0 7 4-1,0 0 12-15,0 3-7 0,0 2 7 16,0-3-12-16,0 1-4 15,0 2-1-15,0 0-2 16,1 0 3-16,3 0 0 16,2 0-1-16,3-2 1 15,8-3 1-15,8 5-1 16,12 0 0-16,15 0 0 16,17 0-4-16,12 0 4 15,10 0-2-15,5 0 2 16,5 0-18-16,0-7-12 15,-11-2 5-15,-6-1 5 16,-17-2 18-16,-10 3 1 16,-20-1 1-16,-18 3 1 0,-12 4 0 15,-7 3 10-15,0-1 64 16,0 1-17-16,0 0-27 16,0-2-19-16,0 2-12 15,0 0-3-15,0 0 2 16,3 0-6-1,-3 0-5-15,0 0 10 0,0 0-2 16,0 0-3-16,0 0 1 16,0 3-13-16,0 14 12 15,1 2 7-15,0 7-1 16,3 3 5-16,-4 10-8 16,0 9 3-16,0 9 1 0,0 10 2 15,0 5-2 1,0 3-2-16,5 2 2 0,5-5 1 15,5-6-1-15,-1-10 0 16,4-10 0-16,4-13 0 16,-5-3 1-16,-3-13-4 15,-4-7 2-15,-5-5-2 16,-4 0-2-16,-1-2 1 16,0 4 4-16,0-2-1 15,0-1 1-15,-1-1-1 16,0-1 0-16,1 0 1 15,0-2 0-15,0 0-6 16,0 0-4-16,22 0 9 16,13 0 0-16,9 0 2 0,12-4-2 15,11-8-5-15,11 1-13 16,5 0 8-16,1 6 9 16,-16 4 0-16,-20 1-6 15,-19 0-18-15,-22 0-4 16,-7 0-18-16,0 1 2 15,0 6 33-15,-12-2-89 16,-4-1-131-16</inkml:trace>
  <inkml:trace contextRef="#ctx0" brushRef="#br0" timeOffset="3390.53">32861 19477 613 0,'0'0'73'16,"0"0"38"-16,0 0-89 16,0 0 4-16,0 0 18 15,0 0 0-15,-6-8-11 16,6 2 7-16,0 1 12 0,-4 0-37 15,4 0 25 1,0 1-11-16,0 4 2 16,0-7-23-16,0-5-8 0,0-10-10 15,0-8-8-15,-5-6 18 16,-1-4 0-16,-1 0 0 16,-2-6-2-16,-3-2 2 15,4-2 0-15,1-4 3 16,5 0-6-16,2 9 2 15,0 11-1-15,0 14-7 16,0 12 9-16,0 8 0 16,0 0-1-16,0 0-1 15,0 0 2-15,0 0 3 16,0 0-2-16,0 0-1 16,0 0-5-16,0 0-4 0,0 0-30 15,0 6 5 1,0 8 10-16,0 1-49 0,0 0 8 15,0 2-103-15,0-10-69 16</inkml:trace>
  <inkml:trace contextRef="#ctx0" brushRef="#br0" timeOffset="4611.18">30628 19529 482 0,'0'0'95'15,"0"0"-31"-15,0 0 32 16,0 0 46-16,0 0-48 16,0 0-63-16,-2-50 5 15,2 50-30-15,0 0-6 16,10 0-45-16,18 0 0 16,13 9-4-16,16 4-52 15,11-5-71-15,4-6-180 16</inkml:trace>
  <inkml:trace contextRef="#ctx0" brushRef="#br0" timeOffset="4768.97">31620 19449 631 0,'0'0'35'16,"0"0"96"-16,0 0-117 15,0 0 46-15,0 0-2 16,0 0-58-16,66-51-58 15,-3 46-11-15,16 1-29 16,18 0-100-16</inkml:trace>
  <inkml:trace contextRef="#ctx0" brushRef="#br0" timeOffset="4932.51">32763 19274 435 0,'0'0'418'16,"0"0"-335"-16,0 0 7 0,0 0-60 15,0 0-30 1,0 0-2-16,125-63-26 0,-45 61-3 16,12 2-19-16,10 0-41 15,10 0-92-15,2-1-8 16</inkml:trace>
  <inkml:trace contextRef="#ctx0" brushRef="#br0" timeOffset="5266.92">33922 19174 529 0,'0'0'136'15,"0"0"-22"-15,121-47-69 0,-65 36-34 16,-2 1 10 0,-4 5-20-16,-4 4-1 0,-10-1 0 15,-10 2-1-15,-5 0-1 16,9 0-5 0,7 0 2-16,6 0-18 0,8 3-82 15,1 1 18-15,-9-3-2 16,-8-1 33-16,-10 0 56 15,-13 0 43-15,-10 0 76 16,-2 0 5-16,0 0-17 16,0 0-31-16,0 0-30 15,0 0-33-15,0 2-13 16,0 2-4-16,4 4-8 16,6 9 4-16,-5 7 7 15,0 8 0-15,-5 15-19 0,0 13-18 16,-21 13-32-16,-8 3-83 15,0-1-62-15</inkml:trace>
  <inkml:trace contextRef="#ctx0" brushRef="#br0" timeOffset="5427.52">34620 20087 547 0,'0'0'180'0,"-13"110"-57"15,-2-56-58-15,6-7-26 16,7-2-2-16,2-4-23 15,0-6-9-15,0-8-3 16,6-3-2-16,9-3-2 0,1 1-27 16,-3 7-33-1,-6 3-81-15,-7 3-193 0</inkml:trace>
  <inkml:trace contextRef="#ctx0" brushRef="#br0" timeOffset="5882.75">34618 20954 352 0,'0'0'95'0,"0"0"-94"16,0 0-2-16,0 0 6 16,2 106-5-16,6-82 0 0,2-3 0 15,0 0 1-15,-3-3 28 16,-1-3 17-16,-5 2 28 15,-1-4 3-15,0 3-34 16,0 3 12-16,0 1-20 16,0 1-25-16,3-2-6 15,3 3-4-15,3-4-2 16,-4-2-29-16,-5-4-41 16,0 0 48-16,0-8 24 15,-3 3 2-15,-3-3 33 16,-4 1-2-16,4 1-33 15,1 1-22-15,0 0-48 16,-2 1-3-16,-5-1 19 0,-6 2 48 16,-3 2 6-16,-5-5 6 15,-5 0 39-15,-1-5 41 16,4 2 26-16,0-3-57 16,2 2-13-16,4 4-42 15,-2 4 0-15,-1 4-50 16,-3 3-107-16,-7 2-46 15</inkml:trace>
  <inkml:trace contextRef="#ctx0" brushRef="#br0" timeOffset="6048.28">34020 21618 135 0,'0'0'387'0,"-98"5"-288"16,51-4-50-16,1-1-17 0,4 0 57 16,1 0-45-1,-1 0-19-15,2 0-20 0,-3 4-5 16,-5-1-8-16,-8 2-16 15,2 2 8-15,-1 2 4 16,2 1 1-16,-4 4-25 16,1 2-13-16,-1-6-32 15,1 3-92-15</inkml:trace>
  <inkml:trace contextRef="#ctx0" brushRef="#br0" timeOffset="6133.05">32660 21752 580 0,'0'0'50'0,"-137"0"-50"15,70 0-49-15,-5 0-87 16</inkml:trace>
  <inkml:trace contextRef="#ctx0" brushRef="#br0" timeOffset="6308.18">31859 21739 164 0,'0'0'516'16,"-134"-19"-416"-16,77 17-82 16,6 2-18-16,7 0-9 15,3 0-35-15,1 5-28 16,1 2 20-16,-2 2-10 15,0-4 45-15,-4 2-9 16,-4-2 26-16,-7 2 9 16,-3 0 4-16,-3-1-13 15,4 1-39-15,8-2-107 16</inkml:trace>
  <inkml:trace contextRef="#ctx0" brushRef="#br0" timeOffset="6550.46">30874 21791 337 0,'0'0'217'15,"0"0"-79"1,0 0-94-16,0 0 7 0,0 0-47 15,0 0-4-15,-102-51-2 16,77 34-1-16,0-4-25 16,3-5-12-16,6-3 24 15,5-10 3-15,7-11 12 16,3-12-20-16,-4-11 3 16,1-9-7-16,-2-1 4 15,1 6 21-15,0 13 50 16,5 12-2-16,-4 13-35 15,4 10-13-15,0 9-7 16,0 6-6-16,10 9-19 0,9 5-58 16,-1 0-50-16,7 0-40 15</inkml:trace>
  <inkml:trace contextRef="#ctx0" brushRef="#br0" timeOffset="7144.23">33318 20997 256 0,'0'0'147'0,"0"0"84"15,0 0-133-15,0 0 3 16,0 0 11-16,0 0-35 15,-10-20-25-15,10 20-17 16,0 0-4-16,0 0-17 16,0 0-7-16,0 0 3 15,0 0-10-15,0 12-2 16,0 19-7-16,0 14 9 16,0 9 1-16,2 5-1 0,-2-5-16 15,0-6-23 1,0-11-14-16,0-11-6 0,0-9-6 15,0-13-54-15,0-4-69 16,0-12-7-16</inkml:trace>
  <inkml:trace contextRef="#ctx0" brushRef="#br0" timeOffset="7484.47">33318 21105 614 0,'0'0'79'0,"0"0"72"15,0 0-63-15,64-109-27 16,-34 80-26-16,6-1-6 15,2 3-21-15,-6 5-4 0,-7 10-2 16,-10 5-2 0,-9 7-2-16,-6 0-21 15,0 0-18-15,0 4 4 0,-16 15 32 16,-4 6 5-16,-1 7 0 16,-1 1-1-16,5 1 1 15,-3-2-2-15,5 0 2 16,4-3 0-16,4-6-2 15,4-2 2-15,3-8-2 16,0-1 0-16,5 2 2 16,21 3 2-16,12 5 4 15,9 5 3-15,6 6-6 16,-2 4-3-16,-4 2-2 16,-8 6-18-16,-11-2-41 15,-11-2-43-15,-8-5-51 0,-6-13-121 16</inkml:trace>
  <inkml:trace contextRef="#ctx0" brushRef="#br0" timeOffset="10139.22">34636 18887 350 0,'0'0'99'0,"0"0"-93"15,0 0-3-15,0 0-3 16,0 0 24-16,0 0 21 0,0 0 25 15,0 0-10 1,0 0 16-16,0 0 3 0,0 0-31 16,0 0-7-16,0 0-16 15,0 0-16-15,0 0-3 16,0 0-2-16,0 0 7 16,0 0-10-16,-3 0 2 15,3 0 0-15,0 0 16 16,0 0 5-16,0 0-17 15,0-5 2-15,2 4-9 16,18-3-7-16,6 1-14 16,5 1 12-16,4 0-6 15,-3 2 5-15,1 0 3 16,2 0 6-16,-4-2-1 16,-1 0-2-16,-6 2 4 0,-3-1-10 15,-9 1 4-15,-7-2 0 16,-3 0 6-16,-2 2 8 15,0-3-1 1,0-1 12-16,0-1-18 0,0 0-1 16,0-1-3-16,0 3 3 15,-2-3 0-15,-1-1-45 16,1-1 9-16,-1-3 11 16,3-1 17-16,0-1 6 15,0-3-14-15,0-1 16 16,0 1 0-16,-4-3 15 15,3 0 3-15,-1-2-16 0,2-6 3 16,0 0-3-16,0-3 2 16,0-7-3-16,0 1-1 15,0 2 11-15,0 2 7 16,0 0-10 0,0-1-7-16,0 4 6 0,0 4-7 15,0 6-3-15,0 4-2 16,0 8 5-16,0 2 4 15,0 3 10-15,0 2 16 16,0 0-22-16,0 0-3 16,0 0-4-16,0 0-1 15,0 0-6-15,0 0 5 16,0 0 0-16,0 0 0 16,0 0 1-16,0 0-1 15,0 0 0-15,0 0 2 0,0 0-1 16,0 0 0-16,0 0 4 15,0 0 23-15,0 0 0 16,0 0-11-16,0-2-8 16,0 2-7-16,0 0-1 15,0 0-1-15,0 0 1 16,0 0 0-16,0 0-1 16,0 0-5-16,0 0 5 15,0 0-1-15,0 0 2 16,0 0 0-16,0 0 1 15,0 0-1-15,0 0 0 0,0 0 0 16,0 0 0 0,0 0 0-16,0 0-1 15,0 0 1-15,0 0 2 0,0 0-2 16,0 0 0-16,0 0 0 16,5-1-2-16,14-3-28 15,11-1 1-15,15-2-1 16,-1 3 11-16,-2-1-25 15,-8 0 17-15,-13 0 26 16,-8 1 1-16,-6 0 20 16,-4 1 16-16,-3 0-13 15,0 2-8-15,0-1-3 16,0 2 1-16,0-1-13 16,0 1 0-16,0 0-2 0,0 0-6 15,-3 0-8-15,-1 0-1 16,1 1-22-16,1 9-6 15,2 0-41 1,-1-3-70-16</inkml:trace>
  <inkml:trace contextRef="#ctx0" brushRef="#br0" timeOffset="11564.63">35776 18829 448 0,'0'0'93'15,"0"0"-6"-15,0 0-30 16,0 0 26-16,0 0-9 16,0 0-32-16,1-1-14 15,-1 1-16-15,0 0-9 16,0 0-3-16,4 0-5 15,-2 0 4-15,3 1-1 16,0 12 2-16,4 3 0 0,-3 5 0 16,-1 4 5-16,-2 5 0 15,-1 5-3-15,3 5-1 16,-5-3-1 0,3 2 1-16,-1-4-1 0,-2-1 2 15,0-2-2-15,0-1 4 16,0 2-1-16,0-2 2 15,0-3-4-15,0 0-2 16,0-8 2-16,0-3-1 16,0-5 0-16,2-3 2 15,-1-6-2-15,3-3 0 16,-4 0 1-16,0 0-2 16,0 2 2-16,0 1-3 15,0 1 3-15,0-3-3 0,0 2 4 16,0-2-4-16,0-1 4 15,0 0-2-15,0 0 0 16,0 0 0-16,0 0 2 16,0 0 6-16,0 0-7 15,0 0 9-15,0 0-8 16,0 0 5-16,0 0-7 16,0 0 2-16,0 0-1 15,0 0 0-15,0 0 0 16,0 0 6-16,0 0-7 15,0 0 0-15,3 0-3 16,10 0-6-16,12 0-4 16,6 0 9-16,10 0-19 0,0 0-33 15,-2 0 5 1,-9-5 22-16,-12 3 2 0,-6-2 27 16,-11 4 9-16,-1-1 51 15,0-1 11-15,0 2-38 16,0 0-4-16,0 0-12 15,0 0-7-15,0 0-6 16,0 0-4-16,0 0 0 16,0 0 0-16,0 0-13 15,-1 0-28-15,-14 0-77 0,-6 0-191 16</inkml:trace>
  <inkml:trace contextRef="#ctx0" brushRef="#br0" timeOffset="15964.95">32608 19951 474 0,'0'0'95'0,"0"0"-8"15,0 0-13-15,0 0-16 16,0 0-25-16,0 0-14 16,0 0-9-16,-5 0-7 15,5 0 5-15,0 0 2 0,0 0-1 16,0 0-1-16,0 0-7 15,0 0-2-15,-5 3-4 16,-6 11-7-16,-5 8 12 16,-6 3-6-16,-1 3 0 15,0 3-1-15,2-1 6 16,0 1-2-16,6-4 2 16,0-7-3-16,10-3-5 15,-2-8-5-15,7-4-9 16,0-3 13-16,0-2-9 15,0 0 19-15,3-4 15 16,21-11-14-16,8-4-1 16,8 1-3-16,4 2 3 15,2 3 3-15,0 4-3 0,2 2-6 16,8 3-15-16,1 4-94 16,1 0-3-16,-6 0-295 15</inkml:trace>
  <inkml:trace contextRef="#ctx0" brushRef="#br0" timeOffset="24567.16">34738 18911 252 0,'0'0'114'16,"0"0"-19"-16,0 0-89 15,0 0 54-15,0 0 20 16,0 0-39-16,0 0-9 16,-11 0-31-16,7-4 11 15,3 1 59-15,0 1-31 16,1 2-19-16,-4 0 4 0,4 0-22 16,-5 0-1-1,1 0 0-15,-3 0-2 0,-1 0 0 16,2 0-1-16,1 0 0 15,4 0 1-15,1 0-3 16,0 0 3-16,0 0 4 16,0 0-4-16,0 0-1 15,0 0-1-15,0 0-3 16,0 0 0-16,0 0-1 16,0 0 2-16,0 0 1 15,0 0-6-15,0 0 9 16,12 0 0-16,3 4 0 15,4-4 5-15,2 0-3 16,-1 0 0-16,1 0-2 0,-1 0 5 16,-3 0-5-16,0 0 0 15,-3 0 2-15,-3 0-2 16,3-4 1-16,-2 0 0 16,-2 2 0-16,-5 1-1 15,0 0-1-15,-2-2-2 16,1 1 2-16,1-3 1 15,-2 3-10-15,4 1 10 16,-3-3 2-16,3 2-2 16,-1-1-2-16,-2 3 1 15,-4 0 1-15,0 0 0 16,0-2 1-16,1 0 3 16,-1-1 13-16,0-1-17 0,0 1 20 15,0-1 8 1,0 1-26-16,0 3-1 0,2-2 9 15,-2 2-6-15,0 0-3 16,0 0 0-16,0 0-1 16,0 0 2-16,0 0-1 15,0-2 0-15,0 0-1 16,0 1 1-16,0-1-1 16,0 2 0-16,0-5-1 15,0 3 0-15,0-3 1 16,0 0-13-16,0 1 4 15,0-2 8-15,0-1 1 16,0 2-1-16,0-1 1 0,0 0 4 16,0 1-4-16,0-2-3 15,5 2 2-15,-2-2-16 16,1 1 3-16,-4-1 13 16,1 0-6-16,-1-2 7 15,0 1 2-15,0 1 9 16,0-2-9-16,4 2-1 15,-4-2-1-15,5 0-1 16,-4 2 1-16,0 0 0 16,-1 2 1-16,0 0 4 15,0 0-4-15,0 0 14 16,0-2-13-16,0 0-2 16,0 0-1-16,0-3-4 15,0 0 3-15,0-1-2 16,3 2 4-16,2 4 0 0,-5-4 0 15,0 1 0-15,0-1 0 16,0-4 1-16,0 5 1 16,0-4-2-16,0 4-1 15,0 1 0-15,0 0 1 16,0 2-2-16,0 0 1 16,0-2 1-16,0-1 1 15,0-3-1-15,0-1 0 16,0-1-1-16,0 0 1 0,0-2 0 15,0 8 0 1,0-2 1-16,0 4-1 0,0-1 4 16,-4 3-4-16,3-3 0 15,-2 3 0-15,3-2 0 16,-1 2 1 0,1-1 1-16,-1-1-2 0,1 0 3 15,-5-3-3-15,5 2 0 16,-4 4 1-16,3-4 1 15,1 2 16-15,0 3-9 16,0-2-9-16,0-1 1 16,0 3-2-16,0-4 1 15,0-1-3-15,0 1-4 16,0-3 7-16,0 3 0 16,0-2 0-16,0 0 0 0,0 4 3 15,0-1-2-15,0 4 3 16,0-2-4-16,5 2-2 15,5-2-16-15,6 2 12 16,9 0 4-16,1 0-4 16,10 0-5-16,2 0 1 15,-2-1 2-15,0-3 2 16,-10-1 1-16,-9 0 0 16,-9 3 5-16,-8 0 0 15,0-1 10-15,0 1 12 16,0-1 8-16,0 1-18 15,0 1-6-15,0 0-6 16,0-2 0-16,0 2-3 0,0 1-7 16,0 0-31-16,0 0-22 15,0 0-57-15,0 13 80 16,0-6-173-16</inkml:trace>
  <inkml:trace contextRef="#ctx0" brushRef="#br0" timeOffset="29127.26">35015 18174 552 0,'0'0'59'0,"0"0"-57"16,0 0 9-16,0 0 24 15,0 0-30-15,0 0 52 16,0 0 17-16,0-27-44 15,0 25-21-15,0-2-8 16,0 3 30-16,0 0-24 16,0-2 3-16,0 3 5 0,0-2-12 15,-2 2-3-15,-2 0-2 16,-2 0-11-16,-5 0-20 16,-8 0-2-16,-4 0-3 15,-1 14-2-15,-4 5-34 16,-1 2-4-16,1-1-167 15</inkml:trace>
  <inkml:trace contextRef="#ctx0" brushRef="#br0" timeOffset="29300.22">34706 18389 644 0,'0'0'28'16,"0"0"-28"-16,0 0-28 15,0 0-3-15,0 0-5 16,0 0 33-16,0 42 2 16,0-22-83-16,0 1-37 15,-10 2-237-15</inkml:trace>
  <inkml:trace contextRef="#ctx0" brushRef="#br0" timeOffset="29471.89">34498 18830 518 0,'0'0'98'0,"0"0"-98"0,0 0-9 15,0 0 8-15,0 0 1 16,0 0 0-16,-1 95 0 16,1-63-2-16,-15 4-73 15,-5-4-107-15</inkml:trace>
  <inkml:trace contextRef="#ctx0" brushRef="#br0" timeOffset="30194.02">34592 19140 511 0,'0'0'92'0,"0"0"-86"16,0 0-6-16,0 0 4 0,0 0-4 15,0 0 2-15,125 21-4 16,-89-19 2-16,3-2-13 15,0 4-24-15,-2-1-26 16,1 2 6-16,0-3-31 16,1 3 3-16,7-5 13 15,-3 0 72-15,4 0 26 16,-2 0 23-16,-9-7-5 16,0-1 55-16,-6-1-99 15,-2-2-46-15,3 1-95 16,0-2-16-16,1 0 157 15,-6 0 87-15,-6 1 56 16,-3-1-2-16,-3 3-66 16,-4 1-10-16,1 0-32 0,-1-1-28 15,10-2-5-15,1-1-10 16,8 0-50-16,7-1-17 16,1-3 30-16,1-2-130 15,-5-1 177-15,-6 1 74 16,-7-1 19-16,-5 0-34 15,-4 2-32-15,-2-2-9 16,-4-2-18-16,3-3-14 16,2 1 6-16,-2-5 8 15,4-3 3-15,-2 0-2 16,0-2 1-16,0 0 33 16,-4 2-35-16,-1 7-8 15,-4-1-16-15,-1 5-47 16,0-2 28-16,0-2-34 0,0 1 64 15,0-6 13-15,0 1 47 16,0-3-47-16,0-1 49 16,4 0-45-16,-3 3 0 15,-1 4 4-15,0 0 23 16,0 2 4-16,-11 3 12 16,-8 3-27-16,2 0 46 15,-10 3-42-15,6 2-24 16,-3-1-5-16,-2 1-12 0,-1 1-6 15,-3-1 8 1,1 1 5-16,-6-1 6 16,-1-1 4-16,1 2 0 0,2 5 0 15,1 0-52-15,6 0-82 16</inkml:trace>
  <inkml:trace contextRef="#ctx0" brushRef="#br0" timeOffset="30343.04">35169 17980 719 0,'0'0'90'0,"0"0"-30"15,0 0-36-15,0 0 5 0,0 0-29 16,-104-7-39 0,89 24-114-16,-2-3-65 0</inkml:trace>
  <inkml:trace contextRef="#ctx0" brushRef="#br0" timeOffset="32026.97">24533 10639 339 0,'0'0'224'0,"0"0"-169"16,0 0-35 0,0 0-7-16,0 0-1 0,0 0 4 15,0-9-13-15,0 3 8 16,0 0 71-16,0 1-81 15,0 4 28-15,0-1 23 16,0 2-27-16,0-2-11 16,0 0-13-16,0 2 2 15,0 0-3-15,-3 0 1 16,3 0-3-16,-3 0 2 16,-4 0-10-16,-3 2-22 15,-6 17-7-15,6 3 0 16,-1 6-17-16,2 1 13 15,8-2-26-15,1-5-55 16,0-5-127-16</inkml:trace>
  <inkml:trace contextRef="#ctx0" brushRef="#br0" timeOffset="45823.19">24600 10633 453 0,'0'0'62'0,"0"0"8"15,0 0-58-15,0 0 6 16,0 0-3-16,0 0-13 15,0 0 2-15,0-52 15 16,-1 47 35-16,-5 0-26 16,-2 0 43-16,0 0-61 15,-5 0-8-15,6-2 2 16,-5 4-4-16,2-1 1 16,2 1 0-16,-2-1-1 15,3 2 0-15,-3-1 0 16,0-1 13-16,-1 3-10 15,-4 0-3-15,4 1-2 16,-3 0 2-16,7 0 0 0,-2 0-1 16,3 0 1-16,-4 0-2 15,3 8-9-15,-1 2-6 16,2 5-5-16,-4 4 15 16,-2 3 4-16,1 5 2 15,2-1-2-15,3 0-12 16,6 1-10-16,0-5 3 15,0-3 18-15,3-4-9 16,10-3 7-16,7-5 0 16,4-4-1-16,10-3 6 15,-1 0 0-15,4-1 2 16,-1-16-2-16,-2-6 2 0,-8-1 0 16,-9-4-1-1,-3 0 0-15,-13-1 21 0,-1 3 0 16,0 5 15-1,-11 0 12-15,-10 6-30 0,-4 8-4 16,-6 4-10 0,-9 3-4-16,-2 0-49 0,-1 17 1 15,2 5-60-15,1 1-3 16,3 1-340-16</inkml:trace>
  <inkml:trace contextRef="#ctx0" brushRef="#br0" timeOffset="60852.09">18737 10221 570 0,'0'0'40'16,"0"0"15"-16,0 0-40 0,0 0-13 15,0 0 28-15,0 0 14 16,0 0 1-16,0 0-43 16,0-44 22-16,0 42-11 15,0 2 3-15,0-1-15 16,0 1-1-16,0 0 0 0,0 0-2 16,0 0-8-1,0 8-6-15,0 13 16 0,-4 6-1 16,-2 9 1-16,-4 6 0 15,-2 8 0 1,-3 8 0-16,0 8 1 0,-2 8 7 16,2 2-6-16,5-4-1 15,0-9 1-15,4-12-2 16,3-13 0-16,2-13-2 16,0-8 2-16,-1-7 0 15,2-3 0-15,0-4 0 16,0-2 4-16,0-1-3 15,0 0 1-15,0 0 7 16,0 0 26-16,0-7-21 16,0-2-14-16,0 1 2 0,0 2-2 15,0 2-4-15,0 0-3 16,-3 1-26-16,3 1 7 16,-7-1 17-16,2 1-46 15,2 2 49-15,-2-3 6 16,1-1 0-16,-2 1-3 15,1-1 2-15,-5 3-12 16,-2 1 13-16,0 0-6 16,-5 0-20-16,3 0 14 15,-4 5 1-15,6 3 10 16,-3 3-20-16,-1 1 21 16,-1 1 1-16,2 4-1 15,0 2 0-15,5 2-1 16,8-2 1-16,2 4 0 0,0 1 0 15,0-2 1-15,9 1-2 16,4-1 1-16,0-4 0 16,-1-2 1-16,10-2-1 15,-6-6 0-15,5-3 0 16,4-5 1-16,-3 0-1 16,3 0 5-16,0-12-1 15,-2-5-4-15,-3-1 2 16,-8-1 2-16,-3-2-1 15,-5-3 19-15,-4 0-22 16,0 0-9-16,0 3 2 16,0 0 3-16,-5 1 2 15,-5 5-13-15,0 3 12 0,0 5-7 16,-1 4 3 0,-3 3 6-16,-1 0 1 0,1 0 0 15,-3 13-2-15,4 1 2 16,7 2-2-16,-3 1 2 15,3 2-3-15,2 1 2 16,2 0 1-16,2-1 0 16,0-3 1-16,0-5 2 15,11-2-3-15,10-5 2 16,4-4-2-16,1 0 0 0,1 0 0 16,-6-3 0-1,-1-7-4-15,-8 0-1 0,-2-2 2 16,-1-1 1-16,-8 0-12 15,-1-3 1-15,0 5 13 16,0 2 2-16,-1 0 16 16,-8 4 104-16,6 2-106 15,0 1-12-15,3 2 8 16,0 0-12-16,0 0-2 16,0 0-4-16,0 0-7 15,-5 0 8-15,0 5 4 16,-1 9 1-16,1 0-3 15,-3 4 0-15,3 6 3 16,-2 3-2-16,2 6 1 0,-4 8-1 16,2 10 0-16,0 8 2 15,-1 6 21-15,1 3-6 16,4-1-2-16,1 2 6 16,-1-2-8-16,1 4 4 15,-6 3-12-15,1 2-2 16,-4 1 1-16,-4-7-2 15,0-15-22-15,7-17 6 16,1-19 11-16,5-10 4 16,2-6 2-16,0-3 2 15,0 0 16-15,0-5 5 16,0-17-24-16,6-6 0 16,0-6 0-16,-2 2-3 15,-4-2-3-15,0 4-10 0,0 3 7 16,-10 6-19-1,-6 4 23-15,-2 7 0 0,0 3 2 16,-6 7-12-16,1 0-10 16,-5 3 5-16,1 16 3 15,5 4 10-15,1 0 3 16,9 7 4-16,0 3-1 16,6 4 0-16,3 0 1 15,3 0 0-15,0-3 0 16,0-4-1-16,16-5 1 15,6-6 0-15,4-10 2 16,5-5-2-16,-1-4 1 16,3-2 8-16,3-19 10 15,0-6-19-15,-5 0-6 16,-6-1-19-16,-11 2 0 16,-10 4-14-16,-4 4 4 0,-2 10 35 15,-19 8 85-15,-10 0-79 16,-4 14 20-16,3 10-8 15,0 3 14-15,12 0-17 16,12 0-6-16,8-3-9 16,0-6 0-16,5-2-21 15,13-7-27-15,0-6 28 16,1-3-19-16,-2 0 24 16,4-16 12-16,-6 1 1 15,-1-1 0-15,-8 3 2 0,-1 9 24 16,-5 1-3-16,0 3 104 15,0 0-84-15,0 0-35 16,0 14-5-16,-16 16-1 16,-3 10 5-16,2 3-1 15,-3 4-2-15,5 3-1 16,-1-1 2-16,-1 5-6 16,-1 2 3-16,-5 8-31 15,-8 0-117-15</inkml:trace>
  <inkml:trace contextRef="#ctx0" brushRef="#br0" timeOffset="61389.08">17728 11464 636 0,'0'0'82'16,"0"0"22"-16,15-110-72 16,-13 72-7-16,-2 1-21 15,0 2 10-15,0 11 5 16,-6 4-3-16,-4 10 22 16,-1 10 19-16,-6 0-57 15,-8 8 0-15,-5 24-6 0,3 10-9 16,7 4 11-1,9 1-9-15,11-1-7 16,0-1 10-16,16-3 7 0,10 3 0 16,2 2 3-16,-3 5 0 15,-4 0 1 1,-12 1 2-16,-9-2-1 0,0-4-2 16,-7-7 2-16,-18-7-1 15,-1-10-1-15,-3-6-1 16,6-7-20-16,2-10-39 15,7-7-121-15,13-31-233 16</inkml:trace>
  <inkml:trace contextRef="#ctx0" brushRef="#br0" timeOffset="61547.48">17975 11530 409 0,'0'0'0'0,"0"0"-205"15,0 0 1-15</inkml:trace>
  <inkml:trace contextRef="#ctx0" brushRef="#br0" timeOffset="61738.17">18196 11295 372 0,'0'0'168'0,"0"0"-37"0,0 0-95 15,0 0 10-15,0 0-6 16,-104 16-4-16,83 13-26 0,2 10 1 16,2 4-1-16,6 5 1 15,2-1-9-15,9-5 0 16,0-1-2-16,15-6 0 16,11-8-24-16,10-6-18 15,5-5-29-15,12-12-33 16,1-4-100-16</inkml:trace>
  <inkml:trace contextRef="#ctx0" brushRef="#br0" timeOffset="62305.59">17961 11623 268 0,'0'0'204'16,"0"0"-204"-16,0 0-11 15,0 0-9 1,0 0-36-16,0 0 34 0,-36 0 15 16,36 0 7-16,0 0-11 15,0 0-33-15,0 0-198 16</inkml:trace>
  <inkml:trace contextRef="#ctx0" brushRef="#br0" timeOffset="63970.32">22145 8258 41 0,'0'0'319'16,"0"0"-207"-16,0 0-68 15,0 0 23-15,0 0-36 16,0 0-8-16,0-23 13 15,0 15-22-15,0 3 53 16,0 1-26-16,0 3 2 16,0-1-34-16,-3 2-4 15,-9 0 0-15,1 0-5 16,-4 0 0-16,0 0 0 0,-1 8-3 16,0 4 3-16,0 0 0 15,2 4-2-15,1-4 1 16,3 2-3-1,2 2-4-15,4 1 0 0,3 0 7 16,1 2-1-16,0 0-4 16,1 1 5-16,14-3-1 15,5 1 1-15,2-8 0 16,7-3 1-16,2-7 0 16,2 0-3-16,-3-2-2 15,0-15 2-15,-13-6 3 16,-6-1 0-16,-7-2 0 15,-4-5 4-15,0 3-1 16,-24 3-2-16,-2 6 3 16,-6 7 7-16,-1 12-11 0,-1 0-1 15,1 0-1 1,4 23-26-16,0 6-52 0,4 3-31 16,-5 5-251-16</inkml:trace>
  <inkml:trace contextRef="#ctx0" brushRef="#br0" timeOffset="70413.7">19277 7696 217 0,'0'0'65'16,"0"0"-10"-16,0 0 47 15,0 0-75-15,0 0-24 16,0 0 76-16,0 0-2 15,5-14-30-15,-5 10 7 16,0 3 45-16,0-1-74 16,0-2-6-16,0 2 5 0,0-1-15 15,0 1-5-15,0 0 1 16,0 2 4-16,-1 0-3 16,1-1-4-16,0-1 0 15,0 2 0-15,0 0 1 16,0 0-3-16,0 0-5 15,0 0 5-15,0 3-12 16,0 19 10-16,0 8 1 16,0 9-1-16,0 4 0 15,0 3 2-15,-4 3 0 16,-5 3 0-16,2 1 0 0,2 4 0 16,0-3 0-1,0 0 2-15,4-2-4 0,-2 0 4 16,2-3-4-16,-4-1 2 15,4-3 0-15,-3-5 1 16,-1-2 0-16,1-8-1 16,2-7-1-16,-3-7 1 15,5-7 0-15,0-5 1 16,0-4-1-16,0 0 0 16,0 0-3-16,0 0 2 15,0 0 1-15,0 0-3 16,0 0-6-16,0 0 8 15,0 0-1-15,0 0 2 16,0 0 0-16,0 0 2 16,0 0-1-16,0 0-1 0,0 0-13 15,0 1-1-15,0 1 4 16,0-2 6-16,0 4 1 16,0-1 2-16,0 1 1 15,0-4-1-15,0 2 2 16,0-1-2-16,0 6 5 15,0 2-6-15,-4 2 2 16,3-1-2-16,0-2 2 16,-2-3 2-16,3 0-2 15,0-3 2-15,0-2-2 0,0 0 0 16,0 0-2 0,0 0 2-16,0 0 2 0,0 0-2 15,0 0 1-15,0 0 4 16,0 0 5-16,0 0-3 15,0 0-3-15,0 0 5 16,0 0-7-16,0 0 6 16,0 0-7-16,0 0 5 15,0 0-6-15,0 0 2 16,0 0 0-16,5-2 2 16,14-6-4-16,8-2 1 15,9 0 0-15,14-4-1 16,14-2-2-16,15-7-30 15,16-3 10-15,11-1-29 0,6 1 3 16,-4 6 18-16,-11 1 30 16,-22 7 13-16,-20 1 12 15,-21 6-18-15,-15 3 15 16,-7 2 3-16,-9 0-11 16,-3 0 3-16,0 0 5 15,0-1-19-15,0 1-2 16,0 0 1-16,5 0-2 15,0 0-4-15,0 0 4 16,3 0-20-16,-3 0-56 16,-3 0-16-16,-2 0-107 15</inkml:trace>
  <inkml:trace contextRef="#ctx0" brushRef="#br0" timeOffset="71157.07">19737 8071 340 0,'0'0'133'0,"0"0"-133"15,0 0 29-15,0 0 0 16,0 0 23-16,0 0-3 16,0 0-16-16,0-1-24 15,0 1-8-15,-8 0 12 16,-3 8 43-16,-2 5-45 16,2 1 1-16,0 2 4 15,5 5-4-15,1-2-11 16,5 3 11-16,0-2-3 15,5-5-4-15,16-2 1 0,10-6 6 16,7-3-1-16,2-4 7 16,-3 0 6-16,-2-11-10 15,-12-3-6-15,-8-5-3 16,-10-7 13-16,-5-1-17 16,0-4 7-16,-17 4-4 15,-9 2-4-15,-5 4 0 16,1 7-3-16,4 8-6 15,9 4-4-15,10 2-30 16,6 0-29-16,1 0-116 16,0 0 18-16</inkml:trace>
  <inkml:trace contextRef="#ctx0" brushRef="#br0" timeOffset="71519.23">20046 7871 704 0,'0'0'148'0,"0"0"-111"15,0 0-37-15,0 0-16 16,0 0 14-16,0 0 1 16,37 86 1-16,-27-49 0 15,-3 0 0-15,2 2 0 16,-5-4 0-16,-2-9 1 15,1-10-1-15,-3-5-1 16,0-10 0-16,0-1 2 0,1 0 13 16,9-8 29-1,6-24-19-15,10-10-24 0,5-14-6 16,11-11 1-16,-1-3 3 16,6-2-7-16,0 9-4 15,-11 18 13-15,-11 19 0 16,-13 16 0-16,-11 10-30 15,-1 1-142-15,0 22 48 16,-17 6-13-16</inkml:trace>
  <inkml:trace contextRef="#ctx0" brushRef="#br0" timeOffset="73459.55">20071 7815 167 0,'0'0'15'0,"0"0"-15"16,0 0 0-16,0 0-3 0,0 0-48 16,0 0-55-16</inkml:trace>
  <inkml:trace contextRef="#ctx0" brushRef="#br0" timeOffset="73854.9">20071 7815 178 0,'-47'16'136'16,"38"-16"-26"-16,0 0-25 0,2 0-70 16,2 0 67-16,1 0-78 15,2 0 1-15,2 0 9 16,0 0 24-16,-4 0-16 16,4-2 11-16,-4 1-24 15,3-1-9-15,0 2 32 16,1-2 15-16,-3-2-18 15,1 3-7-15,-2-6-20 16,3 5-2-16,-3-3 3 0,3 0 5 16,-2 1-8-16,1-2 0 15,2 1 0-15,0 0 8 16,0 1-4-16,0 1 6 16,0 2 1-16,0 1 17 15,0 0-17-15,0 0-7 16,0 0-2-16,0 0-2 15,0 0 0-15,0 0-2 16,2 0-1-16,11 8-6 16,4 12 8-16,-1 8-4 15,3 3 4-15,-3 1 1 16,1 2 0-16,3-2-4 16,-5 2-17-16,1 1-29 0,-7-6-69 15,-8-10-66-15</inkml:trace>
  <inkml:trace contextRef="#ctx0" brushRef="#br0" timeOffset="82323.79">22992 8718 292 0,'0'0'45'0,"0"0"-45"16,0 0 0-16,0 0 7 15,0 0 1-15,0 0-2 16,0 0 42-16,50-20 11 16,-50 20-18-16,0 0 15 15,0 0-15-15,0 0-28 16,0 0-2-16,0-1 5 16,0 1 1-16,0 0-17 15,-6 0 7-15,-12 0-7 0,-8 0-2 16,-5 0 1-16,-5 0 2 15,-1 0-1-15,-3 0 0 16,3 0 0-16,6 0 4 16,4 0 0-16,9 0 10 15,10 0 28-15,5 0 43 16,3 0-63-16,0 0-22 16,0 0 0-16,0 0-7 15,1 0-33-15,21 0 9 16,11 0 28-16,3 0 3 15,10 0-6-15,0 0 2 0,-3 0-1 16,-7 0-21 0,-9 0 7-16,-7 0 10 0,-5 0-4 15,-5 0-28-15,0 1-43 16,-7-1-144-16</inkml:trace>
  <inkml:trace contextRef="#ctx0" brushRef="#br0" timeOffset="89212.8">23820 6458 260 0,'0'0'166'0,"0"0"-122"0,0 0-6 15,0 0 14-15,0 0 6 16,0 0-32-16,0 0 15 16,4 0-7-16,-2 0-34 15,1 0-10-15,-1 7-13 16,6 3 19-16,-1 6 3 16,3 7-1-16,5 4 0 15,-4 2 2-15,4 3 3 16,-3 0-3-16,1-4 0 15,-8-4 0-15,1 0-2 0,-6-11 5 16,0-3-3 0,0-6 9-16,0-3 3 0,0-1 48 15,0 0 29-15,4 0-13 16,-1-13-44-16,5-11-24 16,4-5-7-16,3-4 0 15,1-2 0-15,-4 1-1 16,2-1 1-16,-4 5-2 15,-1 2 3-15,-7 5-4 16,2 4 1-16,-4 6 1 16,5 4-1-16,-5 2-20 15,0 5-7-15,5 1-3 16,1 1-38-16,3 0-71 16,0 0 70-16,3 8-118 15</inkml:trace>
  <inkml:trace contextRef="#ctx0" brushRef="#br0" timeOffset="89578.28">24208 6578 483 0,'0'0'92'0,"0"0"-38"16,0 0-28-16,0 0 0 15,0 0 18-15,0 0 6 16,8-10-20-16,-8 10-9 16,-2 0-21-16,-11 0 0 15,-5 0 0-15,-3 10-1 16,1 6 0-16,4 1 1 15,2 2-4-15,7 0 4 16,7 1-2-16,0-3-3 16,7-2 4-16,18-1-6 15,10-6-10-15,7-1 4 16,7-6-62-16,0-1-113 16</inkml:trace>
  <inkml:trace contextRef="#ctx0" brushRef="#br0" timeOffset="98878.03">23736 6626 31 0,'0'0'133'0,"0"0"-29"16,0 0-40-16,0 0-38 15,0 0-8-15,0 0-18 16,0 0-14-16,0 0-15 15,0 0 29-15,0 0 0 16,0-1-82-16,0-3 54 0,0 1 25 16,4-1 3-1,-2 1 10-15,2 1 16 16,-4 0 18-16,0 0-20 0,3 2-24 16,-3 0-10-16,0 0 0 15,0 0-14-15,0-1-133 16,0 1 76-1,0-2 81-15,0 2 176 0,-3-4-62 16,3 3-17-16,-4-1-56 16,3 2-29-16,1-1 31 15,-1 1-7-15,1-3-2 16,0 3-27-16,-4-1 20 16,4 1-10-16,0 0-12 0,0 0-1 15,0 0-4-15,0 0-2 16,0 0-1-16,0 0 3 15,0 0-5-15,0 0 5 16,0 0-1-16,0 0 3 16,0 0-4-16,4 0 4 15,-3 0-2-15,-1 0 2 16,1 0 6-16,-1 0-6 16,0 0-2-16,0 0 0 15,0 0 6-15,-12 4-3 16,-24 4 1-16,-19 2-2 15,-13-1 4-15,-2-4-5 16,1-5 0-16,10 0 43 16,11 0 0-16,12 0-7 0,10-5-25 15,11 3 0-15,9 1-6 16,6 1 39-16,0 0-45 16,0 0-33-16,17 0-7 15,8 0 37-15,6 3-7 16,-3 10-24-16,-9-1-84 15,-19-5-180-15</inkml:trace>
  <inkml:trace contextRef="#ctx0" brushRef="#br0" timeOffset="110257.65">37940 9938 512 0,'0'0'33'0,"0"0"-22"0,0 0 12 16,0 0 14 0,0 0 5-16,0 0 27 15,0 0-13-15,0-7-15 0,0 5-2 16,0 1-22-16,0 0-11 16,0 1 9-16,0 0-10 15,0 0-5-15,0 0 0 16,0 0 1-16,0 0-1 15,0 0 1-15,0 0-1 16,1 0-2-16,2 0-3 16,2 18-2-16,0 15 7 15,1 8 0-15,0 10 2 16,0 4-1-16,3 4-1 16,-4-1-1-16,-1-5 1 0,-2-6 0 15,-2-8 0-15,0-9 2 16,0-8-1-16,0-5-1 15,0-5-2-15,0-4 1 16,-1-3-11-16,1-3-16 16,0 0 8-16,0-2 18 15,0 0 2-15,0 0 4 16,0 0-3-16,1-13-1 16,8 0-1-16,-7 1 1 15,2-1 2-15,-4 1-2 16,0 2 0-16,0 0-5 15,0 3-6-15,0 0 3 16,-11 6-5-16,-8 1 1 16,2 0 6-16,-3 0 2 0,2 0-1 15,0 14 2-15,1 4 3 16,1 2-4-16,7 2 4 16,8 2-9-16,1 2-10 15,0-3 4-15,20 2-5 16,6-9 0-16,8-2 15 15,1-7 4-15,-5-7 2 16,-4 0 2-16,-3 0 1 16,-3-16 31-16,-7-5 27 15,-4-6-7-15,-6-3-39 16,-3-1 1-16,-5-1-11 16,-15 5-4-16,-3 3 0 0,-3 12-2 15,3 7-14-15,1 5-38 16,1 1-63-16,0 17-13 15,1 5-123-15</inkml:trace>
  <inkml:trace contextRef="#ctx0" brushRef="#br0" timeOffset="111074.51">37992 11439 545 0,'0'0'70'0,"0"0"-28"16,0 0-3-16,0 0-1 16,0 0-11-16,0 0-23 15,-73-81 7-15,51 77-7 0,1 4 18 16,-4 0-2-16,4 0-12 15,0 18-5-15,6 5-3 16,1 4-3-16,11 2 2 16,3 3-3-16,0 2-5 15,25 4-14-15,10-6-7 16,4-5-19-16,4-6-9 16,-7-11 13-16,-4-7 8 15,-8-3 12-15,-8-2 2 16,-5-20 23-16,-7-4 18 15,-4-6 0-15,0-5 8 16,-4 8 37-16,-13 4-18 16,-3 9 63-16,5 9-76 15,1 7-3-15,3 0-29 0,4 6-9 16,-2 12 4-16,8 6-10 16,1 1-7-16,0 2 3 15,0-5-14-15,6-6-6 16,-1-6-2-16,1-3 23 15,-1-7-4-15,1 0 22 16,3 0 18-16,-3-9-12 16,3-4 35-16,-4 2 37 15,0-1-27-15,0 5-14 16,-5 4-1-16,2 1-19 16,-2 2-6-16,0 0-7 0,0 0-4 15,0 3 0-15,0 26-9 16,-2 22 8-1,-13 19-1-15,0 15 2 0,0 14 1 16,3 8 0-16,-1 8-1 16,8 1 0-16,5 3 0 15,0-4-3-15,0-9-83 16,0-22-120-16</inkml:trace>
  <inkml:trace contextRef="#ctx0" brushRef="#br0" timeOffset="113757.36">38115 10830 413 0,'0'0'126'16,"0"0"12"-16,0 0-84 16,0 0-36-16,0 0-10 15,0 0 8-15,0 0 8 16,-10-7 4-16,10 7-19 15,0 0-8-15,-4 0-1 16,-2 0 0-16,-6 4 0 16,-5 11-1-16,6 4 1 15,3 7-1-15,3 2-4 16,5 6 4-16,0 3-1 16,0 3-4-16,24-3-4 15,15 0-7-15,4-3-3 0,2-9 0 16,-4-11-8-1,-4-11 16-15,-10-3 9 16,-1-5-5-16,-2-22 6 0,-6-11-3 16,-1-8-9-16,-4-5-45 15,-11-2 12-15,-2 0 22 16,0 6 25-16,-10 3 34 16,-7 11-15-16,-6 6 7 15,-4 8-23-15,0 6 10 16,-5 4-13-16,1 4-1 15,5 5 0-15,1 0 1 0,8 10 0 16,11 12-1 0,6 4-1-16,0 5-5 0,28 1-3 15,11-2 6-15,8-2-3 16,0-8-4-16,6-6-16 16,-5-8 10-1,-3-6-28-15,-7 0 7 0,-8-6-37 16,-9-18 62-16,-6-7 13 15,-5-3 22-15,-4-3 33 16,-2 1-21-16,-4 1 35 16,1 3 9-16,-1 9-3 15,4 3 25-15,-3 6-62 16,3 6-22-16,-4 3 8 16,1 2 11-16,-1 3-27 0,0 0-4 15,0 0 0-15,0 0-4 16,0 0-1-16,0 0-4 15,0 3-5-15,0 14 7 16,0 11 3-16,0 5 0 16,0 9-1-16,0 6 1 15,0 1 0-15,5 3 1 16,0 5 1-16,-2 0-1 16,-1 2 1-16,-2 1 0 15,0-4-4-15,-5-6-4 16,-9-5-53-16,-3-9-34 15,-2-14-81-15</inkml:trace>
  <inkml:trace contextRef="#ctx0" brushRef="#br0" timeOffset="114726">38657 10932 492 0,'0'0'6'15,"0"0"15"-15,0 0-4 0,0 0 22 16,0 0-20-16,0 0-19 15,0-61 55-15,0 51-1 16,3 3 41-16,0 2-51 16,6 0-40-16,3 5-3 15,3 0-1-15,5 0-2 16,-3 7 2-16,-3 10-1 16,-4 2-13-16,-9 5-15 15,-1 6 16-15,0 5 9 16,-20 0 0-16,-3-1 4 0,-4-3-1 15,-1-8-1 1,0-8 2-16,2-4 0 16,-3-7 0-16,11-3 3 0,4-1-3 15,8 0 4 1,6 0 7-16,0 0-8 0,6 0-3 16,20-7-5-16,10-3-23 15,9 1 3-15,3-3-12 16,-2-1 13-16,1-6 4 15,0-5 7-15,0-4-17 16,-8-4-9-16,-8-2 8 16,-9 0 31-16,-10 4 0 15,-11 4 41-15,-1 4-7 16,0 6 22-16,-1 7-43 16,-4 8-3-16,-2 1 17 0,-3 0-27 15,-2 3-3-15,-2 17 3 16,2 5 7-16,7 6 6 15,2 4-4-15,3 0-6 16,0 0-3-16,11-2-3 16,8-6-35-16,2-8 4 15,2-10-9-15,2-9 15 16,4 0 3-16,-2-14 16 16,-1-10 9-16,-4-3 21 15,-5 0-7-15,-2 5 37 16,-6 4-4-16,-3 11 7 15,-1 5 21-15,0 2-68 16,5 0-7-16,6 7-15 16,4 16 7-16,1 4 0 0,4 4-25 15,-2-1-19-15,2 1-35 16,2-6-46-16,0-5-45 16,-1-10 54-16,-1-10 124 15,0 0 59-15,-3-10 125 16,-2-8-12-16,1-1-53 15,1 3 12-15,1 0-45 16,0-1-5-16,-2 3-34 16,-1 6 2-16,0 2-38 15,-5 4-11-15,-4 2-7 16,10 0-32-16,-6 6-30 0,-8 23-44 16,-7 2-82-1,-4-1-157-15</inkml:trace>
  <inkml:trace contextRef="#ctx0" brushRef="#br0" timeOffset="119621.36">37398 8732 516 0,'0'0'97'15,"0"0"-59"-15,0 0-34 16,0 0 6-16,0 0 5 16,0 0 102-16,0 0-62 0,-65-48-48 15,62 45 4 1,-2-1 31-16,2 0-12 0,1 1-20 15,-1 1 20-15,1 0 28 16,1 2-34-16,1 0-20 16,0 0-1-16,0 0-3 15,0 0 0-15,1 0-15 16,24 0-4-16,13 0 9 16,16 0 10-16,12 0 0 15,10 0 1-15,-2 0-2 16,-4 0 2-16,-9 0 1 15,-15 0-2-15,-15 0 2 16,-8-8 0-16,-5-4 8 16,4-1 3-16,-2-2-6 15,-3-3-2-15,2-1-5 0,-7 1 4 16,-1-3 1 0,-3 1 6-16,-3-1-4 0,1-2 22 15,-6-6-22-15,0 3 0 16,0-4-7-16,0-1 3 15,-6 2-5-15,2-2 2 16,-1 1 0-16,4-5 0 16,-2-3-2-16,3-3 2 15,0-8 0-15,0-4 1 16,0-4-1-16,0-7 1 0,3-2-1 16,-1-3 3-16,6 1-3 15,-6 0 0-15,6 0 2 16,-6 3-2-16,1 4 0 15,-2 4 0-15,-1 10 0 16,0 2 2-16,0 3-1 16,0 2-1-16,0 2 0 15,0 0-1-15,5-3 1 16,1 2 0-16,-1 1 1 16,4 6-1-16,-6 5 1 15,0 8-2-15,4 5 1 16,-7 5 0-16,0 2 0 15,0 4-2-15,0-1 4 0,0 4-2 16,0-3 0 0,0 3 0-16,0 0 0 0,0 0-1 15,0 0 1-15,0 0 0 16,0 0 0-16,0 0-1 16,0 0 2-16,0 0-1 15,0-2 0-15,18 2-4 16,20 0-20-16,24 0 4 15,31 0 3-15,14 9 14 16,9 5-18-16,4-3 15 16,-6-3-7-16,-14-1-1 15,-25-2 14-15,-26-3-5 16,-22 1 3-16,-20-1 1 16,-7-2-15-16,0 0-1 15,0 5-28-15,-12 2-22 16,-15 7-69-16,4-1-49 0</inkml:trace>
  <inkml:trace contextRef="#ctx0" brushRef="#br0" timeOffset="120388.73">37676 8614 180 0,'0'0'220'0,"0"0"-214"16,0 0 55-16,0 0-13 16,0 0-17-16,0 0 52 15,-37-17-50-15,27 10 32 16,-1 0-31-16,-6 1 1 15,-6-1 7-15,-6 2-32 16,-12 0 2-16,-7 1-11 16,-9 2-1-16,-9 1 0 15,3-3 1-15,5 1 1 16,9-1-2-16,15-1 0 16,14 1 11-16,9 3-3 0,11-1-1 15,0 2 10 1,0 0-17-16,0 0-4 0,0 0-59 15,25 0-73-15,1-7-76 16</inkml:trace>
  <inkml:trace contextRef="#ctx0" brushRef="#br0" timeOffset="121107.67">37551 6130 93 0,'0'0'108'15,"0"0"-28"-15,0 0 67 16,0 0-72-16,0 0-36 15,0 0-39-15,-7-5-23 16,7 5-2-16,0 0 20 0,0 5 5 16,0-3 4-16,0 0 3 15,0-2 11-15,0 1 49 16,0-1-16-16,0 0 14 16,0 0 18-16,0 0-49 15,0 0-8-15,0 0-9 16,0 0-5-16,0 0-2 15,0 0 13-15,0 0 0 16,0 0-11-16,16 0-7 16,25 5-1-16,13 2-4 15,16 2 2-15,-1 1-1 16,-3-2-2-16,-12-3-6 16,-7-2-27-16,-7-3-26 0,-9 0-24 15,-11 0-38 1,-14-22-269-16</inkml:trace>
  <inkml:trace contextRef="#ctx0" brushRef="#br0" timeOffset="121328.58">37882 5872 764 0,'0'0'53'15,"0"0"26"-15,0 0-45 16,0 0-34-16,0 0-1 15,0 0-7-15,-11 5 0 16,11 25 7-16,0 4 1 16,0 8 0-16,0 12 0 0,5 7-3 15,10 4-3-15,1 1-57 16,1-10-66-16,-11-17-35 16</inkml:trace>
  <inkml:trace contextRef="#ctx0" brushRef="#br0" timeOffset="121772.75">38266 5970 732 0,'0'0'102'0,"0"0"-102"0,0 0-56 16,0 0-20-16,0 0 76 15,0 0 0 1,42 101 15-16,-27-59 39 0,0 5-37 16,1 4-10-16,-6-3-5 15,-2 0-2-15,-4-11-1 16,-3-5-3-16,-1-12-15 16,0-10-1-16,0-6 9 15,4-4 11-15,-4 0 56 16,0-16 42-16,2-12-87 15,3-10-2-15,8-5-1 0,-1-4 20 16,3-5-2 0,6 0-26-16,-1 6 14 0,-2 5-10 15,-3 11 10-15,-5 10 20 16,-7 10-20-16,2 4-11 16,-3 6-3-16,-2 0-2 15,0 0-33-15,5 0-51 16,0 18-26-16,5 9 77 15,5 8-29-15,6 2-33 16,5-3-131-16</inkml:trace>
  <inkml:trace contextRef="#ctx0" brushRef="#br0" timeOffset="122038.21">38835 6232 345 0,'0'0'422'0,"0"0"-381"0,0 0 11 16,0 0-39-16,0 0 17 16,0 0-14-16,-12-39-15 15,-5 39-1-15,-6 0-1 16,-1 9 1-16,0 8-3 16,8 5 2-16,5 1-6 15,6 3 5-15,5 0-8 16,0-3-4-16,0-2-13 15,10-4-1-15,21-2-6 16,11-1-21-16,17-5 16 16,16-6-39-16,4-3-183 0</inkml:trace>
  <inkml:trace contextRef="#ctx0" brushRef="#br0" timeOffset="122230.29">39251 6263 669 0,'0'0'107'15,"0"0"-96"-15,0 0-1 16,-107-12-10-16,82 24-1 16,3 7 0-16,7 2 1 15,10 4-4-15,5 1 1 16,0 6-4-16,17-3-26 0,13 1-9 16,7-1-8-16,4-8-24 15,0-9-137-15</inkml:trace>
  <inkml:trace contextRef="#ctx0" brushRef="#br0" timeOffset="124154.77">24530 10612 244 0,'0'0'173'16,"0"0"-173"-16,0 0-3 15,0 0-3-15,0 0 6 16,0 0 0-16,-87 0 6 0,68 0 0 16,7 0-2-16,-5 0 0 15,3 4 29-15,-1 4-14 16,-3 5-5-16,-1 1-1 16,8 3-4-16,0-1-1 15,7 2-3-15,4-3 1 16,0 1 7-16,20-3 0 15,8-4-5-15,2-4-8 16,6-5 0-16,-1 0-6 16,0-8 6-16,-2-15 25 15,-1 0-17-15,-6-6 9 16,-9 3-7-16,-4-1-6 16,-11-1-2-16,-2 5 36 15,0 3-36-15,-6 4 37 0,-10 5 36 16,1 4-41-16,1 7-34 15,-3 0-7-15,0 9-55 16,4 12-43-16,0 1-57 16</inkml:trace>
  <inkml:trace contextRef="#ctx0" brushRef="#br0" timeOffset="156598.34">7606 7950 120 0,'0'0'99'16,"0"0"-18"-16,0 0-37 16,0 0 12-16,0 0-9 15,0 0-38-15,0 0-3 16,-109 27-1-16,98-20-5 0,0 0 1 15,5 1-3 1,-7 2 4-16,6 0-4 0,0 2 2 16,-1-2-17-16,1 0-17 15,2-1 3-15,-2 1 26 16,1-2-23-16,-1 2 5 16,-1 2 14-16,0-2 9 15,2 2 0-15,-4 3 0 16,0 0 1-16,0 1 3 15,4 2-3-15,-3-1-1 16,-2-2 1-16,3 2-1 16,-1-1 0-16,-3 3 4 15,4-3 22-15,-2 3-13 16,2 2 7-16,-2 1-3 16,2 1-10-16,3 3 4 0,0 2-7 15,0 2 7-15,2 6-10 16,0 3 4-16,3-1-5 15,-4 5 0-15,4-3 0 16,0-1 0-16,0-1-2 16,0-4-7-16,4-2 2 15,2 0-4-15,6 4-2 16,-2-5 8-16,1 5 4 16,1 3 1-16,-1 4 19 15,6 2-5-15,-2-5-3 0,1-1-11 16,4-5 4-1,0-2-4-15,-3-4 0 0,5-1-6 16,-2-1 6 0,-3-2 0-16,8-1 1 0,1 2-1 15,9-3-1-15,1 0-2 16,3-1 3-16,0-3 4 16,-2-3 5-16,5 2 2 15,1 1 1-15,2-2 3 16,-2-2-14-16,-2 4 12 15,0-2-5-15,0 6-5 16,-2-7-2-16,6 1 1 16,0-5-2-16,0-8 1 0,5-3-1 15,1 0 2 1,1 0-2-16,-3 0 0 0,-1 0-3 16,0-7 3-16,0-1 0 15,-5-5 1-15,2 0-1 16,2-2 2-16,-6-6-4 15,2-1 2-15,9-5-13 16,-5 1 2-16,1-3-22 16,-2 2-7-16,-9-2 40 15,-3 2 1-15,-5 0 35 16,4-5-1-16,-1 2 0 16,4-2-14-16,1 1 5 15,1 0-13-15,-2 2-10 16,-6-1-2-16,0-1 2 0,-9-1-3 15,-1-3 0-15,1-1-1 16,-4-2 2-16,-3-5 5 16,-2-6 11-16,-7-6 8 15,-3 1 15-15,-2-1 12 16,0 4 25-16,0 1-35 16,-6 0-14-16,-5 2 2 15,0-5-25-15,-4-9-3 16,0-8 8-16,-2-10-1 15,-6-3-9-15,-1 1 1 16,-7 7 0-16,-6 11-1 16,1 12 2-16,-1 8 22 15,-3 7-1-15,-3 3 5 16,-3 2-11-16,-5-1 4 16,0-3-12-16,0 3-6 0,-8-1 3 15,0-2-5-15,-3-5 1 16,1 0-2-16,-2-3-1 15,1 8 0-15,-1 10-5 16,5 14 0-16,-9 12-13 16,-9 8 3-16,-2 28-13 15,-10 9-10-15,3 6 4 16,7 4-17-16,8-4-14 16,15-7-82-16,10-10-89 15</inkml:trace>
  <inkml:trace contextRef="#ctx0" brushRef="#br0" timeOffset="180240.43">26411 7017 494 0,'0'0'40'0,"0"0"-9"15,0 0-31-15,0 0 44 16,0 0-15-16,0 0 13 16,0 0 8-16,0 0-13 15,-20-17-19-15,10 13 2 16,-5 1 8-16,0-1-13 15,-1 1-1-15,-1 1-8 16,1-1 8-16,2 3 5 16,8 0-17-16,0 0 2 15,2 0-4-15,4 0 0 16,0 0 2-16,0 0-2 0,0 0-4 16,0 0 2-16,0 0 1 15,0 0 0-15,0 0-2 16,0 0-3-16,0 0 5 15,0 0-7-15,0 0 4 16,13 0-7-16,15 0 11 16,15 0 3-16,14 0-3 15,16-7 0-15,4 2 1 16,6-2-2-16,-6 2 0 16,-2 3-8-16,-6-2-15 15,-9 4-32-15,-17 0-70 16,-13-1-35-16</inkml:trace>
  <inkml:trace contextRef="#ctx0" brushRef="#br0" timeOffset="180483.04">26377 7188 715 0,'0'0'101'16,"0"0"-101"-16,0 0-69 15,0 0 69-15,0 0 10 0,136 37-2 16,-81-37-1-16,8 0-7 16,4 0 0-16,3 0-51 15,-4 0-46-15,-10-10-156 16</inkml:trace>
  <inkml:trace contextRef="#ctx0" brushRef="#br0" timeOffset="181441.7">24127 7857 333 0,'0'0'61'0,"0"0"-61"15,0 0-4-15,0 0 4 16,0 0 38-16,0 0-7 15,0 0 2-15,0 0-30 16,0 0 4-16,0 0 15 16,-1 0 1-16,0 0-18 15,1 0 43-15,0 0-19 16,0 0-20-16,0 0-3 16,0 0-4-16,0 0 2 15,0 0-4-15,0 0 0 0,13 0 1 16,13-1 20-1,6-3 10-15,6 2 6 0,4 1-22 16,4 1-10 0,-2 0-5-16,2 0-10 0,-5 0-69 15,-10 0-81-15</inkml:trace>
  <inkml:trace contextRef="#ctx0" brushRef="#br0" timeOffset="181649.26">24242 7910 913 0,'0'0'0'0,"0"0"-38"0,0 0-19 15,0 0 40-15,0 0 17 16,0 0 0-16,96 12-9 15,-57-12-74-15,4 0-31 16,-5-7-153-16</inkml:trace>
  <inkml:trace contextRef="#ctx0" brushRef="#br0" timeOffset="184173.4">30372 8032 568 0,'0'0'18'0,"0"0"-12"0,0 0-3 15,0 0 48 1,0 0-11-16,0 0-7 0,-32 0-11 16,27 0 15-16,0 0-3 15,0 0-20-15,0 0-12 16,5 0 13-16,0 0-2 16,0 0-8-16,0 0 0 15,0 0-2-15,0 0-3 16,0 0-1-16,20 0-11 15,22 0 7-15,11 0 5 16,11 0 0 0,2 0-16-16,-3 7-65 0,-10 0-24 15,-13-3-55-15</inkml:trace>
  <inkml:trace contextRef="#ctx0" brushRef="#br0" timeOffset="184387.75">30223 8205 936 0,'0'0'50'16,"0"0"-50"-16,0 0-6 16,0 0-25-16,0 0 20 15,0 0 10-15,92 30-1 0,-43-23-17 16,11 3-44-16,-2-3-73 15,-7-7-133-15</inkml:trace>
  <inkml:trace contextRef="#ctx0" brushRef="#br0" timeOffset="194370.34">31482 19385 195 0,'0'0'147'16,"0"0"-34"-16,0 0-56 16,0 0 33-16,0 0-35 15,0 0 2-15,0 0 4 16,0 0-22-16,-106-36-8 0,97 31-4 15,3 5 6-15,2-2-11 16,3 2-3-16,1 0-7 16,0 0-10-16,0 0-2 15,0 0-6-15,8 0-5 16,21 6 7-16,17 3 3 16,17 3-2-16,12 0-34 15,4 0-42-15,5-2-59 16,-1-2-60-16</inkml:trace>
  <inkml:trace contextRef="#ctx0" brushRef="#br0" timeOffset="194514.56">32409 19380 616 0,'0'0'138'0,"0"0"-83"16,0 0-46-16,0 0-2 15,0 0-3-15,105-24-4 16,-78 24-1-16,-2 0-49 15,-3 3-75-15,-2 7-40 16</inkml:trace>
  <inkml:trace contextRef="#ctx0" brushRef="#br0" timeOffset="197336.21">35602 18931 203 0,'0'0'118'16,"0"0"-10"-16,0 0-44 15,0 0 40-15,0 0-55 16,0 0-3-16,-12-33 17 16,11 29-4-16,-3-3-40 15,4 1 10-15,0 0 10 16,0 1-16-16,-4 3-10 15,4 0-9-15,0 2 6 0,0-1-1 16,0 1 2 0,0 0-9-16,0 0-1 0,0 0-1 15,0 0 1-15,8 0-1 16,14 1-6-16,8 10 6 16,4-1-1-16,1-2-3 15,1 1-10-15,-6-2 7 16,-3-2 1-16,-2-2 4 15,-8-1-1-15,-6-2 1 16,-5 0 2-16,-3 0 0 16,-3 0 3-16,0 0 11 15,0 0-3-15,0 1 1 16,0-1-10-16,0 3-2 0,1 3-1 16,4 4-4-1,-2 9 5-15,4 5 0 0,3 6 0 16,-3 5 0-16,2 2 0 15,1 2 0-15,0 3-2 16,1 0 2-16,-5-3 0 16,3-5 0-16,-3-5 0 15,-6-6 0-15,0-7-19 16,0-4-57-16,0-12-104 16,0 0-215-16</inkml:trace>
  <inkml:trace contextRef="#ctx0" brushRef="#br0" timeOffset="197786.82">36188 19059 608 0,'0'0'84'15,"0"0"-69"-15,0 0-14 16,0 0 21-16,0 0 53 16,0 0-17-16,-16-9-16 15,16 9-18-15,0 0-1 16,0 0 3-16,0 0-8 16,0 0 5-16,0 0-7 15,0 0-5-15,0 0-2 16,15 0-4-16,12 0-1 15,9 0-4-15,6 0-5 0,-1 0-40 16,-3 0-30 0,-1-4-72-16,-7-9-192 15</inkml:trace>
  <inkml:trace contextRef="#ctx0" brushRef="#br0" timeOffset="198404.59">36569 18835 222 0,'0'0'592'16,"0"0"-514"-16,0 0-62 15,0 0-16-15,0 0 12 16,0 0 9-16,0-12-10 0,0 12-11 16,9 12-1-16,-2 11 1 15,3 8 1-15,-5 5 6 16,-1-1-5-16,-4 1 5 15,0-4-6-15,0-4 0 16,0-8 0 0,0-3 1-16,0-9-2 0,0-4 0 15,0-4 0-15,5 0-4 16,17-5-16-16,7-19-9 16,8-12-88-16,-2-4 18 15,-7-2 79-15,-6 6 20 16,-8 9 33-16,-5 11 77 15,-7 9-18-15,-2 3-50 16,2 4-23-16,-2 0-15 0,0 0-4 16,0 0 0-16,0 4-2 15,0 13-1-15,0 3 3 16,2 4 0-16,8-4 0 16,5-3-4-16,1-3-2 15,7-8 3-15,7-3 1 16,8-3 2-16,7 0-5 15,9-16-14-15,0-9-24 16,-7-6 9-16,-9-1 0 16,-12 6 34-16,-6 0 8 15,-14 6 35-15,-2 2 28 16,-4 7-40-16,0 4 11 16,0 4 19-16,0 3-27 15,0 0-31-15,0 0-3 16,0 7-9-16,0 14-21 0,0 10 21 15,-4 4-39-15,3-1-26 16,1-6-67-16,0-9-104 16</inkml:trace>
  <inkml:trace contextRef="#ctx0" brushRef="#br0" timeOffset="199786.41">35358 18451 630 0,'0'0'64'0,"0"0"-40"16,0 0 11-16,0 0 0 15,0 0 10-15,0 0-7 16,-12-6-11-16,11 6 11 0,1 0-11 16,0 0 0-16,0 0 2 15,0 0-8-15,0 0-11 16,0 0-4-16,0 0 4 16,0 0-7-16,0 0-3 15,21 0-5-15,7 0 2 16,12-3 1-16,-3-4-13 15,-1 0-36 1,-1-6-34-16,-8-6-121 0,-5-9-409 16</inkml:trace>
  <inkml:trace contextRef="#ctx0" brushRef="#br0" timeOffset="199982.56">35522 18238 835 0,'0'0'22'0,"0"0"-22"0,0 0-18 16,0 0 18-16,0 0 3 16,20 101 3-16,-13-72 5 15,-7 1-8-15,0-2 0 16,0-3 1-16,0-4-4 16,-4-2-17-16,1-5-44 15,-2-6-65-15,2-6-80 0</inkml:trace>
  <inkml:trace contextRef="#ctx0" brushRef="#br0" timeOffset="200503.33">35725 18196 688 0,'0'0'122'0,"0"0"-81"16,0 0-17-16,0 0-18 15,0 0 12-15,0 0-18 16,32-12 3-16,-23 31 3 16,1 5 8-16,-4 1-4 15,4 1-5-15,1 0-2 16,4-4-3-16,2-5 0 16,-1-7 0-16,0-5-13 15,3-5-22-15,-3-3 4 0,-1-20 4 16,-4-5-4-16,-2 1 31 15,-7 4 9-15,0 7 54 16,0 6-9-16,-2 6-17 16,5 4 15-16,0 0-33 15,11 0-19-15,4 0-4 16,8 3 1-16,7 5-6 16,-4 2-10-16,1-3-15 15,-2-4-15-15,-1-3-2 16,-3 0 18-16,-1-3 17 15,0-11-1-15,-8-4 17 16,-2 2 0-16,-5 5 67 0,-5 2 6 16,-3 4-3-16,1 4-22 15,-3 1 8-15,1 0-25 16,-1 0-22-16,4 0-9 16,3 0-8-16,6 1-9 15,0 16-2-15,6 7-25 16,-4 6-30-16,-4-3-54 15,-5-7-108-15</inkml:trace>
  <inkml:trace contextRef="#ctx0" brushRef="#br0" timeOffset="-186032.94">33507 19824 73 0,'0'0'124'0,"0"0"-101"16,0 0 69-16,0 0-29 16,0 0-1-16,0 0-23 15,0 0-33-15,0 0-6 16,109-6-10-16,-72-13-42 0,3-1-72 16</inkml:trace>
  <inkml:trace contextRef="#ctx0" brushRef="#br0" timeOffset="-184853.26">31964 19803 459 0,'0'0'223'16,"0"0"-147"-16,0 0-73 15,0 0 17-15,0 0 36 16,0 0-53-16,0 0 16 16,0-36 0-16,0 33 16 15,0-3-13-15,0 1-9 16,0 0-10-16,-3 0-2 15,-7 1 0-15,-5 2-1 16,-5 2 0-16,-1 0 0 16,-9 0 0-16,4 18 3 15,-5 7 3-15,3 6 0 16,3 6 8-16,9 0-2 16,6-2-10-16,10-6-2 0,0-3 0 15,10-5 6-15,17-2-6 16,11-4 0-16,8-4-6 15,14-4-9-15,2-7-51 16,6-3-186-16</inkml:trace>
  <inkml:trace contextRef="#ctx0" brushRef="#br0" timeOffset="-176433.67">32539 20222 462 0,'0'0'51'16,"0"0"-28"-16,0 0-23 15,0 0 54-15,0 0 0 16,0 0-35-16,0 0-15 15,-36-16 1-15,31 16-5 16,-1 0 0-16,1 0 0 16,0 0 0-16,0 0 0 15,0 0 1-15,4 0 0 0,-3 0-1 16,4 0 0-16,-4 0 7 16,4-2 5-16,-1 2 18 15,1 0 4-15,0 0 3 16,0 0-13-16,0-1-12 15,0 1-7-15,0 0-5 16,9-2-1-16,4 2 1 16,6-2-5-16,4 0 3 15,-2-1 0-15,3 3 2 16,0 0-3-16,3-4 3 0,-1 4 2 16,1-1-2-1,6-1 0-15,6 2-2 0,3-4 1 16,4 3-2-1,2-4-3-15,-2 1-2 0,1 1-2 16,-7 0 1-16,-6 2 9 16,-4 1-1-16,-5 0 1 15,-4 0-1-15,-3 0 1 16,-5 0 0-16,0 0 0 16,2 0-2-16,0 0 2 15,5 0 0-15,1 0-33 16,-1 0-1-16,-1 1 12 0,-1 2 16 15,-3-3 2-15,-5 0 0 16,-2 0 4 0,-1 0 0-16,-5 0 0 0,0 0 0 15,1 0 0-15,4 0 1 16,2 0-1-16,-3 0 0 16,3 0-1-16,-7 0 1 15,2 0-3-15,-4 0 3 16,0 0 0-16,0 0 0 15,0 0 0-15,0 0 0 16,0 0 3-16,0 0-1 16,0 0-1-16,0 0-1 15,0 0 3-15,0 0-1 16,-1 0 8-16,-4-7 12 16,5 1-15-16,-5-1 30 15,4-1-16-15,-2 1-20 0,3-2 1 16,0 2-2-16,0-2-17 15,-1-3-5-15,0-1 19 16,-7 2 3-16,3-1 3 16,-2 5 26-16,0-2-12 15,0 4 2-15,1-2-6 16,1 0-10-16,-2 0 8 16,1-5-5-16,1-1 0 15,-3-3-6-15,-2 0 3 16,3-1-3-16,-3 2 0 0,4 1 0 15,-4 1 0 1,5 3 0-16,-1 1 0 16,-4-2 0-16,5 1 2 15,-5-3 3-15,5 2 2 0,0-1 4 16,-4 0 6-16,2 0-14 16,-5-4-1-16,0 2-2 15,-1 0 0-15,3 2 0 16,-1-2-1-16,-1 3 1 15,-1 1 0-15,-1 0 0 16,1 0 0-16,-6-2 0 16,7 2 0-16,-3-2-3 15,3 2 7-15,4 0-3 16,1 3 2-16,2 0-2 0,-2-2 11 16,4 4-5-1,-2-2 7-15,0 2-12 0,0 1 8 16,0-6-7-1,-1 2 0-15,-1-2 0 0,3-1-2 16,0 2-1-16,-2 0 7 16,1-5-4-16,1 3-1 15,0 0-2-15,2 5 7 16,-3 1 14-16,4 5-4 16,1 0-2-16,0 0-3 15,0 0-10-15,0 0 1 16,0 0-2-16,0 0 1 15,0 0 1-15,0 0 0 0,0 0-3 16,0 0 0-16,0 0 3 16,0 0-3-16,0 0 0 15,0 0-2-15,-3 8-2 16,-3 7-1-16,-5 12 2 16,-4 4 2-16,-4 3 0 15,1 3-1-15,2-3-3 16,-4 2-2-16,2 2-7 15,-5 1 6-15,-2 4-4 16,-2 2-14-16,-5-3 6 16,0 1-1-16,-2-10-2 15,7-2 5-15,1-6 1 16,4-8 13-16,7-1-13 16,5-5-1-16,4-4-7 0,1-4-12 15,3-2-4-15,0-1 32 16,2 0 4-16,0 0 2 15,0 0 0-15,0 0-5 16,0 0 4-16,0 0 4 16,0 0 7-16,0 0-6 15,0 0 2-15,0 0-3 16,0 0 6-16,0 0-5 16,0 0 1-16,0 0 2 15,0 0-2-15,0 0-4 16,2 0-2-16,0 0 3 15,3 0 1-15,0 0-2 0,1-1 2 16,-1-2-1 0,-1 3-3-16,-3 0-19 0,4 0-26 15,-2 0-102-15,4 0-76 16</inkml:trace>
  <inkml:trace contextRef="#ctx0" brushRef="#br0" timeOffset="-175538.68">32793 19739 496 0,'0'0'46'16,"0"0"-18"-16,0 0-28 15,0 0 26-15,0 0-12 16,0 0 11-16,0-38-12 15,0 37 18-15,0-1 24 16,0 2 5-16,0 0-35 16,-4 0 1-16,0 0-20 15,-1-2-2-15,-1 2-3 16,-5-1-1-16,1-1 0 16,-1-2 1-16,-8 3-1 0,1 1 0 15,-2-4 0-15,-2 4 0 16,-2-1-1-16,4-1 1 15,1 2 1-15,2 0-1 16,5 0-1-16,2 0 0 16,3 0 1-16,2 0 0 15,3 0 0-15,2 0 0 16,-3 0 0-16,3 0 1 16,0 0-1-16,0 0 0 15,0 0 0-15,0 0 0 16,0 0 0-16,0 0 3 15,0 0 4-15,0-1-3 16,5-3-2-16,8-1 4 0,11 0-6 16,3-2 0-1,14-1 0-15,10 1 1 0,8 0-1 16,17 0 0-16,8 0 1 16,8 0-4-16,-1 0-1 15,-3 0-8-15,-9 2 2 16,-15 0 10-16,-19-2 0 15,-13 6-4-15,-17 0 4 16,-10 1 0-16,-5 0 5 16,0 0 5-16,0 0 0 15,0 0-10-15,0 0-11 16,0 0-42-16,-5 0-92 0,-7-4-139 16</inkml:trace>
  <inkml:trace contextRef="#ctx0" brushRef="#br0" timeOffset="-140070.28">6799 20177 66 0,'0'0'28'16,"0"0"23"-16,0 0-18 16,0 0 24-16,0 0-17 15,0 0 27-15,0 0-34 16,36 81-14-16,-31-76 9 15,0 2-1-15,-2-3-10 16,1 1-7-16,2-3 3 0,-6 0-3 16,0-2 0-16,0 0 9 15,0 0 36 1,0 0-7-16,0 0-17 0,2 0-7 16,0 0 13-16,3 0-24 15,5-12 3-15,6-12-7 16,11-12-8-16,8-9 4 15,9-10-4-15,11-11-1 16,11-11 1-16,8-8-1 16,9-10 4-16,7-2 2 15,-7 5 6-15,-7 17 9 16,-21 21-3-16,-21 25-10 16,-17 20-8-16,-8 9-3 15,-8 0-16-15,-1 0 8 0,0 1 8 16,0 12-3-16,0 3 6 15,0-2 4 1,0-4-4-16,0 0 0 0,0-2 0 16,4 2-4-16,1 0-78 15,-3-5-47-15</inkml:trace>
  <inkml:trace contextRef="#ctx0" brushRef="#br0" timeOffset="-135959.27">7434 21212 627 0,'0'0'8'15,"0"0"21"-15,0 0 30 16,0 0 29-16,0 0-28 0,0 0-5 15,0 0-23-15,-32-31-11 16,32 26-17-16,0 0-1 16,0 0-2-16,0 3-1 15,7-1 0-15,-4 1-3 16,4 2-7-16,-2 0-7 16,3 0 12-16,4 12 0 15,-2 10-1-15,5 4 1 16,-3 4 5-16,-1 3-5 15,3 2 3-15,-4 0 0 16,2-5 1-16,-3-5-1 0,-3-4-1 16,-2-6 3-16,1-7-1 15,-2-3 0-15,-1-2-1 16,-1-1-2-16,1-2 2 16,-2 0 1-16,0 0-1 15,3 0 1-15,7-2-3 16,10-16 2-16,4-11-1 15,15-6-5-15,3-7-21 16,9-2-11-16,4-3-25 16,7 3 19-16,-2 3 45 15,-10 8 1-15,-12 10 12 16,-10 8 21-16,-13 6-16 16,-10 5-16-16,-3 4 0 15,-2 0 2-15,0 0-4 0,0 0 1 16,0 0-20-16,0 2-4 15,0 9 23-15,0-1-30 16,0 2-19-16,0 2-43 16,0-6-78-16</inkml:trace>
  <inkml:trace contextRef="#ctx0" brushRef="#br0" timeOffset="-134063.55">12189 21038 220 0,'0'0'249'16,"0"0"-242"-16,0 0-7 0,0 0-3 15,0 0 3-15,0 0 2 16,-5-5 2-16,5 4-1 16,-4 1 10-16,1-3-1 15,-2 2 21-15,2 1 22 16,-4-2-22-16,-1 1-16 16,0 1-3-16,1-4-4 15,-2 3 8-15,0-1-1 16,-6-2-2-16,0 3-1 15,-6-3-13-15,1 3-1 16,-3-3-1-16,0 4-3 16,4-2 1-16,3 2 3 15,2 0 0-15,3 0 0 16,5 0 0-16,-3 0 0 0,4 0 3 16,0 0 15-16,5 0-2 15,0 0-2-15,0 0-4 16,0 0-1-16,0 0-4 15,5 4-4-15,15 4 10 16,13 3 12-16,22 0-5 16,19-2 0-16,21-4 4 15,26 0-14-15,11-5-2 16,15 0-5-16,-4 0-1 16,-8 0 0-16,-20 0-1 0,-26 0 0 15,-27 0 0-15,-22 3-39 16,-19-3 20-16,-8 0 19 15,-11 0 1 1,-2 0 1-16,0 0 15 16,-12 0-16-16,-11 0-1 0,-3 2-35 15,-5 3-100-15,-5-3-73 16</inkml:trace>
  <inkml:trace contextRef="#ctx0" brushRef="#br0" timeOffset="-129901.42">14180 20912 499 0,'0'0'75'0,"0"0"-60"16,0 0 6-16,0 0 38 15,0 0 8-15,0 0-23 16,0 0-19-16,-26 0 0 15,23 0 6-15,3 0 5 16,0 0-25-16,-3 0-9 16,3 0 0-16,0 0-1 15,0 0 1-15,0 0-2 16,0 0 0-16,0 0 0 16,0 0 0-16,0 0 0 15,0 0-2-15,0-2 1 16,6 2-2-16,15 0 3 0,3-2 0 15,2-1 0-15,5 2 0 16,7-3-1-16,8 2 2 16,1 2-1-16,0 0 0 15,-6 0 0-15,-5 6-2 16,-7 5-67-16,-1 0-48 16,-13-2 5-16,-3-7-262 15</inkml:trace>
  <inkml:trace contextRef="#ctx0" brushRef="#br0" timeOffset="-129683.39">14253 21073 920 0,'0'0'37'16,"0"0"-36"-16,0 0 1 15,0 0 17-15,0 0-18 16,0 0 1-16,99-57-2 16,-36 47-2-16,9 0 0 15,-2 3-41-15,-11 7-45 0,-12 0-132 16</inkml:trace>
  <inkml:trace contextRef="#ctx0" brushRef="#br0" timeOffset="-121861.63">11567 19932 513 0,'0'0'23'0,"0"0"-23"16,0 0 0-16,0 0 25 15,0 0 21-15,0 0-31 16,0 0-14-16,-7 0 1 16,6 0 1-16,1 0-1 0,-2 0 2 15,0 0-4-15,-1 0 2 16,0 2-2-16,-2-2 1 15,4 0 1-15,-2 0 1 16,3 0 4-16,0 0 11 16,-1 0 22-16,1 3-1 15,0-3-17-15,0 0-18 16,0 0-4-16,0 0-1 16,0 0-7-16,0 2-17 15,0 3-7-15,0-2 28 16,0 1-4-16,6-3 7 15,6 3 0-15,3-4 1 16,8 0 2-16,4 0 3 16,5 0 3-16,6 0 0 0,0 0 1 15,0 0-9-15,-2 0 5 16,-5 0-3-16,-5 0-2 16,-6 0 0-16,-3 2-1 15,-6 3 1-15,-1 0-11 16,-5-1-6-16,-1 3-13 15,-4 4-18-15,-4-5-95 16</inkml:trace>
  <inkml:trace contextRef="#ctx0" brushRef="#br0" timeOffset="-121507.52">11429 20180 590 0,'0'0'67'0,"0"0"-66"15,0 0-1-15,0 0 19 16,0 0 5-16,0 0-17 16,43-6 26-16,-2-8 6 15,3 0-3-15,4-1-15 0,-5 5-3 16,-2 3-13-16,-8 7-5 16,-4 0-10-16,-7 0-53 15,-7 5-81-15,-10-1-105 16</inkml:trace>
  <inkml:trace contextRef="#ctx0" brushRef="#br0" timeOffset="-118881.37">14131 19644 86 0,'0'0'50'16,"0"0"-47"-16,0 0-3 15,0 0-2-15,0 0-34 16,0 0-48-16</inkml:trace>
  <inkml:trace contextRef="#ctx0" brushRef="#br0" timeOffset="-117785.51">14055 19746 191 0,'0'0'61'16,"0"0"12"-16,0 0-8 16,0 0 24-16,0 0-65 15,0 0 9-15,-22-14-8 16,18 14-16-16,-2 0-9 16,1 0 0-16,-1 0 13 15,-3 3 7-15,3 5-7 0,-1-3 7 16,4-2-13-1,-4 1 9-15,2-1-10 0,2-1 3 16,-1 2 12-16,3-4 10 16,-1 1-1-16,2-1-6 15,-2 0-7-15,2 0-10 16,0 0-7-16,0 0 0 16,0 2-1-16,0-2-11 15,9 5 7-15,6-4 5 16,6 0 0-16,4 1 0 15,6-2 1-15,0 0 1 0,10 0 2 16,3 0-3 0,11 0 1-16,8-9 6 15,1 0-1-15,8 2-4 0,-9 2-3 16,-8 5 0-16,-17 0-67 16,-17 0-107-16</inkml:trace>
  <inkml:trace contextRef="#ctx0" brushRef="#br0" timeOffset="-117519.93">13748 20039 645 0,'0'0'62'0,"0"0"-62"16,0 0-13-16,0 0 13 16,0 0 0-16,0 0 36 15,124-1-22-15,-59-10 0 16,6-1-1-16,2 0-13 16,0 2-2-16,-1 3-4 15,-9 0-93-15,-18-1-333 16</inkml:trace>
  <inkml:trace contextRef="#ctx0" brushRef="#br0" timeOffset="-111138.76">18810 19101 658 0,'0'0'29'16,"0"0"10"0,0 0-8-16,0 0-5 0,0 0 29 15,0 0-18-15,0 0 1 16,1-73-11-1,-1 59-11-15,0 2 14 0,-2-1-10 16,-8-1-10-16,4 1-5 16,-3 1-4-16,3 2 1 15,3-1-2-15,3 0 1 16,0-3-1-16,13-1 0 16,14-4-5-16,13 1 1 0,8 8 0 15,4 0 1-15,-1 7-1 16,-3 3 1-16,-12 0 2 15,-6 6 1-15,-13 17-3 16,-13 8 2-16,-4 16-2 16,-9 13 2-16,-22 5 0 15,0 6 1-15,3 1 0 16,7-4 0-16,11-6-5 16,10-13-3-16,0-13-10 15,6-9 2-15,14-10 0 16,7-4 8-16,-1-8-3 15,-4-2 4-15,3-3 5 16,-2 0 1-16,-1-14 1 16,0-1 2-16,-5-3 3 15,3 1 9-15,-8 4-3 0,1 2 9 16,-11 7-9-16,1 1 10 16,-3 3 0-16,0 0-12 15,1 0-9-15,0 7-4 16,3 24 3-16,0 14 1 15,2 12 0-15,-1 11 1 16,5 12-4-16,1 10 8 16,4 5-9-16,2 11 6 15,3 1-4-15,6 5 3 16,1 4-2-16,2-3 0 16,-5 0-1-16,-9-8-7 0,-7-8-15 15,-8-13 11-15,0-18 2 16,-5-18 2-1,-10-16 9-15,4-11 1 0,-5-11-1 16,1-8 0-16,-5-2 20 16,-1 0-2-16,-3-10-3 15,-2-7-2-15,-2-1-4 16,-8 2-2-16,-5 1-7 16,-6 9-2-16,-10 6-38 15,-6 0-48-15,-5 0-140 16</inkml:trace>
  <inkml:trace contextRef="#ctx0" brushRef="#br0" timeOffset="-105807.07">20310 14429 479 0,'0'0'1'0,"0"0"-1"16,0 0 0-16,0 0 23 15,0 0 56-15,-10-101-32 16,10 81-13-16,0-1-17 16,0 3 17-16,0-2-15 0,0 2 23 15,16 0-24 1,9 4-15-16,9-4-3 0,16 2-2 15,7 0 2-15,8 3-1 16,3 6 0-16,1 6 1 16,-4 1-1-16,-5 0 1 15,-12 23 0-15,-18 13-2 16,-18 17-2-16,-12 11-1 16,-12 16 5-16,-28 0 0 15,-10 1 3-15,1-6-3 16,7-11 0-16,10-9-2 15,17-11 2-15,15-8 4 16,0-8-4-16,28-3-4 16,17-7 4-16,9-7 4 15,8-6-4-15,8-5-1 16,-1 0 0-16,1 0-2 0,-1-10 3 16,-11-7 0-16,-11 0 0 15,-15 2 5-15,-15 5 4 16,-12 5 5-16,-5 1 14 15,0 2-13-15,0 2 13 16,0 0-11-16,0 0-16 16,-5 9-1-16,-4 16-1 15,-3 6 1-15,4 9 0 16,8 6 0-16,0 11 0 0,0 11 4 16,3 16-3-16,12 11 1 15,0 10 0 1,0 12-2-16,-5 1 1 0,-3 0-1 15,-2-4 0-15,4-11 0 16,-3-16 0-16,3-14 0 16,-4-14 0-1,-3-12 0-15,-2-6 0 0,0-8 0 16,-7-3 0-16,-17-6 1 16,-3-5 0-16,-11-7 3 15,-3-7 0-15,-6-5 8 16,-8 0-5-16,-4-2 7 15,-1-16-6-15,-2-1-6 16,2-4-2-16,4 2 0 16,3 1-2-16,3 12-24 0,3 3-65 15,-2 2-157-15</inkml:trace>
  <inkml:trace contextRef="#ctx0" brushRef="#br0" timeOffset="-81745.44">5999 6625 211 0,'0'0'3'16,"0"0"-3"-16,0 0-3 16,0 0-35-16,0 0 1 15,0 0 37-15,0 0 0 16,0 0 40-16,10 42-5 0,-10-42 11 16,0 0 31-16,5 0-23 15,-5 0-16 1,6 0-10-16,-1 0-19 0,-4 0 0 15,2 0 1-15,-3 0 2 16,0 0 8-16,0 0-10 16,0 0-7-16,0 5-3 15,0 19 0-15,0 18-1 16,-9 13 1-16,-6 15 1 16,3 8-1-16,-1 9 0 15,6 7-1-15,0 0 0 16,-1-4-43-16,1-6-250 15</inkml:trace>
  <inkml:trace contextRef="#ctx0" brushRef="#br0" timeOffset="-79337.97">6089 5880 299 0,'0'0'0'16,"0"0"-69"-16,0 0 65 16,0 0 4-16,0 0 40 15,0 0 24-15,-24 16-6 16,24-16-23-16,0 0-6 15,0 0-9-15,0 0-13 0,0 0 1 16,0 0-4-16,0 0 12 16,0 0-2-16,0-7-9 15,0 2-4-15,0-4 7 16,3-1 18-16,-3 6-13 16,3 0-13-16,-3 3 3 15,0 1-1-15,0 0-2 16,0 0-4-16,0 0-13 15,0 0-17-15,0 16-3 16,0 6 12-16,0 5-66 16,-3-2-137-16</inkml:trace>
  <inkml:trace contextRef="#ctx0" brushRef="#br0" timeOffset="-9795.15">12066 7460 5 0,'0'0'0'15,"0"0"-5"-15,0 0 5 16,0 0 0-16</inkml:trace>
  <inkml:trace contextRef="#ctx0" brushRef="#br0" timeOffset="-9751.68">12102 7586 11 0,'-11'12'0'0,"-6"-1"-10"0</inkml:trace>
  <inkml:trace contextRef="#ctx0" brushRef="#br0" timeOffset="-4664.42">6955 11899 583 0,'0'0'70'0,"0"0"-11"16,0 0 12-16,0 0-45 16,0 0 35-16,0 0-5 15,0 0-52-15,-30-81-1 16,29 77 2-16,0 1 5 15,-2 2 1-15,3 1 12 16,-1 0-15-16,1 0-5 16,0 0-1-16,0 0-2 15,-1 0-2-15,-3 0-1 0,-2 11-14 16,-5 18-6-16,-4 10 23 16,-4 10 1-16,-4 5-1 15,5 3 0-15,0-1-1 16,0 0 1-16,0-1 0 15,2-4-1-15,0-3 1 16,3-7-8-16,-2-5-4 16,3-7-7-16,0-8-13 15,1-9-1-15,7-5-6 16,-1-5-13-16,4-2-40 16,1-9-58-16</inkml:trace>
  <inkml:trace contextRef="#ctx0" brushRef="#br0" timeOffset="-4345.55">6577 11905 280 0,'0'0'121'0,"0"0"-74"15,0 0-14-15,0 0-28 16,0 0 54-16,-30-88-24 15,28 82 7-15,2 5 9 16,0-4-42-16,0 2 4 16,0-1-11-16,0 3-2 0,17-3-4 15,7 1 3 1,1 3-5-16,2 0 4 16,4 0-2-16,1 1 3 0,3 10-3 15,2 2 4 1,2 4 0-16,1 3-3 0,1-1-16 15,-5-1-9-15,0-5-39 16,1-4-12-16,-4-9-61 16</inkml:trace>
  <inkml:trace contextRef="#ctx0" brushRef="#br0" timeOffset="-4141">7236 11778 607 0,'0'0'55'0,"0"0"-11"16,0 0-44-16,0 0-2 16,0 0 1-16,0 0-5 15,27-4 2-15,-6 3 4 16,14-1 0-16,-4 2-1 16,5 0-18-16,0 0-46 15,-4 0-56-15,-6 0-134 16</inkml:trace>
  <inkml:trace contextRef="#ctx0" brushRef="#br0" timeOffset="-3911.31">7233 12022 741 0,'0'0'13'0,"0"0"62"16,0 0-71-16,0 0-3 15,0 0 4-15,0 0 13 16,-18 0-7-16,33 0-10 16,13 0 0-16,16-10-2 15,4 1 0-15,8 4-43 16,-2-1-74-16,-7 1-52 16</inkml:trace>
  <inkml:trace contextRef="#ctx0" brushRef="#br0" timeOffset="-3514.14">7922 11697 681 0,'0'0'0'15,"0"0"0"-15,0 0-18 16,0 0 15-16,0 0 3 15,-99 47 6-15,84-24-2 16,10 5-2-16,5 1-1 16,0 1 0-16,9-2-1 0,8-1-2 15,7-1 2 1,2-6-3-16,-2-3-3 0,0-7 2 16,-8-7-4-1,-1-3 8-15,0 0-2 0,-4 0 2 16,-1-16 0-16,-2-7 0 15,-8-2 0-15,0-2 2 16,0-3-2-16,-14 0-1 16,-8 3 1-16,0 3 6 15,4 2-4-15,-1 7-1 16,13 3 4-16,1 5-3 16,5 4-2-16,0 1-11 15,15 0-100-15,11 2-46 16</inkml:trace>
  <inkml:trace contextRef="#ctx0" brushRef="#br0" timeOffset="-3316.22">8259 11741 828 0,'0'0'8'16,"0"0"4"-16,0 0 8 15,0 0-18-15,0 0-2 16,0 0-1-16,-8-51-3 16,11 51-53-16,13 0-84 15,2 0 50-15,-3 6-217 16</inkml:trace>
  <inkml:trace contextRef="#ctx0" brushRef="#br0" timeOffset="-2864.01">8659 11527 694 0,'0'0'20'16,"0"0"-5"-16,0 0-14 15,0 0-1-15,0 0 38 0,0 0-15 16,-57-17-22-16,47 24-1 15,-8 19 0 1,4 11 0-16,-1 13 11 0,6 7-2 16,9 5-7-16,0-1 1 15,0-5-2-15,15-6-1 16,5-11 0-16,6-10 0 16,1-10 0-16,-2-10-7 15,-4-9-7-15,-4 0 3 16,-2-14 11-16,-5-14 6 15,-5-5-5-15,-5-3-1 16,0 1 1-16,-16 7 2 16,-9 4 12-16,-1 7 2 0,1 10 11 15,0 7-21 1,6 0-6-16,0 5-1 0,8 14-4 16,5 7-7-1,6 3-13-15,0 1-45 0,26-4-7 16,13-6-22-16,6-10-32 15</inkml:trace>
  <inkml:trace contextRef="#ctx0" brushRef="#br0" timeOffset="-2565.06">9061 11689 357 0,'0'0'112'0,"0"0"40"15,-22-97-67-15,-8 83 61 16,2 5-92-16,-2 9-41 0,5 0-5 15,7 0-3-15,8 2-5 16,5 12-2-16,0 4 0 16,5 0 2-16,0 3-9 15,2-1-1-15,16 1 7 16,0 4-4-16,3 3-13 16,-6 6 14-16,4 6 6 15,-8 0-1-15,-1 2 1 16,-4-1 0-16,-2-4 1 15,-4-2 1-15,0-6-2 16,0-2 0-16,0-3 0 16,0-3-5-16,1-1-105 15,7-10-20-15,4-10-281 16</inkml:trace>
  <inkml:trace contextRef="#ctx0" brushRef="#br0" timeOffset="-2365.71">9309 11795 662 0,'0'0'33'0,"0"0"37"16,0 0-55-16,0 0-15 15,0 0-1-15,0 0-1 0,-10-12-56 16,15 12-34-1,11 0 0-15,4 0-194 0</inkml:trace>
  <inkml:trace contextRef="#ctx0" brushRef="#br0" timeOffset="-1746.97">9626 11603 639 0,'0'0'40'0,"0"0"4"16,0 0 14-16,0 0-14 0,0 0-16 15,0 0-13 1,0-16-15-16,0 18-2 16,0 19-4-16,0 7 6 0,0 9-1 15,0 7-2-15,0 0 2 16,-10 0-16-16,-1-6-25 15,0-12-31-15,-2-8 58 16,6-9 13-16,2-6 2 16,0-3 0-16,1 0 26 15,4-2 4-15,0-20-30 16,0-10-13-16,0-13 13 16,0-8 23-16,10-7 3 0,1-6-8 15,8-2 5 1,-1 1-15-16,0 8-3 0,5 7-3 15,0 15-1 1,-4 13 15-16,-1 9-16 0,-5 8-1 16,1 7 0-16,1 0-8 15,-10 14-6-15,-5 18 3 16,0 15 3-16,-15 7 5 16,-9 7 4-16,-4 1 0 15,3-1-6-15,3-9-12 16,6-10 0-16,6-18-7 15,2-11 16-15,6-9 9 16,2-4 3-16,0 0 48 16,0 1-30-16,0 3-21 15,0 0 0-15,10 5 0 16,15 3 7-16,-2 2-5 16,4 2 0-16,-3 4 1 0,-3-1-3 15,0 1-85-15,-4-5-45 16,-7-5-471-16</inkml:trace>
  <inkml:trace contextRef="#ctx0" brushRef="#br0" timeOffset="-1585.92">10002 11681 522 0,'0'0'115'0,"0"0"-53"16,0 0-8-16,0 0-40 15,0 0-5 1,0 0-9-16,0-7-80 0,0 20-35 16,0-3-74-16</inkml:trace>
  <inkml:trace contextRef="#ctx0" brushRef="#br0" timeOffset="-1346.68">10379 11471 749 0,'0'0'53'0,"0"0"-53"15,0 0-40 1,0 0 36-16,0 0 4 16,-113 44 6-16,88-14 13 0,3 5-16 15,11 3-2-15,11-3-1 16,0 1-10-16,0-3-7 15,21 1-47-15,2-7-11 16,7-8-64-16</inkml:trace>
  <inkml:trace contextRef="#ctx0" brushRef="#br0" timeOffset="2936.15">6353 12501 516 0,'0'0'25'0,"0"0"-3"0,0 0 39 15,0 0-55-15,0 0-5 16,0 0 2-16,0 0 19 16,-64-89 7-16,60 82 34 15,4 0-19-15,0 1-19 16,0-1 10-16,0-4-33 0,0-3-2 15,4-5 0-15,9-5-2 16,1-4-2-16,-1-5 3 16,-4-7 1-16,4-8-1 15,-1-8-9-15,-3-7 1 16,-4-4-10-16,-2-2 2 16,0-1-12-16,-3 3 16 15,3 4 13-15,1 10 1 16,-1 12 6-16,2 12 5 15,2 10-12-15,-2 7-1 16,-2 6-5-16,-1 3 2 16,-2 3 4-16,1 0 0 15,-1 0-37-15,0 5-24 16,0 22 44-16,-1 12 17 16,-21 10 0-16,-3 7 0 0,-1-6 0 15,-1-9-1-15,1-11 1 16,11-15 0-16,0-8-1 15,6-6 1-15,3-1 30 16,-6 0 9-16,12-16-2 16,0-11-37-16,0-7-33 15,5-8 14-15,17-6-3 16,-1 2-7-16,9 5-20 16,-8 14-44-16,-1 12 93 15,-6 9 10-15,0 6-10 16,-5 3 0-16,7 22 1 15,-1 7 2-15,8 7 9 16,8 5-1-16,9 3-11 0,13-2 0 16,8 2-3-16,5-5-13 15,-5-9-142-15</inkml:trace>
  <inkml:trace contextRef="#ctx0" brushRef="#br0" timeOffset="4117.67">6920 11324 199 0,'0'0'175'16,"0"0"-77"-16,0 0-77 15,-116-16 17-15,70 16-33 16,-1 0-5-16,-3 0 17 16,2 3 20-16,1 0-10 15,7 1-20-15,-1-1 87 16,-3 4-94-16,-4 7-2 15,-3 6-3-15,-2 4 4 0,-4 6-2 16,0 5-8-16,6 0 3 16,8 1 2-16,5 1 1 15,9 4 3-15,3 2-1 16,1 4-3-16,-2 9-4 16,1 1 2-16,-3 10-4 15,3 6 11-15,3 5 1 16,3-1-3-1,11 2 1-15,6-3 2 0,3-5-1 16,3-3 0-16,21-8 0 16,4-1-1-16,6-1 2 15,7-1 2-15,7-2-1 16,9-1 7-16,12-5 6 16,17-4-8-16,13-2-3 0,10-4-3 15,11-9-10-15,5-8-1 16,0-5-9-16,6-9 4 15,-2-5-4-15,1-3 11 16,-1 0-2-16,4 0-2 16,7-4 9-16,5-5-21 15,-1-1 21-15,1-2-17 16,0-3 20-16,-3-5 2 16,5 3 10-16,-4-8 3 15,-2 3 20-15,-5-2-1 16,-1-1-24-16,1 0 2 15,-3-4 19-15,1 0-16 0,3-1 9 16,-6-5-4-16,-1-6-4 16,4-1-6-16,0-6 6 15,1 1-10-15,2-2 0 16,1-1 7-16,3 1-5 16,-4 1-3-16,-13 3 12 15,-17 8-10-15,-32 6 24 16,-24 3 3-16,-20 2 25 15,-9-1 2-15,-5-7 30 16,2-3-62-16,6-9-26 16,-1-4-2-16,4-4-3 0,-7-2-12 15,-6 0-8 1,-7 3-2-16,-8 7 23 0,-3 2 2 16,-23 3 12-16,-17 2-12 15,-10-1-11-15,-12 3-7 16,-5-2 9-16,-6 2 8 15,-1-3-10 1,-7-2 10-16,-1-2-7 0,0 0-5 16,-7 0 7-16,-13 4-3 15,-11 6-5-15,-22 4 11 16,-4 6 3-16,-13 7 0 16,3 2 0-16,1 5-3 15,-9 4-23-15,-1 6-1 16,-11 0-28-16,-5 0 1 15,-4 0 10-15,-6 2 31 0,-10 4 13 16,-8 8 3-16,-17 9 10 16,-7 19 1-16,2 17-12 15,15 12-2-15,17 6-2 16,15 3-7-16,12-1-19 16,8 5-39-1,15 0 12-15,14-4-14 0,26-7 15 16,16-6-51-16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6:31:57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25597 716 73 0,'0'0'0'15</inkml:trace>
  <inkml:trace contextRef="#ctx0" brushRef="#br0" timeOffset="-91016.29">4925 4109 383 0,'0'0'39'15,"0"0"7"-15,0 0 10 0,0 0-44 16,0 0 1-16,0 0 8 15,0 0 12-15,-80-11-4 16,80 11 10-16,0 0-13 16,0 0-21-16,0 0-3 15,-5 0 0-15,5 0-1 16,0 0-1-16,0 0 2 16,0 0-4-16,0 0 4 15,0 0-2-15,0 0 0 16,0 0 0-16,0 0-1 15,0 0 1-15,0 0-1 0,0 0 0 16,0 0-2-16,0 0 3 16,15 7-1-16,5 0 3 15,4 0-2-15,11-1 3 16,5 0-3-16,5 0 2 16,5 0 0-16,1 2 2 15,2 1-3-15,6 0-2 16,7 3 0-16,6-1 1 31,2-1 0-31,15-2 1 16,7 3 0-16,5-2-1 0,7-4 0 15,0-3 0-15,7-2 3 16,-1 0-1-16,2 0 0 16,3 0-2-16,-11 0 0 15,-4 0-1-15,-15 2 1 16,-17-2 0-16,-18 1 1 15,-17 3-1-15,-8-4-1 16,-9 0 1-16,-8 2-1 16,-3 1 3-16,-4-1-4 0,-5-2 2 0,0 0 0 15,0 0 0-15,0 0-5 16,0 2 5-16,0-1-17 16,0 6-40-16,0 1 24 15,0-3-23-15,0-5-112 16</inkml:trace>
  <inkml:trace contextRef="#ctx0" brushRef="#br0" timeOffset="-89899.96">6929 2590 460 0,'0'0'22'16,"0"0"30"-1,0 0 3-15,0 0-14 16,0 0-5-16,0 0 20 0,0-43-39 15,0 37 8-15,0 3-2 16,0 1-1-16,0 1-1 16,0 1-15-16,0 0-5 15,0 0-1-15,0 0-2 16,0 12-13-16,0 13 6 16,0 10 9-16,6 7 0 15,3 5-1-15,-4 3 1 16,1 3 2-16,4-2-2 15,0 3 0-15,0 6-3 16,0-1 6-16,-2 3-5 0,-2-1 4 16,3-4-2-16,-5-1 0 15,-3-3 0-15,0-3 1 16,3-3-3-16,-2-4 2 16,1-1 0-16,-3-2-2 15,0-3 2-15,0-2 0 16,0-1 0-16,0-4 3 15,0-3-3-15,-3-1 1 16,1-4-2-16,-2 0 1 0,3 0 0 16,1-1-2-16,0-1 2 15,0-1 3-15,0 1-3 16,0-1-2-16,0-2 2 16,0-1 2-16,0-2-2 15,0-5 0-15,0-1-2 16,0 3 5-16,0-4-3 15,0 2 0-15,0 1 0 16,0 0 0-16,0 4 0 16,0 1 0-1,-5 7 0-15,0 0 0 0,-1 1 0 16,2-6-1-16,3-1 1 16,1-4-4-16,0-1 4 15,0-1 0-15,0-3 0 16,5 0 5-16,1-2-10 15,-1-2 8-15,-1-1-3 16,-4 0 0-16,0-2 0 16,0 0 5-16,0 0 8 15,0 0 3-15,0 0-11 16,0 0-2-16,0 0-3 16,0 0-1-16,-4 0-69 0,-5 0-84 15,7 0-99-15</inkml:trace>
  <inkml:trace contextRef="#ctx0" brushRef="#br0" timeOffset="-87255.51">6999 2600 324 0,'0'0'86'0,"0"0"-42"15,0 0 10-15,0 0-35 16,0 0-5-16,0 0-2 31,0 0-4-31,0-5-2 0,0 2-3 16,0 3 6-16,0 0 9 16,4 0-15-16,11-2 0 15,10 2 1-15,3-2-2 16,9 2-2-16,8-2 0 15,6-1 1-15,6-1-1 16,7 1 10-16,5-3-2 16,8-1-1-16,4 0 6 15,9 1-5-15,8 1 2 0,0 0-10 16,7 0 3-16,-1-1-3 16,-1 3 2-16,11-2 1 15,6 1 1-15,5 2-3 16,10 0 0-16,9 2 0 15,4 0-1-15,3-2 1 16,-1 2-1-16,-10-3-26 16,-13-1 0-16,-16-1 14 15,-16-1 10-15,-18 1 1 0,-8 1 1 16,-13-3 1-16,-12 2 5 16,-13 3 0-16,-12 2-3 15,-9 0 1-15,-9 0-4 16,-1 0 2-16,0 0 3 15,0 0-5-15,0 0 0 16,0 0 0-16,0 0 0 16,4 0 0-16,-4 0 1 15,0 0 0-15,5 0-1 16,-5 0 0-16,2 0 4 0,-2 0 12 16,0 0 15-16,0 0-2 15,0 0 5-15,0 0 4 16,0 0-1-16,0 0-1 15,0 0-7-15,0 0 1 16,0 0-8-16,0 0-9 16,0 0 5-16,0 0-4 15,0 0 10-15,0 0-2 16,0 0 2-16,0 0-7 16,0 0-3-16,0 0-13 15,0 0 5-15,0 0-6 0,0 0 2 16,0 0-1-1,0 0 2-15,0 0 1 0,0 0-4 16,0 0 1-16,0 0 1 16,0 0-2-16,0 0 1 15,0 0-1-15,0 0 0 16,0 0 0-16,0 0 0 16,0 0 0-16,0 0 0 15,0 0 1-15,0 0-1 16,0 0 0-16,0 0 0 15,0 0 0-15,0 0-1 16,0 0 1-16,0 0-3 0,0 0-2 16,0 0 3-1,0 0-4-15,0 0-4 0,0 0 0 16,0 0 0-16,0 0-11 16,0 6-11-16,4 6 28 15,1 6 0-15,-1 2 4 16,2 6 0-16,-1-1 2 15,1 5-2-15,3 2 0 16,-3 5 1 0,1 4-1-16,-4 6 0 15,5 0-1-15,-1 4 1 16,-4 3-5-16,0 5-10 16,-3 0 6-16,2 1 3 0,-2-5 6 15,3-8-6-15,-3-2 3 16,3-7 1-16,-1-3 0 15,-2-2 2-15,0-7-2 16,0 3-1-16,0-1-9 16,0 0 5-16,0 3 2 15,0-3-6-15,0-2-12 16,0 0 1-16,5-2-2 16,0-5 12-16,-5 0 8 15,0-1 3-15,0-3 1 0,0 0-1 16,0 2 0-16,0-2 1 15,-3 2 0-15,-1-2 0 16,3-1 0-16,1-1 4 16,0-4-4-16,0-1-2 15,0 1 2-15,0-2-1 16,0 2-2-16,0 0 4 16,0 0-1-16,0 3 0 15,0 0 1-15,0 0-4 0,0 0 6 16,0-4-1-1,0 3-2-15,0-3-8 0,5-1 5 16,1-2-3-16,-2 0 6 16,-4-1 0-16,0-1 0 15,0-1 0-15,0 4 0 16,0 1 0 0,0 0-2-16,0 5 1 0,5 0 1 15,-5-3 4-15,3-1-4 16,-3-3-4-16,3 1 4 15,1-3 1-15,-4 2-1 16,2 0 0-16,1 2 3 16,-2 5-3-16,-1 0 0 15,0 3 0-15,0 0-1 16,1-1-2-16,2-3 2 16,-2-4 2-16,3-4 5 0,-2 1-6 15,2-1-6 1,1-1 6-16,-5 2 1 0,5 2 4 15,-4-1-4-15,0-1-1 16,3 0-1-16,-4 0 1 16,4-4 0-16,-4 0 0 15,0 0 1-15,0 1-1 16,0 1-5-16,2 0 5 16,-2 2 0-16,4 2 0 15,-4 2 5-15,6-1-5 16,-2 0-5-16,1-2 5 0,-2-2 0 15,-1-1 4-15,-1-1-4 16,1-1 0 0,-2 0 0-16,0 0-3 15,0 0 3-15,0 0 4 0,0 0-4 16,0 0 0-16,0 0 0 16,0 0 2-16,0 0-1 15,2 0 4-15,6 0-10 16,5 0 11-16,0 0-11 15,8 0 11-15,3 0-5 16,1 0-1-16,1-1-3 16,6-4 1-16,5 2 4 15,8-1-2-15,-2 1 4 16,5-1-4-16,3 1 0 0,3 1-4 16,1-1 8-16,7-1-7 15,10 3 4-15,7-2-1 16,9-1 0-16,3-1 0 15,7 0-2-15,6-2 2 16,10 4 0-16,9-2 3 16,1 2-3-16,3 3 0 15,2 0-1-15,-1 0 1 16,0 0-7-16,-1 0 6 16,9-2 1-16,-5 0-2 15,13-1 2-15,2-1-4 0,5 3 4 16,-1-3-7-16,-8 4-24 15,-13 0 15-15,-19 0 4 16,-18 0 9-16,-27 0 0 16,-11 0 6-16,-22 0-1 15,-15 0-1-15,-9 0 2 16,-8 0 4-16,0 0 3 16,0-2-10-16,-3 2-2 15,-15 0-14-15,-8 0-17 16,-4-1-89-16,-6-6-174 15</inkml:trace>
  <inkml:trace contextRef="#ctx0" brushRef="#br0" timeOffset="-85932.23">5006 4140 307 0,'0'0'153'16,"0"0"-50"-16,0 0-53 0,0 0 0 15,0 0-38-15,0 0 15 16,0-19-5-16,0 17-4 16,0 2-5-16,0 0-7 15,0 0 11-15,0 0-12 32,0 0-5-32,0 0 1 15,0 0 3-15,0 0-1 16,0 0 2-16,0 0-4 0,-11 0 0 0,-2 0 1 15,1 0-1-15,-8 0-1 16,-6 0 1-16,-10 0-1 16,-7 0 0-16,-9 0 0 15,-6 0 0-15,-4 0 1 16,-8 0-1-16,0 0-10 16,-1 6 8-16,-4 0-1 15,-3-4 2 1,-5 2 1-16,0-2 0 15,0-2 1-15,3 0-1 16,10 0 6-16,4 0 2 16,3 0-2-16,12 0-6 15,2 0-2-15,7 0 2 16,1 0-1-16,4 0 1 16,6 0-2-16,0 0 3 0,2 0-2 15,3 0-1-15,0 0 2 16,-2 0 0-16,6 0-5 15,-2 0-8-15,-1 0-2 16,11 1 7-16,1 3 0 16,4 0 5-16,2-4 3 15,7 1 0-15,-4-1 1 16,4 0-1-16,0 0 4 0,0 0 4 16,0 0 2-16,0 0 3 15,0 0-5-15,0 0-6 0,0 0 1 16,0 0-1-16,0 0-4 15,0 0 2-15,0 0-2 16,0 0 2-16,0 0-4 16,0 0 0-1,0 0-4-15,0 0-30 16,0 2-100-16,0 0-37 16</inkml:trace>
  <inkml:trace contextRef="#ctx0" brushRef="#br0" timeOffset="-83819.25">4367 4040 131 0,'0'0'146'16,"0"0"-115"-16,0 0 24 31,0 0 9-31,0 0-23 0,0 0 13 0,1-32-22 15,-1 21 2-15,0 3-16 16,0 0 17-16,0-1 11 16,0 0-22-16,0 2-12 15,0 0 1-15,-4-2-4 16,2 2-4-16,1 0-1 16,-3 0 5-16,4 3 4 15,0 1-8-15,-4 1 7 16,4 0-5-16,0 2 2 15,0 0-5-15,0 0-4 0,0 0 1 16,0 0-1 0,0 0-1-16,-1 0-7 0,1 7-5 15,0 13 10-15,0 6-1 16,0 7 4-16,0 2-1 16,0 3 1-16,0-2 0 15,0-6 0-15,0-6 1 16,0-5-1-16,0-3 0 15,0-6 0 1,0-3 1-16,0 0-1 16,0-2 0-16,0-2 0 15,0-2 0-15,0-1 1 16,0 0 0-16,0 0-1 0,0 0 3 16,0 0 12-16,0-11-8 15,0-8-7-15,0-5 0 16,-4-7-4-16,2 1 1 15,2-8 3-15,0 1-13 16,0 3 8-16,0 3-14 16,0 6 19-16,0 9-1 15,0 4 1-15,0 5 0 16,0 2 4-16,0 1-4 16,0 4 9-16,0 0-6 0,0 0-3 15,0 0 0-15,0 0-20 16,0 18-7-16,0 7 26 15,0 1 1-15,0 3 5 16,0-1-5-16,0-5-1 16,0-1-3-16,0-5 4 15,0-3 0-15,0-1 4 16,0-4-8-16,0-2 4 16,0-2 0-16,0-3 0 15,-4-2 1-15,4 0 0 0,-4 0 9 0,2 0 9 16,2-13-13-16,0-10-1 15,0-8-5-15,0-2-3 16,6-3 1-16,4 3 2 16,-5 5 5-16,-1 3-4 31,-4 9 3-31,0 7 18 16,0 3-3-16,0 5-6 15,0 1-4-15,0 0-9 16,0 0-1-16,0 0 1 0,0 0-18 15,0 19-3-15,0 12 13 16,-4 8 8-16,-5 5 0 16,3 3 0-16,2 4-30 15,2-7-58-15,-7-11-64 0</inkml:trace>
  <inkml:trace contextRef="#ctx0" brushRef="#br0" timeOffset="-82797.81">5022 3135 320 0,'0'0'140'0,"0"0"-64"16,0 0-42-16,0 0-10 0,17-110 16 16,-14 80-9-1,0 1 11-15,-1 1-16 0,-2 3 4 16,0 4-8-16,0 3-12 15,0 4 3-15,-5 2-11 16,-13 6 2-16,-9 0-4 16,0 3-6-16,-4 3 0 15,-2 0 4-15,0 0 0 16,0 11-5-16,6 9-9 16,-1 3 9-16,7 3-4 15,10 5 0-15,9 1 1 0,2 4-7 16,17 2-3-16,14-3 9 31,10-1 11-31,3-3 0 0,6-1 0 16,-9-4 0-16,-4-1 4 0,-4-2-4 15,-14 0 1-15,-4-3-4 16,-15-2 3-16,0-1 0 16,-10-2 0-16,-14-3 2 15,-5-2 6-15,-1-6 2 16,-6 1 12-16,4-5-17 15,-2 0 2-15,10 0-6 16,0 0 1-16,13-5-4 16,5-11-18-16,6 0-64 15,0-1-3-15,0-5-162 0</inkml:trace>
  <inkml:trace contextRef="#ctx0" brushRef="#br0" timeOffset="-82451.19">5302 2862 526 0,'0'0'21'0,"0"0"19"15,0 0 30-15,0 0-15 16,0 0-26-1,0 0 11-15,0-22-18 0,0 22-11 32,0 0-8-32,0 0 1 15,0 0-4-15,0 0-2 0,5 16 0 16,5 10 2-16,-2 8 4 16,5 8-3-16,-1 2 1 0,-2 0 1 15,0-1-3-15,-5-4 4 16,0-5-4-16,-5-2 0 15,0-2-20-15,0-5-34 0,0-7-85 16,-15-8-108-16</inkml:trace>
  <inkml:trace contextRef="#ctx0" brushRef="#br0" timeOffset="-81647.92">5042 3094 448 0,'0'0'57'15,"0"0"-38"-15,0 0 3 16,0 0-10-16,0 0-10 15,0 0 18-15,54-39-15 0,-24 30-5 16,6-1 1-16,13-3 0 16,11 2 6-16,4-3 7 15,13 1-13-15,-6-1 12 16,0-1-13-16,-8 0 7 16,-12 5-7-16,-15 3 3 15,-17-1 2-15,-12 7-1 16,-7-1 34-16,4 0-1 15,-4 2-19-15,0 0-12 0,0 0-1 16,0 0-5-16,0 0 8 16,0 0 4-16,0-2-6 15,0 2-6-15,0 0 1 16,0 0-1-16,0 0 3 16,0 0-3-16,0 0 0 15,0 0 0-15,0 0 0 16,0 0 0-16,0 0-6 15,0 0-5-15,0 0 3 16,0 0-1-16,0 0 8 0,0 0 0 16,0 0 1-1,-6 0 2-15,-3 0-2 0,-1 0 1 16,-1 0-1-16,-8 7 0 16,0 2 3-16,-5 4-3 15,-3 3-3-15,1 3 3 16,1 4 0-16,4 4 2 15,6-2-1-15,4-6-1 16,11-3-3-16,0-3 0 16,0-5-2-16,8-1-7 15,14-2 2-15,4-5 1 0,11 0 3 16,-1 0-19 0,1-15-27-16,-10-3 22 0,-8 3 15 15,-8 2 15-15,-6 6 7 16,-5 4 45-16,0 1 4 15,0 2-17-15,0 0-31 16,0 0-8-16,0 0-6 16,1 12-16-16,8 7 15 15,-3 1 6-15,6 0 1 16,-1 1 0-16,1-3-30 0,-5-1-38 16,-7-6-42-1</inkml:trace>
  <inkml:trace contextRef="#ctx0" brushRef="#br0" timeOffset="-80646.69">5778 2688 521 0,'0'0'56'31,"0"0"-8"-31,0 0-7 16,0 0-41-16,0 0-4 0,0 0-5 15,-3 29 9-15,3 2 2 16,0 1 0-16,0 2 10 16,10 2-4-16,5-4-4 15,-3-3-3-15,-5-6 4 16,2-3-3-16,-5-6-2 15,-3-7 0-15,-1-4-1 16,0-2-1-16,0 2-17 16,0-3 7-16,0 0 12 0,0 0 1 15,5 0 10 1,-3-11-11-16,6-4-11 0,3 0 0 16,4 3 7-16,2 1 4 15,7 4-3-15,-3 4 0 16,1 3 0-16,4 0 2 15,4 0 1-15,-1 3 0 16,4 13 1-16,-6 3 1 16,-3 6-1-16,-6 0-1 15,-8 1 0-15,-5-2 2 0,-5-3 0 16,-9-1 2-16,-18-1 11 16,-8-2-11-16,-4-5 5 15,-2-4-9-15,5-5-7 16,4-3-22-16,6 0-5 15,2-20 22-15,12-12-4 16,3-10-23-16,9-8 39 16,0 0 4-16,14 0-1 15,18 3 2-15,10-2-5 16,9-4-12-16,1 3-19 16,-10 8 4-16,-11 6 27 0,-15 10 6 15,-12 7 63-15,-4 8-14 16,0 1 4-16,0 3-29 15,0 3 9-15,0 3-24 16,0 1 3-16,0 0-17 16,0 0-1-16,-3 1-11 15,-3 20 1-15,1 9 10 16,-5 5 0-16,4 2 1 16,1 2-1-16,5 2 1 15,0-5-1-15,0-2 0 16,21-4-2-16,4 1 2 15,6-5 1-15,-2-5-1 16,7-6-3-16,-2-10-4 16,-2-5 0-16,-2 0-6 15,-4-10-9-15,-8-9-10 0,-3-6 11 16,-5-2-23-16,-9 2 19 16,-1 0 16-16,0 2 9 15,-7 4 16-15,-8 8 23 16,3 3 26-16,2 2-9 15,7 6-43-15,0 0-7 16,-1 0-6-16,-1 14-3 16,2 9 2-16,3 7-1 15,0 3 4-15,0 11 2 16,0 12-4-16,7 5 0 16,4-5-58-16,-1-8-82 15</inkml:trace>
  <inkml:trace contextRef="#ctx0" brushRef="#br0" timeOffset="-79564.56">7220 3034 539 0,'0'0'62'31,"0"0"33"-31,0 0-39 0,0 0-33 16,0 0-3-16,0 0 5 16,0-48-17-16,0 45-2 15,0 3-1-15,0 0-1 16,0 0 0-16,0 0-3 16,0 0-1-16,0 0 0 0,0 2-3 0,0 16 3 15,5 9-6-15,3 11 5 16,4 5 1-16,1-1 0 15,2-1 0-15,-1-8 0 16,3-7 0-16,-5-8 0 31,1-6 0-31,-2-5 0 16,-1-6-4-16,5-1 4 16,0 0-5-16,-1-12 4 15,7-11-1-15,-2-11-3 0,-4-6-28 16,-4-5-11-16,-2-3 19 15,-8 5 20-15,-1 5 5 16,0 13 3-16,0 10 20 0,0 6-3 16,0 4 3-16,0 3-4 15,0 2-10-15,0 0 9 16,0 0-14-16,0 0-4 16,0 7-6-16,0 16 5 15,0 5-4-15,0 7 10 16,0 2-7-16,5-1 2 15,2-1 0-15,1-5 0 16,-3-2-8-16,-5-5-24 16,0-3-26-16,0-9-66 0,0-11-165 15</inkml:trace>
  <inkml:trace contextRef="#ctx0" brushRef="#br0" timeOffset="-78796.72">7642 2922 219 0,'0'0'375'31,"0"0"-276"-31,0 0-36 0,0 0-50 16,0 0-13-16,0 0-1 15,1 3-6-15,2 18 6 16,2 11 1-16,-3 2 4 15,2-1-4-15,-3-2 0 16,3-1 0-16,-4-6 0 0,0-5 3 16,0-6-5-16,0-5 2 15,0-3-8-15,0-5 6 16,0 0-4-16,-4 0 6 16,4 0 4-16,0-15-4 15,0-8-5-15,4-8 5 16,14-4-4-16,5 0-8 15,-1 2 2-15,-5 8-2 16,2 6 9-16,-9 11 3 16,-5 3 3-16,0 5-2 0,-5 0-1 15,1 0-3-15,4 13-32 16,1 13 34-16,5 8 1 16,4 0-2-16,0 2 1 15,4-4 2-15,-1-2-1 16,2-4 1-16,-4-7 1 15,3-4-2-15,-3-9 1 16,5-6 0-16,0 0 4 16,5-6 0-16,2-16-3 15,-2-7 0-15,3-6 25 0,-4-7-17 16,-3 0-9-16,-9-1 12 16,-9 4-7-16,-4 7-4 15,0 4 0-15,-8 8 1 16,-11 6 0-16,8 5 2 15,1 4-2-15,4 5-3 16,1 0-3-16,5 0-3 16,-4 5-1-16,4 17 7 15,0 4-2-15,0 9 2 16,19 4 0-16,5 3 0 16,2 0 0-16,-2-1 0 0,-3-11 1 31,-11-8-1-31,-5-7 0 0,-5-4-2 0,0-3 2 15,-15-1 4-15,-4 0 14 16,-5-2-8-16,1-3-10 16,5-2 0-16,3 0-25 15,4 0-40-15,3 0-29 16,8-16-311-16</inkml:trace>
  <inkml:trace contextRef="#ctx0" brushRef="#br0" timeOffset="-78524.8">8380 2826 595 0,'0'0'25'0,"0"0"41"16,0 0 2-16,0 0-38 15,0 0-8-15,0 0 0 16,-5-20-20-1,5 20-4-15,0 12 0 16,0 13-3-16,0 6 5 16,1 8 5-16,12 4-5 15,-2 4 0-15,-1-2 3 16,0-6-3-16,-4-5-4 16,-6-9-17-16,0 2-30 15,-1-10-52-15,-23-8-55 0</inkml:trace>
  <inkml:trace contextRef="#ctx0" brushRef="#br0" timeOffset="-77844.77">8321 3000 60 0,'0'0'279'0,"0"0"-218"15,0 0-37-15,0 0-15 16,0 0-8-16,99-32 8 16,-55 23 14-16,7-1-3 15,5 0-1-15,2 2-13 16,-2-1 7-16,-9 2-3 0,-11 3-10 16,-14 1 4-16,-11 1-4 15,-5 0 1-15,-6 2-1 16,0 0 31-16,0-2 16 15,0 2-1-15,0 0-15 16,0-1-3-16,0 1-17 16,0 0-4-16,0 0-5 15,0 0 1-15,0 0-3 0,0 0-3 32,0 0 3-32,0-2 0 0,0 2 0 15,-2 0 2 1,-2-4-1-16,0 4-1 0,2 0-1 15,-3 0-3-15,-5 0 1 16,-2 0-10-16,-6 4 11 16,-4 5 2-16,-4 7 0 15,-1-1 0-15,-2 9 1 16,5-2 14-16,1 3-8 16,1-1-6-16,11-3-1 15,10-1 0-15,1-8-2 16,0-3-1-16,6-4-1 0,15-5 4 15,9 0 1-15,3-3 1 16,-1-19 0-16,-2 5-2 16,-9-1-1-16,-6 7 0 15,-10 4 2-15,-3 7 13 16,-2 0 25-16,0 0-28 16,0 0-11-16,0 0 0 15,0 0-27-15,0 16 2 16,5 4 25-16,3-4-1 15,2-1-3-15,-3-2-20 0,4-5-27 16,-1-5-15-16,0-3-94 16</inkml:trace>
  <inkml:trace contextRef="#ctx0" brushRef="#br0" timeOffset="-76991.39">8867 2760 643 0,'0'0'117'0,"0"0"-59"16,0 0-30-16,0 0-23 15,0 0-5-15,0 0-3 16,-10-3-10-16,10 22 12 16,13 9-2-16,2 4 3 15,0 3 0-15,-4-4 2 16,0 1-2-16,-4-8 1 15,-4-11-1-15,-3-5-16 0,0-4-5 16,0-4 11-16,0 0-13 16,0 0 23-16,0 0-3 15,0 0 3-15,0-5-42 16,0-5 10-16,2-2 27 16,8 2 5-16,4 2 5 15,1 1-5-15,4 3 3 16,1 4 2-16,-1 0 8 15,-1 0-12-15,2 5 1 16,-6 12-2-16,-4 2 0 0,-6 6-3 16,-4 2 2-1,0 3 1-15,-14-2 2 0,-10-3 20 16,-11-5 0-16,-1-5-12 16,4-7-6-16,2-4-4 15,7-4 0-15,10 0-5 16,8-15 6-16,5-17-4 15,0-12 3-15,13-5-4 16,18-2 0-16,6 3-41 0,5 2-11 16,4 2-9-16,-4 4-38 0,-6 9 46 15,-9 8 57-15,-11 6 103 16,-9 10 2-16,-4 4-1 16,-3 3-56-16,0 0-32 15,0 0-16-15,0 0-2 16,0 14-22-16,0 7 21 15,-6 9 3-15,1 3 3 32,5 2-3-32,0 3 0 15,0-3 0-15,11 5 0 16,13-7 0-16,0 0 1 16,11-4-1-16,1-8 1 15,0-8-1-15,1-12 0 0,-9-1-7 16,0-10-7-16,-7-19 1 15,-10-3-14-15,-5-2-3 16,-6 2 21-16,0 2 9 16,-3 11 6-16,-9 3 35 15,5 9 5-15,2 5-15 16,0 2-25-16,1 0-6 16,-1 6-4-16,-1 13 4 0,2 7-1 15,4 10 1-15,0 8-1 16,10 6 1-16,14 5-8 15,3-13-74-15,-4-10-152 16</inkml:trace>
  <inkml:trace contextRef="#ctx0" brushRef="#br0" timeOffset="-75916.98">11143 3130 392 0,'0'0'134'15,"0"0"-72"-15,0 0 32 0,0 0-46 16,0 0-32-16,0 0 0 16,0-94 6-16,17 68-15 15,-5-2 6-15,2-3 0 16,-5-2 5-16,-3 0-13 16,-6-1-5-16,0 6-1 15,0 0 1-15,-21 9-3 16,-13 8-19-16,-10 3 1 0,-3 8 20 15,-4 0-2 1,14 0 2-16,11 17 0 0,15 3-3 16,11 9-1-1,0 4 2-15,26 10-1 0,18 2 1 0,6 7 2 16,-2 4 2 0,-3-5-2-1,-8-8 1-15,-14-8 0 16,-10-10 0-16,-11-7 0 15,-2-6 1-15,-7-1 2 0,-24 0 1 16,-6-3-2-16,-9-1 0 16,4-6 0-16,2-1-2 15,12 0-2-15,12 0-1 16,12-11-27-16,4-16-107 16,10-6-159-16</inkml:trace>
  <inkml:trace contextRef="#ctx0" brushRef="#br0" timeOffset="-75641.91">11393 2786 629 0,'0'0'34'0,"0"0"37"16,0 0-13-16,0 0-30 15,0 0-4-15,0 0 12 16,0-21-3-16,0 21-33 15,0 0-1-15,0 11-5 16,3 19 6-16,10 11 6 16,7 7-6-16,-3 13 0 0,3-2 3 15,-4-3-3-15,-4-6 0 16,1-14-8-16,-7-6-21 16,-6-9-28-16,0-3-17 15,-11-13-79-15</inkml:trace>
  <inkml:trace contextRef="#ctx0" brushRef="#br0" timeOffset="-74122.13">11263 3027 506 0,'0'0'33'0,"0"0"5"16,0 0-27-16,0 0-7 15,0 0-3-15,116-59 0 16,-63 49-1-16,4-2 0 16,3 4 0-16,3-5 1 15,-1 3 21-15,-3-1 0 16,-4 2-5-16,-8 1-9 0,-11 1-6 16,-13 2-2-16,-9 1 1 15,-9 0 1-15,-5 4 6 16,2 0 14-16,-2-2 5 15,4-1-4-15,5-3-15 16,-3 1-7-16,0 2-1 16,-5 2 3-16,2-2 0 15,-3 3 8-15,0 0-3 32,0 0-3-32,0 0-5 0,0 0 3 15,0 0 0-15,0 0 3 16,0 0-3-16,0 0 0 15,0 0-3-15,0 0 4 16,0 0 0-16,0-1-2 0,0 1-1 16,0-1 13-16,0-3 9 15,-4 1-11-15,-6-2-12 16,-1 1-4-16,-7 4 4 16,-7 0 0-16,-11 7-2 15,-9 14 1-15,-2 4-1 16,6 5-12-16,8 0-4 15,14 1 7-15,12-6-32 16,7-5 2-16,0-6-19 16,10-4 27-16,16-6 23 15,10-2 1-15,2-2 6 0,-1 0-2 16,-3 0 3-16,-7 0 0 16,0 0 2-16,-1 0 2 15,5 0 18-15,-1 5 0 16,1-2-8-16,-3-1 2 15,-3-2-10-15,-5 0-3 16,-5 0-1-16,-4 0 0 16,-1-16-24-16,-4-6-4 15,3-7 9-15,-4-1-6 16,1-6-5-16,-3-1 12 0,4-1 17 16,-2 1 1-16,-4 1 17 15,-1 6 34-15,0 6 47 16,0 6-40-16,-6 6 1 15,-1 5-19-15,4 5-19 16,-3 2-18-16,-3 0-3 16,4 19-16-1,-1 9 5-15,6 11 10 0,0 4-2 16,0 5 0-16,16 3 3 16,0 4 4-16,4-4-4 15,-5-13 0-15,-5-9 0 16,-7-13-8-16,-1-11-13 15,-2-4 1-15,3-1 18 0,0-3 2 16,7-20 0-16,2-3-16 16,-2-9-16-16,0 4-50 15,-4 4 33-15,0 6 49 16,13 5 1-16,-2 3-1 16,13 8 2-16,2 2 5 15,4 3 4-15,3 0 9 16,-3 0-2-16,0 12 4 0,-10 9-8 15,-3 4 10 1,-10 6-18-16,-9 1-5 0,-4-4 0 16,-6-2 14-16,-24-3 10 15,-11-6-5-15,-11-3-14 16,-1-9-1-16,2-5 1 16,3 0-3-1,12-10-3-15,10-21-19 0,11-10 3 16,15-10-22-16,0-10 12 15,21 5 8-15,16-1 10 16,7 3-16-16,9 0-4 16,0 2 4-16,-2 4 12 15,-6 8 12-15,-12 13 8 16,-13 14 7-16,-10 8 56 16,-9 5-48-16,-1 0-8 0,0 0-15 15,0 24-6-15,-5 9 6 16,-6 9 1-16,3 5 1 15,8 6-2-15,0 3 3 16,0-2-2-16,13 3 3 16,11-6-4-16,6-5 4 15,2-8 3 1,4-12-6-16,3-8-1 16,3-11 7-16,0-7-3 15,-4-4 0-15,-1-20 3 16,-11-12 3-16,-3-2-9 15,-10-8 3-15,-11 6-4 0,-2 3-1 0,0 10 1 16,-5 6 2-16,-10 11 27 16,9 7 1-16,-4 3-22 15,-1 0-8-15,2 10-3 16,4 15-7-16,5 10 5 16,0 9 0-16,5 9 4 15,10 4-2-15,1 3-39 16,-4-14-55-16,-9-14-190 15</inkml:trace>
  <inkml:trace contextRef="#ctx0" brushRef="#br0" timeOffset="-71954.22">4254 5018 237 0,'0'0'57'16,"0"0"-42"-16,0 0 9 15,0 0-17-15,0 0 53 0,0 0 46 16,29-21-33-16,-24 11-23 16,-2 2 24-16,0-4-32 15,4 0-18-15,1-1-9 16,-3-3-12-16,2 3-1 15,-1-1 2-15,-2 2-2 16,1 4 5-16,-5 0-6 0,0 3 5 16,0-1-4-16,0 3 1 15,0-3-1-15,0 1-2 16,0 0-3-16,0 3 3 16,-5-1 6-16,5 3 0 15,-4 0 0-15,4 0-6 16,0 0 0-16,0 0-6 15,-6 0 5-15,-3 0-6 16,-5 3-4-16,-5 11 10 16,3 4 0-16,-4-1 0 15,-1 8 1 1,2 0-2-16,1 4-5 16,3 1 5-16,8 2 1 0,7-3-9 0,0-4 4 15,3 0-14-15,22-8 13 16,6-1 3-16,9-7 2 15,7-9 2-15,1 0 2 16,-4-12 0-16,-11-11 9 16,-5-7 18-16,-8-1-12 15,-12-6-3-15,-1-4-2 16,-7-2-12-16,0 3 2 16,-20 4 0-16,-13 6-1 0,3 10-1 15,-5 10-3-15,4 10-15 16,4 0-15-16,5 17-18 15,6 10-47-15,12 3 8 16,4-3-108-16</inkml:trace>
  <inkml:trace contextRef="#ctx0" brushRef="#br0" timeOffset="-71090.9">6878 5189 262 0,'0'0'102'0,"0"0"49"0,0 0-46 16,0 0-21-16,0 0-51 15,0 0-3-15,32-53-5 16,-17 32 0-16,0-4-13 15,0 0 2-15,0-2-1 16,0-5-8-16,-2-2 5 0,-2-5-7 16,3-6-3-16,-3-2-3 15,-2-1 3-15,-7 5 1 16,-2 4 4-16,0 11-3 16,0 7-1-16,0 4 0 15,-7 7-1-15,-1 1 0 16,2 6-1-16,4 2-1 15,-7-2-2-15,9 3 4 16,-4 0 0-16,-2 0-4 16,0 14-3-16,-4 10 6 15,3 7 1-15,0 4-1 0,4 6-1 16,1 2 0-16,2-2 2 16,0-2 0-16,0-3 0 15,7-8 0-15,5-1 0 16,-4-8-1-16,-1-5-19 15,-2 0-3-15,-3-4-22 0,-2-4-43 16,0-6-38 0</inkml:trace>
  <inkml:trace contextRef="#ctx0" brushRef="#br0" timeOffset="-70899.66">6799 4894 587 0,'0'0'20'16,"0"0"-6"-16,0 0-3 0,0 0-2 15,0 0-9-15,140-25 1 16,-87 22 0-16,3-1 1 16,1 2-4-16,-3 2-16 15,-4-3-62-15,-8-4-302 16</inkml:trace>
  <inkml:trace contextRef="#ctx0" brushRef="#br0" timeOffset="-70714.58">7321 4834 454 0,'0'0'143'0,"0"0"-71"0,0 0-17 16,0 0-45-16,0 0-10 16,0 0-1-16,-5 21-2 15,5 2 3-15,0 5 11 0,0 8 3 16,0 5 3-16,0 3-11 15,-2 0-1-15,2 0-5 16,-4-6-74-16,-2-12-137 0</inkml:trace>
  <inkml:trace contextRef="#ctx0" brushRef="#br0" timeOffset="-69666.63">10231 5153 538 0,'0'0'79'0,"0"0"-22"0,0 0-28 15,0 0-11-15,0 0-17 16,0 0 9-16,36-61 5 16,-21 37 1-16,0-3 10 15,2-5-15-15,2-3 3 16,-2-8-1-16,7-7-9 16,-3-4-2-16,1 0-2 0,-7 4-6 31,-10 12 1-31,-4 8 1 0,-1 10 8 15,0 7-2-15,0 3 0 16,-4 4-2-16,-3 1 0 16,-3 3-1-16,6 2 1 15,-4 0 0-15,1 0-12 16,-2 2 8-16,-5 15 0 16,2 7 4-16,-3 4 0 0,2 11-2 15,1 6 2-15,1 7 0 16,0-3 1-16,7-1-1 0,4-8 0 15,0-4-2-15,4-4 2 16,13-8 0-16,4-5-1 31,-1-5-16-31,0-7-2 16,-7-4-20-16,-10-3-67 16,-3 0-119-16</inkml:trace>
  <inkml:trace contextRef="#ctx0" brushRef="#br0" timeOffset="-69492.03">10187 4908 658 0,'0'0'66'16,"0"0"-57"-16,0 0-2 15,0 0-7-15,131-42 0 0,-86 38-6 16,2 2-62-16,-8 2-42 15,-5-3-255-15</inkml:trace>
  <inkml:trace contextRef="#ctx0" brushRef="#br0" timeOffset="-69209.72">10676 4864 382 0,'0'0'60'0,"0"0"47"16,0 0-64-16,98 22-26 16,-96-3-5-16,-2 4-1 15,-2 3 14-15,-22 3-4 16,-1-3-3-16,1-1-2 16,8-8 10-16,7-7-26 15,8-3 2-15,1-4-2 16,6-1 0-16,26 0 4 15,14-2 6-15,14 0-10 16,6 0 0-16,0 0-45 16,-6 0-46-16,-9-4-93 15</inkml:trace>
  <inkml:trace contextRef="#ctx0" brushRef="#br0" timeOffset="-67692.92">13718 3965 524 0,'0'0'56'0,"0"0"-4"0,0 0 16 15,0 0-56 1,0 0 0-16,0 0 13 0,-17-23-7 16,17 23-9-16,0 0-7 15,0 0-2-15,0 0-1 16,0 10-4-16,0 19 5 16,0 5 0-16,6 4 0 15,9 4 7-15,-6-1-6 16,-3-4 0-16,-4-5 4 15,-2-5-2-15,0-8-3 16,0-9 2-16,-2-1-2 16,-9-5 0-16,-4-2 5 0,5-2-4 15,5 0 2-15,1-2-3 16,4-19-21 0,0-7-12-16,0-7 17 15,0-6-4-15,0-3 18 0,0-1 1 16,5 5 0-16,-1 5 1 15,-4 9 27-15,0 9 17 0,0 3-28 16,0 5-3-16,0 4-3 16,0 5 7-16,0 0-17 15,0 0-5-15,0 1-10 16,0 26-11-16,0 6 26 16,0 8 0-16,0 2 0 0,0-2 0 15,2-5 1-15,2-8 2 16,0-7-3-16,-2-10 0 31,-2-4-3-31,3-5 2 16,-3-2-1-16,0 0 2 0,1-5 2 15,0-15 2-15,3-9-4 16,-4-5 1-16,4 1 0 16,-4 4 0-16,0 9 19 0,0 6-4 15,0 8-8-15,0 4 4 16,0 2-12-16,0 0-5 15,0 16-47-15,0 14 38 16,0 9 11-16,0 11-17 16,0 7-44-1,-4 3-77-15</inkml:trace>
  <inkml:trace contextRef="#ctx0" brushRef="#br0" timeOffset="-67073.29">13612 5034 420 0,'0'0'42'15,"0"0"24"-15,0 0-15 16,0 0-31-16,0 0 48 16,0 0-5-16,74-77-12 0,-64 55-12 15,1-3-21 1,8-4-1-16,-2-4-15 0,3-5 4 16,0-2-6-16,-4-3 3 15,-6 1-3-15,-5 0 0 16,-5 5 0-16,0 7 0 15,-8 3 0-15,-7 10 3 16,3 5-4-16,2 7 2 16,4 5-1-16,0 0 0 15,1 3-4-15,-5 14-16 0,0 13 18 32,0 6-1-32,5 5 2 15,1 7 2-15,4 6 1 16,0 4-2-16,0 0 0 15,0-5 1-15,3-8-1 16,3-6 0-16,-6-14-41 16,0-6-15-16,0-9-54 15,-9-10-40-15</inkml:trace>
  <inkml:trace contextRef="#ctx0" brushRef="#br0" timeOffset="-66539.42">13535 4850 656 0,'0'0'24'15,"0"0"28"-15,0 0-29 16,0 0-20-16,0 0-3 16,0 0 0-16,84-36 0 0,-35 28-2 15,1 2 3-15,11 3-1 16,0 3 0-16,-8 0-8 15,-7 0-10-15,-18 0-31 16,-13 0 12-16,-10 0 6 16,-2 0 18-16,-3 0 13 15,2 0 12-15,3 0 13 16,11 0-6-16,0 0 2 16,8 0-7-16,-1 0-7 15,-4 0-5-15,-1 9-2 16,-10 7-4-16,-8 6-7 0,0 8 6 15,-11-1 5-15,-8-1 0 16,8-4 0-16,6-5 0 16,5-6-11-16,0-3 7 15,20-5 4 1,9 2 0-16,-2 4 0 0,1 0 4 16,-12-1-2-16,-6 0-2 15,-5-2 0-15,-5 1 0 16,0-4 0-16,0-1 2 15,0-4-2-15,0 0 16 16,0 1 17-16,-6-1 11 16,-19 0-16-16,-10 0-19 15,-6 2-9-15,-3 4-2 16,-7 3-58-16,3-1-95 16</inkml:trace>
  <inkml:trace contextRef="#ctx0" brushRef="#br0" timeOffset="-63685.62">1410 3491 534 0,'0'0'42'0,"0"0"-14"16,0 0-11-16,0 0-14 15,0 0-2-15,0 0-1 16,0-2 21-16,1 2 0 15,-1 0 15-15,0 0-2 0,0-4-13 16,0 4-4-16,0 0-11 16,0 0-2-16,0 0-4 15,0 0-1-15,0 0-3 16,0 0-15-16,0 7-1 16,0 7 19-16,0 6 1 15,0 1 0-15,4 5 0 16,-2 5 0-16,6 3 0 15,3 0 1-15,7 0-1 16,5-3 0-16,5-5 0 16,7-10 0-16,6-8 0 0,8-6 0 15,12-2 3-15,0-7 0 16,-6-12 4-16,-5-7 11 16,-19-9-9-16,-10-3 10 15,-11-10-1-15,-8-9-18 16,-2-4-4-16,-13-2-10 0,-18 1-6 15,-10 4 0-15,-2 10 18 16,-13 7 1-16,4 4 1 16,-4 14 0-16,3 7-5 15,2 15-5-15,6 1-16 16,12 0 9-16,7 11 13 16,14 4 3-16,3 4-4 15,9 4 5-15,0 1-3 16,5 2-8-16,20 2 8 15,17-2 3-15,17-4 0 16,15-6 0 0,16-9 5-16,0-7-1 15,-7 0-4-15,-12-9-3 16,-17-12-8-16,-9-8 11 0,-12-5-8 16,-3-7 4-16,-4-4-7 15,-5-5 9 1,-11 0-6-16,-5 4-8 0,-5 8 16 15,0 10 26-15,-13 7 33 16,0 6-22-16,-2 7-12 16,0 2-19-16,9 5 0 15,1-1-3-15,5 2 0 16,0 0-3-16,0 10-11 16,0 22 7-16,0 14 1 15,5 12 5-15,6 7-2 16,1 5 2-16,1-3 0 15,-2-3-1-15,-5 0-1 0,-2-5 0 16,3 1-1-16,-7-6-1 0,4-1-33 16,1-11-65-16,0-12-14 15</inkml:trace>
  <inkml:trace contextRef="#ctx0" brushRef="#br0" timeOffset="-63141.2">2440 3295 679 0,'0'0'50'0,"0"0"-24"16,0 0-3-16,0 0-23 15,0 0-11-15,0 0 11 16,-6 45 0-16,6-8 2 15,0 5-2-15,4 1 2 0,-2 1-2 16,2-7 1-16,-4-6-1 16,0-7 1-16,0-9-2 15,0-6 1-15,0-5-14 16,0-4-13-16,0 0-2 16,0 0 22-16,0 0 7 0,0-16-1 15,0-11 0-15,0-9-5 16,0-5 6-16,0-3 3 15,0-4 15-15,-4 4 4 16,2-1-13-16,-2 3-2 16,4 0-5-1,0-2-1-15,0-3-1 0,4 0 0 16,9-1 1-16,6 10-1 16,-4 7 2-16,0 13-2 15,-2 8 13-15,0 4-9 16,0 6-1-16,-2 0-3 15,-2 0-4-15,1 19 1 16,0 5 2-16,-5 10-1 16,0 3 2-16,-5-2 0 15,0 2 1-15,-5-2 7 16,-15-2 0-16,-11 2-1 16,-11 1-7-16,5-1-33 0,-4-7-111 15,6-14-429 1</inkml:trace>
  <inkml:trace contextRef="#ctx0" brushRef="#br0" timeOffset="-56283.07">8490 4905 443 0,'0'0'59'0,"0"0"-14"16,0 0 8-16,0 0-22 16,0 0 12-16,0 0 0 15,0 0-18-15,0 0-17 16,0 0-3-16,0 0-2 16,0 0 0-16,0 0-3 15,0 0 1-15,0 0 0 16,0 16-1-16,0 13-3 0,0 16 3 15,0 9 2 1,0 10-1-16,-1 4-1 0,-6 7 1 16,4 3 2-16,-2 3-2 15,-2 0-1-15,4 12 3 16,0 6-3-16,-6 6 1 16,0-2 2-16,1-7-3 15,-4-11 1-15,2-11 0 16,7-13-1-16,-2-11 0 15,5-15 0-15,0-9 0 16,0-7 0-16,15-5-1 16,-4-4 2-16,-2-2-1 15,-3-5 1-15,-6 0 0 0,3 0-1 16,-3-3 0-16,0 0 2 16,0 0 5-16,0 0 2 15,3 0 2-15,6 0-3 16,4-9-5-16,3-3-3 15,3 1 0-15,2 4-3 16,5 2-1-16,2 1 3 16,3 2-6-16,5 2 7 0,4 0-1 15,7 0 1-15,12 0 0 16,6 0 0-16,9 0-3 16,14 0 3-16,15 0 1 15,14 0 2-15,16-5 1 16,6 0-4-16,4-2 0 15,7-2-3-15,4-1 4 16,-5 0-1-16,-2-2 2 16,-4 0-1-16,-3 0 0 15,3 0 1-15,-6-1 4 16,-10 1-2-16,-10 0 5 16,-22 1-5-16,-11 1 6 0,-18 3-1 15,-15 1-6-15,-20 3-3 16,-16-2 2-1,-12 4-2-15,0 0 2 16,-3-3 8-16,0 1 9 0,0-3-7 16,0-3-9-16,0 0-3 15,-11-2 0-15,-4-1-2 16,-11 0-3-16,-3-1-10 16,-10 1 7-16,-7 1 7 15,-1 2 1-15,2 0 6 16,1 0-5-16,8 4 7 0,10 0-8 15,9 1-1-15,9 1-5 16,8 3 6-16,0 0 0 16,5 0-18-16,25 0-7 15,12 0 21-15,14 0 3 16,4 7 1-16,-4 5-1 16,-4 2-1-16,-16 0-3 15,-15 2 1-15,-11 0 1 16,-10 3-2-16,-1 3 0 15,-33 5 5-15,-7 2 9 16,-13 6 18-16,-3-2-22 16,-1 3 5-16,7-4-10 15,5-2 1-15,9 2-1 16,8-3-13-16,6-2-35 0,8-2-63 16,5-8-37-16</inkml:trace>
  <inkml:trace contextRef="#ctx0" brushRef="#br0" timeOffset="-54786.75">7596 4459 175 0,'0'0'119'0,"0"0"16"15,0 0-42-15,0 0-63 16,0 0-9-16,0 0-7 16,-8 0-1-16,8 0-2 15,0 0 5-15,0 0-4 16,0 0 0-16,0 0 1 16,0 0-6-16,0 0-6 15,0 0-2-15,0 0 1 0,8 0-6 16,17 0 5-16,11 0 1 15,13 0 1-15,9 0-1 16,9 0 0-16,5 0 0 16,9-3 0-16,3-4 9 15,11-1-4-15,3-1-5 16,1 2 0-16,-3 1-2 16,4-1 0-16,-5 6 0 0,1-3-7 15,-2 2 9-15,1 1 0 16,5-3 0-16,10 2 0 15,7-1 0-15,6-2 0 16,0-3 2-16,-6-2-3 16,-13-2 1-16,-14 0-2 15,-13 0 2-15,-21 0-5 0,-18 3 3 32,-16 0-1-32,-9 4 3 15,-11 0 7-15,-2 0 13 16,0 5-13-16,0-2 6 15,0-3 1-15,0 4-12 16,0-3 0-16,0-1-2 16,0 1-1-16,0 1-1 15,0-3 2-15,0 3-4 16,-2-1-19-16,-13-1-22 0,-5 2 16 16,-1-3 22-16,6 3 4 15,-3-3 2-15,-1 0 1 16,-2 0 0-16,1-1 1 15,-7-2-1-15,1 2 0 16,-3 3 9-16,1 0 9 16,3 4-12-16,8 0-4 15,11 0-2-15,6 0 0 16,0 0-30-16,2 5 18 16,23 5 5-16,10 3 5 15,8-1 2-15,-2 0 0 0,-5 1-2 16,-15-3 1-16,-10 1-1 15,-7-1 1-15,-4 3 1 16,-15 3 1-16,-16 2 16 16,-8 1-13-16,7-2-4 15,-1-5-12-15,2-1-20 16,-4-8-125-16</inkml:trace>
  <inkml:trace contextRef="#ctx0" brushRef="#br0" timeOffset="-54202.91">7585 4296 308 0,'0'0'135'0,"0"0"-29"15,0 0-35-15,0 0-4 16,0 0-22-16,0 0-9 16,3-12-13-16,-6 12-23 0,-19 13-2 15,-9 11 1 1,-6 10 0-16,-8 6-21 0,1-1-2 16,9-5-28-1,10-7-8-15,19-8 25 0,6-7-13 0,10-4 3 16,24-3 44-16,12-3-1 15,5 3 2-15,1 2 0 16,3 5-2-16,-11 2-70 16</inkml:trace>
  <inkml:trace contextRef="#ctx0" brushRef="#br0" timeOffset="-49788.51">12514 5988 288 0,'0'0'132'0,"0"0"-59"16,0 0-6-16,0 0-5 15,0 0-19-15,0 0 19 16,-23-45-31-16,19 40-4 16,3 4-11-16,-1 1-3 15,2 0 8-15,0 0-17 16,0 0-4-16,0 0 0 16,0 0-1-16,0 14-4 15,0 15 1-15,0 6 4 16,0 11 5-16,0 3-5 15,0 1-3-15,5-3 3 16,5-6 4-16,0-9-4 0,2-5 0 16,-6-6-1-16,-2-5 2 15,-4 6-3-15,0 2-4 16,-15 1-72-16,-22-5-79 16</inkml:trace>
  <inkml:trace contextRef="#ctx0" brushRef="#br0" timeOffset="-49111.83">12172 6347 445 0,'0'0'67'0,"0"0"-54"16,0 0 11-16,0 0-18 0,0 0-2 15,0 0-4-15,-30 0-3 16,34 0-13-16,22 0 16 16,10 0 15-16,17-7-1 15,9-3 0-15,7-1-4 16,2 1-7-16,-8-4-3 16,-6 2 1-16,-9 0 1 15,-1-1-2-15,-1-1 0 16,-1 2 3-16,-7 4-3 15,-11 1-1-15,-11 2 1 16,-7 2 2-16,-8 1 23 0,-1-2 58 16,3 3-55-16,-2-3-22 15,4 2-5-15,-5 1 3 16,3 1-1-16,0-4 21 16,4 1-14-1,1-1 1-15,-1-1-6 16,1-2 8-16,-3 1-2 0,-2 3-1 0,-1 0 1 31,-2 2-2-31,0 1-3 0,0 0 14 16,0 0-11-16,0 0-8 15,0 0 2-15,0 0 1 0,0 0-3 16,0 0-1-16,0 0-1 16,0 0 0-16,0 0-2 15,0 0 0-15,0 0-1 16,1 9-3-16,4 11 7 15,0 1 1-15,0 2-1 16,0 1 0-16,3 3 1 16,1-1-1-16,-6 0 2 0,-1-3-2 15,-2-1-2-15,0-3 1 16,0-2 0-16,0-3-16 16,0-2 0-16,0 0-27 15,0-4-3-15,10-1-25 16,5-7-21-16,-3 0-71 15</inkml:trace>
  <inkml:trace contextRef="#ctx0" brushRef="#br0" timeOffset="-48770.75">13182 6186 579 0,'0'0'65'15,"0"0"7"-15,0 0-24 16,0 0-32-16,0 0-13 16,0 0 1-16,0-14 1 0,0 14-4 15,0 0 0-15,0 0-1 16,0 10 1-16,0 13 1 16,3 4-2-16,-1 0 0 15,2 1 0-15,-4-6 1 16,0-3-1-16,0-5 5 15,0-5-4-15,0 0-2 16,0-6-2-16,0 1 3 16,0-4 1-16,0 0 3 15,0 0-4-15,0 0 3 16,0 0-3-16,0 0 1 16,0 2-5-16,0 3-29 0,0 1-89 15,-9-2 58-15</inkml:trace>
  <inkml:trace contextRef="#ctx0" brushRef="#br0" timeOffset="-47991.53">13221 6212 359 0,'0'0'51'16,"0"0"-14"-16,0 0 43 15,0 0-49-15,0 0-1 16,0 0 33-16,0-61 12 0,0 57-40 15,0 0-15-15,0 4 2 16,0 0-21-16,0 0-1 16,0 0-1-16,1 0-29 31,7 11 2-31,4 9 27 0,0 6 1 16,0 5-3-16,-3 0 3 15,-3-1 1-15,-1-3 1 16,-1-2-2-16,-4-7 4 15,0-6-4-15,0-7 0 0,0-1 0 16,0-4 0-16,0 0 0 0,0 0 1 31,0 0 3-31,0-6-4 16,6-11-5-16,3-1 1 16,-3-1-3-16,5-1 4 0,1 5 3 15,1 2-2-15,0 1 6 16,0 2-4-16,2 0 1 15,-7 5 3-15,1 0-4 16,-4 5 0-16,0 0 0 16,-3 0-3-16,3 0 4 15,3 10-1-15,-2 5 5 16,-1 3 0-16,1 3-1 16,3 1-4-16,-3 1 3 15,3-2-2-15,0 0-1 16,1-2-20-16,3-9-89 15,-3-8-78-15</inkml:trace>
  <inkml:trace contextRef="#ctx0" brushRef="#br0" timeOffset="-47597.65">13664 6302 553 0,'0'0'83'0,"0"0"-20"15,0 0 1-15,0 0-42 0,0 0-19 16,0 0-3 0,2-12 0-16,13 5 0 0,11-3 0 15,10-1 3-15,5-1-2 16,4-2-1-16,-7 2 2 16,-11 0-2-16,-7 2 1 15,-10-1 1-15,-7-1-1 16,0 1 1-16,-3 2-1 15,0 1-2-15,-10 2-1 16,-17 6-10-16,-13 0 6 16,-11 0-5-16,-7 21 10 15,5 4 1-15,5 3-1 16,17 4-1-16,12-1 2 0,19-1-4 16,0 2 4-16,25 0 1 15,23-5 6-15,23-3 0 16,28-6-2-16,17-5 0 15,11-9-5-15,-1-4-83 16,-12-4-193-16</inkml:trace>
  <inkml:trace contextRef="#ctx0" brushRef="#br0" timeOffset="-43872.26">14740 6193 247 0,'0'0'84'16,"0"0"48"-16,0 0-67 15,0 0-21-15,0 0 1 16,0 0-16-16,-35-75 20 16,33 65-22-16,-1 1-17 15,1 1-8-15,1-1 0 0,1 2 0 16,-4 0 0-16,4 0 0 16,0 0 1-1,0 4 2-15,0-1-2 0,0-1-1 0,12-2-1 16,13 1-1-16,5 3 1 15,8 3 0-15,10 0-1 16,8 0 2-16,5 16-2 16,-2 9 2-16,-9 4-2 15,-17 7-2-15,-13-2 2 16,-10-2-5-16,-10-1 2 16,0-5-2-16,0-5 3 15,-6-2 2-15,-9-2-7 16,-1-5-14-16,1-1 8 15,1-9 5-15,4-2-1 16,8-2 9-16,2-21 6 0,0-7 12 16,0-9-5-16,6-4-3 15,15-3-6-15,9 0 0 16,8 3-2-16,7 7-4 16,1 9-7-16,-6 8-61 15,-4 9-20-15,-7 4-133 16</inkml:trace>
  <inkml:trace contextRef="#ctx0" brushRef="#br0" timeOffset="-43476.04">15468 6226 359 0,'0'0'104'16,"0"0"-21"-16,0 0-35 16,0 0 11-16,0 0-1 15,0 0-29-15,46-79 0 16,-44 62-19-16,1 2-6 16,-3-1-4-16,0 5 2 0,0 0-1 15,0 5-1 1,0-1 0-16,-14 2 0 0,-7 5-2 15,0 0-2-15,-9 5 4 16,8 10 1-16,6 5-1 16,10 3 0-16,2 2 0 15,4 0-1-15,6 1 0 16,21-1-1-16,9-4 2 16,9-6 1-16,2-3-1 15,12-8 0-15,1-4 0 16,0 0-13-16,0-4-37 15,6-14-57-15,-4-9-69 16</inkml:trace>
  <inkml:trace contextRef="#ctx0" brushRef="#br0" timeOffset="-43100.03">16093 6019 552 0,'0'0'34'16,"0"0"-3"-16,0 0 34 15,0 0-26-15,0 0-35 16,-110-46-4-16,83 46 1 15,2 5-1-15,7 7 4 16,3 3-8-16,15 1 4 16,0 1-3-16,0 1 1 0,12 1 0 0,8-2 2 15,7-5-7-15,5-3 6 16,7-4-4-16,0-5 0 31,-3 0 1-31,-1 0 1 0,-17-5-2 16,-8 0 2-16,-7 1 6 15,-3 1 39-15,0 3 4 0,0 0-35 16,0 0-1-16,-3 0-10 16,3 3-4-16,0 16 3 15,0 6 1-15,0 6 0 16,3 2-2 0,7 1 2-16,-2 0 2 0,-6 0-2 15,-2-1 1-15,0-6-1 16,0-2-8-1,-8-4-39-15,-4-6-60 16,6-10-59-16</inkml:trace>
  <inkml:trace contextRef="#ctx0" brushRef="#br0" timeOffset="-42406.04">16337 6015 413 0,'0'0'63'16,"0"0"28"-16,0 0-29 15,0 0-12-15,0 0 8 16,0 0-53-16,-10-64 15 16,8 62 2-16,2 1-5 15,0 1-7-15,0 0-8 16,0 0-2-16,0 8-1 15,0 12 1-15,0 9 0 16,0-1 0-16,0 4 0 0,2-2 1 16,8-7 5-1,1-3-6-15,-2-6-6 0,1-6 6 16,1-3 0-16,0-5-8 16,4 0 4-16,4-7-1 15,-6-13-14-15,6-3-27 16,-8-1-37-16,-4 1 52 15,-7 7 23-15,0 2 8 16,0 7 32-16,0 4 24 16,0 3-22-16,0 0-24 15,0 0-10-15,0 5-11 16,0 9 10-16,2 4 1 0,13-2 0 16,8-2 1-16,12-3 3 15,3-4-1-15,10-5-2 16,-3-2 2-16,-8 0-3 15,-6-5 1-15,-11-10-1 16,-6-3 4-16,-10-3-2 16,-4 0-1-16,0-2 2 15,0 1-3-15,0 2-5 16,-3 1 5-16,-5 2 0 16,1 6 1-16,2 2 9 15,2 5 33-15,0 2-9 16,3 2-14-16,0 0-20 15,0 4 0-15,0 13 0 0,0 5 0 16,6 2 0-16,9 1 0 16,0 3 0-16,5 0 0 15,-7-2-16-15,-4-2-38 16,-9-8-58-16,0-11-27 16</inkml:trace>
  <inkml:trace contextRef="#ctx0" brushRef="#br0" timeOffset="-42235.15">16747 5712 746 0,'0'0'29'0,"0"0"42"0,0 0-57 16,0 0-9-16,0 0-10 15,0 0-31-15,-32-76-49 16,32 93-75-16,15 3 15 15,5-1-289-15</inkml:trace>
  <inkml:trace contextRef="#ctx0" brushRef="#br0" timeOffset="-41892.42">16943 5793 333 0,'0'0'63'0,"0"0"-57"32,0 0 44-32,0 0-24 15,0 0 12-15,0 0-7 0,109 94 7 0,-93-60-12 16,-1-2-9-16,-2-4 8 16,-4-4-11-16,-7-5-7 15,-2-3-2-15,0-4 0 16,-11-5 10-16,-7-2 11 15,3-5-17-15,2 0 22 16,5-19-1-16,4-9-15 16,4-6-1-16,7-1-8 15,21-5-6-15,10 3-4 16,9 5-25-16,4 6-15 0,6 13-21 16,-10 4-33-16,-4 7-245 15</inkml:trace>
  <inkml:trace contextRef="#ctx0" brushRef="#br0" timeOffset="-41088.51">17442 6022 271 0,'0'0'76'0,"0"0"40"15,0 0-74-15,0 0-19 16,0 0 7-16,1-93 11 16,-1 81-31-16,-1 2 41 15,-9 3-14-15,1 3 8 16,-2 4-29-16,-6 0-11 16,2 0-4-16,-5 2 3 15,6 12-4-15,2 1 0 0,9 6-3 16,3-1 2-16,0 2 1 15,23 0 0-15,8-5 4 16,11 1-1-16,10-6-2 16,4-6 0-16,8-6 2 15,2 0-3-15,-1 0 0 16,-4-14 0-16,-13-2-3 16,-17-4 3-16,-6 2-2 15,-14 1 4-15,-1 1 0 16,-1 5 11-16,-4-4-6 15,-4 6 14-15,-1-1-2 16,0-1-9-16,0 3-2 0,0-1-4 16,-11 5-4-16,-8-4-2 15,-6 8 2-15,1 0 2 32,-2 0 2-32,1 1-4 15,4 13-1-15,1 4 0 16,9-1-2-16,2 0 2 15,8 0-1-15,1-2-1 16,0 0 0-16,20 0 3 16,12-4 0-16,6-1 1 15,3-4-1-15,-1-6-2 0,-6 0-5 16,-3-7-11-16,-7-16 1 16,-8-6 9-16,-2-1 3 0,-8-6 5 0,-6 1-4 15,0-5 2-15,-4 1 2 31,-12 2 10-31,0 4 14 16,4 7 14-16,2 11-17 16,5 5 3-16,5 7 2 15,0 3-7-15,0 0-10 0,0 0-9 0,0 0 0 16,0 20-7 0,0 12 7-16,12 13 7 0,6 7 16 15,-1 6-9-15,1 4-5 16,0 4-8-1,-7 6-1-15,-10-3-53 0,-1-8-51 16,-26-20-133-16</inkml:trace>
  <inkml:trace contextRef="#ctx0" brushRef="#br0" timeOffset="-39203.78">18905 5749 440 0,'0'0'81'15,"0"0"-17"-15,0 0-12 16,0 0 7-16,0 0-17 15,0 0-3-15,0 0 1 16,-16-42-24-16,16 40-1 16,0 2 3-16,0 0-13 31,0 0-5-31,0 8-1 16,4 17-1-16,8 9 4 15,3 9-1-15,1 3 0 0,4 0 4 16,-1 0-2-16,-3-4-3 0,0-6 0 15,-4-8 1-15,-7-5-1 16,-5-4-2-16,0 2-42 16,-15-3-38-16,-14-10-90 15</inkml:trace>
  <inkml:trace contextRef="#ctx0" brushRef="#br0" timeOffset="-38655.36">18518 5987 263 0,'0'0'271'0,"0"0"-231"16,0 0-19 0,0 0 26-16,0 0-15 15,0 0 12-15,-6-24-8 0,8 19-18 16,22-4-14-16,13-2-3 15,16 4 1-15,18 0 3 16,18 0-4 0,9 2-1-16,7 0 0 0,-1 3 3 15,-15 2-3-15,-17 0 0 16,-20 0-1-16,-19 0 1 16,-18 5 0-16,-10 2-1 15,-5 3-8-15,0 1-10 0,-6 6 15 16,-9-1 3-16,0 5 1 15,7-5 0-15,8 2 0 16,0-4 0-16,1-7-1 16,26-2-1-16,9-3 2 15,6-2 2-15,6 0-2 16,-2-3 1-16,-9-11 1 0,-10-2-2 16,-14 0 3-16,-8-2 0 15,-5-2 9-15,-5-3-4 16,-20 0-6-16,-7-2 1 15,-4 6-6-15,-5 1-1 16,8 7-2-16,2 4 4 16,11 7-4-16,4 0-3 15,12 0-28-15,4 15-55 16,0 4 9-16,16 0-39 16</inkml:trace>
  <inkml:trace contextRef="#ctx0" brushRef="#br0" timeOffset="-38046.94">20420 5857 589 0,'0'0'64'15,"0"0"0"-15,0 0-24 16,6-91-32-16,-6 74-5 15,0-3 0-15,-4 4 12 16,-6 3-3-16,3 3 17 0,-8 3-16 16,-6 4 2-16,-6 3-14 15,-9 0 0-15,-5 17 2 32,-5 10-4-32,2 5 1 15,3 3-3-15,5 2 3 16,9 3-1-16,17-1 0 15,10 0-1-15,0-2-3 16,32-1-3-16,16-8-7 0,13-3-6 16,12-11 7-1,4-11-15-15,-3-3-14 0,-10 0-7 16,-18-7 15-16,-22-4 35 16,-19-1 6-16,-5 4 87 15,0 1-67-15,-9 1-15 16,-6 3-11-16,7 1 0 15,5 0 0-15,3 2 0 0,0 0-11 0,5 0-23 16,21 0 33-16,15 0 1 16,11 0 1-16,0 0-1 15,-5 0-2-15,-21-2-1 16,-9-3 3-16,-17-2 5 16,0-2 44-16,-3 0-24 15,-22-3-9-15,-5 1-15 16,-7-1 10-16,-3 6-2 15,2-1-8-15,7 5 0 0,10 2-2 32,6 0-21-32,10 6-20 0,5 9-35 15,0 2-13-15,11 1-1 16,14-6-89-16</inkml:trace>
  <inkml:trace contextRef="#ctx0" brushRef="#br0" timeOffset="-37388.16">20888 5856 593 0,'0'0'53'15,"0"0"22"-15,0 0-24 16,0 0-20-16,0 0-23 15,0 0-2-15,7-17-6 16,-7 21-1-16,0 14-1 16,3 5 2-16,2 0 2 15,0-3-1-15,-4-3-1 0,-1-1 1 16,0-6-2 0,0-4 1-16,0 1 0 0,0-5 0 15,-4-2-5-15,2 0 5 16,-6 0 0-16,2-5 2 15,5-12-2-15,1-3 0 16,0-6-4-16,0-4 2 16,10 4 0-16,6 1-1 15,-1 9 0-15,-7 7 0 16,-1 6 1-16,-4 3 1 16,-1 0-1-16,4 0-2 15,1 10 1-15,8 11 1 16,0 1-2-16,5 4 2 0,1-1 2 15,-4-3 0-15,-3-5 3 16,-3-7-3-16,-6-4 1 16,-3-5-1-16,-2-1 0 15,0 0 2-15,0 0 4 16,5-1 8-16,6-17-14 16,4-4 0-16,3 0-15 15,0 1 14-15,-3 5 0 0,-5 5 1 16,-4 6 5-1,-6 3 14-15,0 2-4 0,0 0-15 16,0 0-4-16,0 7-1 16,1 13 5-16,2 1 0 15,2 5-2-15,2 8 2 16,2 3 3-16,1 5-3 16,-2-2-8-16,-1-7-77 15,-1-13-88-15</inkml:trace>
  <inkml:trace contextRef="#ctx0" brushRef="#br0" timeOffset="-37000.64">21485 5973 708 0,'0'0'70'15,"0"0"-34"-15,0 0 4 31,0 0-34-31,0 0-4 16,0 0-1-16,69-10 1 0,-32 5-2 0,-1 0-1 16,-1-2 1-1,-7 2 1-15,-8-2-1 16,-9-3 1-16,-2 5-1 16,-7-6 0-16,-2-1-6 15,0 0-33-15,-7 0 26 16,-15 5-12-16,-8 3 11 15,-1 4 14-15,-5 0 4 16,0 3 0-16,3 12-3 16,7 4 0-16,7 4 1 15,9 0-2-15,10 3 2 16,0-1 0-16,15 2 1 16,19 2 5-16,9-5-1 15,11-1-4-15,13-6-3 0,9-5-6 16,12-9-58-16,11-3-140 15</inkml:trace>
  <inkml:trace contextRef="#ctx0" brushRef="#br0" timeOffset="-36409.57">22240 5596 492 0,'0'0'88'16,"0"0"-38"-16,0 0 52 16,0 0-55-16,0 0-34 15,0 0-5-15,-17-20-8 16,17 33-2-16,0 13 2 15,0 8 11-15,15 9 2 16,-1 3-1-16,4 2-8 16,0-2 0-16,-3-7-2 15,-4-7-1-15,-4-8 0 16,-4-7-1-16,-3-8 0 0,0-6 0 16,0-1 0-16,0-2-2 15,0 0 2-15,0 0 1 16,-3 0-1-16,-4-14-20 15,6-6 14-15,1-3 4 16,0-1-1-16,13-3 3 16,15 4-1-16,4 4-3 0,5 6-11 15,-2 5 7 1,-3 8 3-16,-1 0 5 0,-7 0-1 16,-5 6 0-16,-1 7 1 15,-5 6 1-15,-8 1 0 16,-5 5-2-16,0-2 2 15,-8 1-1-15,-17-3 7 16,-6 1 5-16,-5-6-2 16,4-2-7-16,-5-4 2 15,11-3-4-15,6-2 0 16,9 0-1-16,6-1-31 16,5-1-32-16,0-3-86 0,15 0-5 15</inkml:trace>
  <inkml:trace contextRef="#ctx0" brushRef="#br0" timeOffset="-36038.43">22905 5797 634 0,'0'0'62'31,"0"0"-13"-31,0 0-26 0,0 0-4 16,0 0-9-1,0 0-10-15,-33-50-3 0,-8 50-2 16,-3 12 5-16,4 5 2 16,2 3-1-16,10-1-1 0,9-1-1 0,12 1-1 15,7-3-1-15,0-4 1 16,10-1-6-16,16-4 7 16,10-4 1-1,5-1 0-15,-4-2 0 16,-11 0 0-16,-2 0 0 15,-11 0 0-15,-6 2 0 16,-4 1 0 0,-3 6 0-16,0 3-7 15,0 5 1-15,0 1 2 0,0 5-38 16,0-3-51-16,0-6 8 16,0-6-197-16</inkml:trace>
  <inkml:trace contextRef="#ctx0" brushRef="#br0" timeOffset="-35713.03">23242 5833 547 0,'0'0'69'16,"0"0"17"-16,0 0-12 16,0 0-59-16,0 0-13 15,0 0 0-15,-36-81-2 16,9 81 2-16,-3 0-2 15,4 4 0-15,1 9 3 0,5 5 2 16,4 6 9-16,8 0-13 0,3 2 1 16,5 0-2-16,0-1 0 15,17-3 0-15,13-3 0 16,8-5 5-16,7-10-5 16,8-4-2-16,-2 0-6 31,-4-8-30-31,-4-17-23 15,-8-3-27-15,-9-7 16 16,-6-4-60-16,-9-2-160 0</inkml:trace>
  <inkml:trace contextRef="#ctx0" brushRef="#br0" timeOffset="-35525.42">23475 5606 346 0,'0'0'192'16,"0"0"-67"-16,0 0-20 16,0 0-61-16,0 0-11 15,0 0-23-15,-10-83-10 16,5 83 0-16,-1 17-2 15,2 9 2-15,4 7 0 16,0 7 3-16,0 1 5 16,0 1 6-16,10 2-11 15,0-2-1-15,1-5 1 16,-1-5-3-16,-3-6-17 16,1-6-33-16,-1-9-42 0,-1-8-83 15</inkml:trace>
  <inkml:trace contextRef="#ctx0" brushRef="#br0" timeOffset="-35227.53">23894 5666 714 0,'0'0'62'0,"0"0"-42"16,0 0-20-16,0 0-10 15,-127 27 1-15,85-8 4 16,-3-2-2-16,9 1 6 0,10 0 2 16,8 1-2-16,11-2 4 15,7 0-6-15,0 0 4 16,22-2-2-16,13-1-1 16,14-1-5-16,-2-1 6 15,-1 0 1-15,-3-1-1 16,-11 1-2-16,-10 0-23 15,-7 1-78-15,-15-1-14 16,0-3-170-16</inkml:trace>
  <inkml:trace contextRef="#ctx0" brushRef="#br0" timeOffset="-33467.99">24686 5791 546 0,'0'0'44'0,"0"0"35"16,0 0-16-16,0 0-33 15,0 0 2-15,0 0-1 16,0-44 13-16,0 42-10 16,0 2-21-16,0 0-13 15,0 4 0-15,5 20-11 16,7 12 8-16,3 8 6 0,1 4-1 16,-4-3-2-16,1-10-9 15,-7-4-8-15,-2-8 1 16,-4-6-18-16,0 2-18 15,-13-11-63-15,-8-8-173 16</inkml:trace>
  <inkml:trace contextRef="#ctx0" brushRef="#br0" timeOffset="-33293.71">24710 5629 648 0,'0'0'66'0,"0"0"-54"16,0 0 9-16,0 0-19 16,0 0-4-16,0 0-34 15,-2-88-2-15,2 85-10 16,0 2-8-16,2-1-141 16</inkml:trace>
  <inkml:trace contextRef="#ctx0" brushRef="#br0" timeOffset="-32625.79">25123 5680 577 0,'0'0'30'0,"0"0"-29"16,0 0 4-16,0 0 10 15,0 0-7-15,-30 92-2 16,24-73-4-16,1-6 2 0,-1-4-2 16,2-6 1-1,1-1-3-15,0 0 3 0,3-2 0 16,0 0 10-16,0-7 0 16,0-15-13-16,15-8-19 15,6 0 15-15,2 4 1 16,2 2 0-16,-10 9 3 15,-5 9 11-15,-4 2 32 16,-5 4-20-16,2 0-17 16,-1 0-6-16,4 2-7 15,2 15 4-15,7 5-5 16,-1 1 5-16,9 6 2 16,4-6 1-16,9 0 0 0,0-7 0 15,6-4 4-15,-4-7-1 16,-8-5-3-16,-5 0 2 15,-9-3-1 1,-6-19 1-16,-5-10-4 16,-4-13 0-16,-1-8-9 0,0-3-13 15,-11-2 19-15,-8 8 5 16,-3 12 21-16,1 10 25 16,2 9-20-16,6 5-15 15,5 8 13-15,5 5 6 16,3 1-14-16,0 0-15 15,0 0-1-15,0 19-1 16,11 11-3-16,4 9 8 0,2 10-1 16,-2 7 1-16,0 8-1 15,-4-4-1-15,-5-3-1 16,-1-11-1-16,-5-8-34 16,0-12-25-16,0-8-67 15,-11-16-98-15</inkml:trace>
  <inkml:trace contextRef="#ctx0" brushRef="#br0" timeOffset="-32181.75">25476 5717 574 0,'0'0'18'16,"0"0"34"-16,0 0 34 15,0 0-70-15,0 0 2 16,0 0-5-16,27-61-9 15,-7 54-4-15,13 2 2 16,8 0-1-16,5 5 0 0,6 0-1 16,0 0 0-16,-5 0 0 15,-6 3 0-15,-11 4-9 16,-12-2-11-16,-8-3 16 16,-9 0-1-16,-1-2 5 15,0 7 0-15,-1 6-2 16,-18 9-2-16,-2 5 4 15,3 5 1-15,12-5 2 16,6-2-2-16,0-1-1 16,14-7-2-16,14-4 2 15,9-7 6-15,6-5-3 32,2-1-1-32,-9 0 5 0,-14-8-5 15,-11-9 18-15,-11-3 16 16,0-7-12-16,-10-2-22 15,-13-4-2-15,-1 2-18 16,2 7 8-16,-1 7-13 16,0 11-4-16,6 6-9 15,-3 0-93-15,6 3-55 16</inkml:trace>
  <inkml:trace contextRef="#ctx0" brushRef="#br0" timeOffset="-30379.5">26783 5368 514 0,'0'0'67'16,"0"0"0"-16,0 0 12 0,0 0-26 16,0 0-22-16,0 0 20 15,0-34-31-15,0 34-19 16,0 0-1-16,0 2-3 15,4 18-4-15,6 9 4 16,2 8 3-16,1 7 2 16,-5 3 0-16,0 1 1 15,-3-1-2-15,-5-2 0 16,0-6 1-16,0-2-1 0,0-2-2 16,-8-4-29-16,-4-5-43 15,1-11-75-15,1-10-103 16</inkml:trace>
  <inkml:trace contextRef="#ctx0" brushRef="#br0" timeOffset="-29577.17">26563 5599 502 0,'0'0'22'0,"0"0"26"15,0 0 7-15,-97-52-4 16,84 46-22-16,6 3-13 16,1 2-1-16,6-1-4 15,0 0 1-15,0 2-8 16,0 0-4-16,13 0-11 16,14 0 6-16,14 4 5 0,14 0 1 15,7-4-1 1,8 0-3-16,-3 0 3 0,-3 0 0 15,-1-11 0 1,-2-5 0-16,-3 0 0 16,-1-1-2-16,-14 0 1 15,-9 3 1-15,-18 4 0 0,-11-1 0 16,-5 2 34-16,0 1-2 16,0 0-22-16,0 2 9 15,0 1 5-15,0 2-13 16,0 1-5-1,0 0-4-15,0 2-1 0,0 0 6 16,0 0-7-16,0 0-1 16,0 7-9-16,0 19 0 15,0 10 7-15,0 11 3 16,-3 6 2-16,3 6-1 16,0-7-1-16,0-6 0 15,3-16 0-15,5-11 0 16,4-7-13-16,1-6-15 0,2-6 14 15,6 0-2-15,3-18 6 16,-3-7-17-16,-5 1 0 16,-5 2 5-16,-2 7 22 15,-3 6 0-15,14 4 0 16,7 5 0-16,9 0 0 16,11 0 0-16,4 4 2 15,-3 3-1-15,-4-7-1 16,-11 0-1-16,-5 0 1 15,-12 0 1-15,-7-11-1 16,-7-2 3-16,-2-6 28 16,0 0-1-16,-7-2-4 0,-9 5 0 15,2 2-14-15,1 5-8 16,3 3 1-16,7 3-3 16,3 3-2-16,0 0 0 15,0 7-35-15,1 14 4 16,16 11 29-1,1 6 2-15,2 4-2 16,6 3-15-16,-5-7-76 0,7-13-108 0</inkml:trace>
  <inkml:trace contextRef="#ctx0" brushRef="#br0" timeOffset="-29117.62">28335 5569 695 0,'0'0'38'0,"0"0"-8"16,0 0-12-16,0 0-8 16,109-98-1-16,-78 81 8 15,-4-4 14-15,0 0-10 16,-6-3 9-16,-7-1-4 15,-7-1-2-15,-7-1-20 16,0 4 0-16,-2 0-4 0,-25 5-5 16,-13 7-15-16,-3 4 6 15,-9 7-2-15,5 0 15 16,11 0-2-16,10 18 2 16,16 7-3-16,10 5-5 15,11 8-1-15,30 3 6 16,19 3 3-16,10 6 1 15,2 1 1-15,-9-1 0 16,-21-10-1-16,-16-9-2 16,-21-11-3-16,-5-8-9 15,-22-3 9-15,-24-1 5 0,-10-4 5 16,-1-3 0 0,4-1 0-16,6 0-5 0,11 0 1 15,15-1-1-15,16-6-14 16,5-2-3-16,18-5-57 15,25-4-147-15</inkml:trace>
  <inkml:trace contextRef="#ctx0" brushRef="#br0" timeOffset="-28853.92">28788 5372 641 0,'0'0'100'15,"0"0"-31"-15,0 0-23 16,0 0-14-16,0 0 2 16,0 0 7-16,-16-31-25 0,16 31-16 15,0 0-4-15,0 5-8 16,0 17 7-16,0 10 3 16,1 13 4-16,8 4-1 15,-4 7 1-15,0-1-2 16,0-6-2-16,-5-4-27 15,0-9-33-15,0-12-39 16,-5-12-93-16</inkml:trace>
  <inkml:trace contextRef="#ctx0" brushRef="#br0" timeOffset="-28389.69">28693 5550 549 0,'0'0'45'0,"0"0"-32"16,0 0-9-16,0 0-2 16,0 0-1-16,117-30 0 15,-81 24 13-15,9 0 7 0,2-1 1 16,11 2 5 0,3-2-10-16,-1 0-10 0,-9 1-1 15,-11-4 1-15,-15 5-1 16,-13-2-4-16,-7 1 1 15,-5 3 38-15,0-1-20 16,-6 3-18-16,-19 1-6 16,-11 0 3-1,-7 0 0-15,-4 15 1 0,6 1 1 16,12 2-2-16,13 1 0 16,13-4-4-16,3 0-2 15,0 1-7-15,17-4 5 16,10 2 7-16,10-9 1 15,3 2-1-15,0-3 3 0,-12-4-2 16,-12 3 2-16,-7-3-1 16,-8 2 0-16,-1 5-1 15,0 4-2-15,0 4-1 16,0 2-10-16,0 0-42 16,5-4-21-16,4-4 12 15,5-7-174-15</inkml:trace>
  <inkml:trace contextRef="#ctx0" brushRef="#br0" timeOffset="-27545.19">29465 5274 745 0,'0'0'48'15,"0"0"4"-15,0 0-27 16,0 0-20-16,0 0-5 15,0 0-31-15,-12 2 17 16,7 26 11-16,5 7 3 16,0 4 0-16,0 0 1 15,5-1-1-15,5-5 0 0,-3-10 0 16,-3-9-1-16,-4-9-6 16,0-5-10-16,0 0 12 15,0-4 5-15,5-14-1 31,5-5-31-31,2 4 8 16,6 1 20-16,3 6 0 16,5 5 2-16,3 3 1 15,6 4 0-15,1 0 1 16,-5 9 0-16,-6 9 1 0,-5 1-1 16,-8 3 4-16,-7-1 0 15,-5-2 4-15,0 0 2 16,-8-3 5-16,-21-7 7 15,-7-2-19-15,-9-7 12 16,-2 0-15-16,3-7 0 16,4-15-11-16,10-10-18 0,15-7 16 15,15-7-5-15,0-4 11 16,25-1-4-16,18 1-26 16,5-2 1-16,0 6-5 15,-6 5 37-15,-7 10 4 16,-7 9 7-16,-8 9 54 15,-9 8-3-15,-6 5-33 16,-5 0-3-16,0 0-11 0,0 0-7 16,4 1-4-1,1 19-3-15,1 14 3 0,1 10 3 16,6 8-2-16,0 7 1 16,11 2 0-16,2-2 2 15,7-2-3-15,3-7 0 16,5-9 0-16,7-12 0 15,-1-10-1-15,-2-8-1 16,-2-11 1-16,-8-4 0 16,-8-24 0-16,-7-9-8 15,-5-6 4-15,-9 3 0 16,-6 2-1-16,0 9 1 0,-6 8 4 16,-13 13 21-16,-3 5-8 15,1 3-13-15,-1 0 0 16,1 15 0-16,6 10 0 15,5 1-1-15,9 7 0 16,1 3 1-16,6 7 0 16,22 1 0-16,7 3 0 15,1-4-9-15,0-13-69 16,-7-13-284-16</inkml:trace>
  <inkml:trace contextRef="#ctx0" brushRef="#br0" timeOffset="-22301.25">30857 5390 352 0,'0'0'30'16,"0"0"-27"-16,0 0 44 0,0 0 7 15,0 0-12-15,0 0 3 16,0 0 26-16,3-16-33 16,-3 14-33-16,1-2 2 15,-1 2 3-15,1-1 2 16,3 0-6-1,0-4-5-15,2-2-1 16,4-1 3-16,0-2 1 0,-4 0-3 16,1-1 9-16,-4 1 5 0,-1 0 0 15,1 1-10-15,-3 1-4 16,0 2 0-16,0-1 4 16,0 2-5-16,-20 4-11 15,-11 3-5-15,-16 0-1 16,-8 3-14-16,2 15 3 15,10 7 19-15,13 1 0 0,20 1-8 16,10 3 2-16,32 1 8 16,23 1 7-16,15 1 0 15,7-2 1-15,0-1-1 16,-10-3 1-16,-18-1-1 16,-18-6 5-16,-17-5 4 15,-14-2-6-15,-3-1 4 16,-31 0 36-16,-8-2-2 15,-12-3-32 1,4-4-4-16,3-3-3 16,7 0-2-16,7 0-25 0,13-14-42 15,12-9-10-15,8-4-243 16</inkml:trace>
  <inkml:trace contextRef="#ctx0" brushRef="#br0" timeOffset="-22021.57">31331 5209 613 0,'0'0'49'0,"0"0"-9"0,0 0 25 16,0 0-30-16,0 0-11 15,0 0-19-15,-27-23-5 16,32 30-5-16,14 14 5 15,2 9 3-15,6 7 2 16,-2 6-1-16,-3-1 3 16,-2-4-6-16,-10-6 0 15,-5-4 0-15,-5-1-1 32,0-2-2-32,-4 4-17 0,-17-3-45 15,-4-13-109-15</inkml:trace>
  <inkml:trace contextRef="#ctx0" brushRef="#br0" timeOffset="-21124.9">31121 5410 492 0,'0'0'32'15,"0"0"18"1,0 0-17-16,0 0-16 0,0 0 34 15,0 0-12-15,-10-38-17 16,10 36-17-16,21 0-4 16,17 0 3-16,21 2-4 15,14 0-1-15,13 0 1 16,8 0 2-16,4 4-1 16,-7-1-1-16,-7-3 1 15,-16 0 3-15,-15 0-4 16,-17 0 0-16,-17 0 0 15,-8 0 0-15,-7 0 0 16,-4 0 3-16,0 0 10 0,0 0 1 16,0 0-6-16,0 0 2 15,0 0-1-15,0-3-8 16,0-1 0-16,0 1 1 16,0 1-2-16,0 1 0 15,-4 1-8-15,-2-2 0 16,0 2 8-16,-3 0-12 15,3-2 5-15,1 2 7 0,-3-2 1 16,7 1 0-16,-3 1-1 16,-2 0 0-16,-6 0 0 15,-8 0 0-15,-10 0-1 16,-9 0-2-16,-11 13 1 16,-4 2-5-16,7 2 7 15,7 2 0-15,18-3 0 16,9 1-1-16,13-1-11 15,0 0-13-15,19-4 7 16,17-1 14-16,8-7-2 16,6-4 3-16,2 0-32 0,-6 0 6 15,-9-7 8-15,-15-4 16 16,-7 2 5-16,-11 4 14 16,-4 4 28-16,0 1 4 15,1 0-38-15,4 0-8 16,1 0-7-16,10 0 3 15,8 0 4-15,4 0 2 16,3 0-2-16,-1 0 4 0,-4-12 0 16,0-4 3-16,-6-8-2 15,-3-3-3 1,-12-7-2 0,-4-2 0-16,-1-2 0 0,0 2 0 0,-10 6 1 15,-5 6 0-15,1 8 13 16,2 8 27-16,5 2-12 15,6 6-8-15,-1 0-21 16,2 0 0-16,-2 18-11 16,2 11 8-16,0 8 6 15,0 7-1-15,9 7-1 16,2 1 1-16,1 3-2 16,1-4 0-16,-8-5 0 0,-5-6-14 15,0-8-53-15,0-17-68 16,-5-15-260-16</inkml:trace>
  <inkml:trace contextRef="#ctx0" brushRef="#br0" timeOffset="-20767.97">32110 5445 688 0,'0'0'5'0,"0"0"20"16,0 0-16-16,133-38-6 15,-81 34-1-15,1-4-2 16,7 1 2-16,-1-1 2 16,-3 0-4-16,-6-4 2 15,-6 0-2-15,-16 0 1 16,-9-2 0-16,-9 0-1 0,-9 0 5 16,-1 2 1-1,0 1 2-15,-26 0-8 16,-14 7 0-16,-8 1-1 0,-6 3 1 15,-1 3 4-15,15 15-4 0,14 5-2 16,17-1 1-16,9 3-2 16,1-1 2-16,30 1 1 15,8 1 5-15,16 0-5 16,8-5 2-16,6 2-3 16,8-4 1-16,-6-7-54 15,-11-7-154-15</inkml:trace>
  <inkml:trace contextRef="#ctx0" brushRef="#br0" timeOffset="-18010.71">33165 5693 200 0,'0'0'49'0,"0"0"2"15,0 0-21-15,0 0-24 0,0 0-6 16,0 0-13-16,0 0-12 16,-18-44 7-16,30 37 17 15,3 1-2-15,2-1-44 16</inkml:trace>
  <inkml:trace contextRef="#ctx0" brushRef="#br0" timeOffset="-16551.32">33596 5061 535 0,'0'0'44'0,"0"0"-13"31,0 0 17-31,0 0 8 16,0 0-30-16,0 0 11 0,-8-19 3 0,4 19-14 31,4 0-14-31,0 0-11 16,0 0-1-16,0 12-13 15,0 19-5-15,0 13 18 0,12 10 0 16,1 8 0-16,2-3 1 16,2-3 0-16,-1-11-1 15,-1-10 0-15,-4-11 0 16,-5-4 0-16,-3-8 0 16,-3-3 0-16,0-5 0 15,0 0-1-15,0-3-12 16,-3-1-7-16,-9 0 8 15,-7-1-1-15,3-18-2 16,-5-6-26-16,-1-3 16 16,-8-3 16-16,-2 1 9 0,1 1 0 15,-7 5 0-15,2 7-1 16,-3 4-6 0,2 10-5-16,-1-1-5 0,2 4 14 15,1 0 2-15,5 7 1 16,4 11-2-16,12 4 2 15,7 4 0-15,7-1-3 16,0-1 3-16,25 0 3 16,11-3-1-16,12-1 9 15,11-4 3-15,15-7-1 16,9-2 1-16,6-7-8 16,4 0 0-16,-9-3-5 0,-16-15 4 15,-5-6-5-15,-7-6 2 16,-10-1-4-16,-5-4-27 15,-17 1-1-15,-10 3 12 16,-14 4 18-16,0 4 2 16,-20 5 32-16,-8 4 2 15,-5 6-31-15,-1 3-5 16,3 5-3-16,6 0 3 16,8 0 2-16,9 3-2 15,8 11-13-15,0 5 13 0,0 1 2 16,18 3-2-16,11-4 4 15,11 2-4 1,11-7 8-16,13-2-8 0,8-9 5 16,2-3 1-16,-3 0-1 15,-7-3-4-15,-9-13 0 16,-13-4 3-16,-11-3-4 16,-11-5-8-16,-8-6-7 15,-11-4-26-15,-1-1 7 16,0-3 14-16,-11 0 20 15,-6 6 0-15,6 7 28 16,-1 8 21-16,4 7 5 0,5 5-11 16,3 5-7-16,0 4 0 15,0 0-34-15,0 0 0 16,0 0-2-16,0 0-7 16,0 13-1-16,0 13 8 15,3 8-1-15,8 8 3 16,4 7-2-16,0 2 10 15,3-3-2-15,-4 0-5 16,-4-4 0-16,1-4-3 16,-6-5 0-16,0-3 0 15,-5 0-16-15,0-2-35 16,-4-7-51-16,-13-15-137 16</inkml:trace>
  <inkml:trace contextRef="#ctx0" brushRef="#br0" timeOffset="-15088.04">34498 5225 511 0,'0'0'45'0,"0"0"13"15,0 0-9-15,0 0-37 16,0 0-6-16,0 0-5 15,94-51 1-15,-53 51 13 0,2 0 12 16,-2 2-14-16,-9 12-3 16,-5 5-9-16,-9 2-1 15,-11 2 0-15,-7 4-2 16,0-4-6-16,-25-2 7 31,-9-4 1-31,-7-2 2 16,0-6-1-16,1-4 4 0,8-5-4 0,15 0-1 31,7 0 0-31,10 0 5 16,0 0-5-16,16 0 0 0,20-4-1 15,16-6-2-15,6 0-1 16,2-2-11-16,0 0-5 16,-4-4 18-16,-2-1 1 15,-4-3 1-15,-8 0 8 16,-7 1 9-16,-8 0-13 15,-15 1-4-15,-8 0 0 16,-4 3-3-16,0 0-7 16,-15 0-10-16,-6 3-2 15,-2 3 14-15,-7 2 8 16,5 3 2-16,3 3-2 0,5 1 2 16,4 0 2-16,0 1-8 0,1 16 2 15,4 6-1-15,3 1 3 16,5 7 1-16,0-3 1 15,3 1 4-15,15-1 0 16,7-3 7-16,2-2-3 16,4-5-10-16,-4-4 12 15,-2-6-11-15,-5-4 3 16,-10-4-4-16,-3 0 6 16,-1 0 0-16,3-12-6 0,2-10-12 15,6-6-22-15,-2 1-31 16,0-2 41-1,0 3 21-15,-7 3 3 16,-1 2 3 0,-2 1 18-16,-2 8 3 15,0-2 16-15,-3 3-28 0,4 4-10 16,2-1-1-16,2 3 1 16,6 2-2-16,-2 1 0 15,2 2-5-15,1 0 5 16,-5 2 0-16,-3 13 5 15,-2 4-2-15,-1 4 11 16,-4-1-1-16,0 2-1 0,0-3-12 16,0-2 2-16,-4 0-2 15,3-5 5-15,0-3-10 16,1-3-3-16,0-4-28 16,0-4 0-16,0 0 21 15,6-4 15-15,10-11 4 16,4-1-1-16,-5 6-6 15,-3 3 2-15,0 3 1 16,-3 4 1-16,9 0 3 16,6 0-5-16,7 0 2 0,14 4 0 15,3 7 4 1,4-2 1-16,4-2-4 0,2-3 3 16,-6-4-1-16,-4 0-4 15,-8 0 16-15,-12 0-8 16,-10-4-1-16,-8-12-2 15,-9 1 18-15,-1-4-19 16,0 1-4-16,-10 3-3 16,-5 1-6-16,-1 4 5 15,-5 1 4-15,-5 4-8 16,-4 3-31-16,-2 2 25 16,5 0 14-16,2 0 0 15,5 9-1-15,10 4-4 0,5 6 5 16,5 0 0-16,0 5 0 15,24-1 3-15,8 2 15 16,8-7-3-16,8-1-8 16,-7-10 1-16,-3-5-7 15,-4-2 4-15,-8-3-4 16,-4-20-2-16,-5-6-15 16,-4-7-43-16,-11-3-22 15,-2-3-118-15,0-5-138 16,-17 2 337-16,0 2 195 0,0 6-23 15,6 7-21-15,4 8-47 16,1 10-24-16,6 5-41 16,0 4-13-16,0 3-18 15,0 0-5-15,0 0-3 16,0 2-4-16,0 20-8 16,0 8 12-16,6 11 3 15,12 7 15-15,6 6 1 16,-3 0-18-16,5 5 3 0,-6-2 0 15,-7-5-8 1,-6-2-15 0,-7-10-58-16,-9-13-112 0</inkml:trace>
  <inkml:trace contextRef="#ctx0" brushRef="#br0" timeOffset="-14680.82">36208 5351 582 0,'0'0'15'16,"0"0"43"-16,0 0 8 15,114-92-53-15,-88 63 14 16,-5-2-10-16,-4-6-6 16,-5-1 2-16,-5 4 3 15,-7 3-1-15,0 7 13 16,-10 7-16-16,-10 3-12 15,3 7-4-15,-6 5-3 0,6 2-3 16,2 0-4-16,10 7-15 16,5 15-5-16,0 1 20 0,26 5 14 15,4 5 0-15,2 0 0 32,2 2 2-32,-8 0 0 15,-4-4-2-15,-6-4 0 16,-6-7 0-16,-10-5 0 15,0-2-2-15,0-3 0 0,-5-1-4 16,-14 1 4-16,-2-3 2 16,-5 0 0-16,-2-1-21 15,7-4-86-15,1-2-82 16</inkml:trace>
  <inkml:trace contextRef="#ctx0" brushRef="#br0" timeOffset="-12260.34">36792 5127 340 0,'0'0'63'16,"0"0"-49"-16,0 0 48 15,0 0 13-15,0 0-39 16,0 0 16-16,9-5-22 0,-9 5-22 16,0 0-3-16,0 0 0 15,0 0 0 1,0 0-1-16,0 0-1 0,0 0-3 15,0 8-2-15,0 15 2 16,4 7 1-16,7 5 0 16,6 0 4-16,5 1-1 15,4-10-3-15,8-5 1 16,-2-6 2-16,13-8-4 16,3-7-6-16,-1 0-26 15,-6-4-31-15,-15-13-1 16,-19-3-42-16,-7 0-74 0,-18 1 83 15,-18 3 97-15,0 6 118 16,7 3 15-16,12 4-73 16,10 3 18-16,7 0-77 15,0 0-1-15,7 11-1 16,19 7 1-16,14 0 45 0,10-3 6 0,6 0-17 16,4-7-19-16,-7-2-7 31,-9-6-1-31,-5 0-3 15,-8 0-1-15,-10-20 2 16,1-4-2-16,-9-9 0 16,-1-3-3-16,-10-2-4 15,1-1 4-15,-3 4 0 16,0 4 12-16,0 3 16 16,-10 8 11-16,5 6 0 0,0 5-16 15,0 5-4-15,5 4-10 16,0 0-9-16,0 0 0 15,-4 0-24-15,4 20-8 16,0 9 31-16,0 12 1 16,0 10 0-16,15 9 2 15,4 4 2-15,-3-1-3 16,0-5 0-16,-7-10 0 16,-3-13-1-16,-6-8-3 15,0-11-32-15,0-5 15 0,-10-6-55 16,-6-3 34-16,-3-2-11 15,2 0-7-15,5-19 42 16,2-6-3-16,8-6 20 16,2-2 8-16,0 1 28 15,0 0 2-15,5 2 34 16,9 4-46-16,1 3-1 16,6 4-25-16,4 3 3 15,2 5-6-15,8 1 8 16,1 6-7-16,-1 4 4 15,4 0-2-15,-8 0 0 0,-2 7 6 16,-5 5-1-16,-12 1-3 16,-7 3-2-16,-5 2-1 15,0-1-4-15,-12 1 1 16,-15-1 4-16,-1-2 3 0,-6-6-3 16,-1-4-11-1,3-1-49 1,3-4-50-16,13 0-105 0</inkml:trace>
  <inkml:trace contextRef="#ctx0" brushRef="#br0" timeOffset="-11880.29">37975 5213 730 0,'0'0'79'0,"0"0"-55"16,0 0-24-16,0 0-7 15,0 0-26-15,0 0 28 16,0 5 3-16,0 7 2 0,11 4-1 16,6 5 3-1,12 1 0-15,0-7 1 0,0 0-1 16,-7-8-1-16,-7-4-1 16,-9-3 1-16,-3 0 12 15,-3-12 40-15,0-8-46 16,0-4-5-16,0-5-2 0,-15-1-5 31,-5 2-4-31,-5 2-14 16,-3 5-3-16,2 9 20 0,-4 3 6 15,8 8-5-15,6 1-21 16,2 1-14-16,8 17-26 16,6 3 5-16,0 4 3 15,7-2-14-15,24-5-106 16</inkml:trace>
  <inkml:trace contextRef="#ctx0" brushRef="#br0" timeOffset="-11507.76">38398 5189 749 0,'0'0'57'0,"0"0"-9"16,0 0-48-16,0 0-4 15,0 0-29-15,0 0 22 16,0 14 7-16,0-1 8 16,0 4-5-16,0-1 2 15,0-1-2-15,0-5 4 16,0-3-8-16,0-3 5 16,3-4-1-16,7 0-6 15,11 0 7-15,7-5 2 16,7-9 2-16,2 0-3 15,-12 2 3-15,-9 4 0 16,-5 1 11-16,-7 7 2 16,-4 0-9-16,1 0-8 0,4 0 0 15,0 12-16-15,0 11 15 16,3 7-1-16,-1 6-7 16,3 1-13-16,-5 3-20 15,-4-7-57-15,-1-5-81 16</inkml:trace>
  <inkml:trace contextRef="#ctx0" brushRef="#br0" timeOffset="-8593.8">11924 6814 182 0,'0'0'304'16,"0"0"-211"-16,0 0-23 15,0 0 10-15,0 0-33 16,0 0-12-16,0 0-3 15,-19-38 3-15,19 36-8 0,0 2-10 32,0 0-13-32,0 0-3 0,0 0-1 0,0 12-5 15,0 11 3 1,4 4 2-16,6 5 2 0,1 0-2 16,-1 2 2-16,-1-2-2 15,-2-2 0-15,1 2 0 16,-7-3 0-16,-1-3 0 15,0 0-47-15,-9-3-44 0,-13-10-85 16</inkml:trace>
  <inkml:trace contextRef="#ctx0" brushRef="#br0" timeOffset="-7748.23">11304 6899 263 0,'0'0'95'0,"0"0"-11"16,0 0-5-16,0 0-28 16,0 0-42-16,0 0-9 15,-31-9 0-15,62 9 1 16,13 3 4-16,14 4 1 15,13-5 1-15,7-2-4 16,9 0-3-16,2 0 4 16,-4 0-3-16,-8-10-1 15,-15-2 2-15,-16 0 1 16,-18 3-1-16,-13 4 0 0,-12 1-1 16,0 0 34-16,-3 1 14 15,0-1-43-15,0-2-3 16,2 0-2-16,1 0 17 15,1-2-10-15,1 1 16 16,-3-2-3-16,2 4-20 31,0-1 26-31,-4 3-19 16,0 3 12-16,0-2-15 16,0 2-3-16,0 0-1 0,0 0-1 0,0 0 0 15,0 0-1-15,5 0-2 16,1 7-5-16,-2 11 8 15,2 2 0-15,-1 7 0 16,-4 2 0-16,0 5-1 16,-1 0 1-16,0-3 0 0,0 0 0 15,0-8 0 1,3-3 0-16,2-8 2 0,-3-3-2 16,7-4-15-16,0-5-5 15,3 0-18-15,8 0 5 16,2-5-67-16,-5-9-3 15,2 2-54-15,-4 0 58 16,-4 9 99-16,-1 1 30 16,5 2 53-16,6 0-15 15,5 0-17-15,11 4-6 16,4 3-23-16,2-3-12 0,2-4-7 16,-3 0-3-16,-9 0-2 15,-6-13-30-15,-14-1-15 16,-8-1-35-16,-5-2 82 31,0 2 71-31,-21 0-16 0,6 4-9 0,-4 4 7 16,8 3-28-16,4 4 16 15,2 0-29-15,2 4-12 16,3 14-8-16,0 4 8 16,3 9 3-16,19 5-3 15,7 1-1-15,5-4-65 16,-3-9-149-16</inkml:trace>
  <inkml:trace contextRef="#ctx0" brushRef="#br0" timeOffset="-7150.17">13561 6943 474 0,'0'0'75'0,"0"0"-3"15,0 0 57-15,0 0-92 16,0 0 5-16,0 0-17 16,0-23-1-16,0 23-22 31,0 0-2-31,0 17-9 16,0 13 9-16,10 15 0 15,1 5 0-15,0 4 0 16,4-5 1-16,-4-5 1 15,3-7-1-15,-3-7-1 16,-2-10 0-16,-3-8-4 16,-6-7-10-16,0-2-24 0,0-1-17 15,-16 0 21-15,-8-2-68 16,8 0 6-16,4-11-19 16,4-12-26-16</inkml:trace>
  <inkml:trace contextRef="#ctx0" brushRef="#br0" timeOffset="-6913.33">13591 7146 159 0,'0'0'159'15,"0"0"-18"-15,11-126-49 16,-10 83-28-16,-1 3-33 16,0 5-26-16,4 3 10 15,3 3-4-15,2 7-7 16,9 2 0-16,4 4-2 0,4 3 0 16,3 5-2-16,6 1 0 15,-4 7 1-15,-1 0 16 16,-8 2-10-16,-6 13-3 15,-6 6-4-15,-10 1-2 16,0 6 2-16,-4-1 0 16,-18 0 1-16,-10-2 6 15,-4-1 3-15,-4-3-10 16,4 0 0-16,8-1-20 0,5-2-84 16,11-6-91-16</inkml:trace>
  <inkml:trace contextRef="#ctx0" brushRef="#br0" timeOffset="-5781.04">14347 7003 459 0,'0'0'41'0,"0"0"-9"16,0 0 18-16,0 0-33 15,0 0-17-15,0 0 1 16,-74-85 0-16,21 85 5 16,-9 0-5-16,-1 16 11 15,6 5 4-15,9 5-13 16,12 5-3 0,16-3-11-16,16-3 0 0,4-3 3 15,15-5-4-15,22-7 5 16,10-7-1-16,4-3 7 15,7 0-10-15,-7 0 0 16,-2 0 11-16,-9 0-1 16,-9 0 2-16,-14 0 8 0,-7 0 0 15,-6 8-9 1,-4 5 0-16,0 1 0 0,0-1 2 16,0-1-1-16,0-2 0 15,1-4 0-15,14-6 0 16,4 0 6-16,5 0-2 15,2-13 8-15,0-9-8 16,0-5 4-16,-1-7-6 16,-1-5-3-16,-8-5 3 15,5-1-3-15,-4-2-10 16,-2 8-9-16,-12 9 13 16,-3 7 6-16,0 12 3 15,0 6 7-15,-10 5-10 0,0 0 0 16,5 2-10-1,0 20 7-15,5 3 3 0,0 5-1 16,5 7 3-16,12 4-2 16,4 1 7-16,1 2 2 15,2-4 5-15,-6-6 0 16,0-7-7-16,-8-5 5 16,-5-10-7-16,-2-5-3 0,-3-7 3 15,0 0 49 1,0 0 19-16,9-15-22 0,1-11-47 15,5-8-1-15,6-9-3 16,1-8-15-16,2-3 2 16,-2-2-3-16,-2 2-25 15,-10 14 14-15,-5 11 25 16,-5 11 2-16,0 9 24 16,-8 9-24-16,-9 0-16 0,4 0 1 31,4 20-9-31,9 3-1 0,0 2 25 0,17 3 0 31,13 6 0-31,3 7 10 0,7 2 2 0,-3 3 12 16,-7 0-13-16,-9-6-10 15,-13-7 4-15,-8-4-5 16,0-6 1-16,-15-8-1 16,-11-6 4-16,-3-5-2 15,-5-4 2-15,13 0-4 0,6-4-9 16,13-13-19-16,2-7 2 15,12-7-39-15,24-1 10 16,6-1-2-16,7 2-5 16,-6 2 0-16,-4 7 33 15,-9 7 29-15,-9 5 68 32,-12 3 23-32,-4 4-11 0,-5 1 38 15,0 2-63-15,0 0-37 16,0 0-18-16,0 4-8 15,0 16-12-15,0 8 20 16,1 3-2-16,14 2 4 16,0-1-1-16,11-4 6 15,-5-5-7-15,0-1 0 16,-4-8-20-16,-14-9-128 16,-3-5-315-16</inkml:trace>
  <inkml:trace contextRef="#ctx0" brushRef="#br0" timeOffset="-5613.79">15209 6834 690 0,'0'0'46'16,"0"0"-4"-16,0 0-20 15,0 0-22-15,0 0 0 0,0 0 0 16,62-19-9-16,-43 19-57 15,-1 0-94-15</inkml:trace>
  <inkml:trace contextRef="#ctx0" brushRef="#br0" timeOffset="-5027.51">15439 6886 132 0,'0'0'307'15,"0"0"-266"-15,0 0 62 16,0 0-38-16,0 0 1 16,0 0-39-16,24-1-24 15,-24 16 0-15,5 7 21 16,1 4-9-16,4 2 0 16,5-1-7-16,2-4-4 15,2-1 0-15,1-8-4 16,-3-9 1-16,2-1 7 0,-3-4-7 15,1-4 1-15,3-18-2 16,-4-6-16-16,-1-5 0 16,-4 0 6-16,-6 3 1 15,-5 8 7-15,0 5 2 16,0 6 18-16,0 6 7 16,0 4-1-16,0 1-20 15,-1 0-4-15,1 0-3 16,0 10-3-16,0 7 2 0,1 2 4 15,20 0 0-15,12 1 0 16,10-3-5-16,5-7-4 16,4-6-20-16,-4-4 6 15,-6-2 8-15,-8-20 14 16,-15-5 1-16,-9 1 27 16,-8-3-11-16,-2 8 10 15,0 5 7-15,-5 4-8 16,-10 5-15-16,-4 3-10 15,2 4-3-15,2 0-3 0,4 6 0 16,3 12 1-16,8 6-1 16,0 3 4-16,4 5 0 15,16 1-2-15,0 1-9 16,1-5-36-16,-1-10-95 16,-2-8-352-16</inkml:trace>
  <inkml:trace contextRef="#ctx0" brushRef="#br0" timeOffset="-1946.55">17292 6755 257 0,'0'0'102'16,"0"0"-26"-16,0 0-13 15,0 0-9-15,0 0-34 16,0 0-4-16,0 0-2 16,0-26 13-16,0 20 11 0,0 2-28 15,0 2 14-15,0 0-4 16,0-2-14-16,0 1-3 16,0-2-1-16,0 1-2 15,0 1 2-15,0-2-2 16,0 0-1-16,-11 3-3 15,-4-1-14-15,-4 3 10 16,-4 0 0-16,-9 0 8 0,-12 8-7 16,-4 13 7-1,-10 6-3-15,-4 6-2 0,4 6 5 16,8 3 2-16,18-1-2 16,13 4 0-16,19-3-2 15,3 0-1-15,33-5 3 16,16-1-10-16,18-14-2 15,15-7-12-15,5-12 3 16,4-3-8-16,-4 0-7 16,-4-9-9-16,-18-6-1 0,-23-1 24 15,-23 0 22-15,-22 3 42 16,0 5 32-16,-25 3-39 16,-5 3-17-16,1 2-13 15,8 0 2-15,8 0-5 16,13 0-2-16,0 0-14 15,21 0-7-15,19 0 21 16,13 0 5-16,13 0-5 16,-1 0 2-16,-5-5 0 0,-13-3 5 15,-17-1 27-15,-14-1-1 16,-11-3 4-16,-5-3 23 16,0-2-32-1,-26 0-14 1,-10 2-13-16,-15 0-1 0,-5 4-8 0,2 0 7 0,8 4-2 31,13 4-4-31,18 4-9 16,10 0-30-16,5 4-104 15,7 9-3-15,15 5-266 16</inkml:trace>
  <inkml:trace contextRef="#ctx0" brushRef="#br0" timeOffset="-550.21">18015 6802 369 0,'0'0'105'0,"0"0"-39"16,0 0-50-16,0 0 8 0,0 0-10 15,0 0 9-15,-11-17-3 16,11 17-15-16,0 0-2 16,0 0 7-16,0-2 1 15,0 2-4-15,0 0-5 16,0 0 3 0,0 0 4-16,0 0 10 15,0 0-2-15,0 0-9 16,0 0-5-16,0 0-1 15,0 0-2-15,0 0 0 16,0 0 0-16,0 0-1 16,0 0 1-16,0 0 0 15,0 0 0-15,0 0 2 16,0 0-1-16,0 0 11 16,0 0 12-16,0 0-15 0,0 0-1 15,0 0-6-15,0-2-2 16,0 2 0-16,0 0 0 15,0 0 0-15,0 0 0 16,0 0 0-16,0 0 0 16,0 0-4-16,0 4-9 15,0 11 13-15,1 6-1 16,3 3 1-16,1 4 0 16,-3-2 2-16,2 0-4 15,0-8 1-15,-4-2 1 0,0-6 0 16,0-3 1-1,0-4-2-15,0-1 0 0,0-2-3 16,0 0-4-16,0 0 2 16,0 0 4-16,0-7 0 15,0-14 2-15,0-3-28 16,0-8 9-16,0 1-3 16,0 3 8-16,0 4 14 15,1 3 0-15,3 5 0 16,2 4 11-16,-4 7 1 15,2 0 6-15,5 5-4 16,2 0-14-16,4 0-1 0,1 12-1 16,4 6 1-16,-2-1 1 15,3 7-2-15,0-4 2 16,-2-1-1-16,-3-2 2 16,-1-6-2-16,-5 0 2 15,-5-6-1-15,-2-3 0 16,-3-2 2-16,0 0 0 15,3 0 16-15,6-14 5 16,2-6-23-16,9-6-4 0,-1-2-3 16,10 0-16-1,-1 2 5-15,2 6 16 16,-3 4-1-16,-9 6 3 16,-10 5 0-16,-4 4 20 0,-4 1 0 15,0 0-18 1,0 0-2-16,0 8-2 15,0 12 2-15,0 5 3 16,6 4-1-16,3 2-1 16,1 5 0-16,1 4-1 15,4 2-28-15,0-6-69 16,-1-14-109-16</inkml:trace>
  <inkml:trace contextRef="#ctx0" brushRef="#br0" timeOffset="760.55">18752 6653 257 0,'0'0'107'0,"0"0"-15"16,0 0-20-16,0 0-25 16,0 0 5-16,0 0 6 15,0-4-14-15,0 4-16 16,0 0-9-16,0 0-7 16,0 0-6-16,0 0-5 0,0 0 1 15,0 0-2 1,0 0-3-16,0 0 2 0,0 15 0 31,0 7 0-31,0 14 1 16,0 4 0-16,0 11 1 15,5 4 2-15,2 7 2 16,4 4-1-16,2 0 0 16,-3-7-4-16,-4-8 0 0,-6-8 0 15,0-6-3-15,0-7 2 16,-16-4-47-16,2-9-72 15,3-12-76-15</inkml:trace>
  <inkml:trace contextRef="#ctx0" brushRef="#br0" timeOffset="1084.81">18798 6807 442 0,'0'0'85'16,"0"0"-22"-16,0 0-15 31,0 0-2-31,0 0-36 16,0 0-9-16,110-52 1 0,-74 52 1 15,3 0-2-15,-5 15 5 16,-6 7-6-16,-9 1 0 15,-8 7 1-15,-11 0 2 16,0 4 7-16,-11-2 0 16,-23 0-5-16,-5-4-4 15,-12-5 2-15,0-5 1 16,8-3-4-16,7-7-72 16,14-6-13-16,12-2-152 15</inkml:trace>
  <inkml:trace contextRef="#ctx0" brushRef="#br0" timeOffset="1421.3">19266 6890 206 0,'0'0'374'0,"0"0"-350"15,0 0-21-15,0 0-1 0,0 0-1 16,0 0 3-16,-31 74-4 15,32-52 2-15,25 0-2 16,14 0 5-16,8-2-5 16,3-8 0-16,-5-5-13 15,-9-7 13-15,-10 0 0 16,-12-2 35-16,-13-15 33 16,-2-7-26-16,0-2-4 0,-11-5-26 15,-14-1-4-15,-4 4-3 16,-2 4-4-16,1 7-1 15,4 7-1-15,7 8-20 16,3 2-28-16,3 3-80 16,3 15 0-16,5 0-181 15</inkml:trace>
  <inkml:trace contextRef="#ctx0" brushRef="#br0" timeOffset="4737.61">19604 6760 352 0,'0'0'87'0,"0"0"-35"16,0 0-45-16,0 0 39 15,0 0-37-15,0 0 24 0,0-66 8 16,0 56-25-16,0 0 22 16,0 1 2-16,0 0-27 15,5 4-7-15,7 0-1 16,3 3-5-16,0 2 0 16,0 0 0-16,-3 0 0 15,2 12 1-15,-2 11-1 16,2 4 0-16,-3 5 0 15,0 2 1-15,-2 0 1 16,-6-4-1-16,-3-3-1 0,0-5-1 16,0-5 1-16,0-5 0 31,-3-5 1-31,-1-1-3 16,4-6-6-16,0 0-21 15,0 0 6-15,7-5-1 16,16-11 16-16,14-8-32 0,1 0 20 0,9 0-16 15,4 4 0-15,-10 5 33 16,-10 4 3-16,-16 6 3 16,-9 3 26-16,-6 2-1 15,0 0-17-15,0 0-4 32,0 0-7-32,0 0 0 0,0 7 0 0,9 4 0 15,7-3 1-15,8-1 0 16,7-5 15-16,3-2 1 15,-2 0-14-15,-2 0-2 16,-3-14 0-16,-5 0 2 16,2-5-3-16,-8 0 2 15,-5-2 0-15,-2-2 1 16,-9 3-3-16,0-1-1 16,0 5 1-16,-10 2 9 15,-5 4 3-15,4 3 9 0,0 5-16 16,2 2-4-16,0 0-1 15,-1 2 0-15,6 14 1 16,-3 5-1-16,6 5 3 16,1 1 1-16,0 0 0 15,15 2-1-15,7-1 4 16,4-5-6-16,4-2 4 16,-2-7-2-16,-4-8 0 15,-8-4-3-15,-6-2 1 0,-5 0 4 16,0-4 35-16,2-11-23 15,7-3-17-15,-2-4-5 16,2-1-19-16,-3 0 6 16,1 1-5-16,-4 2-18 15,-1 3 33-15,-4 4 8 16,2 4 1-16,0 1 1 16,0 2-1-16,2 1 0 15,4 1 1-15,4-1-1 16,1 0 2-16,4 5 2 0,-5 0 12 15,-4 0-2-15,3 0-1 16,-3 5-14-16,0 7 1 16,-1 6 1-16,5-1-2 31,0 2 0-31,-3-3 1 16,3 1 0-16,-8-3-1 15,7-4-2-15,-7-3-4 16,3-4 4-16,-1-3 1 0,6 0 1 15,-4 0 2-15,-1-1-2 16,5-5 0-16,-1 3 0 0,10 0 1 0,2 1-1 16,9 0 0-1,-1-1 0-15,2 1 0 0,-1-6 0 16,-4 1 1-16,-10-4-1 16,-3-3 0-16,-9-2 5 15,-5-2-4-15,-4-5 0 16,0 2 0-16,-11-4-1 15,-5 3 6-15,-3 3 7 16,7 4 12-16,3 7 1 16,5 4-3-16,4 3-2 15,0 1-8-15,0 0-13 32,0 8-15-32,0 14 15 15,0 9 0-15,9 7 1 0,-3 2 1 16,1 3-2-16,-2-3 0 15,-2-8 2-15,-3-8-2 16,4-12-5-16,-4-6-1 16,0-4 6-16,0-2 0 15,0 0 8-15,0 0 17 0,1-7-6 16,11-12-19-16,8-4-8 16,9-4-7-16,8-1-5 15,5-1-2-15,4-1 11 16,-3-2-4-16,-7 4 10 15,-5 4 4-15,-13 7 1 0,-8 6 5 16,-8 4 23-16,-2 2-7 16,0 4-17-16,-14 1-4 15,-3 0 0-15,2 3-5 16,7 18-5-16,8 0-2 16,8 9 2-16,26 0 0 15,12 3 9-15,1-1 1 0,-2 0 0 16,-15-8 0-16,-13-4-1 15,-16-5 0-15,-1-6 1 16,0 1 1-16,-10-2 5 16,-5 2 7-16,-1-2 0 15,-6-1-7-15,5 0-6 16,-2 0-3-16,2-2-23 16,-7 0-24-16,1-5-111 15,-2 0-324-15</inkml:trace>
  <inkml:trace contextRef="#ctx0" brushRef="#br0" timeOffset="5327.69">22610 6551 489 0,'0'0'92'16,"0"0"-14"-16,0 0-23 16,0 0-40-16,0 0 1 15,0 0-11-15,-39-25-5 16,15 27 2-16,-7 20-2 16,4 6 4-16,-4 15 19 0,7 8-15 15,5 12 11-15,7 8-6 16,12 8-8-16,0 3 0 15,33-4-3-15,14-6 0 16,16-16-2-16,13-9 1 16,9-14-1-16,3-10-8 15,-5-13-33-15,-5-10-130 16</inkml:trace>
  <inkml:trace contextRef="#ctx0" brushRef="#br0" timeOffset="6062.25">22898 6836 437 0,'0'0'121'0,"0"0"-119"16,0 0 1-16,0 0 21 0,0 0-12 15,99 14 7-15,-54-14 11 16,5 0-1-16,-430 0 17 16,844-9-13-16,-433-5-2 15,-11 0-20-15,-4-2-4 16,-6-4-1-16,-9 3-4 15,-1-3-2-15,0 3 0 16,-2 4-15-16,-20-1 4 16,-5 4 1-16,0 8 10 15,-3 0 0-15,3 2 0 16,4 0 0-16,-2 12 0 16,8 4 0-16,2 3-1 0,5-1-3 15,5 2 8-15,4 5-4 16,1-2 4-16,1 5 4 15,19 2 2-15,8 1 0 16,9-1-9-16,12-5 1 16,5-5-2-16,8-13-33 15,1-7-143-15</inkml:trace>
  <inkml:trace contextRef="#ctx0" brushRef="#br0" timeOffset="6262.14">23506 6800 737 0,'0'0'47'31,"0"0"-9"-31,0 0 8 16,0 0-34-16,0 0 5 0,0 0-13 16,-5-43 0-16,5 41-4 15,0-3-2-15,0 4 2 0,5 1-15 16,2 0-46-16,3 0-55 15,5 6-37-15</inkml:trace>
  <inkml:trace contextRef="#ctx0" brushRef="#br0" timeOffset="6747.42">23933 6696 535 0,'0'0'55'0,"0"0"13"16,0 0-36-16,0 0-28 16,-98-45 4-16,74 43-7 0,0 2-1 15,9 0 6-15,10 0-3 16,4 0-3-16,1 9-5 16,0 2 5-16,13 1 3 15,7-2 1-15,1 0 0 16,-2-5-4-16,-8 0-6 15,-6-3 3-15,-5-2 3 0,0 0 9 16,0 0 30-16,0 2-24 16,0 6-15-16,0 12-5 15,5 13 5-15,2 12 0 16,7 4 0-16,2 3 0 16,-4-1 1-16,-2-11-1 15,-7-5 0-15,-3-14 4 16,0-5 2-16,-15-6 3 15,-25-3 23-15,-8-2-7 16,-10-5-15-16,2 0-9 0,14-3 5 16,10-16-3-16,16-2 7 31,12-5 27-31,4 1-36 16,18-4-1-16,22 4-34 0,12 0-19 15,9 9-30-15,3 0-59 16,-3 0-182-16</inkml:trace>
  <inkml:trace contextRef="#ctx0" brushRef="#br0" timeOffset="6938.92">24138 6788 623 0,'0'0'114'0,"0"0"-54"15,0 0-13-15,0 0-25 16,0 0-17-16,0 0-5 16,8-21-28-16,-8 30-78 15,0 7-22-15,0 1-109 16</inkml:trace>
  <inkml:trace contextRef="#ctx0" brushRef="#br0" timeOffset="7686.72">24390 6922 423 0,'0'0'122'16,"0"0"-63"-16,0 0-1 16,0 0-38-16,0 0-12 15,0 0 3-15,0-1-10 16,10 14 1-16,-3 6 16 15,3 2-9-15,-7 1-3 0,-3 0-4 16,0-2 9-16,0 4-9 16,-22-3 6-16,-7 0-8 15,-7-4-27-15,-6-9-126 16</inkml:trace>
  <inkml:trace contextRef="#ctx0" brushRef="#br0" timeOffset="8870.21">24805 6681 434 0,'0'0'88'16,"0"0"-29"-16,0 0 20 16,0 0-15-16,0 0-32 15,0 0 0-15,-4-9-9 16,4 9-4-16,0 0-14 15,0 10-4-15,0 16-1 16,0 9 2-16,7 8 6 0,1 4-4 16,-3-3-1-1,-3-7-2-15,-1-10-1 16,3-9 1-16,-4-10 1 0,0-6-2 16,0-2 0-16,0 0 6 15,0 0-6-15,0 0-3 16,0 0 0-16,0-14-1 15,0-11-24-15,-5-8 24 16,1-5-17-16,4-6 21 16,0-1-3-16,0 0 3 15,0-1-3-15,4 2 3 16,11 0-2-16,5 6 2 16,6 3-1-16,2 3-2 15,7 7 3-15,0 7 0 0,-6 9 0 16,0 5 1-16,-9 4 1 15,-3 0-2-15,-1 5 0 16,-7 14-2-16,-4 2 0 16,-5 6-1-16,-2-1-1 15,-26 4 0-15,-14-1-7 16,-11-4 11-16,-3 0 4 16,9-7 0-16,11-6-4 15,14-7 0-15,12-2-2 16,10-3 7-16,0 0-9 0,13 0 8 31,16 0-3-31,8 0-1 16,4 0 0-16,-2 3 2 0,1 5 4 15,-3 5-6-15,0 7 1 16,-1 10-1-16,-3 6 0 16,-1 9 0-16,4 8-24 0,1 5-8 15,10-3-74-15,2-9-20 16</inkml:trace>
  <inkml:trace contextRef="#ctx0" brushRef="#br0" timeOffset="9420.84">26100 6941 441 0,'0'0'298'16,"0"0"-240"-1,0 0-10-15,0 0-3 0,0 0-19 16,0 0-16-16,11-23 12 16,-11 23-11-16,-14 0-10 15,-22 0 5-15,-19 0-12 16,-12 0 0-16,-9 0 3 15,2 0-3-15,3 0 4 16,8-4 2-16,15-3 5 16,10-1-5-16,15 1 0 15,11-2 0-15,7-1 1 16,5-5-1-16,2-5-9 0,24-4 2 16,9-4-5-16,6-3 4 15,0-1 5-15,-10 0-4 16,-9 3 5-16,-16 4 0 15,-6 2 3-15,0 3-1 16,-18 1 7-16,-13 2-7 16,0 5 0-16,0 1-2 15,9 8 5-15,10 2-9 16,4 1 6-16,6 1-3 16,2 18-7-16,0 8 7 15,0 7 1-15,4 7 1 0,16 2 1 16,0 6 1-16,1 3 3 15,1 5-3-15,2 7-1 16,-3-5-44-16,1-10-59 16,-2-17-132-16</inkml:trace>
  <inkml:trace contextRef="#ctx0" brushRef="#br0" timeOffset="9749.09">26562 6686 638 0,'0'0'57'16,"0"0"-7"-16,0 0-27 15,0 0-16-15,0 0 3 16,0 0-10-16,-77-52-1 15,40 52 1-15,1 8 7 16,1 14 12-16,5 5-3 16,8 7-11-16,7 3-3 15,8 3-2-15,7 3 0 16,2-5-2-16,31 1 1 16,17-8-3-16,20-7-2 15,16-10-16-15,7-14-32 0,-4 0-125 16</inkml:trace>
  <inkml:trace contextRef="#ctx0" brushRef="#br0" timeOffset="10029.07">27104 6380 685 0,'0'0'36'0,"0"0"7"15,0 0-19-15,0 0-23 16,95-6 12-16,-44 23 16 16,5 10-7-16,-5 13-10 0,-4 7 20 15,-19 11-20-15,-17 7-11 16,-11 6 0-16,-26 0 0 16,-27 4-1-16,-30-6 7 15,-15-7-7-15,-19-10-8 16,-6-8-57-16,2-15-28 15,5-14-254-15</inkml:trace>
  <inkml:trace contextRef="#ctx0" brushRef="#br0" timeOffset="13536.34">23904 6621 262 0,'0'0'51'15,"0"0"-51"-15,0 0-21 16,0 0-2-16,0 0 20 0,0 0 3 15,-18-5 66-15,18 1 3 16,0 1-53-16,0-1 10 16,0 1 44-16,0 3-34 15,0 0-13-15,0 0-12 16,0 0-6-16,-7 0-3 16,4 0-2-16,-2 0 0 15,5 0 2-15,0 0-2 16,0-4 1-16,0 4 10 15,0-1 29-15,0 1-7 16,0 0-17 0,0 0-13-16,0 0 0 0,-4 0-3 15,2 0-5-15,-2 0 0 16,-5 0 5-16,2 0 1 16,-3 0-1-16,-1 0-1 15,2 0-1-15,-1 0-6 0,4 1 4 16,-1 5 1-16,5-3-9 15,-1 1-12-15,3-1 11 16,0-3 7-16,0 0 5 16,0 0 1-16,0 4 0 15,-5-3 0-15,0 6 0 0,-3 1 0 16,0 0 0-16,1 1 1 16,2-2-1-16,2 0 0 15,-1-3 0-15,4-2-1 16,0-1 1-16,-1 1 0 15,1-1 1-15,-1 3-1 16,-3 1 1-16,-1 0 3 16,1 0 3-16,2-1-4 15,-3 1-3-15,1-2 5 0,2 1-5 16,-2-1-3-16,4 1 3 16,-4-2 0-16,2 2 0 15,-1-2 0-15,1-1 0 16,-3 2 3-16,2-2-3 15,2-1 0-15,1 1 0 16,0 1 0-16,0 2 0 16,0-1 1-16,0 0-1 15,0 1 0-15,0-2 1 16,0-1-1-16,0 2 2 16,0-1 1-16,0 3-3 0,0-3 0 15,0 0-2 1,0 1 3-1,0-1-1-15,4 1 0 16,3 1 3-16,6-1-5 16,3 1 6-16,6-1-3 15,5-3 1-15,-1 0-2 16,-1 0 2-16,-9 0 0 16,-7 0 0-16,-8 0 11 15,-1 0 21-15,0 0-12 16,0 0-16-16,0 0 0 0,0 0-6 15,0 0 0-15,0 0 0 16,0 0-23-16,0 0-90 16,0 0-288-16</inkml:trace>
  <inkml:trace contextRef="#ctx0" brushRef="#br0" timeOffset="32537.48">3865 9775 119 0,'0'0'85'0,"0"0"-21"0,0 0-6 15,0 0-27-15,0 0 1 16,0 0-5-16,0 0-20 16,0 0 2-16,0 0-7 15,0 0-2-15,0 0 1 16,0 0 0-16,0 0 0 16,0 0 3-16,0 0 9 15,0 0 7-15,-3 0-2 16,0 0-15-16,-1 0 0 15,3 0-5-15,-6 0 4 16,4 0-2-16,-4 0 1 16,-1 0-1-16,0 0 1 15,2 0-3-15,-4 0-1 16,1 0 1-16,-2 0 2 0,7 0 0 16,-2 0 0-16,1 0 0 15,1 0 1-15,2 0 3 16,2 0-2-16,-8 0 3 15,6 0 5-15,-3 0-4 16,-1 0-2-16,1 0-3 16,5 0 1-16,-4 0-2 15,0 0 0-15,4 0 0 16,0 0 0-16,-2 0 1 16,2 0 9-16,0 0-8 15,0 0 4-15,0 0-4 16,0 0 0-16,0 0-2 0,0 0 0 15,0 0-3-15,0 0-4 16,0 0-2-16,0 0-8 16,10 2 16-16,7-2 1 15,7 0 2-15,8 1 0 16,8-1 8-16,0 0-2 16,5 0-2-16,-2 0-2 15,-4-1 1-15,-5 1 3 16,0-2-6-16,-17 2-1 15,5 0 0-15,-9 0-1 16,-6 0 0-16,-1 0 0 16,-4 0-1-16,-2 0 1 15,0 0 3-15,0 0 8 0,0 0 21 16,0 0 13-16,0 0-11 16,0 0-7-16,0 0-14 15,0 0-1-15,0 0-9 16,0-2 1-16,0 2-4 15,0 0-5-15,0 0-48 16,0 0-62-16,3-5-209 16</inkml:trace>
  <inkml:trace contextRef="#ctx0" brushRef="#br0" timeOffset="33822.01">5022 9601 225 0,'0'0'83'15,"0"0"-36"-15,0 0-20 16,0 0 6-16,0 0-2 16,0 0 5-16,-32-21 14 15,29 18-21-15,3 3-10 16,0 0 4-16,0 0-3 0,0 0-7 15,0 0-12-15,0 0-2 16,0 3-7-16,0 16 5 16,0 6 1-16,0 7 0 15,0 0 4-15,0 0 0 16,0-2 0-16,0-5-2 16,0-2 0-16,3-9-2 15,-2-2 4-15,-1-6-6 16,0-3 8-16,0-1-2 15,0-1-1-15,0-1 0 16,0 0-1-16,0 0 0 16,0 0 10-16,0 0 20 0,0-13-19 15,-5-11-8-15,-1-6-2 16,2-1-1-16,4-3 0 16,0 4-4-16,0 2 0 15,0 4-5-15,0 3 7 16,0 2 1-16,0 5 1 15,0 2-2-15,0 4 3 16,6 3-2-16,-3 2 1 16,-2 3-5-16,0 0 1 15,3 0-7-15,2 0-1 16,3 0 8-16,4 4 4 16,0 8-1-16,2 5-1 15,-2-2 2-15,2 1 0 16,0 0 0-16,0-4 0 15,-5-4 0-15,5-1 3 0,-9-4 0 16,-1 1-2-16,-2-4-1 16,-3 2 2-16,0-2-2 15,0 0 0-15,0 0 10 16,0 0-1-16,3 0 10 16,6-4 18-16,-3-14-13 15,9-1-21-15,3-2-3 16,-3 0 0-16,0-1 2 15,0 4-2-15,1 1 0 16,-1 4 0-16,-3 2 0 16,3 4 0-16,0 0 0 15,0 4 1-15,-5 3-1 0,-2 0-2 16,1 0 2-16,-6 0-5 16,4 10-1-16,-2 8 1 15,-3 5 5-15,6 4 2 16,-6 0 0-16,2 3 0 15,1-4 4-15,-3 2-6 16,6-2 0-16,3-2 0 16,-1 0-9-16,6-7-31 15,5-4-30-15,9-12-32 16,-3-1-87-16</inkml:trace>
  <inkml:trace contextRef="#ctx0" brushRef="#br0" timeOffset="34198.89">5677 9583 589 0,'0'0'34'0,"0"0"-34"16,0 0-1-16,0 0 1 16,0 0 0-16,0 0 3 15,-53 44-3-15,53-32 0 16,0-3 2-16,0 2-4 15,8-3 4-15,10-1-1 0,9 0 3 16,3-2 1-16,3-5 3 16,-1 0 5-16,-2 0 9 15,-5 0 10-15,-12-8-4 16,1-3-13-16,-5 0 1 16,-8-4 7-16,-1 1-8 15,0-5-10-15,0 1 3 16,-10 2-8-16,-11 0 0 15,0 5-3-15,-6 0-5 16,7 6 3-16,4 5 3 16,1 0-25-16,4 4-55 15,7 12-16-15,4 1-1 16,0-5-120-16</inkml:trace>
  <inkml:trace contextRef="#ctx0" brushRef="#br0" timeOffset="34715.18">6056 9452 581 0,'0'0'32'0,"0"0"-32"16,0 0-5-16,0 0-4 15,0 0 9-15,0 0 0 16,30 59 1-16,-22-35-1 16,2-1 2-16,-2-1-2 15,-1-3 2-15,-2-5 2 16,-2-3-3-16,-3-3 7 16,0-4 3-16,0-1-5 15,0-2 1-15,0-1 1 16,0 0 13-16,0 0 17 15,0 0-12-15,0-9-8 16,0-11-18-16,7-4-15 0,4-7-5 16,4 4 4-1,2 3-4-15,5 2 17 0,-7 6 2 16,-4 8 1-16,1 1 7 16,-5 5 5-16,1-1-7 15,-1 3-5-15,-1 0 0 16,3 3-5-16,6 11 1 15,-2 9 2-15,6 2 2 16,-2 4 0-16,2 0 0 16,-1 0-1-16,-3-4 1 15,0-1-1-15,-4-6-24 16,0-3-27-16,-1-6-19 0,-1-9-143 16</inkml:trace>
  <inkml:trace contextRef="#ctx0" brushRef="#br0" timeOffset="35061.01">6622 9544 555 0,'0'0'8'0,"0"0"-6"16,0 0-2-16,0 0 2 15,0 0-1-15,0 0 7 16,-30 73-4-16,35-59-2 15,11-4-2-15,14-1 4 0,0-3-2 16,-1-6 2-16,-4 0 1 16,-3 0 41-16,-7-4 11 15,-3-8-9-15,-5-4-16 16,-1 0-4-16,-6-5-7 16,0-4-2-16,0-1-19 15,-3 1 2-15,-19-1-2 16,0 1-5-16,1 8 0 15,-1 4-4-15,7 6-17 16,0 7-15-16,4 0-19 16,-1 11-55-16,0 10 52 15,6 0-88-15</inkml:trace>
  <inkml:trace contextRef="#ctx0" brushRef="#br0" timeOffset="35467.97">7211 9363 461 0,'0'0'85'16,"0"0"-34"-16,0 0 5 0,0 0-28 15,0 0-22 1,0 0 17-16,-115-50-3 0,90 50-17 15,3 0-3-15,7 11-2 16,5 4 0-16,9 5-5 16,1 2 4-16,5 5 3 15,21 4 0-15,10-1 5 16,0 5-5-16,6-4 2 16,-6-1-1-16,-10-3 1 15,-5-4-2-15,-9-4 0 16,-9-10 2-16,-3 0-2 15,0 0-1-15,-25-1 1 0,-7 2 18 16,-7-1-9 0,0-4-5-16,13-2-2 0,2-3-2 15,7 0-25-15,13 0-36 16,4-20-49-16,4-8-431 16</inkml:trace>
  <inkml:trace contextRef="#ctx0" brushRef="#br0" timeOffset="35766.21">7434 9320 574 0,'0'0'57'0,"0"0"-50"16,0 0 35-16,0 0-7 15,0 0-28-15,0 0 4 16,-28-25 2-16,28 25-6 15,0 0-5-15,0 0-1 16,0 0-2-16,0 0 2 16,3 14-2-16,8 6 2 15,4 6-1-15,-1 3 0 16,2 2 1-16,0 4 3 16,-2-5 2-16,-2-1-5 15,-3-3 0-15,2-5 1 16,-6-2-2-16,-5 3-17 0,0-6-84 15,-14-5-90-15</inkml:trace>
  <inkml:trace contextRef="#ctx0" brushRef="#br0" timeOffset="36563.91">7360 9536 432 0,'0'0'69'15,"0"0"-35"-15,0 0-6 0,0 0-24 16,0 0-3-16,0 0-1 16,84-46 2-16,-46 34 7 15,7 1 0-15,1 1-2 16,11-1 1-16,-4 1 10 15,10-1-9-15,-5 1-5 16,-6 2 1-16,-14-1 1 16,-15 6 13-16,-13-1 1 15,-9 4 15-15,-1 0 3 16,0 0-16-16,0 0-18 16,0 0-1-16,0 0-2 15,0 0-1-15,0 0 0 0,0 0 1 16,0 0 0-1,0 0 4-15,0 0-5 0,0 0 1 16,0 0-3-16,0 0 4 16,0 0-2-16,0 0 6 15,0 0-6-15,0 0 0 16,0 0 0-16,0-2 0 16,0 2 1-16,0 0-1 15,0 0 1-15,0 0-4 16,0 0 4-16,0 0-2 15,0-1 1-15,-6 1 0 16,-9 0 2-16,2 0-2 16,-7 0 0-16,-10 0-1 0,4 0 1 15,-9 10 0-15,1 5 0 16,-2 4 0-16,3 4-1 16,10-2-1-16,9 2 2 15,9-3-4-15,5-3-4 16,0-3-5-16,24-6 7 15,7-3-1-15,7-5 5 16,7 0 2-16,-7 0-9 16,-3-1-4-16,-5-10-11 15,-13 3 20-15,-10 1 4 16,-3 4 2-16,-4 1 30 16,0 2 6-16,0 0-32 0,0 0-6 15,0 0-3-15,0 0-20 16,9 4 17-16,-3 2 5 15,9 3-2-15,1-1-5 16,7-1-16-16,0-2-27 16,5-2-19-16,-2-3-57 15,-2 0-146-15</inkml:trace>
  <inkml:trace contextRef="#ctx0" brushRef="#br0" timeOffset="37475.49">8197 9279 469 0,'0'0'120'0,"0"0"-9"16,0 0-38-16,0 0-35 31,0 0-24-31,0 0-9 16,-22-56-5-16,22 56-4 16,0 0-2-16,0 15-6 15,0 12 12-15,0 5 0 16,0 7 0-16,7 1 0 15,0-1 0-15,6-2 0 16,-7-7 0-16,0-8 1 0,-2-9-1 16,-3-7-4-16,3-3-5 15,-4-3 6-15,0 0 3 16,0 0 0-16,5-3 0 16,-3-15-5-16,6-4-41 15,3-2 30-15,4 1-36 16,2 0 8-16,8 5 27 15,-2 2 12-15,2 6 3 16,1 5 4-16,-1 5-4 16,1 0 4-16,-3 0-2 15,0 2 2-15,-3 11 2 16,-8 4 6-16,-2 3-6 16,-5 4 2-16,-5 0 8 0,0 2 5 15,-22 3 9-15,-16-1-13 16,-6-2 4-16,-2-7-12 15,5-5-3-15,3-7-3 16,13-7 3-16,6 0-1 16,8-3-2-16,11-20-2 15,0-6-2-15,24-8-17 16,18-9-31-16,6-4-2 16,11-4-15-16,0-1-38 15,-7 4-99-15,-5 5-6 16,-11 5 211-16,-9 13 246 15,-12 5-82-15,-9 9-23 0,-6 9-4 16,0 2-77 0,0 3-27-16,0 0-27 0,0 0-6 15,0 7-21-15,0 11 17 16,0 9 4-16,-6 3 1 16,1 6-1-16,5 1 0 15,0 4 1-15,0-1-1 16,0 3 0-16,11-4 0 15,10-5 6-15,5-9-6 16,10-8-4-16,6-4 4 16,3-6 4-16,-3-7-4 15,-1 0 2-15,-5 0 0 16,-9-5-1-16,-6-12-1 0,-10-5-5 16,-1-6-10-16,-10 1-41 15,0 0-16-15,0 3 34 16,-11 3 38-16,-8 9 9 15,2 5 73-15,2 7-47 16,5 0-35-16,1 0-2 16,3 17-2-16,6 9 3 15,0 5-7-15,3 3-15 16,12 4 5-16,-1-1-16 16,-6-6-25-16,-3-9-281 15</inkml:trace>
  <inkml:trace contextRef="#ctx0" brushRef="#br0" timeOffset="41078.15">9620 9273 205 0,'0'0'66'0,"0"0"1"0,0 0 5 15,0 0-7-15,0 0-42 16,0 0 20-16,0 0-31 16,-2-26 9-16,2 26-9 15,0-2 2-15,0 0 8 16,0 2-1-16,0 0-6 15,0 0-9-15,-2 0-6 16,2 0 0-16,0 0-5 16,0 2-13-16,0 14 18 15,0 5 0-15,0 5-2 16,0-2 1-16,0 1 0 16,4-1 2-16,2-2 2 0,-3-3-3 15,-3-4 0-15,3 0 1 16,-3-7-1-16,0-1 0 15,0 1-1-15,0-5 1 16,0-1 0-16,0-2 0 16,0 0 1-16,4 0 1 15,-4 0-1-15,0-2 17 16,0-14-8-16,5-3-8 16,-5-5-2-16,0-2 0 15,0-1 0-15,0 0 0 16,0-1 0-16,0 2-1 15,3 4 0-15,4 4-5 0,-1 1-1 16,2 3-2 0,-1 2 3-16,0 5 4 0,-2 0 1 15,0 6 1-15,-5-1-4 16,0 2 7-16,2 0-6 16,6 0 2-16,3 0 1 15,10 9-5-15,5 6 5 16,7 2 0-16,1 0 0 15,-2 0 0-15,-6-2-2 16,-2-3 2-16,-12-4 1 16,-2-4-1-16,-8-2 0 15,0-1 1-15,-2-1 1 16,0 0 0-16,0 0-1 0,0 0 10 16,0 0-1-16,0 0-1 15,0-8 9-15,5-11-18 16,3-3-6-16,5-5 2 15,5 0 2-15,2-3-2 16,0 6 4-16,0 4 0 16,-4 3 6-16,-3 7-4 15,-5 1 8-15,-1 6 3 16,-7 1-6-16,0 2-5 16,3 0-2-16,2 0-3 15,1 14-1-15,-1 8 4 16,2 6 0-16,-4 2 2 0,4 3 4 15,-2 5-4 1,3-2-2-16,-1 3 0 0,3-6 0 16,0-1-6-16,-3-6-58 15,-3-7-18-15,-4-10-196 16</inkml:trace>
  <inkml:trace contextRef="#ctx0" brushRef="#br0" timeOffset="42660.51">10340 9204 235 0,'0'0'174'0,"0"0"-116"16,0 0-27-16,0 0-23 0,0 0-3 15,0 0-4-15,14-19-1 16,-9 14 1-16,-1-1 10 16,-4 3 25-16,0-1 3 15,0 2 4-15,0 1-16 16,0 1 6-16,0 0-16 15,0 0-12-15,0 0-5 16,0 1-6-16,0 15 0 16,0 7 6-16,6 2 0 15,0 2 2-15,4-3-2 16,0-2 0-16,0-4 0 16,2-6 0-16,-1-3 3 15,-2-2-4-15,1-3 2 0,-5-2 1 16,-3-2 1-16,6 0-2 15,-2 0 7-15,5-10-8 16,0-9 0-16,3-5-1 16,-3-2-39-16,1-1 8 15,3 0-2-15,-5 1 6 16,-5 3 25-16,-3 6 3 16,-2 4 8-16,0 5 15 15,0 2 3-15,0 5 4 16,0-1-22-16,0 2-8 15,0 0-11-15,0 0-10 16,0 3 9-16,0 11 11 16,-2 4 1-16,-2 2 2 15,4 1-1-15,0 1 1 0,0 0 5 16,10-2 0-16,5 0 0 16,7-3 1-16,3-3 1 15,5-3-6-15,3-6 5 16,3-5-2-16,4 0 3 15,-3-3-2-15,-4-11-3 16,-3-7-1-16,-4-3 3 16,-5-5-6-16,0-3 1 15,-4-6 0-15,-5-3 1 16,-2 0-2-16,-7-4-3 16,-3-2 2-16,0 2 1 15,0 1 0-15,-3 1 0 0,-6 8 2 16,3 6 5-16,-3 8-6 15,6 5 4-15,-4 6-4 16,6 5 13-16,0 3 1 16,-3 2-8-16,3 0-2 15,-4 0-5-15,-5 0-3 16,5 17 2-16,-5 5 1 16,4 9-2-16,6 5 2 15,0 3 0-15,0 3 1 16,0 4-1-16,16 1 0 15,6-1-1-15,5-6 1 0,6-1 1 16,0-4 1-16,8-8-2 16,1-6 0-16,5-8 0 15,1-6 3-15,-3-7-3 16,1 0 0-16,-9 0 3 16,-6-14-2-16,-5-6 1 15,-3-6-2-15,-2-5 0 16,-2-9-3-16,-4-7-1 15,-4-5-7-15,-1-5-12 16,-8-2-8-16,-2 10-8 16,0 6 39-16,0 8 0 15,-8 11 25-15,-5 10 6 0,6 5-11 16,0 4-1-16,4 3-11 16,3 1 3-16,-4-1-11 15,4 2-4-15,0 0 4 16,0 0-1-16,0 3-4 15,0 18 3-15,0 10 1 16,0 6 1-16,0 6 0 31,7 1 1-31,5 1 0 16,-1 3 7-16,6-6 8 0,6 2-7 0,-6-3-1 31,4-5-5-31,-4-4 0 0,-4-5-3 0,-3-5 0 16,-5-3-3-16,-5 0-11 0,0-1-39 31,-15-9-52-31,-6-9-250 16</inkml:trace>
  <inkml:trace contextRef="#ctx0" brushRef="#br0" timeOffset="43240.7">11406 9100 304 0,'0'0'58'16,"0"0"10"-16,0 0-39 15,0 0-7-15,0 0 26 16,0 0-5-16,-50-7-19 16,46 5 12-16,4 2-1 0,0-2 1 15,0 1-14-15,0-1-9 16,17-1-10-16,13-3-3 15,13 3 1-15,8 0 1 16,5 1-2-16,7-3 1 16,-5 0 0-16,-6-1-1 15,-13-1 0-15,-17 5 2 16,-11 2-2-16,-10 0 15 16,-1 0 9-16,0 0-3 15,0 0-13-15,0 0 1 0,0 0-5 16,0 0-2-16,0 0 0 15,0 0-2-15,0 0-3 16,4 12 0-16,1 8 2 16,0 5 1-16,5 2 0 15,-3 2 1-15,2 1-1 16,1-6 0-16,0 0 0 16,-4-4 0-16,-2-2-14 15,-4-4-58-15,0-9-94 16</inkml:trace>
  <inkml:trace contextRef="#ctx0" brushRef="#br0" timeOffset="43428.98">11776 8839 649 0,'0'0'26'0,"0"0"-26"16,0 0-3-16,0 0-109 16,0 0 30-16,0 0 37 15,18 19-94-15</inkml:trace>
  <inkml:trace contextRef="#ctx0" brushRef="#br0" timeOffset="44155.02">11970 9032 389 0,'0'0'99'0,"0"0"-34"0,0 0-45 16,0 0 2-16,0 0-14 16,0 0 7-16,67-69 4 15,-57 66 0-15,2 3-10 16,-6 0-9-16,3 0 4 16,-2 6-3-16,1 15-1 15,-2 6-1-15,0 5 1 0,3 3 3 16,-2-3 0-16,7-4 1 15,1-5 2-15,4-9 1 16,3-4 1-16,-1-4-4 16,-2-6 2-16,4 0 5 15,0-4-8-15,4-15-3 16,3-4-15-16,0-6-41 16,-9-4-36-16,-10 0-27 15,-7 7 100-15,-4 6 19 16,0 6 39-16,-15 8 60 15,0 3-57-15,0 3-17 16,0 0-24-16,4 3 6 16,4 10-1-16,7 1-4 0,0 2-2 15,5-2 1-15,20 1 7 16,8-3-4-16,4-6 1 16,6-2-5-16,-2-4 0 15,-7 0-19-15,-7-4-22 16,-12-11-16-16,-10-3 1 15,-5 4 56-15,0-2 4 16,-6 4 32-16,-3 3 17 0,3 6-3 16,-3 0 4-1,8 3-37-15,-2 0-17 0,3 0 0 16,0 0-10-16,0 5 9 16,4 10 1-16,15 5 0 15,-5-1 4-15,9 4 1 16,-1 1-5-16,-7-2-1 15,-5-9-82-15,-4-6-147 16</inkml:trace>
  <inkml:trace contextRef="#ctx0" brushRef="#br0" timeOffset="44687.43">12884 8695 580 0,'0'0'64'0,"0"0"-15"16,0 0-23-16,0 0-26 15,0 0-4-15,0 0 4 16,6 63 6-16,9-25 9 15,1 5 3-15,4 1 0 0,-3-1-9 16,-2 1-4 0,-5-5-5-16,1-4 1 0,-6-8 0 15,0-10-1-15,-5-5 0 16,0-7-3-16,0-2-14 16,-4-1 14-16,-7-2 2 15,-3 0 1-15,7 0 1 16,0-7-1-16,5-10 0 15,2-3 0-15,2-4 0 16,20 2 0-16,10 2-2 16,1 10-6-16,0 0 8 15,-4 8 0-15,-4 2 0 16,-4 0 0-16,-1 2-1 0,-2 15 1 16,-6-1-1-16,3 7 1 15,-9-2 1-15,-1 2-1 16,-5-2 3-16,0-1-3 15,-16 0 0-15,-18-4 0 16,-8 1-8-16,-3-8-92 16,1-9-107-16</inkml:trace>
  <inkml:trace contextRef="#ctx0" brushRef="#br0" timeOffset="45692.37">13250 8909 455 0,'0'0'47'0,"0"0"-7"16,0 0 39-16,102-10-23 16,-74 10-15-16,-2 5-12 15,0 8-13-15,-5 4 7 16,-3 1-16-16,-6 2 2 15,-2 0-3-15,-5 4-1 16,-5-3-4-16,0-1 2 16,0-1-3-16,-21-6 0 15,-5-1 0-15,-5-1 0 0,4-8 3 16,7-1-3-16,7-2 0 16,5 0-1-16,8-10-1 15,0-9 2-15,0-5-7 16,21-3 1-16,16-1 0 15,4 4 1-15,0 2-10 16,-2 4 4-16,0 2 9 16,-2 3 2-16,2-1 0 15,4-2 0-15,1 2 0 16,4 4 2-16,0-3-4 0,-9 4 4 16,-7 4-4-16,-12 2 0 15,-10 1 2-15,-6 2 1 16,-4 0 3-16,0 0 0 15,0-1 5-15,0 1-2 16,0-3-2-16,0 2-4 16,0 1-1-16,0 0-8 15,0-1 8-15,0-1 0 16,-4 0-5-16,-2 2 2 31,-10 0-7-31,-9 0 4 16,-3 0 6-16,-3 12 0 0,-2 6 0 15,5 4 0-15,2 3 0 16,2-1 0-16,7-2 0 16,7 0 0-16,3-7 0 15,7-2-1-15,0-2 0 16,2-6 2-16,18-1-1 16,5-4 0-16,6 0 0 15,5-2-13-15,2-12-28 16,-5-5-28-16,-4 2 52 15,-13 4 17-15,-7 6 0 0,-9 4 36 16,0 3 23 0,0 0-43-16,0 0-12 0,2 0-4 15,5 0 0-15,8 8 3 16,8 1-3-16,9-1 8 16,4-3 2-16,1-3-4 15,3-2-4-15,-11 0-2 16,-10 0-15-16,-3-9-10 15,-10-6-7-15,0-3 16 16,-1-8 6-16,3-2 6 16,-8-2-8-16,0-2 11 15,0 6 1-15,0 4 9 16,0 7 65-16,0 10-35 16,-5 2-13-16,1 3-6 15,3 0-14-15,-4 0-3 0,1 0-6 16,2 15 6-16,2 9-3 15,0 6 3-15,0 6-2 16,6 3 11-16,11 2 0 16,-2 1-11-16,5 1 0 15,-5-5-1-15,-5-6-56 16,-10-15-102-16,0-15-265 16</inkml:trace>
  <inkml:trace contextRef="#ctx0" brushRef="#br0" timeOffset="46568.66">14268 8928 472 0,'0'0'70'0,"0"0"-68"16,0 0 2-16,0 0-1 15,113-40 2-15,-82 33 6 16,7 0 3-16,3-2-2 15,8 0-6-15,6-1 2 16,-4 1 5-16,1 2-4 16,-10 1-3-16,-6 0-3 15,-13 3 1-15,-4 0-1 16,-9-1-3-16,-2 2 0 16,-6-1 3-16,-1 0-3 0,-1-3 2 15,0 3-2 1,0 0 0-16,0-3 0 0,-6 6 0 15,-9 0 1-15,-5 0-1 16,-2 0-2-16,2 0 2 16,-4 0 0-16,-3 7 1 15,0 4-1-15,1 1 5 16,-4 1 0-16,6 4 8 16,-1 1 8-16,9 0 1 15,6 1-16-15,5-3-3 16,5-1 3-16,0-3-4 15,26-6-1-15,11-4 7 0,0-2-3 16,8 0 0-16,0-15-5 16,0-5-2-16,-4-3-3 15,-11-2-1-15,-12 6 5 16,-12 3-1-16,-6 6 4 16,0 7 1-16,0 3 12 15,-13 0-6-15,0 0-6 16,1 0-2-16,6 9 1 15,6 4-2-15,0 4 0 16,0 1 0-16,10 3 4 16,11 0-2-16,7-3 4 15,6 3-5-15,3-3 2 16,1-1 2-16,-4-7-5 0,-10-3 0 16,-11-7-5-16,-2 0 5 15,-5-7 2-15,-1-13-2 16,1-2 2-16,-3-2-2 15,-2-1-2-15,5 1 2 16,3-1 0-16,1-2-13 16,6 2 8-16,4 3 5 15,-1 5-2-15,1 5 4 16,-1 4 2-16,-4 8 7 16,-3 0-4-16,-1 0 2 15,-2 8 6-15,1 11-12 16,-4 6 10-16,-2 7 2 0,-3 4-1 15,-1-1-3-15,0 4-3 16,0-2-5-16,0 4-3 16,20-2-4-16,12-3-34 15,5-12-48-15,-4-16-388 16</inkml:trace>
  <inkml:trace contextRef="#ctx0" brushRef="#br0" timeOffset="48214.2">16684 9049 495 0,'0'0'49'15,"0"0"-10"-15,0 0 23 0,0 0-8 16,0 0-11 0,0 0-7-16,-5-17-6 0,5 17-9 15,0 0-11-15,0 0-4 16,0 0-6-16,0 0 0 15,0 10-1-15,15 10 1 16,0 7 0-16,-2 3 1 16,0-1-1-16,-7-3-1 15,-2-3 1-15,-4-1-20 16,0-1-33-16,-4-10-76 16,-16-11-163-16</inkml:trace>
  <inkml:trace contextRef="#ctx0" brushRef="#br0" timeOffset="48402.21">16735 8690 638 0,'0'0'11'0,"0"0"13"15,0 0-2-15,0 0-22 16,0 0-8-16,0 0-48 15,0-40 12-15,0 40-64 16,0 3 0-16,10 9-118 16</inkml:trace>
  <inkml:trace contextRef="#ctx0" brushRef="#br0" timeOffset="48792.8">17016 9088 420 0,'0'0'102'16,"0"0"-25"-16,0 0-32 15,0 0-9-15,0 0-1 16,0 0-28-16,16-98 1 16,-12 64-7-16,2-3 1 15,-1-3-2-15,-2 3 0 0,-1 8 1 16,-2 10-1-16,0 11 0 15,-4 8-1-15,-8 0-16 16,3 12-6-16,4 12 16 16,5 3 5-16,5 3-4 15,25 0 0-15,9-5 6 16,6-1 0-16,2-4 0 16,-11-1 0-16,-9 0 5 15,-12-1-5-15,-13-2 1 16,-2 2 3-16,0-2 0 15,-17 0-4-15,-10-1 0 16,-3-2-17-16,4 0-51 16,6-10-68-16,15-3-329 15</inkml:trace>
  <inkml:trace contextRef="#ctx0" brushRef="#br0" timeOffset="50235.07">18105 8769 381 0,'0'0'49'16,"0"0"26"-16,0 0-21 15,0 0-31-15,0 0 24 16,0 0-14-16,-8-37 16 16,8 37-19-16,0 0-21 15,0 2-9-15,0 20 2 16,0 7 1-16,0 6 5 16,0 3 1-16,8 1 0 15,17-3-3-15,8-6 0 16,2-8-2-16,4-8-1 15,-3-9-1-15,-7-5-1 16,-5 0 1-16,-8-12-2 16,-6-10 1-16,0-7-2 0,-9-3-9 15,-1 2-6-15,0 0 5 16,-10 5 10-16,-1 4 2 16,5 9 0-16,2 7 7 15,4 4 1-15,0 1-8 16,0 0-1-16,0 6-4 15,0 13 2-15,0 1 2 16,0 5 0-16,10-4 0 16,5 2 0-16,11-1 0 15,7-5 0-15,7-2 2 16,-4-5 2-16,-10-7-3 16,-6-3-1-16,-9 0 0 0,-5-10 4 15,1-10-4-15,1-7 0 16,-1-4-3-16,1-1-18 15,-1 1 6-15,-4 4 15 16,2 4 0-16,2 7 7 16,0 4 2-16,12 3-3 15,1 2-5-15,6 4-1 16,5 1 0-16,1 2 0 16,-3 0-1-16,0 0-1 15,1 18 2-15,1 5 0 16,-4 6 2-16,-5 2-1 15,-8-2-1-15,-9-3 0 16,-5-5 1-16,0-5-1 0,0-6 0 16,-19-3 1-16,-2-4 0 15,1-3 0-15,6 0 2 16,9 0-1-16,5-13-2 16,8-13 0-16,30-6-18 15,10-6-10-15,10-1-24 16,0 0-6-16,-8 2 26 15,-13 9 29-15,-14 5 3 16,-11 10 23-16,-10 8 59 16,-2 3-26-16,0 2-22 0,-12 0-20 15,-13 0-14 1,-2 11 1-16,2 7-2 0,10 4 1 16,14 2 0-16,1 6-2 15,16-4 2-15,25 3 0 16,17-5 1-16,9-2 3 15,7-4-4-15,3-7-3 16,3-8-9-16,-4-3-8 16,-8 0 2-16,-10-3 5 15,-12-16 13-15,-14-1 0 16,-14 0 0-16,-15-2 16 0,-3 3 1 16,0 4-12-1,-13 3-3-15,-10 7 7 0,-4 2-9 16,-1 3 0-16,-3 0 0 15,3 0 0-15,6 5 0 16,5 5 0-16,7 5 0 16,7 1-1-16,3-2 1 15,0 4 0-15,3-1 0 16,17 0 3-16,8-3-1 16,7-9-2-16,3-1 1 15,4-4 0-15,-2-7-1 16,-5-13 0-16,-12-5 0 0,-11-6 0 15,-12-4 0-15,0 3-3 16,-14-2-8-16,-12 0-7 16,-2-3 17-16,4 7 1 15,6 4 5-15,5 8 20 16,6 8 3-16,4 7-8 16,3 3-4-16,0 0-16 15,0 0-1-15,0 13 0 16,11 10 1-16,4 7 2 15,5 6 11-15,3 7 23 16,2 4-13-16,1 3 3 16,-1 5-7-16,-4-5-19 15,-4 0 1-15,-5-2-1 0,-5-6-4 16,0-3-37-16,-2-1-22 16,-5-14-39-16,0-14-109 15</inkml:trace>
  <inkml:trace contextRef="#ctx0" brushRef="#br0" timeOffset="50930.02">20807 8584 545 0,'0'0'16'0,"0"0"0"16,0 0 56-16,0 0-3 15,0 0-18-15,0 0-10 16,81-14-18-16,-40-9-4 16,-2-2-3-16,0-7-7 15,-7-9 0-15,-9-11-9 16,-3-18-2-16,-15-6-13 16,-5-1-18-16,-7 12 21 15,-23 14 7-15,4 19 5 16,0 9 2-16,8 14 13 15,3 6-8-15,5 3-7 16,0 0-1-16,0 12-1 16,4 11 2-16,2 11-1 0,4 16 1 15,0 26 20-15,15 17 15 16,15 18-4-16,7 12-8 16,4 7-10-16,4 3-2 15,0-5-2-15,-8-12-6 16,-8-16-1-16,-15-16-2 15,-14-18-3-15,0-11-18 16,-22-14-11-16,-15-9-14 16,-6-11-16-16,-1-18-90 15,2-3-444-15</inkml:trace>
  <inkml:trace contextRef="#ctx0" brushRef="#br0" timeOffset="51821.77">20643 8878 416 0,'0'0'87'16,"0"0"-20"-16,0 0 7 16,0 0 1-16,0 0-41 15,-18-89-12-15,18 82-16 16,10-1-1-16,14 2-5 0,11-4 0 15,8 3 0-15,8 0-1 16,13 2 1-16,4-2-5 16,11 0-2-16,9-2 6 15,6 2-2-15,10-4-3 16,2 5-8-16,-6-1 3 16,-17 0 4-16,-21 1 1 15,-21-1 6-15,-17 2-3 16,-15-1 3-16,-6 2 15 15,-3 0 16-15,0 3-28 16,0-1-3-16,0 0 0 16,0 0-13-16,-10 2 7 0,0-3 2 15,0 1 1-15,0 1 6 16,2-1-4-16,-5 2 1 16,-8 0 0-16,-8 0-1 15,-7 0 1-15,-3 2 0 16,-7 8 4-16,4 1-4 15,-1 1 0-15,12 4 2 16,6-1-2-16,15-3 0 16,10 0 0-16,0-3-25 15,25-2-16-15,16-5 24 16,12-2-21-16,4 0-8 16,-4 0-17-16,-12-5 22 15,-20-1 40-15,-11 3 1 0,-5 1 65 16,-5 2 15-16,0 0-43 15,0 0-33-15,0 11-1 16,0 4 1-16,0 0 3 16,0 1-1-16,21-5 7 15,10-1 9-15,6-6-6 16,6-4-6-16,2 0-5 16,-5-2-2-16,-12-13 0 15,-8-4 1-15,-10-6 3 16,-8-1-1-16,-2-2-2 15,0-4-3-15,0-2-1 16,0 0 0-16,9 0 0 0,7 8-2 16,9 4 2-1,6 8 1-15,7 10 0 0,-8 1-2 16,-3 3 1-16,-7 0 0 16,-9 12 0-16,-1 9 0 15,-3 6 0-15,-5 7 1 16,-1 9 6-16,-1 3-1 15,0 3 1-15,5 3-5 16,5-1 2-16,9-1-2 16,6-5-2-16,6-9-31 15,4-13-104-15,-7-15-262 16</inkml:trace>
  <inkml:trace contextRef="#ctx0" brushRef="#br0" timeOffset="53856.4">24234 8518 364 0,'0'0'82'0,"0"0"-6"16,0 0-29 0,0 0 9-16,0 0-16 0,0 0 5 15,-31-57-16-15,27 51-5 16,4 3 10-16,-1 3-9 16,1 0-10-16,0 0-12 15,0 0-3-15,0 24 0 16,10 11 0-16,5 14 2 15,-1 5-2-15,5 5 0 16,-4 2 13-16,1-4-4 16,0-4 2-16,-1-9-11 15,-5-6 6-15,-5-8-6 16,-5-6-6-16,0-2-36 16,-21-3-6-16,-18-8-59 0,-8-11-226 15</inkml:trace>
  <inkml:trace contextRef="#ctx0" brushRef="#br0" timeOffset="54403.84">23322 8800 342 0,'0'0'0'0,"0"0"2"16,0 0 1-16,0 0 9 16,0 0 0-16,0 0 21 15,47 10 2-15,-7-10 5 16,7-9 15-16,13-1-10 16,14 1-2-16,14 0-10 15,11 1-19-15,15 1-2 16,11 0-3-16,-3 0 0 15,1-2-8-15,-15-1 6 16,-17 1-2-16,-18-2 2 16,-18 4 4-16,-21 6 0 15,-16-1-4-15,-10 2-3 16,-6 0-4-16,-2 0 0 0,0 0 0 16,0 0 0-16,0 0 0 15,0 0 2-15,0 0 4 16,0 0 6-16,5 0-6 15,1 0-4-15,3 9 1 16,-3 8 1-16,2 4-3 16,-1 2 2-16,5 3-3 15,-1 0 5-15,4-3 1 16,5 2-4-16,-4-5 4 16,-1-3-6-16,-4-3 2 15,-6-4-1-15,-5-2-1 16,0 3-3-16,0 0-3 15,-1 5-18-15,-8-1-38 0,3-9-82 16,6-6-273-16</inkml:trace>
  <inkml:trace contextRef="#ctx0" brushRef="#br0" timeOffset="55108.9">25133 8622 565 0,'0'0'52'0,"0"0"-3"15,0 0 19-15,0 0-29 0,0 0-28 16,0 0-11-16,-13-25 1 16,13 37-2-16,0 10 3 15,0 7 5-15,11 1 4 16,1-1 1-16,0-4-8 15,-7-5-3-15,-4-8 0 16,-1-3-2-16,0-6 2 16,0-2-1-16,-11-1 3 15,-4 0 0-15,-2 0-3 16,-3-1-1-16,4-14-9 16,0-4 3-16,7-3 5 15,9-5-6-15,0 3 6 16,9-4-2-16,17 4 3 0,0 4 0 15,1 2 1-15,-1 8-1 16,-6 6 2-16,-3 4-1 16,-3 0 2-16,-3 0-2 15,8 18-2-15,-1 5 2 16,8 5 0-16,6 4 0 16,2 2 1-16,-2-2-1 15,-7-5 1-15,-8-5-1 16,-11-9 0-16,-6-6 0 15,0-2-1-15,0-3-3 0,0 0 4 16,0-2 4-16,0 0 1 16,2-2-1-16,10-18-4 15,4-9-1-15,6-5-5 16,5-1 4-16,1 1 2 16,-8 9 0-16,-7 8 4 15,-5 5 7-15,-5 11 7 16,-3 1-5-16,4 0-13 15,-4 0-1-15,8 5-12 16,-1 11 13-16,4 8 0 16,4 6 0-16,1 1 0 15,4 6 0-15,-4 0 0 16,1 0 0-16,1-2-1 16,-6 0-5-16,-1-4-45 15,-1-14-85-15,-6-10-140 0</inkml:trace>
  <inkml:trace contextRef="#ctx0" brushRef="#br0" timeOffset="55812.25">25968 8695 422 0,'0'0'139'16,"0"0"-77"-16,0 0 11 0,0 0-51 15,0 0-22-15,0 0-2 16,0 7-2-16,2 18 8 16,4 2 12-16,3 1 4 15,-4 0-12-15,-2-3 3 16,3-4-10-16,-6-5-1 16,2-9 1-16,-2-1-1 15,0-6 0-15,0 0 3 16,0 0-1-16,0 0 8 15,-5-13-6-15,-5-6-4 16,-1-4-1-16,-1-4-3 16,9-2 3-16,3-1-10 15,0 2 7-15,0 1-6 16,8 3 5-16,9 5 10 16,-1 4-10-16,1 3 6 0,-3 4-1 15,1 4 4-15,-3 4-4 16,-5 0-5-16,6 4 4 15,3 14 1-15,4 10-1 16,1 4 1-16,0 2-5 16,-6 0 3-16,-7-6 2 15,-2-8-1-15,-3-8 0 16,-3-7 1-16,0-3 0 16,0-2 2-16,0 0 1 15,1 0 4-15,3-6 16 16,3-12-17-16,6-8-5 15,-1-6-1-15,3-1 0 0,0 5 0 16,0 0 1-16,-4 9 2 16,-6 7 1-16,-2 4 12 15,0 8-7-15,1 0-4 16,-4 0-5-16,3 0 0 16,0 0 0-16,6 7 0 15,4 13 0-15,2 7-1 16,0 7 1-16,2 5 0 15,-3-2 3-15,-3 0-3 16,-1-3 0-16,-4-4-19 16,6-3-45-16,1-16-57 15,4-9-127-15</inkml:trace>
  <inkml:trace contextRef="#ctx0" brushRef="#br0" timeOffset="56626.39">26709 8754 182 0,'0'0'296'0,"0"0"-232"15,0 0-17-15,0 0-5 16,0 0-6-16,0 0-1 15,4-3 0-15,20-1-3 16,11-2-20-16,2-5-6 16,-1 0-4-16,-1-3 0 15,-7-1 0-15,-7-2 1 16,-6-2-2-16,-6 1-1 16,-9 3 0-16,0-2-6 15,-9 1-7-15,-22 5-15 16,-8-1 24-16,-5 3 4 15,2 6 1-15,9 1-1 16,4 2 2-16,9 0-2 16,1 12-2-16,4 6 2 15,5 5 3-15,6 0 2 0,4 7 3 16,0 1-3-16,20 0 6 16,15 1-4-16,11-1-4 15,8-5 3-15,8-4-3 16,7-6-3-16,-3-7 3 15,-10-6-3-15,-8-3 0 16,-16 0 0-16,-8-5-1 16,-11-13 1-16,-2-2 0 15,-7-4-15-15,-3-2-14 16,-1-2 15-16,0-4 9 16,-13 5 5-16,-5 3 3 15,0 6 19-15,4 6 18 0,7 7-28 16,7 4-6-16,0 1-6 15,0 0-4-15,0 0-19 16,24-4 11-16,4 3 12 16,3-5 0-16,2 1 3 15,-3 1-2-15,-9 3-1 16,-1-1 0-16,-7 2 0 16,-5 0 0-16,4 0 0 15,-1 0 6-15,3 0-5 16,3 9 3-16,-2 1-2 15,0 5 6-15,0 4-4 16,-8 3-4-16,1 5 1 16,-3 3 4-16,-4 1 5 0,4 2-1 15,-1 0-6-15,0-2 2 16,6-3-5-16,2-2 0 16,2-2-4-16,5-2-23 15,1-7-44-15,1-9-152 16</inkml:trace>
  <inkml:trace contextRef="#ctx0" brushRef="#br0" timeOffset="57894.01">28605 8698 454 0,'0'0'100'0,"0"0"-46"0,0 0 27 16,0 0-38-16,0 0-23 16,0 0 0-16,7-40-5 15,-7 30-6-15,0-2 0 16,0 0-3-16,0-1 0 15,-1-1-1-15,-15-2-5 16,-14 5-4-16,-18 2 4 16,-19 6 0-16,-22 3 0 15,-4 0 0-15,4 7 1 16,20 9-1-16,21 3 0 16,20 2-2-16,17-4-10 15,11-4-22-15,16-3 8 16,27-6 13-16,19-4 13 15,10 0-9-15,0 0-22 0,-12-2-1 16,-16-1 20-16,-12 3 12 16,-12 0 3-16,-4 0 19 15,4 1-13-15,6 15-4 16,7 2 2-16,3-1-1 16,0-1-6-16,-1-5 0 15,-3-8 2-15,-2-3-2 16,-3 0 4-16,-6-10-1 15,0-13-3-15,-6-5 5 16,-4-7-5-16,-4-2 0 16,-5-2 0-16,-2-1 3 15,0 0-2-15,0 6 0 0,-9 10 3 16,-2 4 15-16,4 10-4 16,3 3 1-16,0 6 12 15,4 1-27-15,0 3-1 16,0 23-4-16,0 14 4 15,18 15 4-15,2 13 10 16,8 11 12-16,-2 5-6 16,1 4-18-16,-1-6 5 15,-4-8-6-15,-5-10 1 16,-7-16-2-16,-7-14-2 16,-3-13-7-16,0-9-11 15,-3-4-10-15,-10-8 19 16,-7 0-3-16,1-4-3 0,2-17-22 15,-2-6-13-15,8-5 43 16,3-4 3-16,6-1 1 16,2-2 5-16,0-2 2 15,7-2 5-15,10 3 6 16,4 0-6-16,-1 2-6 16,2 0 4-16,8 5-4 15,2 3 2-15,4 3 1 16,1 7 1-16,4 7 6 15,4 5-7-15,-2 4-3 16,-1 4 15-16,-5 0-4 16,-6 0-2-16,-10 9-4 0,-7 6-1 15,-13 2-5-15,-1-1-4 16,-4 2 2-16,-23 0 2 16,-14-6 2-16,-7-1 1 15,-7-2 2-15,3-4-10 16,3-2-21-16,9-3-74 15,15 0-41-15</inkml:trace>
  <inkml:trace contextRef="#ctx0" brushRef="#br0" timeOffset="58440.7">29411 8193 511 0,'0'0'111'16,"0"0"-43"-16,0 0-13 16,0 0-46-16,0 0-9 15,0 0 0-15,-31 89 3 16,30-21-2-16,1 7 10 16,0 1 6-16,17 4-1 15,8-7 0-15,2 0 1 16,-5-7-8-16,-4-6-9 15,-15-13 1-15,-3-9-3 16,0-11 5-16,-2-8-3 0,-13-6 1 16,6-8-2-1,3-1 0-15,0-4-6 0,1 0-1 16,-4-2 4-16,-4-17 5 16,2-8-2-16,-1-5-5 15,0-8 5-15,6-6 1 16,2-3-2-16,4-5 2 15,0 1-3-15,13 5-3 16,8 10-2-16,0 10 8 16,8 7 2-16,0 9-2 15,2 5-2-15,1 7 2 16,-2 0-3-16,2 0 7 16,-7 0-4-16,-9 5 1 15,-5 6 1-15,-11 1-2 16,0 0-1-16,-19 2 0 0,-16 2-1 15,-13-2 0-15,-11 1 0 16,3-1-16-16,2-3-49 16,14-4-64-16,20-7-262 15</inkml:trace>
  <inkml:trace contextRef="#ctx0" brushRef="#br0" timeOffset="59130">29781 8749 596 0,'0'0'131'0,"0"0"-100"15,0 0 22-15,0 0-25 16,0 0-25-16,0 0-1 15,117-76 0-15,-80 42-1 16,-4-5 0-16,1-5 5 16,-7-7-3-16,0-8 3 15,-7-17 2-15,-5-12-8 16,-4-8-1-16,-6 1-4 16,-5 11 4-16,0 17-2 15,-5 15 2-15,-6 16-2 16,-3 13 2-16,4 13-1 0,-1 3-5 15,-3 7 3-15,-2 0-4 16,-8 10 6-16,-1 22 2 16,0 9-2-16,4 11 2 15,5 13-1-15,7 15 1 16,9 12 0-16,0 6 0 16,11 2 1-16,18-9 2 15,8-15-2-15,8-11-1 16,4-13 0-16,1-16 0 15,-5-13 0-15,-10-13 0 0,-10-10 1 16,-14 0 2 0,-5-12 3-16,-3-14-6 0,-2-13 0 15,0-5-7-15,3-5-4 16,6-6 1-16,1-3-20 16,-1 8 14-16,0 6 16 15,-4 15 13-15,-2 14 28 16,-4 8-18-16,0 7 3 15,0 0-26-15,0 0-8 16,0 5-18-16,0 14 23 16,0 8 2-16,0 4 0 15,0 6 2-15,11 4-1 16,9 2 0-16,3 0 1 16,7-5-2-16,4-2 1 15,2-10-27-15,7-7-9 0,1-10-45 16,7-9-28-16,1 0-58 15</inkml:trace>
  <inkml:trace contextRef="#ctx0" brushRef="#br0" timeOffset="60257.85">30971 8353 74 0,'0'0'230'0,"20"-108"-49"16,-16 66-84-16,-3 10-16 15,0 5 16-15,-1 4-63 16,0 4-8-16,0 4-11 0,0 3-4 15,0 2-4 1,0 3 4-16,-12 5 5 0,-8 2-13 16,-10 0-6-16,0 12 5 15,-3 12-5-15,8 5 3 16,3 9-1-16,6 9 0 16,6 6 1-16,5 6 1 15,5-2 0-15,0-2-2 16,0-4 1-16,10-5-4 15,11-5 3-15,5-5-10 16,14-11-11-16,8-4 6 16,9-6 5-16,7-8-6 15,9-7-4-15,2 0-21 16,-5-2-4-16,-4-18 12 16,-9-8 22-16,-10-3 1 0,-13 0 8 15,-11 1 1-15,-11 1 4 16,-9 7 22-16,-3 5 58 15,0 4-27-15,0 4-32 16,0 1-3-16,0 1-4 16,0 1-6-16,0-1-5 15,-10 2 4-15,-11 2-9 16,-13 1 0-16,-9 2 0 16,-5 0 1-16,2 5 0 15,6 9-1-15,9 5 0 16,8 2-4-16,13-3-10 15,7 1-4-15,3 0-3 0,8-3 5 16,20 2 4-16,12-4-3 16,6-2-25-16,2-6-51 15,-7-3 10-15,-5-3-48 16,-10 0 35-16,-6-5 94 16,-11-2 91-16,-7 1 47 15,-2 3-60-15,0 3-27 16,0 0-51-16,0 0-27 15,7 0-34-15,11 0 55 16,5 0 3-16,13 0 1 16,5 0 2-16,2 0-1 15,-2-5 1-15,-9-11 0 16,-3-1 0-16,-18-5 1 0,-4-5 3 16,-7-5 2-16,0-10-6 15,-12-4-5-15,-3-9 5 16,4 3 0-16,2 6 1 15,7 13 41-15,2 13-1 16,-3 12 17-16,3 6-18 16,-2 2-21-16,2 0-19 15,0 19-10-15,0 18 9 0,0 8 0 16,6 10 2-16,12 6 3 16,0-3 5-16,2 4 2 15,-2-8-5-15,-7-6-2 16,-3-8-4-16,-8-13 0 15,0-12-7-15,-15-10-11 16,-14-5 14-16,-2 0 1 16,2-5 0-16,8-8-9 15,6-6 6-15,12-1 1 16,3-3-18-16,3-2 4 16,17 2 17-16,1 5 2 15,5 2 3-15,5 8 0 16,3 1-3-16,6 3 1 15,1 3-1-15,-1 1 0 16,-2 0 0-16,-2 0 0 0,0 0 0 16,3 0 25-16,1 8-9 15,-3 9-1-15,-2 4-14 16,-10 0 4-16,-14-4-5 16,-3 1 0-16,-8-2-1 15,0-1 0-15,0-1-1 16,-13-1-32-16,-3-8-70 15,-4-5-140-15</inkml:trace>
  <inkml:trace contextRef="#ctx0" brushRef="#br0" timeOffset="60430.36">32172 8311 611 0,'0'0'51'16,"0"0"2"-16,0 0-41 16,0 0-12-16,0 0-16 15,0 0-54-15,53 1-63 16</inkml:trace>
  <inkml:trace contextRef="#ctx0" brushRef="#br0" timeOffset="61369.5">32431 8523 330 0,'0'0'146'0,"0"0"-133"16,0 0 36-16,0 0-1 15,0 0-5-15,16 113 8 16,15-84-21-16,9 1-15 15,8-4 1-15,-1 0-8 16,3-8-3-16,-5-2 2 0,-6-9-3 16,-16-6-1-16,-4-1 6 15,-8 0 16-15,4-9 11 16,3-13-31-16,4-1-1 16,-3-10-4-16,5-4 0 15,-4-6-2-15,-9-5-16 16,-9-8 0-16,-2 5 10 15,-2 1 7-15,-24 10-5 16,-6 9-4-16,-9 7-5 16,-6 11-14-16,-4 6 19 15,1 5-20-15,2 2-3 16,9 0 28-16,3 11 5 16,3 4 0-16,5 5 7 15,6 0 10-15,4 7-2 16,8 1-5-16,8 3-2 0,2 2-3 15,0 0 3-15,6-4-7 16,15-2 7-16,4-6-7 16,6-7 2-16,-1-4-1 15,3-7-2-15,3-3 0 16,4 0 0-16,-3 0 0 16,2 0 5-16,0-9-5 15,-3-4-2-15,-4-3-3 16,-9 0 4-16,-2-5-5 15,-2 4 1-15,-4-2 1 0,1 6 0 16,-1 2 4 0,5 2 0-16,1 0 0 0,6 2-1 15,0 4 1-15,3-1 1 16,-4 3 1-16,-5 1 0 16,-7 0-1-16,-8 0 2 15,1 15 1-15,-6 7 3 16,1 4-1-16,1-1 1 15,-1 3-2-15,0-5-3 16,-1-2-1-16,3-6-2 16,-4-6 1-16,3-4 0 15,0-3 3-15,2-2-1 16,6 0 6-16,10 0-1 0,7-6-5 16,1-7-2-1,2 0 0-15,-5 0-1 0,-2 3 0 16,-3 3 1-16,0 5-1 15,-6 2 2-15,0 0-1 16,-1 0 1-16,5 0-1 16,-4 2 1-16,5 6-1 15,-2 3 0-15,2 1 0 16,5 1 0-16,1 1-1 16,11 2 1-16,6 2 0 15,6 4-7-15,-1-8-55 16,-5-7-155-16</inkml:trace>
  <inkml:trace contextRef="#ctx0" brushRef="#br0" timeOffset="61760.95">34349 8626 548 0,'0'0'191'0,"0"0"-124"16,0 0 26-16,0 0-38 15,0 0-8-15,0 0-26 16,-2 0-11-16,2 0-7 16,0 0-3-16,10 0-3 15,-2 0 3-15,2 0-53 0,-5 7-44 16,-5-6-77-16,0-1-534 15</inkml:trace>
  <inkml:trace contextRef="#ctx0" brushRef="#br0" timeOffset="68539.82">2943 8980 355 0,'0'0'105'16,"0"0"-52"-16,0 0-46 0,0 0-7 15,0 0 0-15,0 0 0 16,0 0 6-16,0 106 2 16,0-64 17-16,0 15-14 15,0 14-1-15,0 19 21 16,-8 16-8-16,-4 10-9 15,1 16-6-15,5 6-6 16,2 3 2-16,4 1 0 16,0-9 1-16,10-6-3 15,1-12-1-15,-2-15 0 16,2-12 1-16,-4-11-2 16,4-11 1-16,1-12-1 15,1-10 2-15,2-11-2 0,0-10 0 16,-8-5-2-1,1-8-1-15,-8-4-1 0,0-4 3 16,0-2-2-16,0 0 2 16,0 0 1-16,0 0 3 15,0 0-3-15,2 0 0 16,7 0-13-16,1 0-11 16,19 0 10-16,4-6 13 15,20-2 0-15,4-4 2 16,11 2-2-16,4 1-1 15,1-1 2-15,7 1 1 16,1 2 0-16,2 2-2 16,0 1 1-16,-6 4-1 15,-1 0 1-15,-3 0-1 0,2 0-9 16,0 0 3-16,7 0 1 16,10-4 2-16,13-2 1 15,11-2 3-15,22-3 0 16,13-2 0-16,12 3 9 15,7-2 5-15,-9 7 0 16,-5 5-7-16,-9 0-5 16,1 0-1-16,-4 0 0 15,8 0-2-15,15 0 1 16,21 0-3-16,16-11 1 16,17-2 0-16,3 3 2 15,-9 1 1-15,-7 4-1 16,-17 5 0-16,-8 0 0 0,-11 0 5 15,-6 0-5 1,-1 0 8-16,-4 0-6 0,10 5 1 16,1-3-2-16,12-2 1 15,13 0-2-15,9 0 0 16,18 0-3-16,8-7-9 16,-6-4 0-16,-9 6 10 15,-12-2 1-15,-4 1 2 16,-2 3 0-16,7-4-1 15,2 1 0-15,-1 3 0 16,2-2-1-16,-3 2 2 16,2-3-1-16,6 0 1 0,6-1-1 15,10-2 0-15,1 1 0 16,-8 1 3-16,-9 0 3 16,-6 2-5-16,1 2 5 15,8-1 1-15,1 3-5 16,1-2-1-16,-2 3 8 15,-3 0 1-15,-2 0-4 16,3 0 0-16,12 0-3 16,9 0-3-16,6 0 0 15,-3-1 0-15,-9 1 1 16,-2 0-1-16,-6-1 1 16,4-2-1-16,2-1 0 15,-4-1 0-15,-3 3 0 0,3 2 1 16,2 0 2-16,11-1-2 15,13-3-1-15,0 1-4 16,-2-3 4-16,-3 6 3 16,-7 0-3-16,-7-1 0 15,5-1 0-15,-1-2 0 16,0 3 0-16,-7 1 0 16,5 0 0-16,-4 0-2 15,11-2 2-15,10 0 2 16,4 2-2-16,1 0 0 15,-4 0 1-15,-5 0-1 16,-1 0-1-16,11 0-1 0,4 0 2 16,1 0 0-16,-2 5-1 15,0 1-3-15,-1-3 4 16,2-1-10-16,-8-2 2 16,-7 0 8-16,-9 0-1 15,-13 0 2-15,-4 0 2 16,5 0-3-16,4 0 2 15,2-4 0-15,-5 3-1 16,-3-5-1-16,-14 3 0 16,0-2 3-16,-6-1-3 15,-2-1 0-15,2 0 0 16,-7 1 1-16,-8 2-1 16,-8-1 0-16,-7 3 0 0,3-4 0 15,1 1 0-15,1 0 1 16,4 1-1-16,-1 0 1 15,-11-2 3-15,-11 3 6 16,-4 0-3-16,-8-1 1 16,1 4-8-16,13-2 4 15,10 2-6-15,22 0 2 16,12 0 0-16,8 0 3 16,3 0-3-16,-9 0 0 15,-3 0-1-15,-10 0-1 16,-11 0 2-16,1 0 0 15,-7 0 0-15,-1 0 0 0,3-5 0 16,-2 2 0-16,0-1 2 16,2-1-2-16,-2 1 0 15,0-3-4-15,-7-2 4 16,-19-3-1-16,-22-1 2 16,-21 3 0-16,-24-5 3 15,-12 0 12-15,-2 8 6 16,-3-1-11-16,0 3-7 15,-3 5-4-15,-9-4-2 16,-14-1 2-16,-14-2 5 16,-6-3-3-16,-14-5 28 15,0-1-9-15,-2-2 16 16,1-1-20-16,-3 3 3 16,2-5-16-16,1 0 8 15,1-5-11-15,3-1 1 0,-3-6-1 16,6-3-1-16,-2-4 1 15,1-6 0-15,-2-4-1 16,-2-13-2-16,-3-6 2 16,-4-11 2-16,4-8-2 15,-3 0-3-15,4 1 3 16,5 3 1-16,2 9-1 16,2 3-7-16,1 1 7 15,0 5 0-15,-8 1-3 16,-3 2-11-16,-4 1-4 0,0-1-11 15,0 0-2-15,0-2 6 16,0 1 9-16,0 0 13 16,0 3 3-16,0 2 0 15,0 6 0-15,0-2 0 16,0 2 0-16,0-1 0 16,0 1 0-16,-18 3-3 15,-6 4-41-15,-6 4-30 16,-1 0 25-16,4 5 24 15,4 3 11-15,6 6 11 16,5 1 0-16,1 4 3 16,-4 2 0-16,0 4 0 15,-6-2 0-15,-11 5 0 0,-8-4 0 16,-3 5 2-16,-9 1 1 16,0-4-2-16,0 1-1 15,0-3 0-15,2-2 3 16,-1 2 0-16,1-1 6 15,4 2-4-15,-4 0 1 16,6 2 6-16,-3 2-8 16,1 2 16-16,-2 4-19 15,-2 3-1-15,-3 3 0 16,-2 1 0-16,1-2 3 16,-2 0-3-16,2-1 1 15,-2 1 1-15,-6 0 1 0,-7-1-2 16,-6 1 2-16,-5-3-2 15,-9 0 1-15,-9 2 3 16,-7-1 0-16,-9-3 2 16,-4 2-5-16,-2-2-2 15,-9-5-2-15,2 1-1 16,-3-5 3-16,0 1 0 16,3 0 0-16,7 2 3 15,4 3-3-15,1 3-1 16,-4 2 1-16,-4 3 5 15,-2 0-3-15,-6-1-2 16,-4 2 0-16,1-2-4 16,-2-1 2-16,12 2 4 0,8-1-4 15,10 1 6-15,10 0-8 16,4 1 4-16,2-1-1 16,-7 0 2-16,-2 0 1 15,-6 2-2-15,1 0 0 16,-1 0 0-16,2 0-2 15,0 0 1-15,-2 0 0 16,-2 0 0-16,1 0 1 16,-3 0 0-16,0 0 1 15,1 0-1-15,2 0 2 16,-8 0-2-16,0 0 0 16,0 0 0-16,0 0-1 0,0 0 2 15,-2 0-2-15,-9 0 1 16,-7 0-1-16,-3 0-2 15,1 0 6-15,1 0-2 16,-1 0-1-16,-3 0-8 16,2 0 0-16,1 0 4 15,0 0 1-15,2 0 1 16,-7 0-15-16,-7 0 8 16,-6-6 4-16,-4-4 4 15,-2 0 1-15,0-2 1 16,1 3 4-16,9 4 12 15,-2 2-4-15,11 3-12 16,-1 0-1-16,2 0 0 0,3 0-3 16,7 0-13-1,1-2 5-15,8-3 4 0,3-4 4 16,-5 1 3-16,-2 2 2 16,-2 0-1-16,1 5 1 15,4 1 11-15,4 0-13 16,0 0 0-16,0 0 0 15,2 3-1-15,4 1 1 16,-3-1-6-16,8 0 4 16,1-1 0-16,4-2 2 15,-3 2 2-15,4-2-2 16,2 4 0-16,4-1 0 16,2 4 0-16,-5 2 3 15,-5-2-2-15,0 0 10 0,-1-2 2 16,-1-4-8-16,4 3 0 15,1-4-1-15,8 2-1 16,3-1-3-16,10 1 0 16,-2 3 5-16,2 0-5 15,-7 0 0 1,-1 2 0-16,-2 1-1 16,-5-1 1-16,-3 3 0 15,-1 0 0-15,-6-1 1 16,9-2-1-16,-1-2 1 15,0 0 0-15,-4-1 1 16,-6 1-2-16,1 0 0 16,-7-1 2-16,-4 1-2 15,-1 2 2-15,0-2-2 16,-1 2 0-16,0-1 0 0,2 1-1 16,1 0 1-1,3-3-1-15,5-2 1 0,1-2 2 16,2 2-2-16,0-2 0 15,-5 2 0-15,1 1 0 16,-7 2 0-16,-5 2 0 16,3 0-2-16,2 3 2 15,2-1 2-15,-2 1-2 16,-7-1-2-16,3-2 0 16,-7-2 4-16,0-3 0 15,-1 0-2-15,0 1 0 16,-4 4 0-16,-2-1 5 15,6 4 3-15,-3 1 1 16,3 0-8-16,0 3-1 16,-6 0 0-16,-4-3 1 0,4-2 0 15,-3-4 1-15,3-1-4 16,-3 0 2-16,0 1 0 16,-1-1 2-16,4 1 0 15,-3-2-3-15,8 4 3 16,-1 0 6-16,-1 0-1 15,3 0-1-15,5 0-3 16,1-1 0-16,0 2-2 16,5-1-1-16,4 0 0 15,1-2 0-15,-5 0-5 0,0 0 3 16,4 0 1 0,-9 0 1-16,-6 0 0 0,-4 2 0 15,-7-2 0-15,-4-2 2 16,0 2 7-16,4-1-5 15,-1 4-3-15,9-5 2 16,4 3 0-16,1-1-3 16,7-2-2-16,2 1 2 15,0-2-1-15,-6 1 0 16,-3-3-1-16,1 0 2 16,-3 0 2-16,8 0-2 15,3 0 4-15,3 0-3 16,2 0-1-16,3 0 0 15,0 0-1-15,6 0 1 16,5 4 0-16,-3-1 1 0,-1 3-1 16,0-3-1-16,-4-3-4 15,-6 0 5-15,-10 0 6 16,-2 0-6-16,1 0 0 16,-13 0 0-16,-2 0 0 15,6 2 0-15,2 8 1 16,2-3 0-16,0 4-1 15,5-2 0-15,-8 0-2 16,3-5 2-16,-5-2 0 16,0 0 2-16,2-1-4 0,0 1 6 15,0 0-6 1,6-1 4-16,1 3-2 0,10-2 2 16,1 1-1-16,2-1 0 15,-2-1-1-15,-4-1 1 16,-3 0-4-16,1 0 3 15,-5 0 0-15,2 0 1 16,4 0 1-16,1 0-2 16,5 0 1-16,5 0-2 15,0 0 1-15,13 0-1 16,0 0 1-16,-1 0 0 16,2 0 1-16,0 0 0 15,4 0-1-15,-7 2 0 16,1 2-1-16,7-3 1 15,1 1-1-15,14-2 1 0,8 2 3 16,12-2-3-16,5 0-1 16,8 0 1-16,2 0 1 15,7 0-1-15,-3 0 0 16,5 0 0-16,-3 0 1 16,0 1-1-16,4 2 0 15,-1 1-1-15,2-1 1 16,7 1 0-16,1-1 0 15,-1 0 0-15,2 1 0 16,-5 2 0-16,-5-2-1 16,3 1 2-16,-7 2-2 15,5 0 0-15,-7 2 1 0,6-2 0 16,-7 0 0-16,7-4 0 16,-1 4-2-16,2-7 2 15,3 5 0-15,3-5 0 16,-1 0-1-16,2 1 2 15,-7-1-1-15,-2 4 2 16,-1-1-4-16,-5 1 2 16,1 1 0-16,5 0-3 15,0-2 2-15,9 1-7 16,4-1-5-16,3-1 1 16,-1 0 8-16,4-1 0 15,-3-1 4-15,-6 2 0 16,-5 1 0-16,-4 1 0 0,-1 1 0 15,-1-2 0-15,6 2-2 16,1 0 0-16,1 1-1 16,-2 0-7-16,4-3 2 15,-4 2-1-15,-3 1 9 16,3-4 0-16,-1 3 0 16,0-2 0-16,-2 3 1 15,3 1 0-15,6-4-1 16,0 1 0-16,-3-1 0 15,0 1 2-15,-5 1-5 16,-4 0 4-16,-3 4-1 16,-6 0 0-16,-1 3 0 0,-9 0 0 15,-3 1 0-15,0 2 0 16,1-3 0-16,12-1 0 16,11-5 2-16,9-1-2 15,6-3 1-15,3 0 1 16,7-2-1-16,0 0 0 15,0 0 1-15,0 0-2 16,-5 3 0-16,2 2 0 16,0 2-2-16,-2 2 1 15,0 0 0-15,-4 1-1 16,3-1 2-16,-3 2 0 16,-2-2-1-16,5 0 1 15,-5-3 0-15,3 2 0 0,1 3 0 16,-3-3 0-1,1 4 0-15,2 0 0 0,3 0 0 16,1-1-3-16,0-2-6 16,3 1-4-16,0-3-9 15,0 0 17-15,0 1 5 16,-4-1-1-16,3-2 2 16,1-1-2-16,-2 0 2 15,2-1-3-15,0-1 1 16,0 0 1-16,0-1-1 15,0 3 1-15,0 1 0 16,0-2-2-16,0 4 4 0,0-2-5 16,0 0 6-1,-2 2-3-15,-1 1 10 0,0 3 3 16,1-2-5-16,0 2-3 16,2-2-4-16,0 1 5 15,0 1-6-15,0-1 1 16,0 2 5-16,0-4-6 15,0 3 0-15,0-2 0 16,-1 2 0-16,-1 2 1 16,0 4 0-16,-4 1 1 15,3-1 4-15,3 4-3 16,-4 1-2-16,4 1-1 16,0 1 0-16,0-1 2 0,0-1-2 15,0 1 1 1,0-7-1-16,0 1 0 0,0-4 0 15,0 1 0-15,0 1 1 16,0 7-2-16,0 2-7 16,-8-8-97-16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6T06:28:51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8005 3566 617 0,'0'0'26'16,"0"0"10"-1,0 0-14-15,0 0-17 0,0 0-5 16,0 0 5-16,0 0 9 16,-3-13 2-16,3 11 32 15,0 2-43-15,0 0-5 16,-3 0-2-16,3 0-10 16,0 0-7-16,-5 0-16 15,0 0 8-15,0 0 0 16,-3 0 11-16,5 2 11 15,-7-1 4-15,5-1 1 16,1 2 1-16,-2-2 1 16,1 2-2-16,-1-2 5 0,6 0-5 15,0 0-1-15,0 0 1 16,0 0 0-16,0 3-9 16,0-2 0-16,0 5 9 15,0-1-4-15,6 0-1 16,14 0 4-16,12-2 1 15,15 1-1-15,15-4 2 16,16 0-3-16,14 0 3 16,3 0-1-16,0 0 0 15,-7-7 1-15,-11-2-1 16,-10 0 0-16,-13-3 0 16,-7 0 6-16,-8 0 18 15,-12 2-1-15,-7 1 2 16,-10 4 28-16,-3 3-22 0,-7 2-22 15,0 0 4-15,0 0-2 16,0 0-7-16,0 0-2 16,0 0-1-16,0 0 2 15,0 0-3-15,0 0-1 16,0 0 1-16,0 0-6 16,0 0 0-16,0 0-11 15,0 0-33-15,0 0-22 16,3 10 52-16,-3 6-24 15,0-6-92-15</inkml:trace>
  <inkml:trace contextRef="#ctx0" brushRef="#br0" timeOffset="6330.41">30368 5765 199 0,'0'0'17'16,"0"0"60"-16,0 0-76 15,0 0-1-15,0 0 5 16,0 0-4-16,0 0-1 16,0-27 0-16</inkml:trace>
  <inkml:trace contextRef="#ctx0" brushRef="#br0" timeOffset="8993.53">18153 7427 589 0,'0'0'15'0,"0"0"12"15,0 0-21 1,0 0 1-16,0 0 4 16,0 0 7-16,-3 0 10 0,3 0-17 15,0 0-7-15,0 0-4 16,3-1 1-16,7-1 0 16,2 0-1-16,5-1 0 15,9-3 0-15,11-3 19 16,14-3-6-16,15 2-7 15,8-3 7-15,8 1-13 16,7-2 2-16,6 1-1 16,12-1-1-16,3 1 0 15,6-4-1-15,9-1-1 0,13-4 1 16,17-2 1 0,18 3 17-16,10 2 6 15,2 3-23-15,-3 4-3 0,-19 7 0 16,-24 2-4-16,-24 2 4 15,-34 1-8-15,-33 0 5 16,-22 0 2-16,-16 0 4 16,-10 0 0-16,0 0 22 15,0 0-12-15,0 0-10 16,0 0-7-16,0 0-13 16,0 0 7-16,0 0-9 15,3 0-10-15,-3 8 5 16,2 5-4-16,-2 1-66 15,0-7-190-15</inkml:trace>
  <inkml:trace contextRef="#ctx0" brushRef="#br0" timeOffset="10083.67">25167 7163 254 0,'0'0'342'0,"0"0"-338"16,0 0 13-1,0 0-2-15,0 0-4 0,0 0 8 16,0 0 1 0,5-10 8-16,-2 10-23 0,2 0-5 15,0 0-22-15,3 0-25 16,5 0-13-16,-1 1-32 16,2 8-40-16,6 0-230 15</inkml:trace>
  <inkml:trace contextRef="#ctx0" brushRef="#br0" timeOffset="15313.01">25047 9727 428 0,'0'0'85'0,"0"0"-67"16,0 0-3-16,0 0 4 0,0 0-14 15,0 0 5 1,0 0 18-16,-22-51-13 0,8 44-10 15,-2 2 8 1,-7 0-13-16,-8 5 4 0,-5 0-3 16,-5 0-1-16,-10 0 0 15,-1 0-10-15,1 4-4 16,-4 0 6-16,4-2 8 16,4-2 0-16,0 0 20 15,7 0-5-15,4 0-1 0,2 0-4 16,3 0-8-1,10 2-2-15,6-2 3 16,8 0 29-16,7 0 39 16,0 0-71-16,0 0-1 0,28 0-26 15,25 0 22-15,24 0 5 16,24 0 0-16,32-4-2 16,24 0-3-16,24 2-21 15,19 2 7-15,15 0 10 16,6 2-19-16,5 9 0 15,-8 1 21-15,-2 0 1 16,-15-7 5-16,-15-4 1 16,-15-1 43-16,-22 0-9 15,-22 0 9-15,-28-1-15 16,-27-4-7-16,-24 0 15 0,-22 3-20 16,-15 1-4-1,-7 1 15-15,-4 0 25 0,0 0-10 16,0 0-19-16,0 0-9 15,0 0-9-15,0 0-5 16,-8 0 0-16,0 0 0 16,-7 0-23-16,-4 0-14 15,-1 10-7-15,-7 5-61 16,-3-10-92-16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5:54:38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8178 6193 99 0,'0'0'44'0,"0"0"-32"16,0 0 11-16,0 0-10 15,0 0-10-15,0 0 6 16,-10-7 11-16,10 7-12 16,0 0-2-16,0 0-5 0,0 0 2 15,0 0-2 1,0 0-1-16,0 0 0 0,-1 0 2 16,-1 0-2-16,-3 2 13 15,2 5 12-15,-1 1-14 16,4 3-8-16,0 1-1 15,0 5 0-15,0 3-2 16,0 5 1-16,0 6 0 16,2 4 2-16,-2 3-3 15,0 5 0-15,0-1 1 16,-2 5-1-16,-6-5 7 16,2-1-7-16,4-2 0 15,-5-4 1-15,7-6-1 16,0-4 0-16,0-5 0 0,0 1 1 15,0-2-1-15,0 5 11 16,0 2 3-16,0 0-7 16,9 2-3-16,-6-2-4 15,5-3 5-15,-3-2-2 16,0-1-2-16,-2-3 1 16,1 1 0-16,-3-2 5 15,-1 1-6-15,0-2 9 16,0 7 12-16,0 0-9 15,0 2-7-15,0-1 3 16,0 1-9-16,0-2 1 16,0-2-1-16,0-4 6 15,0-4-6-15,4 0 1 0,-4 1-1 16,0 1 1 0,0 6-1-16,0 4 1 0,0 2-1 15,0 0 0 1,0 2-1-16,0 0 1 0,-7-1 0 15,2 2 0-15,5 0 1 16,0 2-1-16,0-2 3 16,0-1-3-16,0-1 0 15,0 2 0-15,0-2 0 16,0 4 0-16,0-3 1 16,0 7-1-16,0 0 0 15,0 1 0-15,0 1 1 0,3-1 0 16,2 2-1-16,2-1 0 15,-4-3 0-15,1-1 0 16,1-5 0-16,-5 0 0 16,0-1 0-16,0 1 0 15,0 0 0-15,0 0 0 16,0 0 0-16,0 0 0 16,0-2 1-16,0 0-2 15,0 4 1-15,0 0 0 16,0 10 1-16,0 6 2 15,0 5 15-15,0 2-15 16,0-2 2-16,-9-9 6 16,6-5-5-16,0-11-5 0,3-6 1 15,0-5-4-15,0-3 4 16,0 0 1-16,0 4-3 16,0 4 11-1,0 3-5-15,0 7-6 0,0 2 8 16,-4 6 4-16,1 0-11 15,-2 0 1-15,2-8-1 16,1-7-1-16,0-3 4 16,2-8-4-16,0-1 0 15,0-6 0-15,0-5-20 16,0 0 8-16,0 0-6 16,0-8-22-16,0-19-95 15</inkml:trace>
  <inkml:trace contextRef="#ctx0" brushRef="#br0" timeOffset="3394.17">8259 6198 94 0,'0'0'104'0,"0"0"-58"0,0 0-8 16,0 0-18-16,0 0 8 15,0 0-3-15,-15-12-11 16,15 12-2-16,0 0 1 15,0 0 3-15,0 0 0 16,0 0-8-16,0 0-7 16,10-2-1-16,10 2 0 15,6-2 1-15,7 2-1 16,3 0 3-16,0 0-3 16,5 0-2-16,2 0 2 15,-2 2 2-15,0 3-1 16,7 1-1-16,3 1 1 0,6-2-1 15,6 2 0-15,4-4 0 16,5-1-1-16,1-2 1 16,1 0-4-16,3 0 4 15,3 0 1-15,6 0 1 16,-2 0-2-16,-4 0-3 16,-4-2 3-16,-3-4-1 15,0 2 1-15,-1-1 0 16,1-1 1-16,2 1 0 15,5 0-1-15,3 0-1 16,1 3 1-16,3-3 1 16,-3 3-1-16,-2-4 2 15,-5 0-2-15,-1 0 1 0,-4-1 1 16,-2 0 1 0,5-1 0-16,0-1-1 0,-1 4-2 15,3-2-2-15,-1 0 2 16,-1 1 0-16,1-3 1 15,2 2-3-15,-1-1 2 16,2-1 0-16,-4 3 1 16,6-1-1-16,1 0 1 15,7 2 0-15,3 0-1 16,-3-1 0-16,-3 1-3 16,-5-2 1-16,-3 2-2 15,-6-2 4-15,2 4 0 0,-12-2 0 16,-6 0-4-16,-7 0 4 15,-4-2 0-15,-1-2 2 16,-4 1-4-16,-3 1 4 16,-4-1-1-16,-5 1 4 15,-5 2 5-15,-8 0-4 16,0 1 0-16,-9 1 5 16,-2 3 2-16,-3-1-1 15,-1-1-3-15,0 2 1 16,0-2 7-16,0 2 2 15,0 0-4-15,0 0 0 16,4 0-7-16,-4 0-2 16,0 0-1-16,0 0-2 15,0 0 1-15,0 0 0 16,0 0-4-16,0 0-1 0,0 0-1 16,0 0 1-16,2 4 1 15,2 10 1-15,1 9-1 16,-1 2 0-16,1 4 0 15,-4 2 0-15,-1 3 1 16,0 0-1-16,0 1 1 16,0 3-1-16,-4 2 0 15,-2-2-1-15,1 5 1 16,4-1 0-16,1 3 0 16,0-2 0-16,0-3 0 0,0-3 1 15,0 2-1 1,0-2 0-16,0-1 0 0,0 3 0 15,0 2 0-15,-9 0 0 16,2 4 0-16,-2 2 0 16,3 3 0-16,-2 2-1 15,8 0 1-15,0 5 0 16,0 0-1-16,0 1 1 16,0-1 0-16,0-3 0 15,0-2 0-15,0 2 1 16,0-2-1-16,4-1 0 15,-4 0-1-15,4 1 1 16,-2-1 0-16,1-1 0 16,-2-4 1-16,4-2-1 15,0-4-1-15,0-5 1 16,0-3-6-16,-5-2 4 16,2 1 2-16,1-5 0 0,-2 1 0 15,4 3 0-15,0 2-1 16,-1 0 1-16,-3 4 0 15,4-2-3-15,-2 0 0 16,-3-5 0-16,7-2-1 16,-1-2-6-16,-1-1 7 15,4-1-3-15,-3-3-17 16,-3-1 13-16,2 5 5 0,-2 1 0 16,2 10 0-1,-3 7 1-15,1 2 3 0,-3 7 1 16,0-3-3-16,0-4-3 15,0-6-7-15,0-5-11 16,0-2 10-16,0-8 13 16,0 3 1-16,0-6 0 15,7 0 3-15,1-3-3 16,0 6-2-16,1 2 2 16,-6 7 0-16,-3 6 0 15,0 2 0-15,0-1-21 16,0-3 18-16,-2-7 3 15,2-10-9-15,0-5 4 16,0-8 5-16,0-3 4 16,0-3 3-16,0 0 13 0,0 0-5 15,0 0 8 1,0 0-2-16,-1 0-18 0,-4 0-1 16,0 0 4-16,1 0-4 15,-4 0-2-15,3 0 0 16,0 0 1-16,0 0-1 15,0 0 1-15,0 0 6 16,-1 0-2-16,-4 0-5 16,-1 0 4-16,-1 0 5 15,-2 0-1-15,-5-2-7 16,2-1 4-16,-3 1-4 16,-2 0 0-16,-4 1-1 15,1-3 0-15,-5 2 0 16,-2 0-3-16,-4 2 3 0,-12 0 0 15,-4 0 0-15,-6 0 0 16,-2 0 3-16,7 6-2 16,8-1 1-16,6 0 6 15,4 1-7-15,-1-3 1 16,-2-1 2-16,-3 1-2 16,-5-1 4-16,-5 2 2 15,-3-1 0-15,-2-3-4 16,8 5-2-16,1-2 2 15,3-1 0-15,0 0 2 16,-3-1-6-16,-4 1 1 16,-5 0-2-16,4-1 2 15,4-1-2-15,0 2 1 0,2 2 0 16,-1-3 0-16,0 3 0 16,1-3-1-16,9 1 1 15,-3 0 2-15,-3-2-2 16,-4 2-1-16,-1-1 1 15,-1 0-1-15,0 1 2 16,-1 2 3-16,-3-3-4 16,1 1-5-16,-4 0 5 15,2-1-3-15,5 1-4 16,2 0 7-16,-3 0 0 16,4-1 0-16,-4 1-3 15,2-2 1-15,1 0 2 0,1 0-4 16,0 0 1-16,-2 0 3 15,3 0 0-15,-5 0 1 16,-6 2-1-16,-1 1 0 16,-6 1 1-16,1-1-2 15,-1 2 1-15,8 0 0 16,4-5 0-16,7 2-1 16,2-2 6-16,1 0-7 15,-4 0 4-15,7 0 1 16,1 0 11-16,-4 0-6 15,0 0-7-15,-1 0-1 16,-5 0 0-16,1 0-2 16,1 0 1-16,6 0 0 0,-2 0 0 15,1 0 2-15,-4-2-2 16,-1-2-1-16,-2 1 1 16,-1 0-1-16,-5 0-2 15,-1 2-4-15,0-4-6 16,7 4 4-16,-1-1 4 15,3 2 4-15,5 0-1 16,5 0 3-16,0 0 3 16,6 0-3-16,1 0-3 15,2 0 3-15,-4 0 1 16,5 0-1-16,2 0-2 16,-3 0-6-16,5 3 7 15,0 2-2-15,2-3 1 16,8 0 1-16,0 1 2 0,3-3 2 15,1 0-3-15,3 0 0 16,1 2 0-16,-4-2-5 16,-1 1 10-16,1 3-6 15,-1-4 2-15,2 0-1 16,-3 2 0-16,6-2-1 16,0 0 1-16,3 1 0 15,0-1 0-15,0 0 1 16,0 0-1-16,0 0 0 15,0 0 0-15,0 0 0 16,-5 0 0-16,5 0 0 16,-1 0 0-16,1 0-3 15,0 0 3-15,0 0 1 0,0 0 0 16,0 0 6 0,0 0-2-16,0 0-5 0,0 0 2 15,-3 0 8 1,3 0-9-16,0 0 2 0,0 0 2 15,0 0-5-15,0 0 4 16,0 0-3-16,0 0-1 16,0 0 7-16,0 0-7 15,0 0 1-15,0 0-1 16,0 0 0-16,0 0-5 16,0-3-19-16,0-7-11 15,0 1-22-15,0-1-55 0</inkml:trace>
  <inkml:trace contextRef="#ctx0" brushRef="#br0" timeOffset="4457.71">9003 6880 144 0,'0'0'79'16,"0"0"-39"-16,0 0 12 16,0 0-21-16,0 0-1 15,0 0 28-15,0 0-12 16,-9-3-5-16,9 3-2 15,0 0-17-15,0 0-16 16,0 0-1-16,0 0-5 16,0 0-1-16,-2 6-5 0,-3 18 1 15,1 10 5 1,4 9 1-16,0 6-1 0,0 3 0 16,0-3 1-16,5-5 1 15,4-5-2-15,-7-4 1 16,2-6-1-16,-4-2 1 15,0-7-1-15,0 2-11 16,0-5-7-16,0-1-24 16,0-2-40-16,0-7-22 15</inkml:trace>
  <inkml:trace contextRef="#ctx0" brushRef="#br0" timeOffset="5407.22">9002 7042 151 0,'0'0'66'0,"0"0"-7"16,0 0-42-16,0 0-10 16,0 0 6-16,0 0 4 15,-18-63 3-15,17 57-1 0,0-1 2 16,0 0 3 0,1-1-8-16,0 0-7 0,0-1-3 15,0-3-3-15,2 3 2 16,7-2-3-16,2 4 2 15,7 1-2-15,7 0 0 16,5 5 0-16,11 1-1 16,1 0-1-16,-1 0 1 15,-4 13-1-15,-11 10-2 16,-15 3 2-16,-11 7-12 16,-2 4 12-16,-28 4 17 15,-5-2-4-15,1-2-4 0,4-10-7 16,6-8 9-16,11-8-10 15,5-7 0 1,8-3-2-16,0-1-5 0,0 0-22 16,9 0 18-16,8 0 10 15,12 0 5-15,3 0-4 16,6 0 0-16,6 0 2 16,3 0-2-16,6 6-1 15,0-1 0-15,2 4-1 16,-7 7 1-16,-7 1 0 15,-14 11 0-15,-10 1 0 16,-10 3-6-16,-7 0 3 16,0 0 3-16,-12 2 5 15,-2-6 2-15,-6-1-6 16,0-3 2-16,-6-2-3 0,-2-4-5 16,-7-6-13-16,4-8 18 15,0-4 3-15,6 0-1 16,2-13 5-16,13-6 4 15,5-5-9-15,5-3-2 16,0 0-2-16,5 0 1 16,17 0-8-16,9 1 8 15,5 0 1-15,3 1-1 16,1 1 1-16,1 3-9 16,-9 3 0-16,-2 4 7 0,-9 5 2 15,-6 4 1 1,-5 5-1-16,-5 0 0 0,3 0-2 15,4 0 2 1,-3 12 3-16,6 2 1 0,0 3-3 16,-4 2 1-16,-1 1 4 15,3 2-1-15,-7 0 7 16,0 3-9-16,-2 0 4 16,1-1-5-16,-4 0-1 15,1-3-1-15,-2 1-14 16,0-8-34-16,0-7-59 15</inkml:trace>
  <inkml:trace contextRef="#ctx0" brushRef="#br0" timeOffset="5613">9662 6969 441 0,'0'0'7'0,"0"0"23"15,0 0-3-15,0 0 0 16,0 0-19-16,0 0-2 16,-18-44-3-16,18 44-3 15,0 0-5-15,0 0-57 16,7 16-10-16,4 0-34 16</inkml:trace>
  <inkml:trace contextRef="#ctx0" brushRef="#br0" timeOffset="6757.94">10335 7279 148 0,'0'0'64'16,"0"0"-25"-16,0 0-8 15,0 0-4-15,0 0 1 0,0 0 10 16,44-71 14-16,-39 58-1 15,-4 2-4-15,-1-5-4 16,0 0-28-16,0-4 5 16,0 2-7-16,-5-2-12 15,-6-2 2-15,-5 2 2 16,-2 1-5-16,-3 4 4 16,0 2-1-16,4 4-1 15,-7 2-1-15,3 6-1 16,-2 1 0-16,2 0 0 15,-3 3-4-15,7 11 3 16,0 5 0-16,12 7-3 16,5 4 2-16,0 8-10 0,12 5 3 15,20 4-4-15,8-2-2 16,4 0-3-16,-3-3-4 16,-6 0-1-16,-10-8 8 15,-9-2-13-15,-10-5 28 16,-6-5 2-16,0-2 4 15,0-3 10-15,-1-1-2 16,-14-2 0-16,-1-4-8 16,-3-5 0-16,2-1-6 15,2-4 6-15,1 0-3 16,7 0-3-16,0-12-13 16,5-7-28-16,2-6-54 0,0 1-148 15</inkml:trace>
  <inkml:trace contextRef="#ctx0" brushRef="#br0" timeOffset="7059.98">10564 7055 273 0,'0'0'65'16,"0"0"-7"-16,0 0-15 15,0 0 5-15,0 0-30 16,0 0 24-16,-29-31-16 16,29 31-17-16,0 0-6 15,0 1-3-15,0 22-2 16,2 10 2-16,13 10 4 0,-1 3 8 16,6 0-2-16,-6-3-3 15,0-6-7-15,-4-3 4 16,-5-7-4-1,-5-2 0-15,0-3-39 0,-5-4-57 16,-16-9-45-16</inkml:trace>
  <inkml:trace contextRef="#ctx0" brushRef="#br0" timeOffset="7816.65">10468 7261 263 0,'0'0'56'0,"0"0"-26"16,0 0-11-16,0 0-11 15,0 0-6-15,0 0-2 16,62-39 4-16,-21 27-2 15,3-1 3-15,11 1 1 16,8-1 0-16,5 1 6 16,0 5-3-16,-17-1-5 0,-9 4-2 15,-17 4-2-15,-13-1-1 16,-7 1 0-16,-5 0 1 16,0 0 4-16,0 0 9 15,0 0-9-15,0 0-3 16,0 0 0-16,0 0-2 15,0 0 2-15,0 0-1 16,0 0 1-16,0 0 1 16,0 0-2-16,0 0 0 15,0 0 11-15,0 0-5 16,0 0-5-16,0 0-1 16,0 0 4-16,0 0-4 0,0 0 1 15,0 0-1 1,0 0 0-16,-12 5 0 0,-9 10 1 15,-9 2 6-15,-2 3 5 16,-5 3 0-16,1 2-3 16,1 3 0-16,14-3 1 15,2-2-4-15,8 0-6 16,9-7 0-16,2-2 0 16,0-5 0-16,27-7 6 15,10-2-5-15,8 0 2 16,7-11-3-16,-10-6-9 15,1-7-14-15,-13 3 2 16,-9 2 11-16,-11 5 10 0,-8 8 13 16,-2 2 34-1,0 4-7-15,0 0-20 0,0 0-13 16,0 0-7 0,0 4-4-16,0 5 3 0,0 5 0 15,0-1 1-15,0 5-1 16,4 0 1-16,6-1-6 15,0 3-22-15,2-5-40 16,0-3-35-16,0-9-128 16</inkml:trace>
  <inkml:trace contextRef="#ctx0" brushRef="#br0" timeOffset="8822.68">11150 6899 319 0,'0'0'37'15,"0"0"3"-15,0 0-7 16,0 0-33-16,0 0 3 16,0 0-2-16,0 0 2 15,-12 63 9-15,17-20 13 16,12 4 4-16,-2 5-17 15,5-2-8-15,-7-5-1 16,1-12-3-16,-5-12-1 16,-7-10-7-16,-2-7-4 15,0-4 10-15,0 0 2 16,0 0 9-16,-10-6-9 0,3-8-4 16,3-2-23-16,4-3 6 15,0-6 5-15,4 2-6 16,13-1 19-16,3 5 3 15,8 1 2-15,2 9-2 16,2 2 0-16,3 6 1 16,-2 1 5-16,0 1-6 15,-5 21 7-15,2 6-2 16,-2 6-4-16,-6 4 0 16,-5 2-1-16,-7-1 0 0,-10-3 0 15,0-4 9 1,-19-7 12-16,-13-3 11 15,-13-6-4-15,-2-2-16 16,3-7-11-16,4-5 4 0,5-2-4 16,7-2-1-16,7-19 1 15,1-9 1-15,14-8 4 16,2-11 5-16,4-8-2 16,15-11-4-16,18-6-4 15,9-4-1-15,3 3-11 16,0 13-7-16,-7 11 11 15,-12 15 7-15,-6 13 13 16,-13 9 28-16,1 11 18 16,-7-2-23-16,-1 3-16 15,0 2-17-15,0 0-3 16,0 0-1-16,2 0-5 16,2 17 0-16,2 8 6 0,7 7-1 15,-4 7 1-15,-2 4 0 16,-2 3 0-16,-2 2 1 15,2 2-2-15,2-1 2 16,-1 0-2-16,9-1 2 16,3-4 1-16,6-3-2 15,3-7 0-15,4-9-3 16,9-6-3-16,-1-10-3 16,6-9 6-16,-4 0-9 15,2-6 10-15,-2-17-18 0,-9-9 17 16,1-11-10-16,-5-6-4 15,-6-6 8-15,-7 1 7 16,-9 7 2-16,-6 8 0 16,0 12 7-16,0 6 17 15,-11 8 0-15,2 2-6 16,3 6-2-16,-1 5 5 16,2 0-20-16,-5 0-1 15,-1 3-1-15,-4 22 0 16,4 12 0-16,1 8 0 15,7 13 1-15,3 3-4 16,0-2-2-16,15-6-64 16,5-14-105-16</inkml:trace>
  <inkml:trace contextRef="#ctx0" brushRef="#br0" timeOffset="10930.22">8670 8133 232 0,'0'0'36'15,"0"0"-11"-15,0 0 9 16,0 0-22-16,0 0-7 15,0 0 0-15,-5-11-5 16,5 15 7-16,0 10 5 16,0 7 5-16,7 8-1 15,1-1-8-15,3 5-8 16,-5 2 6-16,-2 1 1 0,-4 0-6 16,0-4 2-16,0-6-2 15,0-9 0-15,0-8-1 16,0-2 0-16,0-7 5 15,0 0-3-15,0 0-1 16,0 0 5-16,0-7-6 16,0-12 0-16,0-7-20 15,0-2 19-15,5-2 0 16,-5 0 1-16,5-4 2 16,1 4-1-16,0 2-1 0,3 1 1 15,-3 4 4 1,6 3-1-16,-2 6-4 0,-2 2 3 15,4 3-3 1,-2 4 0-16,1 5 3 0,-1 0-6 16,0 0 3-16,0 0-2 15,5 8 1-15,-1 15-5 16,4 5 6-16,4 4-1 16,-3 1 1-16,3 2 1 15,-7-6 1-15,-5-5-2 16,1-5 0-16,-6-7 3 15,-3-4-3-15,1-4 1 16,-2-4 3-16,-1 0-2 16,0 0-2-16,4 0 3 15,-2-7 10-15,6-14-13 0,2-6-2 16,-1-5-3 0,1 2 5-16,-2 0 1 0,2 1 5 15,-2 3-1 1,-1 3-2-16,1 5 6 0,1 6-7 15,-4 5 10-15,0 2 2 16,0 2-14-16,1 3 1 16,0 0-2-16,3 0-4 15,-3 0 3-15,-2 17-4 16,3 7 6-16,-3 10 6 16,4 7-3-16,-1 3 7 15,0 0-4-15,7 3-5 0,-6-1-1 16,4-3-8-16,-1-4-50 15,-7-9-21-15,-4-14-159 16</inkml:trace>
  <inkml:trace contextRef="#ctx0" brushRef="#br0" timeOffset="12175.54">9384 8203 263 0,'0'0'29'0,"0"0"19"0,0 0-10 16,0 0-13-16,0 0 14 15,0 0-13-15,0-13-11 16,0 13 2-16,0 0 1 16,0 0 2-16,0 0 1 15,0 0-10-15,0 0 0 16,0 0-7-16,0 0-4 16,0 0-3-16,0 11 0 0,2 11 0 15,6 9 3 1,1 1 3-16,-3 1 0 0,9-2-3 15,-5-4-2 1,2-7 2-16,2-3 3 0,-3-6-3 16,4-6-10-16,-6-5-1 15,5 0 4-15,5-13 7 16,-2-11-10-16,7-10-40 16,-8 1 18-16,-5-4-15 15,-4 6 26-15,-7 8 20 16,0 5 1-16,0 4 15 15,-8 7 8-15,-2 2 25 16,4 2-42-16,1 1-3 16,5 2-3-16,0 0 0 15,0 0-1-15,0 0-2 0,0 5-1 16,0 14 4 0,0 6-1-16,0 6 2 0,5-1 4 15,10 3-3-15,2-3 1 16,4 0-2-16,6-5 0 15,5-4 0-15,7-7 0 16,2-9-1-16,2-5-1 16,-7 0-10-16,-4-14 6 15,-8-10-6-15,-5-3-10 16,-7-9 20-16,-6-3-4 16,-1-9-6-16,-5-5 1 15,3-2-3-15,-3-3 9 0,0 4 4 16,0 11 2-16,0 8 13 15,0 9 20-15,-3 7 10 16,0 6 1-16,0 5-22 16,-1 2-1-16,4 5-20 15,-1 1-2-15,-3 0 2 16,4 0-3-16,0 0 0 16,-3 0-2-16,0 0-1 15,-2 13 2-15,-1 11 0 16,2 7-1-16,-1 2 2 15,5 9-2-15,0 4 3 16,0 1-1-16,0 1 0 16,9 0 1-16,3-2 1 0,5-3-1 15,4-2-1 1,9-3-6-16,2-5-1 0,5-9-12 16,-1-10 0-16,-1-14 8 15,-3 0 11-15,-1-12-6 16,-2-16-5-16,-5-8 3 15,2-11-19-15,-7-7 8 16,-3-12 17-16,-6-5 2 16,-5-1 24-16,-5 4-15 15,0 15 46-15,0 14-19 16,-6 9-9-16,-9 6 0 16,5 7-24-16,1 4 9 15,2 6-3-15,4 4-3 16,2 3-2-16,1 0-4 0,0 0 0 15,0 0-3 1,0 5-2-16,0 18 1 0,0 9 4 16,0 7 0-16,0 4 0 15,4 3-1-15,7 2 1 16,0-1 1-16,0-2-1 16,-2-3 1-16,-3-3-1 15,-2-2 0-15,1-7 0 16,-4 2-3-16,-1-1-56 15,0-7-83-15,-16-9-133 16</inkml:trace>
  <inkml:trace contextRef="#ctx0" brushRef="#br0" timeOffset="12541.46">10226 8252 357 0,'0'0'34'0,"0"0"18"15,0 0 13-15,0 0-54 16,0 0-4-16,0 0-2 16,0 0-5-16,81-41 3 15,-45 33 3-15,5 1-5 16,0 1 0-16,2 0-1 16,-7 3-15-16,-5 0 14 15,-13 1-1-15,-8 2 2 0,-5 0-3 16,-2 0 3-1,-3 0 0-15,0 0 5 0,0 0-5 16,0 0-2-16,5 0 0 16,2 7 2-16,-4 6 0 15,4 4 3-15,-1 5 7 16,-2 2 8-16,2 3-9 16,-2 1-2-16,-2-3-6 15,2 1 1-15,2-1-2 16,-1-3-28-16,-1-8-79 15,-4-14-151-15</inkml:trace>
  <inkml:trace contextRef="#ctx0" brushRef="#br0" timeOffset="12714.05">10583 8058 507 0,'0'0'55'16,"0"0"-27"-16,0 0 16 15,0 0-39-15,0 0-5 16,0 0-9-16,-5-19-40 16,5 19-26-16,0 0-47 15,0 9-61-15</inkml:trace>
  <inkml:trace contextRef="#ctx0" brushRef="#br0" timeOffset="14096.41">10750 8102 229 0,'0'0'23'16,"0"0"46"-16,0 0-15 15,0 0-44-15,0 0-7 0,0 0 0 16,-2-37-2-16,8 30 3 16,4 2 0-16,0 2-3 15,1 1 1-15,4 0-1 16,1 0-1-16,4 2 2 16,-2 0 1-16,2 0-6 15,0 16 3-15,-3 2 0 16,2 6 2-16,-8 4 4 15,-3 1 1-15,-5-2 7 16,-3-2 1-16,0-5 7 0,0-6-9 16,0-7 11-1,0-3-21-15,0-2 0 0,0-2-3 16,9 0-1 0,14 0 1-16,7-15 0 15,6-6-2-15,-5-10-17 16,-4-2-4-16,-7-4 8 0,-5 4 15 15,-5 3 6-15,-8 6 22 16,-2 6 5-16,0 2-13 16,0 7-1-16,0 5-12 15,-2 4-2-15,-13 0-4 16,5 0-1-16,-5 9-2 16,4 11-1-16,2 2 3 15,8 3 0-15,1-3 0 16,0 0-1-16,20-1 2 0,6-7-1 15,12-9 0-15,2-5-6 16,2 0-3-16,-6-9-6 16,-11-10-9-16,-12 0 7 15,-12-1 14-15,-1 3 3 16,-1 4 19-16,-14 4 6 16,2 6-18-16,6 1 12 15,4 2-10-15,3 0-9 16,0 0-2-16,0 0 0 15,0 8 1-15,0 8 1 16,10 2 5-16,-3 4-3 16,8 2 1-16,-9 6-3 15,-2-3-20-15,-4-5-94 16</inkml:trace>
  <inkml:trace contextRef="#ctx0" brushRef="#br0" timeOffset="14268.8">11301 7927 528 0,'0'0'27'0,"0"0"-7"15,0 0 7-15,0 0-19 16,0 0-8-16,0 0-1 16,6-61-8-16,-2 61-66 15,7 0-42-15,0 12 26 0</inkml:trace>
  <inkml:trace contextRef="#ctx0" brushRef="#br0" timeOffset="14800.41">11534 7798 247 0,'0'0'117'0,"0"0"-33"16,0 0 3-16,0 0-29 0,0 0-43 16,0 0 0-1,-14-19-15-15,14 38 0 0,0 9 0 16,0 12 1 0,0 9 2-16,0 7-3 0,8 5 1 15,3 2 0-15,-1-4-1 16,-7-7-2-16,-3-13-4 15,0-11-5-15,0-15-5 16,0-8 11-16,0-5 5 16,0 0 4-16,0 0 11 15,3 0 4-15,2-16-19 16,4-8-13-16,-3-2 1 16,1 2 11-16,-4 4 1 15,-3 3 0-15,0 4 3 0,0 2 0 16,0 4 6-16,0 2-3 15,0 5 4-15,0-2-10 16,0 2-1-16,12 0-1 16,9 0 1-16,5 0-2 15,4 7 0-15,1 11 3 16,-5 2 0-16,-6 5-1 16,-5-3-2-16,-5-2 3 15,-8 0-1-15,-2-5-6 16,0-2-7-16,-12 3-12 15,-18-7-25-15,-1-6-53 16</inkml:trace>
  <inkml:trace contextRef="#ctx0" brushRef="#br0" timeOffset="15941.06">11684 8017 275 0,'0'0'90'16,"0"0"-31"-16,0 0-10 15,0 0 7-15,0 0-44 16,0 0 7-16,26-44 2 16,-11 37-12-16,3 2-2 15,0 1-7-15,4 4 17 16,4 0-16-16,4 0 0 0,-1 9 1 15,7 12 4 1,-6 4-2-16,-8 7-4 0,-1 2 0 16,-7 0-1-16,-5 1 1 15,-5-3 0-15,-1-10 0 16,-3-6 2-16,0-8-6 16,0-6 9-16,-7 0-3 15,-16-2 2-15,1 0-2 16,1 0-2-16,2-19-21 15,8-3 11-15,8-5-2 16,3-1 11-16,0 0 1 16,8-6 5-16,17 4-5 15,1-1 0-15,-1 5 5 16,4 1-5-16,-1 1 0 16,0 2 2-16,3 2-1 0,4 0-1 15,1 6-1-15,0 4-1 16,-9 1 0-16,-11 5-1 15,-11 4 1-15,0 0-2 16,-4 0 4-16,-1 0 0 16,0 0 1-16,0 0-1 15,0 0 1-15,0 0-1 16,0 0 0-16,0 0 0 16,0 0 2-16,0 0-5 15,0 0 2-15,-1 0-3 0,-8 0 4 16,3 2 3-16,-5 0 9 15,-1 1-8-15,0 3-4 16,-1 2 1-16,4 1-1 16,-5 3 0-16,0 1 0 15,-5 6-1-15,3 5 1 16,0-1 1-16,6 2-1 16,1-4 0-16,7 0-2 15,2-4 1-15,0-5-2 16,0-2-5-16,16-8-4 15,4-2 4-15,6 0 1 16,0-12 0-16,-2-9-15 16,0-2-3-16,-8-2 24 15,-6-2-5-15,-9 10 6 16,-1 2 8-16,0 8 21 0,0 4-11 16,0 3-4-16,0 0-7 15,0 0-7-15,0 0-2 16,0 5-5-16,14 10 7 15,6 2 0-15,1 1 0 16,13-4 1-16,-5-2-1 16,3-5-1-16,-2-4 1 15,-11-3-4-15,-1 0 4 16,-8-15 0-16,-3-12 0 16,-6-7-2-16,-1-6-1 15,0-10-24-15,0 0-11 16,0 4 38-16,-8 7 2 0,2 14 20 15,-1 7-2 1,2 8 5-16,2 6 9 0,3 4-20 16,0 0-11-16,0 0-6 15,0 0 1-15,-4 18-4 16,1 12 6-16,0 11 5 16,2 7-3-16,1 9-1 15,0 3 3-15,0 2 7 16,0 4-11-16,0-4 2 15,2-3-7-15,7-9-29 16,-3-16-82-16,-4-15-94 0</inkml:trace>
  <inkml:trace contextRef="#ctx0" brushRef="#br0" timeOffset="16658.07">12466 7940 301 0,'0'0'149'16,"0"0"-85"-16,0 0-23 16,0 0-29-16,0 0-10 15,0 0-2-15,0 0 1 0,111-22 1 16,-74 17-2-16,-3-2 1 15,0 3-1-15,-17 0 0 16,-3 2 1-16,-9-1 5 16,-5 3-3-16,0-2 9 15,0 2 8-15,0 0-5 16,0 0 5-16,0-1-11 16,0-1-3-16,0 0-6 15,0 0 6-15,0 1-6 16,0-1 3-16,-5 0-3 15,-5 1-2-15,4 1 0 16,-7 0 2-16,2 0-4 16,-4 3 4-16,-2 11-1 15,-2 4 6-15,5 1-8 16,-1-1 3-16,8 2-2 0,4-6-22 16,3-4-3-16,0-1-7 15,0-5-4-15,3-4-3 16,9 0 29-16,-2 0 11 15,1 0 1-15,-4 0 1 16,-2 0 1-16,5 0-2 16,1 0-2-16,0 0 2 15,1 2-1-15,1 3 1 16,-3-2-1-16,1-1-38 16,-2-2-12-16,2 0 51 15,9 0-1-15,3-12 1 16,7-4 1-16,0 0 4 0,-12 4 3 15,-4 5 29 1,-6 3-14-16,-5 4 9 16,1 0-6-16,2 0-14 0,4 7 13 15,3 9-3-15,2 3-16 16,3 4 11-16,-1 1-12 16,-2 3-3-16,-3 5-2 15,-3-1 0-15,-9 5-44 16,0-5-47-16,0-9-125 15</inkml:trace>
  <inkml:trace contextRef="#ctx0" brushRef="#br0" timeOffset="17849.3">8140 7584 191 0,'0'0'29'15,"0"0"-24"-15,0 0 1 0,0 0-4 16,0 0 12 0,0 0 35-16,0 0 5 0,0 0-1 15,-6 0 13-15,-1 0-21 16,-5 0-20-16,0-3-17 15,-1 1-8-15,0 0 2 16,-2 1-2-16,-4 1-1 16,-7-5-2-16,-7 5 2 15,-8 0 1-15,-8 0 0 16,-14 0 1-16,-7 0-1 16,-8 0 2-16,-2 0-2 15,-12 0-8-15,0 0 7 0,-8 0-13 16,-8 0 5-16,8 0 1 15,7-7 8-15,4-2 11 16,5 4 0-16,1 0-11 16,-3 1 2-16,1 3-2 15,2 1 0-15,2 0-3 16,5-2 3-16,14 2 8 16,10-2-5-16,19 0 13 15,19 2 4-15,5 0-7 16,9 0-8-16,0 0-10 15,0 0-7-15,0 0 5 16,0 0-1-16,15 0 5 16,-4 0 1-16,4 0-1 0,3 0-42 15,-6 0-37 1,-3 0-52-16</inkml:trace>
  <inkml:trace contextRef="#ctx0" brushRef="#br0" timeOffset="18959.5">6508 6841 287 0,'0'0'84'0,"0"0"-32"16,0 0 4-16,0 0-34 15,0 0-18-15,0 0 0 16,-5-2 1-16,5 2-5 16,0 0 0-16,0 0 0 15,9 0 2-15,5 0 2 0,5 0 17 16,2 0-8-1,1 0 3-15,3 0 0 0,8-12 0 16,0-8-2-16,4-2-3 16,-4-6-4-16,-6 1-4 15,-9-4 2-15,-8 1 3 16,-7 3-3-16,-3 1-2 16,0 1-2-16,-3 4-1 15,-12-1 0-15,9 2 0 16,1 6 0-16,0 4 5 15,-427 1-5-15,854 2 0 16,-426 2 1-16,2 3-1 16,-3 2 12-16,1 0-4 15,-2 0-8-15,-4 0-3 16,-1 9-7-16,1 8 5 0,5 3 2 16,5 1 1-16,0-3-9 15,2-2 6-15,17 0 0 16,7-3-5-16,7-3 8 15,8-5-2-15,1-5 0 16,2 0-6-16,-7-3-5 16,5-16 8-16,-10-7 1 15,-7-2 6-15,-5-8-2 16,-14-3-3-16,-6 1-4 16,0-5 5-16,0 5-6 15,-6 5 4-15,-3 4 6 16,-1 6 11-16,3 8 0 0,-2 5 5 15,3 3 10 1,2 1-2-16,2 5-13 0,2 0-2 16,0 1-1-16,0 0-6 15,0 0-2-15,0 2-5 16,0 21 0-16,0 8 5 16,0 8 0-16,12 11 0 15,3 4 1-15,0 9-1 16,1 2 1-16,-6 3 0 15,-5 0-1-15,-5-7 0 16,0-2-16-16,0-10-23 16,0-10-16-16,0-7-67 15,0-16-161-15</inkml:trace>
  <inkml:trace contextRef="#ctx0" brushRef="#br0" timeOffset="19254.52">7394 6570 184 0,'0'0'169'0,"0"0"-112"0,0 0-5 16,0 0-39-16,0 0-10 15,0 0 5-15,-7 32 22 16,7-6-5-16,0 4-12 16,15 5 2-16,5 1-8 15,2 4-2-15,-10 0-5 16,-3 7-27-16,-9-4-47 16,-20-5-63-16</inkml:trace>
  <inkml:trace contextRef="#ctx0" brushRef="#br0" timeOffset="19547.18">7357 6630 229 0,'0'0'51'16,"0"0"-17"-16,0 0 8 15,0 0-16-15,0 0-13 16,0-89-5-16,0 80 31 15,0 3-8-15,8-1 4 16,7 0 2-16,-1 2-30 16,7 2-6-16,3 3 1 15,-7 0-2-15,2 7 0 16,-9 13-3-16,-5 8-1 16,-5 4-8-16,0 5 12 0,-10-1 4 15,-20-6-3 1,-3-5-1-16,-12-4-43 0,-6-6-29 15,-4-15-209-15</inkml:trace>
  <inkml:trace contextRef="#ctx0" brushRef="#br0" timeOffset="19790.93">6611 6108 587 0,'0'0'10'16,"0"0"11"-16,0 0 36 15,0 0-15-15,0 0-22 0,0 0 14 16,-13-56-27 0,13 56 8-16,0 0-14 0,0 0-1 15,0 0-44-15,0 13-71 16,0 11 24-16,0 0-68 15</inkml:trace>
  <inkml:trace contextRef="#ctx0" brushRef="#br0" timeOffset="21452.6">12890 7257 181 0,'0'0'70'0,"0"0"-39"16,0 0 1-16,0 0-26 15,0 0 1-15,0 0-7 16,4-4 22-16,-4 3-2 16,0-1 12-16,0 2-6 15,0-2-5-15,0 2-11 16,0 0-2-16,0-2-7 16,1 2-1-16,3 0 0 0,2 0-1 15,2 0 1 1,5 0-1-16,2 0 2 0,0 0-1 15,2 0 1-15,4-1 4 16,0 1-4-16,7-2-1 16,2 2 0-1,5 0 0-15,1 0-1 0,1 0 1 16,3 0-11-16,-1 0 11 16,2 0-1-16,2 0-1 15,1 0 2-15,0 0 0 16,4 0-5-16,3 0 5 15,1 0-1-15,3 0 7 16,3 0-10-16,4 0 9 16,4 0-6-16,-1 0 1 15,3 0 0-15,0 0 1 0,7-2-1 16,4-3-1-16,15 1-5 16,8 1 9-16,4 3-3 15,8-4 1-15,-4 4-1 16,-1 0-2-16,0 0 2 15,-7 0 0-15,-3 0 1 16,1 0 0-16,-1 0 1 16,9 0-2-16,-3 0 0 15,0 0 1-15,-9 0-1 16,-18 0 0-16,-25 0 0 16,-26 0 1-16,-19-3-1 15,-8 3 52-15,-10-2 22 0,-15 2-70 16,-1 0-1-16,1 0-3 15,8 0-14-15,7 9-19 16,5 0-39-16,1-2-14 16,4-2-99-16</inkml:trace>
  <inkml:trace contextRef="#ctx0" brushRef="#br0" timeOffset="22684.76">14025 6369 24 0,'0'0'243'16,"0"0"-209"-16,0 0 8 0,0 0-8 15,0 0-30-15,0 0 6 16,-33-15 18-16,33 15-6 15,0 0 4-15,0 0-2 16,0 0-21-16,0 0-3 16,0 12 0-16,0 6 0 15,0 4 1-15,0 0 0 16,0 1-1-16,16-4 0 16,6 1 2-16,7-3-2 15,3-5 0-15,6-4 0 0,1-4 5 16,-2-4-5-16,-2 0-2 15,-7 0 2-15,-3-11 0 16,-9-4 1-16,0-7-1 16,-6-3 0-16,-6-6-1 15,-4-4-14-15,0-3 3 16,-5 1 6-16,-20 0-4 16,-8 1 10-16,-3 3 5 15,-3 1 23-15,2 1-14 16,-6 10-7-16,-3 4 7 15,-4 5-12-15,-5 3 1 16,3 4-3-16,3 3 0 16,12 1 0-16,9 1 0 15,13 0-4-15,7 0 3 16,8 7-4-16,0 15-2 0,10 3-1 16,26 6-2-16,15 1 10 15,13-1 2-15,8-5 1 16,2-6-3-16,-8-10-1 15,0-8 1-15,-10-2-4 16,-6-2 8-16,-1-15-10 16,-9-7 6-16,0-3-13 15,-8-6 12-15,-2-3-7 16,-10 1 8-16,-15-1 1 16,-5 6-1-16,0 4 2 15,0 5 18-15,-13 4 21 0,0 4-7 16,3 4-12-16,5 3-15 15,1 2-5-15,4 4 6 16,0 0 17 0,0 0-25-16,0 0-3 0,0 5 0 15,0 17 3-15,9 12 0 16,2 5 2-16,1 6 0 16,-1 6 0-16,2 5-2 15,-1-1 3-15,-1-1-1 16,-4 0-2-16,-2-9-23 15,-5-1-20-15,0-8-39 16,0-9-47-16</inkml:trace>
  <inkml:trace contextRef="#ctx0" brushRef="#br0" timeOffset="22986.84">14923 6198 416 0,'0'0'43'0,"0"0"18"16,0 0-21-16,0 0-34 16,0 0-3-16,0 0 3 15,0 0-6-15,-17 19 1 0,17 10 5 16,0 5 5-1,0 2-2-15,7 2-5 0,4 2-3 16,-1-4-1-16,0 1-3 16,-6-9-16-16,-4 3-14 15,0-6-37-15,-21-6-22 16,-10-9-239-16</inkml:trace>
  <inkml:trace contextRef="#ctx0" brushRef="#br0" timeOffset="23325.49">14828 6174 172 0,'0'0'107'0,"0"0"-34"15,0 0-11-15,0 0-7 16,26-86-33-16,-4 73-15 16,8 6 4-16,2 4-2 15,6 3-9-15,1 0 0 16,-2 6-2-16,-7 15 2 16,-13 10 0-16,-2 9 0 15,-12 0-1-15,-3 3 1 0,-8-6 1 16,-18-6 1-16,-5-6 6 15,-6-8-8-15,5-3-14 16,-4-5-28-16,-3-8-53 16,-3-1-138-16</inkml:trace>
  <inkml:trace contextRef="#ctx0" brushRef="#br0" timeOffset="24990.21">9057 9401 260 0,'0'0'65'16,"0"0"1"-16,0 0-16 15,0 0-17-15,0 0-22 16,0 0-2-16,-14-25-4 16,14 24 4-16,0 1 4 15,0 0 13-15,-4 0 7 16,4 0-14-16,0 0-7 0,0 0-8 15,0 0-3-15,-3 0-2 16,3 9-14-16,-2 17 7 16,2 11 8-16,0 12 0 15,0 3 1-15,0 4-1 16,0 3-1-16,0 2 1 16,0 7 0-16,0 2 0 15,9 3 2-15,-1 1-2 16,2-4-1-16,1 2 1 15,-2-6 1-15,1-4-1 16,-8-11 0-16,-2-13 0 16,0-11 0-16,0-8 0 15,0-8-1-15,0-2-17 0,0 0-44 16,0-4-47-16,0-5-111 16</inkml:trace>
  <inkml:trace contextRef="#ctx0" brushRef="#br0" timeOffset="25808.5">8983 9553 148 0,'0'0'62'0,"0"0"2"0,0 0-15 16,0 0-15-16,0 0-2 15,0 0 18-15,0-15-26 16,0 13-11-16,0 1-2 16,0-3-2-16,0 2 3 15,0 2 18-15,0 0-14 16,0 0-9-16,0 0-6 16,0 0-1-16,0 0-2 0,0 0-2 15,0 15-7 1,-6 8 10-16,-13 7 1 0,5 5 0 15,-1 4 1-15,-3 1 0 16,0 1-1-16,0-6 0 16,3-4 2-1,2-7-2-15,2-11-2 0,2-6 2 16,4-6 1-16,3-1-1 16,2 0 2-16,0-24 9 15,0-9-10-15,16-14 0 16,8-4-1-16,3 2 0 15,-6 7-2-15,0 5 2 16,-4 12 1-16,-5 5 3 16,-4 4-4-16,-1 6 1 0,-3 5 5 15,1 5-4-15,0 0-2 16,7 0-1-16,7 7-2 16,2 17 3-16,1 8 0 15,0 9 2 1,3 7-2-16,-1 10 0 0,8 6-2 15,-2 4-12-15,-2-11-88 16,-2-17-121-16</inkml:trace>
  <inkml:trace contextRef="#ctx0" brushRef="#br0" timeOffset="26573.9">10670 9541 346 0,'0'0'68'15,"0"0"-20"-15,0 0-16 16,0 0-30-16,0 0 2 15,0 0 14-15,0 0 8 16,0-5-10-16,0 5-6 16,0 0-8-16,0 17-2 15,0 12-2-15,0 13 2 0,8 8 5 16,2 4-4-16,1 10 0 16,4-3 4-1,4 1-1-15,-4-4 2 0,-2-11-1 16,0-3-2-16,-7-9 0 15,0-4-3-15,-6-8-1 16,2-4-32-16,-2-6-42 16,0-7-64-16</inkml:trace>
  <inkml:trace contextRef="#ctx0" brushRef="#br0" timeOffset="27159.07">10699 9565 289 0,'0'0'79'0,"0"0"-28"15,0 0 8-15,0 0-17 16,0 0-36-16,0 0-1 0,-3-12-1 16,-5 17-1-1,1 11-2-15,-4 2 0 0,1 5-1 16,-1 5 4-16,-8 3-4 15,2 2 1-15,-7-1 1 16,1-5-2-16,4-6 2 16,2-9-3-16,11-4 2 15,2-8-1-15,4 0 3 16,0-8 0-16,0-18 2 16,17-13-5-16,3-5-1 0,1 0-7 15,1 1-19 1,-3 3 10-16,-4 10 15 0,-9 6 2 15,0 7 9 1,-3 12 18-16,-2 1-15 0,-1 3-4 16,1 1-8-16,6 0 0 15,5 0-2-15,6 21-2 16,12 7 4-16,6 11-1 16,10 13 1-16,4 10 1 15,1 11 0-15,-3 6-2 16,-5-14-65-16,-10-17-205 15</inkml:trace>
  <inkml:trace contextRef="#ctx0" brushRef="#br0" timeOffset="28777">8795 10991 197 0,'0'0'78'16,"0"0"-55"-16,0 0 26 16,0 0-18-16,0 0-7 15,0 0-3-15,-45-35 5 16,37 32-3-16,1-1 26 0,4 3-25 16,3 1-8-16,-4 0-7 15,2 0-5-15,-7 0-4 16,-6 5 0-16,-2 14-1 15,-3 10 2-15,4 3-1 16,6 7 2-16,5 7-1 16,5 2-2-16,0 6 1 15,6-7-1-15,14-3 1 16,5-8 1-16,7-12 2 16,1-9-2-16,7-11 4 15,1-4-2-15,-2-4-2 0,-6-18 3 16,0-11-4-16,-7-6-4 15,-6-7-15-15,-8-5-3 16,-4 0-8-16,-7-1 28 16,-1 7 2-16,0 4 3 15,0 5 4-15,0 7-1 16,0 6 18-16,0 5-19 16,0 6-1-16,-4 5-3 15,2 2-1-15,-3 5 0 16,5-1-1-16,-5 1-1 15,2 0-1-15,0 0-2 16,-5 5 4-16,1 11 1 16,-1 6 0-16,2 4 0 0,5 2 5 15,-1 8-8 1,2 1 3-16,0 2 0 0,0 4 2 16,0 3-2-16,7-2 1 15,3-1-1-15,5-8 0 16,1-7 0-16,8-9-3 15,6-10 2-15,10-5 1 16,-4-4 0-16,5-1-2 16,-9-20-13-16,-2-9 5 15,-12-9 10-15,6-8 0 16,-7-6 0-16,-2-4 0 16,-2-2 1-16,-5 2-2 15,-8 1 2-15,0 8 2 0,0 5 4 16,-3 6 15-16,-12 11 0 15,3 2 11 1,2 7-21-16,3 3-2 0,1 4-4 16,1 2-4-16,1 2 3 15,0 2 2-15,4 3-3 16,0 1 7-16,0 0-11 16,0 0-2-16,0 0-3 15,0 17-6-15,-1 10 9 16,1 13 2-16,0 6 0 15,0 7-4-15,0 2 8 16,9 1-6-16,2-2 4 16,0-2-2-16,-1 0 0 15,0-3-2-15,-5-4 1 0,-5-7 0 16,0-3-18-16,0-7 0 16,0-5-24-16,6-5-22 15,4-9-21-15,3-9-36 16,2 0-88-16</inkml:trace>
  <inkml:trace contextRef="#ctx0" brushRef="#br0" timeOffset="29089.25">9641 10999 135 0,'0'0'282'0,"0"0"-224"0,0 0-58 15,0 0-3-15,0 0 0 16,0 0 3-16,-96 53 11 16,74-35 4-16,7 0 5 15,2-2-8-15,4-4 5 16,6-1-15-16,3 1-2 16,0 3-1-16,3 0-8 15,15 4 0-15,6 0-2 16,8 1 11-16,3-6 2 15,2-2 0-15,0-1-3 16,-5-2 1-16,-2 1 0 16,-6 1-36-16,-10 1-30 15,-2-6-74-15</inkml:trace>
  <inkml:trace contextRef="#ctx0" brushRef="#br0" timeOffset="29990.81">10011 11237 182 0,'0'0'183'16,"0"0"-140"-1,0 0-9-15,0 0 16 0,0 0-40 16,0 0-4-16,0 0 14 15,0 0-19-15,0 9 1 16,0 10 7-16,2 10 0 16,2 3-5-16,0 2-3 15,1 7 7-15,-3 4-8 16,7 0-48-16,-4-7-76 16</inkml:trace>
  <inkml:trace contextRef="#ctx0" brushRef="#br0" timeOffset="31044.52">11019 10913 162 0,'0'0'86'15,"0"0"-7"-15,0 0-34 16,0 0-15-16,0 0 4 15,0 0-18-15,-68-21-8 16,54 21 0-16,7 0-8 16,-3 4 12-16,0 3-6 15,5 3 1-15,0 4-5 16,1 5 11-16,2 4-5 16,2 5 14-16,0 3-18 15,0 4 1-15,7 6 0 16,12-1-3-16,5 0 5 0,6-4-5 15,6-12 3-15,4-11 1 16,3-10 0-16,2-3-5 16,-1-12 4-16,-4-16-5 15,-2-11 6-15,-4-10-4 16,-7-4 3-16,-5-9-5 16,-7-6-3-16,-4-3-20 15,-2-3 23-15,-4 6-7 16,-4 14 7-16,-1 12 3 15,0 14 9-15,0 9 15 16,-6 6-5-16,-3 2-7 16,2 6-9-16,2 2-6 15,0 1 2-15,0 2 8 0,4 0-9 16,-2 0-1-16,1 0 0 16,-3 10-5-1,0 17 5-15,0 9 0 0,1 9 1 16,4 4-4-16,0 7 4 15,0-1-1-15,9-3 0 16,7-4 0-16,6-13 2 16,5-4-2-16,6-10 2 15,0-5-4-15,-2-6 2 16,-6-4-4-16,-5-3 4 16,-9-3 0-16,-1 0 1 0,6-16-1 15,2-10 0 1,7-10 0-16,1-8-14 0,-1-10 0 15,-5-8-7-15,-9-2 21 16,-7 4 0-16,-4 9 5 16,-4 11 23-16,-12 10 4 15,0 8 1-15,-2 5 5 16,6 4-30-16,6 3 1 16,1 5-7-16,5 5-2 15,-4-4-3-15,4 4 3 16,0 0-3-16,0 0 3 15,0 4-13-15,0 15 9 16,0 14 1-16,4 9 4 0,1 8-2 16,5 6 1-1,1 5 0-15,4 6 0 0,2-1 1 16,5 0 3-16,-1-4-7 16,-3 4 3-16,-3-4 0 15,-7-1-39-15,-8-9-23 16,0-10-10-16,0-12-62 15,0-16-185 1</inkml:trace>
  <inkml:trace contextRef="#ctx0" brushRef="#br0" timeOffset="31388.71">12065 10869 320 0,'0'0'83'0,"0"0"13"16,0 0-55-16,0 0-36 15,0 0-5-15,0 0-5 16,-18 18 5-16,-3 0 1 16,-3 4 2-16,-3 0 0 15,1 1-3-15,1-2 2 16,4-1-2-16,4-4 2 15,9 0-4-15,6-5 2 16,2 2-11-16,0-3 0 16,22 3 11-16,9-1 0 15,5 2 1-15,0 2-1 16,0 1 0-16,-3 1-7 16,3 9-22-16,-3 4 13 0,0-1-54 15,-10-6-133-15</inkml:trace>
  <inkml:trace contextRef="#ctx0" brushRef="#br0" timeOffset="31873.09">12231 11137 368 0,'0'0'71'15,"0"0"-29"-15,0 0-22 16,0 0-14-16,40-87 0 16,-18 75 6-16,0 5 15 15,-7 4-14-15,0 3-6 16,0 0 1-16,0 3-8 15,6 21-5-15,-4 6 5 16,2 14 0-16,-8 5-2 16,-11 5-17-16,0 4 5 15,-15-5 13-15,-12-6-3 0,-4-10 4 16,11-15 0-16,6-7 3 16,11-8 14-16,3-6-16 15,5-1 2-15,27 0-1 16,14 0 0-16,7 0-2 15,-1-6 0-15,-5 1 0 16,-11 2 0-16,-13 3 2 16,-11 0-2-16,-9 0 2 15,-3 0 1-15,0 0 2 16,0 0-5-16,0 0-61 16,-8 0-70-16</inkml:trace>
  <inkml:trace contextRef="#ctx0" brushRef="#br0" timeOffset="102156">17494 8217 68 0,'0'0'38'0,"0"0"-13"16,0 0 4-16,0 0-19 15,0 0 24-15,0 0 16 16,-20 0-44-16,15 0 8 15,1 0-9-15,-2 0-4 16,5-2 38-16,0 0-11 16,-2 2-25-16,3 0 0 15,0 0-3-15,0 0 3 16,-1 0-2-16,1 0 13 16,0 0 3-16,0 0 2 0,0 0-9 15,0 0 2-15,0 0 0 16,0 0-3-16,0 0 1 15,0 0-5-15,0 0-2 16,0-2 5-16,0 2-6 16,0 0 2-16,0 0 0 15,0 0 3-15,0 0-6 16,0 0-1-16,0 0 0 16,0 0 1-16,0 0 0 15,0 0 1-15,0 0-4 16,0 0 4-16,5 0-4 15,5 0 6-15,2 0 2 16,2 0-5-16,2-1 0 16,-1-1 0-16,3-1-1 0,1-1 5 15,-2-1-1-15,-1 2-2 16,-2 1 2-16,6-1-1 16,-5-1-3-16,2 3 2 15,5-3 0-15,3 1-2 16,1-1-3-16,0 3 2 15,4-2 1-15,-1 1 0 16,4 0 8-16,-1-1-8 16,0 2-1-16,-4 1 1 15,3-1 1-15,-1 0-1 16,0 1 1-16,-4 0-1 16,0 0-1-16,-1 0 1 15,4 0 0-15,2 0 0 16,3 0-1-16,7 0 1 0,3 0-2 15,7 0 2-15,3-4 0 16,2 2 3-16,-5 2-3 16,0-1 0-16,-3 1 0 15,-7 0 1-15,-5 0-1 16,-6 0-7-16,-2 0-2 16,3 0 9-16,1 0 2 15,2 0-2-15,-5 0 0 16,-4 0-3-16,-5 0 2 15,-5 0-2-15,-9 0 3 16,-2 0-1-16,-3 0 0 16,-1 0 1-16,1 0 1 15,-1 0 0-15,0 0-1 16,0 0 4-16,0 0-4 0,0 0 0 16,0 0-1-16,1 0-4 15,7-4-39-15,-2 1-42 16,3-6-49-16</inkml:trace>
  <inkml:trace contextRef="#ctx0" brushRef="#br0" timeOffset="104590.55">17676 8217 54 0,'0'0'37'0,"0"0"15"16,0 0-17-16,0 0-31 15,0 0 2-15,0 0-6 0,0-2 0 16,0 0 4 0,0 2-3-16,0-2 7 15,0 2 42-15,0 0 4 0,0 0-16 16,0 0-24-16,0 0-11 15,0-1-1-15,0 1-2 16,0 0 0-16,0-2 0 16,0-1 0-16,0-1-3 15,-1 2 3-15,-3-1 10 16,1 2 3-16,3-1-5 16,-3 2 0-16,3 0-8 15,-4-2 0-15,1 1-8 16,-5-1-14-16,-2 0 10 15,-1 2 12-15,-4-2-7 16,-4 2 5-16,3 0 1 16,-1 0-3-16,-5 0-12 15,-3 0-4-15,-1 0 2 16,-4 0 17-16,3 0 2 16,3 0 6-16,1 0 18 0,10 0-13 15,0 0-5-15,7 0-2 16,2 0 2-16,1 0-2 15,3 0-1-15,0 0 2 16,0 0-6-16,0 0 0 16,0 0 2-16,0 0-1 15,0 0-1-15,0 0-1 16,8 0 1-16,5 0 2 16,2 0-2-16,3 0 1 15,4 0 5-15,0 2-5 0,4-2 4 16,6 0 2-16,-2 0-5 15,2 0 4 1,2 0 0-16,2 0-1 0,1 0-4 16,5 0 10-16,-6 0-8 15,0 0-3-15,-5 0-2 16,-3 0 2-16,-3 0 0 16,-3 0 2-16,3 0-2 15,0 0 5-15,0 0-5 16,4 0 11-16,5 0-9 15,3 0 1-15,5 0 5 16,5 0 1-16,1 0 1 16,4 0-2-16,-1 0-5 0,2 0 2 15,-1 0-1-15,-2-2 3 16,-2-1-6-16,-7 1 0 16,-1-1 0-16,2-1-1 15,-9 0-4-15,4 2 4 16,-4-3 0-16,-4 2 1 15,2-3 2-15,-1 1 3 16,3 0 6-16,2 0-5 16,-3-1-6-16,3 3 2 15,-4 1-3-15,-1 0 0 16,-4 0 0-16,-2 2 3 16,0-1-3-16,-7 1 5 15,3 0-5-15,-3-4 1 0,6 1-2 16,1-2 2-16,2 1-1 15,8-1 0-15,-3 0 0 16,5 2-1-16,2 2 2 16,-3 1-1-16,-1 0 0 15,-1 0-1-15,-10 0 1 16,2 0 1-16,-5 0-1 16,1-3 0-16,3 2 0 15,-1-2 0-15,4 3 0 16,-6 0 0-16,3 0 0 15,-2 0 0-15,0 0 5 16,0 0-5-16,1 0 0 0,0 0 0 16,6 0-1-1,-3 0 1-15,1 0-2 0,3 0 2 16,3 0 0 0,2 0 2-16,3 0-4 0,4 0 4 15,1 0-7-15,-4-2 2 16,-4 2 1-16,-8 0-1 15,-2-2-3-15,2 0 6 16,-5-1-1-16,4 2 1 16,3-2 0-16,-4 2 0 15,-2-1 0-15,-3-1 0 16,-4 1 0-16,-4 2 0 16,-4-1 1-16,-6 1-1 15,-2 0 1-15,0 0 4 16,0 0-5-16,0 0 9 0,0 0-9 15,0-2 0-15,0 2 0 16,0 0-16-16,3 0-33 16,-2 0-13-16,-1 0 1 15,0-7-58-15</inkml:trace>
  <inkml:trace contextRef="#ctx0" brushRef="#br0" timeOffset="106391.98">20375 5971 117 0,'0'0'40'0,"0"0"-29"16,0 0 12-16,0 0-6 16,0 0-12-16,0 0 27 15,35 0-3-15,-35 0-21 16,1 0 8-16,3 0-3 15,1 0 1-15,-3 0-5 16,3 5-3-16,3-1 4 16,-3 1 4-16,1 0 10 15,0 2-5-15,0 1 2 16,-2 2-4-16,1 3-17 16,-1 6 2-16,-2 1 10 0,3 8-4 15,2 0-6 1,1 5 3-16,-1 2-4 0,1 0-1 15,-1-2 6-15,-4-2-6 16,0-2 1-16,1-1 0 16,-3 2 8-16,3-1-7 15,1-1 5-15,0-1-2 16,0-2-3-16,0 1 2 16,-4 0-1-16,-1-3 1 15,0 3 5-15,0-2 2 16,0 0-9-16,0-1 2 15,0 3 3-15,0 0-7 16,-1-1-1-16,-4 0 1 0,5-6 0 16,0-1 2-16,0-1-1 15,0-2 0-15,0 2-1 16,0 3-1-16,0 0 1 16,0 3 1-16,0-2-1 15,0-3 3-15,0 0-3 16,0-3 0-16,2 0 0 15,1-1 1-15,-3 2-1 16,0 2 0-16,0 0 0 16,0-2 0-16,0 1 0 15,0 2 0-15,0-2 1 16,0 4-1-16,0 2 0 16,0 1 0-16,0-1-1 15,0 1 1-15,0-6 0 16,0-1 3-16,0-5-6 15,0 0 0-15,0-4 3 0,0 0 0 16,0 3-2-16,0 0 2 16,0-1 0-16,2 6 0 15,2 4 0-15,-4 1 0 16,4 5 1-16,-4-1-1 16,1-3 1-16,-1-2-1 15,4-6 5-15,1 0-5 16,-3-2-6-16,-1-1 6 15,3-3 1-15,-4 1 1 16,4-1-2-16,-4 1 0 0,0 1-2 16,0 1 4-16,0 3-1 15,0 0 1-15,0 3-2 16,0-2 0-16,2 1 0 16,2-2 1-16,-3 1-1 15,3-5 1-15,-4-3-1 16,4-2 0-16,-4-2 0 15,1 2 2-15,-1-1-4 16,0 1 2-16,0 2 0 16,0 1 0-16,0 0 0 15,0 5 0-15,0-2 2 16,0 1-2-16,0-2 4 16,1-1-3-16,2-2-1 0,-2 2-4 15,0 0 3 1,3-1 1-16,-4 0 0 0,0-1 0 15,0 0 0-15,0-2 0 16,0 2 5-16,0 1-5 16,0 1-4-16,0-1 4 15,0 1-1-15,0-1 1 16,0-6 0-16,0 3-2 16,0-5 2-16,0 0 0 15,0 0 0-15,0 0 0 16,0 2 2-16,0-2-2 15,0 1-6-15,-4 3 6 16,-1-2-1-16,3 1-3 16,-6 1 4-16,6-1-3 0,-3 1 3 15,0-3 0-15,0 1 0 16,0 0-2-16,1 0-1 16,2 0 1-16,-6-2-3 15,1 0 5-15,-1 0 0 16,-4 0 0-16,-5 0 1 15,2 0 7-15,-5 0-8 16,-1 0 0-16,0 0-2 16,0 3 2-16,-3-1 0 15,3-2 3-15,5 3-3 16,-1-3-4-16,2 4 0 16,4-1 1-16,0 2-26 15,-4-1-38-15,0-1-20 0</inkml:trace>
  <inkml:trace contextRef="#ctx0" brushRef="#br0" timeOffset="109323.77">20513 6038 197 0,'0'0'69'15,"0"0"-30"-15,0 0-20 16,0 0-3-16,0 0 8 16,0 0 0-16,0 0-4 15,0-14-6-15,0 12-2 0,0 1-3 16,8-1-6 0,6-2-2-16,3 3 1 15,3-1 2-15,5 2-7 0,0 0 8 16,2-4-2-1,6 4-2-15,-3 0 0 0,5 0 0 16,-4 0 17-16,3 0-15 16,2 0-3-16,3 0 0 15,3 0 0-15,2 0 1 16,2 0 1-16,0 0-2 16,5 0 0-16,2 0 1 15,1 0-1-15,7 0 3 16,7 0-1-16,9 0-4 15,3 0 5-15,-1 0-7 16,-5 0 7-16,-9 0-8 16,-2 0 0-16,-2 0-2 0,-1-3 1 15,-2-5 4-15,1 1 1 16,-4 2 1-16,-1 0-5 16,-2 3 5-16,3 0 1 15,-6 1-1-15,1 1 0 16,-8 0 0-16,-4 0-12 15,-8 0 4-15,-5-2 1 16,-4-1 3-16,0 1 2 16,0-2-3-16,5 3 4 15,4-2-4-15,-2-1 5 16,4 1-2-16,2-1 2 0,-1 3 0 16,1-1-1-16,-2 2 2 15,-1-2 3-15,-10 2-4 16,-5 0 0-16,-6 0-2 15,-3 0 2 1,-1-1 0-16,3-1 0 0,6-1-1 16,2 2 4-16,7 0 0 15,1 1-3-15,-4 0-5 16,-5 0 5-16,-10 0 0 16,-2 0 5-16,-4 0-5 15,0 0 28-15,0 0 2 16,0 0-18-16,0 0-10 15,0 0 0-15,0 0 5 16,3-2 8-16,-3 2-4 16,0 0 14-16,0 0-2 0,0 0-10 15,0 0-7-15,0 0-5 16,0 0-2-16,0 0 2 16,0 0-1-16,0 0 4 15,0 0-1-15,0 0 8 16,0 0-2-16,0 0-8 15,0 0 2-15,0 0-3 16,2 0-5-16,-1 0 5 16,3 7-1-16,-1 5 1 15,-1 5 0-15,-2 0 0 0,0 4 0 16,0 6 0 0,0 2 1-16,0 3-2 15,0 2 2-15,0-1-1 16,0 0 4-16,-5 0-4 0,-9 0-4 15,3-1 4-15,0-2 0 16,1 0 0-16,1-5 1 16,3-1-1-16,0-2 1 15,1 0-1-15,0 1 0 16,-1 7-1-16,-2 1 1 16,3 1 0-16,5 2 0 15,0 1-1-15,0-3 0 16,3-3-4-16,3-5 2 15,-1-6 3-15,-4-3 0 16,3 0 1-16,-4 1-1 16,0 0 0-16,0-4-1 0,0 5 2 15,0 2-1 1,0-1 0-16,0 2 1 0,0 3-2 16,0-2 1-16,0 0 0 15,0 0 2-15,0-4-2 16,0 2 0-16,0-4-2 15,1 2 2-15,3 3 1 16,-2-3 0-16,2 6 2 16,0-2-2-16,-2-1-1 15,1 3 0-15,-2-4-1 16,-1 3-2-16,0 1 3 16,1 0 0-16,3 5 0 15,1-3-1-15,1 1 1 0,-2-6 0 16,1-3 4-16,-5-3-4 15,1 5-3-15,4 0 3 16,0 5 0-16,5 4 0 16,0 3 0-16,-2 1-1 15,0-2 2-15,-3-2 0 16,-3 1-1-16,1-2 0 16,-3 1 0-16,0-2 0 15,0 3 0-15,5-2-1 16,2-3 1-16,3-3 0 15,1 1 3-15,-1-2-3 16,0-3 0-16,-8 0-2 16,1-3 2-16,-3-2 0 0,0-1 0 15,0-1 0-15,0 1 0 16,-3-3 0-16,1 2 2 16,-1-3-4-16,3 2 4 15,-2-2-4-15,2 0-1 16,-4 2 3-16,2 0 0 15,-2 0 0-15,3-1 1 16,-4 1-1-16,2-3-7 16,3 0-3-16,0-5-6 15,0 1 5-15,0-2 0 16,0 0 11-16,0 0 12 16,0 0 10-16,0 0-3 15,0 0-9-15,0 0-9 16,-1 0 4-16,1 0-5 15,0 0 0-15,-1 0 4 0,1 0-3 16,-3 0-1-16,3-2 0 16,0-1 0-16,0 1 0 15,0 2-1-15,0-2-2 16,0 0-3-16,0-2 2 16,3 1-3-16,2 1 4 15,0 0 3-15,-3 2 2 16,1-2-2-16,-1 2-2 15,7-1 1-15,1-3 0 16,6-1 2-16,4-3 0 16,6 0-1-16,3-4 0 0,1-1-5 15,1 3 3 1,-5 1 2-16,-1 2 0 0,3 2 0 16,7 2-1-16,1 1 1 15,5 2-1-15,0 0 1 16,2 0 2-16,6 0-2 15,2 0 0-15,4 0-1 16,0 0-2-16,0 0 2 16,-8 0-1-16,-2 0 2 15,-8 0-1-15,-5 0 1 16,1 0 3-16,4 0-2 16,1 0-2-16,1 0-2 0,1 2 1 15,1 0-7-15,-2-2-3 16,10 0 2-16,-2 0 10 15,7 0 0-15,2 0-2 16,0 0 6-16,-3 0-7 16,3 0 3-16,-1 0-1 15,6 0 0-15,6-4 0 16,6 2 1-16,0-1 0 16,4 1 0-16,-7 2 1 15,-8 0-1-15,-7 0 0 16,-18 0 2-16,-12-1 2 15,-13-1 3-15,-7 2 1 16,-5 0 38-16,0 0-11 16,0 0-16-16,0 0-15 0,0 0-3 15,0 0 1-15,0 0 11 16,0 0-4-16,0-2-3 16,0 2-4-16,0 0 10 15,0 0 4-15,0 0-13 16,0 0-3-16,0 0-1 15,0 0-3-15,0 0-4 16,0-2-9-16,-9-1-14 16,-4-7-119-16</inkml:trace>
  <inkml:trace contextRef="#ctx0" brushRef="#br0" timeOffset="110825.1">25518 6054 184 0,'0'0'86'0,"0"0"-7"16,0 0-13-16,0 0-22 16,0 0-20-16,0 0-8 15,0 0-6-15,0-23-5 16,0 23 0-16,0 0 12 15,0 0 2-15,0 0-2 16,0 0-10-16,0 0-1 16,0 0-3-16,1 0-3 0,3 0 0 15,2 6 1-15,3 4 0 16,-3 10-1-16,4 5 7 16,0 8-2-16,1 5-5 15,-1 1 0-15,2 3 0 16,-2-1 1-16,0-2 3 15,-4 0-1-15,-1 1 1 16,0-1 3-16,0 0-1 16,5 0-4-16,-3-1 4 15,2-1-5-15,1 3 4 16,-2-1-1-16,2 2-3 16,-2 1 2-16,-6 0 1 15,-2-2-2-15,0 1-1 16,0 0-1-16,-7-2 2 15,1-1-1-15,-1-6-1 0,4-4 1 16,1 1-1-16,2-6 0 16,0-2 0-16,0 0 0 15,0 0 0-15,3 3 0 16,1 4 2-16,-4 4-4 16,0 2 2-16,0-2 0 15,0-2 0-15,-5-1 0 16,-4-7 0-16,3 0 0 15,1-5 0-15,1-4 0 16,3 1 0-16,1-3 0 0,0 3 0 16,0 3 0-16,0 0 0 15,0 4 0-15,0 0 0 16,0-1 0-16,-4 2 0 16,2-2 0-16,-2 1-4 15,3 0-4-15,1-4 8 16,0-2-3-16,0-1 0 15,0-3 2-15,0 1-2 16,0 2 3-16,0 0-2 16,0 3 2-16,-5 4 0 15,1 2 0-15,3 3 0 16,-4 3 0-16,4-6 0 16,-3-2-27-16,4-6 26 0,0-6 0 15,0-2 1-15,0-2 0 16,0-2 0-16,0-1 0 15,0 0-1 1,0 0-1-16,0-2 2 0,0 0 0 16,0 0 0-16,0 0 5 15,0 0 7-15,0 0-9 16,0 0-2-16,0 0 1 16,0 0-4-16,0 0 4 15,0 0-4-15,0 0 2 16,0 0 0-16,0 0 2 15,0 0 0-15,-1 0-2 16,-3 0 0-16,-2 0 1 16,-3 0-2-16,-4 0 1 0,-5 0 0 15,0-4 0-15,-5 1 0 16,-5-1-1-16,1-1-3 16,-5 0-5-16,2-1 4 15,4 3 5-15,-4-1 3 16,5 3-2-16,3 1 0 15,-3 0-1-15,5 0-1 16,2 0-26-16,2 0-42 16,2 0-68-16</inkml:trace>
  <inkml:trace contextRef="#ctx0" brushRef="#br0" timeOffset="113087.19">25663 6054 249 0,'0'0'46'0,"0"0"-16"16,0 0-5-16,0 0-15 15,0 0-5-15,0 0 0 16,-9-3 19-16,8-1-1 0,1 1 2 16,0 1 7-1,0 0-6-15,0-1-13 0,6 1-11 16,15 0-1-16,6-2 1 15,3 3 4-15,6-1-6 16,2 0 2-16,9-1-2 16,8 3 1-16,7 0-1 15,2 0-1-15,2 0 1 16,-2 0 1-16,-2-4-1 16,0 1 0-16,0-3 4 15,0 3-3-15,3-5 6 16,1-1 6-16,5-1-3 15,7 0-3-15,5 2-2 16,6 1-4-16,10 0 4 0,11 4-5 16,8 3 6-1,8 0 7-15,3 0-8 0,-4 0-3 16,-15 0-1-16,-17 0-2 16,-10 0 1-16,-11 0 0 15,-3-7 1-15,-2 0-1 16,1-1 0-16,-6 3 0 15,-9 1 0-15,-12 0 1 16,-16 4-1-16,-14-1 0 16,-7 1 2-16,-4 0-2 15,0 0 12-15,0 0 2 16,0 0-7-16,0 0-6 16,0 0 0-16,1 0 10 0,-1 0 0 15,1 0-3 1,-1 0-3-16,4 0 0 0,1-2-4 15,1 2-2-15,-1 0 2 16,-1-2-1-16,-3 2 6 16,-1 0-6-16,0 0-5 15,0 0 5-15,0 0 0 16,0 0 0-16,0 0 0 16,2 0-1-16,1 13 1 15,2 0 0-15,1 2-1 16,4 2 2-16,0 5-2 15,0 3 1-15,2 7 0 16,-2 0 0-16,0 4-3 16,-3 3 3-16,-2 3 0 0,3 5 3 15,-7 4-1-15,3 2-2 16,-3 3 2-16,4 2-4 16,0 2 4-16,1-3-2 15,4-5 0-15,-2-4 1 16,2-8 1-16,-2-4-2 15,-1-2 0-15,-2-2-3 16,1-4 8-16,-4 2-10 16,-2 6 6-16,0 1-2 15,0 8 2-15,0 4-2 16,5 0 1-16,2-8 0 16,-2-6 3-16,-5-10-1 0,0-5-4 15,0-3 3 1,0-1-4-16,0 4 6 0,0 1-2 15,0 2-1-15,-7 0 0 16,5 2-1-16,2 4 0 16,0-1 1-16,0 3-2 15,0 1 5-15,0-1-3 16,0-2 0-16,0 0-4 16,0-2 4-16,0-1 0 15,0-2-5-15,0-6-5 16,0 0-25-16,-3-8 34 0,3-4 0 15,0-3 1 1,0 7 0-16,-3-2 0 16,1 6 1-16,0 1-2 0,-1 0 1 15,3-1-10-15,0-1-7 16,0-2-1-16,0-6 1 16,0-1 11-16,0-2 5 15,0-2 1-15,0 0 25 16,0 0-1-16,0 0-6 15,0 0-11-15,0 0-7 16,0 0 1-16,0 0-1 16,0 0 0-16,0 0 1 15,0 0 3-15,0 0 1 16,0 0-5-16,15 0 2 0,7-7-4 16,4-1 2-1,1 1 0-15,3-1 0 0,3 1 0 16,2 0-2-16,1 2 2 15,8 2 0-15,7 1 2 16,11 0-2-16,14 2 0 16,13-1-9-16,3-3 6 15,3 1-2-15,0-1 1 16,4-1 4-16,3 2-1 16,-1-4 2-16,3 4-1 15,3-2 0-15,2 2-4 16,11 0-1-16,5 3 5 15,10 0 0-15,2 3 1 16,-2 8 0-16,-17-1-1 16,-23-5 0-16,-33-5 0 0,-30 0 2 15,-20 0 2-15,-12-11 101 16,0-4-54-16,0 0-21 16,-3 4-10-16,2 3-14 15,1 4 2-15,0 2-8 16,0 2-3-16,0 0-10 15,0 0-3-15,0 0 7 16,0 0-8-16,-5 0-18 16,-10 0-42-16,-12 0-37 15,-9 0-342-15</inkml:trace>
  <inkml:trace contextRef="#ctx0" brushRef="#br0" timeOffset="113985.81">31391 8684 51 0,'0'0'167'0,"0"0"-127"16,0 0 8-16,0 0-17 15,0 0-2-15,0 0-4 16,0 0-6-16,-10 41 4 16,20-41 7-16,0 0 19 15,5 0-7-15,2-4 7 16,9-12-18-16,4-5-16 15,3-5-1-15,-1-8-5 16,2-9 7-16,-2-16-8 16,-2-11-5-16,1-9 1 0,-7-5-4 15,-1 3-18-15,-10 4-17 16,-3 11 17-16,-6 13 15 16,-3 14 1-16,-1 9 4 15,0 10-1-15,0 7 3 16,0 5-1-16,0 4 3 15,0 4-3-15,0 0-3 16,0 0 0-16,0 0-11 16,0 0-3-16,-5 13 6 15,-7 12 3-15,-3 14 4 16,4 3 2-16,-4 8 1 16,8 2-2-16,5 5-1 15,2-2-1-15,0 2 2 0,9-2-1 16,8-3 1-16,9-5 0 15,8-3 2-15,2-8 0 16,3-9-2-16,1-2 0 16,-3-13-2-16,0-5-6 15,-1-5-7-15,-1-2-21 16,-4-2-76-16,-3-21-124 16</inkml:trace>
  <inkml:trace contextRef="#ctx0" brushRef="#br0" timeOffset="114356.84">31624 8282 198 0,'0'0'95'0,"0"0"-64"16,0 0 2-16,0 0 8 15,0 0-3-15,0 0-2 16,26 0-13-16,10-3-4 0,16-6-9 15,6 2-3-15,15 0-4 16,4 3 2-16,-3 3-5 16,-12 1 0-16,-16 0-11 15,-14 0-38-15,-22 0-43 16,-10 0-216-16</inkml:trace>
  <inkml:trace contextRef="#ctx0" brushRef="#br0" timeOffset="116582.39">16766 7586 247 0,'0'0'26'0,"0"0"-11"0,0 0 1 15,0 0-12-15,0 0-1 16,0 0 23-16,0 0 1 15,0-2 15-15,0 2 18 16,0 0-24-16,0 0-27 16,0 0-8-16,-4 0-1 15,1 11-13-15,-5 7 10 16,2 9 3-16,-2 2 3 16,8 1-3-16,0-3 0 15,0-4 0-15,19-2 0 16,9-2 0-16,2-3 4 15,2-6-4-15,3-1 5 16,-3-5-4-16,0-4 3 16,-6 0-2-16,-1 0-1 0,0-9 5 15,-1-10 6-15,3-8 3 16,-1-3-6-16,-2-8-6 16,-3-3-2-16,-8-5 5 15,-11-8-5-15,-2 5 0 16,-1-3 1-16,-22 5 1 15,-4 0-3-15,1 3-5 16,-5 5 5-16,3 5-1 16,1 4-16-16,0 9 16 15,2-2 1-15,-5 6 2 0,1 1-2 16,2 5 7 0,-1 6-7-16,-1 5 1 15,1 0-1-15,-3 16 0 0,-1 7-1 16,2 4 1-1,11 0 0-15,7-3 0 0,10-1-4 16,2 1 2-16,5-2-1 16,23 3-2-16,13 1-1 15,11-2 5-15,12-2 1 16,7-7 1-16,-3-5-1 16,-1-7-4-16,-8-3 3 15,-4-6-3-15,-5-16 2 16,-2-7 2-16,-10-4 0 15,-7-8 0-15,-8 1 0 16,-9-4 0-16,-5-3-1 0,-4 3 0 16,-5 5 2-1,0 6 2-15,0 6 12 0,0 10-3 16,-5 4-2-16,-4 4 2 16,5 4-2-16,2 3-1 15,2 1-6-15,0-1-2 16,0 2 2-16,0 0-6 15,0 0-4-15,0 0 6 16,0 17 1-16,2 8 2 16,0 9-2-16,-1 8 13 15,-1 3-5-15,1 5 3 16,3-1-3-16,2 6-3 16,3 2 2-16,-4 9 4 0,-4 2-9 15,-1 2-1 1,-1 3 1-16,-19-5 0 0,-1-3-2 15,2-7-2-15,12-13-12 16,7-8-26-16,0-15-23 16,7-14-50-16,18-8-161 15</inkml:trace>
  <inkml:trace contextRef="#ctx0" brushRef="#br0" timeOffset="117258.33">17608 7328 350 0,'0'0'74'15,"0"0"-11"-15,0 0-37 16,0 0-25-16,0 0 1 15,0 0 0-15,10 29 0 16,-4-8 3-16,-6 3-2 16,2 1 8-16,1 3 5 15,-3-3-3-15,0-1-1 0,0-4-6 16,0-3-3 0,0-6 0-16,0-6-3 15,0-1 1-15,0-3 0 0,0-1 1 16,0 0-2-16,0 0 1 15,0 0-1 1,-3 0-2-16,-4 0 2 0,-3-10-3 16,6-9-1-16,3-6 1 15,1-8 3-15,0-1-2 16,5-3 5-16,10 4-4 16,-4-1 3-16,-1 3-2 15,-2-1 0-15,-6 3-1 16,-1 0 0-16,-1 0 1 15,0-4 1-15,2 1 1 16,5 0-3-16,6-1 1 0,3 2 0 16,5 6 1-1,3 3 4-15,-3 7-5 0,0 4 0 16,-1 2 2-16,0 6-2 16,3-4 1-16,-2 7-1 15,-1 0 0-15,0 0 3 16,-4 10-6-16,-1 15 2 15,-5 7 1-15,-4 5 0 16,-4 3 0-16,-2-2 1 16,-5-6 3-16,-19-7-1 15,-6-3 8-15,-8-2-7 16,0-6-2-16,4-2-2 0,-2 0-2 16,2-4-61-16,8-8-127 15</inkml:trace>
  <inkml:trace contextRef="#ctx0" brushRef="#br0" timeOffset="122174.5">18030 7748 48 0,'0'0'81'16,"0"0"-57"-16,0 0-14 0,0 0 5 15,0 0 5-15,0 0 32 16,0 0 16-16,-28-5-27 16,28 3 7-16,0 2-2 15,0 0-10-15,0 0-14 16,0 0-14-16,0 0-1 15,0 0-5-15,0 0 1 16,0 0 2-16,0 0-5 16,0 0 0-16,0 0 0 15,0 0 2-15,0 0-2 16,0 0-6-16,0 0 6 16,0 10 6-16,3 6-5 15,3 0-1-15,2 6-19 0,3-3-21 16,1 4-18-1,1-4-15-15,-1-4-44 0</inkml:trace>
  <inkml:trace contextRef="#ctx0" brushRef="#br0" timeOffset="122402.16">18035 8009 257 0,'0'0'57'0,"0"0"-52"16,0 0 0-1,0 0-1-15,0 0-2 0,0 0-2 16,0 18 3-16,6-11-3 16,-1 2-1-16,1 1-4 15,-2 7-1-15,1 1-38 16,-5 1-59-16</inkml:trace>
  <inkml:trace contextRef="#ctx0" brushRef="#br0" timeOffset="122572.33">18026 8305 282 0,'0'0'14'16,"0"0"-9"-16,0 0-10 15,0 0 3-15,0 0-50 16,0 0-24-16,0 0-90 16</inkml:trace>
  <inkml:trace contextRef="#ctx0" brushRef="#br0" timeOffset="122794.26">18073 8498 280 0,'0'0'13'0,"0"0"-6"16,0 0-3 0,0 0-2-16,0 0-2 0,0 0-7 15,0 79 7-15,3-73 5 16,2-1 0-16,1-2 11 16,-2 1-3-16,-2 1-4 15,2 2-7-15,-4 0-2 16,0 8-2-16,0-1-24 15,-6-6-131-15</inkml:trace>
  <inkml:trace contextRef="#ctx0" brushRef="#br0" timeOffset="124998">18675 6878 136 0,'0'0'27'0,"0"0"-12"16,0 0-6-16,0 0-4 15,0 0 44-15,0 0 23 16,0 0-38-16,0 0 2 15,0 0 9-15,0 0 12 16,0 0-36-16,0-3-9 0,0-6-1 16,0 1-2-16,4-4-8 15,4-1 1-15,0-4-1 16,-1 1 11 0,0-3-7-16,-3 2-4 0,-2 2 2 15,-2-1 0-15,0 2-2 16,0 3 2-16,0-1 0 15,0 2-1-15,-3 2 8 16,-4 1-9-16,-3 1 1 16,0 3-2-16,0 2 4 15,-1 1-9-15,-3 0 3 16,-2 0-3-16,-1 6 1 16,-2 13 3-16,4 5 0 15,6 3 1-15,5 3-4 16,4 5-1-16,0 1-7 0,17-1-3 15,10 5 6-15,7-5 0 16,0-2 7-16,-3-1-9 16,-2-7 5-16,-7-1 6 15,-3-6-3-15,-9-1 3 16,-8-3-2-16,1-1 2 16,-3-3 0-16,0-3 2 15,0-3-1-15,0 0 2 16,-13 0 9-16,-9 1 3 15,-11-3-10-15,-7-2 0 16,-1 0-2-16,2 0 9 16,3 0-5-16,10 0-2 0,11 0-5 15,8 0 0 1,7 0-22-16,0-7-30 0,9-4-26 16,18-3-93-16</inkml:trace>
  <inkml:trace contextRef="#ctx0" brushRef="#br0" timeOffset="125373.16">18975 6749 230 0,'0'0'44'0,"0"0"24"15,0 0-21-15,0 0-6 0,0 0-5 16,0 0 16-16,5-38-26 16,-5 38-10-16,0 0-4 15,0 0-11-15,0 0 1 16,0 0-2-16,0 0-2 16,0 19 2-16,3 8 2 15,-1 8-1-15,1 2 6 16,0 0 6-16,-3-1-9 15,4-1 0-15,-3-3-2 16,-1-7-1-16,2-6 1 0,1-7-2 16,-2-4 1-1,4-3-1-15,-1 1-16 0,1-2-16 16,-4-2-34-16,-1-2-40 16,0 0-173-16</inkml:trace>
  <inkml:trace contextRef="#ctx0" brushRef="#br0" timeOffset="126153.01">18799 6941 203 0,'0'0'32'0,"0"0"-9"16,0 0 8-16,0 0-3 0,0 0 12 15,0 0 18-15,-1-7-21 16,1 3-17-16,0 3-6 16,0-6-5-16,13 3-9 15,11-1 3-15,4-2-3 16,12 1 1-16,1-1-1 16,6-1-1-16,-3 0-5 15,1-3 2-15,-5 1 3 16,-3 2 1-16,0-2 0 15,-6 1 1-15,-3-1 2 0,-4 0-1 16,-4 3 1 0,-10 4-3-16,-4 1 0 15,-6 0 9-15,0 2 14 16,0 0-10-16,0 0 2 0,0 0-2 16,0 0 1-16,0 0-5 15,0 0-2-15,0 0 2 16,0 0-4-16,0 0-1 15,0 0-4-15,0 0 0 16,0 0 0-16,0 0-1 16,0 0 1-16,0 0 0 15,0 0 0-15,0 0 2 16,0 0-3-16,0 0 2 16,-5 0-1-16,-5 0 2 15,-1 0-2-15,-4 0 0 0,1 4-4 16,-2 4 1-16,-5 4 1 15,0 3 0-15,-5 4 0 16,1 1 2 0,5 2 0-16,3-3 3 0,10-3-4 15,7-2 1-15,0-5-10 16,0 0-8-16,21-5 6 16,5-4 8-16,7 0 0 15,3 0-5-15,0-13-14 16,-6-3-8-16,-12 6 11 15,-10 1 20-15,-4 4 4 16,-4 5 33-16,0-2 0 0,0 2-23 16,0 0-12-1,0 0-4-15,0 0-7 0,3 2 4 16,2 6 4-16,5 1 1 16,1 2-10-16,4-4-1 15,0 2-22-15,0-4-36 16,-9-5-86-16</inkml:trace>
  <inkml:trace contextRef="#ctx0" brushRef="#br0" timeOffset="127061.3">19407 6686 261 0,'0'0'52'15,"0"0"-5"-15,0 0-9 16,0 0-12-16,0 0-7 16,0 0 3-16,-14-21-8 15,14 21-14-15,0 2-5 16,0 15 5-16,13 5 11 16,-7 5-1-16,0 2-5 15,-4-3-4-15,-2-5 3 16,0-7-4-16,0-4 1 15,0-5-1-15,0-5 1 16,0 0 1-16,0 0-2 16,0 0 0-16,0 0 0 0,0 0-3 15,2 0-8-15,6 0-8 16,0-4-3-16,7-3 13 16,1 2 9-16,4-1 1 15,2 4-1-15,4 2 0 16,0 0 0-16,-1 0 0 15,-4 8 2-15,6 9 3 16,-7 5 0-16,-4 6-4 16,-5-1-1-16,-11 1 0 15,0-1 0-15,-6-4 3 16,-25-4 9-16,-6-4 1 16,-3-6 2-16,2-6-5 0,3-3-4 15,5 0-5-15,9-16-1 16,9-15-18-1,12-11-10-15,0-5 22 0,27-7 6 16,7-4-2-16,5-5 4 16,6-2-2-16,3-2 0 15,-2 4-12-15,-3 12-24 16,-9 11 21-16,-8 12 14 16,-9 11 2-16,-10 9 5 15,-3 1 11-15,-4 7 2 16,0 0-17-16,0 0-2 15,0 9-20-15,0 15 19 16,0 7 1-16,0 5 7 0,0 5-5 16,0 1 9-16,9 3 3 15,11-5-1-15,7-2-6 16,-1-4-3-16,7-7 0 16,0-8-1-16,-6-7-3 15,-1-8 1-15,-6-4 1 16,-3 0-2-16,3-18 5 15,-2-6-4-15,1-4-1 16,-3-5-5-16,-5-3-5 16,-2 4-10-16,-4 3 10 15,-5 9 10-15,0 8 16 16,0 7 33-16,-15 5-8 16,-5 0-34-16,-1 15-6 15,-1 12 1-15,4 9-1 16,10 3 1-16,8 7-2 0,0 3 0 15,26-7-12-15,16-3-32 16,0-19-100-16</inkml:trace>
  <inkml:trace contextRef="#ctx0" brushRef="#br0" timeOffset="128088.25">19160 7591 351 0,'0'0'49'0,"0"0"-42"16,0 0 2-16,0 0-8 15,0 0 9-15,0 0 4 16,29 0 30-16,-14-12-11 16,-4-3 15-16,-5 1-13 15,3-2-7-15,-7 2-2 16,1-5-11-16,2 1-15 0,-4-4 0 15,3 4 0-15,-2 1-6 16,2 1 6-16,-4 5 0 16,0 4 0-16,0 7 0 15,0 0 9-15,0 0-8 16,0 0-1-16,0 0-18 16,0 0-10-16,0 17 22 15,0 5 5-15,0 8 1 16,6 8 0-16,8 6 0 15,2 6 1-15,-1 2-1 16,-7-3 0-16,-1-4 1 16,-7-8 3-16,0-7-4 15,-15-10-3-15,0-6 3 0,-1-7 1 16,6-5 4-16,6-2 3 16,3 0-4-16,1 0 0 15,0 0 9-15,0 0-3 16,1 0-9-16,14 0-1 15,5-9 0-15,1 4-4 16,2-1-21-16,6 3-17 16,2-3-32-16,0 0-59 15,-5-8-98-15</inkml:trace>
  <inkml:trace contextRef="#ctx0" brushRef="#br0" timeOffset="128638.77">19141 7327 85 0,'0'0'88'16,"0"0"-1"-16,0 0-29 0,-117-7-25 15,84 7-10 1,2 3-1-16,5 11-11 0,2 2-8 16,7 9 1-1,-2 6-2-15,8 8 11 0,6 10 0 16,5 8 10-16,0 7 4 16,8 3-18-16,22 4 3 15,9 4-4-15,11-3-3 16,7-7-4-16,11-10 1 15,6-16-2-15,3-16 0 16,2-14 2-16,-4-9 5 16,-4-3-1-16,-3-21 9 15,-3-11-12-15,-7-10 2 16,-7-10 0-16,-4-11-5 16,-3-10 5-16,-8-9-5 15,-14-4-10-15,-17 0-3 16,-5 6 8-16,-27 10 5 0,-16 10 5 15,-9 10 20-15,0 14 4 16,-5 10-8-16,-1 14-11 16,-2 11-8-16,5 4-2 15,4 7-12-15,5 17 0 16,10 6-11-16,1 5-16 16,2 9-20-16,7-2-43 15,5-5-233-15</inkml:trace>
  <inkml:trace contextRef="#ctx0" brushRef="#br0" timeOffset="130536.85">21024 6686 199 0,'0'0'49'0,"0"0"-4"16,0 0-4 0,0 0-38-16,0 0 6 0,0 0 23 15,19-47 6 1,-14 33-4-16,-3 0 11 0,2 0-12 16,-1 0-6-16,-1 1-21 15,-2 1-4-15,0-2 0 16,0 1-2-16,0 2-10 15,-5 3 6-15,-5 3 2 16,-4 5 1-16,1 0 1 16,-7 0 0-16,0 5-6 15,-5 11 5-15,2 7-12 16,3 4-4-16,4 0 5 16,11 3-13-16,5-3 13 0,7-3-13 15,27 1 16 1,14-5 9-16,-1-1 2 0,-2-4 1 15,-12 1-1-15,-14-4-2 16,-14-3-2 0,-5 2 2-16,0-3 14 0,-18 0 25 15,-8-1-14-15,-6 2-12 16,6-6-9-16,4-1-3 16,3-1-1-16,6-1-1 15,8 0-12-15,5 0-22 16,0-15-50-16,15-6-184 15</inkml:trace>
  <inkml:trace contextRef="#ctx0" brushRef="#br0" timeOffset="130805.6">21299 6437 360 0,'0'0'68'0,"0"0"-28"15,0 0 10-15,0 0-41 16,0 0-5-16,0 0 7 16,0-9-5-16,0 21-6 15,0 15 5-15,15 3 15 16,0 7-7-16,2 2-4 16,2 0-5-16,-3-2-4 15,-1-2 2-15,-6-6-2 0,-2-5-11 16,-7-6-27-16,0-6-45 15,0-9-24-15,-21-3-220 16</inkml:trace>
  <inkml:trace contextRef="#ctx0" brushRef="#br0" timeOffset="131372.81">21235 6656 120 0,'0'0'12'16,"0"0"-6"-16,0 0 16 15,101-24-4-15,-61 15-5 0,8-2 14 16,5 1-6-16,4-3 7 16,4-3 16-16,0 1-21 15,-7 1-11-15,-8 2-1 16,-5 0-6-16,-10 6-2 15,-6-1 1-15,-11 2-3 16,-5 1 1-16,-6 1 3 16,-3 1 21-16,0 0 8 15,0 2-15-15,0-1-2 0,0 1-1 16,0 0 2 0,0-2 0-16,0 2-4 0,-8 0-9 15,-12 0-3 1,-8 3-1-16,-14 18 0 0,-7 6 3 15,4 7-1-15,1-2 3 16,17 0-2-16,13-7-4 16,12-8 0-16,2-7-6 15,16-8-7-15,15-2 13 16,5-2 2-16,2-15 5 16,-3-2-7-16,-9 5-3 15,-8 3 3-15,-6 6 0 16,-7 3 0-16,1 2 0 15,2 0-4-15,2 0 3 16,2 14-1-16,-1 0 2 0,1 2 2 16,3 1-2-16,1-3 0 15,1-4 0-15,-3-5-34 16,-8-5-31-16,-2 0-13 16,-4-6-68-16</inkml:trace>
  <inkml:trace contextRef="#ctx0" brushRef="#br0" timeOffset="132153.43">22004 6431 417 0,'0'0'91'16,"0"0"-46"-16,0 0-15 16,0 0-30-16,0 0-8 15,0 0 8-15,0-6 1 0,13 18 0 16,-3 5 2-16,0-1-2 15,-9 2-1-15,-1-1 1 16,0-3-1-16,0-6-5 16,0-3 0-16,0-3-7 15,0-2 11-15,0 0 1 16,0 0 3-16,0 0-2 16,0-2-1-16,5-4-9 15,4 0 7-15,1 5-1 16,1 1 0-16,-1 0 2 15,1 0 0-15,7 0-2 0,4 1 3 16,1 14 0 0,4 4-1-16,-3 5 1 15,-4 2-1-15,-10 0-6 0,-8-7-16 16,-2-4 17-16,-10-1 6 16,-21-6 17-16,-8-1-9 15,-4-6-8-15,4-1 1 16,4-1-3-16,13-21-5 15,7-10-19-15,15-12-3 16,1-5 7-16,34-4 9 16,11-5 7-16,8 2-2 15,2 1 7-15,-7 11-23 16,-11 10 22-16,-12 14 2 16,-11 8 9-16,-6 5 28 0,-6 5 3 15,-3 2-26 1,0 0-14-16,0 4-6 0,0 16 6 15,0 13 2-15,0 5 2 16,-3 6-2-16,3 3-1 16,0-4 3-16,0-8 6 15,15-4-2-15,10-5 0 16,5-6 6-16,6-3-2 16,1-7-7-16,-4-6-4 15,-4-4-1-15,-8 0 0 16,-11-12-6-16,-4-9 2 15,-6-5-8-15,0-4 9 16,0 2-10-16,-6 2-4 0,-4 8 17 16,1 8 2-16,4 5 15 15,3 5 3-15,-2 0-20 16,4 0-6-16,0 15-6 16,0 12 12-16,0 7-1 15,0 9 0-15,15 3-16 16,6-7-67-16</inkml:trace>
  <inkml:trace contextRef="#ctx0" brushRef="#br0" timeOffset="133360.87">21138 7303 238 0,'0'0'50'0,"0"0"-25"16,0 0 9-16,0 0-23 15,0 0-11-15,0 0 25 16,31-67 5-16,-31 53 3 16,0-4 16-16,0-1-24 15,0 4 7-15,0 3-21 16,-11 2 8-16,-4 3-5 15,-5 6-11-15,-1 1-3 0,-6 0-5 16,11 12 3 0,5 11 0-16,7 8-9 15,4 1-1-15,6-1-9 16,26 1 3-16,7-3 10 16,4-6 6-16,-1 2 4 0,-7-6-2 15,-8 0 1-15,-12-6-1 16,-13-1 0-16,-2-4 1 15,-1 3 9-15,-24 1 18 16,-4-1-22-16,-5 1 3 16,6-3-8-16,-2-2-2 15,5-1-6-15,5-6-19 16,9 0-68-16,9-18-40 0</inkml:trace>
  <inkml:trace contextRef="#ctx0" brushRef="#br0" timeOffset="133603.18">21350 7204 105 0,'0'0'231'0,"0"0"-188"16,0 0-30-16,0 0-9 15,0 0 0-15,0 0 19 16,-4 34 16-16,4-10-3 15,-414 5-13-15,861 3 0 16,-424 2-15-16,2-1-5 0,-3-4-3 16,-6-4-2-16,-11-2-36 15,-5-10-80-15,-11-6-87 16</inkml:trace>
  <inkml:trace contextRef="#ctx0" brushRef="#br0" timeOffset="134471.17">21280 7350 327 0,'0'0'30'16,"0"0"-28"-16,0 0-2 16,0 0-1-16,0 0-7 15,114-27 7-15,-88 22 1 16,8-4 0-16,4-2 1 0,7-3-1 15,3-1 0-15,3 1 3 16,-4-2-1-16,-3 2 1 16,-5 4 4-16,-13 3-7 15,-10 1 3-15,-11 5-2 16,-5 1 0-16,0 0 11 16,0-2 1-16,0 2-8 15,1 0-4-15,-1 0 0 16,0 0 0-16,0 0 0 15,0 0 1-15,0 0-1 16,0 0 2-16,0 0 0 16,0 0-2-16,0 0 0 0,0 0-1 15,0 0 7-15,0 0-7 16,0 0 0-16,0 0 0 16,0 0-1-16,0 0-5 15,0 0-5-15,0 0 2 16,0 0-1-16,-6 0-10 15,-5 0 14-15,-3 0 6 16,-2 0 0-16,-5 0 1 16,-9 11 4-16,-3 8 8 15,1 2-1-15,2 3-4 0,9 0-5 16,12-4-6 0,9-3-5-16,0-7-31 15,19-8 7-15,13-2 7 0,3-2 11 16,3-16 11-16,-7-1-4 15,-10 4 7-15,-10 4 3 16,-6 8-2-16,-5 3 8 16,0 0-3-16,0 0-6 15,0 5 0-15,9 2 5 16,7-2-5-16,9-5 0 16,11 0-6-16,2 0-5 15,3-20 8-15,-5-4 3 16,-6-6 2-16,-6-7 45 15,-8-6-18-15,-8-2-18 16,-3-4-6-16,-5 2-5 0,0 10-8 16,-3 10 8-1,-9 10 17-15,-2 6 13 0,-1 2 10 16,3 6-17-16,2 3 5 16,1 0-8-16,4 0-19 15,2 17-1-15,3 13 0 16,0 12 0-16,0 9 0 15,22 7 2-15,8 0 2 16,1-2-4-16,-4-6 1 16,-2-9-1-16,-9-11-59 15,-14-15-53-15,-2-8-243 16</inkml:trace>
  <inkml:trace contextRef="#ctx0" brushRef="#br0" timeOffset="134783.91">22078 7154 371 0,'0'0'50'16,"0"0"-32"-16,110-53-2 15,-60 33-13-15,-3 1 0 16,1 1-2-16,-6-1-1 16,-12 4 3-16,-10 1-3 15,-14 4 1-15,-6 1-1 16,0 3 3-16,0 2 1 15,-5 3 1-15,-10 1 0 0,-5 0-3 16,-2 0-2 0,-7 10 2-16,0 12 17 0,3 5-18 15,6 6 7 1,10 4-4-16,10-1-4 16,0 1-1-16,30-4 1 0,9-5-2 15,12-5 0-15,10-9-42 16,2-12-47-16,-10-2-233 15</inkml:trace>
  <inkml:trace contextRef="#ctx0" brushRef="#br0" timeOffset="135844.1">21851 7678 260 0,'0'0'87'0,"0"0"-18"0,0 0-15 15,0 0-38-15,0 0-7 16,0 0 15-16,-13-38-9 15,21 21-7-15,17 2-6 16,5 3 2-16,6 4-4 16,-7 6 0-16,-4 2 1 15,-9 0-1-15,-6 12-1 16,-6 8 0-16,-4 4-2 16,0 5 3-16,-17 4 2 15,-8-1-1-15,-1 0 4 0,-3-4-3 16,6-5 4-16,1-9 1 15,10-4-7-15,9-3 3 16,3-1-6-16,0-6-1 16,28 0 3-16,12 0 2 15,7-6 1-15,6-8-1 16,-2 0-1-16,-4-1 3 16,0 0-3-16,-9-2 0 15,-3-2-15-15,-8-2-33 16,-11-6-39-16,-6-1 26 15,-10 0-20-15,0-3-55 0,0 6 21 16,-15 5 115-16,-3 1 161 16,-8 3-74-16,-3 4-10 15,-2 3-58 1,-8 0 5-16,-1 3-5 0,-1 4 1 16,0-2-14-16,-1 4-4 15,0 0-1-15,0 0 4 16,1 5 0-16,2 11-2 15,3 2-3-15,5 6 6 16,2 3 1-16,6 4 7 16,2 3-13-16,6 3 7 15,9-2-4-15,3 2 6 0,3-1-10 16,4 1 4 0,16-2 1-16,11-2 0 0,7 3-2 15,8-10-3-15,15-5-2 16,13-7 2-16,13-9 1 15,4-5-1-15,3 0 0 16,-12-19 3-16,-13 0-2 16,-14-7 1-16,-14-1 3 15,-13-4 2-15,-8-3 20 16,-5-4-12-16,-8-6 1 16,-3-5-9-16,-4-8-5 15,-6 2-1-15,-23 0 0 16,-10 8-1-16,-12 10 7 15,-4 13-7-15,-4 13 2 16,-3 11-3-16,3 0 1 0,2 16-10 16,6 16-26-1,6 4-75-15,4-3-149 0</inkml:trace>
  <inkml:trace contextRef="#ctx0" brushRef="#br0" timeOffset="139636.69">18127 4995 299 0,'0'0'47'15,"0"0"2"-15,0 0-16 16,0 0-21-16,0 0 18 15,0 0 14-15,0 0-17 16,-9-28-8-16,9 23 7 16,-3 4-15-16,3-2 10 15,0 3-8-15,0 0-9 16,0 0-4-16,0 0-3 16,0 0-1-16,0 7-7 15,0 15 11-15,0 8-1 0,0 9 1 16,0 8 0-16,-8 5 1 15,-2-1 0-15,4 0-1 16,1-9 2-16,0-7-4 16,2-9 2-16,2-9 0 15,1-8 0-15,0-2 0 16,0-3 0-16,0-3 0 16,0-1-1-16,0 0 1 15,0 0 0-15,0 0-2 16,0 0 2-16,0 0 0 15,0 0 3-15,1 0-6 16,8-1 3-16,1-4 0 0,5 1 0 16,1 1-11-16,7 2 2 15,6-3-3-15,2 2 3 16,8 2 1-16,1 0-3 16,-2 0-16-16,1 0-52 15,-3 0-32-15</inkml:trace>
  <inkml:trace contextRef="#ctx0" brushRef="#br0" timeOffset="140028.23">18456 5273 306 0,'0'0'53'0,"0"0"-17"0,0 0-12 16,0 0-24-1,0 0-18-15,0 0 13 0,-5-4 5 16,12 13 1-16,8 0-1 16,5-2 4-16,8-2-2 15,0-1 1-15,0-4 6 16,-5 0-5-16,-1 0 5 16,-7-6 5-16,-7-10 11 15,-3-3 3-15,-5-1-12 16,0-2-8-16,0 1 1 15,-13 4-9-15,-10 2 0 16,4 5-3-16,-6 6 3 16,-5 4-1-16,8 0-2 0,3 0 2 15,9 2 0-15,10 9-16 16,0-1-15-16,14 3 2 16,22-8-16-16,15-5 34 15,12 0-8-15,4 0-79 16,-8-15-164-16</inkml:trace>
  <inkml:trace contextRef="#ctx0" brushRef="#br0" timeOffset="140454.7">18869 5109 109 0,'0'0'155'16,"0"0"-59"-16,0 0-50 15,0 0-10-15,-101-36-13 0,86 36-15 16,11 0-6 0,4 0-2-16,0 0-26 0,25 9 1 15,12 4 25-15,8 2 3 16,-2 5 10-16,-6 10 0 15,-8 0 6-15,-8 5-5 16,-11-1-4-16,-7-3 1 16,-3-4-4-16,0-5 3 15,-14-7-3-15,-12-3 10 16,-9-4 4-16,-8-4-11 16,2-4 0-16,5 0-7 15,7 0-2-15,13-12 0 16,14-13 0-16,2-5-1 15,27-8-8-15,19-5-2 16,17-4 0-16,4 7 2 0,-5 5-3 16,-9 7 7-16,-17 11 4 15,-15 8 1-15,-12 6 8 16,-6 3 6-16,-3 0-12 16,0 0-3-16,0 0 0 15,2 8 0-15,1 15 3 16,5 5-1-16,-1 7-2 15,6 1 2-15,-1-4 0 16,-6-3-2-16,-2-9-21 16,-4-8-63-16,0-12-35 15</inkml:trace>
  <inkml:trace contextRef="#ctx0" brushRef="#br0" timeOffset="140637.07">19174 4815 541 0,'0'0'25'16,"0"0"-16"-16,0 0-5 15,0 0-3-15,0 0-2 16,0 0-2-16,62-33-15 16,-52 39-39-16,0 15-43 15,0-1-1-15</inkml:trace>
  <inkml:trace contextRef="#ctx0" brushRef="#br0" timeOffset="140860.4">19504 4906 270 0,'0'0'246'0,"0"0"-234"16,0 0-2-16,0 0-9 15,0 0 4-15,-121 109 3 16,95-82-1-16,12-1 4 15,6-2-4-15,8-6-7 16,0-1 2-16,21-1-4 16,14-6 1-16,21-1 1 15,18-9-6-15,12 0-38 16,10 0-78-16,-6-16-204 16</inkml:trace>
  <inkml:trace contextRef="#ctx0" brushRef="#br0" timeOffset="142186.4">19307 5547 34 0,'0'0'52'15,"0"0"0"-15,0 0 10 16,0 0-12-16,0 0 36 15,0 0-19-15,3-53-10 16,-3 48-1-16,-2 1-21 16,1 4-11-16,1-1-4 15,0 1-13-15,0 0-6 16,0 0-2-16,0 0 3 16,0 0-4-16,0 0-1 15,0 0-2-15,0 7 1 0,0 10 4 16,6 3 0-16,14 2 2 15,7 3-5-15,6-8 3 16,1-1-1-16,2-10 0 16,-7-6 1-16,-3 0 0 15,-3-15 1-15,-12-2-1 16,-5-4 7-16,-6-3-6 16,0 0 0-16,-14 2-2 15,-4 2 4-15,-4 11-3 16,-1 4 0-16,2 5 0 15,-1 0-27-15,1 7-40 16,-3 5-31-16,7-3-98 16</inkml:trace>
  <inkml:trace contextRef="#ctx0" brushRef="#br0" timeOffset="143388.41">20676 4667 337 0,'0'0'31'15,"0"0"30"-15,0 0-24 16,0 0-27-16,0 0-8 16,0 0 5-16,-4-24 1 15,4 23 4-15,0-3-1 16,4 1 12-16,-4 1 14 15,0 0-4-15,0 2-11 16,0 0-10-16,0 0-7 16,0 0-5-16,0 0-6 0,0 0-12 15,3 0-3-15,4 14 17 16,-2 8 4-16,0 6 0 16,-3 9 0-16,2 6 3 15,-4 3-1-15,4-1 2 16,-2-5-4-16,2-4 0 15,5-9 1-15,-4-6-1 16,1-7 0-16,4-5 0 16,1-5 0-16,4-4-1 15,1 0 1-15,4 0-2 16,-2-6-8-16,-4-6-13 16,-4 3 2-16,-4-2-2 0,0 3 6 15,-1 4 0-15,4 1-3 16,1 3 7-16,-3 0 3 15,7 0 10-15,2 0-4 16,2 1-5-16,5 1-24 16,2-2 12-16,7 0-43 15,-1 0-47-15,1-5-17 16,-6-7 88-16,-9 2 33 16,-6 0 7-16,-7 1 44 15,-4 1 80-15,0 1-41 16,-9-1-13-16,-7 1-55 15,-4 2-4-15,-3-2-2 16,1 2 16-16,-2 3-15 0,3 2-6 16,3 0-2-16,-2 0-2 15,2 0 0-15,5 9-8 16,2 8-16-16,7 3-6 16,4-1-16-16,0-5-71 15,26-1-90-15</inkml:trace>
  <inkml:trace contextRef="#ctx0" brushRef="#br0" timeOffset="143897.01">21350 4820 352 0,'0'0'29'16,"0"0"4"-16,0 0 5 15,0 0-20-15,0 0-16 0,-104-44-1 16,101 44-1-16,3 0 0 15,0 0-27-15,0 6-3 16,15 9 18-16,5 8 12 16,1 1 0-16,-1 10 2 15,-3-1 5-15,2 5 3 16,-4 3 6-16,1-4-5 16,2-3 4-16,-2-5-8 15,-4-10-5-15,-10-6-1 16,-2-6 0-16,-14 2 9 15,-22-4 24-15,-8 0-22 0,3-5-8 16,1 0-1 0,11 0-3-16,9-16-5 0,15-8-4 15,5-13-7 1,13-5 16-16,27-4 2 0,11-2-2 16,10 4 0-16,3 6-2 15,-3 8-6-15,-11 10 8 16,-15 10-2-16,-13 7 2 15,-9 3 1-15,-7 0 1 16,-1 0-2-16,-4 8 3 16,3 12 0-16,1 1 4 15,6 6-2-15,-1 1 0 16,3 3 1-16,-3-2-1 16,-2 0-3-16,-8-3-2 0,0-4-22 15,0-14-80-15,-5-8-158 16</inkml:trace>
  <inkml:trace contextRef="#ctx0" brushRef="#br0" timeOffset="144064.44">21651 4643 485 0,'0'0'18'0,"0"0"-1"16,0 0-17-16,0 0-20 15,0 0-4-15,0 0-4 16,36 0-39-16,-15 5-20 16</inkml:trace>
  <inkml:trace contextRef="#ctx0" brushRef="#br0" timeOffset="144282.04">21948 4647 319 0,'0'0'18'16,"0"0"5"-16,0 0 2 16,0 0-16-16,-104 94 16 15,103-72-11-15,1-2-8 16,1 0 5-16,22-1 7 16,11-2-6-16,13-3-3 15,6-1-4-15,8-7-5 0,1-6-25 16,-4 0-76-16</inkml:trace>
  <inkml:trace contextRef="#ctx0" brushRef="#br0" timeOffset="144807.34">22301 4783 376 0,'0'0'18'16,"0"0"-9"-16,0 0 11 0,0 0-16 15,0 0-1-15,112-46-1 16,-91 16 2-16,-9 2-3 16,-4-4-1-16,-8 1 33 15,0 4-23-15,-18 1 12 16,-7 9 12-16,0 5-25 15,8 10-9-15,2 2 1 16,9 0-1-16,6 0-6 16,0 7-5-16,0 10 9 15,0 6 2-15,0 10 1 16,10 10 2-16,3 4-2 16,5 10 9-16,-2 2 7 0,0-3 1 15,-3 3-10-15,-6-7-7 16,-7-6 0-16,0-9 0 15,-13-8-1-15,-12-11 0 16,1-8 5-16,4-6-4 16,9-4 0-16,6 0 0 15,5 0 2-15,0-14-3 16,11-8-6-16,11 0 3 16,7 4 3-16,2 4 5 15,-3 4-5-15,2 3-1 16,2 3 1-16,3 1 0 15,-1 1-4-15,-5 0-62 16,-4-3-109-16</inkml:trace>
  <inkml:trace contextRef="#ctx0" brushRef="#br0" timeOffset="197450.79">20566 8970 32 0,'0'0'59'15,"0"0"-18"-15,0 0-19 0,0 0 4 16,0 0-2-16,0 0 17 16,0 0-13-16,0 0-13 15,0 0-11 1,0 0-3-16,0 0 4 0,-10-5-5 15,10 5-5-15,0 0-6 16,0-2 11-16,0 0 0 16,0 1 11-16,0-1 13 15,0-1 14-15,0 1-4 16,-4-2-2-16,4 3-20 16,0-2 20-16,0 1-15 15,0-3-14-15,0 0-1 0,0-2-1 16,0-2 0-16,0 1 3 15,0-1-4-15,0-1 2 16,0 1-1-16,0 0 11 16,0 2-9-16,0-2 1 15,0-1-1-15,0-1-1 16,0 0-1-16,0-1 2 16,8 0-1-16,-3 1-2 15,0 3 2-15,-4 3-1 16,-1 2 10-16,0 1-5 15,0 2 7-15,0 0-7 16,0 0-4-16,0 0-2 16,0 0 5-16,0 0-1 0,0 0 2 15,0 0-2 1,0 0-4-16,0 0 0 0,0 0-1 16,1 0-4-16,3 0 2 15,-3 2 2-15,3 6 1 16,1 2 1-16,-4 4 1 15,4-1-4-15,-5 4 2 16,5 1 0-16,-4 1 0 16,-1 2 0-16,3 2 2 15,-2 1-2-15,0 1 0 0,3 0 0 16,-4-4 0-16,3 2 1 16,-3-6-1-1,2 1 0-15,-1-3 0 0,1-1 1 16,-2 1-1-16,2 0 0 15,-2 1-1 1,0 0 1-16,0 2 0 0,0 1 0 16,0-2 0-16,0 0-1 15,0 1 2-15,0 1-1 16,0 0 0-16,0-2 0 16,0-1 0-16,0 0 0 15,0-4 0-15,0 1 0 16,0-3 0-16,0-2 0 15,0 4 0-15,0 2 1 16,0 3 0-16,0 4-1 0,0-2 0 16,0 4 0-16,0-4 0 15,0 0 0-15,0-6 0 16,0-2 0-16,0-3 0 16,0-5 0-16,0-1 0 15,0 0 1-15,0-2-1 16,0 0 2-16,0 1-2 15,0 1 1-15,0 3-2 16,0 5-8-16,-5-3-55 16,-10-4-101-16</inkml:trace>
  <inkml:trace contextRef="#ctx0" brushRef="#br0" timeOffset="198405.04">20592 8832 157 0,'0'0'86'0,"0"0"-5"15,0 0-34-15,0 0-3 16,0 0-22-16,0 0 14 15,0-20-26 1,0 18-5-16,0 0 16 0,0 2-1 16,0 0-8-16,0 0-6 15,0 0 0-15,0 0-6 16,0 0 0-16,0 0-2 16,0 18-3-16,-11 9 5 15,-5 3 1-15,-4 1-1 16,1 3 1-16,1-4-1 15,7-1 0-15,-1-2 3 16,2-4-3-16,2-6 0 0,-1-2 1 16,-1-3 0-1,4-5-1-15,1-2 0 0,3-5 0 16,-2 0 0-16,0 0 3 16,2 0 16-1,-3 0-12-15,5-15-2 0,0-3-4 16,0-3-2-16,2-2 1 15,12 0 0-15,1 0 0 16,5 1 0-16,-4 0-1 16,5 0-2-16,-3-2 0 15,1 3 3-15,1 4 0 16,-2 1-1-16,-3 3 1 16,-1 5 0-16,-1 1 0 15,-3 2 2-15,-6 2-3 0,3 1 1 16,-2 2-1-16,2 0 1 15,4 0-2-15,2 0 2 16,2 0 0-16,0 5 0 16,0 11-1-16,0 3 1 15,0 7 0-15,1 8 9 16,0 4-6-16,4 1 5 16,2 1-8-16,-1-6 1 15,1-4-1-15,-1-4 0 16,-6-14-51-16,-2-12-112 15</inkml:trace>
  <inkml:trace contextRef="#ctx0" brushRef="#br0" timeOffset="200568.46">20163 10075 114 0,'0'0'52'16,"0"0"-7"-16,0 0-14 15,0 0-10-15,0 0-10 16,0 0 4-16,3-32 21 0,-3 24-3 16,0 2-7-16,0-3 11 15,0 4-4-15,-1-1-1 16,-4 2-20-16,0 1-11 16,0-2 2-16,-4 1-3 15,4 1-1-15,-2 1 0 16,-1 2-3-16,0 0 1 15,-1 0-8-15,-1 0 10 16,-1 0 1-16,-1 9-1 16,-6 5 2-16,0 5-1 15,-2 5 0-15,0 6 1 16,4 4 2-16,2 1-3 16,7 1 0-16,2 1 0 0,5-1 0 15,0-3 0-15,0-3 0 16,10-4 0-16,7 0 0 15,9-5 0-15,6 2 2 16,1-6 0-16,5-3 2 16,-2-6-3-16,-4-6 3 15,5-2-2-15,-2 0 0 16,1-10-1-16,-4-11 1 16,0-4 0-16,-4-7 4 15,-4-7-5-15,-5-5-2 16,-4-3 2-16,-10-1 0 15,-3 3-1-15,2 5 3 16,-4 2-2-16,2 7-1 0,-2 2 0 16,3 9 2-1,-3 5 5-15,0 3-3 16,0 2-4-16,0 1 0 0,0 0 0 16,0 5 0-16,0-2 3 15,0 5-2-15,0 1 8 16,0 0-5-16,-3 0-4 15,-3 0-4-15,0 0 4 16,-3 1 0-16,4 6 1 16,-1 3-1-16,1 4 0 15,-1 3 5-15,0 0-5 0,-2 3 0 16,6 4-2 0,-1 2 4-16,1 0-1 0,-3 4-1 15,3-1 0-15,2 1 1 16,0 6-2-16,0-3 3 15,3-1-3-15,16-1 1 16,-3-4 0-16,4-6 0 16,1-7 1-16,1-7-1 15,8-7 2-15,-1 0 3 16,7-5 0-16,-2-13-2 16,-3-8 2-16,-5-6-3 15,-4-8 5-15,-10-8-4 16,-2-2-3-16,-1 1 0 15,-4 1-1-15,-1 4 1 16,2 3-2-16,-4 3 2 0,2 6 0 16,0 6 2-16,-4 4-1 15,0 6-1-15,0 7 2 16,0-2 11-16,0 6-6 16,0 2-6-16,0 1 1 15,0 2-2-15,0 0-3 16,0 0 1-16,0 9-15 15,-8 11 14-15,2 7 3 16,1 2 2-16,3 1-1 16,-2 7-1-16,-2-4 0 15,1 3 0-15,1 2 0 16,-1 2 3-16,2 0-3 0,-4 5 3 16,-1-5-3-1,3 1 0-15,0-5 0 0,-1-7 0 16,2-3-1-16,3-5-1 15,-3-3-10-15,4-5-33 16,0-4-48-16,0-6-45 16</inkml:trace>
  <inkml:trace contextRef="#ctx0" brushRef="#br0" timeOffset="200852.87">20944 10126 289 0,'0'0'7'15,"0"0"1"-15,0 0-6 16,0 0-2-16,0 0 11 0,-111 41 6 16,94-26 5-16,5-1-6 15,5-3-7-15,6-1-9 16,1 2 2-16,0 1-2 15,0 3 6-15,3 2-1 16,14 1-4-16,3 1 1 16,6 0-1-16,5-3-1 15,8-1 0-15,1-2-15 16,0-9-45-16</inkml:trace>
  <inkml:trace contextRef="#ctx0" brushRef="#br0" timeOffset="201537.72">21163 10342 145 0,'0'0'113'16,"0"0"-65"-16,0 0-28 0,0 0 17 16,0 0-2-16,0 0 26 15,37-54-31-15,-31 39-11 16,3-3-9-16,-1 1-6 16,-1-2-2-16,-2 1 10 15,-4-1 15-15,-1 2-18 16,0 0 8-16,0 0 10 15,0 4-23-15,0 2-2 16,-1 5 10-16,-1 1 2 16,2 3-5-16,0 2-8 15,-2 0-1-15,2 0 0 16,0 0-1-16,0 0-1 16,0 0 0-16,0 0-2 15,0 0-3-15,-5 0 6 0,2 13-1 16,0 5 1-16,-2 2 0 15,5 2-1-15,-5 7 4 16,1 4 0-16,3 4 0 16,-4 5-2-16,1 4 2 15,3 2 1-15,1-2-3 16,0-1 0-16,0-8 2 16,0-6-6-16,0-9 8 15,-1-9-7-15,-2-3 3 16,1-6 0-16,2-2-1 15,-4-2 1-15,4 0 5 16,0 0 1-16,0 0 20 16,0 0-10-16,0 0-9 0,0-4-1 15,0 2-5 1,0-3-1-16,4 2-1 0,11-2-22 16,4 2-1-16,4 1-4 15,5 2-19-15,7 0-53 16,1 0-4-16,-2 0-139 15</inkml:trace>
  <inkml:trace contextRef="#ctx0" brushRef="#br0" timeOffset="202300.28">20211 10827 74 0,'0'0'88'0,"0"0"-20"16,0 0 13-16,0 0-24 15,0 0-8-15,0 0-13 16,-30 0 3-16,30 0-16 16,0 0-16-16,0 0-3 15,0 0 2-15,0 0-4 16,0 0 3-16,0 0 5 15,0 0 0-15,0 0-8 16,0 0 2-16,0 0 0 16,0 0-1-16,15 0-3 15,11 0 1-15,17-2 0 16,13-3 0-16,9-3 0 16,16 1-1-16,-1-1 1 0,1 4 4 15,-13 1-5-15,-11 3-2 16,-17 0-33-16,-14 0-36 15,-14 0-11-15,-10 1-105 16</inkml:trace>
  <inkml:trace contextRef="#ctx0" brushRef="#br0" timeOffset="202557.83">20240 11026 226 0,'0'0'72'15,"0"0"-56"-15,0 0-12 16,0 0 10-16,0 0-1 16,0 0 14-16,165 5-4 15,-68-20-8-15,11-2-9 16,-1 2-3-16,-12 7-1 15,-19 1-2-15,-24 5-8 16,-15-2-110-16</inkml:trace>
  <inkml:trace contextRef="#ctx0" brushRef="#br0" timeOffset="203221.19">19526 11143 224 0,'0'0'103'16,"0"0"-29"-16,0 0-20 15,0 0 0-15,0 0-19 16,0 0-14-16,0-43 11 16,0 40-7-16,0 3 15 15,0 0-13-15,0 0 13 16,0 0-31-16,0 0-9 16,0 0-1-16,0 7-6 0,0 23 1 15,0 14 6-15,0 10 2 16,0 4-1-1,5 3 4-15,1-3-5 0,-6 1 1 16,0-7-1-16,0 4 0 16,-11-4-16-16,-14-6-83 15,-2-7 53-15,1-18-112 16</inkml:trace>
  <inkml:trace contextRef="#ctx0" brushRef="#br0" timeOffset="203765.81">19343 11529 218 0,'0'0'64'16,"0"0"-47"-16,0 0-2 15,0 0 21-15,0 0-23 16,0 0 6-16,63-85 2 15,-49 75 4-15,4 0-12 16,12-3 20-16,6 3-19 16,3 1 1-16,6 3 6 15,3 5-4-15,3 1-10 16,-4 0 8-16,1 7-9 16,-7 9-6-16,-5 7-1 15,-6 0 0-15,-14-1-3 0,-8 2 2 16,-8-1 2-16,0 4 4 15,-21-3-3-15,-4-4-1 16,-2-2 0-16,5-6 1 16,6-3 2-16,6-6 1 15,6-3-4-15,4 0 6 16,0-22 8-16,24-14-14 16,12-6-8-16,10-4 4 15,-1 5 1-15,-4 3 0 16,-6 10 3-16,-12 9 0 15,-8 9 1-15,-10 4 5 0,1 6-6 16,-2 0-2-16,2 10-4 16,3 15 3-1,-3 7 3-15,-1 5 0 16,1 2 1-16,-3 0-1 0,-2 0 0 16,-1-4-33-16,0-9-66 15,-4-13-82-15</inkml:trace>
  <inkml:trace contextRef="#ctx0" brushRef="#br0" timeOffset="203921.91">20098 11207 487 0,'0'0'33'15,"0"0"-24"-15,0 0-9 16,0 0-109-16,0 0-16 15,0 0-16-15</inkml:trace>
  <inkml:trace contextRef="#ctx0" brushRef="#br0" timeOffset="204400.76">20435 11479 332 0,'0'0'109'0,"0"0"-92"0,0 0-14 16,0 0 5-16,0 0 37 15,0 0-20-15,26-89 13 16,-51 82 7-16,-1 3-44 16,-5 4 8-16,2 0-6 15,3 6 0-15,8 8-3 16,3 5-7-16,11 0-22 15,4-2 2-15,0-1-4 16,15-7 7-16,4 0 11 16,-4-1 12-16,-6-1 1 15,-5 5-1-15,-4 9 1 16,0 9 7-16,0 8 23 16,-2 6-16-16,-4 2-8 15,6 1-5-15,0-7 1 0,0 0-2 16,0-7 0-16,0-9 0 15,0-4 0-15,-4-7 0 16,-16-3 1-16,-6-3 5 16,-6-5 12-16,-5-2 8 15,1 0 11-15,0-4-30 16,5-8-7-16,10-1 0 16,11-4-16-16,10-1-12 15,0-1-30-15,25-4-70 16,12-3-66-16</inkml:trace>
  <inkml:trace contextRef="#ctx0" brushRef="#br0" timeOffset="205352.94">20694 11431 321 0,'0'0'83'0,"0"0"-20"0,0 0-8 16,0 0-37-16,0 0-12 15,0 0-6-15,-36-71 2 16,29 71-2-16,-1 0 3 16,3 0 1-16,-5 4 0 15,4 17-3-15,-3 3 1 16,9 6-1-16,0-5 1 0,0-1-4 16,12-9 0-1,2-8-24-15,1-7 11 0,0 0 11 16,-2-5 4-16,-4-12 5 15,-3 5 0-15,-5 2 17 16,-1 5-8-16,0 3-9 16,0 1 2-16,0 1-7 15,0 0-15-15,0 0-9 16,3 12 9-16,2 13 15 16,2 9 0-16,3 12 6 15,1 9-1-15,2 2-4 16,-7 2-1-16,-6-5-3 15,0-9-12-15,-11-12-14 16,-14-10 12-16,-8-11 17 0,-3-6 30 16,0-6 30-16,5 0-25 15,2 0-10-15,12-1-7 16,7-15-8-16,10-6-10 16,0-8-4-16,31-13-16 15,9-6 20-15,7-5-1 16,1-2 0-16,-7 4 1 15,1-1 1-15,-5 5 1 16,-2 4-2-16,-9 4 1 16,-5 9-1-16,-6 6 0 15,-9 8-2-15,-6 5 2 16,0 5 0-16,0 2 1 16,0 5 1-16,0 0-2 0,-6 0-1 15,-4 0-8-15,1 5 4 16,4 9 3-16,4 3 1 15,1 7-7-15,0 4 3 16,0 7 1-16,10 3 4 16,6 2-2-16,0-3 2 15,4-4-6-15,-7-7 0 16,-1-11-5-16,-5-10-9 16,-4-5 14-16,0-1 6 15,6-19 15-15,2-12-14 16,4-5-2-16,-5-6-8 15,-5 1-7-15,-5-1 7 0,0 9 9 16,0 9 27 0,0 4 5-16,0 11-2 0,0 1-14 15,0 1-11-15,11-1-5 16,14-1 0-16,8 2 0 16,-2 2-1-16,-1 6-1 15,-8 0 2-15,-3 8 0 16,-8 19-7-16,-3 7 4 15,-1 7 3-15,-6 3 5 16,-1 0 2-16,0 0-7 16,0-4 0-16,0-3 0 15,2-6-16-15,9-14-55 16,8-12-97-16</inkml:trace>
  <inkml:trace contextRef="#ctx0" brushRef="#br0" timeOffset="206045.89">21776 11342 173 0,'0'0'132'15,"0"0"-68"-15,0 0 33 16,0 0-44-16,29-112-12 15,-29 85-12-15,0 0-9 16,-13 5-13-16,-2 4 9 16,-5 0-13-16,-5 11 3 15,-9 3 4-15,-2 4-10 16,-6 2 0-16,7 14-1 16,7 8 1-16,15 7 0 15,9 4-9-15,4 7-8 16,14 0 14-16,20 2-7 15,6 0 7-15,2 3 1 16,-6-5 2-16,-12-3-12 16,-14-8-3-16,-10-9 6 0,0-7 9 15,-15-8 0 1,-12-5 13-16,-1-2 15 0,5 0-11 16,-2 0-8-16,8-3-8 15,5-4-1-15,4 1-11 16,8-2-36-16,0-1-45 15,22-7-302-15</inkml:trace>
  <inkml:trace contextRef="#ctx0" brushRef="#br0" timeOffset="206253.92">21951 11318 430 0,'0'0'94'0,"0"0"-43"0,0 0-20 15,0 0-24-15,0 0-7 16,0 0 0-16,0 6-3 16,0 17 3-16,0 8 8 15,-3 6-6-15,-1 4-2 16,3 5-2-16,1-2-44 16,0-10-71-16,0-10-110 15</inkml:trace>
  <inkml:trace contextRef="#ctx0" brushRef="#br0" timeOffset="206565.98">22313 11251 300 0,'0'0'180'0,"0"0"-111"16,0 0-24-16,-105-31-22 15,65 31-19-15,11 7-2 16,5 9 0-16,18-1-2 15,6 1-16-15,0-2-11 16,26-3 15-16,7-1 10 16,3 4 2-16,-1 3 5 15,-9 7-4-15,-6 4-1 16,-4 5 0-16,-8 1 0 16,-3 0 0-16,-5 0 1 15,0-6 3-15,0-5 6 0,0-5-2 16,0-4-2-16,-1-3-5 15,-12 1-1-15,-6 0-1 16,2-7-56-16,0-5-94 16</inkml:trace>
  <inkml:trace contextRef="#ctx0" brushRef="#br0" timeOffset="207398.58">22473 11237 392 0,'0'0'123'0,"0"0"-76"15,0 0-27 1,0 0-20-16,0 0 0 16,0 0 1-16,10 16 2 0,-5 7 3 15,1 5 8-15,-4-2 0 16,1-2-13-16,-3-4 2 15,0-4 2-15,-3-4-3 16,-9-3-2-16,-2-4-17 16,2-5 17-16,5 0 1 15,2 0 4-15,5-15-5 0,0-8-23 16,12-7 3 0,13 1 9-16,1 4 5 0,5 4 4 15,-5 8 2-15,-5 4 0 16,-4 4-2-16,-6 3 2 15,-2 2 2-15,-4 0-2 16,0 0 0-16,-3 16-4 16,2 9 4-16,1 4 0 15,0 1 1-15,6 1 0 16,5-7 2-16,9-7-3 16,8-9 1-16,3-8-2 15,4 0 4-15,-1-18-3 16,-3-5 0-16,-7-9-4 15,-8 0-9-15,-12-2 0 16,-9 4-13-16,0 2 26 0,-19 11 22 16,-6 5 10-16,2 7-20 15,7 3-11-15,6 2-1 16,6 0 0-16,4 0 0 16,0 0-7-16,0 0-21 15,4 2 18-15,7 7 9 16,4-1-5-16,5 4 3 15,-3 3-21-15,-2 3 2 16,-4-1 6-16,6-2 0 16,7-8 0-16,-3-7 7 15,7 0 9-15,-5-11 13 16,1-15-7-16,-5-11-6 0,-4-7 0 16,-5-3 0-1,-9-3-4-15,-1 7 2 0,0 8 2 16,-6 10 39-16,-4 5 34 15,-1 10-16-15,2 5-25 16,5 3-12-16,4 2-6 16,0 0-14-16,0 7-18 15,0 19 12-15,0 15 6 16,0 15 0-16,10 14 3 16,4 11-3-16,-4 5 0 15,1-6-10-15,4-17-113 16</inkml:trace>
  <inkml:trace contextRef="#ctx0" brushRef="#br0" timeOffset="-206330.68">20365 8036 69 0,'0'0'66'0,"0"0"-8"16,0 0-23-1,0 0-25-15,0 0-10 0,0 0-3 16,0 0-28-16,0 7 7 16,0-4 18-16,0-1 6 15,0 1-6-15,0-1 5 16,0-2-2-16,0 2 3 16,0 1 2-16,4 1-2 15,7-1 1-15,8 0 0 16,-2 0-1-16,9-3-6 15,4 0-82-15</inkml:trace>
  <inkml:trace contextRef="#ctx0" brushRef="#br0" timeOffset="-148948.36">23083 8660 9 0,'0'0'0'0,"0"0"0"0,0 0 0 15,0 0 1 1,0 0 27-16,0 0 26 0,0 0-12 16,0 0-22-16,0 0 17 15,0 0-31-15,0 0-5 16,0 0-1-16,15-26-35 15,-15 26 8-15,0 0 17 16,0 0 10-16,0 0 12 16,0-1 42-16,0-1 6 15,0-2-19-15,0 3-11 16,0-3 16-16,0 1 5 16,0-2-21-16,0 0-17 15,0 0-4-15,0 1 25 16,-1 1-27-16,1-1 2 15,0 2-7-15,0 1 3 0,0-1 0 16,0 2 2-16,0 0 0 16,0 0 1-16,0 0-1 15,0 0-1-15,0 0-5 16,0 0-1-16,0 0 2 16,0 0-2-16,0 0-2 15,0 0-1-15,0 0-2 16,0 0-2-16,0 5-4 15,0 9 11-15,0 5 0 16,1 0-2-16,3 2 1 16,-4 3 1-16,0 4-2 15,0 1 2-15,0 2-5 16,-6-1-1-16,1 1-6 0,-4-1 11 16,5-4 1-16,-2 3 0 15,0 0 1-15,-1 5-2 16,-3 0 1-16,0 1 0 15,-1-3-8-15,1-5 8 16,5-1-1-16,-423-3 2 16,854-2-3-16,-426-2 2 15,0-2-2-15,0-3 1 16,0-2 1-16,2-1 0 16,-1-2 1-16,3-1-1 15,-1 2-1-15,-3 2 1 0,2 0 0 16,-1 4 0-1,3-2 0-15,1 4 0 0,-2-3 1 16,3 2-1-16,-4-3 0 16,3-1 0-16,0-2 0 15,-2-1 0-15,1 0 0 16,-3-2 2-16,3-3-4 16,2 2 4-16,-2 1-2 15,1-3 1-15,-4 0-1 16,0-1-20-16,3-3-26 15,2-1-31-15,3 0-44 16</inkml:trace>
  <inkml:trace contextRef="#ctx0" brushRef="#br0" timeOffset="-147806.95">23049 8624 12 0,'0'0'87'0,"0"0"-36"0,0 0-34 16,0 0-14-1,0 0 7-15,0 0 17 0,0-3 29 16,-2 1-27-16,2 2-12 16,0 0-6-16,0 0-6 15,0 0 2-15,0 0-5 16,0 0 0-16,0 0 1 16,-1 0 0-16,1 0 1 15,-2 0 7-15,2 0-2 16,0 0-3-16,-2 0-4 15,-1 5-2-15,-3 9 3 16,-3 2-3-16,-4 5 1 16,0 6 0-16,-8-1 7 15,0 3-6-15,-4 2 0 16,-1-2 3-16,6-6 3 0,5-1-5 16,5-8 0-16,2-4-3 15,6-3 0-15,0-1 3 16,2-6-3-16,0 1 0 15,0-1 2-15,0 0 0 16,0 0 5-16,0-7 19 16,9-14-14-16,15-7-12 15,6-4-1-15,5-4-1 16,2 1-24-16,-2-2 22 16,1 1-4-16,-3 1-3 0,-3 2 4 15,-3 3 5 1,-3 7 2-16,-8 3 3 0,-3 6-3 15,-4 2 2-15,-3 4 8 16,-2 2-4-16,-2 2-5 16,-2 4 3-16,0-2-4 15,0 2 0-15,4 0-3 16,1 6 1-16,1 20 2 16,4 10 2-16,4 10 20 15,3 9-6-15,8 4-2 16,8 3 4-16,4-1-14 15,7-1-2-15,-10-6-2 16,-10-10-54-16,-14-20-116 0</inkml:trace>
  <inkml:trace contextRef="#ctx0" brushRef="#br0" timeOffset="-146114.9">22987 9769 134 0,'0'0'47'15,"0"0"36"1,0 0-83-16,0 0 12 0,0 0 4 15,0 0 18-15,21-44 0 16,-21 39 0-16,0 0 0 16,0 0 12-16,0-2-35 15,0 2-10-15,-5-2 9 16,-4 4-7-16,7-1 0 16,-3 4-3-16,1 0-2 15,1 0-2-15,-5 0-17 16,-6 6 7-16,2 8 14 15,-2 4-6-15,2 2 6 0,3 6 0 16,3 5-6-16,-1 9 6 16,2 1 0-1,5 1 0-15,0 0 0 0,3-7-2 16,21-1 2-16,3-4-1 16,9-6 1-16,5-5 0 15,6-11 0-15,-5-8-1 16,-2 0-1-16,-2-8 2 15,-11-14 0-15,-2-5 3 16,-5-3-3-16,-5-6-12 16,-4-8-12-16,2-5-10 0,-6-6 3 15,1-1 24-15,-6 7-16 16,-2 2 22-16,0 8 1 16,0 7 16-16,0 4 4 15,0 6-1-15,-4 3 7 16,-1 6-6-16,4 4-15 15,-3 4 2-15,3 4-6 16,-1 1 1-16,-1 0-2 16,2 0-2-16,-3 0-4 15,-1 5 1-15,1 15 3 16,2 5 2-16,2 3-5 16,0 5 5-16,0 2 4 15,0 4-4-15,0 0 6 16,0 5 6-16,0-2-10 15,2 0-2-15,11-2 0 0,-2-6 1 16,5-7-1-16,-1-6 0 16,-3-9-5-16,3-6 1 15,0-6 0-15,6 0 4 16,5-16 1-16,10-14-1 16,0-10-17-16,-3-9-6 15,-1-8 2-15,-7-5 17 16,-5 3 4-16,-8 5 14 15,-6 10-7-15,-6 7 3 16,0 8-9-16,0 7 15 16,0 5-9-16,-3 5-1 15,-2 5-3-15,3 2 2 16,2 3-4-16,0 2-1 0,0 0-1 16,0 0-7-16,0 14-1 15,0 11 8-15,-3 10 1 16,2 5 10-16,-3 4-1 15,4 3-1-15,0 2 2 16,0 2-6-16,0-5 4 16,0-2-7-16,0-7 0 15,0-7 1-15,0-2-2 16,0-6-4-16,0-2-13 16,0-5-11-16,0-5-36 15,0-6-60-15</inkml:trace>
  <inkml:trace contextRef="#ctx0" brushRef="#br0" timeOffset="-145849.79">23850 9715 249 0,'0'0'82'0,"0"0"-57"15,0 0 3-15,0 0-27 16,0 0-1-16,-140 62 0 15,95-30 3-15,11 3-1 16,9-4-2-16,12 0 1 16,10-8-1-16,3 0 0 0,0-2 1 15,13-1 5 1,7-3-4-16,10-1-2 0,0 0 2 16,4-8-2-16,3 3-6 15,-4-6-38-15,-1-5-54 16</inkml:trace>
  <inkml:trace contextRef="#ctx0" brushRef="#br0" timeOffset="-145475.22">23871 9943 43 0,'0'0'108'16,"0"0"-5"-16,0 0-40 16,38-87-21-16,-20 70-6 15,3 2-3-15,3 5-6 16,5 3-2-16,2 4-11 15,-1 3-5-15,-4 0-9 0,-9 7 0 16,-5 13 0-16,-8 7-1 16,-4 5 1-16,-5 12-2 15,-23 1 5-15,-8 3 3 16,0-2 5-16,1-8-7 16,14-11-1-16,4-7-3 15,14-6 0-15,3-2 0 16,0 0-2-16,20-3-4 15,16-7 5-15,15 1-2 16,4-3 3-16,6 0 0 16,-5 0-4-16,-12 0 4 15,-10 0 2-15,-13 0-2 0,-15 0 0 16,-6 0 0-16,0 0 14 16,0 0-14-1,-15 4-2-15,-8 1-94 16,-4-1-53-16</inkml:trace>
  <inkml:trace contextRef="#ctx0" brushRef="#br0" timeOffset="-139072.25">23670 6960 0 0,'0'0'75'16,"0"0"-19"-16,0 0 44 15,0 0-43-15,0 0-41 16,0 0 0-16,0 0 2 15,0 0-6-15,25-47 8 16,-21 40 5-16,2-2-11 16,-1 1 4-16,1-3 5 15,3-1-12-15,-2 2 2 16,2-3 5-16,-1 0-11 16,0-1-3-16,1 0-2 0,-3 2-1 15,1-2 0-15,-4 2 0 16,-1 3 3-16,-2-1-3 15,0 5 0-15,0 0 0 16,-2 3-1-16,-13 0-9 16,-6 2-3-16,-9 0-12 15,-6 9-7-15,4 8 31 16,5 3 7-16,12 5-7 16,9 2-11-16,6 3 0 15,5 1 10-15,19 1-3 16,6 3 2-16,5-3 1 15,-2 0-19-15,-3-1 19 16,-7-5-3-16,-8-7 4 16,-6-5 0-16,-9-3-1 15,0-1 1-15,-2-1 1 0,-20-1 9 16,-2-1-2-16,-2-2-2 16,2-3-4-16,7-2 2 15,2 0 3-15,6 0-7 16,7 0-4-16,2 0-39 15,0 0-71-15,0-11 7 16</inkml:trace>
  <inkml:trace contextRef="#ctx0" brushRef="#br0" timeOffset="-138748.49">24007 6765 247 0,'0'0'28'0,"0"0"-7"15,0 0 1-15,0 0-19 16,0 0-3-16,0 0 6 16,-6-3-5-16,6 13-1 15,0 6 15-15,0 3 11 16,1 4-6-16,8 5 0 15,-2 0-1-15,2 6-12 16,-4 1 0-16,-5-1-6 16,0 1 1-16,0-4-1 0,-4-3 0 15,-7-4-2-15,1 0-19 16,-1-7-22-16,0-7-28 16,1-10-114-16</inkml:trace>
  <inkml:trace contextRef="#ctx0" brushRef="#br0" timeOffset="-138134.84">23784 7062 147 0,'0'0'13'0,"0"0"-1"0,0 0-6 16,0 0 0-16,0 0 10 15,0 0 9-15,55-29 11 16,-49 26-23-16,9-2 2 16,4-2-2-16,9-1-4 15,8-1-6-15,6-1-2 16,9 0 5-16,-1 0-6 16,0-1 0-16,-7 1 6 15,-3-3-6-15,-3 6 0 16,-5-3-1-16,-6-1-1 15,-7 4 3-15,-4 0-1 16,-10 4 0-16,-2 1 3 16,-3 1 12-16,0 1 2 15,0-3-6-15,0 2-11 0,0-1-6 16,0 2 1-16,0-1 5 16,0 1 0-16,0 0 0 15,0 0 2-15,-3 0 1 16,-1 0-2-16,-4 0-1 15,-9 1 0-15,-8 15 0 16,-7 5 2-16,-1 0-1 16,2 2 0-16,6-1 1 15,9-5-2-15,7-2-4 16,8-5-7-16,1-3-16 16,0-7-2-16,16 0 10 15,12 0 10-15,4-2-16 0,1-6-15 16,-3 4-18-16,-12 3 58 15,-4-1 5 1,-11 2 18-16,-1 0-10 0,-2 0 4 16,0 0-15-16,0 12 8 15,0 2 2-15,0-1-12 16,0-1-9-16,0-10-60 16</inkml:trace>
  <inkml:trace contextRef="#ctx0" brushRef="#br0" timeOffset="-137264.78">24574 6686 237 0,'0'0'48'0,"0"0"-7"16,0 0-40-16,0 0-1 15,0 0 0-15,0 0 0 16,0 67 1-16,0-43 7 16,0 6 1-16,0 1 3 15,5-4-1-15,0-2-10 16,-1-2 1-16,-4-6-2 16,0-4 0-16,0-3-2 15,-14-1-8-15,-8-5-6 0,-5-4-10 16,7 0-14-16,4 0 30 15,12-9 10-15,4-4 7 16,2-1-1-16,20 4-6 16,2-3 0-16,2 5 6 15,3 1 0-15,-2 5 0 16,6 1-3-16,0 1 7 16,0 0 3-16,2 0-4 15,-8 0 2-15,-3 10-6 16,-8 0 2-16,-9-3-5 15,-6 2-2-15,-1 0 0 16,-8 0 1-16,-25 1 43 16,-6 1-27-16,1-6-4 0,3-5-12 15,9 0-1-15,6-2 14 16,10-19-14-16,10-5-1 16,0-9 1-16,29-5 0 15,11-8 0-15,9-2-14 16,1-1-3-16,0 1 1 15,-4 8 4-15,-13 6 12 16,-4 9 15-16,-11 7 1 16,-10 11 21-16,-3 2 1 15,-3 6-10-15,1 1-23 16,-3 0-5-16,0 0-11 16,0 0-22-16,0 16 30 0,0 10 3 15,-3 5 1 1,3 3-1-16,0 1 0 0,23 3 0 15,9-3 10 1,5-4-10-16,10-7 3 0,5-8-3 16,0-9-2-16,-3-7-9 15,-10 0 0-15,-13-9 4 16,-14-12 7-16,-12-1-2 16,0-1 4-16,-6-1 1 15,-9 4-1-15,0 4 9 16,4 5-3-16,5 6 13 15,2 5-10-15,1 0-11 16,-2 3-10-16,-2 20 6 16,2 4-3-16,5 5 2 0,0 4 0 15,0 3-11 1,12-6-27-16,6-4-58 0</inkml:trace>
  <inkml:trace contextRef="#ctx0" brushRef="#br0" timeOffset="-136613.1">24734 7443 189 0,'0'0'117'16,"0"0"-95"-16,0 0 7 15,0 0-21-15,0 0-1 16,0 0 19-16,-5-2 45 0,11-10-37 16,13-7-26-1,1-1 10-15,-3 1 0 0,3-2-12 16,-3-1-3-16,-6 0 0 16,0 2-3-16,-2 3-6 15,-4 5-1-15,-5 5 7 16,0 3 3-16,0 4 0 15,0 0-3-15,0 0-3 16,0 11-15-16,0 13 8 16,-6 8 10-16,-9 5 1 15,0 5 1-15,-2 0-1 16,2-3 2-16,5-4-3 0,7-12 0 16,0-9-1-16,3-7 1 15,0-4 2-15,0-3 0 16,0 0-2-16,0 0 8 15,0 0-2 1,0 0-5-16,0 0-1 0,0 0-6 16,0 0-20-16,11 0 13 15,17 0 7-15,6 0 3 16,3 0-8-16,4-3-21 16,-2-9-17-16,-3-1-40 15,-7-6-31-15</inkml:trace>
  <inkml:trace contextRef="#ctx0" brushRef="#br0" timeOffset="-136018.06">25040 7134 113 0,'0'0'71'0,"0"0"-4"16,0 0-31-16,-106-79-9 15,72 66 8-15,3 6-3 16,0 4 3-16,1 3-10 16,2 0-20-16,-2 0-5 15,4 5 0-15,5 8 1 16,-1 1-1-16,1 2 0 16,-3 1 0-16,1 3 1 0,-5 3 0 15,0 5 0-15,-6 5 3 16,5 4-3-1,0 4-1-15,11 1-3 0,-1 3 0 16,13-2 3-16,1-3-4 16,5 1 4-16,0-2 0 15,15 1 1-15,13-5 1 16,9 0-2-16,8-6 0 16,2-5 4-16,9-2 3 15,2-10-4-15,-2-6 9 16,1-6-1-16,-4 0 0 15,-7-3 6-15,3-14-8 16,1-4 4-16,-2-6-2 16,3-2-5-16,-3-5 3 15,-3-3-9-15,-4-3 4 0,-8-4-4 16,-8 0 0-16,-9 0 3 16,-6 2 1-16,-5 1-4 15,-5 6 3-15,0-1 12 16,-3 6-13-16,-10 2-4 15,-7 4 4-15,-5 6-2 16,-2 5 0-16,-9 9-10 16,-9 4 9-16,-9 7-27 15,-8 19-1-15,-7 8-35 16,4-2-50-16</inkml:trace>
  <inkml:trace contextRef="#ctx0" brushRef="#br0" timeOffset="-108357.03">20610 12501 43 0,'0'0'67'15,"0"0"-20"-15,0 0 6 16,0 0-15-16,0 0-15 15,0 0 24-15,0 0-8 16,0 0-7-16,0 0 1 16,-7-56-13-16,6 55 4 15,0-3-4-15,1 1 2 16,0 3-2-16,0-2-8 0,0 2-8 16,0 0 1-16,0 0-2 15,0-2 1-15,0 2-2 16,0 0-2-16,0 0 1 15,0 0-1-15,0 0 1 16,0 0-1-16,0 0-1 16,0 0 1-16,0 0-3 15,0 0 0-15,0 0-3 16,0 0-7-16,0 4-2 16,0 13-1-16,0 11 15 15,0 4-1-15,0 7 3 16,0 1-1-16,0 0 0 15,0 0-3-15,2-3 1 16,2-3-18-16,-4-1 6 16,0-1-8-16,0-6 17 0,0-4 2 15,-4-5-31-15,2-5 34 16,-2-3 0-16,3 0 3 16,-3-2-2-16,4-2-1 15,0-1-2-15,-4-3-6 16,3 1 1-16,1-2 0 15,-6 0 5-15,-3 0-2 16,-2 0-9-16,-3-4 13 16,3-8 0-16,1 0 4 15,2-2-4-15,1-2 1 16,4-1 0-16,-2 4 0 16,2-1 10-16,1 2-3 0,-3 2-3 15,5 2 5 1,-3 4-3-16,1 1 6 0,2 2-12 15,0 1-1-15,0 0-1 16,0 0 0-16,0 0-17 16,0 0 7-16,9 13 5 15,5 4 6-15,8 3 0 16,5 2 0-16,1 2 0 16,7-3-1-16,0 2 1 15,-2-5-1-15,-7-4-5 16,-5-6 1-16,-10-3 5 15,-3-3-1-15,-6-2 1 16,1 0 5-16,3-4 28 0,4-16-19 16,6-6 9-1,-1 1-23-15,0 0-13 0,-2 7 13 16,-2 6-16-16,3 5 3 16,-2 5 7-16,2 2-85 15,-4 0-141-15</inkml:trace>
  <inkml:trace contextRef="#ctx0" brushRef="#br0" timeOffset="-107014.36">20230 13295 287 0,'0'0'41'16,"0"0"9"-16,0 0-38 15,0 0-4-15,0 0 7 16,0 0-6-16,20-45-2 15,-20 34 0-15,0 2 16 16,0-1-12-16,0-1-7 16,-3 4 4-16,-9-3-8 15,-1 6-3-15,-2 1-3 16,-3 1 2-16,-3 2-15 16,-2 0 18-16,2 0-1 0,0 0-3 15,6 2 5-15,1 5-1 16,6 5 1-16,3 4-19 15,-1 1 7-15,6 0-17 16,0 2 7-16,0-1 16 16,0 0 0-16,16 0 5 15,2 1-1-15,7 1 1 16,2-2-4-16,3 2 4 16,1 1 0-16,-3-3-3 15,-4 0-9-15,-8-3 6 16,-7 1 7-16,-9-2 0 15,0 2 2-15,-9 1 21 16,-17 0-15-16,-4 0 3 0,-8 1-9 16,-2 0 0-1,-2-5 8-15,6-6-5 0,6-2 8 16,7-3 3-16,11-2-7 16,3 0 0-16,4 0-9 15,5 0-24-15,0-12 24 16,0-2-34-16,9-1 15 15,2-1 13-15,5 3 6 16,-1 3 6-16,5 1-1 16,1 1-3-16,11 0 3 15,1 1-4-15,12-2-2 16,1 3 0-16,7-1 1 0,-1 2 1 16,2 0 0-16,0-4 1 15,-7 2 2-15,-4-2-4 16,-11 3 1-16,-7-4-1 15,-10 2 4-15,-5-2-4 16,-5-2 3-16,-5 1 1 16,0-3-3-16,0-1 4 15,-5 5 4-15,-9-3-8 16,2 6 1-16,-4 2-2 16,-3 5 4-16,-2 0-1 15,-6 4-6-15,1 13-1 16,0 8 4-16,6 2 1 15,4 3 2-15,9-1-4 16,4 2 1-16,3-2-5 16,0-4 3-16,17-2 0 0,14-4-2 15,13-2 3-15,4-12 2 16,4-3 2-16,-3-2-3 16,-4 0 1-16,-10-16-1 15,-4-11-7-15,-14-3 4 16,-5-8 3-16,-9-4 4 15,-3-4-3-15,0 0 4 16,0-1 2-16,-1 7 5 16,-9 6-9-16,5 8 15 15,0 7 1-15,-1 8 0 16,3 4 8-16,3 6-25 16,0 1-2-16,0 0 0 0,0 0-1 15,0 3-30 1,-1 17 22-16,0 8 9 0,-7 5 6 15,6 6 6 1,-1 3 1-16,3 0-6 0,0 2-6 16,0 3 0-16,0-3-2 15,5-3-30-15,-5-8-34 16,0-12-39-16</inkml:trace>
  <inkml:trace contextRef="#ctx0" brushRef="#br0" timeOffset="-106841.66">20651 13509 346 0,'0'0'37'0,"0"0"-37"16,0 0-2-16,0 0-10 15,108-24-32-15,-73 22-38 16,-2-2-29-16</inkml:trace>
  <inkml:trace contextRef="#ctx0" brushRef="#br0" timeOffset="-106055.2">21460 13336 245 0,'0'0'81'0,"0"0"-25"16,0 0-21-1,0 0-28-15,0 0-3 0,0 0 1 16,6-99-4-16,-6 80 5 16,0 3-6-16,0 2 19 15,-16 3-11-15,-5 4-2 16,-12 6-6-16,-7 1-3 16,0 0 3-16,-3 14-2 15,6 7 4-15,12 2 7 16,9 4-9-16,12 1-3 15,4 0-10-15,5 3 8 16,29-5 0-16,9 3 5 0,13-6-1 16,-1 1 1-16,-5-3-3 15,-15-2-3-15,-18-5-10 16,-12-7 13-16,-5 2 2 16,-21 0 1-16,-22 1 24 15,-8 2-4-15,-1-3-20 16,13-3-1-16,13 0-3 15,15-3-11-15,11-3-5 16,0 0-96-16,20-2-69 16</inkml:trace>
  <inkml:trace contextRef="#ctx0" brushRef="#br0" timeOffset="-105791.04">21602 13346 212 0,'0'0'122'16,"0"0"-80"-16,0 0-30 15,0 0-12-15,0 0 2 16,0 0-1-16,19 11-1 16,-14 6 1-16,0 3-1 15,-5 2 0-15,0 2 6 16,0 1-4-16,1 0-2 15,5-4-10-15,3-1-15 16,0-5-6-16,3-5-16 16,3-7-37-16,3-3-44 0</inkml:trace>
  <inkml:trace contextRef="#ctx0" brushRef="#br0" timeOffset="-105494.28">21996 13298 78 0,'0'0'171'0,"0"0"-74"16,0 0-42-16,0 0-47 16,0 0-1-16,-134-35-3 15,90 52-1-15,13-2 3 16,16 0-5-16,14-4-2 16,1-3-20-16,16-1 9 0,20-2 7 15,5-3 5 1,2 5 10-16,-7 0-2 0,-5 3 0 15,-13 3 4-15,-8 3-7 16,-6 6-3-16,-4 2 9 16,0 5-5-16,0-1 4 15,-10 2-4-15,-5-3-6 16,3 0 0-16,1-5-35 16,4-5-30-16,7-10-104 15</inkml:trace>
  <inkml:trace contextRef="#ctx0" brushRef="#br0" timeOffset="-105094.75">22189 13300 271 0,'0'0'28'15,"0"0"-26"-15,0 0-2 16,0 0 11-16,0 0 5 16,0 0-5-16,19 87-5 15,-19-68-5-15,0-6 2 16,0-4-3-16,0-6 0 0,-4-3 13 16,-1 0 12-1,3 0 1-15,2-1-26 0,0-16-12 16,5-5-14-16,16-2 9 15,3 0 16-15,-1 3 1 16,5 5 0-16,-8 5 9 16,-5 6-6-16,-4 5-3 15,-1 0 0-15,-6 0-7 16,2 10 5-16,1 4 1 16,7 1 0-16,6-3-10 15,9-5-10-15,5-5-63 16,7-2-124-16</inkml:trace>
  <inkml:trace contextRef="#ctx0" brushRef="#br0" timeOffset="-104698.73">22631 13266 30 0,'0'0'109'0,"0"0"-25"15,0 0-21-15,0 0-23 16,0 0-15-16,0 0-19 16,-81-7-4-16,78 7-2 15,3 4-27-15,0-1 1 16,9-1 13-16,12 1 12 15,-1-1 1-15,2 3 4 16,5 2 1-16,3-1-4 16,0 3 4-16,-4-6-3 15,-2 0 0-15,-5-3-1 16,-7-3 1-16,2-15 7 16,1-8-7-16,-4-7-2 0,4-7-8 15,-5-6-41-15,-2-3 11 16,-5-3 38-16,-3 3 24 15,0 7 53-15,-6 8-10 16,-9 11 5-16,0 9-16 16,9 7-29-16,1 5-15 15,5 2-9-15,0 0-3 16,0 18-17-16,0 15 17 16,0 9-3-16,0 12 3 15,10 10 0-15,6 9 0 16,2 5 3-16,-5 5-3 15,-8-5-3-15,-2-14-143 16</inkml:trace>
  <inkml:trace contextRef="#ctx0" brushRef="#br0" timeOffset="-102845.9">24052 10805 6 0,'0'0'39'0,"0"0"-5"15,0 0-13-15,0 0 15 16,0 0 3-16,0 0 27 16,-41-57-18-16,41 52 7 0,-4 2-29 15,4 1 12-15,0 2-12 16,0 0-24-16,0 0-2 16,4 0-8-16,12 0 8 15,4 3 0-15,6 11 1 16,-1 8-1-16,-2 8 3 15,-2 7-3-15,0 14-2 16,-1 7 2-16,5 10 9 16,-2 11-5-16,2 8 2 15,-4 0 1-15,-1 1-3 16,-3-4 4-16,2 4 2 16,-11 1-6-16,-1-2 2 0,-2 1-1 15,-2-6 1 1,7-7-5-16,8-8-1 0,5-4 0 15,7-8-2-15,1-8 4 16,-5-11-6-16,-5-9 1 16,-6-10-7-16,-10-5 10 15,-5-5-5-15,0-4 1 16,0-1-1-16,0-2 5 16,0 0 7-16,-5 0 2 15,-5-12-9-15,-1-7 1 16,-4-4 5-16,0-1-4 15,-6-2 4-15,1 2-5 16,2 3 3-16,-2-1-4 0,4 6-7 16,-4-2 5-16,-3 5 0 15,4-1-9-15,-6 1 3 16,4 1 7-16,4 0 1 16,-1 2 17-16,5 1-6 15,1 4-11-15,4-1 4 16,3 6-2-16,5-1-4 15,0 1 1-15,0 0-18 16,0 0-19-16,0 15 37 16,0 8-1-16,5 6-1 15,3 3 6-15,4 0-6 16,1-4 6-16,2-3-7 16,0-7 0-16,0-9-3 0,-4-3 4 15,-1-5 3-15,1-1 2 16,4 0 22-1,13-7-2-15,9-13-14 0,12-8-5 16,1-2-3-16,2-4-5 16,-3-3 5-16,-7 1 1 15,-7 3 16-15,-7 6 8 16,-8 8 4-16,-8 7-24 16,2 5-5-16,-3 7-24 15,3 0-67-15,-5 0-16 16,-4 0-101-16</inkml:trace>
  <inkml:trace contextRef="#ctx0" brushRef="#br0" timeOffset="-102360.89">24381 12740 280 0,'0'0'77'0,"0"0"-11"16,0 0 4-16,0 0-49 15,0 0-11-15,0 0-6 16,-30-37-4-16,30 37-1 15,0 0-1-15,0 7 2 16,5 18 0-16,8 7 0 0,5 9 1 16,-2 11 1-1,1 0-2-15,-5 6-2 0,-7-9 2 16,-5-8 0-16,0-5-20 16,-17-10-34-16,-11-10-29 15,-2-11-70-15</inkml:trace>
  <inkml:trace contextRef="#ctx0" brushRef="#br0" timeOffset="-101929.78">24438 12612 31 0,'0'0'88'16,"0"0"-44"-16,87-89-4 15,-59 68 12-15,-2 7-19 16,-1 3-1-16,-5 4-6 16,0 5-10-16,-1 2 1 15,2 0-1-15,-2 14-7 16,-4 13-7-16,-8 9-4 16,-7 10 0-16,-12 6 2 15,-30 0 7-15,-15-1-1 16,-8-8-4-16,0-9 3 15,3-10-3-15,12-9-2 16,16-5 21-16,18-7-3 16,8-1-6-16,8 0-12 0,0 3-15 15,4 1 9-15,16 2 6 16,11 1 5-16,7 3-2 16,9 0-3-16,9-1 0 15,2 3 1-15,0-2-2 16,-3 2 2-16,-12-2-2 15,-7-1-12-15,-5-1-27 16,6 0-37-16,5-8-100 16</inkml:trace>
  <inkml:trace contextRef="#ctx0" brushRef="#br0" timeOffset="-101159.13">25014 12809 126 0,'0'0'60'16,"0"0"-13"-16,0 0-11 15,0 0-35-15,0 0 4 16,0 0 0-16,6-5 8 0,-1 5 0 16,0 2-2-1,-4 0-3-15,-1-1-2 0,0 1 9 16,0-2-5-16,0 0-1 15,0 2 4-15,0-2-7 16,0 0-2-16,0 0-1 16,0 0 9-16,0 0 9 15,0 0 9-15,0 0-2 16,0 0-10-16,0 0-10 16,0 0-1-16,0 0 5 15,0 0 1-15,0 0-5 16,0 0-5-16,0 0-3 15,0 0 2-15,0 0-2 16,0 0-2-16,1 0 2 16,-1 0-2-16,3 0-2 0,-2 5 4 15,3 1 3-15,-2 6-2 16,1 4-1-16,-1 0 0 16,2 7 2-16,2 0-2 15,3 2 0-15,1-3-3 16,-2-3 3-16,0-4 0 15,-3-6 0-15,0-2-3 16,1-6-3-16,4-1-9 16,7 0-34-16,6-4-10 15,6-14-43-15</inkml:trace>
  <inkml:trace contextRef="#ctx0" brushRef="#br0" timeOffset="-100620.25">25270 12847 237 0,'0'0'63'0,"0"0"-44"16,0 0 11-16,0 0-9 16,-117-29-7-16,81 22 12 15,1-3-3-15,8-4-9 16,3-4 2-16,13-4 23 16,11-1-25-16,0 0-14 15,5 2-9-15,16 1 9 16,-1 4 0-16,5 4 0 15,-8 4 4-15,3 1-3 16,2 2-1-16,-1 5-12 0,4 0-16 16,2 0-2-1,6 0 2-15,7 0 1 0,11 0 2 16,8 0-5-16,6 0 4 16,2-21-7-16,-12-5 33 15,-14-1 3-15,-16 2 60 16,-16 1-23-16,-9 7 14 15,0-1-13-15,-14 1-23 16,-7 8-10-16,-5 0-7 16,-3 7 0-16,3 2 0 15,-2 0 1-15,7 14-2 16,0 11 1-16,6 8-1 0,9 6-1 16,6 2-2-16,0 0-1 15,15 2 4-15,3-7-2 16,4 5 4-16,-7-8-4 15,-3-5 4-15,-9-8-1 16,-3-4-1-16,0-8-4 16,-7-2 4-16,-11-2 3 15,-1-4-1-15,0 0-1 16,7 0 1-16,2 0-2 16,7-4-40-16,3-6-65 15</inkml:trace>
  <inkml:trace contextRef="#ctx0" brushRef="#br0" timeOffset="-100301.88">25752 12569 254 0,'0'0'76'15,"0"0"-21"-15,0 0-25 16,0 0-22-16,0 0-8 16,0 0 0-16,0 3 0 15,0 16 0-15,0 9 10 16,0 1-6-16,0 1 6 0,1 1-9 16,4-3 6-1,0-4-2-15,0-2 0 0,0-6-2 16,5-2-3-16,2-4 0 15,7-4-3-15,7-4-21 16,8-2-23-16,5-2-83 16</inkml:trace>
  <inkml:trace contextRef="#ctx0" brushRef="#br0" timeOffset="-100085.92">25944 12693 318 0,'0'0'59'0,"0"0"-10"15,0 0-14 1,-124-39-14-16,99 24 0 0,9 0-6 16,6-4 2-1,10-2-17-15,0-1-9 0,10 0-11 16,12 3-5-16,7 4 25 16,2 5-1-16,6 3-1 15,5 7-17-15,8 0-36 16,4 0-25-16,-1 0-99 15</inkml:trace>
  <inkml:trace contextRef="#ctx0" brushRef="#br0" timeOffset="-99858.11">26351 12405 319 0,'0'0'84'0,"0"0"-39"15,0 0-8-15,0 0-36 16,0 0 1-16,0 0-4 15,-16 7 5-15,16 16 8 16,0 7-3-16,1 9 2 16,13 7-4-16,2 2 8 15,-5 0-11-15,3-6-3 16,-7-6 0-16,-2-6-21 16,-5-8-45-16,0-14-18 15,-11-8-99-15</inkml:trace>
  <inkml:trace contextRef="#ctx0" brushRef="#br0" timeOffset="-99643.83">26266 12392 323 0,'0'0'68'0,"0"0"-53"15,0 0-12-15,0 0 5 16,105-41-4-16,-48 27-2 16,11 1-4-16,0-1-12 15,5-2-37-15,-7 2-127 16</inkml:trace>
  <inkml:trace contextRef="#ctx0" brushRef="#br0" timeOffset="-99031.03">26129 13128 276 0,'0'0'68'15,"0"0"-16"-15,0 0-8 16,0 0-12-16,0 0-3 16,7-89 24-16,-7 70-42 15,0 3 4-15,0 2 2 16,-19 4-17-16,-9 5 0 0,-17 5-3 16,-13 0 3-1,0 20 1-15,6 8-1 0,19 2 0 16,19 3-7-16,14 4-5 15,12-5-10-15,36-2 8 16,14-4 14-16,10 0 0 16,-4 1 0-16,-13-3 0 15,-24-3-2-15,-17-3-1 16,-14-8 2-16,0 3-8 16,-29-3 9-16,-16 2 2 15,-6 0 7-15,4-5-7 16,9-4-1-16,8-3 5 15,15 0-4-15,13-3-2 0,2-21 0 16,34-6-77 0,21-5-25-16,12-3 21 15,5 4 14-15,-7 4-150 0</inkml:trace>
  <inkml:trace contextRef="#ctx0" brushRef="#br0" timeOffset="-98624.63">26381 13138 3 0,'0'0'128'0,"0"0"-24"15,0 0-25-15,0 0-34 16,0 0-13-16,0 0-32 15,51-15 0-15,-51 37 0 16,0 5 3-16,0 3-2 16,0 0 6-16,3-1-7 15,8-2 4-15,9-5-4 16,10-5 0-16,1-10-5 16,5-7-7-16,-1 0 4 0,-2-13 3 15,-2-15 5-15,-4-4 2 16,-2-6-2-16,-5-2 0 15,-10-1 0-15,-10 7 3 16,0 8-2-16,-5 11 50 16,-15 10-16-16,-6 5-34 15,0 0-1-15,2 9 0 16,7 6 0-16,7 5-1 16,10 0-1-16,0 1-2 15,15 1 3-15,16 1-1 16,4 5 3-16,-6 3-1 15,-5 3 5-15,-9 3-2 16,-15 5 1-16,0 0 2 0,-18-3 3 16,-8-5-2-16,3-9-3 15,3-5-4-15,4-9 0 16,5-5-33-16,7-6-81 16,4-2-207-16</inkml:trace>
  <inkml:trace contextRef="#ctx0" brushRef="#br0" timeOffset="-97941.36">26958 13110 288 0,'0'0'110'0,"0"0"-63"15,0 0-46-15,0 0-1 16,0 0-4-16,0 0 3 15,31 35 1-15,-24-11 5 16,1 2-2-16,-8-5-5 16,0-3 2-16,0-8 0 15,0-3 0-15,0-6 0 16,-5-1 1-16,-3 0 6 16,6 0-2-16,2-9 15 15,0-11-15-15,7-3-5 16,20-1-6-16,1 5 6 15,-1 5 0-15,-6 9 3 16,-1 3-5-16,-4 2 2 0,4 0-6 16,-4 0-8-1,7 0 4-15,-2 0 0 16,-1 0-26-16,-1 0 32 0,-2-5-26 16,-3-8 30-16,-3-4 0 15,-1 2 13-15,-2 3 10 16,-5 0-14-16,1 5 5 15,-3 3 6-15,-1 2-3 16,0 2 2-16,0 0-11 16,4 0-8-16,-1 0-8 15,9 0-21-15,4 2 26 16,8 3-9-16,10-3-10 16,-2-2-14-16,1 0 19 0,-3-7 13 15,-3-10 4-15,-3-9 1 16,-9-2-1-16,-4-8-6 15,-5-1 0-15,-6-2 6 16,0 2 27-16,0 2 23 16,-11 4 17-16,-4 3-24 15,0 7 2-15,4 6-11 16,3 10-5-16,5 5-12 16,-2 0-17-16,1 20-15 15,1 15 13-15,3 15 1 16,0 11-2-16,0 11 2 15,2 9-13-15,8-4-41 16,0-12-104-16</inkml:trace>
  <inkml:trace contextRef="#ctx0" brushRef="#br0" timeOffset="-70481.95">23855 5356 139 0,'0'0'72'0,"0"0"-10"16,0 0-18-16,0 0-11 15,0 0-6-15,0 0-21 16,0 0 1-16,0 0-6 16,-14 0 4-16,14 0-4 15,0 0 3-15,0 0-4 16,0 0-1-16,0 0-2 16,0 0 3-16,0 5-2 15,0 4 2-15,0 5 0 16,0 5 0-16,0 2 1 15,0 7-1-15,0 4 0 16,0 4 1-16,0-1 2 0,-6 2-3 16,0-3 2-16,-3-7-1 15,3-7 0-15,1-6-1 16,1-8 0-16,4-4 0 16,0-2 0-16,0 0 0 15,0 2 0-15,0 0 3 16,0 1-2-16,4 0 6 15,1-1-6-15,-4 1 0 16,0-1 1-16,2-2-1 16,7 0 0-16,5 0-1 15,12 0 3-15,8 0-1 0,7 0 0 16,1 0-2-16,-2-5-11 16,-6 3-23-1,-7 2-23-15,-7-8-44 0</inkml:trace>
  <inkml:trace contextRef="#ctx0" brushRef="#br0" timeOffset="-69966.49">24309 5471 6 0,'0'0'89'0,"0"0"-6"16,0 0-35 0,0 0-31-16,0 0 45 0,0 0-48 15,0-14 31-15,0 14-18 16,0-3-11-16,0 1 1 16,-2 0-7-16,-6 2-8 15,-3 0 1-15,-10 0-3 16,-4 0-3-16,-3 7-3 15,2 6 6-15,2-1 7 16,12 0-7-16,1 2-1 16,6 1-7-16,0 3 8 0,5 3 0 15,0 1 0 1,6-1 0-16,14-4 1 0,1-7 0 16,-1-6-1-16,-5-4 2 15,-2-4 2-15,-5-16 23 16,-1-7 11-16,-7 3 0 15,0 0-19-15,0 1-17 16,-4 7 1-16,-7 3-3 16,4 6-2-16,7 6-7 15,0 1-2-15,0 0-83 16,0 7 38-16,0 10 53 16,0 2-7-16,5 5-6 15,5-2-7-15,7 1-22 16,3-6-39-16,0-6-19 15</inkml:trace>
  <inkml:trace contextRef="#ctx0" brushRef="#br0" timeOffset="-69431.66">24423 5489 150 0,'0'0'105'16,"0"0"-27"-16,0 0-21 15,0 0-24-15,0 0-9 16,0 0-11-16,-6-53 12 15,6 53-12-15,0 0-13 16,0 0 0-16,0 0-7 16,0 2-15-16,0 14 16 15,3 11 6-15,9 12 0 0,-1 12 2 16,6 12 2-16,-2 2 6 16,-3-3-4-16,-9-3-4 15,-3-8-1 1,-3-8 0-16,-21-9 1 0,-7-6-2 15,-6-4 2-15,1-7 0 16,3-6-1-16,6-8 6 16,6-3-1-16,6 0 11 15,3-16-16-15,2-9 4 16,3-10-2-16,7-10 11 16,0-6-4-16,15-5-9 15,18-2 1-15,7-2-2 16,4 7-21-16,3 6 12 15,-2 12 9-15,-9 8 0 0,0 6 0 16,-4 8-3-16,-6 2 2 16,-6 4 1-1,-6 2 0-15,-6 5 0 0,-2 0-2 16,-2 0-5-16,2 4 1 16,-1 15 5-16,-1 6-2 15,1 6 2-15,-4 6-2 16,1-2 3-16,-2 1 0 15,0-4 0-15,0-7-57 16,0-15-20-16,-15-10-163 16</inkml:trace>
  <inkml:trace contextRef="#ctx0" brushRef="#br0" timeOffset="-69282.46">24708 5299 324 0,'0'0'59'16,"0"0"-44"-16,0 0-15 16,0 0-21-16,0 0-67 15,0 0-39-15</inkml:trace>
  <inkml:trace contextRef="#ctx0" brushRef="#br0" timeOffset="-69036.94">25105 5353 312 0,'0'0'32'0,"0"0"-29"16,0 0-1-16,0 0 5 16,-116 50-4-16,83-29 4 15,11 2-4-15,9 0 4 16,9 3-2-16,4 1-3 15,0 0 6-15,30 0-3 16,18-6 0-16,17-5-4 16,11-9-1-16,9-7-56 15,-9-2-133-15</inkml:trace>
  <inkml:trace contextRef="#ctx0" brushRef="#br0" timeOffset="-68187.2">25409 5425 32 0,'0'0'130'0,"0"0"-116"16,0 0-6-16,0 0-3 15,0 0-1-15,0 0-4 16,0 0 17-16,0 0 39 16,0 0-2-16,0 0-17 0,0 0-20 15,0 0-14-15,0 2-2 16,0 7-1-16,0 0 1 16,0 1-1-16,0 1 0 15,0 4 0-15,0 0 5 16,5 2-5-16,12-2 5 15,5 1 0-15,4-5 2 16,4-7-2-16,2-4 8 0,-4 0 13 16,-4-11 1-1,1-11 6-15,-5-3-10 0,1-5-16 16,-6-1-7-16,-12 1 6 16,-3 0-12-16,0 6 3 15,-14 7 3-15,-6 7 6 16,0 7-6-16,-3 3-9 15,-8 10-59-15,-4 12-2 16,-7 1-80-16</inkml:trace>
  <inkml:trace contextRef="#ctx0" brushRef="#br0" timeOffset="-67600.76">24514 6000 203 0,'0'0'110'15,"0"0"-48"-15,0 0 8 16,0 0-22-16,0 0-16 15,0 0-2-15,-9 0-6 16,9 0-20-16,0 0-4 16,18 0 0-16,16-5 0 0,9 0 0 15,17-2 0-15,4 0-17 16,2 1-8-16,2 0 0 16,-11 2-49-16,-10 2 26 15,-12 0-65-15,-18 1-86 16</inkml:trace>
  <inkml:trace contextRef="#ctx0" brushRef="#br0" timeOffset="-67398.99">24533 6256 247 0,'0'0'42'0,"0"0"-36"15,0 0 32-15,101 3-22 16,-41-9 6-16,5-9-2 16,7-4-2-16,2 7-18 15,-2-2-7-15,-4 0-82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6:01:47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9096 8375 3 0,'0'0'53'16,"0"0"13"-16,0 0-16 15,0 0 4-15,0 0-1 16,0 0-18-16,0 0-16 16,0 0 10-16,0-2-17 0,0 2-10 15,0 0 1-15,0 0 0 16,0-2 3-16,0 1 4 15,0 0-2-15,0-3 5 16,0 1-12-16,0 0 14 16,0 1 6-16,0-2-19 15,-3 1 3-15,1-1 6 16,-2 1 0-16,0-1-9 16,2 1 2-16,-7-2-3 15,8 1 1-15,-6 1-2 16,2 0 2-16,0 0 0 15,-1-1-1-15,-3 2 2 0,3-1-3 16,-6-1 0-16,3 2 3 16,-1 1-1-1,0-1-1-15,1 0 6 0,-1 0-6 16,3 2 1-16,-1 0 1 16,2-1-2-16,1 1 3 15,-1-1-4-15,-1 1 1 16,-1 0 1-16,0-3 1 15,-2 3-3-15,0 0 0 16,-1 0 0-16,-3 0-3 16,-2 0 3-16,-4 0-1 0,-1 0 1 15,2 4-1 1,2-1 1-16,5 1 5 0,2-3-5 16,5 3 0-16,-6 0 0 15,1 1 0-15,0 1 0 16,-4 1 0-16,-3 3 2 15,3 1-5-15,-3 2 6 16,1 1-3-16,-6 2 2 16,4-2-2-16,0 4 0 15,3-3 0-15,0 0 0 16,4 1 0-16,1-2 4 16,-1 0-3-16,-2 4-1 15,1 0 0-15,0 1 0 0,0 1 0 16,1-4 0-1,3 3 0-15,1-2 0 0,-1 0 0 16,2 0 0 0,-3 1 0-16,3 1 0 0,-1 0 0 15,-1 0-1-15,2 0 2 16,-3-2-1-16,3 0 1 16,-2 0-1-16,5 2-1 15,-7 3 1-15,-3 1 0 16,4 3 1-16,-3 1-1 15,4 0-1-15,3 2 1 16,3-1-3-16,1 0 3 0,1-5-6 16,0 1 2-1,0 0 7-15,0-4-5 16,0 3 4-16,0-2-2 16,0 2 0-16,0-4-2 0,3 5 2 15,2-4 0-15,2 0 0 16,-2 2 2-16,-2-1-2 15,0 0 0-15,-1 6 0 16,0-2 0-16,-2 3 0 16,0 0 0-16,0 1 1 15,0 0-2-15,0 1 1 16,7-2 0-16,6-1-3 16,-1 1-4-16,4-5 6 15,3 2 1-15,2-1 0 16,-1 0 0-16,1 1 0 0,1 0 0 15,-1 3 0 1,1 1 1-16,-3 0 2 0,-4-1-3 16,1 0 2-16,-1 0-1 15,2-3 3-15,-2 1-3 16,6-1 2-16,-4-1 1 16,7 1-2-16,-3 0-2 15,0-2 1-15,6 3-1 16,-2-2 3-16,1-3-3 15,0 1 4-15,2-5-4 16,-2 1-4-16,0-2 4 16,-1 0 2-16,-1-2-2 15,-1-2 0-15,4 0 1 16,-2-2-1-16,1 0 1 0,8 0 1 16,-2-1-2-16,4 1 1 15,2 1-1-15,2-1-1 16,1-3 1-16,3 5 0 15,1-2 0-15,-3 2 0 16,2-2 1-16,4 2-1 16,-5 2-1-16,1-1 1 15,0-5 1-15,0 1-1 16,5-2-1-16,3-1 1 16,6-5 0-16,-1-1 0 15,11 0 1-15,-2 0 0 16,-1 0 0-16,-5 0 4 15,-7 0-5-15,-1 0 2 16,-6 0 2-16,-4 0-7 16,2 0 7-16,1-1-3 0,1-5 1 15,5-3-2-15,2-2 0 16,4-1 0-16,6-2 1 16,-10 0 1-16,-3 1-1 15,-14 3-1-15,-4-1 1 16,-10-2-1-16,2 3 2 15,0-4-2-15,4-6 1 16,4 0-1-16,0-3 0 16,4-3 0-16,5 2 0 15,-4 0 3-15,-7 3 3 0,-2 1 0 16,-6 2 5-16,-4 2 3 16,-3 0-3-1,0-1-5-15,-1-4 1 0,1-1-7 16,4-1 1-16,7-7-1 15,5-4 0-15,3-7 0 16,0-3 0-16,-7 1 1 16,-3 4 4-16,-11 5-3 15,2 4 11-15,-3 3 1 16,-5 2-6-16,1-3-4 16,2 2-4-16,-2-2 7 15,2-3-3-15,2-6-8 16,-5-4 4-16,6-2 0 0,-3 2 0 15,-4 0 1-15,1 1-1 16,1 2 2-16,-8 0-2 16,0 3 1-16,0-3-2 15,0 0 2-15,0 0-2 16,0-4 1-16,0 1 0 16,0-5 0-16,-8 2-2 15,1-2 2-15,-3 1-1 16,-1 2 0-16,-4 2 1 15,3 0 0-15,-6-1 0 16,6-3-1-16,1 0 2 16,1 3 0-16,-5-1-1 15,4-1 0-15,-3-4 0 0,2 2-1 16,-8 2 1-16,0 2 0 16,-3 5 2-16,0 3 0 15,0 6-1-15,2 2-1 16,1 2 3-16,4 3-2 15,-4 2-1-15,3-1 0 16,-3 0-1-16,-1-1 1 16,0 3 0-16,-3-3 0 15,2 5 0-15,1-2 1 16,-6 2-3-16,6 6 7 16,-4-5-5-16,-1 1 1 15,-4 1-1-15,1-4 0 16,-4 0 0-16,0 0 15 15,3 1-11-15,0 4 0 16,-1 5-3-16,5-2 0 16,-3 2-1-16,3 1-2 0,1 1 1 15,-1 2 1-15,-4 1-1 16,3 1 1-16,2 1-4 16,8 0 3-16,-4 0 1 15,1 0 0-15,-1 0 1 16,-1 0-1-16,-1 0 2 15,-1 0-2-15,-1 0 0 16,0 0-1-16,0 0-1 16,7 0 2-16,-3 1 0 15,1 1 3-15,5-2-1 0,-2 1-2 16,-4 1 0 0,1-2 0-16,0 2 1 0,-2 0-1 15,1-2-1-15,-4 1 1 16,4 3 2-16,-5-2-2 15,-4 1-1-15,3 1 0 16,3-2 1-16,2-1 0 16,5 0-2-16,2 2 4 15,-4-1-2-15,3-2 0 16,-4 2 0-16,2-1 0 16,-4 3 0-16,-1-3 0 15,5 3 0-15,-5 0-2 16,5 1 2-16,-2-2 0 0,-7 3 0 15,1-1 2-15,0-2 0 16,1 3-2-16,-1-3-2 16,4 1-2-16,1-1 4 15,0 2 1-15,1-3 2 16,1 3-3-16,4-2 0 16,-2 0-2-16,1-1 2 15,-1 2 0-15,2-1 3 16,0 0-6-16,-6 3 8 15,-5 0-10-15,0 2 8 16,-8 3-4-16,2-3 1 16,-1 0 0-16,2-1-2 0,-4 0 2 15,7-1 0 1,2-1 3-16,1-2-3 0,5 1-1 16,3 1-3-16,-4-1 4 15,1-1 1-15,1 1 0 16,6-1-1-16,0 2 2 15,1-4 0-15,-1 5-4 16,1-3 2-16,-3 4 0 16,-2 0 0-16,-4 1 0 15,1 2 0-15,2-1 0 16,-2-1 2-16,7 1-2 16,-2-2-4-16,2-1 4 15,-2 1 0-15,6 0 0 16,-2-1-6-16,1 3 4 15,-1 1 2-15,-2 2 0 16,0 4-1-16,-2-2 1 16,-3 4-1-16,2-1 1 0,-2-2 0 15,6-3 1-15,-4 0-1 16,8-4-1-16,0 3 0 16,-1-2 0-16,4 0 1 15,-1-2-1-15,1 5-6 16,-5 2 2-16,6 0-1 15,-2 3-3-15,-6 2-5 16,5 4 0-16,-1 6-13 16,-3 3-6-16,4 7-10 15,-1 1-41-15,3-4-49 0</inkml:trace>
  <inkml:trace contextRef="#ctx0" brushRef="#br0" timeOffset="2765.85">18136 8130 119 0,'0'0'61'0,"0"0"-36"16,0 0-8-16,0 0-15 16,0 0 0-16,0 0 5 15,0 0 14-15,2-38 18 16,-2 33-6-16,0-2-3 15,0 1 18-15,0 0-17 16,-5 3-7-16,0 1-8 16,0-1-15-16,-3 3-1 15,-2 0 0-15,2 0 3 16,-3 0-3-16,-4 0 0 0,0 3 2 16,0 9-2-16,0 1-1 15,-2 4 1-15,0-1 0 16,2 5-1-16,-1-2-2 15,-1 6 6-15,0 2-1 16,0 2 0-16,2 4-2 16,-6 4 0-16,-3 8 3 15,0 5 0-15,-2 4-1 16,1 3-2-16,-1 2 2 16,7-7-2-16,7-4 0 15,2-6-5-15,6-4 5 16,4-2 1-16,0 0-1 15,0 4 4-15,0 4 6 16,0 3 2-16,0 2-1 16,0 2-1-16,0 2-8 0,0-1-1 15,9 2 1-15,-2-3-2 16,7-3-1-16,3-3 1 16,3-8 1-16,5-3-1 15,-2-6 3-15,2 0-3 16,0-6-2-16,-5-1 2 15,3-1 2-15,-4 0-2 16,2-1 1-16,-4 4 2 0,3-2-6 16,0 4 6-1,-3-2-6-15,3 3 3 0,5-1 0 16,1 1 0-16,5 7 1 16,8-3-1-16,1 2 3 15,6-1-1-15,-5-6-2 16,7-6 0-16,-3 2-3 15,-3 1 3-15,2-1 0 16,-4-1 1-16,-3-1 3 16,-4-4-3-16,-3-3 0 15,0-5 3-15,-4-2 0 16,7-3 13-16,2-2-14 16,6 0 8-16,7 0-3 15,10 0-6-15,2 0 0 16,-3 0 1-16,1 0-3 0,-7 4 1 15,-2 1-1 1,-4-2 1-16,-2 2 1 0,3-1-1 16,1 1-1-16,-5-4 0 15,3-1 0-15,-4 0 2 16,-2 0-2-16,2-1 2 16,-1-11 0-16,-1 2 2 15,1-3 0-15,1 1-2 16,3-2-1-16,1-3 2 15,-2 0-1-15,2 2 0 16,-5-3-3-16,-2-3 2 16,-2-2 3-16,-4 0 2 0,1-3 8 15,1-1-9 1,2-2-2-16,1-1-1 0,-1-2-2 16,1 1 1-16,-6-2-1 15,0 1 1-15,-1 0 2 16,-1-1-3-16,-3 2 9 15,-1 1 16-15,0 1-11 16,-3-2-10-16,2-2 5 16,2-2-6-16,-2-2 0 15,4-1-1-15,-6-4-2 16,-2 0 1-16,-2 0-1 16,-7-2 1-16,-4 2 1 15,-7 1 13-15,0 1-4 16,0-2-3-16,0 0-7 15,0-1 0-15,0-2 1 16,-10-5-2-16,-5-3 0 16,-1 0-1-16,-3 0 1 0,1 3 0 15,-2 2 5-15,0 0-3 16,-2 0-1-16,1 4-1 16,1-1 0-16,-1 1 0 15,0-1-2-15,-4 3 2 16,2-1 0-16,-7 3-1 15,0 0 1-15,-2 1 1 16,-4 0 1-16,-4 0-2 0,2 5 0 16,1 1 0-1,6 6 2-15,-1 2 4 0,4 1-6 16,1 0 3-16,0 1-6 16,-3 0 4-16,3-1-1 15,-3 0 0-15,-2 0 0 16,-1-1 0-16,-2 6-1 15,-2 1-1-15,6 3 2 16,0 5-3-16,1 3 3 16,3 2-1-16,-5 3 1 15,2 0-1-15,-1-1 1 16,1 1 0-16,1 1-1 16,-2 1 1-16,0 0-1 15,5 0 0-15,-5 0 1 16,-3 0-2-16,3 1-1 0,-1 4 0 15,6 1 2-15,-1-1 1 16,2-2 0-16,-3 2 0 16,-3 0 2-16,0 2-4 15,-4-2 4-15,-1 2-2 16,-3-2 0-16,0 1 0 16,3-3 0-16,2 1 0 15,4-1-1-15,0 1 1 16,4-1 0-16,0-1 0 15,0 3-1-15,-2 1 0 16,-5 0-2-16,-1 2 2 16,-2-1 2-16,4-2-1 0,2 0 1 15,4-2-1 1,5 2 0-16,-3-1 0 0,2 1 2 16,-3 0-4-16,-3 0 4 15,2 2-2-15,0 2 0 16,1-3-3-16,4 1 2 15,4 1-1-15,-1 2 1 16,0-1 1-16,2 3-7 16,-4 0-13-16,4 4-10 15,-4 6-22-15,1 5-7 16,-3-1-48-16,2-10-89 16</inkml:trace>
  <inkml:trace contextRef="#ctx0" brushRef="#br0" timeOffset="4842.1">9179 8151 35 0,'0'0'38'0,"0"0"5"15,0 0-6-15,0 0 29 16,0 0-30-16,0 0 8 16,0 0-26-16,-9-44-2 15,9 37-2-15,-1 7 9 16,0-2 10-16,-3 2-13 16,0-3-6-16,2 2-4 15,-3 1-7-15,1-3 7 16,1 0-10-16,0 2 9 15,2-2 8-15,-3-1 6 16,0 2-11-16,4 1 2 16,0 1-1-16,0 0-10 0,0 0 4 15,0 0-5 1,0 0 3-16,0 0-10 0,0 0 7 16,0 0-4-16,0 0 1 15,0 0 1-15,0 1 1 16,0 9-1-16,9 2-4 15,1 3 4-15,1 3 4 16,0 0-3-16,3-2-1 16,1 0 0-16,-4-3 0 15,4 4 0-15,-3-1 0 16,5 0 0-16,2 2 2 16,2-2-2-16,5 3 0 15,-4 1 3-15,-2-2-3 16,-3 1 0-16,-2-1 0 15,-1 2 6-15,2-4-2 16,-4 1 6-16,2-1-3 16,-1 3 2-16,2-4-8 0,-3 2 2 15,1-2-2-15,2 0-1 16,0 2 1-16,2 1-3 16,2-2 3-16,3 1-1 15,-2 1 0-15,-4-6 2 16,4 0 2-16,-7-2 0 15,-1-2-4-15,-5-1 0 16,4 1-1-16,-2 1 3 0,2 1-2 16,-1 2 0-1,0 0 0-15,1 2-1 0,4-2 2 16,1 2-1 0,-1-1 3-16,-2 1-3 0,-3-4-1 15,-1 2-1-15,-3-4 4 16,3 1-2-16,-3 0 0 15,1-1 0-15,6 2 1 16,-3 3-1-16,1-3 0 16,-1 4 0-16,0 0 0 15,0-3 0-15,-4-2 0 16,-3-1 1-16,0-3-1 16,1 2 0-16,2-2 1 15,1 0-1-15,3 4 1 16,1-1 0-16,8 4-1 0,-4-4 0 15,-2 2 2 1,-5-3-2-16,-1-2 0 0,2 0 1 16,-4 1-1-16,3-1 1 15,0 2-1-15,4 0 0 16,-2 0 0-16,1 0 0 16,-1 0-1-16,-2-1 1 15,-8-3 0-15,3-1 2 16,-3-2-4-16,0 0 1 15,2 0-4-15,0 0-17 16,1 0-30-16,-1 0-90 16</inkml:trace>
  <inkml:trace contextRef="#ctx0" brushRef="#br0" timeOffset="5891.17">10211 8326 225 0,'0'0'54'15,"0"0"0"-15,0 0-19 0,0 0-1 16,0 0 10 0,0 0 2-16,12-47-4 0,-12 47-24 15,0 0-10-15,0 0 7 16,0 0-15-16,0 0 0 16,0 0-6-16,0 0 5 15,0 15 0-15,1 5 2 16,3 2 1-16,-1 5-2 15,0 0 0-15,0 8 2 16,-1-1-2-16,-2 5 3 0,0 3 7 16,0 2-6-1,0 3 1-15,0-3-4 16,-8 2-1-16,0 2 4 0,-4-2-4 16,-1 1 0-16,-2 0 2 15,4-1-3-15,-4-4 1 16,4-3 0-16,1-6 2 15,-2-1 3-15,5-3-1 16,-4-2 5-16,4-1-5 16,-1-1-3-16,-3 2 2 15,7 1-2-15,-2 1-1 16,-1 3 3-16,2-2-3 16,0 0 0-16,-1-1 0 15,2-2 2-15,-1 0-2 16,-5-2 0-16,8-1 0 0,-7-4 2 15,3-1-1-15,1-1 0 16,1-1-1-16,2 3 0 16,2-3 0-16,0-1-1 15,0 4 1-15,0-5 0 16,0 2 0-16,2-2 0 16,2 0 0-16,1 0 1 15,-5 4-1-15,2 0 0 16,-2 2 1-16,0 3-1 15,0-3 0-15,0-2 0 16,0 1 2-16,0 2-2 16,0-5 0-16,0 4 0 15,3-1 0-15,-2 0 0 16,-1 0 0-16,4-1-3 0,-4 1 3 16,5 1 0-16,-5 2 0 15,0-3-1-15,0-1 0 16,0-5 1-16,0 2 0 15,0 3-1-15,0 1 1 16,0 0 1-16,0 4-1 16,0 0 0-16,0-1 0 15,0-3 0-15,0-3 0 16,0-1 0-16,0-2 0 16,2 0 0-16,2 1 0 15,2-2-2-15,-2 0 6 16,-3 5-10-16,-1-3 12 15,0 0-12-15,0-1-8 16,0-8 14-16,0-1 0 16,0-3-2-16,0-2-1 0,0 0-2 15,0 0 3-15,0 0-7 16,0-13-30-16,0-15-362 16</inkml:trace>
  <inkml:trace contextRef="#ctx0" brushRef="#br0" timeOffset="7375.68">10058 9604 136 0,'0'0'107'0,"0"0"-57"15,0 0-16-15,0 0-10 16,0 0 3-16,0 0 11 16,0 0-17-16,0-5-3 15,0 5 2-15,0 0 10 16,0 0-10-16,0 0-7 0,-3 0-5 16,-9 4-5-16,-3 8 2 15,3 0 1-15,-3 7-1 16,-1-1 2-16,-9 6-3 15,3 4-4-15,-4 6 4 16,-6 3-1-16,2 7 0 16,-5 0-3-16,1-4 11 15,-1-1 1-15,4-5-11 16,-4 0-1-16,2-2 4 16,2-2 0-16,4-3-4 15,-4-1 4-15,1 2-5 16,0 3 2-16,-3 2-1 15,2-1 7-15,0-3-7 0,0-4 1 16,2-2-1-16,8-2 0 16,-2-1 0-16,4-4-1 15,6 0 0-15,-6-2 0 16,6-3-1-16,0-1 2 16,3 1 0-16,-2 1 2 15,1-1-1-15,4-1-1 16,-2 0-1-16,4-5-2 15,1 2 3-15,0-5-4 16,4-2 0-16,0 0 4 16,0 0-1-16,0 0 0 15,0 0-2-15,0 0 2 0,0 0 1 16,0 0 0-16,0 0 0 16,0-12-4-16,9-4 2 15,4-4-3 1,-1-1 0-16,4-2 5 0,-4 2 0 15,-1-1 0-15,0-3-1 16,4 0 0-16,4-3 2 16,-2 0-2-16,5-3 1 15,-4-1-3-15,2 0 6 16,2 0-6-16,-3 0 4 16,-6 2-1-16,2 0 2 15,-10 5 1-15,-4 5-3 16,2 4 8-16,-3 4-1 0,0 4-1 15,0 2-6-15,0 2 0 16,0 2-1-16,0-1 1 16,0 1 0-16,1 2 1 15,-1 0-1-15,0 0 0 16,0 0-1-16,0 0-4 16,0 2 3-16,0 13-2 15,-10 7 4-15,-5 2 2 16,5 4 0-16,-1-2 0 15,2 3-2-15,-2 2-1 16,-2 1 1-16,-2 4 0 16,0-2 0-16,-3 2 1 15,0-6 0-15,7-2 2 16,2-3-3-16,3-4-3 0,2-5 2 16,-1-1 2-16,3-3-1 15,-2-5 2-15,4-1-2 16,0-3-3-16,0 1 3 15,0-2 0-15,0-2-2 16,0 1 0-16,0-1-1 16,0 0 2-16,0 0 0 15,15 0 2-15,10-8 3 16,12-14 0-16,11-7 0 16,7-4-2-16,-2-1 2 15,4 0-4-15,1 0 1 16,0 4 2-16,-6 2-3 15,-3 4 5-15,-17 7-5 16,-10 8-2-16,-11 7-7 16,-7 2-3-16,-4 0-21 0,0 0-66 15,0 1-15-15,-5 7-179 16</inkml:trace>
  <inkml:trace contextRef="#ctx0" brushRef="#br0" timeOffset="8345.41">9153 10576 217 0,'0'0'102'0,"0"0"-70"15,0 0 4-15,0 0-22 16,0 0-1-16,0 0 15 16,0-3 4-16,0 3-1 15,0 0-5-15,0 0-5 16,0 0-15-16,0 0-6 16,0 1-3-16,0 15 3 15,0 4 0-15,0 7 4 0,0 4-1 16,0 7-3-1,0 2 3-15,0 7-5 16,-5 4 5-16,1-3-1 0,3-5-2 16,1 1-3-16,0-6 3 15,0 8 1-15,0 9 2 16,0 5-3-16,0 3 1 16,0 2 1-16,-11-4 2 15,-4-3 0-15,0-4-2 16,4-4-2-16,1-10-1 15,1-3-3-15,-1-1 4 16,2-4 6-16,2-5-6 0,1-4-1 16,1-6 1-1,1-4 1-15,3-2-1 0,0-2-2 16,0 0 0-16,0-1 0 16,0-2 0-16,0-5 2 15,0 1 0 1,0-2 0-16,0 0 0 0,0 0 0 15,0 0 1-15,0 0-1 16,0 0-49-16,-12-5-141 16</inkml:trace>
  <inkml:trace contextRef="#ctx0" brushRef="#br0" timeOffset="9663.7">8735 12013 185 0,'0'0'59'16,"0"0"-47"-16,0 0-7 16,0 0-5-16,0 0 0 15,0 0 2-15,0 0-2 16,-3-29 4-16,3 23 10 15,0 3 20-15,0-2-3 16,0 3-11-16,-6-1-16 16,1 3-2-16,1-2 8 0,0 1 8 15,3 1-8-15,-5-1 3 16,-2-2-9-16,-3 2-2 16,-6 1-2-16,-2-2 0 15,2 2 0-15,-2-2 3 16,4 2 5-16,1-2-6 15,2-1 3-15,3 1 0 16,0-1 2-16,-2 0 0 16,2 1-3-16,-1-1 1 15,3 1-1-15,-1 2 4 16,6-2 7-16,-2 2-15 16,3-1 7-16,1 1 8 0,0-2-11 15,0 2-4-15,0 0-12 16,0 0 4-16,11 0 8 15,11 0 3-15,12 0 1 16,5 0-4-16,15 2 0 16,9-2 1-16,11 0 2 15,12 0-1-15,4-4-2 16,14-11 0-16,4-2 4 16,7 1-2-16,-6 0 2 15,-6 6-4-15,-14-1 0 16,-10 4-2-16,-6 0 1 0,-15 2 1 15,-13 1 0 1,-14 1 1-16,-10 2-1 16,-8-2 3-16,-6 2-3 0,-2 1 2 15,-4 0 3-15,-1 0 7 16,0 0 9-16,0 0 7 16,0 0-3-16,0 0-12 15,0 0 2-15,0 0-13 16,0 0-2-16,0 0-2 15,0 0 2-15,0 0 2 16,0 0 1-16,0 0-6 16,-10 0-2-16,-6 4 5 15,-5 14 5-15,-10 7-5 16,0 7 0-16,-8 4-2 0,0 1 2 16,4 2 0-1,-1 3 0-15,0 3-4 0,-2 7 4 16,1 4 0-16,-4 0 4 15,3 2-6-15,-2 0 2 16,-1-2 0-16,4 2 2 16,-1-2-2-16,-1-3-10 15,7-5-10-15,1-11-3 16,4-4-17-16,1-5-8 16,5-7-3-16,5-3-72 15,-2-14-142-15</inkml:trace>
  <inkml:trace contextRef="#ctx0" brushRef="#br0" timeOffset="10262.44">8328 12019 182 0,'0'0'49'16,"0"0"-26"-16,0 0 25 15,0 0-22-15,0 0-9 0,0 0-12 16,92-14 4-1,-72 14-5-15,1 0-3 16,5 12 4-16,-2 5 0 16,6 5 3-16,3 3 0 15,0 4-6-15,-1 1 0 0,-1-2 2 16,5 5-1-16,-4 0 15 16,15 3 2-16,-1 2-5 15,1 2-9-15,7 2 3 16,-2 3-6-16,0 5-1 15,-7 0-1-15,-9-5-1 16,-9-6 0-16,-7-9 0 16,-9-10 1-16,-1-1-1 0,-6-4 0 15,-4 3-9 1,0-4-55-16,-4-9-66 0</inkml:trace>
  <inkml:trace contextRef="#ctx0" brushRef="#br0" timeOffset="11854">10142 9332 99 0,'0'0'99'15,"0"0"-43"-15,0 0-28 0,0 0-4 16,0 0-12 0,0 0-4-16,0-7 12 0,0 7-10 15,0 0 6-15,0-1 21 16,0 1 13-16,0 0-6 16,0 0-19-16,0 0-7 15,0 0-15-15,0 0-1 16,4 0-2-16,12 0 2 15,4 0-1-15,6-2-1 16,3 2 0-16,5 0 1 16,-2 0-1-16,9 0 0 15,0 0 0-15,-1 0 1 16,3 0 5-16,-2 0-6 16,7 0-2-16,4 0 2 0,5 0 0 15,10 0 0-15,6 0 3 16,2 0-3-16,0 0-5 15,-1 0 2-15,-2 0 1 16,-2 0 1-16,3 0 1 16,4 0 0-16,-1 0 0 15,3 0-10-15,1 0-4 16,-4 0 0-16,-4 0-11 16,-8 0 10-16,-4-2-1 15,-6-3 12-15,-7-2 4 16,-6 0 2-16,-1-2 2 15,1-1 5-15,2 1 3 0,1-1-6 16,-3 5-6-16,-10 2 5 16,-11-1-5-16,-11 4 2 15,-9-2-1 1,0 2 40-16,0 0-15 0,1 0-26 16,-1 0 1-16,0 0-1 15,0 0 2-15,0 0-1 16,0 0 15-16,0 0-13 15,0 0-1-15,0-1-2 16,0 1 0-16,0 0-1 16,0 0 1-16,0 0-1 15,0 0 1-15,0 0-4 16,0 0 3-16,0 0-2 0,0 0 3 16,0 0 9-1,0 0 0-15,0 0 2 0,0 0 4 16,0 0-5-16,0 0-6 15,0 0-4-15,0 0-19 16,0 0-39-16,0 0-65 16,0-5-62-16</inkml:trace>
  <inkml:trace contextRef="#ctx0" brushRef="#br0" timeOffset="16204.24">12262 9258 149 0,'0'0'57'15,"0"0"-7"-15,0 0 7 16,0 0-19-16,0 0-7 16,0 0 8-16,1 0-7 15,-1 0-6-15,0 0 2 0,0 0-10 16,0 0-3-16,0 0-13 15,3 0 9-15,2-5-10 16,2-3 4-16,2-4-2 16,1 0 7-16,0-5-7 15,6 1 5-15,1-3 5 16,3-5-9-16,-3-1-2 16,4-6-2-16,3-1 0 15,1-4 2-15,2-2-2 16,5-5 3-16,-2-4-3 15,7 0 0-15,-2-3 0 0,-2 1 1 16,-1-1 2 0,-6-1-1-16,4-4-1 0,0 1 3 15,3-4-4-15,-1 0 0 16,3 3-1-16,3 5 6 16,-4 2-6-16,3-2 1 15,1-1 0-15,4-2-4 16,-2 1 0-16,-3-3 4 15,-2 2-3-15,-4 5 4 16,-3 1-1-16,0 0 0 16,0 5-11-16,2 0-15 15,-3 3 19-15,0 2 0 16,-5 5-1-16,-3 7 5 16,-4 4 3-16,-5 4 0 0,1 5 0 15,-2 3 3-15,-3 0-6 16,0 2 6-16,-1-2-6 15,4-1 5-15,-3 1-2 16,-3 2 1-16,0 1 5 16,-3 0 3-16,4 3-3 15,-4 0 2-15,0 1-4 16,0 0 1-16,0 0-1 16,0 1-2-16,0-3-1 15,0 3 1-15,0 1 3 16,0-2-2-16,0 2-1 15,0 0-2-15,0 0-2 16,0 0-2-16,0 0 0 16,0 0 4-16,3 0 2 15,-3 0 0-15,0 0-2 0,0 0 0 16,0 0 0-16,0 0 1 16,0 0-1-16,0 0 0 15,0 0 0-15,0 0 3 16,0 0-2-16,0-2 7 15,0 2 14-15,0-2 3 16,0 1-6-16,0-1-9 16,2-1-5-16,-2 1 6 15,0 2-8-15,0 0 3 16,1-1-5-16,1-2-1 0,1 0 1 16,2-2-1-1,0-2 0-15,0 1 2 0,2-1-2 16,1-3 0-16,-1 0 0 15,4-5 0-15,0-2 0 16,4-1 0-16,0-5 0 16,1 3-2-16,-1-2 2 15,0 1 3-15,0-3-3 16,1 1-1-16,-1-5-1 16,-2-1 2-16,2-2 0 15,0 0 0-15,0 1 0 16,0 1 0-16,1 2 0 15,4 2 0-15,1-3 0 0,6 1 0 16,-6-5-1 0,1-1 1-16,-1 4 0 0,-7 4 0 15,-4 8 0-15,-4 8 0 16,-6 3 0-16,4 5 0 16,-4-1 0-16,0 2 0 15,0 0-1-15,0 0-1 16,0 0 2-16,0 0 0 15,0 0 0-15,0 0 0 16,0 0 3-16,0-2-3 16,0 2-1-16,0 0 1 15,0 0 0-15,0 0 0 16,0 0 0-16,0 0 1 16,0 0-1-16,0 0 1 0,0 0-1 15,0 0 0 1,0 0-1-16,0 0 1 0,0 0 0 15,0 0-3-15,0 0 0 16,3 0-3-16,0 0-4 16,6 0 10-16,2 0-1 15,4 0 0-15,7 0-1 16,4 0 2-16,6 0 1 16,14 0-1-16,11-3 1 15,11-4-1-15,6-3 1 16,7 0-2-16,-2 4 1 15,-3-1-1-15,-7 3 1 0,-7 3 2 16,-9 1-2-16,-7 0 0 16,-3-2 0-1,-4 2-1-15,-3-2 1 0,1 2 3 16,0 0-3-16,-6 0 0 16,-5 0 0-16,-6 0 0 15,-10 0-2-15,-7 0 0 16,-3 0 2-16,0 0 1 15,0 0-1-15,0 0 1 16,0 0-6-16,0 0 10 16,0 0-5-16,0 0 2 15,0-3 1-15,4-4 11 16,-4-3-14-16,2-4-3 0,3-3 3 16,3-3 4-1,3-6-4-15,0-5 0 0,5-1 0 16,-1-2-6-16,2-1 5 15,-2 6 0-15,0 8-2 16,-5 3 3-16,-5 6-1 16,-5 4 2-16,0-1-2 15,0 5 2-15,0-2-1 16,0 3 0-16,0 3 0 16,0 0-1-16,0 0 0 15,0 0-5-15,2 5-23 16,-2 12 17-16,0 9 6 0,0 6 3 15,0 4 3-15,0 5-1 16,0-2 1-16,0 0-1 16,4-4 1-16,15-1 1 15,-3-6 0-15,0-4 1 16,-6-1-1-16,-5-7-2 16,-3-4 1-16,-2-3 0 15,0-4 0-15,0-1-2 16,0-4 2-16,0 0 4 15,3 0 1-15,7-2-1 16,11-19 6-16,2-6-7 16,7-9-1-16,-3 1-2 15,-7-4 0-15,-5 2 0 16,-5-2 1-16,1 0 1 16,-4 1-2-16,11 3 0 15,0-1-3-15,5 4 2 16,-1 0 1-16,-1 11 0 0,-4 3 0 15,-8 8 0-15,-6 5 1 16,-3 5-2-16,0 0 1 16,0 0-8-16,0 0-13 15,0 5-7-15,0 10 26 16,0 7 1-16,3 5 2 16,9 1-2-16,1 6-1 15,2 0 2-15,-2 2 0 16,-3 0 2-16,-1-4-2 15,-4-4 0-15,-3-6 1 16,2-4-1-16,2-8 0 0,0 1 0 16,-1-4 0-1,3-4 0-15,-1-1 2 16,3-2-1-16,7 0 2 0,11-14-2 16,-2-9-1-16,3-9 0 15,-1-1 2-15,-6-4-2 16,-2 0-2-16,-2 0 2 15,0-2 0-15,0-2 0 16,-3 2 0-16,-4 1 0 16,-1 4 0-16,-1 4-1 15,-4 8 1-15,-3 4 1 16,2 7 0-16,-4 8 4 16,0 3-5-16,5 0-5 15,0 0-7-15,2 5 8 0,7 16 0 16,-1 6 4-1,5 9 0-15,-3 5 1 0,0 4 2 16,-3 0-3-16,-6 1 3 16,-2-3-2-16,-2-4-1 15,1-7 3-15,-1-4-6 16,6-10 3-16,-6-5 0 16,4-8 4-16,-3-3-4 15,-2-2 2-15,0 0 10 16,7 0 25-16,3-14-25 15,4-12-12-15,11-5-12 16,4-3-3-16,1-2 1 0,-3 3-4 16,-3 4 15-16,-8 8 3 15,-5 10 0-15,-5 1 1 16,-4 9 11-16,-3 1-9 16,0 0-3-16,0 0-3 15,3 0-8-15,1 0 8 16,-1 4 3-16,2 7 0 15,1 3 0-15,3 5 0 16,-1 1 0-16,4 0-1 16,0 1 1-16,3-2 0 15,4-2 2-15,-6-2-2 16,10-3 1-16,-7-2 0 16,2-1-1-16,0-1 0 0,-3-1 1 15,7-2-1-15,4 2 0 16,10-2 0-16,6-3 0 15,7-1 3-15,6-1-6 16,3 0 5-16,-1 0-2 16,-1 0 0-16,-3 0 0 15,-6 0 0-15,-7 0-2 16,-2 0 2-16,5 0 0 16,8 0 0-16,12 0 2 15,6 0-2-15,0-1 0 0,0-1 0 16,-10-2-2-1,-5 3 2-15,-16 1 0 16,-3-2-1-16,-9 2 1 16,-1 0 1-16,3 0-1 0,8 0 0 15,8 0 0-15,11 0 0 16,3 0 0-16,5 2 0 16,-1 5 0-16,-2-6 6 15,-6 3-6-15,-4-4-2 16,-11 0 1-16,-6 2 1 15,-7-2 0-15,-4 0 1 16,4 0-1-16,3 0 0 16,14 0 2-16,5 0-2 15,9 0-2-15,4 0 0 16,-3 0 4-16,-7 0-3 0,-8 0 1 16,-7 0-1-1,-9 0-1-15,-4-4 4 0,-5 2-1 16,-1-1 3-16,-2-1 0 15,2 3-4-15,3-1-1 16,5-2 1-16,5 2 0 16,1 0 1-16,5-2-1 15,-3 3 0-15,-6 1 2 16,-8 0-1-16,-4 0-1 16,1 0 2-16,1 0-7 15,5 0 10-15,8 0-5 16,5 0 0-16,1 0 0 0,-12 0 0 15,-9 0 1 1,-10 0 0-16,-5 0 9 0,0 0 38 16,0 0-38-16,0 0 9 15,0 1-16-15,0-1-3 16,0 0 0-16,0 0-5 16,0 0 3-16,0 2 2 15,0-2 0-15,0 2-5 16,4-2-6-16,3 2-2 15,6 0 11-15,2 1 2 16,-4-2 0-16,0-1-1 16,-1 2 1-16,-4-2 1 15,3 0-1-15,-3 0 0 16,3 0 1-16,-1 0 0 16,5 0-1-16,6 0 0 15,10 0 2-15,-3 0-2 0,-4 0 0 16,-2 0 0-16,-11 0 0 15,-4 0 0-15,-4 0-2 16,-1 0 2-16,0 0 2 16,0 0-2-16,0 0 0 15,5 0-4-15,0 0 4 16,2 0 6-16,6 0-1 16,-1 0-5-16,-1 0 1 15,0 0-1-15,-1 0 0 16,-6 0 0-16,-4 0 0 15,0 0 2-15,0 0 3 16,0 0 3-16,0 0 8 0,0 0-11 16,0 0-4-16,0-2 0 15,0 2 0 1,0 0 7-16,0 0-3 0,0 0 15 16,0-1 5-16,0 1-24 15,0 0-1-15,0 0-2 16,0 0-27-16,-1 1-53 15,-17 8-67-15,-3-4-29 16</inkml:trace>
  <inkml:trace contextRef="#ctx0" brushRef="#br0" timeOffset="16762.55">19687 6675 32 0,'0'0'25'0,"0"0"-14"16,0 0 6-16,0 0 9 15,0 0-26-15,0 0-4 16,0 0-41-16</inkml:trace>
  <inkml:trace contextRef="#ctx0" brushRef="#br0" timeOffset="18166.84">19687 6675 11 0,'17'-19'11'0,"-17"19"29"0,0 0 28 16,0-1-18-16,0-1 0 15,4 0-4-15,1-3-13 16,2 1-28-16,-3 1 4 16,1 3 14-16,-5-2 20 15,0 0 13-15,0 1-10 16,0-3-24-16,0 2 1 15,0 0-8-15,0 1 7 16,0-1-10-16,0 2 0 16,0-2-12-16,0 2 2 15,0 0 1-15,0 0-1 16,0 0-2-16,0 0 9 0,0 0 6 16,0 0-14-1,0 0 0-15,0 0-1 0,0 0-1 16,0 0-6-16,1 5 7 15,8 8-1-15,-3-1 4 16,1 6-5-16,-4 2 2 16,-1 1-4-16,-2 0 4 15,0 1 6-15,0-3-6 16,0 2 0-16,0 0 0 16,0 1 0-16,0 1-2 15,0 0 2-15,0 4 0 16,0 1 1-16,0 4-1 15,0 0 2-15,-3-3-2 0,1-4 0 16,2-6-1 0,0 1 1-16,0-7-2 0,0 1 2 15,0-3 1-15,0 3-1 16,2-2 4-16,-1 2-3 16,4 1-1-16,-5-1 1 15,0-2-2-15,0 0 2 16,0-5-2-16,0 2 1 15,0-4 0-15,0-1 2 16,0-1-2-16,0-3-2 16,0 0 2-16,0 2 0 15,0-2 0-15,0 0 1 16,0 0 0-16,0 0 0 16,0 0-1-16,0 0 0 0,0 0-1 15,0 2 1-15,0-2 0 16,0 0 0-16,4 0 0 15,-4 0 1-15,0 0-1 16,0 0 5-16,0 0-3 16,0 0 5-16,0 0-4 15,0 0 2-15,0 0 6 16,0 0-6-16,0 0-5 16,0 0 1-16,0 0-2 15,0 0 1-15,0 0 0 0,0 0 1 16,0 0-1-1,0 0 3-15,0 0-3 16,0 0 5-16,0 0 11 16,0 0 0-16,0 0 1 15,0 0-4-15,0 0-9 16,0 0-4-16,0 0 0 0,0 0-3 16,0 0-2-16,0 0-8 15,0 0 7-15,0 0 6 16,1 0 0-16,-1 0 2 15,2 0-2-15,-2 0 0 16,0 0-2-16,0 0 2 16,0 0 0-16,0 0 0 15,0 0-1-15,0 0-3 16,0 5-1-16,0 2-9 16,0 8 11-16,1 1 1 15,1 0 1-15,-2 0 0 0,0-3 1 16,0-1 2-16,0-2-2 15,0 1-4-15,0 3 4 16,0-2-2-16,0 6 2 16,0 1-2-16,-5-4 1 15,0 1 2-15,5-7-2 16,-3-2-1-16,3-1-3 16,0-3-1-16,0-1 6 15,0 2-2-15,0-2 5 16,0 4-5-16,0-2 3 0,3 1-1 15,-3 2 0-15,0-3 1 16,0 3-3 0,0-2-3-16,0 2 5 0,0-3-2 15,0 1 0 1,0-2 1-16,0-1-1 0,0 5-2 16,0-2 5-16,0 0-1 15,0 0 0-15,0 0 0 16,0-1 0-16,0-1 0 15,0 0 1-15,0 0 1 16,0 0-2-16,0-1-4 16,0 0 4-16,0 0-1 15,0 1 1-15,4 1 0 16,-1-1 5-16,-2 4-10 16,1 0-15-16,-2 1-31 0,0-6-70 15,0-2-74 1</inkml:trace>
  <inkml:trace contextRef="#ctx0" brushRef="#br0" timeOffset="19539.37">19772 7704 118 0,'0'0'76'15,"0"0"-44"-15,0 0-28 16,0 0-1-16,0 0 1 16,0 0-2-16,0 0 2 15,0 0 7-15,0 0 22 16,0 0 5-16,0 0-5 16,0 0-3-16,0 0-14 15,0 0-6-15,0 0-7 0,0 0-1 16,0 0-2-16,0 0-2 15,0 0-2-15,0 0-11 16,0 0 12-16,0 0 3 16,0 0 3-16,0 1 0 15,0 2 0-15,0 0 0 16,0-3 4-16,0 1-2 16,0-1-4-16,0 0 6 15,0 0-4-15,0 0 1 16,0 0 1-16,0 0 11 15,0 0 8-15,0 0 3 16,0 0-17-16,0 0-4 16,0 0-6-16,0 3-1 0,-2-1 1 15,-1 2 3-15,1 1-3 16,-3 0 0-16,0 1 1 16,-5 3 1-16,-1 3-2 15,-5 2 4-15,2 3-4 16,-1-1-2-16,-1 1 2 15,1 3 0-15,-1 1 0 16,0-1 0-16,-4 3 0 16,-3 3 0-16,-3 1 0 15,0 1 2-15,-4 6-2 16,3 1 0-16,1 1 4 0,0 0-8 16,1-4 5-16,4-4-2 15,5-5 2-15,-1-4 2 16,2 0-3-16,0-2 3 15,-1-1-3-15,1 2 2 16,1 3-1-16,-3 4-1 16,-3 7 0-16,-1 6 0 15,0 1 0-15,-1-1 0 16,4-9 0-16,1-5 0 16,5-5-1-16,2-7 1 15,5-3 0-15,1-4 0 16,4-3 0-16,0 2 1 15,-1-3-2-15,1 3 1 16,-3 1-1-16,3 1 1 16,-1 0 1-16,0 1 0 0,0-2-1 15,1-2-1-15,0-1 1 16,0 0 0-16,0-2-4 16,0 1-13-16,0-1-40 15,0 0-53-15</inkml:trace>
  <inkml:trace contextRef="#ctx0" brushRef="#br0" timeOffset="20491.93">19137 7836 10 0,'0'0'154'0,"0"0"-43"0,0 0-22 16,0 0 2-1,0 0-30-15,0 0-17 16,0-33-18-16,0 33-13 0,0 0-4 16,0 0 7-1,0 0-6-15,0 0-7 0,0 0-3 16,0 3-3 0,0 15 3-16,-3 10 0 0,-9 4 0 15,-3 4 1-15,2-2-1 16,-2 3 0-16,2-4 3 15,6-1-3-15,5-1 0 16,2-1 0-16,0 4 1 16,0-2 1-16,0 0-1 0,0 4-1 15,-3 2 6 1,-9 7 1-16,-3 8-5 0,-1 0-2 16,3-3 1-16,3-7 0 15,5-8-1-15,-2-5 0 16,2-2 1-1,-1 3-1-15,-3-3 2 0,-1-1-4 16,0 3 2-16,-1-1-1 16,4 0 1-16,-1 3 0 15,6 1 0-15,-1 1 3 16,3 0-3-16,0-6-3 16,0 1 3-16,0-6-1 15,0-4 1-15,0 0 1 16,0 1 0-16,-2 2-1 15,-8 4 2-15,-7 3-2 0,4-3 0 16,5 1 0-16,1-7-3 16,5-3 3-16,2-4-1 15,0 1 1-15,0 0 0 16,0-1 1-16,0-3-1 16,0 3 1-16,-3-1-1 15,-2 2 0-15,3 4-1 16,-4 2 1-16,2 4 0 15,2 0 0-15,-3 1 0 16,1-4 0-16,0 2 0 16,2-5 0-16,-3 1-1 15,-4-4 0-15,3-3 0 16,5-5-5-16,-3 0 5 16,4-1 1-16,0-4 0 15,0 4 0-15,-1 5 0 16,-3 3 0-16,3 5 2 0,-2 5-2 15,-1-1 0-15,-4 2-1 16,2-4-10-16,1-6 2 16,1-5-28-16,0-10-27 15,2-8-120-15</inkml:trace>
  <inkml:trace contextRef="#ctx0" brushRef="#br0" timeOffset="21803.35">18954 9316 195 0,'0'0'106'16,"0"0"-60"-16,0 0-5 15,0 0-27-15,0 0 3 16,0 0 0-16,0-17 20 16,0 13 5-16,0 3-8 0,0-1 6 15,0 2 1-15,0 0-32 16,0 0-6-16,0 0-3 16,0 0-6-16,0 0 4 15,0 0-4-15,0 0 3 16,11 3 3-16,4 8 2 15,4 5-2-15,6-1 0 16,5 3 1-16,1 3-1 16,0-1 1-16,-3 3-1 15,-5-3 0-15,1 1 1 16,0 2 0-16,-3-2 0 0,4-1 1 16,4-1-2-16,2 1 0 15,5 0 2-15,4 0-1 16,1 1-1-16,-5 1 0 15,1-4-1-15,-5 2 1 16,-2 0-1-16,-4 1 1 16,-1-1 0-16,-3-3 0 15,3 1 4-15,-3 0-4 16,-2-5 0-16,-3 0 2 16,-5-4-1-16,0-3-1 15,-6 1-1-15,2-3 1 16,-1-1-4-16,-7 0 4 15,5-3-1-15,-5 0 1 0,0 0 2 16,0 0-2-16,0 0 1 16,2 0 1-16,-2 0-2 15,0 0 1-15,0 0 1 16,0 0-1-16,0 0 0 16,0 0 3-16,0 0-4 15,0 0-32-15,-4-8-74 16,-7-5-157-16</inkml:trace>
  <inkml:trace contextRef="#ctx0" brushRef="#br0" timeOffset="22674.83">19715 9506 266 0,'0'0'67'15,"0"0"-34"-15,0 0-7 16,0 0-17-16,0 0-6 16,0 0 41-16,-11-60-6 15,5 53 14-15,0-2-10 16,1 4-4-16,0 2-13 15,2 1-2-15,2 2-19 0,0-1-2 16,-3 1-2-16,4 0-1 16,0 0 0-16,0 0 1 15,0 0 5-15,0 0-5 16,0 0-3-16,0 0 3 16,0 0 1-16,0 0-1 15,0 0-1-15,0 0-4 16,0 6 4-16,0 8 0 15,0 4 1-15,6-2 0 16,7 3 4-16,-2 3-4 16,4 0 0-16,1 4 2 15,4-1 0-15,1 3-4 16,1-2 3-16,-7 0-1 16,1-5 0-16,-6-2 0 0,2-2 0 15,-3-2 1-15,2 0-2 16,-1 0 1-1,0 3-1-15,2-6 1 0,-4 3-1 16,-5-8 1-16,-1-2 0 16,-2-3-3-16,0-2 6 15,0 0-4-15,0 0 1 16,0 3-9-16,0 1 9 16,0-1 0-16,0-2 2 15,0 2-1-15,0-2-1 16,0 0 2-16,-5 5-2 15,-2 0 0-15,-4 0 2 16,-1 2-2-16,1-3 0 16,1 0 0-16,-1-3 0 0,-3-2 0 15,-1 0 0-15,-2 0 0 16,-10 0 5-16,1-2-5 16,-3-3 0-16,1 2 1 15,-6 1 0-15,5 0 2 16,-4-3-5-16,4 0 4 15,-5-2-4-15,-2-5 4 16,2 1-2-16,-2-3 1 16,11 1 1-16,6 6-1 15,12 5-1-15,3 2-1 16,4 0-4-16,0 0-33 16,0 0-23-16,0 2 10 15,0 10-29-15,0-7-29 0,10 0-227 16</inkml:trace>
  <inkml:trace contextRef="#ctx0" brushRef="#br0" timeOffset="23424.45">19853 9958 203 0,'0'0'46'0,"0"0"-15"15,0 0-26-15,0 0 11 16,0 0 16-16,0 0 6 0,0-6 14 16,0 6-5-16,0 0-12 15,0 0-21-15,0 0-12 16,0 0-1-16,0 7-2 16,0 17 2-16,0 8 3 15,0 12 21-15,0 10-15 16,0 5 5-16,2 7-1 15,2 6-7-15,1 0 0 16,5 4 5-16,6-1-8 16,-1 4 3-16,-2-7-6 15,-3-4-1-15,-6-13 0 16,-3-18 1-16,-1-8-1 0,0-14-1 16,0-7 1-1,0-8-39-15,0 0-98 16,-5-13-247-16</inkml:trace>
  <inkml:trace contextRef="#ctx0" brushRef="#br0" timeOffset="25878.43">16660 5287 300 0,'0'0'55'0,"0"0"4"16,0 0 9-16,0 0-45 16,0 0-6-16,0 0 2 15,0-37 1-15,0 37 1 16,0 0-11-16,0 0-3 16,0 0-7-16,0 0-2 0,0 0 0 15,0 6-1-15,0 16 3 16,4 8 4-16,2 11-1 15,3 2-3-15,-3-1-2 16,3 1 2-16,-2-6 3 16,3 3-3-16,-6-5 0 15,-4 2 0-15,0 2-1 16,-14-2-5-16,-8-3-1 16,-6-6 3-16,8-13-26 15,5-8 27-15,9-7 3 16,1 0 5-16,1-2 1 15,-2-18 0-15,2-9 11 16,2-7-11-16,-2-2 9 0,-1-4 9 16,5 3-11-16,-4-1-13 15,4 1 0-15,0 2 0 16,0-3-3-16,0 2 1 16,9-2 2-16,-3 0-1 15,3 0 1-15,-4-3 0 16,6 2 2-16,-1 2-2 15,3 6 0-15,5 5-1 16,7 2-5-16,3 4 5 16,3 1 1-16,0 7 0 15,-4 7-1-15,-7 5 0 16,-4 2-2-16,-6 0 2 16,-8 14-15-16,-2 14 6 15,0 10 5-15,-18 5 1 16,-7-1 4-16,-7-1 4 0,6-9-4 15,5-8 2-15,1-7-2 16,5-8 1-16,7-2-2 16,-2-3 2-16,5-4-1 15,2 1 0-15,3 3-8 16,0-4-6-16,0 0-6 16,0 5 6-16,10 2 13 15,16 6 1-15,11 4 0 16,10 5 2-16,5 5 0 15,3 5 0-15,-8 1-2 16,-3 2-3-16,-8 1 2 0,-4 2-13 16,-4-1-33-16,1-7-16 15,-4-7-20-15,-5-9-101 16</inkml:trace>
  <inkml:trace contextRef="#ctx0" brushRef="#br0" timeOffset="26221.58">17331 5344 280 0,'0'0'94'0,"0"0"2"0,0 0-11 16,0 0-46-16,0 0-29 15,0 0-8-15,-23-29-2 16,23 33-7-16,0 13 7 16,0 7 5-16,4 4-3 15,3 4-2-15,-2 3 0 16,2 1 2-16,0-1-3 16,-4-4 1-16,-1-4 0 15,-1-8 1-15,1-1-1 16,-2-7 0-16,3 1 0 0,-3 0-4 15,4 1-27 1,-4-1-33-16,0-8-70 0,0-4-154 16</inkml:trace>
  <inkml:trace contextRef="#ctx0" brushRef="#br0" timeOffset="26740.91">17331 5334 157 0,'0'0'86'0,"0"0"-21"16,0 0-21-16,0 0-5 15,0 0 5-15,-3-89 0 16,3 76-8-16,10-1-11 0,8-1-12 15,6 1-3-15,4 4-1 16,6 4-4-16,-7 6-5 16,-7 0 0-16,-5 1-2 15,-9 21 0-15,-6 7-2 16,0 6 2-16,-32 4 2 16,-9 3 2-16,1-10-2 15,7-7-10-15,13-11 2 16,14-7 5-16,6-6 3 15,0 3-22-15,11 1 5 0,20 0 17 16,9 2 0-16,-1 2 0 16,4 3 2-16,-8 2 1 15,-4 1-2 1,-6 0 0-16,-9-1-1 0,-1-4 4 16,-8-3-4-16,-4-4 0 15,-3-2 1-15,0 3 9 16,-4 1-6-16,-27 4 1 15,-14 3-5-15,-5-1 8 16,3-4-7-16,10 0-1 16,14-4-2-16,16 1-45 15,7-4-101-15</inkml:trace>
  <inkml:trace contextRef="#ctx0" brushRef="#br0" timeOffset="27014.33">17889 5433 514 0,'0'0'52'0,"0"0"-23"16,0 0 15-16,0 0-39 16,0 0-4-16,0 0 2 15,-15-14-6-15,15 14-3 16,-4 8 5-16,-1 17 1 15,-1 12 8-15,2 14 2 16,4 15-10-16,0 9 10 16,0 3-9-16,0-2 1 0,0-10-2 15,4-11-24-15,2-21-59 16,-6-19-265-16</inkml:trace>
  <inkml:trace contextRef="#ctx0" brushRef="#br0" timeOffset="30812.65">10037 9361 28 0,'0'0'142'0,"0"0"-79"16,0 0-14-16,0 0-23 15,0 0-19-15,0 0-1 16,0 0-1-16,-20-16-1 16,16 15 12-16,2 1-6 15,-2-3 10-15,-1 3-6 16,-2 0-7-16,-3 0-1 15,1 0-3-15,-1 3-1 16,7 1-2-16,0 2 1 0,3-3-1 16,0-1-15-16,0-2 6 15,6 0 3-15,13 0 6 16,-8-5 5-16,0-3 0 16,-7 6 0-16,-2-1 3 15,-2 3 7-15,0 0-15 16,-2 0-47-16,-13 0-93 15</inkml:trace>
  <inkml:trace contextRef="#ctx0" brushRef="#br0" timeOffset="32228.83">6997 9466 200 0,'0'0'77'0,"0"0"-24"16,0 0-15-16,0 0-5 16,0 0-7-16,0 0 21 15,-15 0-6-15,13 0-15 16,2 0-15-16,0 0-1 16,0 0-10-16,0 0-1 0,0 9-5 15,-5 12 6 1,0 7-2-16,-3 6 2 0,-4 5 0 15,6 0 0-15,-4 3 5 16,5-2-9-16,0-1 6 16,5 2-3-16,0-4 1 15,0-2-1-15,0-6-6 16,15-6 6-16,5-7-11 16,3-3-9-16,-2-8 15 15,4-3-6-15,-10-2 2 16,2 0 5-16,2-13 4 0,0-13 1 15,6-15 15-15,5-2-6 16,-4-5 8-16,1 3-16 16,-7 3 0-16,-5 5 4 15,-2 1 17-15,-9 1 2 16,-3 1 9-16,-1 0-9 16,0 0-8-16,0-1-13 15,0 2-3-15,0 0-7 16,-5 5 7-16,-3 3 4 15,-2 2-4-15,-1 5 0 16,-3 5 3-16,3 4-3 16,-4 4-1-16,3 2-4 15,-8 3-1-15,-2 0 5 16,-1 0-3-16,-6 15 2 0,-5 6-1 16,2 3 1-1,1 3 2-15,4 2 3 0,7 2-3 16,10-3-5-16,10-1-15 15,4-2-15-15,29-3 20 16,18-1 1-16,5-6 6 16,1 2 5-16,-9-2 2 15,-7 2 2-15,-20 1 3 16,-3-1-1-16,-9-1-2 16,-6 0-1-16,0-1 0 15,-1-1-1-15,-2 1 1 16,0 0 0-16,0 5 0 15,-10-1 1-15,0 2 3 16,0 0 1-16,5-4-5 16,2-5-91-16,3-9-106 0</inkml:trace>
  <inkml:trace contextRef="#ctx0" brushRef="#br0" timeOffset="32513.95">7607 9565 401 0,'0'0'93'16,"0"0"-59"-16,0 0 18 0,0 0-36 15,0 0 3 1,0 0 9-16,0-9-20 0,0 9-8 15,0 0-2-15,0 17-3 16,0 14 5-16,0 11 1 16,0 10-1-16,0 11 0 15,0 6 0-15,0-1-24 16,0-8-51-16,0-20-87 16</inkml:trace>
  <inkml:trace contextRef="#ctx0" brushRef="#br0" timeOffset="36192.05">8801 3512 203 0,'0'0'36'0,"0"0"0"15,0 0-5-15,0 0-12 16,0 0 9-16,0 0 14 15,0 0-2-15,0 0 6 16,0 0 0-16,0 0-13 16,0 0-20-16,0 0-10 15,0 0-3-15,0 0 0 16,0 0-1-16,0 0 1 0,0 1-1 16,0 7-6-1,0 0 7-15,0 4 1 0,0 1-1 16,0 4 2-16,0 2-2 15,4 4 2-15,1 6-2 16,-5 6 1-16,0 4-1 16,0 5 2-16,0 3-2 15,0-1 4-15,0-1-4 16,0 1 1-16,0-1 0 16,0-5-1-16,0 0-2 15,0 0 2-15,0-5 4 16,6 2 0-16,0 1 2 15,-3-3 0-15,-3 2 3 16,0-7 0-16,0-3 3 16,0-7-4-16,0-6 3 0,0-5 7 15,-3-3-11-15,3-3-7 16,0 1-2-16,0 3 2 16,0 3 1-16,0 8 0 15,0 6 1-15,0 1-2 16,0-1 0-16,0-4 0 15,0-8-1-15,0-3-1 16,0-6 2-16,0-1 0 16,0 0 1-16,0-2 4 15,0 0-5-15,0 0 0 16,0 0 0-16,0 2 0 16,0 1-1-16,0 4 1 0,0 0 3 15,0 5-3-15,0-4-2 16,0 1 2-1,0-2 0-15,0-3 1 16,-426 3-1-16,852-3 0 0,-426-1 0 16,0-1 6-16,0-1-6 15,0-1 0-15,0 0-5 16,0 0 9-16,0 0-4 16,0 0 2-16,0 0 8 15,0 0 16-15,0 0-10 16,0 0-7-16,0 0 6 15,0 0-4-15,0 0-9 16,0 0-2-16,0 0 0 0,0 0-2 16,0 0-3-1,0 0-13-15,0 0-14 0,0 0 8 16,0 0 2-16,0 0 8 16,0 0 12-16,0 0 2 15,0 0 4-15,0 0-2 16,0 0-2-16,0 0 5 15,0 0 1-15,0 0-5 16,0 0-2-16,0 0 3 16,0 0-4-16,0 0-1 15,0 0-1-15,-1 0-4 16,-8 0-8-16,-2 0 12 0,5 0-2 16,-3 0 6-1,-1 6-3-15,-5 2-3 0,-4 5-11 16,-6 5 0-16,-7 0 8 15,2-1-11-15,4-3 8 16,4-1 4-16,11-5-5 16,-1-1 4-16,2-1 4 15,2 1 5-15,2 0-14 16,-3 0 13-16,5-1-6 16,2 3 1-16,2-2-16 15,0 0 11-15,0 0 9 16,0-1-6-16,0-3 6 15,11 3-1-15,7-6 3 16,12 0 0-16,10 0 2 16,1 0 6-16,6 0-8 0,1 0-1 15,-7 7 0-15,0 5-4 16,-10 5 0-16,-3 2 3 16,-12 0 2-16,-4-4-4 15,-5-3 3-15,-5-2 1 16,6-3-2-16,-1 0 0 15,4-1 1-15,-3-1 0 16,-1 1-1-16,1-1-1 16,-8-1-13-16,0 4 6 15,-4 1-13-15,-15 4 13 16,1-3 10-16,1-2 1 0,4-1 9 16,-1-3-3-1,3-1 1-15,-4 1 4 16,-8 2-7-16,-8 5 11 0,-10 2-12 15,-7 4 1-15,-3 0 6 16,9-2-6-16,7-1 15 16,9-1-16-16,4-3-3 15,10 0 2-15,-1-3-6 16,6 1 3-16,2 3-1 16,1 0-7-16,4 3-4 15,0 5-2-15,0-2-8 16,26-1-5-16,11-1 10 0,8-9 8 15,2-3-5 1,0 2-4-16,5 8-21 0,-6 4 33 16,-7 7 2-16,-11 3 4 15,-5 0 41-15,-13-6-31 16,-9-7-10-16,-1-6 1 16,0-6 10-16,0-2 19 15,0 0-5-15,0 0-17 16,0 2-7-16,0 8 2 15,-11 2 0-15,-15 5 4 16,-12-1-2-16,-3 1-4 16,0-3 3-16,8-2-1 15,7-1 5-15,2-2-4 16,4-1-6-16,2 5 5 0,-5 1-3 16,-1 3 4-16,-2 1-4 15,5 3 6-15,1 1-6 16,10 0 0-16,1-1-22 15,7-2 1-15,-3-5 7 16,5 2 10-16,0 1-6 16,0-2 3-16,18 0-10 15,11-6 15-15,12-4 0 16,12-2 2-16,4 3-6 16,6 6-17-16,3 8 23 15,-9 6 25-15,-2 3-19 16,-16-7-9-16,-18-9 3 15,-15-7-7-15,-6-6 7 16,0 0 105-16,0 0-24 0,0 0-50 16,0 0-17-16,0 0-14 15,-3 6-1-15,-10 3-9 16,-11 4 5-16,-2 3-8 16,-6-2 13-16,-6 2-1 15,-2 0 2-15,3-2-1 16,2-2 4-16,6 0-3 15,3 0 2-15,-4-3-2 16,9 6-1-16,-5-1 0 16,1 0 2-16,3 2-4 15,2 0 2-15,9-1-18 0,6-2-1 16,5-1-17 0,0-4 5-16,5 1-8 15,29-6 28-15,12-1-8 0,10 0 2 16,10 3-9-16,-1 2-22 15</inkml:trace>
  <inkml:trace contextRef="#ctx0" brushRef="#br0" timeOffset="37269.44">8977 6335 154 0,'0'0'56'0,"0"0"-46"15,0 0 55-15,0 0 19 16,0 0 12-16,0 0-6 16,7 12-55-16,-7-12-19 15,0 2-2-15,0-2 9 16,0 0-7-16,0 0-8 0,0 0-8 15,-2 0 2-15,1 0 3 16,1 0 0-16,0 0-4 16,0 0-2-16,0 2-3 15,0 7-4 1,-4 5 1-16,0 3 5 0,-3 0-1 16,3 0 3-16,-2 0 1 15,1-1 1-15,3 0-4 16,2 0 3-16,0 5-2 15,0 0-5-15,0 1-9 16,0 1-2-16,2-5 17 16,-1 3 5-16,-1-2-4 15,0-5 0-15,0 1-1 16,4-4 0-16,-4-2 0 16,0-2 0-16,2 3 0 0,2 2 2 15,-4 6-2-15,9 6 0 16,-9-2 1-16,6 1-1 15,-6-4 1-15,4 1-1 16,-2-1 0-16,2-2 0 16,-3-2 0-16,3-3 1 15,-2-1-2-15,-2-3 2 16,3 1 0-16,-3 2 5 16,0-2-1-16,0 3-4 15,0 3 6-15,0 4-7 16,1 5-1-16,3 1 1 15,1 1 1-15,0 0-1 16,1-6 0-16,-3 1 1 16,0-6-1-16,4 2 0 0,-5-3-3 15,-2-3 3-15,1 2 5 16,1-4-5-16,-2 3 2 16,3 2-2-16,-3 5 0 15,4 0 0-15,-1 1-4 16,0 0 4-16,2 11 0 15,0-5 2-15,0 0 1 16,0-1-3-16,-2-8 0 16,-3-3 0-16,0-4 0 15,4 1 0-15,-4 0 0 16,0 0 1-16,5 1 5 16,-5 0-6-16,2-1 2 15,1-1-1-15,-2 1-1 0,3-1 0 16,-4 2 0-16,2 0 1 15,-2 4-1-15,3 2 0 16,-1 0-3-16,2-2 3 16,0-2 3-16,-3-4-3 15,0-3 0-15,-1 0 0 16,0 1 0-16,0-1-2 16,0 1 2-16,0 2 1 15,0 1-1-15,3-1-2 0,-1 2 2 16,2-2 0-1,1 2 0-15,-3 1 0 16,1 2 5-16,2 12-9 0,-5 0 4 16,0 2 0-1,0-4-6-15,0-6 6 0,0-4 1 16,0-1-1-16,0-1 0 16,2-3 0-16,-2 2 0 15,8-6 0-15,-8 1 0 16,1 0 2-16,-1-3-2 15,1-3 1-15,-1 0-2 16,2 1 2-16,-2 0-4 16,2 1 3-16,-1-1 0 15,3 0-1-15,-4-1-14 16,0 5-23-16,0-6-32 16,0 0-83-16</inkml:trace>
  <inkml:trace contextRef="#ctx0" brushRef="#br0" timeOffset="38594.28">7246 5598 254 0,'0'0'64'15,"0"0"-18"-15,0 0 20 16,0 0-47-16,0 0 7 15,0 0 14-15,-10-14-7 16,10 14-20-16,0 0-9 16,0 0 4-16,0 0-6 15,0 5-2-15,0 25 1 16,0 16 0-16,0 15-1 0,5 9 0 16,2 2 0-16,-4-6 2 15,2-8 2-15,-3-6-4 16,1-12 0-16,-1-6 3 15,-2-5-6-15,3-8 7 16,-3-1-8-16,0-6 4 16,0-4-2-16,0-3-25 15,0-2 12-15,0-3 10 16,0-2 5-16,-3 0 11 16,-4-3 7-16,-3-17-11 15,0-4 2-15,7-10 1 16,0-5-5-16,3-6-2 15,0-4 1-15,0-8-2 16,0-9-2-16,6-7 0 16,6 0 0-16,-2 5 0 0,-2 8 0 15,3 13-3-15,-4 2 0 16,8 6 3-16,-4 3 6 16,0 5-6-16,3 4-2 15,-3 5 2-15,4 0 2 16,0 3 1-16,0 5 8 15,0 0 0-15,6 5-7 16,2 6-4-16,4 3 0 16,2 0-4-16,-3 14 1 15,-3 18-5-15,-8 7 7 16,-7 6 1-16,-8 2 0 16,0 0-5-16,-20-6 5 0,-6-4 0 15,-5-5-2-15,5-7 2 16,-3-3 0-16,5-5 1 15,4-5 3-15,5 1-7 16,4-6 3-16,7 3 0 16,4 1-1-16,0 3-13 15,0 3 1-15,14 1 6 16,12 6 5-16,8 4 2 16,6 4 1-16,2 5 0 15,0 4-2-15,-2 2 1 16,-8 0-2-16,-6-3-6 15,-6-2-8-15,-3-4-45 16,-9-9-6-16,-8-9-37 0</inkml:trace>
  <inkml:trace contextRef="#ctx0" brushRef="#br0" timeOffset="38993.61">8025 5669 255 0,'0'0'66'0,"0"0"-11"15,0 0-25-15,0 0 0 16,0 0 21-16,0 0-16 15,0-20-6-15,0 17-27 16,-8 1 4-16,1 0 0 16,-1 2-6-16,-6 0 0 15,-8 2-5-15,-5 22 5 16,-5 8 0-16,4 10 2 16,2 3 3-16,6 4-5 15,10-1 2-15,4-5-4 16,6-2 2-16,0-7-1 15,6-3 1-15,15-5-1 16,9-6-5-16,7-8 6 16,10-5-4-16,0-7-43 15,0 0-60-15,-9-2-106 0</inkml:trace>
  <inkml:trace contextRef="#ctx0" brushRef="#br0" timeOffset="39261.64">8280 6005 385 0,'0'0'81'0,"0"0"8"0,0 0-47 15,0 0-24-15,0 0-3 16,0 0-15-16,0 30-1 15,0 3 1-15,0 12 3 16,1 9-3-16,9 5 3 16,-1 5-2-16,2 0-1 15,-6-5-13-15,-5-14-71 16,0-17-229-16</inkml:trace>
  <inkml:trace contextRef="#ctx0" brushRef="#br0" timeOffset="41695.21">8848 3542 135 0,'0'0'7'16,"0"0"-5"-16,0 0-4 15,0 0-39-15,0 0 20 16,0 0 21-16,0 0 0 16,-22 1 55-16,22-1 21 15,0 0-7-15,0 0-21 16,0 0-26-16,0 0 3 16,0 0 2-16,0 0-13 0,0 0-6 15,0 0-5 1,0 0-4-16,0 0 2 0,0 0-1 15,0 0 10-15,0 0 3 16,0 0-9-16,0 0 0 16,0 0-2-16,0 0-2 15,0 0 0-15,0 0-2 16,0 0 2-16,0 0 4 16,0 0 7-16,0 0 10 15,0 0-9-15,0 0 0 16,0 0-11-16,0 0-2 15,0 0-2-15,0 0-24 0,0 0 11 16,0 0 9-16,0 0 4 16,0 0 3-16,0 0 8 15,0 0 7-15,0 0-9 16,0 0-6-16,0 0-4 16,0 0-2-16,0 0-12 15,0 0-15-15,0 0-18 16,0 3 8-16,0 0-17 15,0-3-88-15</inkml:trace>
  <inkml:trace contextRef="#ctx0" brushRef="#br0" timeOffset="43677.27">8820 3576 85 0,'0'0'90'0,"0"0"-27"15,0 0 8-15,0 0-35 16,0 0-9-16,0 0 4 16,0-18-13-16,0 13-5 15,0-2 5-15,0-3-16 16,0 3 5-16,0-3 2 15,1-1 4-15,-1 1 7 16,0-3-1-16,0 0-9 0,0-2 0 16,0-5-6-16,0-4 2 15,0-4-5-15,1-3 1 16,4-1-1-16,-1 3-1 16,1 6 4-16,-5 2-4 15,0 6 6-15,0-2-4 16,0 1 2-16,0 4 4 15,0 0-2-15,0 4 7 16,0 1-6-16,0 0-7 16,0 2 2-16,0-2-3 15,0 4 4-15,0 0-5 16,0 1 4-16,0 2 4 16,-3 0 0-16,3 0-3 15,0 0 1-15,-2 0-1 0,2 0 0 16,0 0-3-16,0 0 0 15,0 0-1-15,0-2-3 16,0 2 1-16,0 0 1 16,0 0-3-16,2 0 3 15,13 0 2-15,4 0 0 16,7 0 0-16,-1 0-2 16,4 0-1-16,1 0 3 15,1 0-6-15,0 0 1 16,2 0 5-16,2 0 1 0,1 0-1 15,3 0-1-15,9 0 1 16,0 0 0 0,-1 0-1-16,5 0-5 0,-5 0 4 15,-3 0-10 1,1-3 6-16,6-1 6 0,0 3-1 16,3-3 0-16,2 2 1 15,1 1 0-15,0-3 0 16,-5 3-1-16,-1-5 2 15,-2 3 0-15,10-2-1 16,5 2 0-16,4 1 0 16,6 0 0-16,-2 0 0 15,-2-1 0-15,0-1 0 0,-1 1 1 16,-7-1 1 0,-1 4-2-16,-7-1 0 0,-3 0 4 15,0-2-4-15,-3 1 0 16,3-1 0-16,1-4-2 15,6 0 2 1,4-2 0-16,7 0-4 0,-3 4 5 16,-4 1-3-16,-9 2 3 15,-7 2-2-15,-11 0 2 16,-6 0-1-16,-4 0 1 16,5 0-1-16,2-3 0 15,9-2 0-15,16 0-1 16,6 3-11-16,6 2-6 0,-3 0 2 15,-10 0-26-15,-8 4 41 16,-13 1-4-16,-12-2 5 16,-1 0 0-16,-7-1 1 15,8 0-1-15,5-2 0 16,8 0-1-16,15 0-1 16,9 0 2-16,10 0-1 15,-5 0 3-15,-2 0 0 16,-15 0-2-16,-7 0 0 15,-7 0-3-15,-8 0 7 16,4 0-6-16,0 0 2 16,3 0-2-16,8 0 2 15,0 0 0-15,5 3-3 16,2 1 0-16,-4-1-1 0,2 1 8 16,-1-2-5-1,3-2 4-15,4 0-3 0,1 0 4 16,-2 0-1-16,-6 0-3 15,-6 0 0-15,-10 0-14 16,-8 0-9-16,-5 0 17 16,1 0 3-16,7 0 2 15,9 0 1-15,3 0 0 16,2 0 0-16,0 0-2 16,-6 0-8-16,-4 0-10 15,-9 2 6-15,-4 1 8 16,-5-1 6-16,1-2 5 15,2 0-4-15,7 0 1 16,3 0-2-16,4 0 0 0,1 0-10 16,4 0-47-1,-4 0 2-15,-3 0 42 0,-9 0-10 16,-4 0 23-16,-1 0 9 16,-2 0 1-16,2 0-1 15,4 3-7-15,1-1 1 16,10-2 0-16,4 0 2 15,3 0-4-15,-1 0 6 16,-5 0 23-16,-13 0-12 16,-5 0-1-16,-9 0 7 15,0 0-7-15,0 0 23 16,0 0-14-16,0 0-20 16,-2 0-5-16,-1 0-1 0,-2 0-14 15,-1 0-55 1,-6 4-49-16</inkml:trace>
  <inkml:trace contextRef="#ctx0" brushRef="#br0" timeOffset="48014.93">9002 6718 138 0,'0'0'82'15,"0"0"-50"-15,0 0 14 16,0 0-39-16,0 0 6 16,0 0 5-16,0 0-8 15,-10 0 2-15,10 0 7 16,-4 0 5-16,3 0 3 15,-2 0-14-15,2 0 8 16,1 0-9-16,0 0-3 16,0 0 0-16,-1 0-7 15,1 0 0-15,0 0 2 16,0 0-2-16,0 0-1 0,0 0 1 16,0 0-2-16,0 0 9 15,0 0-7-15,0 0-2 16,0 0-1-16,0 0-9 15,0 0 3-15,10 0 2 16,7 0-1-16,13 0 6 16,3 0 2-16,17 0-2 15,10 0 0-15,16 0 3 16,11 0 0-16,7 0 4 16,0 0-7-16,-5-3 0 15,-6 1-6-15,-12-1 12 16,-13 1-7-16,-12-1 3 15,-4-3-3-15,-4 1 2 0,-3-3 5 16,-4 6 0-16,-4-3-5 16,-10 4 1-16,-7-2-1 15,-7 3 0-15,2 0-1 16,-5 0 0-16,0 0 1 16,0 0 3-16,0 0 6 15,0 0-4-15,0 0-3 16,0 0 8-16,0 0 2 15,0-1 5-15,0 1-7 16,0 0-5-16,0 0-5 16,0 0 1-16,0-2-1 15,0 2-1-15,0-3 6 0,0-4 13 16,0-4-2 0,0-5-16-16,0-5-1 0,3-3 0 15,5-5 0-15,2-1-1 16,0-1 2-16,2 1-2 15,-4 3 1-15,4 4-4 16,-7 1 4-16,-4 3 3 16,4 2 0-16,-4-1-1 15,2 2 1-15,3-3 1 16,-4 2-4-16,3 1 0 16,-1 4 2-16,0 7-2 15,-4 2 1-15,0 3 0 16,0 0-1-16,0 0-1 15,0 0-2-15,0 0 1 16,0 0-5-16,6 7-3 0,3 12 6 16,2 6-1-16,4 7 5 15,-2 1 0-15,7 3-1 16,-5 1 1-16,-3-1 0 16,1-3-1-16,-7-1 1 15,5-5 0-15,-1-3-1 16,-3-2 2-16,2-4-1 15,0-2 0-15,1-2 1 16,1-2-1-16,0-5-1 16,-1-2 1-16,-2-3 6 15,-1-1-6-15,0-1 0 16,3 0-2-16,5-19 2 16,1-7 2-16,1-2-1 15,2-6 0-15,-9 0 0 0,3-1-1 16,-3 0 0-16,-2 1 3 15,-1 1-2-15,-1 3-1 16,-1 0 0-16,1 4-2 16,-1-1 4-16,2 7-4 15,0 3 3-15,1 4-2 16,-1 3-4-16,-2 3 0 16,-3 4 3-16,1 2 2 15,-3 1 0-15,0 0-9 16,0 0-2-16,1 0-6 15,4 7-1-15,0 16 18 0,2 3-1 16,2 9 1-16,1 4 0 16,5 2 1-16,0-1 0 15,-4 1-1-15,-1-5-2 16,0-5 2-16,-2-4 0 16,1-7 1-16,-2-4-1 15,1-5-1-15,-6-6 1 16,2-3 1-16,-3-2 0 15,3 0 1-15,2 0-4 16,9-6 4-16,10-15 2 16,4-7-4-16,6-8 0 15,5-7-2-15,-4-4-1 0,1-6 2 16,-4-1-12 0,-3 5 11-16,-5 2 2 0,-9 10 1 15,-6 5 0-15,-4 11 11 16,0 5-1-16,-2 8-9 15,-3 4-1 1,-1 2-1-16,0 2 0 0,4 0 0 16,-4 0-2-16,0 0-8 15,0 14 0-15,3 16 5 16,-3 10 5-16,3 12-1 16,1 5 2-16,4-1-2 15,7-5 2-15,3-5-1 16,0-8 0-16,-2-9 0 15,-2-9 0-15,-7-6 0 16,1-6 0-16,-8-4 1 0,2-2-1 16,1-2 0-16,-3 0 3 15,0 0-3-15,2 0 10 16,8 0 2-16,5-16-4 16,10-6-3-16,6-5-5 15,-3 0-5-15,-3 4-3 16,-5 4 4-16,-9 7 4 15,-5 7 4-15,-2 4-4 16,1 1 0-16,6 0-4 16,6 0 3-16,8 0-6 15,8 0 2-15,8 3 5 16,9-1-1-16,4-2-1 16,7 0 1-16,13 0 2 15,10 0 4-15,12 0-1 0,17 0 9 16,14 0-13-16,2 0-1 15,1 0 1-15,-15-2 0 16,-17-4-1-16,-25-3-1 16,-20 2 2-16,-23 2 3 15,-14 2 1-15,-11 1 3 16,-4 0 1-16,3 2-1 16,-4 0-6-16,0 0 1 15,0 0-2-15,0 0 12 16,0 0-6-16,0 0-2 0,0 0-2 15,0 0-1 1,0 0-1-16,0 0 1 0,0 0-2 16,0 0-2-16,-8 0 1 15,-10 12-14 1,-4-2-28-16,-4-10-68 0,-5 0-349 16</inkml:trace>
  <inkml:trace contextRef="#ctx0" brushRef="#br0" timeOffset="50348.28">10458 5488 120 0,'0'0'80'16,"0"0"-36"-16,0 0 11 15,0 0 6-15,0 0-12 16,0 0 40-16,-24-24-46 16,22 24-11-16,-2-2-1 15,4 1 8-15,0 1-24 16,0 0-13-16,0 0 1 16,0 0-6-16,0 0 1 15,0 1-3-15,0 15 5 16,0 8 0-16,6 9 0 15,-1 9 0-15,3 7 0 16,-3 3 3-16,1 1-3 16,0-7 0-16,-2-8 0 0,1-12 1 15,-3-4-1-15,-2-8 1 16,0-4 0-16,0-3-1 16,0-3 1-16,0-4-3 15,0 0-14-15,0 0 15 16,0 0 1-16,0-4 1 15,0-15 0-15,-2-11-1 16,-7-9 1-16,3-8 3 16,-3 0 1-16,3 0-3 15,6 3-2-15,0 3 0 16,0 5-7-16,5 1 3 16,5 3 4-16,5 0 0 15,0 4 6-15,-1-1-1 0,1 4-5 16,5 3-6-16,2 5 3 15,5-1 3-15,6 6 4 16,-2 5-4-16,0 5-1 16,-4 2-3-16,-10 0-2 15,-7 19-13-15,-10 16 6 16,0 7 12-16,-12 6-3 16,-15 0 2-16,1-9 2 15,2-7 2-15,2-7-2 16,1-9 0-16,-4-2 1 15,4-3 0-15,2-6 1 0,5-2-2 16,2-1 0-16,5-2 1 16,4 0-1-1,3 0 0-15,0 0-1 16,0 2-11-16,2 1-14 0,21 9 26 16,11 1 1-16,14 5-1 15,8 5 0-15,8 2 4 16,2 5-3-16,-4 0-2 15,-8 1 0-15,-9-2-2 16,-6-4-39-16,-9-3-49 16,-8-15-18-16</inkml:trace>
  <inkml:trace contextRef="#ctx0" brushRef="#br0" timeOffset="50679.46">11206 5478 333 0,'0'0'68'0,"0"0"9"16,0 0-43-16,0 0-7 16,0 0-18-16,0 0-3 15,-19-14-6-15,19 14 0 16,0 17 0-16,0 4 1 15,0 7-1-15,8 3 1 0,3 4 4 16,-1-3-3-16,1 1 1 16,-1-1 0-1,0-3 1-15,-4-2-3 0,-1-5 1 16,-5-4-2-16,0-1 0 16,0 0-8-16,-10 0-25 15,-11 0-36-15,-3-9-46 16,6-8-148-16</inkml:trace>
  <inkml:trace contextRef="#ctx0" brushRef="#br0" timeOffset="51159.75">11182 5511 205 0,'0'0'64'0,"0"0"-1"15,0 0-24-15,0 0 12 16,0 0-15-16,0 0 0 16,-10-64-1-16,10 58-11 15,8-2-16-15,13 2-4 16,11-1-4-16,6 6-2 16,2 1 2-16,-4 0 0 15,-10 10 0-15,-7 13-3 16,-17 6 1-16,-2 4-5 15,-2 5 5-15,-23-1 2 16,-1-5-1-16,2-9-3 16,1-4 0-16,7-9 4 0,4-3 1 15,9-2-1-15,3-2 0 16,0 4-39-16,21 0 20 16,14 1 18-16,4-1-2 15,6 3 3-15,-9 3 0 16,-9 3 3-16,-6-1-3 15,-14 0 0-15,-3-1 0 16,-4 1 3-16,0-2 7 16,0-1 3-16,-16 4 6 15,-9-4-2-15,-3-1-16 0,2-1-1 16,1-1 0 0,5-6-27-16,14-3-84 0,6 0-96 15</inkml:trace>
  <inkml:trace contextRef="#ctx0" brushRef="#br0" timeOffset="51473.4">11654 5649 333 0,'0'0'16'15,"0"0"5"-15,0 0-1 16,114-8 7-16,-94 13-17 15,-9 14-9-15,-11 4-1 0,0 9 0 16,-5 4 6-16,-13 1 12 16,-7-3 4-16,7-8-10 15,5-4-5-15,6-8 0 16,4-5-7-16,3-2-4 16,0-2 3-16,8 1 1 15,15-1 5-15,9-3 4 16,9-2 2-16,10 0-6 15,3-6-5 1,4-8-1-16,-3-2-58 0,-2 4-50 16,-11 2-40-16</inkml:trace>
  <inkml:trace contextRef="#ctx0" brushRef="#br0" timeOffset="54293.93">12949 6479 61 0,'0'0'94'0,"0"0"-44"16,0 0-23-16,0 0 10 16,0 0 13-16,0 0 0 15,0-5-5-15,0 5-16 16,-1-4 1-16,1 4-5 15,0 0-5-15,0-1-7 16,0 1-2-16,0 0-8 16,0 0 5-16,0 0-8 15,0 0 3-15,0 0-3 16,0 0 4-16,0 0-4 16,0 0-2-16,0 0-1 0,0 0 2 15,5 8-1-15,10 5 2 16,2 1-1-16,8 2 1 15,1 3 0-15,-1 1 2 16,-2 4-2-16,-2 0 0 16,-6-1 0-16,-1-2 1 15,-3 2 0-15,4 1-2 16,6 1 2-16,4 5 0 16,6 0 3-16,7 3-3 15,-6 2 0-15,-2-3-1 16,-7-1 0-16,-5-4 3 15,-8-4-3-15,-2-6 0 0,2-4 1 16,-1-2 0-16,-3-3 0 16,-2-1-1-16,3-2 1 15,-3-2 0-15,-4-1 2 16,0-2-3-16,0 0 8 16,0 0 17-16,0 0-6 15,0 0-7-15,0 0-4 16,0 0-5-16,0 0-2 15,0 0-1-15,0 0 1 16,0 0-2-16,0 0 2 16,0 0-2-16,0 0 0 15,0 0 1-15,0 0-7 16,0 0 0-16,0 0 1 16,0 0 3-16,0 0 1 15,0 0 1-15,4 0 0 0,-4 0-2 16,0 0 3-16,0 0 5 15,0 0-3-15,0 0 2 16,0 0-3-16,0 0-1 16,0 0 2-16,0 0-2 15,0 0 3-15,0 0-3 16,0 0-1-16,0 0 1 16,0 0 4-16,0 0-3 15,0 0-1-15,0-2 0 16,0 2 2-16,0 0-2 0,0 0 0 15,0 0 0-15,0 0 0 16,0 0 0 0,0 0-2-16,0 0 1 0,0 0-1 15,0 0 1 1,0 0-3-16,0 0-2 0,0 0-10 16,0 2 15-16,0 6-1 15,0 4 2-15,0-4 0 16,0 3-3-16,0-2 3 15,-4 0 0-15,0-1 0 16,2 4-6-16,-3 2 6 16,0 7 0-16,0 5 2 15,1 7-2-15,4 4-2 0,0-1 2 16,0 2 0 0,0-5-2-16,0 0 2 0,10-2 1 15,5-4-1-15,0 0 0 16,5-3 0-16,7 0 0 15,3-4-2-15,7-1 2 16,0-7 0-16,2-6 2 16,1-6-3-16,1 0 1 15,0-9 0-15,0-14-15 16,-5-5-12-16,-14 0-2 16,-5-1 18-16,-9 7 11 15,-7 3 22-15,-1 5 10 16,0 3-17-16,0 4-5 15,0 3-2-15,0 1-7 0,0 3 0 16,0-2-1-16,0 2 1 16,0 0-1-16,0 0 0 15,0 0 0-15,0 0 0 16,0 0 0-16,0 0 0 16,0 0-2-16,0 0 2 15,0 0-1-15,0 0 1 16,0 0-3-16,0 0 3 15,0 0-1-15,0 0-1 16,0 0-4-16,0 0-1 16,0 0 6-16,0 0-5 15,0 0 6-15,0 0 0 16,0 0 0-16,0 0 0 16,0 0 0-16,0 0 0 15,0 0 0-15,0 0-1 0,0 0 1 16,0 0-1-16,0 0 1 15,0 0 0-15,0 0 1 16,0 0-1-16,0 0 1 16,0 0-1-16,0 0 1 15,0 0-2-15,0 0 1 16,0 0 0-16,0 0 0 16,0 0 0-16,0 0 1 15,0 0 1-15,0 0 1 16,0 0 7-16,0 0-1 15,0 0 1-15,0 0-10 0,0 0 2 16,0 0-2-16,0 0-2 16,0 0 1-1,0 0-1-15,4 0 4 0,-2 0-4 16,2 0 2-16,1 0 0 16,-3 0 1-16,-2 2-1 15,4 1 0-15,1 3 0 16,-1 3 0-16,5-1 0 15,3 4 0-15,3-1 0 16,3 6 1-16,7 1-1 16,3 4 1-16,6 2 3 15,7 2-4-15,2 1 2 16,8 0-2-16,4 3 2 16,-1 1-2-16,-6 2 0 0,-8-1 0 15,-9 0 4-15,-3-1-4 16,-3-1-1-16,-3-1 1 15,2-4 1-15,-3-6-1 16,5-6 1-16,-8-4 1 16,-3-4-1-16,-5-2-1 15,-6-2 0-15,1 1 2 16,-5 2-2-16,1-3-2 16,3 3 0-16,-3-1 0 15,-1-3-36-15,0 0-122 16</inkml:trace>
  <inkml:trace contextRef="#ctx0" brushRef="#br0" timeOffset="54963.13">12824 6408 144 0,'0'0'93'16,"0"0"-79"-16,0 0 41 15,0 0-5-15,0 0 18 16,0 0 4-16,8 0-28 16,-8 0-32-16,0 0-3 0,0 0-3 15,0 0-6-15,0 0 0 16,6 3-7-16,14 2-6 15,9 2-10-15,7 1-49 16,4-4-55-16</inkml:trace>
  <inkml:trace contextRef="#ctx0" brushRef="#br0" timeOffset="57386.01">14626 7943 42 0,'0'0'161'16,"0"0"-148"-16,0 0-9 15,0 0-4-15,0 0 0 16,0 0 2-16,0 0 11 16,5-3 32-16,-5-1 20 15,0 3-10-15,0-2 3 16,0 3-2-16,0-2-28 15,0 2-18-15,0 0-9 0,0 0-1 16,0 0 0-16,0 0-2 16,5 0-3-16,1 0-2 15,3 0 7-15,1 0 2 16,-1 5 1-16,-1 3-5 16,4 3 4-16,3 3-2 15,6 2 1-15,3 1 0 16,3 5-1-16,3-1 1 15,1 2 1-15,0 2 0 16,-4 2-1-16,-6 1 1 16,4 1-2-16,-4-4 2 15,2-1 0-15,6 0 2 16,1 0-3-16,-1 1 1 0,2 1-2 16,-7 1-2-1,-3 0 2-15,-3-1 3 0,-2-2-2 16,-2 2-1-16,6-1 1 15,1 1 4-15,11 1-5 16,8 2 0-16,2-2 0 16,-1-1 0-16,-12-4 1 15,-8-4 0-15,-9-6-1 16,-5-3-2-16,-7-3 1 16,3-2 1-16,-1 1 0 15,4 2 0-15,2 0 1 16,2-2-1-16,-3 0 0 15,0-1 2-15,-3-4-1 0,0 1 2 16,-4-1-1-16,0 0 39 16,0 0-5-16,0 0-16 15,0 0-18-15,0 0-1 16,0 0 2-16,0 0-3 16,0 0 1-16,0 0-4 15,2 0 2-15,-2 0 1 16,0 0 0-16,0 0-2 15,0 0 4-15,0 0-2 16,0 0 0-16,0 0 0 16,4 0 0-16,6 0-3 15,5 0 2-15,6 0-1 0,0 0 2 16,4 0-2 0,-10 0 2-16,-3 0-1 0,-7 0 1 15,-4 0 0-15,4 0 1 16,-5 0-1-16,4 0-1 15,2 0 0-15,9 0 1 16,7 0 0-16,8 0 0 16,-2 0 0-16,-2-3-6 15,-7 3 4-15,-8 0 1 16,4-2 1-16,2 2 0 16,10 0 0-16,9 0 0 15,9 0-2-15,-3 0 2 16,8 0-5-16,-5 5-8 15,-4 3 2-15,-1-5 8 0,-10 1 3 16,-4-1 3-16,3 1-2 16,6-3-1-16,10 1 2 15,9-2-2-15,4 5 0 16,2-5-2-16,-1 5 2 16,-3-3-5-16,-10-1 5 15,-2 3 0-15,-4-3 0 16,-4 2 1-16,1 0-2 15,0 0 1-15,4-1-4 16,2 1 4-16,3-1 2 16,5 0-2-16,2-2 0 15,-1 0-4-15,-5 0 4 16,-5 0 0-16,-5 0 2 16,-2 0-1-16,0 0-2 15,1 0 3-15,0 0-2 0,3 0 0 16,9 0 0-16,2 0 0 15,2 0 0-15,-3 0 3 16,-1 0-3-16,-4 0 0 16,4 0 3-16,1 0-3 15,-2 0 0-15,-5 0 4 16,-9 0-4-16,-8 0 0 16,-5 1 2-16,-4 0-1 15,4 2-1-15,6-3 1 16,3 0-2-16,4 0 2 0,-1 0-1 15,-1 0 0 1,-11 0 0-16,-4 0 0 0,-6 0 0 16,0 1 2-16,3 1-5 15,8-1 7-15,5 1-4 16,8-2 0-16,-1 0 0 16,2 0 0-16,-3 0-1 15,-5 0-3-15,-8 0 2 16,-8 0 4-16,0 0-3 15,-1 2 1-15,5-1 0 16,1 1-4-16,3 0-1 16,-5-2-1-16,-2 0-7 15,0 0 8-15,-2 0 4 0,2 0 0 16,2 0 1 0,1 0 0-16,1 0-2 0,-1 0 2 15,1 0-4-15,-1 0-5 16,8 0-18-16,3 0 8 15,6 0 6-15,8 0-2 16,-5 0 3-16,-7-4 11 16,-8 1-2-16,-15 1 3 15,-5-1 17-15,0 2 31 16,0-3-34-16,-9 4-14 16,2 0-1-16,-1 0-1 15,3 0 2-15,5-1 0 16,0 1 0-16,0 0-2 15,0 0-1-15,0 0-2 0,0 0-8 16,0 0 6-16,0 0 7 16,0 0 2-16,-7 0-2 15,-10 0-4-15,-9 0 0 16,-8 0-118-16</inkml:trace>
  <inkml:trace contextRef="#ctx0" brushRef="#br0" timeOffset="59116.03">18965 8791 167 0,'0'0'69'0,"0"0"-58"0,0 0-4 15,0 0-7-15,0 0 0 16,0 0 3-16,0 0 0 16,-32 31-1-16,32-31 7 15,0 0 38-15,0 0 0 16,0 0-9-16,0 0 6 16,-4 0 4-16,0 0-1 15,2 0-7-15,-3 0-7 16,0 0-21-16,1 0-10 15,0 0 3-15,4 0-4 0,0 0-1 16,0 0 0-16,0 0-17 16,0 0-72-16,0 0-146 15</inkml:trace>
  <inkml:trace contextRef="#ctx0" brushRef="#br0" timeOffset="60542.92">20992 8481 347 0,'0'0'21'0,"0"0"-8"15,0 0-2-15,0 0-9 16,0 0 5-16,0 0 44 0,0-15 11 16,0 15-15-1,0 0-16-15,0 0-3 0,0 0-20 16,0 0-8-16,0 12-5 16,0 11 5-16,0 13-2 15,-4 4 2-15,-2 7 2 16,1 1-2-16,-4-4 0 15,-1-2 1-15,1-2 4 16,0-5-5-16,6-3 0 16,3-5 0-16,0-6-12 15,0-3 1-15,15-4 2 16,10-6 9-16,-3-5-2 16,7-3 2-16,0 0 2 15,1-10 4-15,-1-15-2 16,-1-4 19-16,2-5 2 0,5-7-20 15,-3 0-3 1,1-3-2-16,-3 0 1 0,-13-1 8 16,-2-1-9-16,-9-2 2 15,-6 0 1-15,0 1-2 16,-8 2-1-16,-12 5 0 16,0 5 0-16,-1 8-1 15,-1 2 1-15,4 9 0 16,0 4-2-16,7 3 2 15,-2 6-1-15,2 3 0 16,-6 0-8-16,-5 0 4 16,-9 5-5-16,-4 13 4 0,5 5 6 15,3 5-2-15,7 4 0 16,9 6-1-16,6 2-6 16,5 1 4-16,5-5-7 15,27-4-5-15,9-2 16 16,7-4-1-16,-7-3 4 15,-6 4-2-15,-10-5 0 16,-11-1 0-16,-6-1 1 16,-6-3 2-16,-2 3 2 15,0-3 0-15,0 3-3 16,0-2-2-16,0 1 0 16,0-2 0-16,0 1-8 15,2-3-50-15,-2-6-100 16</inkml:trace>
  <inkml:trace contextRef="#ctx0" brushRef="#br0" timeOffset="60926.15">21585 8756 103 0,'0'0'120'0,"0"0"-42"16,0 0 11-16,0 0-18 16,110-5-19-16,-80 5-34 15,-9 13-9-15,-6 1-4 16,-9 2-2-16,-6 5-3 0,0 6 0 16,-12 3 6-16,-18 2 12 15,-8-2-5-15,3-3-2 16,5-3-3-16,13-5-5 15,8-7 0-15,9-1-3 16,0-6-2-16,35-3 2 16,17-2 3-16,11 0-3 15,3-4-12-15,-11-5-5 16,-10 1-4-16,-18 1 20 16,-12 1-4-16,-8 3 5 15,-5 3-13-15,-2-4-54 16,0 1-27-16</inkml:trace>
  <inkml:trace contextRef="#ctx0" brushRef="#br0" timeOffset="64206.34">19642 3416 84 0,'0'0'92'16,"0"0"-32"-16,0 0 15 15,0 0-17-15,0 0-5 16,0 0-8-16,4-29-6 16,-4 26-13-16,0 1-5 15,0 0 9-15,0 2-12 16,0-2-1-16,0 2-8 15,0 0-7-15,0 0 3 16,0 0 0-16,0 0-5 16,0 0 12-16,0 0-3 0,0 0-7 15,0 0-2 1,0 0 1-16,0 0-1 0,0 0 1 16,0 0-1-16,0 0 0 15,0 0-6-15,0 2-17 16,0 16 4-16,0 7 18 15,0 7 1-15,0 2-2 16,0 4 2-16,0 1 2 16,0 1-1-16,0 1 0 15,0 1-2-15,0-1 2 16,0-1-1-16,1-2 0 16,9-2 0-16,-5-2 0 15,0-7 0-15,-5 1 0 16,0-7-1-16,0-1 3 0,-10-5 1 15,4-5 4-15,6-5-4 16,-4-3-2-16,4 0 1 16,0-2-2-16,0 0 3 15,0 0 2-15,0 0 13 16,0 0 21-16,0 0-8 16,0 0-20-16,0 0-3 15,0 0-5-15,0 0-1 16,0 0-2-16,0 0 1 15,0 0-3-15,0 0 5 16,0 0-6-16,0 0 3 16,0 0-3-16,0 0 3 15,0 0 0-15,-1 0 0 16,-4 0-1-16,-5 0-7 0,-4 0-16 16,-4 0 10-16,2-4-3 15,-3 3 12-15,-1 1-7 16,2 0-1-16,-11 0-7 15,1 0 5-15,1 6 9 16,-3 1 4-16,4 2-4 16,5-1 3-16,11-2 0 15,1-2-3-15,8 0 3 16,1-1-7-16,0 5 1 16,0-1 5-16,0 3 0 15,20 6 2-15,6 2 4 16,13 1-2-16,0 2 0 15,8-1-2-15,-4 3 2 16,2-5 3-16,2 2-3 0,0-1-1 16,4 1 1-16,-7-2 1 15,-5 1 0-15,-12-4-1 16,-16-3-1-16,-7-2 0 16,-4-5-4-16,0 2 0 15,-15 0 3-15,-6 1 0 16,0 1 2-16,-3-2 2 15,3-2 1-15,-2 1 4 16,-2-3-7-16,-1 4 0 16,-6-2 2-16,-5 3-2 0,-8 0-3 15,2 3 3 1,-9-1 1-16,8 2 2 0,1-2-1 16,8-1 0-16,11-2 0 15,6 0-2-15,11 1-2 16,7 1-1-16,0 3-4 15,22-1-5-15,19 3 4 16,11 3 6-16,9-3-1 16,-3 5-6-16,-4-5 1 15,-9 0-8-15,-9 0 15 16,-4-4-5-16,-9-3 10 16,-8-4-4-16,-8-1 8 15,-6-1-7-15,-1 3 0 16,0 1-1-16,-8 8-7 15,-25 9 7-15,-12 5 4 0,-8 3-2 16,-4 1-2-16,10-5 0 16,14-3 7-16,7 2-7 15,16-3 0-15,5-2-1 16,5 0-4-16,0 0 1 16,18 3 2-16,10 0-5 15,9 2 5-15,1-1 2 16,4-2-1-16,-2-2 1 15,-4 0-1-15,-10-6 5 16,-9-6-4-16,-5-2 4 16,-9-4-3-16,1-2 6 0,-4 0 33 15,0 0-26 1,0 0-3-16,0 0-5 0,0 0-5 16,0 0 0-16,0 0 3 15,0 0-4-15,0 0-4 16,0 0 3-16,0 1 2 15,0 5-3-15,0 2 4 16,0 5-2-16,0 3 1 16,0 1-1-16,0 2 1 15,0 0 1-15,0 3-2 16,-4-1 0-16,1 0 1 16,0-2-1-16,-2-2 0 15,5 0 1-15,-5-1 0 16,4 2 5-16,-3 6-4 15,-1 0-2-15,5 4 3 0,-1 1-2 16,-4-4 2 0,1 2-2-16,-2 3-1 0,-3-6 0 15,2 1 3-15,-2-5-3 16,4-3 1-16,3-2-1 16,2 2-1-16,0 2 1 15,-3 2 0-15,3 3 0 16,0-2 0-16,0 0 0 15,0-5 1-15,0 0-1 16,0-4 1-16,-1 3-1 16,0-1 1-16,1-3-1 15,-4-2 0-15,4 1 0 16,0 0-1-16,0-3 1 16,0 4 0-16,0 0 0 0,0 1-2 15,0 2 2-15,0 2 1 16,0 2 1-16,0 0-2 15,0-3 0-15,0-2 1 16,0-1 2-16,0-3-3 16,0-2 0-16,0 3-1 15,0-3-1-15,0 6 2 16,0-3 3-16,0 4-3 16,0-1 1-16,0-4 0 15,0 3-1-15,0-1 2 16,0 0-2-16,0-2 0 0,0 2 2 15,4 3-2 1,-3 2 1-16,3 0-1 0,-3 2 4 16,-1-5-1-16,1 0-3 15,-1-2 3-15,4 2 3 16,-3-1-5-16,0 1 2 16,3-5-3-16,0 2 0 15,-4-3-2-15,5 1 5 16,-4-2-3-16,-1 1 2 15,0 4-1-15,1 3 13 16,-1 2-2-16,4 4-5 16,-4 3 1-16,0 1-8 0,0-1 3 15,0-2-3 1,0-12 0-16,4-3 0 0,-3-5 3 16,0-2-3-16,-1 0 0 15,0 0 2-15,0 0-1 16,0 0-1-16,0 0-10 15,0 0-52-15,0-23-78 16</inkml:trace>
  <inkml:trace contextRef="#ctx0" brushRef="#br0" timeOffset="65506.09">20386 4367 248 0,'0'0'129'0,"0"0"-85"16,0 0 22-16,0 0-28 15,0 0-12-15,0 0-1 16,0 0 5-16,0-10-8 16,0 10-18-16,0 0 2 0,0 0-6 15,0 13-4-15,0 15 1 16,-2 11 3-16,2 7 3 16,0 1-3-16,0-1 0 15,0-4 0-15,2-3 2 16,7-4-2-16,-3-7 1 15,-2-4-1-15,-4-4 1 16,0-1 0-16,0-2 1 16,-6 1-1-16,-7-2 0 15,2-4 0-15,5-3 3 16,-1-6-3-16,7-1 0 16,0-2 6-16,-2 0-2 15,-1 0 30-15,-2-7-9 16,2-12-23-16,-5-8-2 15,4 0 2-15,-1-3-3 0,0-2 0 16,5 4 0 0,0-2 0-16,0 3-3 0,0 0 3 15,0-2-2-15,12-2 1 16,1-4 1-16,4-3 0 16,-2-7-1-16,0-2-12 15,-2-7 10-15,6-4-9 16,-2-1 4-16,6 6 8 15,-4 13 0-15,2 7-7 16,4 11 6-16,0 5-8 16,6 5 8-16,2 4 1 0,0 6-3 15,-5 2 2 1,-6 0 0-16,-7 12-1 0,-6 12-7 16,-9 10 0-16,0 6 7 15,-15 10 2 1,-11 2 1-16,-11-4-1 0,-4-10 0 15,-2-7 0-15,-9-11 0 16,5-2 1-16,1-8-1 16,10-5-1-16,11-3-1 15,11-2-3-15,11 0 3 16,3 0 2-16,0 0-6 16,0 0 3-16,2 7-7 15,18 4 3-15,6 5 7 16,14 7 1-16,0 7 0 15,8 3-1-15,5 9 0 0,-1 4 6 16,4 1-6-16,-8 5 4 16,-2-2-9-1,-8 0-2-15,-16-7-52 0,-4-13-77 16,-16-9-192-16</inkml:trace>
  <inkml:trace contextRef="#ctx0" brushRef="#br0" timeOffset="66941.61">21251 4608 256 0,'0'0'53'0,"0"0"-28"16,0 0-20-16,0 0-4 16,0 0 2-16,0 0-1 15,0 0 18-15,0 0 6 0,0 0 7 16,0 0 2-16,0 0-3 16,0 0-21-1,0 0-5-15,0 0-5 0,-3 0-1 16,-2 0 0-16,-2 0-1 15,4 0 4-15,1 0-2 16,2 0 0-16,0 0-1 16,0 0-11-16,-1 0 3 15,-4 0 3-15,-2 0 5 16,-5 0 0-16,-3 4 0 16,3 0 6-16,2-2 7 15,1 3 3-15,8-2-13 16,0 1-3-16,-2-1-2 15,1 2 2-15,2 4-1 0,-7 3 1 16,-1 3 3 0,-4 1-2-16,2 0 7 0,0-6-3 15,6-3 6-15,0-3-8 16,4-4 2-16,0 0 27 16,0 0-2-16,0 0-9 15,0 0-11-15,0 0 3 16,0 0-7-16,0 0-5 15,0 0 0-15,0 0-1 16,0 0-2-16,0 0-6 16,0 0-3-16,0 0-1 15,0 0 3-15,0 0 7 0,0 2-12 16,0-2 4 0,0 0 8-16,0 1 2 0,0-1 0 15,0 0 2-15,0 0-1 16,-5 4 3-16,-1 3-4 15,-2 3 0-15,-6 2 2 16,6 1-2-16,1 2 0 16,6 3 0-16,1 2-2 15,0-1-2-15,5 2 3 16,16-4 2-16,-1-2 0 16,4-5-1-16,5-2-5 15,2-2 4-15,5-5 0 16,3-1-6-16,6 0-41 0,-4 0-95 15</inkml:trace>
  <inkml:trace contextRef="#ctx0" brushRef="#br0" timeOffset="67337.89">21475 4820 189 0,'0'0'136'0,"0"0"-53"15,0 0-21-15,0 0-24 16,0 0-18-16,0 0 0 0,110-13 2 16,-80 13-11-16,-13 0-4 15,-2 14-6-15,-10 2-1 16,-5 11-1-16,0 3 1 15,-21 6 2-15,-8-1 2 16,1-3 2-16,3-4 2 16,7-7-1-16,6-6-5 15,5-3-2-15,7-2 0 16,0-3 0-16,10 0 0 16,22-4-1-16,10-1-1 15,15-2-4-15,6 0-16 16,-1 0-17-16,-7 0-22 15,-6 0 31-15,-9-5-12 16,-14-2-15-16,-8 0-83 16</inkml:trace>
  <inkml:trace contextRef="#ctx0" brushRef="#br0" timeOffset="70068.64">14330 3078 25 0,'0'0'57'16,"0"0"-36"-16,0 0 14 0,0 0-18 15,0 0-13-15,0 0-3 16,-42 0 1-16,39 0 14 16,3 0 45-16,-2 0-13 15,-2 0 2-15,-1 0-21 16,-5 0-12-16,-3 0-6 16,0 0-9-16,1 0 2 15,6 0-2-15,0 0-1 16,2 0-1-16,4 0 0 15,0 0-3-15,0 0 1 16,0 0 0-16,0 2-2 16,0-2 2-16,0 0 0 15,0 3 1-15,0-1 1 16,16 2 4-16,9-1-1 0,7 1-3 16,0-2 4-16,9-2-2 15,5 1-2-15,6-1 2 16,3 0-1-16,1 0 10 15,0 0-6-15,-5 0-1 16,-3 0-3-16,-8 0 1 16,-6 0-2-16,3 0 3 15,-2 0-3-15,7 4 0 16,6-1 5-16,3 1 1 16,4 0-3-16,0 0-1 15,-2 3 9-15,-3-1-7 16,1 0-2-16,-6 0 1 15,3 0-2-15,-4-4-1 0,4 2 0 16,5-2 0 0,7 0 2-16,5 1-2 0,2 1-3 15,2-1 3-15,-3-2 1 16,-9 2 1-16,-8-2-2 16,-9-1 1-16,-4 1-1 15,-2-1 3-15,2 2-1 16,5-2-2-16,7 0 0 15,13 0-1-15,10 0 4 16,2 3-4-16,0-1 1 16,-10 3-12-16,-12-3 7 15,-9-2 5-15,-10 0 3 0,-3 0 10 16,-1 0-13 0,2 0 4-16,7 0 1 0,15 0-5 15,13 0-1-15,11 0 1 16,6 0 0-16,5 5 1 15,-5-5-1-15,-2 2-2 16,-13-1 2-16,-13-1 4 16,-14 0-4-16,-13 0 1 15,-4 0-1-15,3 0 2 16,8 0-2-16,9 0 1 16,17 0-1-16,9 0 0 15,2 0-4-15,-2 0-5 16,-11 0 1-16,-10 0 7 15,-13 0 1-15,-8 0 1 0,-3 0 1 16,-3 0 0-16,4 0 0 16,-1 0-2-1,7 0 0-15,8 0 2 0,5 0 0 16,5 0-2-16,3 0 0 16,-7 0-2-16,-2 0-1 15,-5 0 5-15,-7 0-2 16,0 0 1-16,0 0-1 15,1 0-1-15,4 0 1 16,5 0-1-16,0 0 1 16,3 0 0-16,1 0 0 15,-8 0 2-15,-9 0-2 16,-6-3 0-16,-5-1 5 0,-1 1-5 16,5 3 10-16,4-4-7 15,2 4-3-15,8 0 0 16,2 0-2-16,-1 0-1 15,0 0 2-15,-5 0 1 16,-8 0-3-16,-4 0 3 16,-7 0-2-16,-3 0 6 15,-3 0-4-15,4 0 1 16,0 0-1-16,6 0 0 16,4 0 0-16,1 4-1 15,6-4 0-15,-1 2-3 16,-5-1 4-16,-6 3-1 15,-4-4-1-15,-2 2 2 0,-8 1 1 16,8-1-1-16,-4 0 0 16,3-1 0-16,0 1 0 15,3-2 0-15,4 2-1 16,2 0 1-16,-1-2-9 16,-1 1-5-16,-5-1-13 15,-5 2 25-15,-5-2 1 16,0 0 1-16,2 0 0 15,3 0 0-15,4 2-2 16,2-2 4-16,3 0-4 16,-1 0 1-16,-5 0 1 15,2 0-1-15,-10 0 1 0,0 0-2 16,0 0 2 0,0 0 10-16,0 0 6 0,0 0-7 15,0 0-5 1,0 0-4-16,2 0-12 0,-1 2-8 15,1-2 15-15,0 2 4 16,-2-1 1-16,0-1-2 16,0 0 2-16,0 0 3 15,0 2-1-15,0 0 0 16,0 1-2-16,0 1 0 16,1-1 0-16,3 2 1 15,-4-3-1-15,0 1 0 16,0-1 1-16,0-2-1 15,0 0 1-15,0 1 0 16,0 5 1-16,0-1-2 0,0 3 0 16,0 3 1-1,0 2 1-15,0 4-2 0,-4 1 1 16,3 4 18-16,1 1 2 16,0-1-5-16,0 4 8 15,0 1-12-15,1 4-9 16,3 1-3-16,-4-11-29 15,-10-9-142-15</inkml:trace>
  <inkml:trace contextRef="#ctx0" brushRef="#br0" timeOffset="70811.82">14316 3137 118 0,'0'0'0'0,"0"0"-48"15</inkml:trace>
  <inkml:trace contextRef="#ctx0" brushRef="#br0" timeOffset="71110.75">14316 3137 107 0,'73'-36'116'0,"-73"36"-83"0,0 0 5 16,0 0-31-16,0 0 13 15,0 0 29-15,0-2-11 16,0 1-10-16,0-3-21 15,-5 0-5-15,-4 1 1 16,0-1-3-16,-1 1-1 16,-6-1 0-16,-5 3-4 15,-8 1 5-15,0-1-4 16,-2 1 4-16,6-3 8 16,6 1 8-16,7 2 23 15,1-1-5-15,-1 1-7 0,2 0-22 16,0 0-5-1,0 0 1-15,0 0 0 16,0 0-2-16,-1 0-5 16,1 8-36-16,-1 5-31 0,1-6-28 15</inkml:trace>
  <inkml:trace contextRef="#ctx0" brushRef="#br0" timeOffset="71938.03">12131 2078 345 0,'0'0'63'0,"0"0"-15"16,0 0 3-16,0 0-30 15,0 0 16-15,0 0-2 16,0-31-13-16,0 31-9 16,0 0-9-16,0 0-4 15,0 0-1-15,0 6-8 16,0 17 9-16,0 14 0 16,0 15 0-16,0 4 0 15,0 5 2-15,0 1-1 16,0 2 1-16,0 0 5 15,0 0 1-15,1-1-4 0,-1-3 10 16,0-4-4 0,0 0-3-16,0-4-5 0,0-4 0 15,0-4-1-15,-2-10 0 16,-1-12-1-16,3-5 0 16,0-12-2-16,0-3-15 15,0-2-5-15,0 0-12 16,0 0-8-16,0-17-96 15</inkml:trace>
  <inkml:trace contextRef="#ctx0" brushRef="#br0" timeOffset="72521.69">11751 2275 198 0,'0'0'46'0,"0"0"-13"15,0 0 5-15,0 0-9 16,0 0 22-16,0 0 26 15,0 0-28-15,-33 0-19 16,33 0-1-16,0 0-20 16,0 0-5-16,0 0-4 0,0 0-10 15,12 0 10 1,26-16 2-16,20-12 3 0,25-7 0 16,15-10-5-16,12-3 0 15,3 2-2-15,-10 1-2 16,-14 8 1-16,-27 14 2 15,-30 7 1-15,-17 9 0 16,-10 6 15-16,-5 1-15 16,0 0 0-16,0 0-3 15,0 0-5-15,0 0-30 16,0 1-67-16,0 10 48 16,0-5-93-16</inkml:trace>
  <inkml:trace contextRef="#ctx0" brushRef="#br0" timeOffset="73203.34">12044 1124 331 0,'0'0'43'0,"0"0"3"15,0 0-4-15,0 0-41 16,0 0 5-16,0 0-6 16,6 3-3-16,9 9 2 15,9 10 1-15,3 7-2 16,-1 8 7-16,4 5-3 0,-4 5-2 15,-4-3 0 1,4-3 9-16,-11-6-2 0,0-5 1 16,-5-10-2-16,-5-4-4 15,-3-7 3-15,2-5-4 16,-1-4-1-16,-3 0 1 16,0 0 4-16,3 0 20 15,12-16 10-15,12-19 14 16,4-10-44-16,4-14-1 15,-8-3 5-15,-7-4-6 16,-4 0-2-16,-4 8 3 16,-4 12-2-16,-3 12-2 15,-2 9 7-15,1 11-2 16,1 3 2-16,-4 8-6 0,-1 1 2 16,4 0-3-16,-4 2 0 15,5 0-9-15,-5 0-22 16,5 0-34-16,0 12-52 15,0 9 71-15,1-1-66 16</inkml:trace>
  <inkml:trace contextRef="#ctx0" brushRef="#br0" timeOffset="73542.95">12899 1198 230 0,'0'0'129'0,"0"0"-34"0,0 0 11 15,0 0-45-15,0 0-34 16,0 0-17-16,-12-35-8 16,-3 33-2-16,-3 2 0 15,-12 0 0-15,-6 3-2 16,-3 14 0-16,0 7 2 15,7 3-3-15,10 5-4 16,5 3 0-16,9-4 2 0,8-4-9 16,0-2-2-1,8-9 5-15,23-4 4 0,12-7 7 16,17-5-4 0,16 0-15-16,13-9-45 0,3-15-53 15,-2-12-217-15</inkml:trace>
  <inkml:trace contextRef="#ctx0" brushRef="#br0" timeOffset="73756.8">13446 1136 292 0,'0'0'112'0,"0"0"-51"15,0 0-1-15,0 0-30 16,0 0-27-16,0 0 0 16,-43-18 2-16,13 18-4 15,6 9 5-15,-3 11-6 16,5 3 1-16,3 3-2 0,7 3 1 15,3 1 0-15,9 0 0 16,0-4-3-16,15-1 1 16,21-3 2-16,17-5 0 15,19-9-17 1,12-8-52-16,-1 0-53 0</inkml:trace>
  <inkml:trace contextRef="#ctx0" brushRef="#br0" timeOffset="74387.23">11304 1469 285 0,'0'0'68'15,"0"0"2"-15,0 0-18 0,0 0-20 16,0 0 9-16,0 0-1 16,0 0-17-16,0 0 3 15,0 0-20-15,0 0-6 16,7 0-1-16,23 0-2 15,12-5 3-15,14 2 0 16,12-2 0-16,4-4-5 16,2 0-2-16,-5 0-2 15,-7 2-12-15,-6-2-29 16,-17-3-34-16,-13-4-37 16</inkml:trace>
  <inkml:trace contextRef="#ctx0" brushRef="#br0" timeOffset="74665.57">11605 1239 113 0,'0'0'101'0,"0"0"0"16,0 0-14-16,0 0-26 15,0 0-13-15,0 0-18 16,-5-5-27-16,5 6-3 16,0 18-2-16,7 14 2 15,5 10 5-15,1 9 2 16,-3 15 1-16,2 7-3 0,-3 10-5 16,2 0 0-16,-7-19-52 15,-4-26-165-15</inkml:trace>
  <inkml:trace contextRef="#ctx0" brushRef="#br0" timeOffset="78166.84">19814 11202 16 0,'0'0'52'0,"0"0"-42"16,0 0 61-16,0 0-8 15,0 0-27-15,0 0 17 16,0 0-16-16,0-11-10 16,0 8 4-16,0 2-7 15,-7-2-11-15,-3 3-6 16,0 0-6-16,-2 0 5 15,1 0-6-15,-4 0 2 16,0 0-1-16,-4 0 1 16,2 0-1-16,-4 3-1 15,-5 0 2-15,1 0-2 16,-7 2 1-16,-3 0-1 16,2 0 3-16,-4 1-3 0,4-3 0 15,4 0 0-15,5 0 0 16,3-3 1-16,6 0-1 15,3 0 3-15,3 0 6 16,6 0 1-16,0 0-7 16,3 0-2-16,0 0 1 15,0 0 11-15,0 0-12 16,0 0 5-16,0 0-6 16,0 0-9-16,0 0 9 15,5 0-4-15,20 0 4 0,7 0 1 16,9 0 1-1,12 0 1-15,10 0 1 0,14 0-4 16,11-3 0 0,11-3 2-16,11-5-2 0,3 1 0 15,1-2 5-15,-13 0 12 16,-8 2-6-16,-16 2-3 16,-15 1-7-16,-22 6-1 15,-17-3 2-15,-9 2-1 16,-11-1 0-16,0 1 4 15,2 2-4-15,-5-2 5 16,2 2-5-16,-2-1 1 16,0 1 4-16,0 0 5 15,0 0-8-15,0 0-3 0,0 0 0 16,0 0 0-16,0 0-1 16,0 0 1-16,0 0 0 15,-13 15 1-15,-10 7 0 16,-3 10 2-16,-7 9-2 15,-4 10-1-15,-9 10 1 16,3 6-1-16,-3 3 3 16,6 1-3-16,4-6-1 15,3-2 1-15,7-9 3 16,1-2-3-16,5-7-14 16,5-5 5-16,-1-4-33 15,1-12-25-15,4-11-72 16</inkml:trace>
  <inkml:trace contextRef="#ctx0" brushRef="#br0" timeOffset="78735.58">19313 11411 19 0,'0'0'128'0,"0"0"-38"16,0 0-1-1,0 0-39-15,0 0 1 16,0 0-18-16,0-26-11 0,0 24-2 16,0-1-1-16,0 3-1 15,0-1-6-15,0 1 4 16,0 0-7-16,5 0-9 16,20 15 0-16,13 15 0 15,13 16 3-15,6 14 5 16,8 13-7-16,0 6 6 15,-7 2-5-15,-7-6-2 16,-7-8 0-16,-4-9-1 0,-14-8-28 16,-10-17-104-1</inkml:trace>
  <inkml:trace contextRef="#ctx0" brushRef="#br0" timeOffset="79946.13">19973 10802 37 0,'0'0'68'0,"0"0"8"15,0 0 18-15,0 0-32 16,0 0-34-16,0 0-21 16,0 0-2-16,0 0-4 15,0 0-1-15,0 0-7 16,0 2 1-16,0-1 6 16,0 1-5-16,2 0 4 15,-2-2 0-15,0 0 1 16,0 2-1-16,0 1 1 0,0-1 0 15,0 2 3 1,-7-1 1-16,-1-3-3 0,2 2-1 16,0 0-14-16,6-2 2 15,-4 1 4-15,1-1 8 16,-2 2 3-16,-3-2-3 16,-2 2 0-16,5-2 0 15,-1 2 4-15,4-2 3 16,2 0 6-16,0 0-3 15,0 0-9-15,0 0 7 16,0 1 5-16,0 1 14 16,0 3-9-16,0 4-7 15,0 6 12-15,0 7 1 16,0 9-1-16,0 8-10 0,5 7-1 16,-2 10 0-16,-1 4-7 15,0 3 0-15,-1-2-3 16,6-1-2-16,0-14-23 15,2-13-179-15</inkml:trace>
  <inkml:trace contextRef="#ctx0" brushRef="#br0" timeOffset="81055.08">20098 11962 68 0,'0'0'94'16,"0"0"-25"-16,0 0-18 16,0 0-6-16,0 0-4 15,0 0-8-15,0-12-5 16,0 12-10-16,0 0-5 0,0 0-1 16,0 0 2-16,0 0 1 15,0 0-4-15,0 0-8 16,0 0 1-16,-5 0-4 15,-5 1 0-15,-9 13 2 16,-2 5-2-16,-2 0 0 16,-3 4 4-16,1-2-3 15,0 3 0-15,3 2 0 16,0 1-1-16,2-2 4 16,5-4 0-16,9-2-2 15,0-7-2-15,1-4 0 16,5-4 0-16,0-3 0 15,0-1 0-15,0 0 2 0,0 0-1 16,0 0 2-16,0 0 1 16,-4 0 3-16,4 0 7 15,0 0 4-15,-1 0 5 16,1 0-9-16,0 0-13 16,-3 0 1-16,3-5-2 15,0-3 0-15,0-3 0 16,0 0 0-16,0 0 1 15,-2 0 0-15,-4-1 1 16,-8 0 2-16,-1-4-2 16,0 1-4-16,-1-4 3 15,8-2-1-15,-1-2 0 0,6-1 0 16,3 1 0-16,0 6-5 16,0 5-6-16,0 7-10 15,0 5-5-15,0 0-45 16,0 0-106-16</inkml:trace>
  <inkml:trace contextRef="#ctx0" brushRef="#br0" timeOffset="83741.55">21516 10717 59 0,'0'0'80'0,"0"0"-41"16,0 0-3-16,0 0-1 15,0 0-15-15,0 0 36 16,0 0-12-16,10-85-4 16,-10 76-19-16,0-1 25 15,-7 2-24-15,-3 3-8 16,2-1-8-16,-3 6-5 15,-2 0 0-15,-4 0 1 16,-4 0-2-16,-9 0 4 16,0 0-2-16,1 2-1 15,-5 5-1-15,3 6 0 16,0 1-1-16,0 5 1 0,4 4 0 16,6 1 0-16,5 4 0 15,1 3 0-15,4 5 1 16,-1-2 1-16,4 4-2 15,3 2 10-15,3 6 1 16,1 8-1-16,1 5-2 16,0-1-2-16,1-3-3 15,19-8-1-15,3-11 0 16,9-9-2-16,8-9 0 16,8-9 3-16,3-5 5 15,8-4-1-15,-3 0 0 16,1 0-5-16,-5 0-1 0,-5 0 1 15,-7-7-1 1,-6-5 1-16,-4-2-2 0,-4-2 0 16,-1-1 4-16,-5-3-3 15,-5 0 0-15,-9-2 12 16,-6 2 14-16,0-4 6 16,0 5-17-16,-9 3-5 15,-2 4-4-15,0 0-7 16,5 4 2-16,-4 0-2 15,0 2 0-15,-2-2 2 16,0 1-2-16,-2 0-1 16,-6 2-1-16,-5 2 2 15,-5 1-3-15,-2 2 1 16,-6 0 1-16,-2 0 1 0,8 4 1 16,2 4 1-16,14 1-2 15,7-2-10-15,4-3-4 16,2 0-7-16,3-1-1 15,0-1 4-15,0-1-4 16,0 6 3-16,7 5 1 16,13 0-63-16,-3 2-25 15,4-3-133-15</inkml:trace>
  <inkml:trace contextRef="#ctx0" brushRef="#br0" timeOffset="84677.06">21901 10887 230 0,'0'0'109'0,"0"0"-53"15,0 0-30-15,0 0-10 16,0 0-7-16,0 0-8 16,0-18 1-16,0 18-2 15,0 0-3-15,0 0 3 0,2 12 6 16,-2 5 7-16,0 10 21 16,0 1-13-16,0 5-2 15,0 7-13-15,-2-1-3 16,-2-4 3-16,4-5-6 15,-1-13 0-15,1-10 1 16,0-2 0-16,0-5 2 16,0 0 3-16,0 0 19 15,-3 0 8-15,2 0-14 16,1-16-19-16,0-9 0 16,24-9-22-16,11-2-10 15,6 5 23-15,-5 6 7 16,-6 10 2-16,-5 7 2 0,-9 6 2 15,-1 2-4 1,1 0-4-16,4 14 4 0,7 8 1 16,6-1-1-16,11 0-4 15,8-4 4-15,5-7 5 16,1-10-5-16,-5 0 0 16,-3 0 2-16,-10-13-2 15,-7-1 6-15,-8-2-1 16,-7 3-4-16,-3-2 4 15,-8-5-5-15,1 2 0 16,-8-1 0-16,0 3 1 16,0 6 2-16,-24 0-3 15,-8 5 0-15,-5 5 0 16,0 0-1-16,2 0 2 0,13 12-2 16,3 1 1-1,13 3-6-15,2 0 3 0,4 0-3 16,0-1 6-16,4 0 0 15,11-5-5-15,6-2 5 16,6-3 0-16,3-5 2 16,3 0 1-16,-5-13-1 15,-1-15 0-15,-1-5 0 16,-4-9-1-16,0-3 0 16,-7-5 0-16,-7 2-1 15,-8 6 2-15,0 7 0 16,0 12 19-16,-7 9-4 15,2 5 17-15,2 6-15 16,0 3-11-16,3 0-8 0,0 0-5 16,0 7-3-1,0 19 8-15,0 14 2 0,0 15-1 16,0 14 1-16,0 10 5 16,0 17-5-16,0 8-2 15,0 3-5-15,0-20-77 16,-5-23-151-16</inkml:trace>
  <inkml:trace contextRef="#ctx0" brushRef="#br0" timeOffset="86127.81">10527 11534 157 0,'0'0'111'15,"0"0"-58"-15,0 0-12 16,0 0-27-16,0 0 12 16,0 0 8-16,0-46 0 15,0 42-11-15,0 2-2 16,0-1 4-16,0 2-24 0,0 1-1 15,-12 0 2-15,-3 0 0 16,-1 0-1-16,-4 0 5 16,-2 0-5-16,-7 6-1 15,5 8 0-15,-6 3 2 16,4 4-2-16,0 2 0 16,5 5 0-16,2 4 0 15,8 0 0-15,4 6-1 16,2 0 1-16,5 2-4 15,0 3 4-15,5-1 2 16,12-2-1-16,3-1 1 16,1-5 2-16,5-5-4 15,4-4 1-15,2-5 0 16,11-5-1-16,4-4 0 0,3-10 2 16,1-1 3-1,-3 0-5-15,-12-8 2 0,-7-8-1 16,-8 0 1-16,-6-4 0 15,-6-1 3-15,-3 1-1 16,3 0 0-16,-4-2-4 16,2 1 1-16,-7 4-1 15,0 3 0-15,0 5 1 16,-10 4 17-16,-11 5-4 16,-6 0-14-16,-10 0-4 15,-3 13 2-15,4 2 3 16,4-1-1-16,6 1 2 15,8-4-2-15,8 1-1 0,8-3 0 16,2 3-18-16,0 0 4 16,12 0-1-16,9-5-51 15,-3-2-26-15,-3-5-57 16</inkml:trace>
  <inkml:trace contextRef="#ctx0" brushRef="#br0" timeOffset="86945.27">10816 11753 191 0,'0'0'56'15,"0"0"-2"-15,0 0-9 16,0 0-23-16,0 0-16 15,0 0 3-15,65-34 0 16,-57 46-4-16,-3 10 1 16,-3 6 17-16,-2 5-1 15,0 0 5-15,0-7-15 16,0-1 3-16,-6-10-3 16,1-5-8-16,4-7 5 15,1-3-9-15,0 0 2 16,0 0 11-16,0-15 21 15,10-9-34-15,6-1 0 0,6-1-6 16,2 5 6-16,4 6-2 16,-2 8 1-16,-3 4 1 15,4 3-4-15,-4 0 2 16,4 7-3-16,1 6 3 16,9 2 1-16,6 0 1 15,10-5-5-15,2-6-3 16,7-4-5-16,-3 0-12 15,-4-7 6-15,-5-11 19 16,-12-1 0-16,-11-5 0 16,-15 4 3-16,-9-2-3 15,-3 2 0-15,-3 0 3 16,-14 3 3-16,-5 5-6 0,-1 4 1 16,-1 3 1-16,-1 5 2 15,1 0-4-15,7 0 0 16,1 0 0-16,6 8-1 15,3 9 0-15,7-1-4 16,0 3 2-16,2-5-3 16,20 3 6-16,12-7 0 15,4-6 2-15,4-4-1 16,-1 0-1-16,-9-6-4 16,-8-16-7-16,-9-6-2 15,-5-8 13-15,-7-4-20 16,-3-5 7-16,0 0 11 15,0 2 2-15,0 11 8 16,-3 8 64-16,-6 9-3 0,3 8-26 16,1 3-4-16,5 4-23 15,-2 0-16-15,2 11-7 16,0 17 6-16,0 15 1 16,0 10 0-16,0 13 1 15,3 7-1-15,7 9 0 16,2 4 0-16,-9-11-57 15,-3-16-149-15</inkml:trace>
  <inkml:trace contextRef="#ctx0" brushRef="#br0" timeOffset="109961.46">8958 6711 44 0,'0'0'110'16,"0"0"-27"-16,0 0-31 15,0 0 5-15,0 0-21 0,0 0-2 16,0 0-4-16,0 0-4 16,0-40-6-16,0 38-10 15,0 0 8 1,0 0-13-16,0 2 2 0,0 0-7 16,0 0 6-16,0 0-6 15,0 0 0-15,0 0-4 16,0 0 4-16,0 0 4 15,0 0-4-15,0 0 1 16,0 0 0-16,0 0-1 16,0 0-1-16,0 0 1 15,0 0-5-15,0 0 3 0,-2 0 2 16,-7 0 2-16,-1 0 6 16,-1 4-6-16,-4 5-2 15,2-1 1-15,-2 5 0 16,-1-1-1-16,6 2-7 15,1-2-1-15,3-2 8 16,5-2 0-16,-2-1-3 16,3 1 1-16,0 1 0 15,0 0-2-15,0 0 4 16,3 0-1-16,4-1 1 16,2-3 0-16,1-1-1 15,-2 2 1-15,4-2-3 16,-3-3 2-16,3-1-1 0,1 0 2 15,0 0 0 1,2 0 6-16,-2 0-4 0,2 0 0 16,0 0 2-1,0 0-4-15,-4-1 0 0,4-9 3 16,-4 3 16-16,-4 0-11 16,-1-2 12-16,-2-1-7 15,-3-1 6-15,1-1-5 16,0 0-6-16,-2-1 0 15,0 0-2-15,0-3 1 16,0 1 0-16,0-1-3 16,0 1-3-16,0 1 0 15,0 3 1-15,-5 3 9 16,-5 0-7-16,2 3-4 0,-2 3-2 16,-2 2-2-16,3 0 4 15,-4 0-10-15,2 0-14 16,4 13-11-16,-1 1-10 15,1 7-31-15,7-4-19 16,0-5-70-16</inkml:trace>
  <inkml:trace contextRef="#ctx0" brushRef="#br0" timeOffset="110747.8">8973 6790 74 0,'0'0'186'0,"0"0"-133"15,0 0-7-15,0 0-15 16,0 0-15-16,0 0 4 16,0-5 4-16,0 3-13 15,0 2-2-15,0-2 8 16,0 0 5-16,0 0 3 15,0 1-13-15,0-1 1 16,0 2-4-16,-2-2-1 16,-3 0-4-16,-3 1 2 15,2-3-3-15,0 3-3 16,-3-1 1-16,-2 2 2 16,-4-2 0-16,-3-1-2 15,-3 3 2-15,-9 0-3 16,-1 0 0-16,-9 0-1 15,-3 0 1-15,0 0 0 16,-3 0 0-16,-1 0 2 0,0-2-1 16,1 0 1-16,-1-2-2 15,0 0 0-15,2 1 0 16,-4-1 0-16,-3 1 2 16,1 1-1-16,-2 2-1 15,-2 0 0-15,-2 0 1 16,2 0 1-16,-4 0-2 15,7 2 1-15,8 1-2 16,4 1 2-16,15-3 3 16,6-1-4-16,5 0-4 15,9 0 4-15,0 0 3 0,5 0-3 16,0 0 0-16,0 0 3 16,0 0 2-1,0 0-2-15,0 0 1 0,0 0 2 16,0 0-5-1,0 0 4-15,0 0-4 0,0 0 0 16,0 0-1-16,0 0-4 16,0 0-17-16,0 0-25 15,0 6-102-15,0-6-70 16</inkml:trace>
  <inkml:trace contextRef="#ctx0" brushRef="#br0" timeOffset="112007.89">6237 6984 178 0,'0'0'123'0,"0"0"-99"15,0 0 39-15,0 0-25 16,0 0-9-16,0 0-4 16,-21-22 7-16,21 22-17 15,0 0 5-15,0 0-9 16,-2 0 1-16,2 0-7 16,0 0-5-16,0 0-1 15,0 2-10-15,0 13-4 16,0 2 15-16,0 1-3 15,5 3 2-15,20-1-3 16,5-6 0-16,8 0 4 16,7-5-1-16,-1-6-3 15,-5-3 8-15,-6 0-5 16,-6 0 6-16,-4-3-5 0,-5-8 2 16,-4-1 15-16,-3-5 7 15,-1-3 4-15,0-4-23 16,0-3 0-16,-5-3-1 15,-3 4 0-15,2-2-4 16,-4 1-5-16,0 2 5 16,-11 1 4-16,-14 2-4 15,-6 4-2-15,-9 6 0 16,-8 5-3-16,1 0 5 16,4 7 2-16,5-2 0 15,3 2 3-15,5 0-5 0,-4 0-4 16,1 0 3-1,3 9 1-15,4 6 0 0,5 3-2 16,10 1 0-16,7 1-5 16,4 0-4-16,0 1-4 15,24-4 3-15,12-3 9 16,18-6-1-16,8-4 4 16,4-4 0-16,-3 0 2 15,-7-7-2-15,-14-7 1 16,-7-3 0-16,-7-2 4 15,-8 1-5-15,-5-4 4 16,-4 1 0-16,-6-2 0 16,6 3 1-16,-2 0-5 15,-3 2 2-15,0 2-2 0,-1 2 0 16,-1 4 0 0,-4 2 6-16,3 2 8 0,-3 5 11 15,0-1-20-15,0 2 8 16,0 0-6-16,0 0-5 15,0 0 5-15,2 0-3 16,-2 0-4-16,0 0 0 16,1 0-5-16,-1 0 0 15,5 0 0-15,-1 3 5 16,-1 11-6-16,5 1 5 16,-3 6-1-16,0 2 2 15,-3 4-2-15,-2 5 2 16,0 4 0-16,0 2 0 0,0 7 2 15,0 3 0 1,0 1-2-16,0 2-2 0,6-5-36 16,4-4 16-1,1-10-31-15,-2-10-34 0,1-12-29 16,0-10-211-16</inkml:trace>
  <inkml:trace contextRef="#ctx0" brushRef="#br0" timeOffset="112644.84">6908 6911 328 0,'0'0'92'0,"0"0"-26"16,0 0-10-1,0 0-39-15,0 0-14 0,0 0 5 16,-5-11-4-16,5 11-4 16,0 0 0-16,0 13 0 15,0 8 0-15,0 5 1 16,0 5 0-16,5 2 3 16,-3 0-2-16,2-5 1 15,0-3-2-15,-3-6-1 16,-1-7 1-16,1-4 0 15,-1-4 0-15,0-3 0 0,3-1 2 16,-3 0-2-16,0 0 0 16,0 0 3-16,0-1 0 15,0-12-3-15,-5-6 1 16,-5-5-1-16,-1-2 1 16,3-3 2-16,6 0-4 15,2-5 0-15,0-2-2 16,0 0-7-16,12 2 3 15,3 4 6-15,0 8 0 16,-5 1 3-16,-2 7-2 16,0 2 5-16,5 0-3 15,2 5-2-15,4-3-1 0,2 3-2 16,-1 2 0-16,1 3 2 16,0 2 0-16,-5 0 0 15,-1 0-2-15,-8 6 2 16,1 7 0-16,-1 6 0 15,-7 4-2-15,0-1 1 16,-2 2 1-16,-18-1-1 16,-6 1 0-16,-4 0 1 15,0-3 2-15,7 2-2 16,4-2-19-16,8-4-93 16,7-8-43-16</inkml:trace>
  <inkml:trace contextRef="#ctx0" brushRef="#br0" timeOffset="112879.62">7273 6986 286 0,'0'0'120'0,"0"0"-79"15,0 0 25-15,0 0-31 16,0 0-14-16,0 0 3 15,0 0-17-15,-7 24-7 16,7 8 0-16,0 13 0 16,0 6 1-16,0 4-1 0,0 7 0 15,0-5-33-15,0-12-107 16</inkml:trace>
  <inkml:trace contextRef="#ctx0" brushRef="#br0" timeOffset="114633.45">20244 6539 214 0,'0'0'132'0,"0"0"-68"15,0 0 12-15,0 0-41 16,0 0-9-16,0 0-10 15,-5-19 3-15,5 19-6 16,0 0-9-16,0 0 0 16,0 0-4-16,-2 0-6 15,-5 19 4-15,-1 8 2 0,3 5 5 16,-1 5-4 0,2-5-1-16,4-3-2 0,0-6 2 15,7-7-3-15,11-4 3 16,9-4-1-16,-5-8 1 15,9 0 7-15,2 0-5 16,1-10 4-16,7-10 2 16,-3-9-5-16,4-5-3 15,-7-3 1-15,-9-3-1 16,-6 3 2-16,-15-4-3 16,-5 4 5-16,0 2-4 15,-20 1 0-15,-5 3 1 16,-1 5-2-16,-2 1 2 0,-3 5-2 15,-3 4-2 1,-4 1 1-16,1 3 1 0,0 4 1 16,2 3 0-1,4 3 1-15,6 2 0 0,2 0-1 16,4 7-1-16,5 9-3 16,2 5 3-16,10 1-3 15,2 3-3-15,0-1 1 16,22 4 3-16,9-1 1 15,11-1 2-15,9-3-1 16,4-9-5-16,11-7-10 16,0-5-9-16,-3-2 9 0,-7 0-9 15,-14-16 8 1,-11-4 17-16,-8-2 10 0,-3 0-2 16,-3-4 17-16,-2 3-23 15,-1 1 6-15,-4 0 2 16,-5 7-2-16,-4 5 29 15,-1 1 7-15,0 4-20 16,0 2 7-16,0 1-24 16,0 0-6-16,-3 2 3 15,3 0-3-15,0 0-1 16,-2 0-8-16,1 9 1 16,-4 13 6-16,0 9 2 15,1 6-1-15,-2 3 1 16,2 2-1-16,2-1 1 0,2 1 0 15,0 0-1 1,0-1 0-16,0-3 0 0,-3-1 0 16,-3-1-11-16,-5-3-30 15,-4 2-21 1,-1-11-43-16,-3-8-147 0</inkml:trace>
  <inkml:trace contextRef="#ctx0" brushRef="#br0" timeOffset="115315.27">21090 6543 186 0,'0'0'259'0,"0"0"-190"16,0 0 0-16,0 0-52 15,0 0-17-15,0 0-1 16,-18 5 1-16,16 13 3 16,-3 6-2-16,4 4 0 15,-1 0 1-15,2 4 8 16,0-2-5-16,0 0-4 16,0-3 2-16,0 0-1 15,0-4-1-15,0-2-1 16,0-3 0-16,0-2 4 15,-5-4 0-15,2-4-4 0,-2-1-2 16,5-5-8 0,0-1-20-16,0-1 12 15,0 0 17-15,0-1 0 0,0-13 1 16,0-3 0-16,0-1 3 16,0-3 5-16,0-1-5 15,0 0-3-15,0-6 2 16,1 1-2-16,8-5-9 15,2-2-4-15,4-2-24 16,-2 2 11-16,-1 1 26 16,-3 4 10-16,-2 2 23 0,-2 3 12 15,2 5-9 1,-1 2-30-16,3 0-4 0,2 2-2 16,9 0-1-16,1 0 1 15,0-1 0-15,4 3 5 16,-2 6-8-16,2 2 3 15,1 5-2-15,1 0 0 16,-3 2-1-16,-8 14 3 16,-6 8-2-16,-10 5-4 15,0 0 3-15,-16-1 1 16,-9 0 2-16,-7-5-1 16,-3 2 1-16,0-3 0 15,6-1 0-15,4 1 0 16,4 1-36-16,7-8-87 15,8-2-173-15</inkml:trace>
  <inkml:trace contextRef="#ctx0" brushRef="#br0" timeOffset="115691.42">21439 6730 274 0,'0'0'136'0,"0"0"-44"15,0 0-26-15,0 0-41 16,0 0-3-16,110-29-8 16,-79 29 5-16,-4 0-14 15,2 5-3-15,-8 12-1 16,-5 5-2-16,-9 5-3 0,-7 3 4 16,-3 2-2-16,-23 2 2 15,-9-5 6-15,0-1-4 16,3-9 0-16,14-4 2 15,6-5-2-15,10-3-2 16,2-2-1-16,5-5-3 16,30 0 4-16,14 0 3 15,15 0-3-15,8 0-4 16,-6-10-6-16,-8 3 0 16,-13 0 10-16,-18 1-1 15,-14 3 0-15,-8 1-28 16,-5 2-2-16,0 0-64 0,-19 0-62 15</inkml:trace>
  <inkml:trace contextRef="#ctx0" brushRef="#br0" timeOffset="118751.97">19833 6497 16 0,'0'0'106'15,"0"0"-94"-15,0 0-8 16,0 0 0-16,0 0 16 15,0 0 51-15,0 0-11 16,-19 0 0-16,17-4-31 16,-2 2 17-16,3-1-6 15,-2 3-30-15,3 0 4 16,0 0-12-16,0 0 4 16,-1 0-5-16,1 0 0 15,-1 0-1-15,-9 0 0 16,-4 0-2-16,-4 3 2 15,-2 6 0-15,0 3-5 0,3 0 4 16,-3-2-1-16,4 0-4 16,2-1 5-16,4-4 1 15,3 2 0-15,2-2-3 16,1 0 1-16,1 0 2 16,-2 0 1-16,0 0-1 15,-2 3 0-15,3 3 2 16,-5 1 0-16,3 2-2 15,-1 0 0-15,5-1-3 16,2-1-5-16,0-2 7 16,0-3-2-16,0 0 6 15,0-2-4-15,2-2 3 16,-2 1 2-16,2-1 4 16,-1-1-3-16,3 2-5 0,-4 2 1 15,6 2 3-15,3 1-2 16,5-2-2-16,5-1-2 15,7-4-1-15,1-2 2 16,-1 0 1-16,-1 0 6 16,-5 0 7-16,-8-7 14 15,-1 0 3-15,3-3-8 16,-4 0-1-16,1-3-21 16,3-1 3-16,-2-1 4 15,-1-4-3-15,-1-1-2 16,-5 1 1-16,-1-2-2 0,-4 1 13 15,0 3 5-15,0 3-11 16,-19 4-8-16,-3 7 0 16,-8 3-41-1,-6 0-14-15,-2 16-51 0,1-2-11 16</inkml:trace>
  <inkml:trace contextRef="#ctx0" brushRef="#br0" timeOffset="132828.51">19110 8682 55 0,'0'0'51'0,"0"0"-14"16,0 0-21-16,0 0-15 15,0 0 2-15,0 0 10 16,0 0-4-16,0 0-2 16,-20-9 11-16,20 8-4 15,-4-1 0-15,3 0-4 16,0 0-6-16,-2 1 1 15,2-1 7-15,0 2 5 16,-3-2-8-16,3 2-3 16,-4 0-2-16,0 0-4 0,-2 0 0 15,0 0-1-15,4 7-2 16,-2-2 1-16,-2 3 2 16,2-4-4-16,-3 3 4 15,2-1 0-15,-4 5 3 16,-1-1-3-16,-4 1 1 15,3 1-1-15,-1 0 0 16,-2-1 0-16,4 0 0 16,0-5 0-16,3 1 0 0,6-5 1 15,-3 0-1-15,5-1 0 16,0-1 0-16,0 0 1 16,0 0-1-16,0 0 0 15,0 0 0-15,0 0 1 16,0 0-1-16,0 0-4 15,0 0-36-15,0 0-58 16</inkml:trace>
  <inkml:trace contextRef="#ctx0" brushRef="#br0" timeOffset="161748.57">10535 9650 95 0,'0'0'106'0,"0"0"-66"0,0 0 6 15,0 0-25 1,0 0-15-16,0 0-6 0,0 0-6 16,0 0-6-1,-8-10 12-15,8 10-1 0,0 0 2 16,0 0-1-16,0 0 4 15,0 0 1-15,0 0-5 16,0 0 2-16,0 0 2 16,0 0-4-16,0 6 13 15,0 5-3-15,0 11 2 16,0 6 0-16,0 5-7 16,0 7-2-16,0 3-1 15,0-4 2-15,0-5-4 16,0-8 2-16,0-8-1 0,0-4-1 15,0-5 0-15,0-5 2 16,0-2-2-16,0 0 4 16,0-2-2-1,0 0 13-15,0 0 14 0,0 0-10 16,0 0 0-16,0 0 7 16,0 0 2-16,0-5-19 15,0-9-9-15,-3-2 0 16,3-5-2-16,0 2-5 15,-4-2 7-15,4-3 0 16,0 4 0-16,0 0-1 16,-3 3 1-16,1 1 0 15,2 0 4-15,0 1-2 0,0 0-2 16,0-1-5-16,0 0 1 16,0-3 1-16,0 2 3 15,5-1-9-15,5-1 7 16,-2 5 1-16,4-2-4 15,-3 6 1-15,-2 0-4 16,-2 3 5-16,0 2 3 16,-3 2 1-16,-2-1 0 15,5 1 2-15,-2 1-3 16,4 0-9-16,3 1 7 16,0 1-3-16,-2 0-3 15,5 0 0-15,-2 0 1 0,-1 8-4 16,-2 2 6-1,-1 2-1-15,-7-2-3 0,0 3 7 16,0-1-3-16,-4 0 4 16,-4 1 0-16,-1 1 1 15,-4-1 0-15,7-1 1 16,0 2 0-16,1-4-1 16,1-2 1-16,2-1-1 15,-1 0 0-15,2-4 0 16,0 1 0-16,-3-2 0 15,4-2-2-15,0 0 2 16,0 0 0-16,-1 0 0 16,-2 0 0-16,1 0 3 15,-1 0-3-15,1 0 4 16,2 0 3-16,0 0 6 16,0 0-7-16,0 0 7 15,0 0-13-15,0 0-3 0,0-2 0 16,5-3-4-16,7 2 6 15,-1-1-2-15,2 4 3 16,-7 0-6-16,9 0 4 16,-7 0 1-16,5 0 1 15,7 0 0-15,2 0 0 16,8 8 0-16,-3-1 0 16,-1 5 0-16,4-2-1 0,-9 2-3 15,1 3-1-15,-7-5-2 16,-8 7-1-16,-4-4 8 15,-3 2-2-15,0 2 0 16,-3 2 2-16,-12-4 2 16,-2 1 1-16,-5-3 8 15,-1 2-9-15,-5-4 1 16,6 0-2-16,-3-4 5 16,4-1 4-16,-6-2 4 15,7-1-5-15,2-1-5 16,-4-1 2-16,5-1 5 15,-2 0-9-15,5 0 1 16,-1 0 4-16,3 0-3 0,5 0-4 16,2 0 0-1,3 0 0-15,2 0-1 0,0 0-8 16,0 0 1-16,0 0 6 16,0 0 0-16,0 0 2 15,0 0 7-15,0 0-7 16,0 0 0-16,0 0 2 15,0 0-2-15,0 0-2 16,0 0-1-16,0 0-1 16,0 0 2-16,0 0-7 15,0 0-8-15,0 0 3 16,0 2 12-16,0 0 2 16,0 0 0-16,0-2 0 15,2 0 0-15,-2 1 2 16,0-1 0-16,0 2-2 15,0-2 2-15,0 0-1 0,0 0 1 16,0 0-1-16,0 0-2 16,0 0-4-16,0 0-14 15,0 0-46-15,0 0-151 16</inkml:trace>
  <inkml:trace contextRef="#ctx0" brushRef="#br0" timeOffset="164158.04">16797 6021 12 0,'0'0'16'0,"0"0"-16"16,0 0 7-16,0 0 0 16,0 0 15-16,0 0 23 15,0 0 2-15,0-6 3 16,0 6-7-16,0 0-22 15,0-1-20-15,0 1-1 16,0 0-2-16,0 0-6 16,0 0 2-16,0 0 3 15,0 0-5-15,0 0 8 16,0 0 7-16,0 0 2 16,0 0-5-16,0 0 7 15,0 0-11-15,0 0 0 16,0 0 1-16,0 0-1 0,0 0 0 15,0 0 1-15,0 0-1 16,0 0 2-16,0 0-2 16,2 0-2-16,6 0 2 15,4 0-1-15,3 1 4 16,6-1-3-16,5 0 0 16,1 0 0-16,5 0 0 15,1 0 0-15,0 0 3 16,3 0-3-16,0-3 0 15,6-2 0-15,-5 0 0 16,0 2 5-16,-3-1-5 16,-8 4-6-16,-7-2 2 0,0 2 2 15,-9 0-11-15,-5 0-2 16,-4 0-7-16,-1 0-6 16,0 6-15-1,0 0-50-15</inkml:trace>
  <inkml:trace contextRef="#ctx0" brushRef="#br0" timeOffset="164568.74">16980 6154 1 0,'0'0'35'16,"0"0"5"-16,0 0 4 15,0 0-2-15,0 0 7 16,0 0-18-16,-20 9-9 15,20-9 1-15,0 0-5 16,0 0-10-16,0 0-8 16,1 0-2-16,23 0 2 15,7 0 10-15,13 0 2 0,3-3 0 16,7 2-4-16,-2-2-2 16,1 1-6-16,-10-1-1 15,-6 3-12-15,-9 0 0 16,-7 0-15-16,-8 0-28 15,-6 0-79-15</inkml:trace>
  <inkml:trace contextRef="#ctx0" brushRef="#br0" timeOffset="166364.69">11654 6238 54 0,'0'0'51'16,"0"0"-2"-16,0 0-25 16,0 0 15-16,0 0-34 15,0 0-3-15,-1 0 0 0,1 0 4 16,0 0-6-1,0 0 1-15,0 0 21 0,0 0 5 16,0 0-13-16,-3 0 23 16,3-2-20-16,0 2-15 15,0 0 1-15,0 0-3 16,0 0 0-16,0 0-10 16,0-4-7-16,8 1 17 15,8-2 4-15,4 0 0 16,1 2-4-16,0-2 1 15,1 3 1-15,-2 2-2 16,-5 0-13-16,-5 0-15 16,-8 0-23-16,2 0-12 15,-4 0-96-15</inkml:trace>
  <inkml:trace contextRef="#ctx0" brushRef="#br0" timeOffset="166811.94">11648 6309 50 0,'0'0'55'16,"0"0"-21"-16,0 0 13 16,0 0-1-16,0 0-9 15,0 0-5-15,-4 0-32 0,18-2-1 16,10-3 1-16,9-2 14 16,3 0-2-16,6 2-12 15,-4 2 0-15,-1 1-34 16,-7-3-69-16</inkml:trace>
  <inkml:trace contextRef="#ctx0" brushRef="#br0" timeOffset="-116262.74">7179 10429 217 0,'0'0'30'0,"0"0"-8"15,0 0-8-15,0 0 4 16,0 0-7-16,0 0 1 15,0 0 4-15,0 0 7 16,-38-7-1-16,33 4 17 0,0 2-24 16,5 1-4-16,-5-2-1 15,5 2 0-15,0 0 1 16,0 0-10-16,0 0 3 16,0 0-3-16,0 0-1 15,0 0 1-15,0 0 0 16,0 0 3-16,0 0-3 15,0 0 0-15,0 0 3 16,0 0 8-16,0 0-10 16,0 0-2-16,0-3-6 0,12-3-6 15,18-3 12 1,12-2 5-16,7-2-2 0,6 0-3 16,-4 3 0-16,-4 1 2 15,-9 4-2-15,-7 3-6 16,-7-3-15-16,-13 4 18 15,1 1-3-15,-3 0 6 16,-3 0-28-16,-4 0-15 16,-2 13-50-16,0-3-71 15</inkml:trace>
  <inkml:trace contextRef="#ctx0" brushRef="#br0" timeOffset="-115908.78">7159 10625 217 0,'0'0'43'16,"0"0"-43"-16,0 0 0 16,0 0 10-16,0 0 2 15,128-8 15-15,-71-4-5 0,-4-1 13 16,4 1-9-16,-10 0-1 16,-7 5-16-16,-14 3-5 15,-12 3-2-15,-7 1-2 16,-2 0-6-16,-5 0-11 15,0 0-20-15,0 0-56 16,-10 3 11-16</inkml:trace>
  <inkml:trace contextRef="#ctx0" brushRef="#br0" timeOffset="-108169.43">6658 4508 26 0,'0'0'46'16,"0"0"25"-16,0 0-55 16,0 0 10-16,0 0 2 15,0 0-6-15,0 0-3 16,-36-45-19-16,27 41-7 15,3 3-35-15,0-5-163 16</inkml:trace>
  <inkml:trace contextRef="#ctx0" brushRef="#br0" timeOffset="-107172.65">6591 4379 101 0,'0'-7'121'0,"0"2"-35"16,0 0-76-16,0 3 18 15,0 2-18-15,0-3-3 16,0 1 9-16,0 1-5 16,0-3 5-16,0 2-5 15,0 1 14-15,0-1-17 16,0 2 1-16,0-2-7 16,0 1 12-16,0 1-1 15,0-2 4-15,0 2-2 16,0 0-15-16,0 0 4 15,0 0-2-15,0 0-2 0,0 0 1 16,0 0-1-16,0 0-2 16,0 0 2-16,0 0-1 15,0 0-1-15,0 0 1 16,0 0 0-16,0 0-7 16,0 0 2-16,0 5-2 15,0 7 8-15,0-1 8 16,0 3-8-16,0 4-6 15,1 1 5-15,-1 1 1 16,0 5-4-16,0 1 4 16,0 4 1-16,0 1 4 15,0 0 1-15,0 3-6 16,0-2 0-16,0 6-7 16,5-1 7-16,1 4 0 0,3 5 0 15,-8 2 7-15,-1 0-7 16,0-3-2-16,0-1 2 15,0-7 0-15,0-6 2 16,0-4-2-16,-1-4 0 16,1-6 2-16,0 3-5 15,0-4 8-15,0-1-10 16,0-2 8-16,0 1-5 16,0-1 4-16,0-1 3 15,-5 0-5-15,-1-5-5 16,-3 0 2-16,4-6 6 15,4 1-1-15,-2-2 6 0,3 0-6 16,-2 0 19 0,-3 0 2-16,0-3-15 0,-4-10 4 15,2-1-10-15,-1-4 7 16,2-2-9-16,1 1 0 16,2-1 0-16,0-1 0 15,-1 2 0-15,1-3-4 16,-2 2-1-16,2 1 5 15,0 3-1-15,-1 2 4 16,4 5 0-16,-5 3-3 16,4 3 2-16,-1 1-2 15,-1 2 0-15,3 0-5 0,0 0 5 16,0 0-1-16,0 0-13 16,0 0-16-1,0 9 6-15,0 10 23 0,11 2-4 16,6-1 4-16,5-1-5 15,-3-3 1-15,7-6 1 16,-1-1 4-16,1-4-4 16,-3-5-1-16,5 0 5 15,-5 0 4-15,2-8-3 16,-4-6 1-16,-5-1 3 16,3-3 0-16,-7-1-10 15,-3-1 5-15,2-3-19 0,-1 3-3 16,2 1-35-1,3 0-8-15,-8 2-111 0</inkml:trace>
  <inkml:trace contextRef="#ctx0" brushRef="#br0" timeOffset="-106256.24">5772 4166 213 0,'0'0'79'0,"0"0"-40"16,0 0-13-16,0 0-8 15,0 0 10-15,0 0 5 16,0-18 1-16,0 18 1 16,0 0-12-16,0 0-9 15,0 0-10-15,0 0-4 16,0 7-17-16,-2 18 9 16,-1 12 8-16,-4 9 0 15,2 4 1-15,-1 1 1 16,0-4 0-16,-3-9-2 15,3-5 0-15,1-10 1 0,-3-3 0 16,2-6-1-16,4-9-1 16,-1 0 0-16,2-5 1 15,1 0 2-15,-1 0-1 16,1 0 1-16,0 0-1 16,0 0 1-16,0 0 0 15,11-14-4-15,10-2 4 16,9-1-2-16,-1-2 0 15,5 2-7-15,-2 0-7 16,-6 0-9-16,4-1-20 16,-9 4 0-16,-3-4-26 15,-8 0-112-15</inkml:trace>
  <inkml:trace contextRef="#ctx0" brushRef="#br0" timeOffset="-105995.48">5604 4239 298 0,'0'0'47'0,"0"0"-15"16,0 0-14-16,0 0-11 16,0 0 7-16,0 0 2 15,5-91 25-15,7 71-11 16,3 2-27-16,4-3 15 0,-2 1-18 15,13 1 0 1,-4 1 1-16,3 1-1 0,4 1-12 16,0 2-21-16,3 4-11 15,0 5-17-15,-3 2-41 16</inkml:trace>
  <inkml:trace contextRef="#ctx0" brushRef="#br0" timeOffset="-105665.64">6181 4073 330 0,'0'0'52'0,"0"0"7"15,0 0-12-15,0 0-37 16,0 0 19-1,0 0-17-15,-16-1 5 0,5 1-17 16,-4 0 2-16,-5 0-2 16,4 3-2-16,-6 15-1 15,6 1 3-15,4 0 2 16,4 1-2-16,4-3-9 16,4 0 9-16,0-2-2 15,0-1-8-15,10-4 4 16,10 1-1-16,14-6-6 15,10 1-20-15,-2-6-15 0,-1 0-102 16</inkml:trace>
  <inkml:trace contextRef="#ctx0" brushRef="#br0" timeOffset="-105351.45">6471 4008 85 0,'0'0'103'0,"0"0"-39"0,0 0 22 16,0 0-52 0,0 0-10-16,0 0-16 0,-19-5 2 15,19 5-10-15,0 0 2 16,0 0-2-16,0 6 1 15,-2 10 6-15,-2 2 14 16,0 1-1-16,3 5-17 16,0 2 2-16,1 2-2 15,0 8 0-15,0 2-3 16,0-5-44-16,-5-4-307 16</inkml:trace>
  <inkml:trace contextRef="#ctx0" brushRef="#br0" timeOffset="-63583.29">6738 11402 6 0,'0'0'137'0,"0"0"-67"0,0 0-21 15,0 0-28 1,0 0-2-16,0 0-8 0,0 0 12 16,0 0-8-16,-15-10 5 15,13 10-4-15,2-5 1 16,-4 4-12-16,3 0 1 15,1-1 0-15,0 2 0 16,-3 0-3-16,3 0 0 16,0 0 0-16,0 0-3 15,0 0 0-15,0 0 6 16,0 0-6-16,0 0-2 16,0 0 2-16,0 0 0 15,0 0 0-15,0 0 2 16,0 0-4-16,0 0 2 0,0 0-3 15,0 0-4 1,0 0 4-16,0 0 2 0,0 0 1 16,0 0-2-16,0 0 2 15,0 0 0-15,0 0 0 16,0 0-3-16,0 0-2 16,0-3 6-16,0 1-1 15,10-2 2-15,5-2 14 16,9-2-10-16,0-2 0 15,5 0 0-15,1 0-5 16,2-1-1-16,-1 4 4 16,-4 1-9-16,0 1 6 0,-1 1-2 15,-7 4-6 1,-3 0-13-16,-6 0-4 16,-4 0-18-16,-2 0-55 15,-4 6-100-15</inkml:trace>
  <inkml:trace contextRef="#ctx0" brushRef="#br0" timeOffset="-62664.82">6727 11662 26 0,'0'0'88'15,"0"0"-45"-15,0 0-1 16,0 0-9-16,0 0-5 16,0 0-7-16,0 0 9 0,0 0-7 15,0 0-12-15,0 0-4 16,0 0-2-16,0 0-5 15,0 0-4-15,0 0 4 16,0 0 5-16,0 0-5 16,0 0-1-16,5-2 1 15,5-1 1-15,6-1-1 16,5-4-1-16,7-4 1 16,5 0 1-16,0-3 1 15,-7 5 2-15,0 1-4 0,-7 2-5 16,-8 3 5-1,4 2-22-15,-5 2-15 0,-3 0-57 16</inkml:trace>
  <inkml:trace contextRef="#ctx0" brushRef="#br0" timeOffset="-61690.13">7371 11214 105 0,'0'0'119'0,"0"0"-66"16,0 0-10-16,0 0-11 0,0 0-8 16,0 0-3-16,0-11 12 15,0 11-16-15,0 0-9 16,0 0 11-16,0 0-6 15,0 0-8-15,0 0-3 16,0 0-2-16,-4 0-7 16,2 7-1-16,-3 10 8 15,0 6 4-15,0 3-4 16,5 2 0-16,0 1-1 16,0-2 1-16,0 0-1 15,7-3-6-15,3-3 3 0,3-4-1 16,-2-3 1-1,0-6-2-15,6-3 4 0,3-3 2 16,1-2 0-16,9 0 0 16,-2-19 5-16,6-6-4 15,-5-5 0 1,-5-2 4-16,-8-2-4 0,-5 0 6 16,-1 1 6-16,-9-3 26 15,-1 4-16-15,0-2-16 16,-2 1 4-16,-13 1 2 15,-1 1-4-15,-3 5-5 16,-2 3 3-16,-1 7-7 16,2 3 0-16,-2 9-3 15,1 4 0-15,1 0-1 16,1 2 0-16,3 18-21 0,3 3 6 16,2 3-17-16,2 4-19 15,9-4 2-15,0-5-27 16,12-8-159-16</inkml:trace>
  <inkml:trace contextRef="#ctx0" brushRef="#br0" timeOffset="-61156.7">7742 10979 126 0,'0'0'125'0,"0"0"-74"16,0 0-20-16,0 0-22 15,0 0-7-15,0 0-1 16,22-3-2-16,-10 3 0 16,-5 5 1-16,3 9 0 15,0 8 0-15,-1 6 0 16,-4 3 2-16,-5 4 6 15,0-2-3-15,0-2 0 16,0-6 10-16,0-5-5 16,0-10-6-16,-5 1 6 15,1-6-6-15,3-3-2 0,1-2 5 16,0 0-7 0,0 0 32-16,0-5-11 0,0-18-19 15,0-9-4-15,11-5 2 16,4-7 0-16,5 4 0 15,4-1 0-15,0 6 0 16,2 2-1-16,-5 7 4 16,4 5-3-16,-4 5 0 15,-1 6 0-15,1 3 0 16,-9 4 2-16,-1 3 0 16,-1 0-2-16,-1 8-9 15,-3 17 7-15,-1 13 2 16,-4 8 4-16,4 9 2 15,5 7-3-15,10 0-1 0,13-6-4 16,7-23-73-16</inkml:trace>
  <inkml:trace contextRef="#ctx0" brushRef="#br0" timeOffset="-49487.33">5657 7050 125 0,'0'0'54'0,"0"0"-40"15,0 0 7-15,0 0 20 0,0 0-22 16,0 0 20-16,0 0-16 16,0 0 3-1,-33-32-14-15,30 31 6 0,-1-2 4 16,4 3-9-16,-3-1-10 15,3 1-3-15,0-1 2 16,0 1 2-16,0 0-3 16,0 0 2-16,0 0-1 15,0 0 6-15,0 0-6 16,0 0-2-16,0 0 0 16,0 0 0-16,0 0 0 15,0 0-9-15,0 0-2 16,17 0 7-16,7 0 8 0,0 0-4 15,10 0 1 1,-7 0-1-16,0 0 0 0,-4 0-4 16,1 0-9-16,-5 0-3 15,2 0-9-15,-1 0-19 16,-13 0-39-16</inkml:trace>
  <inkml:trace contextRef="#ctx0" brushRef="#br0" timeOffset="-49242.27">5526 7255 48 0,'0'0'259'15,"0"0"-209"-15,0 0-49 16,0 0-1-16,0 0-16 15,0 0 12-15,17 0 4 16,9 0 2-16,13 0 2 16,8-3-6-16,11-3 2 15,11-1-28-15,8 0-97 16</inkml:trace>
  <inkml:trace contextRef="#ctx0" brushRef="#br0" timeOffset="-46597.58">3946 6895 13 0,'0'0'88'15,"0"0"-9"-15,0 0-21 16,0 0-3-16,0 0-6 16,0 0-13-16,-6-54 12 15,6 49-7-15,0-1-13 16,-4 3-2-16,4 3 7 15,0-1-19-15,0 1 3 0,0 0-12 16,0-3-1-16,0 2 4 16,0 0-8-16,0 1 15 15,0 0-14-15,0 0 2 16,0 0-1-16,0 0-2 16,-4 0-3-16,4 0-7 15,-1 5-23-15,-3 14 14 16,2 6 19-16,-6 4 4 15,6 2 7-15,2 8-10 16,0 0 0-16,0 8 1 16,-1-1-2-16,-3-2 0 15,-1-1 0-15,-1-6 2 0,-2-5-6 16,6-5 4-16,-3-6-2 16,5-6-2-16,0-2 4 15,0-3-4-15,0-3-2 16,0-4-1-16,0 1-1 15,0-2-4-15,0-2-1 16,15 0 7-16,7 0 6 16,8-2 5-16,3-11-2 15,6-1 0-15,-2-3-3 16,4 0-12-16,-4-3-38 16,0-3-49-16</inkml:trace>
  <inkml:trace contextRef="#ctx0" brushRef="#br0" timeOffset="-46210.86">4258 7190 258 0,'0'0'89'16,"0"0"-79"-16,0 0-5 15,0 0-5-15,0 0-3 16,0 0 3-16,-5 27 1 15,5-15-1-15,0 0 0 16,9 0-2-16,5-1 2 16,4-6 0-16,9 0 1 15,-6-3 8-15,4-2 6 0,-5 0 0 16,-4 0 11-16,-5-3-15 16,-2-9 22-16,-3-6 11 15,-1-3-9 1,-2-6-14-16,-3 0-4 0,0-5-8 15,0 0-9-15,0 4-1 16,-18 2-10-16,-3 6 8 16,-5 8-6-16,0 7 8 15,1 5 1-15,3 4-23 16,-1 19-24-16,11 6-5 16,2 6-5-16,9-5 0 15,1-8-92-15</inkml:trace>
  <inkml:trace contextRef="#ctx0" brushRef="#br0" timeOffset="-45489.72">4668 6909 261 0,'0'0'57'15,"0"0"-13"-15,0 0-19 16,0 0-17-16,0 0-6 0,0 0 3 16,0-3 10-1,0 3-15-15,0 0 6 0,0 0 1 16,0 0-7-16,0 0 3 15,0 0-3-15,0 0 2 16,0 0-2-16,0 12 0 16,0 7 2-16,0 10 3 15,0 8 16-15,0 8 7 16,0 1-1-16,0-2-16 16,0-5-5-16,0-7-5 15,7-9 5-15,5-5-6 16,-2-9 0-16,-2-2 2 0,2-4-2 15,1-3 0 1,1 0 0-16,1 0 0 0,4-19 5 16,-2-9-5-16,1-6-7 15,-5 6-16-15,-2 4 4 16,-3 9 19-16,-5 8 1 16,2 7 32-16,-3 0-33 15,5 0-5-15,1 2-17 16,5 10 21-16,4 2 1 15,3 2 0-15,4-4 0 16,6-2 2-16,3-5-1 16,10-3 3-16,3-2-4 15,2-3 0-15,-1-18 0 16,-9-4 2-16,-3-9 1 0,-13 1 4 16,-8-3-4-16,-9 2-3 15,-3 7 20-15,-3 3 5 16,-18 4-1-16,6 6 2 15,-6 2-5-15,6 3-3 16,2 6-14-16,2 3-4 16,-1 0-7-16,-2 21-43 15,-1 16-1-15,4 13-15 16,-2 0-55-16</inkml:trace>
  <inkml:trace contextRef="#ctx0" brushRef="#br0" timeOffset="7805.46">1898 1689 92 0,'0'0'68'0,"0"0"9"15,0 0-19-15,0 0 0 16,0 0-26-16,0 0 7 15,0 0-27-15,0 0-2 16,0-46 5-16,0 44 6 16,0 0-20-16,0 2 4 15,0 0 0-15,0 0-7 16,0 0 4-16,0 0-4 0,0 0-23 16,0 12-13-16,0 9 29 15,5 8 9-15,8 1 0 16,-2 10-5-16,1 4 6 15,1 0-1-15,-4 5 0 16,1-2 0-16,-3 0 2 16,2-3 0-16,1-7-2 15,1-4 0-15,-6-9 2 16,1-3-2-16,-2-5-1 16,-4-3 0-16,0-5-3 15,0-4 4-15,0-2 0 16,0-2 2-16,3 0 1 15,-3 0 0-15,2 0 11 0,1-2 16 16,4-16-12-16,-1-6-17 16,9-9-2-16,2-4 3 15,-2-4-2-15,1-6 6 16,1-2-3-16,1 0 4 16,3-3-1-16,0 1 1 15,-3 3 1-15,0-2-7 16,-1-2 5-16,-5 4-6 15,1 4 5-15,-2 8 3 16,-7 12-7-16,-2 10 5 16,2 3-4-16,-2 6-2 15,-2 3 0-15,0 2-7 0,0 0-19 16,0 0-3-16,0 0-19 16,0 12-13-16,0 12 37 15,0 6-42-15,0-4-63 16</inkml:trace>
  <inkml:trace contextRef="#ctx0" brushRef="#br0" timeOffset="9445.02">2273 2024 44 0,'0'0'128'15,"0"0"-68"-15,0 0-34 16,0 0-17-16,0 0 16 16,0 0 8-16,0-7-6 15,0 7-9-15,0 0 0 0,0 0 0 16,0 0-8 0,0 0-7-16,0 0-3 0,0 0 0 15,0 0-13-15,0 0-1 16,0 0 12-16,0 2 2 15,0 4 1-15,0 1-1 16,0 1 0-16,-5 1 1 16,5 8-1-16,-4 0 0 15,2 5-1-15,-2 3 1 16,0 3 3-16,2-2-2 16,-3 1 0-16,5-3-1 15,-7-2 1-15,4 0-1 16,-2-1 0-16,-2-3-2 0,2-2 2 15,5-6 1-15,-3 2 0 16,0-5-1-16,3-2 1 16,0-2-1-16,0 1 0 15,0-4 0-15,-4 0-2 16,4 0 6-16,0 0-4 16,0 0 1-16,0 0 0 15,0 0 6-15,0 0 13 16,0-2-19-16,0-5-1 15,0-2 0-15,0 1 0 16,0 0 2-16,0-1-2 16,-5 0 4-16,5-2-3 15,0 3-1-15,0-3-1 16,0-1 0-16,0-1-10 0,0 0-4 16,5-1 13-16,-1 2 2 15,2 0 0-15,-1 1 0 16,-2-2 1-16,1 1-1 15,1-1 5-15,-5 1-4 16,1 3 0-16,-1 1 1 16,0 1-2-16,0 2 2 15,0-4 7-15,0 3 0 16,0-5-6-16,0 0-3 16,0-1 1-16,4 0-1 15,1 0 0-15,1-3-1 0,-1 0 1 16,5-4 2-1,-1 4-2-15,-3 0 0 16,1 5 0-16,2 0 1 0,-3 1 1 16,4 4-2-16,2 0-3 15,1 2 2-15,-1 3-12 16,-1 0-2-16,0 0-7 16,1 0 13-16,-2 3-3 15,-5 14-2-15,-5 5 1 16,0 5 8-16,0 1 1 15,-15 3 2-15,0-4 1 16,-4 1 2-16,-3-7 0 0,4-2-1 16,0-3 3-16,1-6 0 15,4-3 1-15,3-5 5 16,8 0-4-16,-3-2 17 16,5 0-7-16,0 0 6 15,0 0-8-15,0 0-11 16,0 0 0-16,0 0-2 15,0 0-2-15,0 0 2 16,0 0-17-16,0 0-12 16,6 3 27-16,5 2 2 15,2 0-3-15,8 2 2 16,-4 1-3-16,7 0 0 16,0 1-1-16,-1 0 5 15,1-1-2-15,-5 1-1 16,-4-1-37-16,-5 1-36 15,-10-5-136-15</inkml:trace>
  <inkml:trace contextRef="#ctx0" brushRef="#br0" timeOffset="10004.43">2575 2156 22 0,'0'0'116'0,"0"0"-22"16,0 0-33-1,0 0-39-15,0 0 7 0,0 0-14 16,0 0-8-16,-6 0-3 16,2 0-3-16,-2 0-1 15,-3 2 1-15,2 3-1 16,-3 4-2-16,-2 3 2 16,-3 2 1-16,0 4-1 15,5 1 1-15,7-2-1 16,3-2 0-16,0-3-3 15,0-3-11-15,18-2-14 16,10-5 28-16,-2-2-1 16,8 0 1-16,-6 0-13 15,-3-2-25-15,-5-4-65 0</inkml:trace>
  <inkml:trace contextRef="#ctx0" brushRef="#br0" timeOffset="10254.84">2771 2211 260 0,'0'0'39'15,"0"0"-21"-15,0 0-14 16,0 0-2-16,0 0-1 0,0 0 0 15,0 34 5-15,0-18-3 16,0 5 0-16,0 1 6 16,0 1-6-16,-5 2-3 15,1-4-30-15,4-7-104 16</inkml:trace>
  <inkml:trace contextRef="#ctx0" brushRef="#br0" timeOffset="10706.83">2960 1898 62 0,'0'0'206'0,"0"0"-146"15,0 0-13-15,0 0-28 0,0 0-6 16,0 0 22-1,-10 0-3-15,10 0-19 0,0 0 7 16,0 0-18-16,0 0 3 16,0 0-5-16,0 0-5 15,0 0-5-15,0 0-7 16,18 0 9-16,9 0 8 16,11-4 0-16,7-4 6 15,8-3-6-15,-7 1-19 16,-5-1-23-16,-5 6-14 15,-14 1 35-15,-15 4-146 16</inkml:trace>
  <inkml:trace contextRef="#ctx0" brushRef="#br0" timeOffset="10951.8">2950 2046 233 0,'0'0'168'16,"0"0"-145"-16,0 0-7 16,0 0-4-16,0 0-12 15,0 0 0-15,-3 0-5 16,6 0 5-16,15 0 1 16,4 0 0-16,4 0 3 15,4 0-2-15,5 0-2 16,6-7-14-16,8-4-4 0,-2-1-74 15,-4 1-129-15</inkml:trace>
  <inkml:trace contextRef="#ctx0" brushRef="#br0" timeOffset="12676.76">3795 1485 141 0,'0'0'70'0,"0"0"-26"0,0 0-14 15,0 0-16-15,0 0-12 16,0 0-1-1,-5-9 3-15,5 9-4 0,0 0 0 16,0 2 0-16,0 15 0 16,0 8 2-16,0 11-2 15,6 9 4-15,9 2-4 16,0 3 1-16,6-1-1 16,-1-8 2-16,-3-5-2 15,3-9-1-15,-9-6 0 16,-5-7 1-16,-6-6 0 0,0-6 0 15,0 3 1 1,0-5 0-16,0 0 1 0,0 0 15 16,0 0 24-16,4 0 11 15,-4-7 13-15,2-13-38 16,1-9-26-16,-2-1 3 16,4-7 7-16,-1-4-5 15,-2-3-5-15,7-4-1 16,1-1-8-16,1 2 1 15,-1 3 6-15,2 10-5 16,-4 6-6-16,3 7 11 16,-6 9 1-16,0 3-1 15,-2 6-4-15,-1 1-2 16,-2 2-25-16,2 0-21 0,-1 2-25 16,6 15 64-1,0 6 8-15,4 5-32 0,0 1-78 16</inkml:trace>
  <inkml:trace contextRef="#ctx0" brushRef="#br0" timeOffset="12988.22">4338 1675 176 0,'0'0'118'0,"0"0"-44"0,0 0-29 16,0 0-32-16,0 0-10 16,0 0-3-16,-29 0 0 15,19 0 1-15,-1 0 1 16,-4 10-2-16,4 5 1 16,-4 2 0-16,0 4 0 15,5 2-1-15,1-1-3 16,9 0 1-16,0-2 0 15,0-3-5-15,0-3 0 16,15-4-16-16,15-4-6 16,3-6-9-16,7 0-48 15</inkml:trace>
  <inkml:trace contextRef="#ctx0" brushRef="#br0" timeOffset="13237.4">4613 1643 251 0,'0'0'106'0,"0"0"-59"0,0 0-34 16,0 0-13-16,0 0 0 15,0 0 0-15,-63 15 3 16,48 7-2-16,-2 5-1 16,2-3 5-16,2 4-4 15,8-2-1-15,2-1 0 16,3 0 0-16,0-6-6 15,0-1 6-15,10-6-1 16,20-7-5-16,2-3-25 0,14-2-3 16,2 0-97-16</inkml:trace>
  <inkml:trace contextRef="#ctx0" brushRef="#br0" timeOffset="13582.44">4946 1698 260 0,'0'0'100'16,"0"0"-70"-16,0 0 17 15,0 0-41-15,0 0-2 16,0 0-4-16,-7 0-10 15,18 0 8-15,15 0-1 16,7 0 6-16,3 0 2 16,0 0-3-16,3-4 4 15,-8-1-4-15,-5 1-2 16,-8 1 2-16,-10 1-2 16,-1 2 0-16,-7 0 2 15,0 0-2-15,0 0 0 0,0 0-11 16,0 0-18-1,0 0-38-15,0 0-93 16</inkml:trace>
  <inkml:trace contextRef="#ctx0" brushRef="#br0" timeOffset="18683.34">5951 1259 217 0,'0'0'45'0,"0"0"-25"15,0 0 22-15,0 0-35 16,0 0 1-16,0 0 10 16,0 0-3-16,0-5 11 15,0 5 3-15,0-2-14 16,0 2-3-16,0 0-6 15,0 0-5-15,0 0 0 16,0 0-1-16,0 0 0 16,0 0-1-16,0 0-4 15,0 0 4-15,0 0-4 0,0 7 3 16,0 7 2-16,3 0 0 16,-3 0 0-16,4 1 0 15,1-3 0-15,-2-2 0 16,0 0 0-16,3 2 4 15,-1 3-6-15,4 6 4 16,1 2-4-16,0 5 2 16,6 3-1-16,-1 2 1 15,-4 3 4-15,3 4-4 16,-8 3 1-16,2 1-2 16,-4-1-2-16,-1-4 2 15,-3-7 2-15,0-10-1 16,0-7 0-16,0-5-2 15,0-7 2-15,0 1 2 16,0-4 0-16,0 0-1 0,0 0 21 16,0 0 24-16,0 0 0 15,0-10-12-15,0-12-27 16,3-7-6-16,8-14-1 16,8-13-7-16,1-7 7 15,1-2 0-15,0-1 4 16,2 9-3-16,-5 8-1 15,0 6 1-15,-6 10 1 16,-3 7-2-16,-1 7 1 16,-3 5 3-16,0 5-5 15,1 2 1-15,-6 1 0 0,4 3-8 16,-2 1 2-16,-2 2-8 16,6 0-33-1,2 0-32-15,3 0 13 0,2 7-28 16,0-2-89-16</inkml:trace>
  <inkml:trace contextRef="#ctx0" brushRef="#br0" timeOffset="19518.18">6390 1609 122 0,'0'0'148'0,"0"0"-80"16,0 0-40-16,0 0-12 15,0 0-11-15,0 0 0 16,-17 0-2-16,7 12-3 15,0 4-1-15,-1 5 1 16,5-1 1-16,1 3 6 16,5-1-7-16,0-1 0 15,0-3 0-15,11-4-6 0,7-2 1 16,0-5 4-16,5-5 0 16,3-2 1-16,3 0 19 15,2-2 3-15,-6-12-12 16,-2-1-2-16,-8-2-4 15,-5-2 4-15,-8-4 0 16,2-7-8-16,1-1-1 16,-5 3-3-16,0-1 4 15,-9 8 0-15,-8 7 2 16,-3 7 3-16,-8 7-3 16,-2 0-2-16,3 0-14 15,-2 7 1-15,6 3 9 16,8 3-1-16,5-1 3 15,9 0-8-15,1-2-10 16,0 2 12-16,21-2 3 0,18-2 5 16,15-6-6-16,11-2 6 15,7 0 0-15,-1-4 3 16,-7-9-3-16,-18-4-11 16,-10 0-6-16,-18-2 16 15,-6 0 1-15,-10-1 13 16,-2-1-7-16,0 3 7 15,0 2 11-15,0 4-4 16,-2 3 19-16,-6 1-8 16,4 5-2-16,4 1-7 0,-3 0-3 15,3 2-14 1,0 0 10-16,0 0-15 0,0 0-1 16,0 0-8-16,0 13-16 15,0 9 20-15,0 9 10 16,-5 7-5-16,5 4 1 15,0 2 0-15,0 0-1 16,0-4 0-16,0-8-2 16,0-3 2-16,0-4 0 15,0 2-26-15,0 1-27 16,-5-9-33-16,-3-7-142 16</inkml:trace>
  <inkml:trace contextRef="#ctx0" brushRef="#br0" timeOffset="20100.5">6995 1721 345 0,'0'0'69'0,"0"0"-13"16,0 0-10-16,0 0-24 15,0 0-16-15,0 0 4 16,-7-7-9-16,7 7-1 15,0 0-2-15,0 3-4 16,0 11 6-16,0 6 2 16,0 0-2-16,4 0-3 15,-1-5 3-15,-3 0 2 0,0-6 2 16,0-3-1-16,0-4-3 16,0 2-1-16,0-4 0 15,-3 0 2-15,-2 0 3 16,0 0 0-16,-2 0 2 15,0 0 14-15,1-13-7 16,-1-2 3-16,2-4-10 16,5-5 1-16,0-3-7 15,0-7-7-15,0-6 7 16,5 0-12-16,10-3 9 16,-2 6-1-16,1 7 3 15,-2 5-6-15,7 4 7 16,-4 5 6-16,-4 3-6 0,-5 4-2 15,3 4 1 1,-3 2 1-16,-1 1 0 0,-1 2 0 16,-2 0-11-16,2 0-19 15,4 0 19-15,-1 5 5 16,-4 9 3-16,0 2 3 16,-3 2 0-16,0 5 0 15,-3 1 0-15,-12 0 3 16,-7 3-2-16,10-3 1 15,-2-2-2-15,3 0-16 16,1 3-37-16,4-6-22 16,1-1-106-16</inkml:trace>
  <inkml:trace contextRef="#ctx0" brushRef="#br0" timeOffset="20322.76">7219 1724 273 0,'0'0'111'0,"0"0"-74"16,0 0 20-16,0 0-43 16,0 0-14-16,0 0-4 15,-28 62 4-15,28-20-2 16,0 9 2-16,0-1-1 15,-2 0-90-15</inkml:trace>
  <inkml:trace contextRef="#ctx0" brushRef="#br0" timeOffset="24895.67">7731 1090 135 0,'0'0'146'15,"0"0"-85"-15,0 0-20 16,0 0-5-16,0 0-25 15,0 0-7-15,0-13 4 16,0 13 9-16,0-2 5 16,0 1 3-16,0 1-10 15,0-1 27-15,0 1-30 0,0 0 3 16,0 0-12-16,0 0 1 16,0 0-4-16,0 0-4 15,0 0 4-15,0 0-13 16,0 0 5-16,0 0-6 15,0 0-10-15,0 0 6 16,0 0 14-16,0 7 4 16,0 0 0-16,0 3 0 15,0-1 0-15,0 0-1 16,0 0 1-16,0 1 3 16,0-3-3-16,4 4-1 15,-4 0 1-15,0 0 0 16,0 1 0-16,0 0 2 15,0 0-2-15,0-2 0 16,0 2 0-16,0-4 1 16,0 4-1-16,0 0 0 0,0-1 0 15,0 1 0-15,0 0 0 16,0 1 0-16,0-2 0 16,0-1 0-16,0 2 0 15,0-2 0-15,0 3 3 16,0-3-3-16,0 2 0 15,0-1 0-15,0 1 0 16,0 1-4-16,5-4-2 16,-5 3 4-16,0-1 0 15,2 0 2-15,-2-2 0 0,4 1 0 16,-4 0 0-16,0 2 0 16,0 1-2-16,3 4 2 15,-3-1 0-15,0 3 0 16,0-2 0-16,0 0-1 15,0 0 0-15,0 0 1 16,0 3 1-16,0 1-1 16,0 0 0-16,0 0-2 15,0-2 2-15,0 1-1 16,0-4-2-16,0-2-1 16,0-1 4-16,0 0 0 15,0-4-4-15,0 3 4 16,0 0-2-16,0-1 2 15,0 1 1-15,0 0-1 0,0-3 0 16,3 2-1 0,-3 0 1-16,0-3 0 0,0 0-1 15,0-1-1-15,0-4 4 16,0 1-4-16,0-2-6 16,0-2-9-16,0 1 12 15,0-1 4-15,0 2 1 16,0-2-2-16,0 2 4 15,0-2-2-15,0 0 11 16,0 0-1-16,0 0-4 16,-3 0-2-16,-4 0-1 15,0 0-1-15,3 0 2 16,-2-7-2-16,-6-2 0 0,4 0 5 16,-2-2 1-16,-2 1-3 15,-1-5-2-15,1 3 0 16,5 0-1-16,-3-1-2 15,1 3 0-15,7-2 1 16,2 3-2-16,-4-2-4 16,4 0 5-16,0 3 2 15,0 5 4-15,-5-2-6 16,5 1 12-16,0 3-6 16,-4-3 4-16,4 1-9 15,0-1 4-15,0 3 0 16,0-1-4-16,0 0 1 15,0 0-1-15,0 2 4 16,0 0-1-16,0 0-4 0,0 0-4 16,0 0 4-16,0 0-6 15,0 0-22-15,0 0 8 16,0 2 8-16,9 7 12 16,-3 3 0-16,4-1-1 15,-1 2 1-15,-2 2 0 16,2-2-2-16,-3 3 2 15,1 3 0-15,1-2 0 16,2-2 0-16,-3-2 0 16,-2-2 2-16,1-3-2 0,-4-1-5 15,1-2 4 1,1 2 1-16,1-1 5 0,0 3-5 16,0 0-1-16,-3-3-2 15,5 2-18 1,0-4 9-16,1-1 0 0,0-3-9 15,1 0 16-15,1 0 2 16,6 0 2-16,4 0 2 16,6-15 4-16,0 0-3 15,-2-3 1-15,6-1 4 16,-5-1-3-16,1 3 2 16,-5 0-1-16,-6 5 2 15,-3 3 14-15,-6 4-10 16,-6 5 9-16,0 0-12 15,0 0-7-15,0 0-1 0,0 0-13 16,0 0-8-16,0 0-21 16,0 0 15-16,0 1 15 15,0 5-2-15,4 1-10 16,-3-4-31-16,3-1 9 16</inkml:trace>
  <inkml:trace contextRef="#ctx0" brushRef="#br0" timeOffset="28599.75">1605 2902 101 0,'0'0'67'15,"0"0"19"-15,0 0-22 16,0 0-48-16,0 0 2 16,0 0 11-16,0 0 5 15,-11-20 10-15,11 17-5 16,-3-2 2-16,3-2-21 16,-4-2-2-16,1 1-16 15,0 0 0-15,1-3 3 16,-1 1-4-16,3-1 6 15,0-1-7-15,0 0 2 16,0-2-4-16,0 0 4 0,0-1-1 16,0-1 2-16,3 2-2 15,-3-4-1-15,0-1 2 16,0-1-2-16,0 0-1 16,0-3 1-16,0 0 2 15,0-4 0-15,0 0-1 16,0-1 1-16,0-1-2 15,0-1-3-15,0 0 3 16,0 0 2-16,0-2-2 16,-3 2 0-16,-1-2 1 15,4 1 0-15,0 2 9 0,0 0-8 16,0 0 0-16,0-1 1 16,0 1 1-16,0 3-3 15,0-2 6-15,0 1 3 16,0-1-1-16,0 1 5 15,0 0-9-15,0 0-5 16,4 0 1-16,-1 0-1 16,0-5 0-16,-1 4 1 15,0-1-1-15,-2 0 0 16,0 3 1-16,1-3-1 16,3-2 1-16,-4-2 0 15,3-1 2-15,0 6-3 16,2 0 0-16,-2 7-1 15,1-2-1-15,-4 3 1 0,0 1 1 16,0 2 0-16,0 1 0 16,0 0 3-16,0 0-6 15,0-1 3-15,0 3-1 16,0-6-1-16,0 2-3 16,0 0-1-16,0 4 4 15,0 1-1-15,0 3-1 16,0-1 4-16,0 2 0 15,0 1-2-15,0-5-4 16,0-1-1-16,0 1 6 16,0-3 1-16,0 3-1 15,0-4 2-15,0-3-2 0,0 6 1 16,0-2-3-16,0 2 3 16,0 7-4-16,0 0-5 15,0 1 4-15,3 2-8 16,-3-2 7-16,0 2 6 15,3 1 0-15,-3 1 1 16,0 0 3-16,0 1-4 16,0-3 1-16,0 3 5 15,0-1-6-15,0 2 0 16,0-1-2-16,0 1 2 16,0 0 0-16,0 0-3 15,0 0-5-15,0 0-5 16,0 0-1-16,0 0 8 15,0 0-3-15,0 0-3 16,0 0-12-16,0 0-6 0,0 0 18 16,-6 9 12-16,-6 9 0 15,-4 2 1-15,-4 4 3 16,1 4-4-16,-3 0 0 16,-3 3 0-16,7-2 1 15,3-4 1-15,4-4-2 16,1-3 0-16,5-9-1 15,5 0 0-15,-4-4 1 16,4-2-5-16,0-1 5 16,0 0 0-16,0-2 1 0,0 0-4 15,0 0 3 1,0 0-3-16,0 0 3 0,0 0 5 16,0 0 12-1,0-10 5-15,12-14-15 0,6-2-5 16,4-4-2-16,1-3 3 15,1 2-3-15,0-2-5 16,2 3 3-16,-2 2-1 16,3 5 3-16,-6 7 0 15,1 5 0-15,-1 4 0 16,-6 5 0-16,2 1-1 16,2 1-1-16,-3 0-2 15,6 5-3-15,10 14 4 16,-2 9-1-16,6 8 3 15,0 10 1-15,-4 8-13 0,4 8-6 16,0-2-25-16,7-10-73 16</inkml:trace>
  <inkml:trace contextRef="#ctx0" brushRef="#br0" timeOffset="42372.75">9600 10965 205 0,'0'0'84'0,"0"0"-27"16,0 0-8-16,0 0-17 15,0 0-6-15,0 0 8 16,0 0-3-16,-26-30-4 15,22 27-3-15,3 3-6 0,-2 0-13 16,3 0 10-16,0 0-11 16,0 0-4-16,0 0 2 15,0 0-2-15,0 0-3 16,0 0-4-16,0 0 3 16,0 14-6-16,0 9 9 15,-2 1-1-15,-7 4 2 16,-2 3-3-16,1 0 2 15,-1-5-1-15,1 1-1 16,1-6 3-16,1 2 0 16,3-5-1-16,0-3 1 15,2-1-3-15,3-7 3 16,0-2-4-16,0-1 0 16,0-1-5-16,0-3 4 0,3 0-11 15,9 0 16-15,3 0 0 16,6 0 0-16,9 0 3 15,0-5 1-15,5-4-4 16,3 4-21-16,-4-2-18 16,-5 4-22-16,-3-4-1 15,-6 0-94-15</inkml:trace>
  <inkml:trace contextRef="#ctx0" brushRef="#br0" timeOffset="42672.63">9771 11029 232 0,'0'0'73'0,"0"0"-45"16,0 0-14-16,0 0-10 15,0 0 4-15,-101 0-4 16,88-8 27-16,3-7 2 16,-1-3-18-16,7 0 1 0,4-3-13 15,0 4-3-15,0 0-2 16,22 2-22-16,4 3 10 16,4 4-28-16,0 3-4 15,-1 1-93-15</inkml:trace>
  <inkml:trace contextRef="#ctx0" brushRef="#br0" timeOffset="79788.53">4023 7959 141 0,'0'0'88'0,"0"0"-75"0,0 0-7 16,0 0 8 0,0 0 1-16,0 0 26 0,0 0-12 15,0 0-7-15,0 0 4 16,-5 0-2-16,5 0-2 16,0 0-8-16,0 0-9 15,0 0 0-15,0 0-2 16,0 0-1-16,0 0-2 15,0 0-8-15,2 0 8 16,16 0 0-16,4 0 1 16,6 0 1-16,2 0-2 15,5 0 1-15,-3 0-1 0,-6 0-17 16,-1 0-6-16,-7 0 7 16,-5 0-44-16,-12 0-73 15</inkml:trace>
  <inkml:trace contextRef="#ctx0" brushRef="#br0" timeOffset="80004.95">3967 8161 93 0,'0'0'289'16,"0"0"-243"-16,0 0-37 0,0 0-9 15,0 0 0-15,0 0-21 16,2 0-1-16,23 0 12 16,16 0 9-16,10-2 1 15,8-10-39-15,2 0-92 16</inkml:trace>
  <inkml:trace contextRef="#ctx0" brushRef="#br0" timeOffset="80391.75">4522 7973 351 0,'0'0'40'0,"0"0"-29"0,0 0-7 16,0 0-4-1,0 0-2-15,0 0 2 0,-10 0 0 16,10 4 0-16,0 3 0 15,6 5 0-15,14 1-2 16,7-5 0-16,18-2-1 16,3-6 4-16,-1 0-1 15,-3 0 5-15,-15-4-1 16,-14-1 9-16,-10 1-3 16,-5-5 55-16,0-1 20 15,0-1-80-15,-9-5 5 16,-12-1-2-16,-11 2-8 15,1-1 7-15,-6 4-7 0,8 4 3 16,12 3-2-16,0 4-1 16,12 1 0-16,3 0-38 15,-1 8-72-15,3 9 42 16,0-2-37-16</inkml:trace>
  <inkml:trace contextRef="#ctx0" brushRef="#br0" timeOffset="80786.92">4980 7756 358 0,'0'0'45'0,"0"0"-7"15,0 0-5-15,0 0-19 16,0 0-11-16,0 0-3 15,2-19 0-15,7 19-25 16,6 12 24-16,6 9 1 16,2 5-3-16,2 2 2 15,-1 4 2-15,-3-5-1 16,-5-6 5-16,-3-7-4 16,-6-5-1-16,-4-6-2 15,-3-1 2-15,2-2 1 16,-2 0 15-16,6-5 70 0,0-20-32 15,14-18-45 1,8-11-5-16,8-14-8 0,9-5 3 16,-4 4-29-16,2 10 9 15,-12 18-5-15,-10 18 17 16,-6 18-7-16,-12 5-51 16,-3 3-72-16,0 19-130 15</inkml:trace>
  <inkml:trace contextRef="#ctx0" brushRef="#br0" timeOffset="91099.21">22058 8546 201 0,'0'0'49'16,"0"0"-23"-16,0 0 0 15,0 0-8-15,0 0-2 16,0 0 8-16,0 0-6 15,10-33-2-15,-10 28 9 0,1 2-1 16,-1-1-1-16,0 2-7 16,0 1-13-16,0 1 0 15,0 0-2-15,0 0-2 16,0 0 1-16,0 0-5 16,4 0 5-16,-4 0 2 15,0 0-1-15,0 0 0 16,0 0-1-16,0 0 1 15,0 0-1-15,0 0 1 16,0 0-1-16,1 0 0 16,3 0 0-16,1-1 2 15,5-2-2-15,1 0 2 0,2-1-1 16,5 2-1-16,0 0-1 16,6 0 1-16,-2 0 0 15,2 2 2-15,3 0-2 16,1 0-1-16,0 8-4 15,-1 4-24-15,-1 2-14 16,-11 3-14-16,-14-3-93 16</inkml:trace>
  <inkml:trace contextRef="#ctx0" brushRef="#br0" timeOffset="91332.59">22104 8754 289 0,'0'0'57'15,"0"0"-43"-15,0 0 9 16,0 0-4-16,0 0-7 16,0 0-6-16,58-5 4 15,-16 0-4-15,13 5-1 16,7 0-5-16,7 0-1 15,5 0-24-15,-2 0-79 16</inkml:trace>
  <inkml:trace contextRef="#ctx0" brushRef="#br0" timeOffset="92095.23">22797 8595 276 0,'0'0'64'16,"0"0"-45"-16,0 0-7 16,0 0-2-16,0 0-8 15,0 0-2-15,-39-21 0 16,31 28 0-16,3 0 0 16,2 3 2-16,3 1 1 15,0 1-1-15,0 1-1 0,19-2 8 16,20-3 20-1,13-1 4-15,11-6-2 0,-1-1-22 16,-6 0-9-16,-13 0 0 16,-15-7 1-16,-10-6-1 15,-12-1 0-15,-6-4 0 16,0-1 0-16,0-1-5 16,-19-3 5-16,1 1 0 15,-11 2 2-15,0 1-1 16,-1 6 5-16,-1 2-4 15,6 5-2-15,9 5 3 16,6 1 1-16,6 0-4 16,4 1-11-16,0 12 5 15,4 3 6-15,22 2-1 0,9-1-1 16,7 0 2-16,5-3 3 16,-1-4 1-16,-2-6-6 15,-4-4 4-15,-8 0-2 16,0-11 2-16,-4-11-1 15,-4-7-1-15,-1-3 0 16,-6-6 1-16,-6-2 1 16,-7-3 2-16,-4 4 8 15,0 1-8-15,-14 2 20 16,-7 7-5-16,3 4-14 16,1 3 8-16,4 12-8 15,2 1-3-15,6 5 7 16,2 4-4-16,2 0 1 15,1 0-6-15,0 0 0 16,0 7-3-16,0 9 2 0,0 11 1 16,0 5 0-16,9 9 0 15,2 7-2-15,2 2 0 16,-1 0 2-16,-4-3 0 16,0-4 1-16,-3-4 0 15,0-3 3-15,0-6-8 16,2-3 4-16,-1-4-4 15,4 4-16-15,1-6-43 16,-2-4-19-16,1-11-119 16</inkml:trace>
  <inkml:trace contextRef="#ctx0" brushRef="#br0" timeOffset="92411.02">23638 8252 358 0,'0'0'59'0,"0"0"-11"15,0 0 2-15,0 0-10 16,0 0-21-16,0 0 0 16,-23-46-15-16,19 46-4 15,4 11 0-15,0 15 2 16,-3 13-2-16,3 8 0 15,0 4 0-15,0 1 1 0,0-1-1 16,10-4 1-16,-2-3 0 16,4-5-1-1,-6-6 0-15,3 2 0 0,-7-7 0 16,-2 4-46-16,0-5-16 16,-14-7-28-16,-9-8-208 15</inkml:trace>
  <inkml:trace contextRef="#ctx0" brushRef="#br0" timeOffset="92607.59">23585 8626 305 0,'0'0'96'15,"0"0"-30"-15,0 0-14 16,0 0-36-16,0 0-16 15,0 0-4-15,105-31-6 16,-59 31-29-16,0 0-10 16,-4 0-83-16</inkml:trace>
  <inkml:trace contextRef="#ctx0" brushRef="#br0" timeOffset="97313.58">4699 8302 51 0,'0'0'52'0,"0"0"11"16,0 0-10-16,0 0 8 15,0 0-20-15,0 0-3 16,-82-14 5-16,82 14-17 16,-4-2-12-16,1 2-3 15,3 0-2-15,0 0 2 16,0 0 3-16,0-4-9 0,0 4-4 15,0 0 0 1,0 0 1-16,0 0-2 0,0 0-1 16,14-3 1-16,20-3 3 15,13-2-1-15,11 2 0 16,4-1-2 0,-3 4-6-16,-6 1-5 0,-8-3-31 15,-5 5 14-15,-5-5-25 16,-11-1-24-16,-10 4-144 15</inkml:trace>
  <inkml:trace contextRef="#ctx0" brushRef="#br0" timeOffset="97534.39">4610 8461 318 0,'0'0'63'0,"0"0"-49"16,0 0-14-16,0 0-8 16,0 0-33-16,0 0 33 15,38 10 2-15,8-10 6 16,11 0 0-16,11-2-21 16,-3-13-58-16,-3-6-86 15</inkml:trace>
  <inkml:trace contextRef="#ctx0" brushRef="#br0" timeOffset="101589.64">16501 9216 325 0,'0'0'54'15,"0"0"-37"-15,0 0 4 16,0 0-9-16,0 0-8 16,0 0 3-16,0 0 7 15,-10 0 2-15,9 0 10 16,-1 0 9-16,-5 0-21 15,-4 7-7-15,-4 5-5 0,-6 4-1 16,0 5-1-16,5 1 3 16,1 4-6-16,11 0 3 15,4 3-3-15,0-6-1 16,1 1 1-16,20-3-3 16,9-5-12-16,5-6 10 15,3-4 3-15,2-6-9 16,-3 0 14-16,3-13 7 15,-3-6-3-15,5-5 33 16,0-4-11-16,1 3-6 16,-6-2-12-16,-8-1 7 15,-13 4 9-15,-11-3-9 16,-5 2 19-16,-11-1 4 16,-23 2-22-16,-5 4-5 0,-7 6-7 15,-1 8-4-15,4 6 0 16,8 0-5-16,3 19-43 15,2 11-34-15,9-3-27 16,2-5-99-16</inkml:trace>
  <inkml:trace contextRef="#ctx0" brushRef="#br0" timeOffset="109008.63">17296 8801 3 0,'0'0'3'16,"0"0"-3"-16</inkml:trace>
  <inkml:trace contextRef="#ctx0" brushRef="#br0" timeOffset="138052.06">22210 6611 179 0,'0'0'81'16,"0"0"-49"-16,0 0 1 16,0 0-14-16,0 0 2 15,0 0-1-15,0 0-2 16,0 0 5-16,0 0 0 15,0-9-12-15,0 9 3 16,0 0-2-16,0 0 3 16,0 0-9-16,0 0-5 15,0 0 2-15,0 0-2 16,0 0 0-16,0 0 0 16,0 0-1-16,0 0 2 15,0 0 1-15,0 0-2 0,0 0-1 16,0 0 1-16,0 0 3 15,0 0 5 1,0 0-8-16,0 0 0 0,0 0 1 16,0 0-2-16,0 0 0 15,0 0 0-15,5 0 2 16,10 0-2-16,14 0 2 16,5-4 0-16,11 4-2 15,2 0 2-15,-1 0-1 16,-3 0 4-16,-8 0-5 15,-9 0 0-15,-5 0-1 0,-10 0 1 16,3 0 0-16,-6 0 0 16,0 0 0-16,-1 4-2 15,1-4 1-15,-1 2 0 16,-1-1-19-16,0 5-12 16,-2-1-9-16,-3 2-7 15,-1 2-13-15,0-2-54 16</inkml:trace>
  <inkml:trace contextRef="#ctx0" brushRef="#br0" timeOffset="138373.68">22328 6750 217 0,'0'0'75'16,"0"0"-18"-16,0 0-19 15,0 0-27-15,0 0 8 16,0 0-6-16,-12 0-13 16,12 0-1-16,7 0 1 15,18 0 3-15,11 0 24 16,11 0-12-16,10 0-7 15,5 0-5-15,7 0-1 16,-2 0-2-16,5 0-5 16,-3 0-32-16,0 0-48 15,-4 0-169-15</inkml:trace>
  <inkml:trace contextRef="#ctx0" brushRef="#br0" timeOffset="141150.37">23156 6422 224 0,'0'0'63'0,"0"0"-27"16,0 0-25-16,0 0 0 16,0 0 35-16,0 0-8 15,0 0-8-15,0-32-3 16,0 28 1-16,0 2-3 15,0 1-16-15,0-2-5 16,0 3-4-16,2 0 1 16,-2 0 0-16,0 0 0 15,0 0-1-15,0 0 1 16,1 0-2-16,4 0-2 16,5 0-10-16,5 11 8 0,-3 4 0 15,3 2 3 1,-4 3 1-16,4 4-4 0,-4 2 4 15,-1 1 0-15,-3 3-2 16,1 0 3-16,-1-3 2 16,2 1-1-16,-4-5-1 15,1-2 0-15,4-2-1 16,0-2 3-16,-2-2-1 16,6-5-1-16,1-3-2 15,-4-4 2-15,-2-3 3 16,-3 0 4-16,-6 0 19 15,4-7 21-15,-1-11-38 0,5-9-5 16,-3-4-2 0,1-6 2-16,-1-4-4 0,0-4 1 15,1-2-1-15,3-3 1 16,6 2-1-16,-3 3 2 16,3 7-2-16,-3 5 0 15,-4 8 2-15,-1 3 1 16,-2 5-3-16,-2 3 0 15,-3 5-1-15,2 2 1 16,-1 6-1-16,3 1-4 16,-4 0-21-16,0 0-27 15,5 5-41-15,1 16 65 16,9 4-7-16,2 2-54 16,2-1-138-16</inkml:trace>
  <inkml:trace contextRef="#ctx0" brushRef="#br0" timeOffset="141507.37">23891 6504 130 0,'0'0'67'0,"0"0"-47"15,0 0 0-15,0 0-10 16,0 0-9-16,0 0 5 16,-29 0 15-16,17 0-2 15,-3 0 13-15,0 0-7 0,-1 7-7 16,-4 3-8-16,0 4-7 16,-2 4 2-16,1 2-1 15,4 1-3-15,2 1 2 16,5 1-3-16,1 0-4 15,9-1 1-15,0-3 0 16,0-3-1-16,10-2-19 16,9-4-18-16,2 0 1 15,10-8-19-15,5-2-91 16</inkml:trace>
  <inkml:trace contextRef="#ctx0" brushRef="#br0" timeOffset="141784.25">24288 6566 285 0,'0'0'74'0,"0"0"-24"16,0 0-19-16,0 0-31 16,0 0 0-16,0 0 9 15,-77-12-5-15,44 19-3 16,-3 9 3-16,-1 5-2 15,-3 7 4-15,3 1 0 0,9 0-6 16,5 0 0-16,16-2 0 16,2-3-6-16,5-2 2 15,5-2 4-15,25-4-1 16,12-4 1-16,11-7-20 16,5-5-25-1,-3 0-34-15</inkml:trace>
  <inkml:trace contextRef="#ctx0" brushRef="#br0" timeOffset="142610.15">22160 6403 112 0,'0'0'89'0,"0"0"-39"16,0 0 22-1,0 0-27-15,0 0-10 0,0 0-12 16,0-4-1-16,0-4-3 15,0 0-4 1,0-3 1-16,0-1-6 0,0 1-10 16,2 2 5-16,4 1-9 15,4-1 10-15,-4 2-5 16,3 3-1-16,-3 2 0 16,5 2 0-16,4 0-5 15,9 0 0-15,2 13 5 16,8 8-3-16,5 2 1 15,-1 0-1-15,2-3-1 0,-3-5-1 16,-6-6 3-16,-4-5 4 16,-2-4-2-16,0 0 5 15,-1-4 13-15,0-14 8 16,-4-2-9-16,-2-4-6 16,-5-1-4-16,-6 1-1 15,-3 0 4-15,-4 3-7 16,0 5 1-16,0 7 7 15,0 4-11-15,0 5 0 16,0 0-14-16,0 3-103 16,0 17 48-16,-6 4-55 15</inkml:trace>
  <inkml:trace contextRef="#ctx0" brushRef="#br0" timeOffset="145417.41">25191 7903 166 0,'0'0'51'0,"0"0"-20"0,0 0-12 16,0 0 21-16,0 0-5 15,0 0-18-15,0 0-10 16,-5-17-3 0,1 17-4-16,3 0 0 0,0 0 5 15,-4 0-2-15,1 0-2 16,0 5 1-16,2 7-1 15,-3 3-1-15,3 7-3 16,2-1 3-16,0 2 6 16,0 3-6-16,7-4 0 15,14-1 0-15,5-7 5 16,-1-3-5-16,6-7 2 0,1-2 4 16,0-2 5-16,-2 0 9 15,-4-7 4 1,-5-8-9-16,-6-6-8 15,0-4 9-15,-10-4-5 0,-5-1-11 16,0 1 1-16,0 1 8 16,-15 0-3-16,-3 8 4 15,0 6-10-15,2 7 0 16,-4 7-14-16,-5 0-39 16,-1 11 2-16,0 13-13 15,1 3-89-15</inkml:trace>
  <inkml:trace contextRef="#ctx0" brushRef="#br0" timeOffset="146337.03">25203 9505 143 0,'0'0'100'0,"0"0"-37"0,0 0-11 15,0 0-18 1,0 0-12-16,0 0 0 16,-22-16-9-16,22 16-13 0,0 0-7 15,0 1 6-15,1 12 1 16,18 1 1-16,7 0 0 16,10-5-1-16,6-5 0 15,-1-4 0-15,-3 0 4 16,-5-1-4-16,-6-11 2 15,-10-3 7-15,-2-2 7 16,-9-2 1-16,-1-2-2 16,-5-4-14-16,0-1-1 15,0 2-14-15,0 4 2 16,-8 4 12-16,0 7 10 0,-5 2 2 16,2 4 5-1,3 3-16-15,-7 0 4 16,-1 10-5-16,-1 8-5 0,4 2 4 15,3 3-5-15,6-4-1 16,4-2-7-16,0-3-7 16,0-5 10-16,0-8 9 15,13-1-1-15,1 0 3 16,4 0 24-16,4-5-6 16,-7-5 3-16,-4 2 4 15,-6 1 8-15,-1 2 3 16,-4 3-10-16,0 2-5 15,0 0-7-15,0 0-8 0,0 0-6 16,0 0-2-16,0 6-7 16,0 17 2-16,0 7 2 15,0 12 10-15,0 14-4 16,5 11 0-16,1 6-1 16,-5 8 0-16,-1-2 0 15,0-8-1-15,0-9 0 16,-7-9-20-16,-3-6 0 15,2-12-22-15,6-13-20 16,2-22-81-16</inkml:trace>
  <inkml:trace contextRef="#ctx0" brushRef="#br0" timeOffset="147274.29">25845 8744 267 0,'0'0'90'16,"0"0"-47"-16,0 0-33 16,0 0-10-16,0 0-2 15,0 0 2-15,-10 29 0 16,10-9 5-16,0 2-4 15,0 0 1-15,10 1 2 16,13-5-3-16,7-3 4 16,6-4-4-16,-4-7 7 15,6-4 4-15,-3 0 10 16,-5-6-9-16,-4-11 4 16,-10-3-8-16,-6-6-9 0,-7-3 14 15,-3-5-8 1,0 0-2-16,0-3-4 15,-12 5-6-15,-9 2 6 0,-5 1-8 16,-7 8 5-16,2 2 2 16,-4 6-8-16,5 3 3 15,7 3 6-15,4 3 4 16,8 4 1-16,7 0-5 16,1 0-3-16,3 2-2 15,0 12 3-15,0 4 2 16,22 1 0-16,10 2 0 15,19-1 7-15,8-3-7 0,1-7-2 16,-6-5-22 0,-8-5-7-16,-10 0 17 0,-8-13 14 15,-7-7 0-15,-9-6 5 16,-1-4 5-16,-7 0 17 16,-3 0-8-16,1-4-11 15,-2 3-3-15,0-2-2 16,0 7-1-16,0 2 13 15,0 3 2-15,0 6 12 16,0 4-7-16,0 7-7 16,0 0-3-16,0 4 8 15,0 0-18-15,0 0 3 16,0 0-5-16,0 4-2 16,0 16-1-16,0 11 4 0,0 9-2 15,0 13 2-15,0 5 2 16,0 5 10-16,0 2-12 15,0-2 1-15,3-3-2 16,2-7-1-16,-2-8 1 16,4-6 0-16,-4-7 0 15,1-9-8-15,-3-3-13 16,-1-6-14-16,0-4-49 16,0-10-30-16</inkml:trace>
  <inkml:trace contextRef="#ctx0" brushRef="#br0" timeOffset="148093.44">26407 8626 294 0,'0'0'85'15,"0"0"-38"-15,0 0-31 16,0 0-11-16,105-43 0 15,-73 41 13-15,-3 2-5 16,-6 0-8-16,-8 3-1 16,-7 10-3-16,-8 4-1 15,0 5-5-15,-15 0 5 16,-21 2 7-16,-6-4-7 16,-2-8 0-16,5-3 3 15,9-5 5-15,14-3 24 16,10-1-7-16,6 0 0 0,0 0-18 15,6 0-6-15,22-1 4 16,17-10-4-16,8-3-1 16,2 1-3-16,-2-1-1 15,-2-3 4-15,-4 0-1 16,-6-3 1-16,-4-3 6 16,-5 2-5-16,-7-2-1 15,-9 1 1-15,-6 3 1 16,-10 4 3-16,0 3-7 15,0 5 5-15,0 2-3 0,-3 4 0 16,-4 1 0 0,-3 0 0-16,-1 0 0 0,0 10-1 15,-2 12-2-15,6 6-1 16,1 6 1-16,6-1-1 16,0-2 4-16,1-1 1 15,15-6-1-15,4-5 0 16,0-9 3-16,-1-6-3 15,3-4 2-15,0 0-1 16,-4-13 3-16,5-7-4 16,-6-5 1-16,4-4-5 15,-1 0-2-15,-2 4-21 16,-6 11-14-16,-5 7 41 16,-7 7 7-16,0 0-5 15,0 2-2-15,0 14 0 0,-4 8 1 16,1 2 2-1,3 0-1-15,0-1 6 0,0-3-8 16,10-5 3-16,17-6-3 16,9-11-2-16,6 0-2 15,7-14 4-15,1-9 2 16,-9 0 12-16,-12 6 9 16,-10 7-3-16,-4 3 0 15,-8 7-20-15,7 0-4 16,1 0 3-16,-4 8-15 15,6 4-15-15,-2 0-18 16,0-2-24-16,-3-2-66 0</inkml:trace>
  <inkml:trace contextRef="#ctx0" brushRef="#br0" timeOffset="183090.52">7522 11878 142 0,'0'0'28'0,"0"0"0"16,0 0-15-16,0 0-10 15,0 0-1-15,0 0 10 16,0 0 3-16,0 0 4 15,0 0 4-15,0 0-8 16,0 0-3-16,0 0-7 16,0 0-3-16,0 0 3 15,0 0-5-15,0 0 0 16,0 0 0-16,0 0 1 0,0 0 1 16,0 0-3-16,0 0 2 15,0 0-1-15,0 0 3 16,4 0-3-16,-4 0 0 15,1 0 0-15,3 2 1 16,-2 0-1-16,6 0 0 16,-2-1 2-16,5-1-2 15,4 0 0-15,5 0 1 16,4 0 1-16,5-7 0 16,2-2-2-16,2-1 2 15,-1 5-4-15,-2-2-5 16,-5 5-5-16,-3 0-18 15,0-1-2-15,-4 3 4 0,-3-2-10 16,-3 0-50-16</inkml:trace>
  <inkml:trace contextRef="#ctx0" brushRef="#br0" timeOffset="183481.46">7558 12112 48 0,'0'0'170'0,"0"0"-170"16,0 0 0-16,0 0 1 15,0 0 0-15,0 0 2 16,88 1 0-16,-57-9 0 15,5-4 1-15,3 2 5 0,-4 0-9 16,1-1-3-16,-10-2-98 16</inkml:trace>
  <inkml:trace contextRef="#ctx0" brushRef="#br0" timeOffset="194588.3">22968 9268 56 0,'0'0'107'16,"0"0"-69"-16,0 0-6 16,0 0 9-16,0 0-8 15,0 0-6-15,0 0-12 16,0 0 0-16,-22 0 0 0,21 0 0 16,-3 0-1-16,4 0-2 15,0 0-5-15,0 0 1 16,0 0-3-16,-4 0-3 15,4 0 5-15,0 0 2 16,0 0-1-16,0 0-8 16,0 0 0-16,14-3 3 15,8-1-2-15,8 1-1 16,6 1 3-16,6 2-3 16,-1 0 0-16,5-1-1 15,-3 1 1-15,-2 0 0 16,-8 0-9-16,-1 0-24 15,-9 0-16-15,-5 6-30 0,-12 0-95 16</inkml:trace>
  <inkml:trace contextRef="#ctx0" brushRef="#br0" timeOffset="194842.33">22890 9452 330 0,'0'0'44'0,"0"0"-35"16,0 0-2-16,0 0-6 0,0 0-1 16,0 0 0-1,-12 31 0-15,59-24 22 0,20-5-9 16,10 5-2-16,13-1-9 15,8 0-4-15,2 0 0 16,-7-6-88-16</inkml:trace>
  <inkml:trace contextRef="#ctx0" brushRef="#br0" timeOffset="198847.78">25354 9357 101 0,'0'0'55'16,"0"0"-11"-16,0 0 3 15,0 0-18-15,0 0-9 16,0 0 3-16,0 0-14 0,-21-39-3 15,19 37 5 1,-1 1 0-16,1-1-5 0,-2 2-6 16,-2 0-2-16,-4 0 2 15,0 0 2-15,-3 9-1 16,0 5-1-16,1-2 0 16,-1 4-1-16,5 1 1 15,4-2-5-15,4-1-15 16,0-2 3-16,12 0 1 15,11-6-1-15,5 1 5 16,2-2-18-16,-2-5-64 16</inkml:trace>
  <inkml:trace contextRef="#ctx0" brushRef="#br0" timeOffset="201358.99">23509 7069 7 0,'0'0'86'0,"0"0"-34"15,0 0 6-15,0 0-18 16,0 0-8-16,0 0-1 15,-19-19-12-15,15 17 12 16,-1-1-18-16,2 0-8 16,1 1-3-16,1 2 3 15,-3 0-4-15,4 0 0 16,0 0 0-16,0 0 0 16,0 0-1-16,0 0-2 0,0 0 2 15,0 0-2-15,0 0 0 16,0 0 2-16,0 0 0 15,0 0 0-15,0 0 0 16,0 0-1-16,0 2 1 16,0 1-1-16,0 2 1 15,0 0 0-15,5-2 0 16,10 3 0-16,3-1 2 16,11 0 1-16,2-1 9 15,8-1-4-15,6 1 4 16,1-1-9-16,-4 3 2 15,-3-3-3-15,-5 4-2 16,-9 0-8-16,-8 0-30 16,-8 0-69-16,-9-3-109 0</inkml:trace>
  <inkml:trace contextRef="#ctx0" brushRef="#br0" timeOffset="201640.83">23392 7266 281 0,'0'0'62'15,"0"0"-62"-15,0 0-6 0,0 0 6 16,0 0 6-16,94 13-6 16,-40-10 3-16,6-1-3 15,3 2-3-15,1-1-15 16,-4-3-64-16</inkml:trace>
  <inkml:trace contextRef="#ctx0" brushRef="#br0" timeOffset="210973.16">12146 9316 100 0,'0'0'78'0,"0"0"-26"16,0 0 10-16,0 0-9 15,0 0-30-15,0 0 5 16,0 0-17-16,-20 0 6 16,20 0-6-16,0 0-10 15,0 0-2-15,0 0 0 16,0 0 1-16,-1 2 2 0,-3 5-2 15,0 0 1-15,2 0 1 16,-3 5-2-16,1 0 2 16,0 1-4-16,2-1 3 15,-3 0-1-15,1-2 0 16,4 0 0-16,0 2-7 16,0-1 6-16,0-2-2 15,14 1 3-15,6-3 0 16,-3-3 3-16,10-4-1 15,-1 0 1-15,4 0 0 16,-4-9 0-16,0-3 0 16,-6-6 4-16,-2 0 6 15,-7-2-3-15,-9 0 12 16,-2-1-8-16,0 3 12 16,0 1-12-16,-13 1-4 15,-5 6 2-15,3 1-11 0,-1 4 0 16,2 3-1-16,3 2-4 15,1 0-36-15,-1 4-33 16,-4 13 18-16,2 2-72 16</inkml:trace>
  <inkml:trace contextRef="#ctx0" brushRef="#br0" timeOffset="212993.26">12110 9799 203 0,'0'0'99'0,"0"0"-63"16,0 0-9-16,0 0-15 15,0 0 2-15,0 0 12 16,0 0-2-16,0-12 0 16,0 12-3-16,0 0 1 15,0 0-8-15,0 0-11 16,0 0-3-16,0 0 0 16,0 0-4-16,5 0 3 15,12 0 1-15,12-2 0 16,8-1 8-16,11-1-8 0,6-1 1 15,6 1-2 1,-7 1-5-16,-3-1-21 0,-12 1-25 16,-8-2-21-16,-8-7-83 15</inkml:trace>
  <inkml:trace contextRef="#ctx0" brushRef="#br0" timeOffset="213224.75">12370 9632 275 0,'0'0'52'0,"0"0"-15"15,0 0-12-15,0 0-11 16,0 0-3-16,0 0-11 16,-22 0 0-16,12 20 0 0,0 6 1 15,5 3 4 1,5 6-5-16,0 3-1 0,0 0 1 15,13-1 0-15,1-3-13 16,-2-4-36-16,1-13-95 16</inkml:trace>
  <inkml:trace contextRef="#ctx0" brushRef="#br0" timeOffset="213671.83">12677 9596 229 0,'0'0'32'0,"0"0"-32"16,0 0-7-16,0 0 7 15,0 0 4-15,0 0-1 16,0 99 2-16,0-66 3 15,5 1-3-15,1-2-4 16,4-8 2-16,0-7 0 16,-5-6 0-16,2-4-3 0,-3-5 4 15,-3-2 2 1,3 0 1-16,5-17 76 0,3-15-72 16,3-12-7-16,3-3-4 15,2-4 11 1,0 0-5-16,0 3 5 0,-5 0-4 15,-4 9 3-15,-1 4-4 16,1 7 0-16,-6 9 0 16,0 7-3-16,-3 9-3 15,-2 3-1-15,3 0-15 16,0 2-49-16,2 16 49 16,-2 6-10-16,4 8-21 15,-4 0-16-15,4 0-63 16</inkml:trace>
  <inkml:trace contextRef="#ctx0" brushRef="#br0" timeOffset="213925.58">13045 9641 74 0,'0'0'130'16,"0"0"-64"-16,0 0-9 16,0 0-25-16,0 0-21 15,0 0 2-15,41-38 7 16,-41 34 1-16,0 2-2 15,0 2 3-15,0 0-20 16,-12 2-2-16,-11 17 0 16,-4 4 0-16,2 5-2 15,4 3 0-15,7 1-2 16,13 2-6-16,1-6 7 16,0-1-17-16,26-10-16 0,9-12-7 15,12-5 5-15,7-5-65 16</inkml:trace>
  <inkml:trace contextRef="#ctx0" brushRef="#br0" timeOffset="214124.93">13447 9582 197 0,'0'0'77'0,"0"0"-45"15,0 0-14-15,0 0-10 0,-101 45-2 16,92-18 0-1,9 0-5-15,0 0 4 0,0 3-4 16,12-6-1-16,17 1-1 16,4-1-6-16,3-12 7 15,-3-11-125-15</inkml:trace>
  <inkml:trace contextRef="#ctx0" brushRef="#br0" timeOffset="-205858.03">4428 8497 135 0,'0'0'68'15,"0"0"-22"-15,0 0-13 0,0 0 9 16,0 0-15-16,0 0 6 16,0 0-8-16,0 0-10 15,-9 0 13-15,9 0-4 16,0 0-15-16,0 0 0 16,0 0-9-16,0 0-6 15,0 0 3-15,0 0-12 16,0 0-2-16,15 0 17 15,12 0 2-15,4 0 2 16,10 0-4-16,3-4 2 16,3-3-2-16,-3 0 0 0,-1 2-21 15,-5 0-43 1,-9-2-42-16,-9 0-125 0</inkml:trace>
  <inkml:trace contextRef="#ctx0" brushRef="#br0" timeOffset="-205625.72">4429 8648 357 0,'0'0'51'0,"0"0"-51"16,0 0-6-16,0 0-7 15,0 0 7-15,0 0 1 0,46 47 5 16,-9-47 5-16,5 0-4 16,6 0-2-16,3 0-20 15,-3-10-49-15</inkml:trace>
  <inkml:trace contextRef="#ctx0" brushRef="#br0" timeOffset="-201208.35">25447 6539 18 0,'0'0'18'0,"0"0"20"16,0 0 2-16,0 0-28 15,0 0 3-15,0 0-14 16,-49-5 1-16,42 3 4 16,4 2-6-16,-1 0 1 0,3 0 4 15,1-1 21 1,0-2 27-16,0 1-2 0,0 0-20 16,0 2-6-16,0 0 5 15,0 0-8-15,0 0-19 16,0 0 3-16,0 0-6 15,0 0-1-15,0 0-10 16,0 0 3-16,0 0 7 16,-1 0 1-16,1 0 2 15,-4 0 11-15,3 0 6 16,-3-3-2-16,0 3-9 16,-1-1-6-16,-1 1 3 0,0-1-4 15,0 0-1-15,1-3 1 16,-8 4-1-16,5-2 0 15,-6-3 0-15,-2 3-1 16,1-1-2-16,-2-1 2 16,4-1 2-16,0 0-1 15,2 0 0-15,2 1 2 16,0-1 2-16,3 0 12 16,0 3-11-16,1-3 1 15,4 3 0-15,-2 2-4 16,3-2-2-16,0 2 2 15,0 0 2-15,0 0-3 16,0 0 5-16,0 0-3 16,0 0-1-16,0 0-2 15,0 0-3-15,0 0-1 0,0 0 2 16,0 0-1-16,0-3 2 16,0 3 1-16,0 0 2 15,0 0 0-15,0 0-2 16,0 0 2-16,0 0-2 15,0 0 0-15,3 0 2 16,3 0-2-16,-1 0 2 16,0 0-1-16,2 0 3 15,2 0-3-15,1 0 0 16,5 0 1-16,-2 0 2 16,2 0-4-16,0 0 0 15,0 0 1-15,0 0-1 0,-4 0 2 16,4 0-2-1,-4 0 0-15,1 0-2 0,2 0 1 16,-4 3 2-16,6-1-1 16,-3 0 0-16,1 3 0 15,1-3 0-15,-3 3 2 16,6-2-2-16,-7 1 0 16,5-1 1-16,-1 1-1 15,5-4 0-15,1 0 0 16,5 0 0-16,1 0 0 15,-1 0 0-15,0 0-1 16,-6 0 1-16,-5 0 1 16,-7 0-1-16,-2 0 1 0,-2 0-1 15,-3 0 5 1,1 0-4-16,-2 0 14 0,0 0-1 16,0 0 10-1,0 0-17-15,0 0-1 0,0 0-3 16,0 0-1-16,0 0 0 15,0 0-2-15,0 0 1 16,0 0-1-16,0 0 3 16,0 0-3-16,0 0 1 15,0 0-2-15,0 0-1 16,2 0-13-16,1 0-19 16,0 0-19-16,-1 0-36 15,0 0-38-15</inkml:trace>
  <inkml:trace contextRef="#ctx0" brushRef="#br0" timeOffset="-198852.08">25292 6455 164 0,'0'0'48'0,"0"0"6"16,0 0-25-16,0 0-3 16,0 0 3-16,0 0-5 15,-12 0-4-15,12 0 10 16,-5 0-25-16,5-1 25 16,0 1-27-16,0 0 2 15,0 0-5-15,0 0 0 16,0 0-4-16,0 0-1 0,0 0-5 15,3 0 8-15,9 0 2 16,9 0 4-16,5 0-4 16,6 0 4-16,5 0-3 15,3 0 6-15,1 6-4 16,3-5 1-16,3 0 6 16,4-1 10-16,4 0-17 15,-2 0 14-15,3 0-5 16,-3 0-2-16,-5 0-5 15,-6 0-3-15,-13 0-2 16,-13 0 1-16,-11 0-1 16,-5 0 3-16,0 0-1 15,0 0 18-15,0 0-7 16,0 0-11-16,0 0 10 0,0 0-6 16,0 0 3-1,0 0 4-15,0 0-7 0,0 0-3 16,0 0 0-16,0 0-2 15,0 0 0-15,0 0 1 16,0 0 1-16,0-2-3 16,0-3 1-16,0 1 7 15,-5-4 1-15,2 3-3 16,0 1-4-16,-1-2-1 16,1 1 2-16,1 0 0 0,-1 0-2 15,-4-4-1 1,2 1 0-16,3-2 0 0,-6 1 2 15,7-1 4-15,-3 3 0 16,-2-2 8-16,4 2-5 16,-2-2-9-16,-1-2 6 15,5-1-6-15,0 0 0 16,0-1 0-16,0-3 0 16,0 1 4-16,0 0-4 15,0-2 0-15,0-2 1 16,0 0-1-16,0 1 3 15,0 1 1-15,0-2-2 16,4-2-2-16,-2 1 1 16,2-3-1-16,1 0-1 15,-3-1 1-15,1 0 2 0,-2 0 1 16,3 0 5-16,-4 2 9 16,5 0-15-16,-4 4 2 15,0 1-2-15,2-3 1 16,-3 3-3-16,0-1-3 15,2-2 3-15,2-2 0 16,2 1 0-16,-1 0 0 16,2 2-1-16,-4-5 2 15,4 4-1-15,-2-2 0 16,3-2 0-16,-1-2 3 16,-2 1-3-16,0 1 1 15,0 3-1-15,0 1-1 16,-1 2 1-16,1-1 0 15,2-2 3-15,-4 2-7 0,4 0 4 16,-2-5-1-16,0-1 1 16,-4 0 0-16,3-3 0 15,-3 1 0-15,3-1 0 16,-4 5 1-16,0-1-1 16,5 4 0-16,-3 0 2 15,7-1-2-15,1 0 0 16,-5 2-2-16,2 2 4 15,-2 0-3-15,2 0 1 16,-4 2 0-16,1 1 7 16,1-2-6-16,-2 1 0 0,-1-5-1 15,3 3 2 1,-4-2-2-16,3 0 1 0,-3 3-2 16,4-1 1-16,-5-2 0 15,5 0-2-15,-3-2 5 16,-2 0-6-16,1-2 5 15,-1 3-2-15,0 1 0 16,2 2 0-16,0 4 0 16,1 1 1-16,-1 0-2 15,-2-1 1-15,1 3 0 16,-1 2 0-16,0 1 0 16,0 3 0-16,0 3 0 0,0-1-2 15,0 2 2-15,0-2 0 16,0 2 0-16,0-1 2 15,0-1-4-15,2-2 1 16,0 3 1-16,-2-1 0 16,1-1 0-16,-1 1-1 15,4 2 0-15,-4 0 0 16,0 0 0-16,0 0 1 16,5-2-5-16,1 0-2 15,8-3-2-15,-3 1 1 16,4-1 5-16,1-1 3 15,0 3-2-15,4 0 1 16,1-1-3-16,6 1 3 16,4-2-1-16,5 3 1 15,2-3 1-15,2 0-1 0,-3 0 1 16,-2-1 0-16,-4 1 4 16,-5 2-4-16,2-3 0 15,2 3-2-15,2-1 1 16,4 3 1-16,4-1-1 15,-2 2 1-15,-2 0-1 16,-1 0-1-16,-2 0 2 16,-1 0 0-16,4 0-3 15,0 0 5-15,2 0-2 16,-2 0 4-16,-2 0-4 0,2 0-1 16,-5 0 1-1,0-5 0-15,1 3 2 0,-1-4-1 16,-4 5-1-1,0-4-1-15,-4 3 1 0,1-2 0 16,2 2 0-16,4 2-1 16,6 0 0-16,6 0 1 15,0 0 0-15,3 0-1 16,3 0 1-16,-5 0 0 16,2 0-1-16,-2 0 1 15,-6 0 0-15,-1 0 2 16,-2 0-2-16,2 0 0 15,-5 0 0-15,1 0-1 16,0-1 1-16,3-3 0 16,-1 0 0-16,1 1 3 0,-3-1-3 15,3 2-1 1,1-1 0-16,6 2 1 0,1 1-1 16,4 0 2-16,-3 0 0 15,-5 0-1-15,-3 0-1 16,-6 0 1-16,2 0-1 15,-5 4 1-15,7-3 1 16,2 0 2-16,3-1-1 16,1 0-2-16,-3 0 0 15,-1 0-2-15,-6 0 1 16,-7 0 2-16,-10 0 1 16,-5 0-1-16,-8 0 2 0,0 0-2 15,0 0-1-15,0 0-3 16,0 0 3-16,0 0 0 15,0 0 0-15,0 0-2 16,0 0 2-16,0 0 0 16,0 0-6-16,0 0-33 15,0 0-28-15,-3 2-51 16,-20 11 32-16,-8-5-15 16</inkml:trace>
  <inkml:trace contextRef="#ctx0" brushRef="#br0" timeOffset="-197849.47">25903 4032 159 0,'0'0'79'16,"0"0"-2"-16,0 0-30 16,0 0-13-16,0 0-10 0,0 0-2 15,-3-38-9-15,3 38 5 16,0 0-11-16,0 0-6 15,0 0-1-15,0 0-1 16,5 0 0-16,14 15 1 16,-3 3 1-16,4 2-1 15,-2 2 0-15,-3 4-1 16,0-2-3-16,-4 0 4 16,-1-6 1-16,0-4 3 15,-5-2-6-15,1-4 4 16,-2-4-1-16,-3-3-1 15,-1 1 0-15,4-2 1 16,-4 0 0-16,0 0 22 16,2 0 36-16,7-6-18 15,11-17-17-15,5-6-24 0,2-3 1 16,-4-3-1-16,-2 5 1 16,-2 1-1-16,-4 3 3 15,-5 6-3-15,0 2 0 16,-4 6 0-16,0 3 0 15,-2 4 0-15,1 3 0 16,-4 2-1-16,-1 0-10 16,2 0-24-16,0 0-22 15,-1 0-2-15,9 5 33 16,1 8-17-16,3 1-30 16,2-5-165-16</inkml:trace>
  <inkml:trace contextRef="#ctx0" brushRef="#br0" timeOffset="-197525.95">26562 4040 226 0,'0'0'50'0,"0"0"-12"15,0 0-2-15,0 0-7 16,0 0-2-16,0 0-5 15,2-27-20-15,-8 25 7 16,-5 2-5-16,-3 0-4 16,-6 0 0-16,3 0 2 0,-6 9-2 15,1 4-2 1,4 4 2-16,0-2 2 0,10 0-2 16,3 3 1-16,5 0-1 15,0-2 0-15,0 3-3 16,20-2-6-16,6 0-1 15,11-3-10-15,6-8-21 16,8-6-59-16,6 0-163 16</inkml:trace>
  <inkml:trace contextRef="#ctx0" brushRef="#br0" timeOffset="-197314.14">26934 4077 188 0,'0'0'123'0,"0"0"-44"16,0 0-29-16,0 0-25 0,0 0-12 15,0 0-10-15,-75-30-1 16,44 30-2-16,0 1 2 16,6 10-5-16,8 3 3 15,6 6-3-15,7 6-4 16,4 1-11-16,4 3 12 16,27 1 0-16,13-1 3 15,12-7-12-15,12-6-28 16,-2-10-62-16</inkml:trace>
  <inkml:trace contextRef="#ctx0" brushRef="#br0" timeOffset="-180216.12">12213 10594 172 0,'0'0'67'15,"0"0"0"-15,0 0-29 16,0 0-17-16,0 0-5 15,0 0-2-15,0 0-3 16,0 0-2-16,0-25 2 16,0 25 16-16,0-1-8 15,0 1-4-15,0-2 0 16,0 2 3-16,0 0 0 0,0 0-8 16,0 0-2-16,0 0-8 15,0 0 2-15,0 0-4 16,0 0-3-16,0 0 0 15,0 0-7-15,0 8 7 16,0 1 3-16,0 1 1 16,0 2 1-16,0 1 5 15,0 2-5-15,2 3 4 16,3-1-4-16,-2-1 0 16,-1 4 4-16,0 0-5 15,1-1 2-15,-2 5-2 16,3-1 2-16,1 1-1 15,-3 1 1-15,2-1 1 0,1-2-2 16,-4 0 0-16,3-2 0 16,-4 4 3-16,6-3-3 15,-5 2 1-15,2 1-1 16,-2 0 3-16,-1 2-1 16,0 2-2-16,4 4 0 15,2-2 1-15,-1 1-1 16,1-4 0-16,3-1 2 15,-6-2-2-15,2 3 4 16,-3-3 0-16,3 0-3 16,-2-2 1-16,-3-3-4 0,0 0 4 15,0 3-1 1,0 3 0-16,0 4 1 0,0 5-2 16,0 4 0-16,0-3 0 15,-3-1 4-15,3-7-3 16,0-3-1-16,0-4 0 15,0 3-2-15,0 3 0 16,0 5 2-16,3 2 4 16,-3 2-4-16,0-3-1 15,0-7 1-15,0-2 1 16,0-3 10-16,-3-3-9 16,-2 3-2-16,3-1 8 15,0 6-8-15,2 2 0 16,0 0 0-16,0 2 5 0,0 0-5 15,0 6 0-15,0 1 1 16,0 2 0-16,0-5 1 16,0 1 1-16,0 0-1 15,0 8-1-15,0 6 2 16,-3 3 0-16,-4 0-3 16,1-7 0-16,-5 3 2 15,1-5 0-15,0-3-2 16,10-4 4-16,-4-3 1 15,4-5-4-15,0-2-1 16,0-1 2-16,0-2 0 16,0-1-2-16,0 0 0 15,0-2 0-15,0-2-32 0,0-2 5 16,-6-2-4 0,-9-6-28-16,4-7-50 0</inkml:trace>
  <inkml:trace contextRef="#ctx0" brushRef="#br0" timeOffset="-179025.05">12216 10745 70 0,'0'0'78'0,"0"0"-8"15,0 0-12-15,0 0 10 16,0 0-40-16,0 0-2 15,-5-19 0-15,2 17-5 16,3 2-16-16,0 0 11 16,-3 0-2-16,-1 0-7 15,4 0 4-15,0 0-9 16,0 0 3-16,-3 0-4 16,3 0 0-16,0 0-1 0,-4 0-6 15,-6 0 6-15,-7 17 5 16,-8 6-4-16,4 4 1 15,-5 5 2-15,1 1-3 16,2 0 0-16,3 3 6 16,0-3-2-16,4 0-1 15,2-5-3-15,3-6 1 16,5-4 0-16,0-8-2 16,3-7 2-16,3-2 0 15,0-1-1-15,0 0 3 0,0 0 9 16,0 0 10-16,0-10-5 15,5-13-8-15,14-11-4 16,-3-5-6-16,4-3-4 16,1-5 4-16,6-3 3 15,-1 3-3-15,4 0 0 16,-3 6 0-16,3 8 0 16,-1 3-1-16,-4 3 1 15,-5 7-2-15,-5 5 4 16,-5 6-2-16,-8 4 0 15,2 5 0-15,-3 0 3 16,3 0-3-16,2 0-7 16,3 5 6-16,6 14-1 0,6 6 2 15,2 9-2-15,8 1 2 16,0 2 2-16,9 0 3 16,8-1-5-16,-6-4 10 15,3-2-7-15,-7-6-2 16,-6-7-2-16,-11-6 0 15,-7 0-16-15,-9 0-45 16,-5-4-39-16,-5 1-78 16</inkml:trace>
  <inkml:trace contextRef="#ctx0" brushRef="#br0" timeOffset="-175837.04">11717 13615 173 0,'0'0'72'0,"0"0"-54"16,0 0-11-16,0 0 10 16,0 0 14-16,0 0 8 15,0 0-18-15,61-71 9 16,-51 51 3-16,-4-2-1 16,-1 7 0-16,-5-3-6 15,0 3-15-15,0 3 13 16,0 1-24-16,0 1 11 0,-5 3-9 15,-5 3 1-15,-1 0-5 16,-1 4 2-16,-3 0-3 16,2 0 1-16,0 0-1 15,-2 5 3-15,2 10-9 16,1 2 9-16,1 7 2 16,0 3-2-16,3-1 0 15,2 5 0-15,6 0 0 16,0 2 0-16,0-2-7 15,6 4 7-15,12-2 0 16,3 5 3-16,10 0-3 16,3-2 0-16,6-8 0 0,1-10 0 15,7-16 1 1,3-2 2-16,0-14-2 0,3-17 0 16,-4-4 0-16,-7-4 0 15,-6-3 6-15,-8-2-7 16,-12-3 1-16,-7-5 4 15,-8-1-5-15,-2-2 5 16,0 4-2-16,-1 6-3 16,-10 6 0-16,-3 5 0 15,8 11 0-15,-2 4 3 16,1 7-3-16,4 5 1 0,1 4 8 16,2 1-6-1,0 2-1-15,0 0-2 16,-3 0-1-16,3 0-3 0,-7 5 1 15,3 14 0-15,-5 6 3 16,-1 6 0-16,7 3 0 16,0 4 0-16,-2 2 0 15,4 2 3-15,1-1-3 16,0 3 0-16,0-4 0 16,0 1 0-16,6-2 0 15,9-7 0-15,3-5 0 16,3-7-3-16,5-6 2 15,4-9 1-15,1-5 8 16,4 0-5-16,6-9-3 16,-2-13 1-16,1-6-1 0,-8-8 0 15,-2-4-1 1,-8-6 1-16,-7-5 0 0,1-3-3 16,-6-1-2-16,-4 6-7 15,-5 5 2-15,-1 9 10 16,0 6 2-16,0 7-1 15,-7 5 2-15,2 6 3 16,1 2 1-16,2 6-6 16,-2 3 1-16,4 0-2 15,-6 0-6-15,-2 7-8 16,1 14 14-16,2 6-2 16,0 5 0-16,3 7 2 15,-1 5 0-15,3 3 5 16,0 3-3-16,0-1 2 0,0 1-3 15,0-5 0-15,0-3-1 16,5-3 0-16,0-5 0 16,0-4-1-16,-3-3-7 15,1-10-45-15,-1-8 5 16,6-9-24-16,9 0 19 16,9-16 7-16,11-19-133 15</inkml:trace>
  <inkml:trace contextRef="#ctx0" brushRef="#br0" timeOffset="-175572.91">12911 13497 200 0,'0'0'138'0,"0"0"-79"16,0 0-20-1,0 0-3-15,0 0-36 16,0 0 0-16,-62-12-2 0,15 36 2 16,-1 2 4-16,7 4-3 15,6-4 4-15,18 1 0 16,4 0-2-16,13-3 1 15,0 0-4-15,25-4 0 16,16-5 4-16,14-1 6 16,10-4 12-16,6 0-16 15,-6-1-5-15,-5-2-1 16,-14 0 0-16,-12-3-9 0,-10-3-21 16,-18-1-25-1,-6 0-27-15,-4 0-191 16</inkml:trace>
  <inkml:trace contextRef="#ctx0" brushRef="#br0" timeOffset="-169004.22">12905 11088 49 0,'0'0'113'0,"0"0"-40"16,0 0-34-16,0 0 18 16,0 0-19-16,0 0-11 0,0-55 6 15,0 50-2 1,0 0 0-16,0 3-8 0,0 2-2 16,0 0-7-16,0-2-10 15,0 2-2-15,0 0 2 16,0 0-3-16,0 0-1 15,0 0 0-15,0 0-2 16,5 4-1-16,-2 11 3 16,0 7 1-16,1 8-1 15,-4 0 0-15,0 4 7 16,0 0-7-16,0 0 2 16,0-1-2-16,0-1 2 15,0-1-2-15,0-1-2 16,3 2 2-16,0 1 2 0,2 5-2 15,-5-1 1-15,0 0-1 16,0-3 1-16,0-3-2 16,0-3-1-16,0-4 2 15,0-6 3-15,0-1-3 16,2-4 0-16,-2-2-1 16,1-1 1-16,-1-1 1 15,0 0-1-15,2-2-1 16,-2 1 1-16,5-3 0 15,-2 0 1-15,-1-1-1 16,1-3 0-16,1 1 4 0,1 0-3 16,1 1 0-1,0-2-1-15,2 2 0 0,7-2 2 16,-2-1-4-16,6 0 4 16,7 0-3-16,1 0 1 15,3 0-3-15,-4-1-2 16,-4-8 3-16,2-1 2 15,-7 0 0-15,2 1 0 16,-5-1 0-16,0-2 0 16,-4-2 0-16,0 1 1 15,-5-1-1-15,-4 0 0 16,-1-3 3-16,0-3 4 16,0 0 3-16,0-3-3 15,0 0-2-15,0-2-1 16,0-2-1-16,0-1-2 0,0 0-1 15,0-1 0-15,0-1 0 16,0-4 0-16,0 1 0 16,0-2 1-16,0 0-1 15,0 1 1-15,0 0 0 16,0 1-1-16,0 8 0 16,0 0 1-16,0 7 1 15,0 4-1-15,0 2-1 16,0 4 0-16,0 1 0 15,0 2 1-15,0 0-2 16,1 1 0-16,3 3 1 16,0-5 0-16,-2 2 0 0,1-1-2 15,-1 1 2 1,2-1 0-16,1-1-1 0,0-1 2 16,1 0-1-16,-1 0 0 15,6-2 0-15,-1-1 0 16,0-1 0-16,-3 2 2 15,1 4-2-15,-3 2 0 16,-3 0 0-16,1 3 1 16,-3 0-1-16,0-2 0 15,0 2 0-15,0 0 0 16,2 0 0-16,-1-1-3 16,2 1 0-16,5-4 3 15,2 2 0-15,-1 1 0 16,6 0 2-16,0 1-2 0,2 0 0 15,9 0 0-15,9 0-1 16,7 0 1-16,14-6-2 16,9-3 4-16,8 0-4 15,4 0-2-15,-6 0 1 16,-14 3 3-16,-19 2-4 16,-13 2 3-16,-14 2 0 15,-11 0-4-15,0 0-4 16,0 0-10-16,-11 0 19 15,-8 0 0-15,4 6 0 16,2 0 0-16,3 6-34 16,0 0-28-16,-1-4-25 15,1 3-135-15</inkml:trace>
  <inkml:trace contextRef="#ctx0" brushRef="#br0" timeOffset="-167564.75">12875 11035 157 0,'0'0'46'0,"0"0"-43"0,0 0-1 0,0 0 1 0,0 0-2 0,0 0 26 0,0 0 22 0,0 0-4 0,0 0 65 0,0 0-87 0,0 0-14 0,0 0 2 0,0 0-11 0,0 0 8 0,0 0 3 0,0 0-1 0,0 0 2 0,-3 0-11 0,-50 0-1 0,-4 0 3 0,-7 0 0 0,-7 0-3 0,27 0 0 0,-1 0 0 0,13 0 6 0,2 0 5 0,23 0-4 0,7 0-2 0,0 0-3 0,0 0-2 0,0 0 0 0,0 0 3 0,0 0 3 0,0 0 8 0,0 0 26 0,0 0-40 0,0 0 4 0,0 0 3 0,-5 0 3 0,2 0 0 0,-5 0-6 0,-2-4-2 0,1 1-1 0,-3-2-1 0,3-1 0 0,-2 4 4 0,-5 0-3 0,-8 2-1 0,0 0-9 0,-9 0 0 0,4 0 1 0,-1 0 7 0,9 0 1 16,4 0 2-16,7 0-2 0,10 0 0 0,0 0-2 0,-3 0 3 0,3 0-1 0,-1 0 1 0,-6 0-3 0,0 0 2 0,-1 2-1 0,-2 2 1 0,-6 0 0 0,1-3-1 0,0 3 2 0,4-4-1 0,6 0 2 0,0 1-2 0,1-1-2 16,2 2-12-16,-2 0 2 15,-2 0-4-15,1-1 3 16,-3 1 7-16,1-2 4 16,0 2-1-16,-1 1 2 15,-4-1-7-15,2 1 2 16,2 1 0-16,-5-1-2 0,2-2 4 15,-4 2-4-15,5 0 4 16,-1-3 4-16,1 1 0 16,5-1 0-16,0 0-1 15,5 0-2-15,0 0 1 16,0 2-11-16,0-2-9 16,0 2-1-16,0 1 0 15,4 6-2-15,2 2-61 16,-5-4-230-16</inkml:trace>
  <inkml:trace contextRef="#ctx0" brushRef="#br0" timeOffset="-166381.25">13612 11432 206 0,'0'0'63'15,"0"0"-23"-15,0 0 3 16,0 0-21-16,0 0-4 0,0 0 14 15,0 0-6 1,-30-1 9-16,29-1-19 0,1 0 5 16,0 2-12-16,0 0-8 15,0 0 1-15,0 0-2 16,0 0-7-16,0 0 7 16,10 0 1-16,11-3-1 15,8-1 0-15,7-1 1 16,5-1-2-16,-1 1 4 15,6 2-5-15,-5 1 2 16,1-2-8-16,-5 4-26 16,-4-1-5-16,-8 1-31 0,-5-2-57 15</inkml:trace>
  <inkml:trace contextRef="#ctx0" brushRef="#br0" timeOffset="-165276.43">14025 11235 154 0,'0'0'90'0,"0"0"-20"16,0 0-39-16,0 0-12 15,0 0-4-15,0 0 7 16,-11-30-6-16,11 25 3 16,0 1 4-16,0 4-4 15,0 0-2-15,0-1-10 16,0 1-6-16,0 0-1 15,3 1-3-15,5 17 3 0,1 2-1 16,1 6 1-16,-1 9 0 16,-3 0 0-16,-3 0 1 15,0-1-1-15,2-8 2 16,0-5-3-16,-1-8 3 16,-2-6-2-16,2-3 0 15,-4-4 0-15,0 0 3 16,3 0-3-16,-1 0 3 15,3-11 17-15,11-11-18 16,1-7 1-16,3-4-3 16,1-4-3-16,0-4 0 15,3-3 1-15,-2-4 2 0,-4 4-1 16,1 8-6-16,-9 8 7 16,-4 8 0-16,-5 8-2 15,-1 6 2-15,0 2 0 16,0 4 0-16,0 0-9 15,-1 0-15-15,-14 8 15 16,-3 13 9-16,2 4 2 16,2 9-2-16,8-2-6 15,2 0 5-15,4 0 1 16,0-6-1-16,15-4 0 16,8-3 1-16,6-11 3 15,2-4-3-15,7-4 2 0,9 0-2 16,-2-10 4-1,-2-13-4-15,-1-2 0 0,-13 2 0 16,-12-1 0-16,-9-1-2 16,-8 1 2-16,0 3 6 15,-15 5-5-15,-6 5 4 16,-9 8-3-16,-2 3-2 16,2 0-1-16,4 17-3 15,11 7 3-15,8 6-3 16,7 3-8-16,0 1-5 15,22 0 2-15,14-5-15 16,5-7-44-16,1-7-131 0</inkml:trace>
  <inkml:trace contextRef="#ctx0" brushRef="#br0" timeOffset="-158219.42">12747 10101 226 0,'0'0'101'16,"0"0"-58"-16,0 0-21 15,0 0-8-15,0 0 2 16,0 0 3-16,0 0 6 0,-23-61-6 16,22 54-8-16,-4 1 11 15,5 2 0-15,0 3-6 16,0 1-3-16,0 0-12 16,0 0-1-16,0 0-5 15,-4 5-14-15,0 11 19 16,2 5 6-16,-3 2-6 15,1 4-4-15,4 2 4 16,0 2 5-16,0 0-5 16,0-1 1-16,0 0-1 15,0-5 1-15,0-3-1 16,0-4 0-16,0-3-1 0,0-2 1 16,0-5 0-16,0 0 2 15,0-5-4-15,0-1 2 16,0 0 0-16,0-2 4 15,0 0-3-15,0 0 13 16,0-7-13-16,0-8 2 16,-1 0-3-16,-4-1 2 15,1-4-1-15,3 0 0 16,1-2-1-16,0-4 0 16,0 3 0-16,0-1 0 15,0 1 1-15,4 4 2 0,2 2-3 16,-5 2 0-16,3-1 0 15,2 0 1 1,3-1-1-16,-2 1 0 0,7-1 0 16,1 2 0-16,3 3-4 15,2 1 3-15,-3 5 1 16,2 3 0-16,-2 3 0 16,1 0-5-16,-6 0 5 15,0 1-17-15,-4 11 2 16,-4 4 3-16,-4 0 6 15,0 3 4-15,0 2-1 16,-12-2 3-16,-6 1 1 16,-1-3-1-16,1-2-1 15,-1-3 1-15,6 0 0 16,5-7 0-16,4-2-1 0,4-1-3 16,0 0-3-16,0-2-7 15,0 0 1-15,0 0 10 16,7 0 3-16,1 0-1 15,2 0 1-15,1 0 0 16,3 0 2-16,2 0-2 16,2 0 1-16,5 0 0 15,-2 0-1-15,4 3 3 16,2 3-3-16,-10 1 1 16,-2 2-1-16,-9 1 0 15,-3-1 0-15,-3 3 0 16,0 4 0-16,-20-3 1 0,-1 1 0 15,-9 0 3-15,-3-4-1 16,0 0 5-16,4-3-3 16,-1-1-2-16,12-4-2 15,3 3-1-15,5-3 0 16,5 3-19-16,5-5-76 16,0 0-111-16</inkml:trace>
  <inkml:trace contextRef="#ctx0" brushRef="#br0" timeOffset="-145387.68">6574 7925 67 0,'0'0'183'16,"0"0"-102"-16,0 0-30 0,0 0-27 15,0 0-2-15,0 0 5 16,0 0 0-16,-14 0-3 16,14 0-6-16,0 0 4 15,-4 0-6-15,4-2 2 16,0 2-9-16,-1-1 1 16,-2 1-1-16,3-2-7 15,0 2 3-15,-1 0 0 16,1 0-3-16,0 0-2 0,0-2 1 15,0 2 0 1,0 0-1-16,0 0-3 0,0 0-1 16,0 0 2-16,1-2 0 15,13 1 2-15,8-3 2 16,3-1-2-16,8 1 0 16,0-5 2-16,9 2-2 15,-4 2 0-15,1-3-1 16,-3 6-8-16,-7 0-10 15,-3 2-6-15,-5 0-3 16,-6 0-29-16,-1 0 7 16,-9 2-35-16,-5 5-38 15</inkml:trace>
  <inkml:trace contextRef="#ctx0" brushRef="#br0" timeOffset="-145054.56">6617 8044 91 0,'0'0'84'0,"0"0"-37"16,0 0-1-16,0 0-18 16,0 0-11-16,0 0-3 15,0 0-7-15,16 0 22 16,9-3 10-16,13-6-21 16,4 1-10-16,6 0-3 15,3 1-5-15,5-1-19 16,-5 1-70-16,-3-5-170 15</inkml:trace>
  <inkml:trace contextRef="#ctx0" brushRef="#br0" timeOffset="-143443.37">6562 7780 117 0,'0'0'28'0,"0"0"-6"0,0 0 16 16,0 0 20-16,0 0-2 16,0 0-24-16,4 0-12 15,-4-5-9-15,0-2 2 16,0 2-5-16,0-2-4 15,-4 2 4-15,2 2-8 16,2-1 2-16,0-1 1 16,0 1-2-16,0-2-2 15,0 1 1-15,2-2 0 16,2 2 1-16,4 0-1 16,-1-1 0-16,4 1 3 0,-1 1-1 15,1 3-4-15,0-3 2 16,-2 2 0-16,1 2 2 15,-5-1-2-15,0-1 1 16,6 2-1-16,1 0 0 16,8 0-1-16,-4 0 1 15,-1 0 0-15,2 3 0 16,-3 6 0-16,-4 2-5 16,-2-1 3-16,-1-1 2 15,4-1 0-15,-1 1 0 0,5-2 1 16,1 0-1-1,1-1 1-15,0 1 0 0,2-2 0 16,-4-3 0-16,5-1 1 16,-4-1-2-16,4 0 0 15,-2 0 3-15,0 0-2 16,-4 0-1-16,-1-3 5 16,-7 2-5-16,-1-1 1 15,-5 0 0-15,0-1 7 16,0-2 23-16,0 0-15 15,0-2-13-15,0 3 0 16,0 1 4-16,0 1-1 16,0 0 2-16,0 1-8 15,0 1 1-15,0 0-1 0,0 0 1 16,0 0-2 0,0 0-12-16,0 0-53 0,0 0-1 15,0 10 44-15,-5-1-91 16</inkml:trace>
  <inkml:trace contextRef="#ctx0" brushRef="#br0" timeOffset="-140503.22">7449 7687 125 0,'0'0'114'16,"0"0"-33"-16,0 0-24 16,0 0-18-16,0 0 5 15,0 0-16-15,0 0 4 16,-14-2-5-16,14 2-9 0,0 0-4 16,0 0-7-16,0 0-7 15,0 0-7-15,0 0-56 16,0 11 36-16,10 8 25 15,1 2 2-15,8 4 0 16,-8 3-13-16,4-2 4 16,0 1 4-16,-3-5 4 15,1-3-4-15,-9-4 5 16,3-3 1-16,-7-4 0 16,3-3 1-16,-3-3-2 15,0-2 0-15,0 0 0 0,0 0 37 16,0 0 7-1,0-9-25-15,0-9-19 0,2-7-11 16,4-5 11-16,4-3 6 16,5-7-5-16,2 1-1 15,-1-3-19-15,5 1 8 16,-1 6-8-16,-9 6 6 16,-4 7 13-16,-7 7 3 15,0 4-2-15,0 4-1 16,0 5 2-16,3 2 0 15,-3 0-2-15,0 0-19 16,5 0-33-16,-5 0-12 16,4 14 41-16,-1 4-19 15,0 4-34-15</inkml:trace>
  <inkml:trace contextRef="#ctx0" brushRef="#br0" timeOffset="-140179.65">7911 7724 218 0,'0'0'56'16,"0"0"-24"-16,0 0-6 15,0 0 6-15,0 0-12 0,0 0-10 16,0-9-10-16,-10 9 0 15,-2 0 0-15,-3 13 6 16,-3 2-5-16,0 3 0 16,3 4-1-16,4 1 0 15,6 0-4-15,5 0-6 16,0-3 4-16,0-6-2 16,11-2-8-16,15-6-3 15,7-4 10-15,7-2-16 16,6-3-49-16,-2-16-141 15</inkml:trace>
  <inkml:trace contextRef="#ctx0" brushRef="#br0" timeOffset="-139972.66">8306 7673 124 0,'0'0'133'0,"0"0"-30"0,0 0-36 16,0 0-21-16,0 0-37 15,0 0-3-15,-42-40 4 16,12 52-7-16,4 9-2 15,0 5 0-15,9 1-1 16,9 0-2-16,6-1-8 16,2-4 1-16,5-4-1 15,13-4 4-15,17-4 1 16,3-6-21-16,2-4-20 16,5 0-142-16</inkml:trace>
  <inkml:trace contextRef="#ctx0" brushRef="#br0" timeOffset="-109614.52">5631 9550 275 0,'0'0'63'0,"0"0"-32"0,0 0-16 15,0 0 4 1,0 0-6-16,0 0 3 0,0 0 5 16,0 0 2-16,0 0-6 15,0 0 8-15,-14-46-5 16,11 46-6-16,3 0-3 15,0 0-7-15,0 0-4 16,0 0-4-16,0 0-4 16,-5 0-23-16,5 0-1 15,0 15 31-15,0 2-1 0,0 5 2 16,0 0 0 0,0 1-3-16,0-4 3 0,8-2 1 15,7-4-1-15,6 1-1 16,3-6 1-16,3-3 1 15,-1-5 3-15,4 0-4 16,0-3 1-16,-6-12 3 16,0-5 1-16,-9-1-1 15,-9 0 13-15,-6-1 10 16,0 1 11-16,0 1-25 16,-5 0-11-16,-11 3-1 15,0 1 0-15,-3 4-1 16,1 3-2-16,0 4 2 15,0 3 0-15,-1 2-1 16,4 0-19-16,-2 4-15 16,-4 15-16-16,6 7 10 0,3 5-22 15,6-1-30-15,4-1-69 16</inkml:trace>
  <inkml:trace contextRef="#ctx0" brushRef="#br0" timeOffset="-108776.89">5668 10781 34 0,'0'0'167'0,"0"0"-91"16,0 0 9-16,0 0-50 0,0 0 0 15,0 0-5 1,-32-53-3-16,25 47-14 0,-1 4 21 16,4-1-21-1,1 2-6-15,3-1-3 16,0 2 3-16,0 0-7 0,0 0-2 16,-5 0-7-16,4 2-9 15,-3 10 18-15,-1 3 4 16,5 2-4-16,0-2-20 15,0 1 14-15,0-3 1 16,10-3 0-16,2-3 1 16,7-3 1-16,-1-4 3 15,3 0 2-15,2 0 3 0,-6-5 0 16,3-10-3 0,-4-2 1-16,-1-3 0 0,-3 0 2 15,-9 0-4-15,2 1 3 16,-5 0-1-16,0 6-1 15,0 3 6-15,-8 3-4 16,4 5 1-16,-2 2-5 16,1 0-2-16,2 0 1 15,-4 0-9-15,5 7-16 16,1 5 9-16,1 0-6 16,0 0 3-16,0-2 7 15,0-1 2-15,0-5-1 16,0-2-1-16,1 0 5 15,-1-2 8-15,0 0 6 16,0 0 1-16,0 0 11 0,0 0-2 16,0 1 4-16,0 4-12 15,0 11-8-15,0 11-1 16,0 12 1-16,-3 14 6 16,0 10 1-16,3 8-4 15,0 14-1-15,0 2-2 16,0-2-2-16,0 3-11 15,0-14-14-15,0-6-17 16,0-12-39-16,0-13-62 16</inkml:trace>
  <inkml:trace contextRef="#ctx0" brushRef="#br0" timeOffset="-108050.18">5848 9027 229 0,'0'0'57'0,"0"0"2"16,0 0-34-16,0 0-4 0,0 0-14 15,0 0-5 1,0-9 0-16,0 9-1 0,0 0-1 16,-4 0 0-16,4 19 1 15,-4 10-1-15,2 13 9 16,-4 7-7-16,2 8 7 16,-2 2-3-16,2 0-3 15,3-2 3-15,1-3-6 16,0-5-3-16,0-10-20 15,0-15-110-15</inkml:trace>
  <inkml:trace contextRef="#ctx0" brushRef="#br0" timeOffset="-106089.83">5006 10409 228 0,'0'0'84'0,"0"0"-44"16,0 0-8-16,0 0-7 16,0 0 3-16,0 0 3 15,-26-14-10-15,20 14-19 16,-8 0 2-16,0 11-8 15,3 8 8-15,1 2-4 0,5 5 0 16,5 2-7-16,0-3 1 16,3-1 6-16,13-4 4 15,10-4-4-15,-4-8 0 16,7-5 3-16,-3-3-3 16,6 0 4-16,-1-18 1 15,1-6 3-15,-7-5-5 16,-2-3 1-16,-8-4 1 15,-5-7-10-15,-9-5 5 16,-1-1-28-16,-3 3 11 16,-20 8 14-16,-10 12 3 15,-4 8 11-15,3 7-7 16,-2 10-4-16,0 1-6 16,3 0-3-16,7 3-13 15,5 11 18-15,5 2 0 0,9 3-1 16,0 3 2-16,7 3-4 15,0 2 1-15,7-1 5 16,11-1 1-16,4-4 0 16,12-5 1-16,7-5-1 15,7-7 1-15,5-4-2 16,2-2 2-16,-7-18-1 16,-7-3 0-16,-12-6-1 15,-6-3-6-15,-10-3 2 16,-6-1 5-16,-7 0 0 15,0 0 1-15,0 2 12 0,0 0-1 16,-7 6-4 0,-2 0 11-16,-3 4-9 15,0 3 1-15,-3 2 0 0,8 8 9 16,2 2-8-16,0 5 3 16,5 2-3-16,-4 2-12 15,4 0 1-15,0 0-1 16,0 0-7-16,0 6-28 15,0 18 26-15,0 9 5 16,0 10 4-16,0 4 2 16,0 5-2-16,0 3 0 15,0 1 1-15,6 2 0 0,2-3 1 16,3-2-1 0,0-6 0-16,-1-5-1 0,-5-7 0 15,-5-4-1-15,0-13 0 16,0-6 1-16,0-5-2 15,0-4 1-15,0-3 2 16,0 0 1-16,0 0 18 16,0-12 8-16,0-10-28 15,0-5-6-15,0-4-7 16,0 1 13-16,0-2 4 16,0 6 4-16,0-1-6 15,0 3-1-15,5 0 2 16,2-4-3-16,3 1 0 15,8 2-5-15,-1 1 0 16,-1 3-3-16,5 5 3 0,-6 6 5 16,1 3 0-16,-1 7-6 15,0 0 5-15,-4 0-23 16,-1 7 5-16,-3 16 10 16,-7 2 7-16,0 8-5 15,0 2 3-15,0 0 3 16,-10-6 0-16,-2-7 0 15,4-5 0-15,-2-7 1 16,7-3-4-16,-6-4 4 16,7-1 0-16,2-2 10 15,-4 0-8-15,4 0 16 16,0 0 4-16,0 0 13 16,0 0-28-16,4-10-7 15,13-10 0-15,7-7 3 0,0-3-3 16,6-3-3-16,-5-4 3 15,-3 1 0-15,0 0-1 16,-7 1-6-16,-5 4-1 16,-5 5-6-16,-5 8 14 15,0 5 0-15,0 4 6 16,-4 7-6-16,-4 2-1 16,-7 0-16-16,5 0 3 15,-1 2 12-15,1 15-6 16,1-1 7-16,9 8-6 0,0 2 1 15,0 2 5 1,19-2-1-16,1-2 2 0,3-5 0 16,1-7 0-16,0-5 1 15,4-7 1-15,-7 0-2 16,0-7-1-16,-5-13-2 16,-6-4-2-16,-3-1-6 15,-7-3-8-15,0 4-4 16,0 7-13-16,0 6 36 15,0 4 20-15,0 4 12 16,0 3-14-16,0 0-18 16,-426 0-30-16,855 11 30 15,-412 1-4-15,0 0 4 16,4-4 0-16,7-3-15 16,-1-5-21-16,-1 0-52 0</inkml:trace>
  <inkml:trace contextRef="#ctx0" brushRef="#br0" timeOffset="-105970.68">6020 10116 198 0,'0'0'155'0,"0"0"-78"16,0 0-58-16,0 0-19 16,0 0-20-16,0 0 20 15,0 0 3-15,71 32 1 16,-38-20-4-16,3-5-46 16,0-4-101-16</inkml:trace>
  <inkml:trace contextRef="#ctx0" brushRef="#br0" timeOffset="-94659.81">16425 10295 232 0,'0'0'36'0,"0"0"-30"16,0 0 0-16,0 0-3 15,0 0 6-15,0 0 14 16,0 0 7-16,-1 11-9 16,1-7-10-16,0 0-5 15,5 4 2-15,6 2-5 16,4 7-1-16,-4 2-1 15,4 4 2-15,0 8-3 16,-2 0 0-16,-1 2 2 16,-4-3-2-16,1 1 0 15,-4-5 0-15,0-5 0 0,-4-2 0 16,-1-5 2 0,0-4-2-16,0-5 0 0,0-1 2 15,1-4-1-15,3 0-1 16,3 0 0-16,7-13 27 15,1-10-3-15,6-11-12 16,-4-3 14-16,1-6-10 16,-4-3 8-16,1-6-5 15,-1 3-8-15,-2-3-8 16,2 4 0-16,1 6-1 16,-4 13-2-16,-1 11 0 15,-5 9-1-15,0 8 1 16,-4 1-18-16,3 0-71 15,1 12 18-15,-5 10 31 16,0 1-70-16</inkml:trace>
  <inkml:trace contextRef="#ctx0" brushRef="#br0" timeOffset="-94318.79">17036 10465 338 0,'0'0'46'0,"0"0"-23"0,0 0-17 16,0 0-6-1,0 0-5-15,0 0 5 0,0 0 8 16,-3 0-5-16,-7 0-2 15,-2 0 0-15,-4 10-1 16,-4 8 1-16,1 3-2 16,0 4 0-16,5 2 1 15,3 0 0-15,1-3 4 16,6-1-4-16,4 2 0 16,0-6 0-16,10-1-14 15,17-4-4-15,6-6-18 16,10-6-88-16</inkml:trace>
  <inkml:trace contextRef="#ctx0" brushRef="#br0" timeOffset="-94071.81">17537 10521 286 0,'0'0'80'16,"0"0"-38"-16,0 0-8 15,0 0-7-15,0 0-22 16,0 0 1-16,-72-39-3 15,34 53 0-15,1 2 0 16,5 5-3-16,5 3 0 16,14 2-4-16,4-1 4 15,9 0-3-15,0-2-1 16,22-2 1-16,11-5-10 16,8-1 9-16,7-6-18 0,3-5-18 15,-3-4-70-15</inkml:trace>
  <inkml:trace contextRef="#ctx0" brushRef="#br0" timeOffset="-93511.53">15915 10624 143 0,'0'0'123'16,"0"0"-64"-16,0 0-24 15,0 0-5-15,0 0-14 16,0 0 6-16,-10 0-2 16,10 0-13-16,10-1-2 15,15-5-2-15,11-1 7 16,6 0 0-16,7 2-1 15,6 0 4-15,-8 5-6 0,-6 0-7 16,-8 0-27-16,-13 0-57 16,-19-5-124-16</inkml:trace>
  <inkml:trace contextRef="#ctx0" brushRef="#br0" timeOffset="-93295.48">16078 10450 309 0,'0'0'70'15,"0"0"-47"-15,0 0-19 16,0 0-3-16,0 0 6 16,0 0-4-16,-50 76 1 0,41-38 3 15,9 4-2-15,0 6-5 16,0 4-1-16,10-3-4 15,2-7-88-15</inkml:trace>
  <inkml:trace contextRef="#ctx0" brushRef="#br0" timeOffset="-88242.59">16543 11255 131 0,'0'0'81'0,"0"0"-33"0,0 0-13 16,0 0-11-16,0 0-3 15,0 0-1-15,0 0-1 16,-5-9-3-16,5 7 3 16,0 2-1-16,0-1 9 15,0-1-13-15,0 0 2 16,0-3-6-16,0 1-6 16,2-3-1-16,16-1-3 15,4 0 0-15,3-1-1 16,8 1 3-16,8 1 3 0,2 0-5 15,9 6-3 1,9-1 2-16,0 0 1 0,-1 2 0 16,-4 0-17-16,-5 0-33 15,-14 0-21-15,-8 0-67 16</inkml:trace>
  <inkml:trace contextRef="#ctx0" brushRef="#br0" timeOffset="-87927.63">16639 11411 251 0,'0'0'96'0,"0"0"-83"16,0 0-9-16,0 0-2 16,0 0-2-16,0 0 5 15,40 26 3-15,1-26 7 16,11 0-2-16,10 0-10 16,6-6 2-16,3-3-5 15,-2 0 0-15,-4 2-1 16,-5 3-48-16,-14 1-79 15</inkml:trace>
  <inkml:trace contextRef="#ctx0" brushRef="#br0" timeOffset="-84184.9">24062 10948 217 0,'0'0'76'16,"0"0"-31"-16,0 0-4 15,0 0-22-15,0 0-8 16,0 0 9-16,0 0-4 0,6-89 30 16,-6 72-3-16,0 0-19 15,0-1-10-15,0 4-5 16,0 0-3-16,0 3 1 15,0 3-4-15,-6 1 0 16,-9 2-3-16,0 3-1 16,-6 2 1-16,-3 0 2 15,-3 0 0-15,-5 4 3 16,6 11-5-16,1 5-1 16,8 0 1-16,-2 3-4 0,8 0 3 15,5-1-5 1,6 1-2-16,0 3-3 0,5 3 11 15,16 1 0-15,6 5 0 16,3 1 0-16,3 2 4 16,-3-3-6-16,-4 1 4 15,-5-7-4-15,-6-9 2 16,-7-3-3-16,-6-9 3 16,-2 1-6-16,0 2 4 15,-6 1 2-15,-14 1 1 16,-5 2 7-16,-6-2 1 15,-1-3-7-15,1-4 3 16,1-2-4-16,4-4 1 0,1 0 4 16,1-10 2-1,4-9 4-15,0 0-6 0,8-1-3 16,2 4-3-16,7 0-1 16,3 3 1-16,0 1-19 15,9 4-54-15,12-3-23 16,2 5-97-16</inkml:trace>
  <inkml:trace contextRef="#ctx0" brushRef="#br0" timeOffset="-83484.13">24313 11052 164 0,'0'0'128'0,"0"0"-77"16,0 0-12-16,0 0-18 15,0 0-7-15,0 0-5 16,0-43-2-16,-4 40-6 15,2 0 12-15,2-1 3 16,-4 0-4-16,0 1 0 16,-2 2 10-16,-5 1-9 15,-8 0 0-15,-3 0-12 16,-6 8 3-16,4 8-2 0,7 0-2 16,7 5-1-16,5-4-8 15,5 2 8-15,0-7-19 16,0-3-16-16,11-4 10 15,4-5 11-15,0 0 0 16,-2 0 4-16,-5 0 10 16,-1 0 1-16,-2 0 7 15,-2 0-2-15,4 0-5 16,4 0 11-16,8 9-6 16,2 0 7-16,10-5-11 0,2-4 4 15,6 0 1 1,-2-14-5-16,-1-11 0 15,-4-5-1-15,-7-1 1 0,-8-2 0 16,-7-3 4-16,-9 1 19 16,-1 6-5-16,0 4-3 15,-4 6 5-15,-8 8 16 16,0 2-14-16,1 5-13 16,2 4-6-16,1 0-2 15,-2 0-2-15,2 6-1 16,-1 10-2-16,2 7 5 15,4 4-4-15,1 5 4 16,2 8-2-16,0 2 0 0,0 2 0 16,2 0-5-1,8-6-12-15,-1-5-34 0,-4-10-23 16,-4-11-56 0</inkml:trace>
  <inkml:trace contextRef="#ctx0" brushRef="#br0" timeOffset="-83210.69">24509 11113 400 0,'0'0'72'15,"0"0"-44"-15,0 0-26 0,0 0-1 16,110-18-1-16,-74 13 0 15,-2-2 4-15,-5 0-3 16,-9 1 0-16,-12 1 1 16,-5 3-2-16,-3 2-3 15,0 0 2-15,-5 0-14 16,-6 6 11-16,-4 2-15 16,6-2-43-16,6-6-21 15</inkml:trace>
  <inkml:trace contextRef="#ctx0" brushRef="#br0" timeOffset="-69036.88">23990 11621 85 0,'0'0'95'0,"0"0"-55"0,0 0-6 16,0 0-3-16,0 0-15 16,0 0 20-16,0 0 2 15,-27 0 0-15,27 0-9 16,-3 0-8-16,3 0-2 15,0 0-6-15,-4 0-5 16,4 0 0-16,0 0-8 16,0 0 0-16,0 0-2 15,0 0-5-15,14 0 0 16,18 0 7-16,16-9 11 16,12 0-1-16,2 0-8 15,3 0 5-15,1 4-6 16,-3 0-1-16,-5 1-25 15,-8 2-11-15,-14 1-40 0,-16-1-66 16</inkml:trace>
  <inkml:trace contextRef="#ctx0" brushRef="#br0" timeOffset="-68814.69">23977 11720 352 0,'0'0'29'0,"0"0"-23"0,0 0-6 15,0 0 9 1,133-10 4-16,-60-4-1 0,10-2 2 16,7-1-10-1,6 2-4-15,-3-2-62 0,-12-3-155 16</inkml:trace>
  <inkml:trace contextRef="#ctx0" brushRef="#br0" timeOffset="-67155.38">24801 11113 60 0,'0'0'60'16,"0"0"-7"-16,0 0-23 16,0 0-22-16,0 0-1 15,0 0 45-15,0-65-9 16,0 60 2-16,0-2-22 15,0 4-1-15,0-1-5 16,0 3-7-16,0 1-1 16,0-2-1-16,0 0 0 15,0 1 10-15,0-1-2 16,0 2 17-16,0 0-11 16,0 0-21-16,0 0 1 15,0 0-2-15,0 15-1 16,-5 11 1-16,-3 7 5 15,3-1-5-15,2-2 0 0,3-3-3 16,0-6 6-16,3-6-6 16,10-5 6-16,4-6-3 15,3-4 1-15,6 0 1 16,5-7-2-16,-6-13-7 16,1-3-6-16,-10 0 5 15,-9 1 1-15,-4 5 6 16,-3 6 1-16,0 6 6 15,0 5 2-15,0 0-8 16,0 0-1-16,0 0-6 16,0 14-3-16,7 2 9 15,11 0 1-15,4-2-1 0,10-4 3 16,4-3 0 0,-1-3 0-16,-9-4-4 0,-8 0 2 15,-9 0-1-15,-8-11 1 16,-1-6 1-16,0-3 8 15,0-3-8-15,-10 2 0 16,2-2 1-16,1-1 1 16,6 2-3-16,1-1 0 15,0 1 3-15,13 3-3 16,10 1 0-16,2 6 3 16,-1 2-3-16,-1 6-2 15,-5 1-2-15,-3 3 4 16,-4 0 0-16,-1 4-3 0,0 14-1 15,-1 7 4 1,-7 1-3-16,2 5 3 0,-4 3-1 16,0 5-2-16,0-2 3 15,0-3 0-15,1-6 0 16,3-5-2-16,2-7 2 16,5-3-1-16,8-6-7 15,6-4 3-15,8-3 4 16,4 0-4-16,2-12-17 15,-3-12 9-15,-4-6 4 16,-4-3 7-16,-13-1 2 0,-6 2 0 16,-9 6-1-1,0 5 1-15,-5 6-10 0,-12 8-1 16,-3 4-4-16,-1 3 5 16,1 0 8-16,4 1 2 15,4 8 0-15,9 1-4 16,3 1-15-16,0-3-3 15,3 0-6-15,15-1 9 16,2-1 19-16,1-5 0 16,4 2-3-16,-6 1 1 15,0 0 4-15,-3 0-2 16,-1-4 0-16,0 0 14 16,1 0 8-16,1 0-14 15,3-8-5-15,-3-11 2 16,2-8-4-16,-8-3-1 0,-1-6-3 15,-5-4-1-15,-5 0 1 16,0-4 3-16,0 1 17 16,-11 8 21-16,-8 10-2 15,3 8-3-15,2 6-7 16,5 8-17-16,4 3-9 16,0 0 0-16,2 0-3 15,-1 17 1-15,1 5 1 16,3 6 1-16,0 5 5 15,0 7-4-15,3 4 4 16,6 2 1-16,2-4-3 16,0 1 0-16,-1-10-1 0,-2-10-1 15,-6-9-2-15,-2-9-8 16,0-5-1 0,0 0 10-16,0 0 6 15,0 0-5-15,0-9-1 0,0-7-2 16,0 0-2-16,0-2 4 15,14-3-6-15,7 5 5 16,10-1-1-16,7 2 2 16,3 2 3-16,1 5-3 15,-3 1 3-15,-11 1-4 16,-7 6 2-16,-10 0-1 16,-2 0 2-16,-3 9-2 15,-1 12-1-15,1 11 1 16,-6 5 0-16,0 5 0 0,0 0-6 15,0-4-49-15,-6-11-51 16,-12-15-231-16</inkml:trace>
  <inkml:trace contextRef="#ctx0" brushRef="#br0" timeOffset="-66982.88">25960 10767 448 0,'0'0'68'16,"0"0"-36"-16,0 0-27 0,0 0-5 16,0 0-33-16,0 0-6 15,44-22-27-15,-20 34-63 16</inkml:trace>
  <inkml:trace contextRef="#ctx0" brushRef="#br0" timeOffset="-66395.14">26333 10949 256 0,'0'0'75'0,"0"0"-70"16,0 0 9-16,0 0 6 15,0 0 2-15,2 98-11 0,8-78 1 16,0-3-5-16,1-2-3 16,0-3-4-16,-5-5 3 15,-1-3 0-15,-1-4 2 16,5 0 34-16,3-4 12 16,7-14-27-16,-1-3-21 15,2-8 1-15,-3-5-2 16,-4-5 0-16,-7-3-1 15,-6 5 5-15,0 7-2 16,-21 6 8-16,-18 17-11 16,-6 7-1-16,-5 0 0 0,4 15 3 15,13 9-3-15,12 0-21 16,16 1-12 0,5-9-17-16,32-4 24 15,31-9 21-15,14-3 3 0,5 0-2 16,-9-5-4-16,-15-4 8 15,-22 2 1-15,-15 5 23 16,-11 2-11-16,-5 0-8 16,1 2-5-16,3 11 6 15,7 2-1-15,9 1 3 16,11-3-2-16,12-6 0 16,4-7 0-16,6 0-4 0,-7 0 2 15,-9-8-4 1,-15 2 3-16,-16 2 8 0,-10 4-6 15,-1 0-5-15,0 11-49 16,0 8 26-16,-7-1-50 16</inkml:trace>
  <inkml:trace contextRef="#ctx0" brushRef="#br0" timeOffset="-64627.77">28205 10372 280 0,'0'0'86'0,"0"0"-17"16,0 0-30-16,0 0-11 16,0 0 14-16,0 0-10 15,0-30-16-15,0 30-16 16,-6 2 1-16,-7 17 1 15,1 7-1-15,-4 11-1 16,2 9 0-16,7 8 8 16,-1 8-6-16,8 4 1 15,0-4 5-15,0-4-7 0,0-9-1 16,0-9 0-16,0-10 3 16,0-12-2-1,0-10-1-15,0-5-1 0,-2-3 1 16,-7 0 13-16,1 0 2 15,-7-2-7-15,5-11-6 16,-5-6 1-16,0 0-3 16,0-2 0-16,-2 1 1 15,2 4-1-15,-4 6-4 16,2 3-7-16,-3 5 9 16,2 2 0-16,-3 0-5 0,1 4 2 15,4 13-3 1,1 10 2-16,10 3 2 0,5 2 0 15,0 4 0-15,16-3 1 16,17-2-1-16,13-8 4 16,10-9 1-16,1-9 0 15,0-5 0-15,-5-9-1 16,-11-16 2-16,-10-7 5 16,-14-3-2-16,-12-2 7 15,-5 1-1-15,0 0-9 16,-10 6 2-16,-10 6-4 15,-2 4 8-15,5 11-3 16,-2 5-5-16,3 4-3 16,-4 0-1-16,3 17-17 15,2 6 13-15,1 0-6 0,8 3 14 16,6 3-8 0,0 3 7-16,3 3-15 0,16 2-22 15,8-6 1-15,1-8-5 16,-11-7-4-16,-3-13 9 15,-9-3 37-15,-5 0 19 16,0-17 8-16,0-1-11 16,0 1 2-16,0-2 1 15,0 7 8-15,-4 0 5 16,4 1 7-16,0 7-15 0,0 3-10 16,0 1-4-1,0 0-10-15,0 0 1 16,0 3-2-16,-6 25-3 15,1 18 4-15,-5 14 0 0,-5 10 1 16,-1 8-2-16,0 2 7 16,0 3-6-16,2 1 4 15,3 0-4-15,-1-6 0 16,-1-7 2-16,-2-7 0 16,-3-10-2-16,2-7 0 15,6-8 4-15,1-14-1 16,7-11-2-16,2-11 6 15,0-3-7-15,0 0 10 16,6-6-7-16,9-10 0 16,1 0 0-16,-6-5 0 0,1-1-3 15,-4 1 0 1,-4-2 2-16,-1 2-2 0,-2-2-3 16,0 2-2-16,0 2 1 15,-8 2 3-15,-4 3-1 16,-6 5-1-16,-3 2 0 15,-10 7-4-15,-7 0 4 16,-3 0 1-16,5 14 2 16,10 7 0-16,7 3 0 15,13 1-3-15,6 1-3 16,0-1-1-16,16-2 2 16,15-9-1-16,9-4 4 0,4-9 1 15,2-1-3-15,-6 0 3 16,-9-13 2-16,-5-8 7 15,-4-1-8-15,-15-2 3 16,-4 4 1-16,-3 1 0 16,-4 7 5-16,-24 7 4 15,-2 5-13-15,-7 0-3 16,-1 7-1-16,10 15 4 16,10 1 0-16,13 1 0 15,5-2-13-15,5-2 6 16,24-6-3-16,7-3 9 15,-1-6-6-15,1-5 1 16,-6 0-1-16,-8 0 1 16,-11 0 6-16,-7-2 2 15,-4-3 26-15,0 3 10 0,0 2-21 16,-10 0-17-16,-10 4 3 16,-2 14-3-16,2 8 2 15,5 1-4-15,9 2 2 16,0 0-1-16,-2 1 0 15,6 2 1-15,-3 0 2 16,0-1-2-16,1-1-3 16,-2 5-14-16,1-6-38 15,5-11-96-15</inkml:trace>
  <inkml:trace contextRef="#ctx0" brushRef="#br0" timeOffset="-64199.2">28821 11316 188 0,'0'0'29'15,"0"0"27"-15,0 0-2 16,12-102 33-16,-12 84-3 16,-18 5-6-16,-9 6-54 0,-9 7-16 15,-6 2-5 1,-5 23-1-16,10 9-2 0,11 3 1 16,15 5-5-16,11 0-9 15,0 1 4-15,12-3 4 16,9 2 4-16,-1-3 1 15,-5-2 0 1,-10 0 3-16,-5-3-2 0,-6-5 1 16,-28-5 7-16,-2-3 7 15,0-5-1-15,8-7-11 16,7-4-1-16,7 0-2 16,12-5-1-16,2 0-16 0,1-3-46 15,27-18-228-15</inkml:trace>
  <inkml:trace contextRef="#ctx0" brushRef="#br0" timeOffset="-63924.24">29080 11459 388 0,'0'0'123'15,"0"0"-66"-15,0 0-35 16,0 0-16-16,0 0 11 15,0 0-8-15,45-37 4 16,-56 37-6-16,-20 0-6 16,-5 0 4-16,-4 10-5 15,2 12 0-15,12 7-2 0,6 3 2 16,10 6 0-16,9 1 0 16,1-3-4-16,5-4-2 15,27-9-6 1,20-3-6-16,6-12-49 0,8-8-6 15,-9 0-111-15</inkml:trace>
  <inkml:trace contextRef="#ctx0" brushRef="#br0" timeOffset="-60178.02">28236 10377 61 0,'0'0'5'0,"0"0"-1"15,0 0 8-15,0 0 82 16,0 0-15-16,0 0-30 16,0 0-17-16,-8 0-13 0,5 0-6 15,-2 0-5 1,1 0-3-16,3 0-1 0,1 0-1 15,0 0-2-15,0 0-1 16,-2 0 0-16,0 5 2 16,-4 2-2-16,-4 5 0 15,-1 1 1-15,2 1-1 16,3 3-3-16,1-4 3 16,5 1 1-16,0-2-1 15,0-7-2-15,0-1-2 16,0-4 1-16,9 0 3 15,2 0 32-15,6-9-11 16,2-9-7-16,-3 0-9 16,-6-1-5-16,-7 3 1 15,-3-2 4-15,0 4-4 0,-11-1 2 16,-7 7 12-16,-7 6-6 16,-1 2-9-16,-4 5 0 15,-2 15-19-15,0 3-29 16,7 1-6-16,4-6-54 15</inkml:trace>
  <inkml:trace contextRef="#ctx0" brushRef="#br0" timeOffset="-58927.04">27987 12291 111 0,'0'0'75'0,"0"0"-12"15,0 0-16-15,0 0 2 16,0 0-20-16,0 0-14 16,-15 0-9-16,6 5-3 15,-1 2 0-15,2 4-2 0,-3-1 0 16,2 3 3-16,3-1-1 16,5 0 1-1,1-2-3-15,0-1 0 0,1-4-1 16,19-2 0-16,8-3 4 15,9 0 10-15,3 0-12 16,-5-8 2-16,-11-10-2 16,-5-2 3-16,-17 0 1 15,-2 1 44-15,0-2 1 16,-14 4-18-16,-8 4-6 16,-1 1-7-16,5 5-8 0,0 6-8 15,4 1-4-15,2 0-19 16,1 0-103-16,1 2-10 15</inkml:trace>
  <inkml:trace contextRef="#ctx0" brushRef="#br0" timeOffset="-53913.82">23824 7339 36 0,'0'0'18'0,"0"0"-17"16,0 0-1-16,0 0-11 16,0 0 9-16,0 0 1 15,0 0-10-15,37-9-19 16,-37 9 30-16,0 0 0 15,0 2 0-15,0 5 0 16</inkml:trace>
  <inkml:trace contextRef="#ctx0" brushRef="#br0" timeOffset="-51981.37">24579 7225 70 0,'0'0'94'16,"0"0"-69"-16,0 0 16 0,0 0 9 15,0 0-18 1,0 0-4-16,-27 0 8 0,22 0-6 16,0 0-12-16,0 0-2 15,1 0-1-15,1 0-10 16,3 0-3-16,-5 0-2 15,0 0 1-15,0 0-2 16,-1 0 4-16,-6 9-3 16,0 3 0-16,0 4 3 15,-1 3-3-15,6 0-2 16,1 2 2-16,2 1-3 16,4-1 2-16,0 5 0 0,0 0-1 15,0-2 2 1,15 1 0-16,10-5 0 0,4 0 1 15,11-5-1-15,7-6 0 16,4-4-4-16,-3-5 9 16,-7 0 3-16,-9-14-4 15,-7-9 6-15,-10-4 13 16,-5-6 6-16,-8 0 11 16,-2-5-22-16,0-1-11 15,-10 0 2-15,-8 1-8 16,-6 3-1-16,-3 4 3 15,3 8-1-15,3 8 1 16,3 9-1-16,8 4-4 16,2 2-6-16,0 0-39 15,1 15-21-15,5 7 20 0,2 0-12 16,0-2-54-16</inkml:trace>
  <inkml:trace contextRef="#ctx0" brushRef="#br0" timeOffset="-51577.78">25006 7107 283 0,'0'0'76'0,"0"0"-43"16,0 0 2-16,0 0-26 15,0 0-8-15,0 0-1 0,15-17 0 16,-5 24 3-16,-1 10-3 16,2 5 0-16,-2 8 1 15,0 8-1-15,3 4 1 16,-2 1-1-16,-3-2 3 16,0-7 0-16,-2-9-3 15,-2-12 0-15,1-9 0 16,-1-4 1-16,8 0 17 15,13-9 56-15,12-21-52 16,8-9-9-16,4-7 4 16,2-7-9-16,0-4 6 15,-6-1-9-15,-10 6-3 16,-12 14-1-16,-11 15-1 0,-7 16-10 16,-4 7-26-16,0 9-133 15,-16 12-140-15</inkml:trace>
  <inkml:trace contextRef="#ctx0" brushRef="#br0" timeOffset="-49983.98">29836 11100 359 0,'0'0'70'0,"0"0"-24"15,0 0 7-15,0 0-16 16,0 0-26-16,0 0-2 16,0-35-9-16,0 35-3 15,-4 0 0-15,-11 25 1 16,-1 8 0-16,0 8 4 15,1 2-4-15,5 0 2 16,10-3-2-16,0-2-2 16,10-4 3-16,15-4-5 15,7-13 6-15,8-6 1 0,-1-11 2 16,1 0 6-16,-6-16-1 16,-3-8 15-16,-8-5-5 15,-6-6 8-15,-12-7 2 16,-5-4-11-16,0-1-15 15,-15 5 1-15,-8 7-3 16,2 7-3-16,1 12 3 16,0 12-12-16,4 4-36 15,2 14-69-15,4 6-6 16,9-4-273-16</inkml:trace>
  <inkml:trace contextRef="#ctx0" brushRef="#br0" timeOffset="-49678.77">30217 11026 382 0,'0'0'92'0,"0"0"-61"15,0 0-29-15,0 0-4 16,0 0 4-16,43 101-2 16,-24-50 0-16,-1 6 1 15,-6 5-1-15,-6-3 0 16,-1-4 4-16,-5-15-4 15,0-15 1-15,0-13 2 16,0-10-1-16,0-2 86 16,0 0-4-16,5-18-14 0,8-15-62 15,13-16-3 1,18-17-5-16,10-8-4 16,17-12-1-16,6 7-26 0,-8 17-10 15,-13 18 2-15,-19 27 15 16,-20 13-25-16,-17 4-117 15</inkml:trace>
  <inkml:trace contextRef="#ctx0" brushRef="#br0" timeOffset="-41652.78">28864 4491 68 0,'0'0'20'0,"0"0"-20"15,0 0-8-15,0 0 8 16,0 0 1-16,0 0 54 16,0 0 16-16,0 0-8 15,0 0-8-15,0 0-25 16,0 0-22-16,0 0 3 16,0 0-8-16,0 0 2 15,0 0-4-15,0 0 4 16,0 0 7-16,0 0 7 15,0 0-3-15,0 0-8 16,0 0-1-16,0 0 4 0,0 0-10 16,0 0 5-1,0 0-2-15,0 0-4 0,0 0 1 16,0 0 2-16,0 0 2 16,0 0-5-16,0 0 10 15,0 0-5-15,0 0-3 16,0 0 2-16,0 0-4 15,0 0 1-15,0 0 8 16,0 0 5-16,0 0-8 16,5 0 1-16,5 0-1 15,2 0-6-15,-1 0 2 16,4 0-1-16,0 0-2 16,2 0 1-16,5 0 0 15,3 0 0-15,1 0 0 0,0 0 2 16,0 3-2-1,-1-1 0-15,-4 0-1 0,-1 0 0 16,-5-2 1-16,-3 2 2 16,-2 1-2-16,-3-1-1 15,2-1 1-15,1 3 0 16,-4-2 1-16,3-1-1 16,-3 2 0-16,-1-3-1 15,-1 1-1-15,-2 0 2 16,2 2 0-16,-1-1 0 15,2-1 3-15,3 5-3 16,2-4-1-16,0 5-1 16,7-2 2-16,-5 2 0 0,-4-4 0 15,3-1 1 1,-8 0-1-16,0-2-1 0,-2 2 1 16,3 1 0-16,0 3 0 15,1 0-1-15,-3 6 1 16,2 0-1-16,0 3 2 15,-3-1 0-15,3-1-1 16,-2-1 0-16,2 0 1 16,-2 0-1-16,1 1 0 15,-2 1 1-15,0-2-1 16,-1 4 0-16,0-3-3 16,0 3 3-16,0-3 0 15,0 4 0-15,0-1 3 0,0 2-3 16,0 1 0-16,0 2-1 15,0-1 2-15,0 1-1 16,3-3 0-16,-3-1 0 16,0-2 3-16,0-2-3 15,0-1 1-15,0-1-5 16,0-3 7-16,0 7-3 16,0-1 0-16,0 1 0 15,0 0 0-15,0-1 0 16,0-1 0-16,0 1 1 15,0 1-1-15,-3 0 0 16,2 3 0-16,0 1 0 16,1-2 1-16,-3 0-1 15,3 0 0-15,0-4 0 16,-2-1 0-16,2 0 0 0,0-2-1 16,-4 3 2-16,4-3 0 15,0 4-1-15,-1 1-1 16,1-1 1-16,0 1 0 15,0 0 0-15,-1 0-1 16,-3-1 2-16,3-1-1 16,-3 1 0-16,4 0 1 15,0 0-1-15,0-4 0 16,0 7 1-16,0-3-2 0,0-1 2 16,0 2-1-1,0-3 0-15,0 0 0 0,0-4 0 16,0 1 0-16,0 0 0 15,0 0 0-15,0 1 1 16,-4 3-1-16,4 1 0 16,-1 0 0-16,1-4-1 15,0 5 1-15,-1-1 1 16,-2-1 1-16,3-1-2 16,0 0-3-16,0-1 3 15,0 0 0-15,0 0 0 16,0 3 0-16,0-2 0 15,0 4 4-15,0-2-4 16,-2-2 0-16,2 0 0 16,0-2-1-16,0 1 1 0,0 0 0 15,0 1-2 1,0-1 2-16,0-1 0 0,0 1 2 16,0 1-2-1,0 1 2-15,-4-5-3 0,4 4 2 16,-1-2-2-16,1-1 1 15,0 0 0-15,0 2-1 16,0-3-2-16,0 4 3 16,0 0 1-16,0 0 2 15,0-2-3-15,0 3 2 16,0-4-2-16,0-6 0 16,0 2 0-16,0 0 0 15,0-1 0-15,0 2 1 16,0 2-1-16,0 1 0 0,0-1-2 15,0 1 2-15,0 1 1 16,0 0 0-16,0 0-1 16,0 0 0-16,0 0-1 15,0-3 1-15,0 0-1 16,0 0 1-16,0 0 1 16,0 2-1-16,0-1 0 15,0 3 0-15,0-2 2 16,0 0-2-16,0 0 0 15,0 1-1-15,0-3 2 16,0-1-2-16,0 3 0 16,0-2 1-16,0 1 0 15,0 1 0-15,0 1-1 16,0-3 1-16,0 0 2 16,1 0-2-16,-1 2-2 0,0-2 2 15,0 0 3-15,0 2-3 16,0 0 2-16,0-1-2 15,0 1 0-15,0-1-2 16,0-1 2-16,0-2 0 16,0 2 2-16,4-4-2 15,-4 1-2-15,0-1 2 16,0 2 0-16,0 1 0 16,0-2 0-16,0 3 0 15,0 3 0-15,0 2 2 0,0-2-2 16,0-1 1-1,0 0-1-15,0-2 0 0,0-2-3 16,0 0 3-16,0 1 0 16,0-3 0-16,0 4 0 15,0-1 0-15,0-1 0 16,0-1 2-16,0-1-4 16,0-1 4-16,0 0-2 15,0 1 0-15,0 0-2 16,2 2 2-16,-2 0 0 15,3 0 0-15,-2-1 0 16,-1-1 0-16,1-1 0 16,-1-2-2-16,0 2 1 0,4-1 0 15,0 3 0 1,-2-2 1-16,3-1 0 16,4 0 2-16,1 2-2 0,1-3 3 15,-1 0-3-15,6 0 5 16,-1 0-4-16,5 0 2 15,-1 0 1-15,0 0-3 16,-2 0 2-16,-2 0-2 16,0-3 0-16,4 1 0 15,-7 0 1-15,3-2-4 16,0 3 2-16,7 1 0 16,3 0 2-16,2 0-1 15,-1 0-1-15,4 0 0 16,-6 0 0-16,1 0-1 0,-5 0 1 15,1 0 1-15,-2 0-1 16,-3 1 0-16,2 3-1 16,3-2 1-16,5-1 2 15,5 0-1-15,4 2-1 16,5-2 0-16,-4-1 0 16,-4 0 0-16,-1 2 0 15,-9 3 0-15,3-5 0 16,-2 3 0-16,2-1 1 15,0 0 0-15,1 0-2 16,3-2 1-16,4 3-1 16,4 1 2-16,0-1 2 15,-1 2-3-15,-6-1 1 0,-4-2-6 16,-4 1 6 0,-7-3-1-16,2 0 0 0,4 2 3 15,3 0-5-15,5-2 2 16,-3 0-5-16,8 0 5 15,-3 3 2-15,-2-3 1 16,-1 2-3-16,-3 0 0 16,-3-2 0-16,1 0-1 15,1 0 1-15,1 0 0 16,1 0 3-16,2 0-3 16,7 0-3-16,2 0 3 15,3 0 1-15,-7-2-1 16,-2 0-1-16,-9-1-1 15,-3-1 2-15,-4 1 0 0,-4 1 0 16,7 0 0-16,3 0 0 16,-1 2-2-16,5 0 2 15,-3 0-2-15,1 0 2 16,-1-1-4-16,-5 1 1 16,-1-2 3-16,4 2 4 15,-4 0-4-15,8 0 0 16,-2 0-1-16,3 0-2 15,-2 0-8-15,-5 0 2 16,-1 0-2-16,-7 0 11 16,-4 0 0-16,-2 0-4 0,-3 0 3 15,-1 0 1-15,0 2-1 16,0-2 1-16,0 1 0 16,0-1 0-1,4 2-1-15,-3-2 1 0,0 0 2 16,3 0 5-16,-3 2 0 15,3-2-6-15,-4 0-1 16,0 0 4-16,0 0 6 16,0 0-2-16,0 0 1 15,0 0-2-15,0 2 0 16,0-2 0-16,0 0 1 16,0 0-1-16,0 0 0 15,0 0-6-15,0 0-1 16,0 0 1-16,0 2-1 0,-4 3-4 15,-11-2-47-15,-7-3-38 16,-3 0-193-16</inkml:trace>
  <inkml:trace contextRef="#ctx0" brushRef="#br0" timeOffset="-34256.13">29957 5183 128 0,'0'0'76'0,"0"0"-4"16,0 0-54-16,0 0-1 16,0 0 8-16,0 0-4 0,0 0 6 15,0-9-3-15,0 8-4 16,0 1-6-16,0-4 4 15,0 4-16-15,0-3 9 16,0-3-5-16,0 1-4 16,4-2-2-16,1-2 1 15,-3 0 4-15,2 1 13 16,-1-5-15-16,-3 2 1 16,0 1 10-16,0 2-6 15,0 1 0-15,0 0-4 0,0 2-4 16,-8 0-1-16,-6 2 1 15,-2 1-10-15,-6 2-1 16,-3 0 2-16,-3 0 1 16,-2 3 1-16,5 13-2 15,5 0-9-15,7 7 4 16,4-2-3-16,9 2 5 16,0 0 4-16,5 0 3 15,15 3 5-15,3 1 0 16,7-1-1-16,0-1 2 15,0-1 1-15,-2-2 2 16,-7-3 1-16,-6-2-5 16,-7-4 2-16,-6-1-2 0,-2-2 0 15,0-1-1 1,-5-2 1-16,-15 2 7 0,-2-6 3 16,-3 1-4-16,-2-1 5 15,1-3-8-15,0 0 3 16,1 0-3-16,4-1 4 15,6-5 3-15,5 3-10 16,9-1-3-16,1 1-31 16,0-4-23-16,16-4-246 15</inkml:trace>
  <inkml:trace contextRef="#ctx0" brushRef="#br0" timeOffset="-33946.68">30177 5127 288 0,'0'0'67'0,"0"0"-39"16,0 0-16-16,0 0-7 16,0 0 2-16,0 0-1 15,0-10 4-15,0 10-5 16,0 5-4-16,0 9 0 15,0 10 8-15,0 6-7 16,0 6 22-16,-3 0-19 0,-2 1 7 16,2-6 4-1,0-3-14-15,-1-5 3 0,3-4-3 16,-6-2-2 0,-1-1-1-16,1-1-6 15,-6-1-36-15,-1-7-26 0,2-7-115 16</inkml:trace>
  <inkml:trace contextRef="#ctx0" brushRef="#br0" timeOffset="-33262.62">30039 5297 66 0,'0'0'104'15,"0"0"-37"-15,0 0-10 0,0 0 1 16,0 0-28-16,0 0-10 16,17-17-18-16,-2 13 3 15,7 1 0-15,12 1-3 16,5 0 2-16,6-1-2 16,2 1-2-16,-5 0-5 15,0 0-9-15,-6 1 11 16,-6-2 3-16,-8-1 1 15,-7 1-1-15,-5-1 0 16,-3 4 9-16,-6-3 5 16,1 3-1-16,3-2-8 0,-2 0-2 15,-1 1-2 1,-2 1 0-16,0 0 1 0,0 0-2 16,0-2 0-16,0 0-1 15,0 1-1-15,0-1-5 16,0 2 7-16,0 0 3 15,0 0 1-15,0 0-4 16,0 0-4-16,0 0 1 16,0 0 1-16,0 0 1 15,0 0-9-15,-15 0-3 16,-5 0 13-16,-11 7 1 16,-1 5 0-16,-7 5 3 15,3 2 4-15,2-1 0 16,5-1-6-16,11 0 4 0,3-5-6 15,11-1-6-15,4-3-9 16,0-4-6-16,15-3-14 16,10-1 33-16,7 0-16 15,3 0-23-15,-4-5 13 16,-3-2 19-16,-8 4 9 16,-10 3 30-16,-8 0-13 15,1 0-8-15,-3 0-7 16,0 0 9-16,5 10-3 15,1 2-3-15,2 0-5 16,0-4-11-16,6-5-23 16,2-3-26-16,6 0-18 15</inkml:trace>
  <inkml:trace contextRef="#ctx0" brushRef="#br0" timeOffset="-32513.26">30653 5211 275 0,'0'0'102'15,"0"0"-62"-15,0 0-40 16,0 0-4-16,0 0 4 16,0 0 2-16,-62 58-1 15,51-33-1-15,1 0 4 16,5-3-2-16,1 2 0 0,4-4 0 16,0-1-2-1,0-6 1-15,0-5-2 0,0-4-22 16,0-2 14-16,0-2 0 15,0 0 9-15,3 0 13 16,-2 0 4-16,8 0-16 16,3 0-1-16,7 0 3 15,0 0 2-15,3 0-1 16,-4 0-5-16,-3 2 1 16,-5 5-1-16,-9 1-9 15,-1 1 1-15,-5-2 5 16,-17 0 4-16,-7-1 3 15,1-2 0-15,2-4 3 16,7 0 2-16,12 0-7 16,3-3 9-16,4-13 2 15,10-6-12-15,20-8-19 0,14-3 9 16,6-7 10-16,2-3-17 16,1 1-8-16,-6-2-14 15,-1 2 21-15,-11 3 14 16,-11 10 4-16,-9 6 46 15,-6 7-6-15,-9 6-12 16,0 6-17-16,0 4-11 16,-12 0-7-16,-12 0 3 15,2 13 4-15,-1 7 0 16,5 5 1-16,-1 4-1 16,7 1 3-16,6 4-1 15,2-4 1-15,4 0 0 16,0-1-3-16,11-6-1 0,13-7 1 15,0-6 0-15,2-10-5 16,3 0 5-16,-7 0-5 16,-3-15 4-16,-2-5-5 15,-7 3-10-15,-9 1 12 16,-1 2 4-16,0 6 4 16,0 2 20-16,0 5-18 15,-2 1-5-15,-8 0-1 16,0 8 2-16,6 11-2 15,4 4-2-15,0 0 1 16,4 1 1-16,13 3 0 16,3-3-26-16,4-9-79 15</inkml:trace>
  <inkml:trace contextRef="#ctx0" brushRef="#br0" timeOffset="-31536.16">31357 5250 184 0,'0'0'97'0,"0"0"-33"15,0 0-51-15,0 0-13 16,0 0-13-16,0 0 5 16,-16-10 3-16,9 3 5 15,4 0 36-15,1 1 12 0,2 0-17 16,0 0-12-16,4-1-11 16,17 0-3-16,4 3-10 15,-1 4 5-15,-5 0 0 16,-7 0-2-16,-2 6-4 15,-6 9 2-15,-4 7 2 16,0 5 2-16,-19 3-2 16,-9 6 2-16,-9-6 4 15,4-5 8-15,4-3-1 16,14-8-10-16,4-7-1 16,6-4 2-16,5 1-2 15,0-4-7-15,1 0 1 16,31 0 6-16,16 0 25 0,18-4-9 15,5-8-16-15,4-6-1 16,-9-1-27-16,-10-3 7 16,-12-1 11-16,-18-7 10 15,-12 0 0-15,-14-5 2 16,0 3-2-16,-21 1-16 16,-10 2-6-16,-8 0 8 15,2 4 14-15,-2 4 9 16,-2 4 10-16,-4 4-1 15,2 6-12-15,2 7 14 16,1 0-15-16,-1 8-3 0,-2 20-4 16,0 11-1-1,4 9 1-15,5 8-2 0,8 4 3 16,11 3 0-16,15-1 1 16,0 1-5-16,28-4 5 15,19-10-1-15,13-15 1 16,2-20 0-16,1-14 3 15,-5-16 0-15,2-24 27 16,-2-10-5-16,-4-6-1 16,-7-6-24-16,-8-2 5 15,-18-3-12-15,-21 1-17 16,0 4 24-16,-19 13 2 16,-18 9 41-16,-6 10-18 15,-12 12-24-15,-3 13-1 0,-10 5-3 16,0 0-42-16,-2 14-7 15,0 9-22-15,2-7-147 16</inkml:trace>
  <inkml:trace contextRef="#ctx0" brushRef="#br0" timeOffset="-30501.97">27009 5278 145 0,'0'0'219'0,"0"0"-166"15,0 0 3-15,0 0-24 16,0 0-30-16,0 0 0 16,0-29 0-16,0 20-1 15,0-1 2-15,0 1 6 16,0 1 2-16,0 0 20 16,0 2-7-16,-15 3-24 15,-16 3-4-15,-5 0 4 16,-12 0-4-16,-1 5-2 15,6 10 2-15,8 4-8 16,12 2 3-16,15 3-7 16,8 0-8-16,5 5 12 0,29 1 11 15,8 2 1-15,5 2 4 16,-3 1-3-16,-10-5-1 16,-12-6 0-16,-11-7 2 15,-7-7-2-15,-4-1 0 16,-1-4-3-16,-24 0 3 15,-8 0 16-15,-8-3-7 16,1 0-9-16,4-2-18 16,8 0-30-16,12-9-24 15,12-14-101-15</inkml:trace>
  <inkml:trace contextRef="#ctx0" brushRef="#br0" timeOffset="-30232.92">27160 5098 449 0,'0'0'72'0,"0"0"-19"16,0 0-27-16,0 0-26 16,0 0 0-16,0 0-4 15,-15 15 4-15,15 11 0 16,0 11 3-16,0 7-6 15,0 3 6-15,0 5-2 16,10-1 0-16,-4-2-1 16,1-4 0-16,-5-8-6 15,-2-3-44-15,0-10-4 0,-15-8-29 16,-11-14-131 0</inkml:trace>
  <inkml:trace contextRef="#ctx0" brushRef="#br0" timeOffset="-29797.2">27030 5419 314 0,'0'0'45'0,"0"0"-36"16,0 0-3-16,0 0-4 16,116-49 0-16,-86 33 8 15,6-1 30-15,1 0-28 0,6 0-6 16,7 3-2-16,3-4-2 15,-5 6-1-15,-14 2 0 16,-10 3-1-16,-20 5 2 16,-4 2 16-16,-2 0 14 15,-33 0-26-15,-18 12-6 16,-10 9 4-16,1 0-1 16,16 0-3-16,14-3 0 15,18-3-12-15,12-3-19 16,2-6-4-16,10-4-12 15,19-2 44-15,11 0 3 16,-4 0 10-16,-2-5 6 16,-9 3-5-16,-10 2 10 0,-4 0 5 15,-2 0-19 1,-4 11-7-16,0 3 0 0,-3 5-2 16,2-2-2-16,1-3-11 15,1-3-10-15,8-10-4 16,8-1 1-16,8-8 0 15,5-15-223-15</inkml:trace>
  <inkml:trace contextRef="#ctx0" brushRef="#br0" timeOffset="-29416.36">27662 5203 359 0,'0'0'91'16,"0"0"-34"-16,0 0-24 0,0 0-33 15,0 0-9 1,0 0-4-16,-17 8 13 0,7 14 0 15,-2 4 1-15,-3 4-1 16,-2 0 0-16,-6-1-5 16,5-5-36-16,5-11-12 15,7-6 21-15,6-7-9 16,0 0 36-16,11 0 5 16,15 0 10-16,8 0 1 15,-3 0-6-15,1 0-4 16,-8 0 6-16,0 13 2 15,-8 6-2-15,-8 0-4 16,-8 0 5-16,0 3-1 16,-15-1 5-16,-16-5 8 15,-5-4-10-15,1-8-9 0,2-4 12 16,3 0 7 0,1-14-20-16,9-9-13 0,10-8 2 15,10-11-3-15,15-5-10 16,37-9 21-16,13-4-16 15,12-3-11-15,0 1-66 16</inkml:trace>
  <inkml:trace contextRef="#ctx0" brushRef="#br0" timeOffset="-29129.23">27949 4997 175 0,'0'0'170'0,"0"0"-88"16,0 0-66-16,0 0-7 0,0 0-9 16,0 0 6-1,-133 120-3-15,108-75-3 0,15-2-1 16,10-4 1-16,8-5 0 15,29-8 3-15,11-10-3 16,15-9 2-16,2-7-2 16,-8-3-9-16,-9-18-12 15,-16-4 18-15,-17-4 3 16,-15 1 18-16,0 5 5 16,0 6 16-16,-11 5 10 15,1 9-18-15,-1 3-20 16,-1 0-11-16,0 20-20 15,4 3 6-15,8 5-17 16,2-1 12-16,28-1-7 16,8-1-5-16,7-7-5 0,-1-10-57 15</inkml:trace>
  <inkml:trace contextRef="#ctx0" brushRef="#br0" timeOffset="-28717.65">28491 5138 417 0,'0'0'15'0,"0"0"-13"16,0 0 6-16,0 0-3 16,84-91-2-16,-74 71 28 0,-5 4 19 15,-5 7-19 1,0 4 2-16,0 5-11 0,0 0-8 15,0 0-14 1,-5 16-50-16,-11 12 45 0,-6 9 5 16,2 2 0-16,10 1-7 15,4 1 6-15,6-4 1 16,0-1 4-16,0-4-2 16,0-6-2-16,0-7 3 15,0-9-1-15,0-5 4 16,0-5-5-16,0 0 8 15,0 0 9-15,0 0 28 16,0 0-6-16,0 0-18 0,0 0-13 16,6 0-9-1,12 0-9-15,16 0-25 0,9 0-9 16,12 0-1-16,-11-2-87 16,-5-5-133-16</inkml:trace>
  <inkml:trace contextRef="#ctx0" brushRef="#br0" timeOffset="-28079.03">28506 4899 213 0,'0'0'86'0,"0"0"-70"16,0 0-4-16,0 0-8 16,0 0-3-16,0 0 0 0,-99 7 12 15,89 5-7 1,-1 5 6-16,-1 5-4 0,3 4-3 16,0 4 8-16,1 4 12 15,5 4-11-15,3 6 3 16,0 3-7-16,0 5-5 15,16-2 12-15,7-4-10 16,8-9-7-16,4-8 0 16,6-9 4-16,3-13-1 15,5-7 7-15,0 0 8 16,3-25 20-16,-1-9-6 16,0-9-5-16,-7-8-15 0,-6-8-10 15,-9-8-2 1,-10-5-8-16,-17 1 8 0,-2 4-5 15,-11 10 4-15,-15 13 2 16,-2 12 15-16,2 19-11 16,-7 11-5-16,-6 2-4 15,-2 8-20-15,-4 17-12 16,-3 1 2-16,2 7-7 16,5 5-17-16,2-3 18 15,7-2-120-15</inkml:trace>
  <inkml:trace contextRef="#ctx0" brushRef="#br0" timeOffset="-24456.8">29338 7148 289 0,'0'0'56'0,"0"0"-31"16,0 0-3-16,0 0-18 15,0 0 2-15,0 0 8 16,0 0 17-16,-8-23-5 16,7 19 15-16,-5 0 15 15,6 1-18-15,-4 3-16 16,4 0-10-16,-426 0-8 16,852 0-2-16,-426 0-2 15,0 0 0-15,0 0 0 16,0 0-2-16,0 0-5 15,0 0-2-15,0 8 2 16,-1 10 7-16,-1 5 0 16,2 4 0-16,0 8 0 0,0 2 1 15,0 6-1 1,0 4 0-16,0-3 0 0,-4 0-1 16,-1-1 1-16,0-2 0 15,0-3 0-15,1 0 5 16,4-3-4-16,0-1-1 15,0-2 0-15,0-5 0 16,-1-6 0-16,-4-3 0 16,1-3-4-16,-1-3 4 15,2-1 2-15,-2-2-2 16,5-4-14-16,0-2-22 16,0-3-27-16,0 0-4 15,5-8-21-15</inkml:trace>
  <inkml:trace contextRef="#ctx0" brushRef="#br0" timeOffset="-23276.42">29287 7215 6 0,'0'0'262'16,"0"0"-207"-16,0 0-20 16,0 0-27-16,0 0-6 15,0 0 0-15,-15-28-1 16,15 28 11-16,0-2 14 15,0-1 1-15,0 3 10 16,0-2-2-16,0 2 4 16,0 0-12-16,0 0-9 0,-2 0-8 15,0 0 1 1,1 0-2-16,1 0-2 0,0 0-5 16,0 0 1-16,0 0-3 15,0 0 1-15,0 0-5 16,-2 0 2-16,-6 0 1 15,-5 7-6-15,-7 12 7 16,-6 4 1-16,0 1 2 16,-3 5-3-16,0 2 3 15,8 1-3-15,0-1 0 16,6-3-3-16,1-5 3 16,4-4 0-16,4-2-1 15,0-5 5-15,1-4-3 16,1-3 0-16,1-3-2 0,1-2 1 15,2 0 0 1,0 0 1-16,0 0 25 0,0-3 2 16,9-17-28-16,8-10-2 15,4-3 1-15,3 2-1 16,3 1 2-16,-2 0-1 16,0 3-2-16,-7 3-5 15,3-2 8-15,-2 0 0 16,-3 1 0-16,-1 0 0 15,-2 1 0-15,0 5 0 16,-3 4-1-16,-3 3 1 16,-1 3 7-16,-2 2-7 15,-3 4 0-15,3 1 0 0,-4 2 1 16,0 0-1-16,2 0-1 16,-2 0 1-16,3 0-1 15,-1 0-6 1,7 2 4-16,1 12 1 0,2 3-1 15,7 6 3-15,7 5 0 16,4 3 0-16,9 0 1 16,6-3-1-16,-3 2 0 15,-1-9-1-15,-8-2 1 16,-9-5 0-16,-13-4 0 16,-1-2 5-16,1 4-9 15,-5-3 8-15,3 3-4 0,1-1 0 16,-2-3 0-1,2 5-3-15,1-1-25 0,3-7-63 16,-2-5-72-16</inkml:trace>
  <inkml:trace contextRef="#ctx0" brushRef="#br0" timeOffset="-20908.95">29689 7871 230 0,'0'0'83'0,"0"0"-62"16,0 0-6-16,0 0-13 16,0 0-1-16,0 0 2 15,0-12-1-15,0 7 5 16,-3-2 20-16,-1 0 12 16,2 2-2-16,-1-1-2 15,1 3-5-15,-2 1-6 16,-2-2-12-16,-3 3-12 15,3 1 0-15,-4 0-2 16,0 0 2-16,4 0-4 0,1 0 0 16,3 0-10-1,-1 0-1-15,-2 0 12 0,5 0 3 16,-7 1-1-16,2 5 1 16,-2 1 0-16,-2 0 0 15,-3 2 2-15,-1 1-2 16,3 2 0-16,-1 0 1 15,4 0-2-15,0 3 0 16,5 0-4-16,2 3 4 16,0 3 0-16,0-1-3 15,11 3 4-15,14-4 0 16,7-4 1-16,5-1 4 16,-1-6 1-16,0-4 6 0,2-4 0 15,-6 0-5-15,-2-2 7 16,1-13-9-16,0-5-2 15,6-9-2-15,-5-2-1 16,3-7 2-16,-4-3 1 16,-6 0-2-16,-2 3 4 15,-8 2-2-15,-7 9 15 16,-6 6 3-16,-2 4-17 16,0 2 7-16,0 4-10 15,0 3 7-15,0-1-7 16,0 5-1-16,0 1-3 15,0 3 3-15,0 0 0 16,-2 0-1-16,-3 1-8 16,-2 19-1-16,-3 6 10 15,2 5 5-15,2 2-5 16,2 2 0-16,-2 0-2 0,6-1 2 16,0 0 0-16,0-4-5 15,0-4 5-15,0-1 0 16,0-6 1-16,0-3-2 15,8-6-2-15,0-2-10 16,0-4 4-16,9-4-5 16,1 0 6-16,12-5 7 15,2-15 0-15,8-4-3 16,3-5-10-16,-7-1 9 16,-5-2-3-16,-8 2 8 0,-10 1 1 15,-8 4 5 1,-2 4-5-16,-3 0 12 15,0 4-9-15,0 0-4 0,0 4 0 16,0-1-2-16,-3 1 8 16,-2 1-6-16,0 3 0 15,0 0 0-15,4 0 4 16,1 6 3-16,-2 1-6 16,2 0 3-16,0 2 3 15,0 0-5-15,0 0-2 16,0 0 0-16,0 0 0 15,0 0 0-15,0 0 0 16,0 0-1-16,0 0-6 16,0 9 7-16,0 11 0 15,0 3 0-15,-3 2-4 16,-2 6 5-16,-5-1-3 0,4 3 4 16,-3 0 0-16,4-3-2 15,1-4 0-15,4-1 0 16,0-8-3-16,0-1 3 15,0-2-1-15,0-7 1 16,9-1 0-16,2-1-1 16,8-5 0-16,5 0-9 15,6 0-7-15,5-11-17 16,-3-6 7-16,3-4 7 16,-1 0 5-16,-5-3 15 15,-3 4 4-15,-11 5 7 0,-4 4-1 16,-11 5 21-16,0 4-3 15,-16 2-28-15,-20 0 0 16,-10 5-3-16,4 9 3 16,1 5-2-16,10-1 2 15,11 2 0-15,9 3-5 16,11-2-8-16,0-4 7 16,13 1 6-16,20 1 2 15,6-4 3-15,9-1-5 16,5-6 0-16,-2-3-6 15,-9-3-34-15,-8-2-39 16,-10 0-219-16</inkml:trace>
  <inkml:trace contextRef="#ctx0" brushRef="#br0" timeOffset="-20124.21">29946 7387 314 0,'0'0'55'15,"0"0"-41"-15,0 0-12 16,0 0-2-16,0 0-1 16,0 0 1-16,0 3 0 15,0-3 5-15,0 0 20 16,0 0 0-16,0 0-11 0,0 0-7 16,0 0-5-1,0 0-2-15,0 0 0 0,0 0 1 16,0 0 2-16,0 2 0 15,0-2 0-15,0 0-3 16,0 0 0-16,0 0-4 16,0 0-9-16,0 0 13 15,0 0 1-15,0 0 8 16,0 0 13-16,0 0-1 16,0 0-7-16,0 0-5 15,0 0-8-15,0 0 7 16,0 0-7-16,0 0 2 15,0 0-3-15,0 0-3 16,0 0 0-16,-4 0-1 16,3 0-1-16,0 0-5 15,-4 0-31-15,-9-5-215 16</inkml:trace>
  <inkml:trace contextRef="#ctx0" brushRef="#br0" timeOffset="-18537.34">29776 7026 143 0,'0'0'77'0,"0"0"-35"16,0 0-9-16,0 0-17 15,0 0 3-15,0 0 21 16,-37-20-1-16,35 19-3 15,-1-1-5-15,3 0-4 16,-4 2 4-16,1-1-20 16,1 1 6-16,2-2-5 15,0 2-7-15,0 0 8 16,0 0-13-16,0 0 0 16,0 0-15-16,2 0 11 15,20 0 4-15,16 0 1 0,11 0-1 16,3 2 2-1,-3 4-2-15,-6-2 0 0,-9 0 3 16,-7-1 5-16,-9 0-8 16,-6-2-4-16,-7 2 4 15,0-2 4-15,-4 0-4 16,-1-1 0-16,0 2 0 16,0 0 1-16,0-2 11 15,0 0-3-15,0 0 2 16,0 2 3-16,0 1-14 15,0 0-2-15,0 3 0 16,0 5-28-16,0 1 15 16,4 8 13-16,-2 2 0 15,-2 3 2-15,0 4 2 16,0 1-2-16,0 2 2 0,0-2 2 16,0 1-4-16,0-2 0 15,0-4 0-15,0-1 3 16,0-3-3-16,0-7 1 15,0-1 1-15,0-3 2 16,0-3-1-16,0 0 2 16,0-2-4-16,0-2 0 15,0 2 0-15,0-1-2 16,0-1-2-16,0 1 3 16,0-3 0-16,0 1 3 0,0 0-2 15,3 0-1-15,-1-2 0 16,6 0 1-1,3 0 2-15,1 0-2 16,7 0-1-16,7 0 0 0,8 0 2 16,5 0-3-16,4 0 2 15,-1-4-1-15,-6-1 4 16,-10 0-4-16,-12 1 0 16,-8-1 1-16,-5 1 0 15,-1-3 10-15,0-4-2 16,0 1-3-16,0-3-2 15,0 1-4-15,0-2-3 16,0 0 3-16,0 0 5 16,0-1-5-16,0 1-5 15,0-1 5-15,0 2 1 16,0-1-1-16,0 1 0 0,0-5 0 16,0 0 0-16,0 1 2 15,0-6-6-15,0-1 4 16,0 1-11-16,0-4 10 15,4 4 0-15,-3-1 1 16,3 2 0-16,-4 0 1 16,0 0-1-16,0 3-1 15,0 0 1-15,0 3 0 16,0 2 0-16,0 5 1 16,0 1 0-16,0 2-1 15,0 1 0-15,0 0 0 0,0 1 0 16,0 1 0-1,0-1 0-15,0 3-1 0,0-1 2 16,3 1-1-16,-1-3 0 16,1 3 0-16,0-1 0 15,4-2-2-15,-4 4 2 16,-3-1 0-16,0 1 1 16,0 0-1-16,5 0 0 15,5 0-7-15,5 0 7 16,11 0 0-16,2 0-2 15,8 8 1-15,2-1 1 16,3-2 0-16,-1-3-4 16,-9-2 3-16,-6 0 1 15,-13 0 1-15,-3 0 3 16,-9 0 10-16,0 0 0 0,0 0-4 16,0 0-10-16,0 0-6 15,0 0-5-15,0 0-17 16,0 10-18-16,-5 13 4 15,-5 0-23-15,0 0-169 16</inkml:trace>
  <inkml:trace contextRef="#ctx0" brushRef="#br0" timeOffset="14346.1">31517 6661 191 0,'0'0'53'16,"0"0"-20"-16,0 0-3 15,0 0 9-15,0 0-11 0,0 0-4 16,0 0-2 0,0 0 1-16,0 0 2 0,1-15 0 15,-1 15-7-15,0 0-11 16,0 0-3-16,0 0-1 16,0-2-3-16,0 2 1 15,2 0 1-15,-2 0 4 16,2 0 2-16,-2 0-6 15,3 0 1-15,4 0-2 16,5 0-1-16,6 0 7 16,0 0-7-16,7 2-1 15,2 3 1-15,4-1 0 0,0 2 1 16,5-3 0 0,0-2-1-16,1 1 6 0,0 0-5 15,2-2-1 1,-1 0 0-16,2 2-3 0,-1-2 3 15,-8 1 3-15,-2 1-3 16,-14-2 0-16,-4 0-1 16,-7 1 2-16,-4-1 1 15,0 0 3-15,1 0-3 16,4 3-1-16,0-2-1 16,8 1 0-16,-8-1 1 15,2-1-1-15,-5 0-1 16,-2 0 1-16,0 0 2 15,0 0 9-15,0 0-3 16,0 0-7-16,0 0 5 0,0 0-6 16,0 0 3-1,0 0-3-15,0 0 0 0,0 0 6 16,0 0 0-16,0 0 7 16,0 0-7-16,-9 0 1 15,-6 0-4-15,-3-8-3 16,-3 1-3-16,6 2 2 15,0-1 1-15,10 5 8 16,3-1-8-16,-2 0 0 16,4 2 1-16,0-2-5 15,0 2 3-15,0 0 1 16,0 0 1-16,0-5 2 16,0 3-2-16,0-3-1 0,0 2 6 15,4-1-6-15,-3 2 0 16,-1 2 3-16,0 0-3 15,0 0-1-15,0 0 1 16,0 0 5-16,0 0-5 16,0 0 0-16,1 0-1 15,0 0-5-15,-1 7 0 16,3 4 6-16,-3 1-1 16,0 1 1-16,0-3 0 15,0-5 0-15,0 0 0 16,0-3 1-16,0-2-1 15,0 0 1-15,0 1-2 16,0-1 6-16,0 0-5 16,0 0 11-16,0 0 5 0,0 0 11 15,0-10-24-15,0-5-1 16,0-3-2-16,-3 1 3 16,1-1-2-16,1 0 0 15,1 5-1-15,0 3-1 16,0 3 1-16,0 4 3 15,0 1-1-15,0 0-2 16,0 2 1-16,0 0-1 16,0 0 0-16,0 0-1 15,0 0-1-15,0 0-9 16,0 4 0-16,0 9-4 16,0 7 15-16,2 5-3 15,3-4 3-15,-1-1 3 0,-2-5-3 16,1-8-3-16,-3 0 2 15,0-4 1-15,0-3-5 16,0 0 5-16,0 0 0 16,0 0 0-16,0 0 9 15,0-3-6-15,0-11-2 16,2-4 1-16,2-4 0 16,6-1-4-16,-2-2 0 15,2 4 2-15,-2 2 0 16,-4 7 0-16,-3 5 4 15,1 3-4-15,-2 3 0 16,0 1 0-16,0 0-3 0,0 0-6 16,1 1-32-1,1 17 31-15,3 4 10 0,-5 1 0 16,0 0 0-16,0-2-2 16,0-7 4-16,0-5-2 15,0-2 0-15,0-5-1 16,0-2 1-16,0 0 3 15,0 0 28-15,0 0 6 16,0-18-24-16,0-1-10 16,12-6-2-16,-2 0 0 15,1 1-1-15,-1 6 0 16,-5 4-2-16,0 9-1 0,-4 4 2 16,-1 1 0-16,0 0-14 15,0 3-42-15,0 17 42 16,0 7 15-16,0 3 0 15,0 9-28-15,-6-4-48 16,-9-6-49-16</inkml:trace>
  <inkml:trace contextRef="#ctx0" brushRef="#br0" timeOffset="27838.9">32243 6880 54 0,'0'0'128'0,"0"0"-128"16,0 0-19-1,0 0 19-15,0 0 0 0,0 0 5 16,0 0-9-16,0 31 4 15,0-22-2-15,0-4-103 16</inkml:trace>
  <inkml:trace contextRef="#ctx0" brushRef="#br0" timeOffset="40045.68">16861 11957 38 0,'0'0'71'16,"0"0"-27"-16,0 0-6 0,0 0-5 15,0 0-12-15,0 0 17 16,0 0-4-16,0-34-6 16,0 27-11-16,0 2-9 15,1-1 1-15,3 0 1 16,-4 1-2-16,0 0 1 16,0 0 2-16,0 1-2 15,0 2-3-15,0 1 3 16,0 1 0-16,4-2-4 15,-4 0-2-15,0 0-1 16,0 0 6-16,0-1-2 0,0-1-4 16,0 4 17-16,0 0-11 15,0-3 8-15,0 3 1 16,0 0-8-16,0 0-1 16,0 0-6-16,0-2-1 15,0 2 4-15,0-3-5 16,0 1 4-16,0-3-3 15,0 3-1-15,0-2 0 16,0 1 0-16,0 1 6 16,0 2 5-16,0-2-9 15,0 2 0-15,0 0-4 16,0 0 4-16,0 0-6 16,0 0 8-16,0 0-5 0,0-2 1 15,0 2 0 1,0 0 4-16,0 0-4 0,0 0 5 15,0 0-4-15,0 0 2 16,0 0-1-16,0 0 4 16,0 0-3-16,0 0 7 15,0 0-7-15,0 0-2 16,0 0 2-16,0 0-3 16,0 0-3-16,0 0 3 15,0 0 0-15,0 0 0 16,0 0-1-16,0 0-2 15,0 0-4-15,0 0 4 16,0 0-5-16,0 0 7 16,0 4 1-16,0 5-1 0,2-2 0 15,2 0-1-15,1 3 2 16,-2-2 0-16,0 0 0 16,1 1 0-16,-2-1 0 15,1-1 0-15,-3 2-1 16,0-1 2-16,1 1-2 15,-1-1 2-15,1 4-1 16,-1 1 2-16,0 1-2 16,0 3 0-16,0 3 0 15,0-4 0-15,0 0 0 16,0-2 0-16,0-5 0 16,0 2 0-16,0-4 0 15,0-1 0-15,0 1 0 0,0 0 0 16,0 0 0-16,4-2 0 15,0 2 0-15,-3-2 1 16,0 1-1-16,-1-1 0 16,0-3 0-16,3 1 1 15,-3 2-1-15,0 4 0 16,0 0 0-16,0 2 1 16,0-1-1-16,0-2 0 15,0 1-1-15,1-4 1 16,0 0 0-16,3 0-1 15,-4 1 1-15,3 0 2 16,-1 2-2-16,-2 2 0 0,3 2 0 16,-1 2 0-16,3 2 0 15,-4 1 0-15,3 0 2 16,-1 0 0-16,2 0-2 16,-2 1-2-16,2 3 1 15,-5 3 2-15,3 1-2 16,-3 4 2-16,0 2-1 15,0 1 2-15,0 2-2 16,0 3 0-16,0 0 0 16,0 0 0-16,0 2 0 15,0 1 0-15,0-1 0 16,0 0 1-16,0-1-1 0,0-1 0 16,0-3-1-16,-3 1 1 15,3-2 0-15,0 2 0 16,-3 2-2-1,1 0 2-15,0-1 0 0,1-1-7 16,-1 2 7-16,2 2 0 16,-3 0-1-16,3 1-1 15,0-3 2-15,0-1 0 16,0 0-5-16,-2 2-3 16,-4 2 4-16,-3-1 4 15,3-2 3-15,2-5-3 16,4-3 0-16,0-2 0 0,0 0 0 15,4-1-1-15,4 2-1 16,-1 5 2 0,-2 5 2-16,-4 0-2 0,-1 2-5 15,0-2 5-15,-1-3 0 16,-9-3-8-16,3-4-34 16,0-6-1-16,6-6-2 15,-3-9-53-15</inkml:trace>
  <inkml:trace contextRef="#ctx0" brushRef="#br0" timeOffset="41036.11">16928 11907 162 0,'0'0'36'16,"0"0"13"-16,0 0-22 16,0 0 0-16,0 0 6 15,0 0 2-15,0 0-10 16,-5-60-17-16,-1 56 6 16,-3 1-3-16,3-1 10 15,2 2 5-15,3 2-8 16,-5 0-18-16,-4 2 2 0,-11 19-2 15,-10 6 4-15,-1 7-4 16,-3 3-2 0,3 2 2-16,2 1 6 0,2-3-6 15,4-3 0-15,0-1-1 16,3-5 2-16,4-4-1 16,5-5 1-16,2-5 1 15,5-5-1-15,4-7-1 16,1-2 3-16,0 0-1 15,0-1 5-15,11-23 28 16,15-8-30-16,10-11-2 16,0-3-3-16,2-3-5 15,-2-1-7-15,-3 2 12 0,2 9 1 16,-4 6-1-16,-1 7 0 16,-7 7 9-16,-3 6-5 15,-5 9-3-15,0 4 0 16,-5 0-1-16,5 8-4 15,2 20 0-15,3 11 4 16,2 12 11-16,9 10 11 16,6 11-11-16,9 4-4 15,12 5-3-15,14-1-2 16,6 2-2-16,7-2-13 16,0-10-57-16,-11-16-80 15</inkml:trace>
  <inkml:trace contextRef="#ctx0" brushRef="#br0" timeOffset="42574.95">16810 14545 270 0,'0'0'63'0,"0"0"-38"15,0 0-8-15,0 0-10 16,0 0 6-16,0 0-13 16,-48-30 5-16,32 30-5 15,0 0 4-15,-4 0-2 16,-1 6 8-16,-1 10 3 15,-2 6-12-15,4 8 11 0,-2 6 1 16,10 5 2-16,3 4-9 16,9-1 1-1,0 1 1-15,4 2-7 0,15-3-1 16,9-7 1-16,5-10 1 16,12-10-1-16,7-14-1 15,8-3 5-15,3-15 28 16,6-20-23-16,-4-7 2 15,-5-6-10-15,-6-7-2 16,-9-6-3-16,-13-6-10 16,-10-1 0-16,-14-2-1 0,-8 9 14 15,0 6 1 1,-8 9 11-16,-10 10 11 0,2 7-8 16,3 7-7-16,2 6-2 15,5 2-4 1,0 3-1-16,1 6 3 0,0-1-4 15,1 6 1-15,3 0-1 16,1 0 1-16,-5 0-1 16,-2 7-4-16,-5 22 4 15,-3 8 0-15,4 7 0 16,3 5 0-16,5 3 0 16,3 2 0-16,0 1 1 15,0 1 1-15,0-4-1 16,15 0 0-16,2-6-1 15,7-4 0-15,2-7-1 0,4-11 2 16,2-9-4 0,5-10 3-16,1-5 0 0,7-7 8 15,6-18-7-15,3-11 0 16,-3-7-1-16,-8-10 0 16,-9-7-7-16,-13-8-15 15,-15-2 0-15,-1-4 8 16,-5 6 13-16,0 8 1 15,0 9 8-15,-6 14 2 16,1 9 13-16,0 7-18 16,2 8-2-16,3 2 4 15,0 8-4-15,-1 0 3 0,1 3-5 16,0 0-1 0,-1 0 0-16,-4 10-5 0,-1 12 5 15,-3 12 1-15,-2 6-1 16,3 5 1-16,6 8-1 15,-3 1 0-15,1 1 3 16,1 1 7-16,0-5-6 16,1 1 2-16,2-4-3 15,0-6-1-15,0-1-2 16,0-4 0-16,8-4 0 16,1-3 0-16,-3-7 0 15,3-1-13-15,-7-3-21 16,2-7-42-16,1-7-9 15,0-5-124-15</inkml:trace>
  <inkml:trace contextRef="#ctx0" brushRef="#br0" timeOffset="42874.37">17874 14537 324 0,'0'0'60'16,"0"0"-14"-16,0 0-16 15,0 0-18-15,0 0-10 16,0 0-2-16,-125 23 0 16,69 5 2-16,7-5 4 15,10-1-5-15,17-1 1 16,12-3-2-16,10 1 0 0,0-1 2 16,22-3-1-1,14 0 9-15,13-1 6 0,5-3 1 16,-3 3-9-16,1 0-6 15,-8-3 1-15,-5 5-3 16,-15-3-2-16,-11-1-32 16,-13 0-19-16,0 1-12 15,-16-3-13-15</inkml:trace>
  <inkml:trace contextRef="#ctx0" brushRef="#br0" timeOffset="47712.57">16345 8744 116 0,'0'0'90'0,"0"0"-28"16,0 0-35-16,0 0-3 16,0 0-12-16,0 0 2 15,0 0 0-15,-5-59 12 16,2 55-7-16,0 1-8 15,-4 3 1-15,0 0-7 16,-1 0-4-16,-5 10 2 0,-3 11 0 16,6 2-2-16,1 3 0 15,9 2 0-15,0-2-1 16,9-1 0-16,18-6 1 16,11-3 2-16,6-7 0 15,2-5 0-15,1-4 1 16,-4 0 0-16,-11-7-1 15,-7-9-1-15,-9-6 15 16,-7 0-13-16,-9-3 15 16,0-4-15-16,-10 2-1 15,-19-1-6-15,-8 0 1 16,-9 5 2-16,-2 6 2 16,5 9 1-16,1 6 0 0,11 2-3 15,11 0-15-15,9 2-13 16,6 8 3-16,5 0-22 15,0-2-53-15,16-3-24 16</inkml:trace>
  <inkml:trace contextRef="#ctx0" brushRef="#br0" timeOffset="48558.01">16761 8067 358 0,'0'0'55'15,"0"0"-7"-15,0 0-9 16,0 0-20-16,0 0-13 15,0 0-4-15,-14-16 0 16,14 16-2-16,-1 5 0 16,-4 13-1-16,1 6 1 15,-1 8 1-15,3 4 8 16,2 4-9-16,0 3 1 16,0 2-1-16,0-1 1 0,0-2 0 15,0-6 2 1,0-10-1-16,0-5-2 0,0-8 0 15,0-4 1-15,0-4 1 16,0-4 4-16,0-1-6 16,0 0 6-16,0 0 23 15,0-8 5-15,0-14-24 16,0-11-7-16,0-6-2 16,0-2 0-16,0-2-1 15,0 6 0-15,0 0 2 16,0 5-1-16,0 4-2 15,0 2 2-15,0 3-5 0,0 1 8 16,0-1-4-16,11-3 0 16,4-2-1-1,3-4 1-15,7 4-3 0,2 0 1 16,4 3 4-16,3 6-2 16,-5 4 0-16,-3 5 0 15,-4 7-2-15,-10 3 2 16,-6 0-1-16,-6 10-16 15,0 17 6-15,-15 8 4 16,-13 7 4-16,-4 2 3 16,8-7 3-16,12-7-3 15,8-6-1-15,4-8-2 0,4-2-3 16,23-5 5-16,11-2 1 16,8-1 1-16,4-2 2 15,-3 6-3-15,-8 0 1 16,-10 1-1-16,-12 0 0 15,-12-1 0-15,-5 1-6 16,0 3-3-16,-17 2 9 16,-17 2 2-16,-10 3 10 15,-2-2-6-15,-1-2-6 16,2 2-2-16,11-4 2 16,5-2 0-16,13 4-15 15,10-5-65-15,6-1-25 16,0-8-114-16</inkml:trace>
  <inkml:trace contextRef="#ctx0" brushRef="#br0" timeOffset="52411.11">17675 11854 7 0,'0'0'122'15,"0"0"-29"-15,0 0 6 16,0 0-38-16,0 0-21 16,0 0-6-16,0 0-1 0,-17 0-3 15,17 0-5 1,0 0-11-16,0 0-7 0,0 0-4 16,0 0-2-1,0 0 4-15,0 0-4 0,0 0-1 16,0 0-6-1,22 0 6-15,16 0 5 0,14-2-3 16,7-3-1 0,3-1 1-16,-4 3 4 0,-13-1-6 15,-10 1 1-15,-14-1 1 16,-5 1-2-16,-6 1 0 16,-431 2 0-16,852-1-1 15,-429 1 0-15,3 0 2 16,-1 0-2-16,1 0 1 15,-4 0 0-15,1 0 1 0,0 0-1 16,-2 0-2-16,0 0 2 16,0 0 0-16,1 0 0 15,3 0-4-15,-1 11 4 16,0 7 0-16,1 3 2 16,-1 6 1-16,0 0-4 15,5 3 1-15,-3 0 0 16,5 4 2-16,-1 0-1 15,-3-1 1-15,0 3 4 16,-3-1-5-16,-3 1 2 16,0-6-2-16,0-5-1 15,0-3 2-15,0-6-1 16,0-2-2-16,0-6 2 16,2 1 3-16,2-4-4 0,2-3 0 15,-1 4-1-15,1-5 1 16,7 2 0-16,2-3 1 15,11 0 2-15,10 0 3 16,7-10-5-16,5-4-1 16,4 2-1-16,-5-2 1 15,-1 0 0-15,-6 1 1 16,-2-1-1-16,-7-1 0 16,-6-2 0-16,-1 0 0 15,-6-2 0-15,-1-2 0 16,-2-2 2-16,-10-4-1 15,0-4 0-15,-5-1 1 16,0-1-2-16,0 0-1 16,-9 1 1-16,1 2 1 15,0-1 0-15,1 3 1 0,-3 3 3 16,4 3-3-16,-3 1 5 16,3 6-5-16,2-2 0 15,3 2 3-15,0 0-5 16,1 1 0-16,0 1 1 15,0 5-1-15,0 1 2 16,0 5-5-16,0-1 1 16,0 3 0-16,0 0 1 15,0 0-1-15,6 0-2 16,10-2 2-16,6 1 0 0,10 0 2 16,13-3 0-1,7-3 2-15,10 2-2 0,3-1-1 16,4 1 1-16,-6 4-2 15,-16-1 3-15,-14 2-2 16,-14 0 2-16,-12 0-2 16,-7 0-2-16,0 0 0 15,0 0 3-15,0 0-3 16,0 0 2-16,0 3-1 16,0 1 4-16,0-1-2 15,0-3 0-15,0 0 0 16,0 0 0-16,0 0 0 15,0 0 3-15,0 0 0 16,0 0-2-16,0 0 3 16,0 0-4-16,0 0 3 0,0 0 4 15,0 0-4 1,0 0-1-16,0 0-2 0,0 0-1 16,0 0 1-16,0 0-3 15,0 0 3-15,0 0 0 16,0 0 0-16,0 0 0 15,0 0 7-15,0 0-7 16,0 0-5-16,0 0 3 16,0 0 2-16,0 0 0 15,0 0 0-15,0 0 0 16,0 0 3-16,0 2-2 16,0 0-2-16,0 1 1 0,0 0-1 15,0 1 1-15,4-1-4 16,-4 0 10-16,0-3-12 15,4 0 11-15,-4 0-5 16,0 0 2-16,1 0-2 16,-1 0-3-16,0 0 3 15,0 0 1-15,0 0-1 16,0 0 0-16,0 0 8 16,0 0-8-16,0 0 0 15,0 0 1-15,0 0-4 0,0 0 8 16,0 0-5-16,0 0 0 15,0 0-4 1,0 0 4-16,0 0 10 16,0 0 1-16,0 0 11 0,0 0-15 15,0 0-7-15,0 0 0 16,0 1-19-16,1 2-54 16,-1-3-141-16</inkml:trace>
  <inkml:trace contextRef="#ctx0" brushRef="#br0" timeOffset="53229.23">18217 12821 232 0,'0'0'86'16,"0"0"-28"-16,0 0-11 0,0 0-18 16,0 0-15-1,0 0-7-15,-4-1-7 0,4-1 1 16,9-1 5-16,7-1 6 16,9 1 3-16,6-2 2 15,13-1-7-15,11 0 8 16,8 4-9-16,-1 0-8 15,-6 2 2-15,-7 0-3 16,-8 0-27-16,-3 0-42 16,-5-4-57-16</inkml:trace>
  <inkml:trace contextRef="#ctx0" brushRef="#br0" timeOffset="53951.11">18752 12572 116 0,'0'0'139'0,"0"0"-50"16,0 0-48-16,0 0-5 15,0 0-3-15,0 0 11 0,0-37-13 16,0 37-8-16,0 0-13 16,0 0-10-16,1 0 0 15,8 0-1 1,2 5 1-16,5 13 0 0,1 3 0 16,3 5 0-16,0 1 2 15,-3 2-2-15,-2-2 0 16,-7-2 2-16,-1-3-2 15,-7-4 0-15,0-6 1 16,0-1-1-16,3-7 0 16,-1-1 0-16,5-3 3 15,11-3 2-15,5-17-3 16,11-10 1-16,-3-8-3 16,0-5-16-16,-4-1 0 0,-6 1 8 15,-10 7 8-15,-5 7 2 16,-6 11 5-16,0 7 10 15,0 4-2-15,0 7-6 16,0 0-9-16,-10 6-1 16,-6 16 1-16,1 5 0 15,3 5 0-15,7-1 0 16,5 0-1-16,5-4-1 16,22-4 2-16,18-5-2 15,9-9 2-15,8-7 5 16,-2-2-5-16,-7-1-18 0,-17-19-7 15,-15-4 12 1,-10-3 8-16,-7-2 5 16,-4 3 1-16,-4 5 11 15,-12 8 13-15,-4 8-5 0,0 5-20 16,3 0 0-16,-2 15 0 16,9 7-9-16,7 4 9 15,3 4-9-15,0 0-7 16,13 2-7-16,11-3-9 15,-3-6-63-15</inkml:trace>
  <inkml:trace contextRef="#ctx0" brushRef="#br0" timeOffset="65955.42">29852 11818 170 0,'0'0'46'0,"0"0"-23"16,0 0 4-16,0 0 15 0,0 0 6 15,0 0-12-15,0 0-12 16,0 0-6-16,-25 0-5 16,21-3 3-16,-2 2-1 15,0 1-8-15,-3 0-7 16,-2 0-2-16,-4 0 2 16,-1 0-2-16,5 0 2 15,2 0 1-15,3 0-1 16,6 0 0-16,0 0 3 15,0 0-3-15,0 0 0 0,0 0-5 16,0 0-1-16,0 0-3 16,5 1 9-16,22 1 2 15,13-2 6-15,12 1 2 16,5-1-3-16,0 0-5 16,-6 0 0-16,-7 0-2 15,-9 3-1-15,-13 0 0 16,-7 0-27-16,-6-1-40 15,-9-2-35-15</inkml:trace>
  <inkml:trace contextRef="#ctx0" brushRef="#br0" timeOffset="66146.92">29937 11906 282 0,'0'0'92'15,"0"0"-43"-15,0 0-26 16,0 0 0-16,-96 34-23 15,96-24 0-15,0 1-3 16,17-4 0-16,28-3 3 16,9-1 13-16,15 0-13 15,2 1-3-15,-7-1-46 16,-8-3-61-16,-15 0-160 16</inkml:trace>
  <inkml:trace contextRef="#ctx0" brushRef="#br0" timeOffset="67947.75">24771 7571 9 0,'0'0'0'15</inkml:trace>
  <inkml:trace contextRef="#ctx0" brushRef="#br0" timeOffset="68466.2">24407 7628 54 0,'0'0'24'0,"0"0"-4"15,0 0 11-15,0 0 12 16,0 0-5-16,0 0 8 16,-17-17-16-16,14 14 9 15,-3-1-13-15,1 3-5 16,1-1-14-16,1 2 4 16,3 0-9-16,0 0 0 0,0 0-1 15,0 0-1 1,0 0 2-16,0 0-2 0,0 0 0 15,0 0 4-15,0 0-4 16,0 0-6-16,5 0 6 16,11 0 1-16,16 0 4 15,6 2-4-15,12 3 4 16,8-4 2-16,0-1-4 16,5 0-1-16,-8 0-1 15,-8 0-1-15,-10 0-1 16,-20 0-22-16,-9 0-17 15,-7 0-21-15,-1 2-21 16,-4 2-22-16</inkml:trace>
  <inkml:trace contextRef="#ctx0" brushRef="#br0" timeOffset="68724.88">24234 7714 337 0,'0'0'64'16,"0"0"-50"-16,0 0-2 15,0 0-12-15,0 0-13 16,0 0 7-16,-18 18 6 16,53-15 0-16,17-2 16 0,21-1-8 15,14 0-5 1,9 0-3-16,8 1-12 0,8-1-20 15,9 0-20-15,12 0-16 16,8 0-11-16,5-5-113 16</inkml:trace>
  <inkml:trace contextRef="#ctx0" brushRef="#br0" timeOffset="98695.64">23093 13558 54 0,'0'0'44'0,"0"0"-24"16,0 0-18-16,0 0 4 15,0 0 3-15,0 0 20 0,0 0 19 16,0 0-5-16,0 0-12 15,-1 0 6-15,1 0-26 16,0 0 0-16,-1 0-3 16,1 0 1-16,-8 0-9 15,1 1 1-15,0 5 6 16,-1 2-6-16,1-2 0 16,4 5-1-16,-2-1 2 15,5 0-2-15,0 2 0 16,0-2 0-16,0 3-3 0,3-1 3 15,19-2 0-15,5-3 8 16,9-2 16-16,9-3 0 16,-1-2-16-1,2 0-6-15,4 0 3 0,-5-15-1 16,-6-5 10-16,-3-1-4 16,-14-1 8-16,-5 1 6 15,-9-2-15-15,-8-1 18 16,0 0-3-16,0 0-14 15,-16 1-5-15,-4 2-3 16,-1 3-2-16,-5 3 1 16,0 1 3-16,1 6-4 15,2 6-1-15,3 2 1 0,5 0-6 16,4 0 5 0,-2 12-44-16,6 8 3 0,1 5 10 15,2 3-2-15,4 5-16 16,0 1-31-16,0-1-147 15</inkml:trace>
  <inkml:trace contextRef="#ctx0" brushRef="#br0" timeOffset="99735.26">23244 14291 151 0,'0'0'82'15,"0"0"-38"-15,0 0-8 16,0 0-9-16,0 0-4 16,0 0 4-16,0 0-7 15,-2-14 5-15,-2 14-5 0,4 0 1 16,0 0-8-16,0 0-1 15,0 0 0-15,0 0-6 16,0 0 3-16,0 0-1 16,0 0 1-16,0-1 2 15,0 1 0-15,0 0-2 16,0 0 0-16,0 0-4 16,0 0 1-16,0 0-3 15,0 0-2-15,0 0 0 16,0 0 0-16,0 0 3 15,0-3-2-15,0 2 10 0,0-2-12 16,-1 0 2-16,-2 3 0 16,2 0 5-16,0 0-7 15,1 0 0 1,-2 0-2-16,-1 0-2 0,-4 0 4 16,-1 0-1-16,-1 3 1 15,-2 7 0-15,1 0-1 16,2 5-5-16,3 2 6 15,0 3-4-15,5 2 2 16,0-1 0-16,0-4 0 16,8 1 1-16,11-3-3 15,2 0 4-15,10-1 0 16,4-2 1-16,6-4-1 0,2-3-1 16,-7-5-4-1,-2 0-3-15,-5 0-2 0,-4 0 10 16,-3-13-2-16,-5-6 2 15,-4-3 0-15,-7-2 0 16,-6-2 3-16,0 3-4 16,0-2 2-16,-10 5 0 15,-1 4 5-15,-6 2-5 16,5 4-1-16,4 3 0 16,0 3 0-16,1 4-3 15,4 0-6-15,-4 0 0 16,2 0 0-16,3 8 4 15,-2 3 1-15,-1 1 2 0,2 3 2 16,0-1 0-16,-2 6 0 16,1 3-1-16,1 5 1 15,0 7 3-15,-6 5-1 16,-1 8 1-16,0 5 1 16,3 2 1-16,-2 4-1 15,2 3-4-15,2 2 1 16,0-2-2-16,-2-6 3 15,4-7-2-15,-1-7 0 16,3-4-15-16,1-10-25 16,0-18-68-16</inkml:trace>
  <inkml:trace contextRef="#ctx0" brushRef="#br0" timeOffset="100413.93">23523 12976 242 0,'0'0'89'0,"0"0"-57"16,0 0 12-16,0 0-22 15,0 0 8-15,0 0-20 16,-29-35 10-16,25 31 6 16,0 2-1-16,4-1-9 15,0 2 0-15,0 1 7 16,0 0-12-16,0 0-7 16,0 0 0-16,0 0-4 15,0 0 0-15,0 0-3 16,0 6 3-16,0 13 0 15,0 10 0-15,0 4 2 0,0 5-4 16,0 4 4 0,7 0-2-16,1 1 3 0,-3 0-3 15,-2-6 1-15,-3 0-5 16,0-1-6-16,-1 0-32 16,-16-5-37-16,4-8-99 15</inkml:trace>
  <inkml:trace contextRef="#ctx0" brushRef="#br0" timeOffset="102268.31">23877 13618 266 0,'0'0'84'0,"0"0"-32"0,0 0-20 16,0 0-4-16,0 0-8 16,0 0-14-16,-31-1-2 15,25 14-3-15,-3 9-1 16,8 2 0-16,0 6 0 16,-2 4 2-16,3 2-2 15,0 3 3-15,0-1-3 16,0-5 0-16,9-4 0 15,6-8 0-15,2-3 1 16,5-8-1-16,-2-5 7 16,8-5-4-16,0 0 29 15,3-19-7-15,5-7-18 0,0-8-6 16,-3-5 0 0,-4-4-1-16,-8-1 2 0,-10 1 2 15,-10 1-2 1,-1 1 0-16,0 1-2 0,-1 7 5 15,-10 3-5-15,-8 8-3 16,2 6 3-16,-8 9 0 16,-2 0-5-16,0 5 4 15,2 2 1-15,4 0 2 16,6 0-2-16,5 13 0 16,1 4-2-16,9 4-2 15,0 3-1-15,4-1 2 16,16 0 4-16,7-3-1 15,13-4 2-15,3-4 0 0,-1-5 0 16,4-7-1-16,-5 0-1 16,-8 0-16-16,-3-18 7 15,-9 1 9-15,-10-8-5 16,-2-1 4-16,-8-1 1 16,-1-4 21-16,0 1-6 15,0 1-8-15,0 1 5 16,0 6 1-16,0 5-11 15,0 4 13-15,0 6-12 16,0 4 12-16,0 1-8 16,0 0 0-16,0 2-7 15,0 0-5-15,-1 0 4 16,0 11-1-16,-3 14 2 16,0 9 0-16,3 7 0 15,0 6 1-15,1 5-1 0,0 0-3 16,0 2 3-16,0 5 6 15,-5 0-6-15,5-5 0 16,-5-5 0-16,0-8 0 16,1-15-4-16,2-6 6 15,-2-8-3-15,3-7 1 16,1-4-5-16,-4-1 3 16,4 0 2-16,0 0 11 15,-4-9-5-15,4-13-6 16,0-6 0-16,0-10 0 15,10-4 0-15,9-2 4 16,7 1-4-16,0 4-3 0,2 3 2 16,5 4 2-16,-1 4-2 15,1 4-6-15,-1 2 4 16,-1 5-8-16,-5 5 11 16,-2 5-4-16,-8 7 2 15,0 0 0-15,-2 0-11 16,-8 12 0-16,-6 7 2 15,0 4 7-15,0 3-3 16,-14 4 4-16,-3-1 3 16,-7 1-1-16,3-3 1 15,-1-4 4-15,3-7-4 0,6-7 0 16,3-4 5 0,9-5 2-16,1 0 5 0,0 0-12 15,0 0-2 1,0 0 1-16,5 0 1 0,14 0 1 15,5 0 3-15,4-4-2 16,6-11-1-16,5-8-1 16,2-3 2-16,0-5-2 15,-1 1-2-15,-4-3 2 16,-7 2-8-16,-5 4 5 16,-9 4 3-16,-9 2 0 15,3 2 0-15,-7 5 6 16,2 2-5-16,1 5 1 15,-5 0-1-15,0 3-1 0,0 1 1 16,0 3 3-16,0 0 2 16,0 0-6-16,-5 1 0 15,-6 15-1-15,1 6 1 16,5 2-5-16,1 3 5 16,4-2-2-16,0 0 3 15,9 2-1-15,7-5 0 16,6-6 0-16,5-3 0 15,1-8 0-15,1-5 0 16,-3 0-1-16,-2-2-4 16,-4-11 5-16,-3-4 1 15,-3-2-1-15,-1-2-1 16,-2 1 1-16,1 2 1 16,0 4 0-16,-6 5 0 15,0 2-1-15,-3 5 7 0,-2 2-7 16,3 0-1-16,3 0 1 15,2 12 0-15,3 8-3 16,2 4 0-16,-1 2 0 16,-1 2-45-16,-1-4-17 15,-1-6 16-15,-3-6-10 16,4-12 9-16,3 0 50 16,2 0 51-16,-6-12 16 15,-5 7-1-15,-3 5-17 16,-2 0-29-16,0 0-16 15,4 0-2-15,6 10 1 0,5 5-1 16,7-1-1-16,10-2 5 16,8-7-3-16,3-5-1 15,7 0-2-15,-2-5-47 16,-8-12-91-16</inkml:trace>
  <inkml:trace contextRef="#ctx0" brushRef="#br0" timeOffset="104200">20603 13989 122 0,'0'0'110'16,"0"0"-54"-16,0 0 0 15,0 0-18-15,0 0-10 16,0 0-4-16,0-28 8 16,0 22 3-16,0 3 8 15,0-1-15-15,0 1-10 16,0 3-7-16,0-4-9 16,0 4 6-16,0 0-2 15,0-1-6-15,0 1 3 16,0 0 0-16,0 0-6 15,0 0 1-15,0 0 2 0,4 0-1 16,17 0-1-16,5 0 1 16,11 0 1-16,10 0 0 15,12 0 1 1,3 0-1-16,4 0 1 0,-6-4 0 16,-12-1-1-16,-16-2 3 15,-4 0-1-15,-11 2-1 16,-4-2-1-16,-2 5-1 15,-2-1 1-15,-4 1 0 16,-4 2-1-16,3 0 1 16,-4 0 1-16,0 0-1 15,0 0 0-15,0 0-1 16,0 0 1-16,0 0-1 16,0 0-2-16,0 5 0 15,6 12 3-15,-2 11 0 0,1 5-1 16,-4 2 1-16,-1 6 2 15,0 0 0-15,0 3-4 16,0-1 4-16,0-1-2 16,0 0 0-16,0-3 3 15,0-6-3-15,0-2 1 16,0-5-1-16,0-5-3 16,0-6 3-16,1-5 3 15,3-1-3-15,2-5 0 16,-1 0 1-16,6-4 0 0,8 0 1 15,7 0-2 1,6-6 3-16,3-6-2 0,-1 0 0 16,6 0 0-16,2 0-2 15,-2-2 0-15,-7-2 1 16,-4 2 0-16,-8-6 0 16,-4 0 0-16,-1-2 0 15,-5-6 2-15,-2 0-5 16,-3-2 4-16,-2-4-2 15,-4 1 1-15,0-1 0 16,-5 0 1-16,-12 2 0 16,-1 4 1-16,2 2 4 15,-1 8-2-15,6 3-3 0,2 2-1 16,3 3 0 0,2-1 0-16,1 2 0 0,0 1 1 15,-1 1 1-15,3-1 2 16,1 5-4-16,0-1 1 15,0 4-1-15,0 0 0 16,0 0-1-16,0 0-4 16,11 0-5-16,13 0 7 15,5-5 5-15,11-1-4 16,3-5 4-16,9 3-2 16,4-2 0-16,1 1 1 15,-1 0-1-15,-2 3 0 16,-8-1 0-16,-11 2 0 15,-11 1 0-15,-6 0 2 0,-12 3 2 16,0-1 0-16,-6 2-4 16,0 0 0-16,0 0 0 15,0 0-2-15,0 0 1 16,0 0 1-16,0 0 0 16,0 0 2-16,0 0-2 15,1 0 0-15,7 0-5 16,-1 0-28-16,7 3-18 15,-3 3-81-15</inkml:trace>
  <inkml:trace contextRef="#ctx0" brushRef="#br0" timeOffset="104945.12">19892 14419 255 0,'0'0'73'16,"0"0"-7"-16,0 0-17 15,0 0-5-15,0 0-6 16,0 0 0-16,-52-5-5 15,50 3-9-15,2 0-7 0,-4 0 10 16,4 1-11 0,0-1-1-16,0 0-4 0,4-3-11 15,22-4-3-15,13 0 3 16,9 1 3-16,6 4-2 16,2-1-1-16,1 3-6 15,0 0-33-15,-5 2-3 16,-3-2-71-16,-11-3-20 15</inkml:trace>
  <inkml:trace contextRef="#ctx0" brushRef="#br0" timeOffset="105602.51">20312 14200 258 0,'0'0'74'0,"0"0"-22"15,0 0-21-15,0 0-19 16,0 0-5-16,0 0 2 16,29-58 21-16,-29 57-7 15,0 1 0-15,0 0 4 16,0 0-14-16,0 0-11 16,0 1 2-16,0 22-4 15,-2 7 1-15,-1 8 2 16,3 2 14-16,0 5-11 15,0-7-2-15,11-3 0 0,4-7-3 16,0-9 0-16,-2-4-1 16,-2-7 0-16,0-5 4 15,3-3-3-15,6 0 0 16,5-16 4-16,4-11-5 16,6-10-4-16,-8-6-25 15,-2 2-23-15,-11 0 30 16,-8 13 17-16,-6 9 5 15,0 4 31-15,0 10-12 16,0 3 5-16,0 2-24 16,-15 0-6-16,-4 15 6 15,-3 7 4-15,1 3-3 16,6 5-1-16,8-3 0 16,7-1-2-16,0-4-1 0,22-7 1 15,10-3 1-15,9-9 2 16,5-3 2-16,3 0 2 15,-3-3-5-15,-6-13 0 16,-8-4-5-16,-11 2 2 16,-6-3-13-16,-15 1 10 15,0 1 6-15,0 6 1 16,-11 1 2-16,-3 9 11 16,-1 3-3-16,0 0-11 15,1 3 0-15,-1 16 0 16,6 6-2-16,7 6-1 15,2 5 2-15,0 2-5 0,17 5-1 16,13-7-62-16,-1-10-80 16</inkml:trace>
  <inkml:trace contextRef="#ctx0" brushRef="#br0" timeOffset="107469.48">20910 15050 74 0,'0'0'123'0,"0"0"-72"0,0 0-23 16,0 0-3-16,0 0 4 16,0 0 20-1,0-12-1-15,0 12 1 0,0 0-9 16,0 0-2-16,0 0-24 15,0 0-14-15,0 0-3 16,0 8 0-16,-5 14 3 16,-1 7 3-16,0 6-3 15,2 5 0-15,-1 3 0 16,3-3 4-16,2 2-4 16,-4-5 0-16,4-6 0 15,0-7 3-15,0-7-3 16,-4-7 4-16,4-5-3 15,0-4 2-15,0-1-3 0,0 0 3 16,-1 0 2-16,0-1 7 16,-2-14 4-16,1-6-14 15,2-6-2-15,0-4 3 16,0-3-3-16,0-4 0 16,0 5 1-16,0-3-1 15,0 3 0-15,15 1 0 16,-4 2 0-16,10 2 0 15,0-1 0-15,6 6-2 16,5 0 2-16,-2 7-2 16,-6 9 2-16,-8 2-1 15,-8 5-1-15,-8 5-2 16,0 16-3-16,-7 14 6 16,-15 10 1-16,-4 5 0 0,1-1-2 15,10-4-26-15,8-12 9 16,7-9-15-16,17-8 13 15,15-7 8-15,3-4 10 16,-4-2 3-16,-8 4 18 16,-8 2-6-16,-7 2-3 15,-5 1-4-15,-3 3-5 16,0 2 1-16,0 7 6 16,-18 1 0-16,-11-1-2 15,-1 1-1-15,-3-5 0 16,1-3-3-16,8-3-2 0,3-6-8 15,9-4-37-15,9-4-44 16,3 0-68-16</inkml:trace>
  <inkml:trace contextRef="#ctx0" brushRef="#br0" timeOffset="108215.15">21481 15175 39 0,'0'0'250'0,"0"0"-201"16,0 0-17-16,0 0-5 15,0 0-7-15,0 0-10 0,-66-56-5 16,23 60-1 0,2 12 2-16,9 0 15 0,4 3-1 15,16 1-15-15,7 1-5 16,5-5-2-16,0-2-34 15,19-9 15-15,12-5-2 16,1 0 6-16,4-3-6 16,-4-7 14-16,-12 4 9 15,-5 6 14-15,-9 0-4 16,-1 7-10-16,0 17 1 16,0-1 11-16,1 1-5 15,-1-4-2-15,4-3-2 16,-4-9-3-16,2-6 5 15,5-2-3-15,6-10 24 0,2-20-5 16,7-10-11-16,0-10-7 16,8-5 3-16,1 0-1 15,-5 9-5-15,-4 11 2 16,-16 14 1-16,-1 14 17 16,-6 4 13-16,-2 3-13 15,3 0-20-15,5 3-19 16,4 14 15-16,2 5 4 15,1 3 0-15,2 6 0 16,-1 6 3-16,-7-2-3 16,-6 1 0-16,-5-8-1 15,0-6-2-15,-3-10 3 16,-8-3 4-16,2-9-4 16,6 0 1-16,3-4 8 15,0-20 10-15,12-12-19 0,21-12-4 16,8-2 4-16,1 6 0 15,-4 8 3-15,-13 11-3 16,-14 13 3-16,-7 7 11 16,-4 5 12-16,-15 0-11 15,-15 10-15-15,-6 18 0 16,-1 5 0-16,15 4 0 16,12 4-2-16,10-1 1 15,10-4 1-15,27-5-3 16,18-10 3-16,3-3-1 0,5-8-17 15,-1-3-81 1,-15-4-59-16</inkml:trace>
  <inkml:trace contextRef="#ctx0" brushRef="#br0" timeOffset="108722.32">22358 15144 275 0,'0'0'89'0,"0"0"-65"15,0 0-9-15,0 0-1 16,0 0-5-16,0 0 11 16,47-55 20-16,-66 55-19 15,-8 13-12-15,-3-1-3 16,7 6 7-16,7-4-8 16,6 0 0-16,7-2-10 0,3-3-3 15,0-4-11-15,0-4-8 16,8-1 26-16,3 2 1 15,-4 0 1-15,3 3 1 16,1 2 3-16,3 0-2 16,2 0 1-16,1-2 7 15,3-4-8-15,5-1-2 16,0 0 3-16,2-15-4 16,-1-9-20-16,-5-4 14 15,-1 0 2-15,-8 2 3 16,-7-3 1-16,-5 2 15 15,0 7 11-15,0 1 28 0,-6 10-6 16,-4 4-16-16,0 2 1 16,5 3-27-16,0 0 0 15,-2 0-6-15,-2 12 0 16,-1 10 0-16,3 12-1 16,-6 13 0-16,1 19 1 15,0 10 5-15,0 13-2 16,-1 2-3-16,0 2 0 15,0-2 0-15,-3-1-24 16,0-19-65-16,-3-22-157 16</inkml:trace>
  <inkml:trace contextRef="#ctx0" brushRef="#br0" timeOffset="109817.78">21913 15987 68 0,'0'0'190'0,"0"0"-112"16,0 0-30-16,0 0-16 15,0 0-7-15,0 0 21 16,0 0 8-16,-2-19-16 16,-2 19-10-16,-2 0-17 15,-3 0-9-15,-4 2-2 16,-4 16 1-16,1 11 0 15,8 2 0-15,3 4-1 0,5 2 0 16,0 0-2-16,16-2 3 16,11-8-1-16,8-7 2 15,2-6-2-15,7-7 0 16,2-7 3-16,-1 0-1 16,-4-17 0-16,-3-11-1 15,-7-5 1-15,-9-10 0 16,-3-7-2-16,-9-6-6 15,-10-2-15-15,-4 7-20 16,-22 10 38-16,-9 15 3 16,-2 14 15-16,-2 12 0 15,-2 0-15-15,2 19-3 16,5 9 3-16,14 6 0 0,12 1-4 16,8 3 3-1,5-4-1-15,25-5 0 0,12-5 0 16,5-10 1-16,8-11 0 15,2-3 2-15,-10 0-1 16,-1-7 2-16,-12-5-2 16,-10-1 0-16,-7 6 0 15,-3 0 5-15,-3 4 15 16,4 3-7-16,3 0-13 16,-2 5 1-16,-2 15-2 15,-6 9 2-15,-8 8-1 16,0-2 1-16,-7 2 0 0,-13-3 1 15,-3-5 0 1,3-4-2-16,9-10 1 0,7 0 0 16,4-8-1-1,0-2-1-15,25-5 1 0,12 0 2 16,8 0 0-16,7-2-2 16,2-7 0-16,1-1 0 15,-3 3-10-15,-3-6-71 16,-8-6-28-16,-6-1-323 15</inkml:trace>
  <inkml:trace contextRef="#ctx0" brushRef="#br0" timeOffset="111745.93">22592 15105 205 0,'0'0'64'0,"0"0"-28"15,0 0-15 1,0 0 15-16,0 0-14 0,0 0-4 16,-18-57 7-1,15 43-7-15,3 1 3 16,-5 3 7-16,0-1-4 0,0 2 9 15,-1 4-21-15,1 0-10 16,0 3 2-16,-3 0 0 16,2 0-4-16,-4 1 0 15,3 1 2-15,-8 0-1 16,4 0-1-16,-4 0-1 16,-4 3 1-16,4 8 0 15,-3 3 1-15,3 4-1 16,3 8 0-16,-2 1-1 0,4 7 0 15,4 1 2 1,1 1-3-16,5-3-2 0,0-1 3 16,0-6-2-16,6-7 0 15,13-5 3-15,3-7-2 16,3-7 4-16,0 0-6 16,-1 0 7-16,-3-7-3 15,-3-12 0-15,-2-4 1 16,-9-6 2-16,2-1-3 15,-5 1-3-15,-3 3-4 16,4 5 5-16,-5 7 2 16,0 5 0-16,4 4-2 15,-4 5-1-15,0 0 1 16,0 0-9-16,0 1-10 16,0 13 21-16,0 4 0 0,4-4-7 15,9 0 5-15,2 0 2 16,7-5 0-16,9-3 0 15,5-4 0-15,-3-2 0 16,0 0 2-16,-7-15-2 16,-4-10 0-16,-5-1 1 15,-3-8 0-15,-3-4-1 16,-1-6-2-16,-5 4-2 16,-2 0 4-16,-3 5 4 15,0 12-2-15,0 8 9 16,-3 5-2-16,-3 8-9 15,2 2 2-15,-1 0-4 16,4 0 2-16,1 0-1 0,-3 0 0 16,1 2 0-16,-2 16-1 15,-1 10 2-15,-1 5 0 16,-4 11 16-16,4 8 4 16,1 6-1-16,-3 11-10 15,6 7 3-15,-3-1-2 16,1-1-6-16,-1-8-2 15,-3-7-2-15,-2 2 2 16,-8-4-2-16,0 1 0 16,-2-5-31-16,-1-16-62 15,5-18-220-15</inkml:trace>
  <inkml:trace contextRef="#ctx0" brushRef="#br0" timeOffset="113168.86">23076 15927 117 0,'0'0'95'0,"0"0"-43"0,0 0-39 16,0 0-10-16,0 0-1 15,0 0 25-15,-10 0 40 16,10 0-30-16,0 0-14 16,0 0-6-16,0 0-1 15,0 0-4-15,0 0-5 16,0 0 0-16,0 0 0 16,0 0 4-16,0 0 1 15,0 0-3-15,0 0-8 16,0 0-1-16,0 0-3 0,0 2-3 15,0-2 4 1,6 0-1-16,9 0 3 0,2 0 5 16,1-3 10-16,1-11 4 15,-1-1-4-15,2-2-11 16,7-6 0-16,-3-1 0 16,3-4-3-16,0-5-1 15,6-7 0-15,2-6 0 16,-5-2-2-16,-4-2-8 15,-10 4 4-15,-8 5 5 16,-1 7 1-16,-7 8 3 16,0 7 0-16,0 8-2 15,0 4 6-15,0 3-7 16,0 4 0-16,0 0-1 16,0 0-1-16,0 0-23 0,0 0 9 15,0 0 15-15,0 0-3 16,0 0-4-16,-15 7 7 15,-10 15 1-15,-5 0 3 16,-2 6-2-16,2-1-2 16,7-1 1-16,4-6-1 15,8-7 0-15,5-6-12 16,5-5-1-16,1-2 14 16,0 0 13-16,0-16-10 15,1-4-3-15,14-4-7 16,2-3 6-16,7-1-10 15,2 3-2-15,-1 2 0 0,-3 11 12 16,-5 5 0-16,3 7 2 16,-2 0 2-16,4 3-3 15,2 20 0-15,2 5 2 16,4 7-1-16,5 4 2 16,1 3-3-16,2 0-16 15,-1-10-71-15</inkml:trace>
  <inkml:trace contextRef="#ctx0" brushRef="#br0" timeOffset="115796.28">23179 6147 11 0,'0'0'14'15,"0"0"-9"-15,0 0 6 16,0 0-8-16,0 0 13 16,-113-9-13-16,89 9-6 15</inkml:trace>
  <inkml:trace contextRef="#ctx0" brushRef="#br0" timeOffset="119260.86">22323 6054 44 0,'0'0'84'0,"0"0"-37"15,0 0-3-15,0 0 10 16,0 0-2-16,0 0-22 16,-17 0-2-16,17 0-3 15,0 0 4-15,0 0 12 16,0 0-19-16,0 0-7 16,0 0 4-16,0 0-11 15,0 0-3-15,0 0 1 16,0 0-4-16,0-2-2 15,0-6-6-15,0-5 1 16,7-1 5-16,13-4 0 16,6-1-2-16,4-5 2 15,2-1 2-15,5-3-1 16,1-3 1-16,6-2-1 16,-2-3-1-16,2-2-4 0,2-5 4 15,-1 1 0-15,-1 1-4 16,-4 3 2-16,-10 13 2 15,-13 8 1-15,-10 6 0 16,-7 7 10-16,0-2-8 16,-7 5-1-16,-10-3 1 15,-8 4-3-15,-1 0 2 16,6 0-2-16,2 0 0 16,3 0-3-16,2 0 0 15,1 0-4-15,1 2-10 16,1 1 10-16,-1 0 1 15,6 0-9-15,2-3 10 0,3 0-6 16,0 0-16-16,15 0-9 16,19-12 36-16,5-2 0 15,2 2-1-15,-1 4 1 16,-11 3 6-16,-11 5 6 16,-13 0-3-16,-5 0-9 15,0 13 0-15,-5 11 8 16,-10 7 6-16,0 6-3 15,3 4-3-15,-1 0-5 16,8-4-3-16,5-5-7 16,0-5 3-16,0-2 3 0,0 1-14 15,3-6-43 1,-1-4-160-16</inkml:trace>
  <inkml:trace contextRef="#ctx0" brushRef="#br0" timeOffset="120399.78">23257 5122 264 0,'0'0'83'0,"0"0"-40"16,0 0-18-16,0 0-12 15,0 0-9-15,0 0 4 16,0 0-3-16,0-14 4 16,0 14 4-16,0 0 5 15,0 0-10-15,0 0-7 0,0 0-1 16,2 2-6-1,12 15 6-15,2 8 0 0,2 4 0 16,4 3 1-16,-4-1-2 16,2-1 5-16,-5-3-1 15,-2-4-3-15,0-3 3 16,-3-4 1-16,-4-4-3 16,-3-6 2-16,-1 0-3 15,-2-6 1-15,1 0-1 16,-1 0 2-16,0 0 3 0,4 0 12 15,1-11 20-15,0-11-29 16,1-5-7-16,2-7-1 16,0 1 2-16,2-4 0 15,0-4-2-15,0 1 0 16,2 3 0-16,3 1 2 16,-5 4-2-16,1 2 3 15,0 9-3-15,-2 3 0 16,-7 7 0-16,3 4 0 15,-1 3 2-15,-4 4-1 16,0 0-1-16,0 0-3 16,4 0-38-16,2 2-2 15,0 11 32-15,3 10-5 16,2 2-11-16,-1 4-27 16,2-1-67-16</inkml:trace>
  <inkml:trace contextRef="#ctx0" brushRef="#br0" timeOffset="120690.95">23844 5162 262 0,'0'0'51'16,"0"0"-27"-16,0 0 2 16,0 0-8-16,0 0 23 15,0 0-13-15,1-14-19 16,-11 14-1-16,-5 0-6 0,0 0 1 15,-3 0 4 1,0 0-7-16,0 14 1 0,-2 5-1 16,4-1 0-16,5 4-6 15,2-1 4-15,9-3-4 16,0 0 6-16,0-6-5 16,11 1-7-16,15-5-7 15,14 0 6-15,4-7-8 16,7-1-49-16,-1 0-82 15</inkml:trace>
  <inkml:trace contextRef="#ctx0" brushRef="#br0" timeOffset="121000.34">24172 5127 352 0,'0'0'68'0,"0"0"-34"15,0 0-3-15,0 0-31 16,0 0 0-1,0 0 0-15,-77 5-2 0,50 13 0 16,2 5 3-16,4-2-1 16,5 5 4-16,6-1 2 15,10-1-6-15,0 1-1 16,0-4-1-16,15-2 2 16,10-4 0-16,6-6 2 15,2-6-2-15,-1-3-2 16,-3 0 0-16,-12 0 4 15,-7 0-2-15,-5 0 0 0,-5 0 13 16,0 0-12-16,0 0-1 16,-10 0-73-16,-1 0-27 15,-4 7-41-15</inkml:trace>
  <inkml:trace contextRef="#ctx0" brushRef="#br0" timeOffset="141633.94">5412 11029 251 0,'0'0'55'16,"0"0"-14"-16,0 0 10 15,0 0-4-15,0 0 6 16,0 0-15-16,0 0-15 16,0 0-9-16,-19-8-6 0,12 4 1 15,-3 2 2 1,-5 0-10-16,-11 2-1 0,-12 0 2 15,-13 3 1-15,-18 14-3 16,-1 2-1-16,-5 2-4 16,-7 3 0-16,7-3-4 15,-2 0 7-15,-6 3-7 16,11-11 0-16,4-2 7 16,15-10-5-16,13-1 7 15,14 0 0-15,11 0 7 16,8-4 7-16,2 1-6 15,4 2-5-15,1-1 9 0,-2 2-12 16,2 0 0-16,-2 0-1 16,1 0 1-16,-3 0-2 15,4 0-3-15,-5 0-6 16,-1 9-6-16,-4 9 11 16,1 7 5-16,-2 12 0 15,0 7 1-15,-3 10-2 16,3 12 0-16,0 8 2 15,1 15 0-15,-5 11-1 16,3 3 1-16,1 1 8 16,4-4-4-16,-1 1 3 15,3-4-6-15,0 2 0 16,5 0 5-16,0 1-3 0,0-1-3 16,0-2 4-16,5-3-4 15,5-13 6-15,-4-3-4 16,-6-10 2-16,0-8-3 15,0-15-1-15,0-9-3 16,0-8-1-16,-3-9 4 16,0-6 6-16,-2-6-3 15,5-3-3-15,0-3 2 16,0-1 0-16,0 0-1 16,0 0 0-16,0 0 0 15,0 0 1-15,0 0-4 16,0 0-3-16,0 0 2 15,15-5 1-15,11-10 2 0,3 3 4 16,10-4-4-16,3 4 0 16,4 2-1-16,11 1-1 15,1 6 2-15,10 1-1 16,-2 2-8-16,-6 0 2 16,0 0-25-16,-13 0 7 15,-4-3 24-15,-8-2-22 16,-9 1 9-16,-14-1 8 15,0 1 3-15,-5-3 3 16,-7-2 12-16,0-1 6 16,-7-7-5-16,-11 2-7 15,-3-5 2-15,-5-1-2 16,0-2-2-16,-1-1 5 16,7 6 3-16,0 1-9 15,5 4 4-15,8 5 3 0,2 2-3 16,0 4-5-16,5 2 1 15,0 0-3-15,0 0 0 16,0 0-2-16,0 0-54 16,7 8 35-16,17 9 19 15,2 7 2-15,6 5 0 16,-1 4 0-16,-5 0 0 16,-6 0-2-16,-8-4 2 15,0-4-2-15,-12-1 1 16,0-5-3-16,0 2 0 0,-12 4 4 15,-9-1 2 1,-9 2 6-16,2 1-4 0,-2-2-3 16,3 3-1-16,6 1-9 15,5-6-53-15,1-7-151 16</inkml:trace>
  <inkml:trace contextRef="#ctx0" brushRef="#br0" timeOffset="142473.13">5588 13202 296 0,'0'0'96'16,"0"0"-55"-16,0 0 4 15,0 0-25-15,0 0-13 16,0 0 13-16,18-69-5 15,-10 42 14-15,-5-2-10 16,1-2-10-16,-1-1-4 16,-3 3-1-16,0 2 1 15,0 4-5-15,-3 8 5 16,-9 7-1-16,-4 3-4 0,-8 5-3 16,2 0-3-16,-4 4-2 15,1 12 8-15,8 5 0 16,6 4-6-16,6 7-6 15,1 4-5-15,4 7 10 16,0-1 5-16,12 2-3 16,13 0 2-16,7-4-4 15,-2-1 7-15,0-2 2 16,-4-3-2-16,-8-6 0 16,-8-2-5-16,-8-4 4 15,-2 0 0-15,0-3-3 0,-15-1 4 16,-6 0 5-1,-3-3-5-15,-2 0 0 0,-4-1 8 16,-2-4-2 0,2 1-1-16,1-7-2 0,0-4-2 15,6 0 2-15,3 0-3 16,1-7 1-16,11-7-1 16,5-4-2-16,-1-2-8 15,4-3 1-15,0 2-3 16,0 0-4-16,15 2-16 15,4 4 4-15,1 1-10 16,2 4-29-16,0 0-50 16</inkml:trace>
  <inkml:trace contextRef="#ctx0" brushRef="#br0" timeOffset="144520.01">5765 13295 143 0,'0'0'21'15,"0"0"6"-15,0 0-12 16,0 0-4-16,0 0 4 16,0 0 30-16,58-41-9 15,-54 39 0-15,-3 1-22 16,0 0-6-16,-1-2-1 15,0 2 4-15,0-2 1 0,0 0 13 16,-1 3-18-16,-15 0 5 16,-11 0-10-16,6 16-1 15,0-1 4-15,6 2-5 16,6-2 0-16,9 0-13 16,0-4-10-16,0-4 1 15,9-7 4-15,12 0-2 16,-3 0 20-16,-3-2 1 15,3-3 4-15,-10 3 14 16,3 2-9-16,3 0-2 16,1 0-7-16,2 12 4 15,-1-1-5-15,-2-6 1 16,4-5 5-16,0 0-9 16,5-12 6-16,1-17 0 0,-3-9-3 15,0-6 0-15,-10-5 1 16,-2-3 15-16,-6 0-4 15,-3 5 1-15,0 3-5 16,0 14 9-16,-2 13 12 16,-4 7 19-16,1 6-15 15,4 4-17-15,-2 0-15 16,3 0-1-16,0 1-1 16,-1 23-11-16,1 9 12 15,0 9 3-15,0 5-2 16,0 1-1-16,10-3 0 15,5 2-1-15,0-5 0 0,-1-7 2 16,-2-4-2-16,-5-9 1 16,-7-4-43-16,0-8-8 15,0-2 9-15,-5-4 2 16,-10-4 31-16,-2 0 9 16,9 0 0-16,0-13 31 15,4-5 9-15,4-1-18 16,0-6-3-16,0 1 0 15,15-2-8-15,10 3-9 16,1-2-2-16,6 4-3 16,-5 0 3-16,3 0-8 0,-4 3-1 15,2-1-1 1,-4 4 6-16,-7-2 4 0,-6 10-2 16,-2 0 4-16,-5 6-2 15,-3-1 11-15,0 2-5 16,-1 0-3-16,4 0-3 15,-4 0 0-15,0 0 0 16,0 0 1-16,0 0-1 16,0 0-1-16,0 0-1 15,0 0 2-15,5 0 0 16,-5 0 2-16,1 0-2 16,1 0 0-16,-2 0 0 15,3 0 0-15,1 0 0 16,2 0 0-16,-1 0-2 15,1 0 2-15,1 0 0 0,-4 0 0 16,1 5-2-16,2 5 1 16,-2 5 1-16,-1 3 0 15,0 3 1-15,-3 5-1 16,0 0 2-16,3-2 2 16,-1-2-4-16,3-7 3 15,3-3-3-15,1-7-3 16,-3-3-1-16,5-2 3 15,3 0 1-15,6-17 10 16,1-11-5-16,0-7-5 16,1-6 0-16,-9 2-8 15,-6 7-15-15,-2 10 23 16,-5 12 7-16,0 6 33 16,0 4-17-16,2 0-23 15,1 4-39-15,2 12 25 0,-3 6 13 16,12 0 1-16,2-2-2 15,9-3 1-15,4-5 1 16,-2-1 0-16,1-8-2 16,-3-3-2-16,-7 0 4 15,-3 0 0-15,-6-7 0 16,-1-10 4-16,-6-3-2 16,-1-6 4-16,-1-1-4 15,0 1 0-15,0-2 1 0,0 2-2 16,0 0 15-1,0 2-11-15,7 0-5 0,16-1 0 16,2 3-6-16,1 3 2 16,-8 7-3-1,1 7 0-15,-8 5-1 0,-5 0-13 16,3 0 3-16,-3 13 12 16,4 11 5-16,0 8 0 15,0 2 1-15,-4-1 0 16,2 1 0-16,-4 0 1 15,2-6-1-15,-2-2 1 16,1-2-1-16,0-8 0 16,1-2 0-16,4-7-4 15,5-6 3-15,-4-1-1 16,9 0 2-16,1-6 10 0,-1-13 6 16,0-3-12-16,1-3 11 15,-6-3-9-15,-3-2-2 16,-1-1-4-16,-7-1 0 15,-2 0-2-15,-2 7-14 16,0 4 4-16,0 11 12 16,-6 8 18-16,-13 2-16 15,0 0-2-15,-2 16 2 16,1 1-4-16,10-1-3 16,1 1-6-16,9-2-15 15,0-5-7-15,0-3 3 16,14-6 2-16,7-1 9 15,-3 0 15-15,4 0 4 16,-8 0 1-16,-1 2-1 0,-5 5 2 16,5 2-2-16,-2 0 1 15,7-4 0-15,7-5 6 16,4 0-7-16,4-11 0 16,-3-16 0-16,-4-8-7 15,-11-4-5-15,0-7 10 16,-12-8 2-16,3-5 2 15,-6-5-2-15,0 1-2 16,0 8 2-16,-13 14 9 16,5 20 41-16,-2 8-4 15,2 8-21-15,3 3-12 16,1 2-9-16,2 0-4 0,2 0 0 16,0 6 0-1,-4 12-1-15,0 10 1 16,2 12 0-16,2 7 4 0,0 7 8 15,0 2-12-15,2-1 5 16,13 1 3-16,4-3-8 16,-4-2 0-16,3-6-2 15,0-8-9-15,-6-9-34 16,-1-10-49-16,-7-13-101 16</inkml:trace>
  <inkml:trace contextRef="#ctx0" brushRef="#br0" timeOffset="144776.09">7397 12944 366 0,'0'0'70'16,"0"0"-61"-16,0 0-2 15,63-108-4-15,-42 90 11 16,-6 3 25-16,-4 3-12 16,4 5-21-16,-4 2-3 15,3 3-3-15,-1 2-2 16,5 0 2-16,-3 0-1 15,3 12-1-15,1 5 1 16,-3 5-1-16,-5 0 1 16,-2 3 1-16,-7 0 0 0,2 2 0 15,1-6-1 1,-2-6-21-16,-3-7-35 0,0-8-43 16</inkml:trace>
  <inkml:trace contextRef="#ctx0" brushRef="#br0" timeOffset="144934.19">7607 12565 389 0,'0'0'85'16,"0"0"-50"-16,0 0-6 16,0 0-21-16,0 0-8 15,0 0-22-15,29-56-87 16,-14 56-113-16</inkml:trace>
  <inkml:trace contextRef="#ctx0" brushRef="#br0" timeOffset="145644.97">7903 12626 263 0,'0'0'80'15,"0"0"-78"-15,0 0 2 16,0 0 4-16,-32 109 4 16,32-90 6-16,0 1-3 15,0-3 0-15,0 1 3 0,8 1-4 16,4 1-10 0,-2 0-3-16,0-4 7 15,5-2 0-15,-8-5-3 16,2-5 0-16,-3-4-2 0,0 0 34 15,13-11 28-15,-2-14-28 16,7-9-28-16,-3-8-2 16,-4-6-3-16,-5-8-3 15,-8-2-1-15,-4 0-25 16,0 5 0-16,0 11 9 16,-11 12 13-16,-4 13 3 15,-2 8 0-15,-4 9 8 16,-5 0-8-16,-8 3 4 15,-7 22-8-15,0 8 9 0,-2 10-6 16,15 0 1 0,5 3-1-16,19-4-3 0,4-4 0 15,12-4 1-15,20-9-9 16,13-9-24-16,3-13-5 16,3-3-17-16,-8-10-35 15,-8-12 21-15,-13 5 72 16,-17 0 20-16,-5 11 90 15,0 6-19-15,0 0-56 16,-5 5-35-16,-4 14 0 16,8 1 0-16,1-1-13 15,1-5-5-15,20-1 5 16,5-7 13-16,4-5 0 0,5-1-1 16,-1 0 1-16,0-1-8 15,-7-8 4-15,-7-1 4 16,-9 6 4-16,-4 4 18 15,-4 0 2-15,1 0-23 16,1 17 12-16,5 4 3 16,-4 1-6-16,7-2-10 15,1-3 1-15,6-4-4 16,-3-10-19-16,2-3-70 16</inkml:trace>
  <inkml:trace contextRef="#ctx0" brushRef="#br0" timeOffset="148136.71">7123 13803 266 0,'0'0'71'15,"0"0"-33"-15,0 0-7 16,0 0-2-16,0 0-3 0,0 0 20 15,-7-13-1 1,7 13-15-16,0 0-8 0,0 0-13 16,0 0-7-16,-3 0-2 15,0 14-8-15,-2 18 2 16,-2 12 6-16,5 10 3 16,2 6 1-16,0 7-1 15,0 1-3-15,0 2 0 16,0 3 2-16,4 0 0 15,1-4-2-15,1-5 0 16,-1-13 1-16,-1-9 0 16,-1-12 0-16,0-11-1 15,-3-9 0-15,0-5 0 16,0-4 2-16,0-1-2 0,0 0 2 16,0 0 3-1,0 0 10-15,0 0-4 16,0-1-8-16,0-6 0 0,-3-3-3 15,0-2-6-15,-1 1-3 16,-2-3-5-16,-3 4 11 16,1 0-2-16,-4 5 5 15,-5 3 0-15,1 2-4 16,-4 0-8-16,-5 0-5 16,7 10 0-16,3 1 4 15,0 2-10-15,7 0 5 0,0 1 3 16,4-1 7-1,1 2 4-15,0 7 1 0,3-1 2 16,0 5 1-16,0 1-1 16,0 0 1-16,15-1 0 15,6-4-1-15,6-6-1 16,3-6 4-16,2-10-1 16,-1 0 2-16,0-1 28 15,-1-19-12-15,-6-4-17 16,-3-3 9-16,-8-3 5 15,-6-1 5-15,-7-2-8 16,0 4-4-16,0 2-5 16,-15 4 2-16,-2 3-6 15,-6 9 0-15,-2 7-3 16,2 4-2-16,-1 0-15 16,0 7-4-16,-1 10 0 15,8 5 19-15,-2 0-4 0,12 2 6 16,3 3 2-16,4-3-4 15,0-1 1-15,15-3-3 16,6-5 1-16,4-6 4 16,-3-6-2-16,5-3-2 15,-5 0 6-15,1-7-1 16,-8-6 3-16,-5-2-1 16,-4 0 10-16,-1 1 18 15,-1 1-17-15,-4 5 4 16,0 2 2-16,0 3 11 15,0 3-11-15,0 0-16 16,0 0-2-16,0 0 1 0,0 0-1 16,0 0 0-16,0 0-2 15,0 0-6-15,0 10 2 16,0 13 5-16,-4 4 1 16,-5 7 1-16,2 5-1 15,0 3 0-15,4 5 0 16,-2 3 1-16,3 4 0 15,2 7-2-15,0 15 1 16,0 17 0-16,0 10 0 16,0 2 2-16,0-6-2 15,-3-13 0-15,-9-10 0 16,4-11 2-16,1-6-2 16,4-16 0-16,1-12-3 0,2-9 3 15,0-10 0 1,0-5-4-16,0-2 4 0,0-4-2 15,0 1-1-15,0 0 3 16,0-2 1-16,0 2-1 16,0-2 0-16,0 0 2 15,0 0 1-15,0 0 11 16,0-2-11-16,0-11 2 16,0-1-4-16,0 0 3 15,-3 1-2-15,-5 4-1 0,1-1 1 16,0 1-2-1,1 2 0-15,-3 0 0 0,7 0-5 16,-3-3-12 0,1 3 2-16,-2 2 5 0,1 2 6 15,-1 1 1-15,-7 2 0 16,1 0 3-16,1 0-3 16,1 0 9-16,1 3-12 15,3 6 10-15,1 1-8 16,1 5 3-16,3 3-24 15,1 1 11-15,0 4 14 16,0 3-1-16,3 1 1 16,14-5-3-16,4-5 0 15,0-9-5-15,3-8 4 16,-3 0 4-16,-4-3 0 0,3-15 14 16,-5-11-9-16,0-4 2 15,-8-7 13-15,-4-7-20 16,-3-2 6-16,0 5-6 15,-8 7-5-15,-6 10 5 16,3 12 2-16,1 9 24 16,2 6-26-16,1 0-3 15,-5 8-14-15,-3 16 1 16,4 4 3-16,5 1 12 16,2-1 0-16,4-3-1 0,0-2 2 15,8-8-18 1,5-5-7-16,1-6 6 0,1-4 6 15,-4 0 4 1,-2 0 7-16,-6-6 2 0,-3 3 19 16,0 3 23-16,0 0 7 15,0 0-49-15,0 5 1 16,0 20-2-16,-3 7 2 16,-4 7-1-16,4 4 2 15,1 4-1-15,2 9-1 16,0 13 0-16,0 2 3 15,0 7-3-15,-3-2 0 16,-2-10-1-16,3-4 1 16,2-10 0-16,0-9 0 15,0-13-63-15,0-20-16 0,0-10-109 16</inkml:trace>
  <inkml:trace contextRef="#ctx0" brushRef="#br0" timeOffset="149725.51">7480 15118 231 0,'0'0'99'16,"0"0"-70"-16,0 0-20 15,0 0 4-15,0 0 28 16,0 0 2-16,-3-97 0 16,3 81 10-16,0 2-21 15,0 2-4-15,0 2-13 16,-2 1-5-16,-8 2-6 15,-1-3-4-15,-1 2 1 16,0 3-1-16,1 2 0 0,-2 3-1 16,-2 0-1-16,-4 0 2 15,2 16-6-15,-3 8 6 16,4 4 1-16,4 3-1 16,9 2-2-16,3 3 0 15,0 1-7-15,17 0 1 16,6 0 2-16,4 2 3 15,-1 2 1-15,7 3-3 16,-7 1-1-16,-2-4 5 16,-12-2-1-16,-9-5-2 15,-3-6 1-15,0-7 2 0,-15-4 1 16,-5-8 12-16,5-2 1 16,0-6-10-1,0-1 14-15,2 0-13 0,2-7 17 16,7-18-21-16,4-9-9 15,0-8-32-15,15-1-16 16,10 0 7-16,4 6-81 16</inkml:trace>
  <inkml:trace contextRef="#ctx0" brushRef="#br0" timeOffset="149908.31">7718 15186 534 0,'0'0'93'16,"0"0"-77"-16,0 0-11 16,0 0 2-16,0 0-7 15,0 0-2-15,0 0-15 16,0-19-87-16,17 19 48 16,9 0-36-16</inkml:trace>
  <inkml:trace contextRef="#ctx0" brushRef="#br0" timeOffset="150182.81">8083 15019 408 0,'0'0'78'0,"0"0"-57"0,0 0-12 15,0 0-9-15,0 0 2 16,0 0-2-16,-76 63 1 15,45-26 7-15,-1 4 16 16,15 2-23-16,6 1 0 16,11-5 0-16,0-9-1 15,13-7-7-15,21-12 7 16,13-11-8-16,7 0 3 16,6-17 2-16,-6-1-32 15,-9 3-11-15,-19 7-66 16,-21 4-166-16</inkml:trace>
  <inkml:trace contextRef="#ctx0" brushRef="#br0" timeOffset="152186.72">7164 13917 151 0,'0'0'50'0,"0"0"-37"0,0 0-7 16,0 0 3-16,0 0 20 15,0 0 12-15,4-14 10 16,-4 11-6-16,0 1-4 16,0-1-3-16,0 3 0 15,0 0-19-15,0 0 4 16,0 0-17-16,0 0-6 15,-12 0-6-15,-6 0-14 16,-4 0 8-16,-4 9 2 16,0-3 10-16,1 2 0 15,4-2 2-15,5-3-1 16,6 1 0-16,5-4 1 16,3 0-1-16,2 0-2 0,0 0-1 15,0 0-5 1,0 0-3-16,3 0-15 0,16 0 23 15,4 0 2-15,6-7 3 16,2 0-3-16,-5 7 1 16,1-2-1-16,-11 2 0 15,-7 0-14-15,-9 0 14 16,0 0 0-16,0-3 5 16,0 1 30-16,-8-3-25 15,-16 5-10-15,-7 0-1 16,-10 0-2-16,1 0 2 15,3 7 0-15,9-1 1 0,13-2 1 16,6-2-1 0,9-2 0-16,0 0-51 0,12 0 19 15,14-2 32-15,8-10 5 16,-3-3 2-16,-5 6-3 16,-9 9-4-16,-8 0-4 15,-9 0-28-15,0 14-57 16,0 3-10-16</inkml:trace>
  <inkml:trace contextRef="#ctx0" brushRef="#br0" timeOffset="153049.79">7543 13803 245 0,'0'0'104'0,"0"0"-84"16,0 0-6-16,0 0-12 15,0 0 0-15,0 0-2 16,-15 36 0-16,15-15 0 15,0 0 0-15,0 2-4 16,15-3 3-16,2-4-4 16,4-4 5-16,3-7 4 15,1-1 11-15,-2-4-3 0,-4 0-4 16,-8-4 4 0,-6-12 16-16,-5-7 7 0,0 0-21 15,0-2-7 1,-5-1-1-16,-6-3 2 0,-4 1-5 15,-4-2-3 1,-2 4 0-16,-3 8 5 0,-2 4-1 16,2 8-4-16,-1 6 0 15,8 0 1-15,-3 3-2 16,8 14 1-16,3 1-3 16,9 4-6-16,0 1-8 15,11-2 7-15,23-5-4 16,4-3 10-16,15-5-3 15,9-8-5-15,1 0-14 0,-8-5-9 16,-8-14-28-16,-17-2 39 16,-16-2 24-16,-7 0 5 15,-7 3 10-15,0 0 28 16,-8 4 1-16,-5 2-33 16,1 0 9-16,5 5-11 15,2 0-5-15,-1 6 10 16,2-1-1-16,3 4 9 15,1 0-7-15,0 0-15 16,0 0-9-16,0 11-11 16,0 11 19-16,0 9 1 15,0 4 0-15,5 10 2 16,3 11-2-16,-1 7 0 0,-4 9 0 16,-3 3 0-16,0-9-33 15,0-16-98-15</inkml:trace>
  <inkml:trace contextRef="#ctx0" brushRef="#br0" timeOffset="153535.07">8119 13790 359 0,'0'0'80'15,"0"0"-25"-15,0 0-24 16,0 0-31-16,0 0-3 15,0 0-6-15,-4 23 8 16,3 5 1-16,1 3 0 0,0 2 0 16,0-2-1-16,0-1 1 15,0-3 0-15,0-4 0 16,0-2 0-16,0-8 8 16,0-4-8-16,-1-7 0 15,-3-2 9-15,0 0 49 16,-1 0-8-16,-1-17-36 15,0-6-7-15,-3-5-5 16,3-8 2-16,6-4-4 16,0-4-5-16,0-5 2 15,10 1 3-15,10 0 0 16,4 2 0-16,9 9 1 0,-4 7-2 16,0 5 2-16,-7 10 1 15,2 8-2-15,-8 7-1 16,-5 0-11-16,4 2-16 15,-8 16 6-15,-7 9 15 16,0 4 2-16,-2 5 4 16,-21-2 2-16,-1 0-1 15,-2-2 0-15,0-6-6 16,3-1-27-16,9-9-33 16,7-7-8-16,7-9-127 15</inkml:trace>
  <inkml:trace contextRef="#ctx0" brushRef="#br0" timeOffset="153738.77">8443 13766 347 0,'0'0'182'0,"0"0"-157"16,0 0-17-16,0 0-7 15,0 0 2-15,-30 99-2 16,30-59 1-16,0 2 5 15,0-1-4-15,0 1-3 16,10 4 0-16,-8-5-17 16,-2-7-115-16</inkml:trace>
  <inkml:trace contextRef="#ctx0" brushRef="#br0" timeOffset="154630.17">8728 13897 199 0,'0'0'64'0,"0"0"-31"15,0 0 11-15,0 0-8 16,0 0-4-16,0 0 2 16,0-5-1-16,0 5-8 15,0 0-12-15,0-2 8 16,0 2-4-16,0 0 2 15,0-2-1-15,0 2-6 16,0 0 2-16,0 0 3 16,0 0-16-16,0 0-1 15,0 0-1-15,0 0-3 16,0 0-3-16,0 0 3 0,0 0 4 16,7 0 1-16,5 0-1 15,9 0 0-15,6-2 3 16,3-7-1-16,2 0-2 15,4 1 2-15,-7-1-1 16,0 2-1-16,-3 4-4 16,-1 3-42-16,-6 0-29 15,-4 0-16-15,-12 7-158 16</inkml:trace>
  <inkml:trace contextRef="#ctx0" brushRef="#br0" timeOffset="154833.37">8831 14092 406 0,'0'0'79'15,"0"0"-79"-15,0 0 0 16,0 0-5-16,0 0 1 16,0 0 2-16,29 14 1 15,-1-14 1-15,8 0-3 16,2-5 2-16,8-7-8 15,-3-4-60-15,2-2-118 16</inkml:trace>
  <inkml:trace contextRef="#ctx0" brushRef="#br0" timeOffset="155230.81">9314 13827 288 0,'0'0'89'16,"0"0"-82"-16,0 0-1 15,0 0-4-15,0 0 4 16,-77 90-2-16,70-59 8 16,4-3-3-16,3-3 5 15,0-1-3-15,0-2 0 16,17 0-7-16,7-2 0 15,1-6-3-15,7-5-1 0,1-9 1 16,0 0-1-16,-5-4 11 16,-3-19 0-16,-9-3 11 15,-1-10-14-15,-7-6 22 16,-8-6-11-16,0-2-14 16,-18 3 2-16,-8 5-1 15,-10 3 0-15,6 14-6 16,7 11 5-16,13 9-2 15,5 5-3-15,5 0-76 16,0 19 3-16,0 0 10 16,0-2-136-16</inkml:trace>
  <inkml:trace contextRef="#ctx0" brushRef="#br0" timeOffset="155589.87">9621 13766 288 0,'0'0'45'15,"0"0"-42"-15,0 0-3 16,0 0 6-16,0 0 2 16,70 95 14-16,-51-51 4 15,2 3 2-15,-1 1-14 16,1-3-8-16,-3-1 1 15,-6-4 2-15,-5-9-5 16,-2-15-2-16,-5-9-2 0,0-7 5 16,0 0 41-16,3 0 23 15,6-27-2-15,9-17-49 16,4-13-16-16,4-13 3 16,4-5-5-16,-1-2 1 15,1 8-2-15,-4 18-16 16,-7 20-9-16,-4 18 12 15,-13 13 1-15,-2 0-98 16,0 0-146-16</inkml:trace>
  <inkml:trace contextRef="#ctx0" brushRef="#br0" timeOffset="189811.3">9329 14526 86 0,'0'0'63'0,"0"0"-40"16,0 0-15-16,0 0-1 15,0 0-2-15,0 0 28 16,0 0 36-16,0 0-11 16,-25 3-18-16,20-3 0 15,5 0-6-15,0 0-12 16,0 0-11-16,-4 0-5 16,4 0 0-16,0 0-2 15,0 0 0-15,0 0-7 16,0 0 6-16,0 0-6 0,0 0 2 15,0 0 1-15,0 0 0 16,0 0-2-16,0 0-2 16,4 0 1-16,14 0 3 15,5-1 3-15,5-8 7 16,3 2-5-16,4-3-3 16,-1 3-4-16,-1 2-1 15,-1 5-40-15,-11 0-26 16,-16 0-136-16</inkml:trace>
  <inkml:trace contextRef="#ctx0" brushRef="#br0" timeOffset="190042.98">9348 14658 470 0,'0'0'30'0,"0"0"-30"16,0 0-5-16,0 0-3 16,0 0 6-16,0 0-4 15,96 31 6-15,-45-31-10 16,9 0-10-16,6 0-27 16,2-3-17-16,-11-11-160 15</inkml:trace>
  <inkml:trace contextRef="#ctx0" brushRef="#br0" timeOffset="208126.73">32364 4556 122 0,'0'0'81'16,"0"0"-15"-16,0 0-9 15,0 0-9-15,0 0-25 16,0 0-1-16,0 0-7 15,0 0 9-15,-14-58-6 16,12 56-6-16,1 1 5 16,1 0-2-16,-1-2 0 15,-3 2-2-15,4 1-1 0,0 0-9 16,0 0 2 0,0 0 1-16,0 0-4 0,0 0-2 15,0 0-3-15,0 0 0 16,0 1-2-16,0 16 5 15,-4 5-3-15,2 1 4 16,-3 3-1-16,1 3 0 16,0 1 5-16,-2 1-4 15,4 2-1-15,-3 4 1 16,1 0-1-16,0 0 0 16,3-2 0-16,0-2 0 15,-2 0 0-15,3-4-1 0,0-1 0 16,0-2 1-1,0-3 2-15,0 3 1 0,-2-2-3 16,-2 1 0-16,-1 2 1 16,-1-1-1-16,2 0 1 15,1-2-1-15,0-1 1 16,3 0-1-16,0-1 0 16,0 1 0-16,0-1 0 15,0 1 0-15,0-3 0 16,0-1 1-16,0-2 2 15,0-2-3-15,0-1 0 16,0 3 0-16,0 1 2 16,0-1-2-16,-5 6 1 15,-2 1-1-15,2-2 4 16,2 2-4-16,1-4-1 0,2-1 1 16,0-1 0-16,0 0 1 15,0-1-1-15,0-1 1 16,0 2-1-16,0-3 0 15,0 2 2-15,0 3 3 16,0-3-4-16,0 3 0 16,0 1 2-16,-1-3-3 15,-6 0 1-15,2-1 0 16,2 1-1-16,3-2 0 16,0 4 0-16,0-3 0 15,0 3 0-15,0-1 0 16,0-2 4-16,-4 3-4 0,3 2 0 15,-1 1 0-15,-1 0 0 16,3-2 0-16,0-2 0 16,0-4 1-16,0-3-1 15,0 0 0-15,0-1-1 16,0-2 1-16,0 3-5 16,0-2 5-16,0 1 0 15,0 1 5-15,0 0-5 16,0 2 0-16,0-2-4 15,0 0 8-15,0-1-4 16,0-1 1-16,0-1 0 16,0-1-1-16,0 2 0 15,0-1 0-15,0 0 0 16,0 0-1-16,0-2-4 16,0-2 5-16,0 0 6 0,0 3-5 15,-2-1-1 1,-1 0 0-16,-1 3-1 0,3-2-4 15,-4 2 10-15,-1 1-5 16,1-3 0-16,0-1-1 16,1-3 1-16,2-1 0 15,-2 0 0-15,-2 0-1 16,1 3 1-16,-5 0 0 16,1 0 2-16,3-2-1 15,-6-2 0-15,4 1 0 16,-3 1-1-16,-3-4 0 15,-4 1 6-15,2 1-2 0,1 0-3 16,1 2-2-16,3 1-34 16,-1 2-39-16,-1-5-42 15,2-2-161-15</inkml:trace>
  <inkml:trace contextRef="#ctx0" brushRef="#br0" timeOffset="211328.07">32488 4616 91 0,'0'0'34'16,"0"0"-28"-16,0 0 6 16,0 0-8-16,0 0-2 15,0 0-1-15,-42 7 3 16,39-6 23-16,1-1 3 16,0 2 0-16,0-2-9 15,-1 0 4-15,0 0-16 16,3 2-4-16,-7-2-1 0,5 0-3 15,-4 2 4-15,4-2 14 16,0 0 10-16,1 0 2 16,1 0-8-16,0 0-6 15,0 0-4-15,-2 0-2 16,2 0 0-16,0 0-4 16,0 0-6-16,0 0 6 15,0 0-4-15,-1 0 2 16,-3-2-1-16,1-3-3 15,0 0 2-15,-2 2-1 16,0-2 0-16,1 1 13 16,3 1-1-16,1 1 1 15,0 2 0-15,0 0-5 16,0 0-3-16,0-2-4 0,0 2-3 16,0 0 1-16,0 0 0 15,0 0-1-15,0 0-1 16,0 0 1-16,0 0 0 15,0 0-1-15,0 0 1 16,0 0 0-16,0 0 0 16,0 0-2-16,0 0 1 15,10-1 0-15,6-1 0 16,2 0-1-16,3 0-11 16,3 1 1-16,-3-1 6 15,4-1-1-15,-2-1-1 16,2 1-2-16,-5 1 10 15,-3 1 0-15,4 1 0 0,-2-2 2 16,2 2 1-16,2 0-3 16,0 0 0-16,4 0-7 15,-1 0 7-15,6 0 0 16,3 0 0-16,1 0 0 16,1 0-6-16,4 0 5 15,-5 3 1-15,-3-1 0 16,-2 3-4-16,-5 0 0 15,-1 0 1-15,-3 0 1 16,2 0 1-16,-5-1 1 16,10 0 0-16,3 0 1 15,3-1-1-15,1-3 2 16,-3 0-2-16,-1 0-3 16,3 0 3-16,0 0 0 15,1 0 0-15,4 0 1 16,4 0-1-16,5 0 0 0,-2 0-1 15,3 0-1-15,-2 0-1 16,-4 0 1-16,-4 0 2 16,0-1-7-16,-3-1 7 15,-1-2-5-15,-1 0 1 16,2-1-1-16,6 0 2 16,3-4 0-16,5 2 5 15,0 1-3-15,-3-1 1 16,-6 3 0-16,-6 1 0 15,-4 1 0-15,-7-2 0 0,-4 3 0 16,-5-3 0 0,-1 4 0-16,5-3 7 0,-3 1-6 15,3 0 3-15,2 0 3 16,-7-1-4-16,-4 3 3 16,-7-4-5-16,-4 4 17 15,0 0 2-15,0 0 2 16,0 0-6-16,0 0-2 15,0 0-13-15,0 0 1 16,0 0-1-16,0 0-1 16,0 0 3-16,0 0 5 15,0 0-1-15,0 0 2 16,0 0-5-16,0 0 4 0,0 0 0 16,0 0-8-16,0 0-1 15,0 0-10-15,0 0-14 16,-9 0-28-16,-9 0-40 15,-10 4-43-15</inkml:trace>
  <inkml:trace contextRef="#ctx0" brushRef="#br0" timeOffset="212302.91">32789 3963 181 0,'0'0'87'16,"0"0"-42"-16,0 0 0 16,0 0-1-16,0 0-19 15,0 0-3-15,0 0-1 16,15-23-10-16,-12 23-6 16,2 0-2-16,3 0 0 15,2 0-2-15,5 0 0 16,3 14-1-16,7 6 2 15,-4 2 0-15,-1 2-1 16,1 1-1-16,-6-1 1 16,1 0 1-16,-6-5-2 15,0 2 1-15,-2 1-1 16,-1-9 2-16,-4 0-2 0,-1-2 1 16,0-3-1-16,-1-3 0 15,3-3 1-15,-4 0-1 16,2-1 6-1,1-1-1-15,3 0 35 0,9-1 12 16,1-18-34 0,4-3-15-16,-3-3 1 0,2-6 2 15,-1-1-5-15,-2 4 3 16,1-1-4-16,-5 3 0 16,3 6 2-16,-8 1 3 15,3 5-5-15,0 1 0 16,-1 4-2-16,-7 4 1 15,1 2 1-15,-3 1 0 16,0 0 0-16,0 0 1 0,0 2-1 16,0 0 0-16,0 0-3 15,0 0-4-15,0 0-16 16,0 0-39-16,0 6 11 16,0 9 20-16,0 5-4 15,0 1-23-15,0 0-72 16</inkml:trace>
  <inkml:trace contextRef="#ctx0" brushRef="#br0" timeOffset="212633.68">33448 4041 274 0,'0'0'53'0,"0"0"1"0,0 0-27 15,0 0-14-15,0 0-11 16,0 0 1-16,-15-12-1 16,5 12-1-16,-1 0 3 15,-4 0-4-15,0 4 1 16,-2 8 0-16,-3 1 0 16,5 1-1-16,1 0 0 15,5 2 0-15,4-1-2 16,1 0 0-16,1-1-2 15,3 0 0-15,0-3 2 0,0 1-13 16,15-2 10-16,10-3-5 16,16-5 9-16,11-2-24 15,15 0-55 1,11-14-121-16</inkml:trace>
  <inkml:trace contextRef="#ctx0" brushRef="#br0" timeOffset="212978.07">33952 4032 257 0,'0'0'99'0,"0"0"-49"16,0 0-14-16,0 0-32 16,0 0 0-16,0 0-4 0,-50-26 2 15,28 26 6 1,4 0-8-16,-4 0 1 0,0 9 4 16,1 4 1-16,-1 2-2 15,4 4-4-15,3-1 2 16,4 7-2-16,7 1 3 15,4-1-3-15,0 0 0 16,0-1 1-16,19-1 0 16,3-7-1-16,14-4 0 15,8-7-2-15,-4-3 2 16,-6-2 0-16,-8 0 0 16,-16 0 0-16,-8 0 0 15,-2 0 12-15,0-3 26 16,0-1-34-16,0 2-4 15,-6 2-22-15,-5 0-15 16,-4 0-11-16,2 0-42 0,1 6-57 16</inkml:trace>
  <inkml:trace contextRef="#ctx0" brushRef="#br0" timeOffset="214410.92">34713 4648 120 0,'0'0'119'0,"0"0"-66"0,0 0 15 15,0 0-14-15,0 0-7 16,0 0 10-16,0 0-13 15,16-29-13-15,-16 28-11 16,0-1 2-16,3 1-2 16,-3 1-6-16,1 0-10 15,-1 0-3-15,0 0-1 16,0 0 0-16,0 0-8 16,4 4 2-16,-3 13 2 15,5 9 4-15,3 4 1 16,-4 0 0-16,5 4-2 15,-5 3 3-15,1 4-3 0,1-1 2 16,-4 5-1-16,2 1 0 16,-5-2-1-16,0 1 1 15,0-4 2-15,0 2-2 16,0-2 2-16,0 1-1 16,0 1-1-16,0-4 1 15,0-1-1-15,0 1 1 16,0-2-1-16,0 1 0 15,0 1 0-15,0 4 0 16,0 4 1-16,0-2-3 16,0 1 4-16,0-2-3 15,0-4 1-15,0-4-2 16,-5-3 2-16,2-2 0 16,0-3 1-16,-1-1 0 0,-1-4 9 15,2 0-8-15,0 0-1 16,3 2-2-16,0 4 2 15,0 1-1-15,-4 2 0 16,4 1 0-16,-1 0 3 16,-4-3-3-16,0-6 0 15,0 3-3-15,-1-5 6 16,-2-2-3-16,3 1 0 16,3-4 1-16,2 1-1 15,-4 0 0-15,4 0-1 0,-1 3 1 16,0 1 0-1,-3 0 1-15,-1 0 2 0,4-1-3 16,-2-2 0-16,1-5 0 16,2 0 0-16,0-1-1 15,0-3-2-15,0 0 3 16,0-1-1-16,0-3 1 16,0 1 5-16,2-3-5 15,-2 0-3-15,0 0 0 16,3-4 3-16,-2 2 0 15,4 1 0-15,5 1 5 16,0-1-9-16,6-1 8 16,-1 1-4-16,6-3 2 0,-1 0-2 15,4 0 1 1,12 0 1-16,9 0-2 0,13 0-8 16,5-3-11-16,7-4 6 15,-6 2 0-15,-10-1 12 16,-11-1 0-16,-15 5-3 15,-12-2 6-15,-6 2-3 16,-9 1 1-16,3-1-1 16,-4 0 1-16,0 1-7 15,0-1 6-15,0-2-15 16,0 4-41-16,0 0-11 16,0-3-29-16,0-6-158 15</inkml:trace>
  <inkml:trace contextRef="#ctx0" brushRef="#br0" timeOffset="-212926.62">32744 5306 219 0,'0'0'106'16,"0"0"-57"-16,0 0-16 15,0 0-13-15,0 0-6 16,0 0-10-16,29-62 17 16,-18 46-14-16,5 1-2 15,-1-2 15-15,0-3 17 16,-5 3-5-16,-4-1-2 15,-6 2-16-15,0 4-4 0,0-1-3 16,0 5-5 0,-10 2-2-16,-4 3 1 0,-11 3-1 15,-4 0 3-15,-1 0-3 16,2 12-12-16,8 8 5 16,5 10-21-16,10 6 6 15,5 6 3-15,0 2 1 16,20 2 18-16,5 1-1 15,4-2 1-15,-5-3 0 16,-8-4 1-16,-6-7-1 16,-7-9 0-16,-3-6 0 15,0-8 0-15,-8-2 0 16,-17-5 1-16,-6 1 23 0,-8-2-17 16,-1 0-7-16,9-2-7 15,5-15-24-15,15-5-19 16,11-3-8-16,0-6-99 15</inkml:trace>
  <inkml:trace contextRef="#ctx0" brushRef="#br0" timeOffset="-212653.92">33071 5122 325 0,'0'0'84'15,"0"0"-58"1,0 0 7-16,0 0-31 0,0 0-2 16,0 0-7-16,-23 8 7 15,23 17 2-15,1 6 1 16,10 6 10-16,4 4 12 16,-4 3-4-16,4 1-9 15,-5-3-9-15,-2-4 1 16,-5-5-4-16,-3-1-1 15,0-5-35-15,-21-4-4 16,-11-10-23-16</inkml:trace>
  <inkml:trace contextRef="#ctx0" brushRef="#br0" timeOffset="-212093.62">32934 5392 229 0,'0'0'120'0,"0"0"-100"15,0 0-14-15,0 0-4 16,105-32-2-16,-69 26 1 16,10 0-4-16,2-3 7 15,0 0-6-15,4-1 4 0,-8 0-2 16,4 1 5-16,-12 5-5 15,-5-3 10-15,-11 6-8 16,-8 1 4-16,-6 0-5 16,-6-2-1-16,0 2 0 15,0 0 3-15,0-2 0 16,0 2 22-16,0-4-3 16,0 3-13-16,0 1-2 15,0 0-4-15,0 0-3 16,0 0-5-16,-6 0 0 15,-21 2 5-15,-5 13 3 16,-8 3-3-16,2 0 2 16,7-2 1-16,8 1 0 15,8-5-3-15,8-2-13 16,7-1-3-16,0-6-25 0,15-3 6 16,15 0 33-16,-2 0-35 15,-2-2-12-15,-5-4 23 16,-10 2 26-16,-3 2 5 15,-3 2 22-15,-3 0-24 16,2 0 1-16,0 4-2 16,1 4-2-16,1-1 0 15,4-2-3-15,6-5-9 16,6 0 2-16,4 0-14 16,10-12-45-16</inkml:trace>
  <inkml:trace contextRef="#ctx0" brushRef="#br0" timeOffset="-211688.41">33754 5153 366 0,'0'0'87'15,"0"0"-46"-15,0 0-41 16,0 0-22-16,0 0 20 16,0 0 2-16,-15 73 0 15,13-42 0-15,-1-1 4 16,3-4-3-16,0-2-1 15,0-8 0-15,5-6-7 16,5-1-1-16,-5-7-12 16,-2 1-1-16,3-2 6 15,1 1 12-15,1-1 3 16,6 3 13-16,-2 3-5 0,3-1-3 16,5 6-4-16,-5 0-1 15,-2 2 1 1,-1 2 0-16,-9-2-1 0,-3-2-1 15,0 3-6-15,-18-6-6 16,-11-2 13-16,-3-3 8 16,-5-4-6-16,0 0 2 15,6-4-1-15,11-16 0 16,14-8 2-16,6-8-5 16,20-9-14-16,25-6-15 15,15-9-34-15,8-4-14 0,5 2 7 16</inkml:trace>
  <inkml:trace contextRef="#ctx0" brushRef="#br0" timeOffset="-211378.23">34181 4964 147 0,'0'0'116'16,"0"0"0"-16,0 0-116 15,0 0 3-15,0 0-3 16,0 0 10-16,-92 87 11 16,71-52-10-16,9 4-3 15,9-2 1-15,3-5-3 16,11-1-1-16,28-6-5 15,13-6 0-15,16-6 4 16,6-8-4-16,0-5-24 16,-4-5-29-16,-18-17-33 15,-15-3 43-15,-20-2 43 16,-17 1 25-16,0 6 76 16,-12 4-17-16,-13 8-44 0,-2 4-8 15,5 4-5-15,-2 0-16 16,8 21-11-16,2 6-5 15,8 5 5-15,6 7-4 16,0 5 1-16,20 3-35 16,5-5-46-16,-1-6-211 15</inkml:trace>
  <inkml:trace contextRef="#ctx0" brushRef="#br0" timeOffset="-202392.66">33584 5919 62 0,'0'0'161'16,"0"0"-108"-16,0 0-23 15,0 0 8-15,0 0-25 0,0 0 13 16,0 0-7 0,28-23 9-16,-23 18 4 0,-1 1-11 15,-1-3 4-15,-1 4-18 16,-1 1-3-16,3-2 5 15,1-2-8-15,1 0 10 16,3-5-10-16,-2 2 2 16,3-3-1-16,1-2 3 15,2 1-3-15,-7-1 7 16,0 0-6-16,-2 3 4 16,-4 2 9-16,0-1-1 15,1 3-7-15,-1-1 4 16,0 5-6-16,0 3-3 0,0-2 0 15,0 2-3-15,0 0-1 16,0 0-3-16,0 0-13 16,0 11-31-16,0 15 36 15,0 8 11-15,0 12 2 16,-6 8 0-16,1 4-1 16,0 3 0-16,1-8-1 15,3-10 1-15,-4-9 0 16,-1-10 0-16,1-8-2 15,-5-5-8-15,1-4 10 16,8-2 5-16,0-3 0 16,1-2 3-16,0 0 16 15,0 0 3-15,0 0 2 0,0 0-26 16,5-4-1-16,7-6 5 16,8 1-7-16,6 4 0 15,2-2-5-15,2 7-5 16,10-5-20-16,-8 4-22 15,3-2-4-15,-2-4-14 16,-13-2 10-16,-3-4-76 16</inkml:trace>
  <inkml:trace contextRef="#ctx0" brushRef="#br0" timeOffset="-201765.47">33797 5766 304 0,'0'0'67'0,"0"0"-47"15,0 0-8-15,0 0-12 16,0 0-3-16,-114-33-1 16,88 29 3-16,5 1-3 15,-1 1 4-15,-3 2 6 16,-1 0-6-16,-4 0 0 15,4 0 4-15,0 11-4 16,1 1 2-16,1 6 4 16,0 3-5-16,4 2 2 15,-1 3-1-15,4 2-1 16,2 0-1-16,3 2 3 16,5 0-6-16,4 4 6 0,3 2-3 15,0 2 0-15,0 2 1 16,12-1-1-16,13-2 4 15,-3 0-1-15,13-3-3 16,3-5 2-16,9-2-2 16,5-6 17-16,8-5-10 15,3-8 1-15,4-6 12 16,-2-2 0-16,3 0-10 16,-2-5-3-16,-4-13 2 15,-3-6-5-15,-8-5 0 16,-3-3-4-16,-8-6 0 15,-4-5 4-15,-6-4-3 0,-7-7 1 16,-4-3 3-16,-8 1 4 16,-7 1 14-16,-4 9-16 15,0 4 11-15,-14 4 9 16,-8 4-16-16,-9 2-10 16,-8 1 0-16,-8 7 3 15,-7 6-3-15,-1 6 1 16,3 6-2-16,3 6 0 15,6 0-9-15,0 16-24 16,1 14-42-16,2 4-9 16,-4-3-114-16</inkml:trace>
  <inkml:trace contextRef="#ctx0" brushRef="#br0" timeOffset="-196102.52">24754 5786 155 0,'0'0'61'0,"0"0"-10"16,0 0-7-16,0 0-6 16,0 0-8-16,0 0 5 15,0 0-19-15,-25-37 16 16,25 37-12-16,-5 0-14 15,4 0-6-15,-8 0-2 0,3 15-1 16,-4 7-2 0,3 7-1-16,7 1 6 0,0 2-2 15,0-6 1-15,7-5 1 16,13-2 0-16,2-6 0 16,8-8 0-16,0-3 4 15,3-2 1-15,-2 0 3 16,-5-10-2-16,-1-7-2 15,-4-5 2-15,-1-8-3 16,-9-4-3-16,-1-5 0 16,-7-7 0-16,-3-6-11 15,-3-3 0-15,-17-4 11 16,-6 1 0-16,-4 8 4 0,4 9-3 16,1 10-1-16,3 12-1 15,-1 9 0-15,-6 8-11 16,2 2-15-16,1 0 21 15,6 10 4-15,3 9 0 16,15-2 2-16,2 10 0 16,0 0-1-16,19 5 0 15,12 2 1-15,10-4 2 16,7-6-2-16,4-6 3 16,4-15 3-16,-5-3-3 15,-8 0 9-15,-11-8 1 16,-7-14 7-16,-9-1-6 15,-4-5-2-15,-9 0-6 0,1 1-6 16,-4 0 0-16,0 6 0 16,0 5 0-16,0 6 2 15,0 6-2-15,0 1 24 16,0 1-3-16,0 2-21 16,0 0 0-16,0 10-24 15,0 18 24-15,0 12 2 16,0 5-2-16,0 7-2 15,6-1 2-15,4-4 3 16,-2-3 1-16,-3-2-1 16,-5-3-3-16,0-4 0 0,-1 1-5 15,-24-1-34 1,0-6-17-16,7-12-57 16</inkml:trace>
  <inkml:trace contextRef="#ctx0" brushRef="#br0" timeOffset="-195609.55">25367 5702 339 0,'0'0'32'16,"0"0"4"-16,0 0 0 15,0 0-24-15,0 0-12 16,0 0-1-16,0-9 1 0,0 23 2 15,0 1 0-15,0 3 8 16,6-2 2-16,3-1-6 16,-7-3 0-16,-2-4-5 15,0 1 0-15,0-6-1 16,-6 0 2-16,-14-3 5 16,3 0 1-16,-3 0-5 15,5 0 3-15,1-13-5 16,3-8-1-16,5-6 6 15,6-5-5-15,0-8 0 16,11-7-1-16,20-4 0 16,10-3 0-16,7 4-1 15,2 8-1-15,-4 10 2 0,-7 7-4 16,-8 11 7 0,-10 5-3-16,-9 8 1 0,-9 1-1 15,1 0-4-15,-4 5-2 16,0 19-7-16,-19 9 9 15,-15 9 3-15,-9 11 2 16,-1 6-1-16,8-4 0 16,4-6-12-16,16-10-27 15,10-11-8-15,3-11-43 16,3-5-48-16</inkml:trace>
  <inkml:trace contextRef="#ctx0" brushRef="#br0" timeOffset="-195363.75">25582 5772 275 0,'0'0'88'0,"0"0"-81"0,0 0-7 16,0 0-7-16,0 0 6 16,-479 91 1-16,874-63 8 15,-421-7-2-15,12-6-6 16,13-5-1-16,1-4 1 15,26-5 2-15,22 1 9 16,13-2 4-16,2 0-10 16,-1 0 1-16,-15 3-6 15,-10 4-33-15,-9 1-30 0,-16-2-114 16</inkml:trace>
  <inkml:trace contextRef="#ctx0" brushRef="#br0" timeOffset="-193740.88">25824 5963 185 0,'0'0'98'15,"0"0"-34"-15,0 0-17 16,0 0-31-16,0 0 1 15,0 0-3-15,0 0 0 16,-4-65-2-16,4 63-1 16,0 2-11-16,0 0 0 0,0 0 0 15,0 0-12-15,0 4 0 16,0 15 12-16,0 10 0 16,0 10 0-1,0 9 0-15,0 8 0 0,0 0 0 16,-5-5 0-16,1-11 0 15,4-12 0-15,0-9 0 16,9-7 0-16,21-2-1 16,13-7 1-16,19 3-1 15,15-6-24-15,7 0-116 16</inkml:trace>
  <inkml:trace contextRef="#ctx0" brushRef="#br0" timeOffset="-182330.72">24026 17184 64 0,'0'0'103'0,"0"0"-51"16,0 0-43-16,0 0 38 16,0 0-26-16,0 0 32 15,0 0-32-15,0 0-10 16,-15 0 45-16,11-3-19 16,0-6-36-16,3 2 3 15,0 2-3-15,-4-2 6 16,5 2-5-16,-5 2 17 15,5 1-14-15,-1 0-2 0,-2 2 15 16,3 0-18 0,0 0 0-16,0 0 0 15,0 0-2-15,0 0-2 0,0 0-13 16,5 0 1-16,14 0 16 16,8 0 0-16,8 2 3 15,9 1-1-15,11 1-2 16,2-3 3-16,11-1 5 15,1 0-7-15,2 0 1 16,-6 0 3-16,-5 0-5 16,-9-1 1-16,-13-6 5 15,-3 0-5-15,-8 2 1 16,-7 0 3-16,-7 1-5 16,0 3 0-16,-2-2 0 0,-5-1 0 15,1 4-2-15,-5 0 5 16,-2-1 0-16,0-1-3 15,0 2 1-15,0 0 5 16,0 0-6-16,0 0 1 16,0 0-2-16,0 0 2 15,0 0 1-15,0 0-2 16,0 0-1-16,0 0 1 16,0 0 0-16,0 0 1 15,1 0-3-15,-1 0 1 16,0 0 1-16,0 0-6 15,0 3 6-15,2 7 1 16,1 2 0-16,1 2 0 0,-3 1-1 16,1 2 0-16,0 3 0 15,-1 1 0-15,3 0 0 16,-3 4 0-16,2-1 3 16,-1 0-3-16,3 1 0 15,-5 2 0-15,0-1 0 16,3 1-1-16,1 0 1 15,-3 0 0-15,3-1 1 16,-4 1-1-16,0 0 0 16,0-2 0-16,0-1 0 15,0-1 0-15,5 0 1 16,0-3-2-16,0 1 1 16,0-2 0-16,-3-1-1 15,1 4 1-15,-2 0 0 0,-1 4 0 16,0 2 0-16,0-1 1 15,0 3-1-15,0 1 0 16,0-1-1-16,0 0 1 16,0-6 0-16,0-2-2 15,4-5 4-15,-3 0-4 16,-1 1 2-16,0 3 0 16,0 5 0-16,0 1 0 15,-6 4 0-15,-4-5-1 16,5-2 1-16,3-2 0 15,2-6 0-15,0-2 0 16,0-2-1-16,0-5 0 16,2 5 1-16,3-2 0 0,1 0 1 15,-5 2-1-15,-1 1 0 16,0 1 0-16,0-1 0 16,0 2 0-16,0-5 0 15,0-3 0-15,0 0 0 16,0-3 1-16,0-3-1 15,0 0 0-15,0 0 0 16,0 1-1-16,0-2 1 16,0 3 0-16,0-3-1 15,0 1 1-15,0-1-5 0,4 1 2 16,2-1 3 0,3 0 0-16,3 0-2 0,2 0 2 15,1 0 0-15,1 0 7 16,4 0-5-16,1 0-4 15,4 0 4-15,-2 0-2 16,7 0 0-16,-6-1 0 16,2-3 1-16,-3 4-1 15,-5 0 0-15,2 0-1 16,-1 0 1-16,-3 0 3 16,9 0-3-16,2 0 0 15,5 0-2-15,8 0 2 16,-3 0 1-16,2 0-1 15,-3 0-8-15,-5 0 7 16,-6 0 1-16,0 0 0 0,-4 0 1 16,2 0-4-16,-3 0 5 15,1 5-4-15,0-1 2 16,-1-1 0-16,5-1 0 16,0-2 3-16,8 0-7 15,2 0 8-15,2 0 0 16,4 0-2-16,-3 0-1 15,-2-2 0-15,-4 1 5 16,-3-1-6-16,-3 2 1 16,1 0-4-16,-1 0 4 15,-4 0-1-15,7 0 2 16,2 0-1-16,0 0-2 16,2 0-4-16,-1 0 2 15,-2 0 3-15,0 0 2 0,-2 0-1 16,-2 0 2-16,-2 0 0 15,-3 0 1-15,5 0-4 16,-1 0 0-16,4 0 0 16,5 0 1-16,-3 0-1 15,0 0-2-15,-2 0 0 16,-3 0 2-16,3 0 0 16,-3 0 0-16,4 0 3 15,-3 0-2-15,1 0-1 16,0 0-4-16,-5 0 4 0,-2 0 3 15,0 0-3-15,1 0 0 16,4 0 0 0,3 0 1-16,7 2-1 0,0-2-7 15,0 1 7-15,-3 3-5 16,-6 0-1-16,-3 1 5 16,-3-2-4-16,0 1 4 15,3-1-2-15,2-2 3 16,7 1 0-16,3-2-6 15,0 0 0-15,2 0-29 16,-6 0 10-16,-6 0 11 16,-6 0-1-16,-6 0 15 15,-8 0 10-15,3 0-4 16,-7 0 0-16,6 0-5 0,-4 0 2 16,-1 0-3-16,7 0 3 15,-1 0-3-15,0-3 2 16,0-3 2-16,-3 2 2 15,-2-1 5-15,1-3 16 16,-2 1 2-16,2-1-22 16,-3-1-6-16,3 2 0 15,-3-4-1-15,1-1 3 16,-2 1 7-16,3-2-1 16,1-1 11-16,-3 1 20 15,2-2-35-15,1-1 1 16,-4 3-1-16,3-6 0 15,1-4-4-15,2-1 0 16,7-2-1-16,-4-5 2 0,1 0 5 16,1 2-6-1,-4-2 3-15,-1 2-2 0,-1 1-2 16,-2-3 8-16,1-2 6 16,-5 3 8-16,5-3-11 15,-4 3-5-15,3 0-3 16,-3 0 7-16,2 3-6 15,2-3 2-15,-3 4-6 16,3-2 3-16,-2-2-2 16,0 4 4-16,1 0-5 15,-3 4 17-15,3 0-6 16,-2 2-2-16,-2 0-8 0,3 0 2 16,-2 1-2-1,3-3 0-15,-2 2-2 0,2 0-1 16,1-2 2-16,-1-3 1 15,-2 0-1-15,2 1 0 16,-4 2 4-16,1 1-4 16,-1-1 0-16,0 2 0 15,0 0 0-15,0-2 1 16,0 2-2-16,0 1 2 16,0 1-1-16,0 1 0 15,0-1 1-15,0-2-2 16,0 1 1-16,0 0 0 15,0 2-1-15,0 1 1 16,0-1 1-16,0-1-1 0,0 2-4 16,0 0 3-16,-4 1-2 15,2 0-1-15,-3 0-1 16,-1 2 0-16,1 2 5 16,0 0-1-16,0 1 1 15,0 2 1-15,2-1-1 16,2 2 1-16,1 0-2 15,0 2 1-15,0-2-1 16,0 1-2-16,0 1 3 16,0 1-2-16,0 2 4 15,0 0-2-15,0 2 0 16,0 0 0-16,0 0 0 16,0 0 0-16,0 0-6 0,0 0 2 15,0 0 1-15,0 0-9 16,0 0-9-16,14 0 13 15,8 0 6-15,7 0 0 16,2 4 2-16,2-2 1 16,0-2-1-16,4 0 0 15,1 0 0-15,5 0 0 16,4 0 0-16,4 0-2 16,-4 0 2-16,-6-4 0 15,-4 2 2-15,-4-1-2 16,3-1 1-16,3 2 1 15,-2-1-2-15,7 0-2 16,1 1 2-16,-2 2 0 0,2 0-1 16,-5 0 1-1,0 0 1-15,4 0-1 0,-2 0 2 16,5 0-2-16,-5 0 1 16,-1 0 0-16,5-4 0 15,-7 1-1-15,1 3 0 16,-9 0-1-16,-3-4 1 15,1 4 0-15,-1 0-1 16,6 0 1-16,3 0 0 16,3 0 1-16,-6 0-1 15,-4 0 0-15,-10 0-4 16,-9 0 2-16,-4 0 2 16,-4 0 4-16,7 0-4 15,3 0-2-15,10 0-3 0,10 0 1 16,7 0-12-16,4 0-4 15,2 0 2-15,-6 0 6 16,-8 0 9-16,-11 0 3 16,-3-3-2-16,1-3 4 15,-2 3-2-15,7-2 0 16,6-1 2-16,4 1-2 16,1 0 0-16,1 0-1 15,-3-1-2-15,-1 3 3 16,-4 2 0-16,-1-1 0 15,-2 2 3-15,-3 0-2 16,1 0-1-16,0 0 0 0,2 0-2 16,1 0 4-16,-2 0-3 15,4 0 1 1,-1 0 0-16,3 0 2 0,-2 0-2 16,-1 0 0-16,2 0 1 15,3 0-1-15,6 0 0 16,7 0 3-16,7 0-2 15,6 0-2-15,10 0 2 16,-2 0 0-16,1 0-1 16,-17 0-4-16,-12-3 4 15,-10-3 2-15,-8 0-1 0,-10 0 6 16,1 0 6 0,4-1-5-16,6 0-7 0,9-1-1 15,1-1-1-15,7 1 1 16,-2-4 2-16,-5 5 1 15,-10 0-1-15,-9 2-1 16,-9-1 9-16,0 3-8 16,-3 3 2-16,0-2-3 15,4 0-1-15,-1 1 0 16,2-3-1-16,2 1 1 16,-2 3 3-16,0-5 10 15,-5 3 11-15,0 2-19 16,0 0 2-16,0-2-6 15,0 2 1-15,0 0-2 16,0 0 8-16,0 0-8 0,0 0 0 16,0 0-1-16,0 0-6 15,0 0 5-15,-2 0-28 16,-10 9 13-16,-6 6-26 16,-8 0-25-16,0-12-86 15</inkml:trace>
  <inkml:trace contextRef="#ctx0" brushRef="#br0" timeOffset="-179799.37">31052 16735 81 0,'0'0'101'0,"0"0"-29"16,0 0 16-16,0 0-34 15,0 0-10-15,0 0-11 16,104-63-15-16,-98 59 11 16,0 2 2-16,-1 2 0 15,0 0-9-15,2 0-6 16,2 0-14-16,6 0-1 15,0 0-1-15,0 8 0 16,-3 6-2-16,3 2 2 0,-5 5 0 16,1 3-4-16,-1 6 4 15,2 2 0-15,0 5 1 16,1 2-1-16,-3 4 5 16,0-2-6-16,-5 1 1 15,-5 0-4-15,0 0 4 16,0 2 0-16,-3 4 0 15,-10 4 0-15,-2 0 2 16,0 1-1-16,0-2-1 16,9-3 0-16,3-3 0 15,3-5 1-15,0-4-1 16,0-4 5-16,0 0-4 16,0 2-2-16,0 1-3 15,0 7 4-15,0 5 5 16,-6 4-2-16,1 1 2 0,-1-6-4 15,2-5-1-15,2-5 4 16,2-6-4-16,0-4 1 16,0-6-1-16,0 1 0 15,0 0 0-15,0-1 0 16,0 2 0-16,0-1 1 16,0 0 0-16,0 5-1 15,0-2 1-15,0 4-1 16,2-3 0-16,1 2 0 15,-3-1 0-15,0 0 0 0,0-5 0 16,0 0 1 0,0-5-1-16,0-6 0 0,0-5-1 15,0-2 0 1,0-1 0-16,0-2 1 0,0 2 0 16,0-2 0-16,0 1 0 15,1 1 0-15,5 0 0 16,-2-1 0-16,3 3 0 15,1-2 0-15,2-1 0 16,4 1 1-16,3 0 1 16,1-2-2-16,5 0 4 15,-1 1-8-15,4-1 6 0,-3 2-2 16,6-2 2-16,-4 1-1 16,3 2-1-16,-2-3 2 15,0 1-2-15,4-1-2 16,-1 0 2-16,2 0 0 15,-2 0 2-15,-4 0-2 16,-4 0 0-16,0 0-2 16,0 0 8-16,2 0-10 15,-4 0 4-15,2 0 0 16,-5 2-3-16,0-2 4 16,-2 1-1-16,-2-1 0 15,3 2-1-15,4-2 1 16,4 0 3-16,7 0-3 15,1 0 0-15,3 0 0 0,-4 0 0 16,-5 0 0-16,-6 0 3 16,-4 0-8-16,2 0 7 15,5 0-5-15,6 0 6 16,2 0-3-16,6 0 0 16,1 0 0-16,2 0 0 15,-5 0 0-15,1 0 0 16,-3 0 0-16,2-2-3 15,-2-1 3-15,5-2 1 16,0 2 4-16,5-1-4 16,3-1-1-16,7 2-2 15,-5-1 2-15,4 1 0 16,-3-1 1-16,-2 3 3 0,1-3-4 16,2 4-3-1,1 0 3-15,1 0 3 0,3 0-1 16,2 0-2-16,-5 0 2 15,-3 0-2-15,-7 0 0 16,-4 0 0-16,1-1 0 16,1-2 0-16,-2-2 0 15,0-1 5-15,-2 3-4 16,-3-3 0-16,-6 1 0 16,0 1 0-16,-1-2 4 15,-1 0 5-15,0-1-10 16,-3 4 0-16,-6-3 0 0,-5 3 4 15,-3-2 3 1,-2-1 8-16,-1-3 8 16,1-2-14-16,0-5-2 0,1-2-4 15,-1-2 4-15,4-4 3 16,3-6-8-16,3-2-2 16,0-4 1-16,2 1 0 15,-5-6-1-15,-3 1 0 16,1-4 1-16,-1-5-1 15,-1-5 0-15,1-4 1 16,0-4-2-16,0-3 1 16,-2-2 0-16,-2 7-2 15,1 7-1-15,-6 1 3 16,0 8 0-16,0 1 3 0,-3 6-2 16,-7 0 2-16,-2-1 0 15,5-3-1-15,-2 0-1 16,3-4 2-16,6 0-3 15,0-7 0-15,0 1-1 16,0 0 1-16,0 6 0 16,2 2 1-16,1 11-1 15,-2 6 5-15,0 5-3 16,2 4-1-16,-2-2 0 16,4 1 1-16,-1-7-4 15,-2-5 2-15,2-4 0 16,-4-3-3-16,0-7 3 15,6 2 5-15,3-6-5 0,6 2-8 16,-4 4 5-16,0 6 2 16,-4 9 1-16,1 8 8 15,-5 3-8-15,2 4 2 16,-3-2 0-16,1 5-2 16,4 0 0-16,-2 2 0 15,7 2-2-15,4-2 1 16,5-1 0-16,7-1-1 15,0 2 2-15,-1 2-6 16,2 1 5-16,0 0 0 16,5 4 0-16,-2 0 0 15,5 0 2-15,5 0-1 16,8 4 1-16,10 5-1 16,11 0 0-16,13 1-1 15,4-1 0-15,17-1-3 0,13-1 0 16,12-4-4-16,1-3 2 15,-3 0 1-15,-10 0 4 16,-17-8-1-16,-18-2 2 16,-20 1 3-16,-26 4 0 15,-15 2 2-15,-14 1-3 16,-8 2 8-16,0-2-9 16,0 2-1-16,0 0-11 15,-8 0-35-15,-16 0-5 16,-16 7 2-16,-13 3-41 0,-9-1-51 15</inkml:trace>
  <inkml:trace contextRef="#ctx0" brushRef="#br0" timeOffset="-178381.61">22636 17318 277 0,'0'0'81'0,"0"0"-42"0,0 0 5 16,0 0-22-16,0 0-11 16,0 0-10-16,-65 32 3 15,46-20 2-15,4 2 10 16,4 3-9-16,1 3-4 16,8 0 5-16,2 3-8 15,0 1-1-15,6 2 1 16,19-5 0-16,7-6 0 15,10-8 4-15,0-7 22 16,9 0 1-16,0-13 6 16,-2-12-13-16,-4-2-14 15,-9-5 5-15,-7-3 7 0,-6-3-2 16,-12-4-11-16,-5-7-5 16,-6-5-2-16,0-8 1 15,-10 3-16-15,-11 4 9 16,-5 8 8-16,-4 15 0 15,5 8 0-15,2 9-3 16,2 8 3-16,-2 6 0 16,-2 1-9-16,-1 5-1 15,5 12-1-15,1 7 1 16,4 4 6-16,6 4 4 16,6 4-5-16,4-3 4 15,0-2-2-15,24-4-2 16,11-7 5-16,13-8-1 15,6-7 4-15,5-5 0 16,-3-4-3-16,-1-16 0 0,-8-8 2 16,-3-8-1-1,-3-8 0-15,-4-3-1 0,-6-5 0 16,-11-3-4-16,-9 2 5 16,-11 6-1-16,0 6 13 15,-1 11 1-15,-10 10 1 16,1 5-9-16,1 6 0 15,3 4 2-15,2 1-8 16,1 4-1-16,3 0 1 16,-7 6-6-16,-1 16 3 0,0 9 3 15,-2 9 0 1,-2 10 3-16,2 12-3 16,3 11 4-16,-3 6 1 0,1 5 0 15,3-4 2 1,-4-3-7-16,-1-4 1 0,-1-6-1 15,2-4 1-15,0-2-2 16,2-6-5-16,-2-6-23 16,0-12-51-16,2-15-80 15</inkml:trace>
  <inkml:trace contextRef="#ctx0" brushRef="#br0" timeOffset="-177740.86">23325 17197 343 0,'0'0'73'0,"0"0"-41"15,0 0-31-15,0 0 6 16,0 0-7-16,0 0 2 16,-23 94-2-16,19-65 1 15,1 0 1-15,2 0-2 0,1 0 6 16,0 0 7 0,-5-2-1-16,0 0-6 0,-5-6 8 15,-1 0-7-15,0-4 2 16,-3-4-5-16,3-5-4 15,4-4 4-15,-1-4 2 16,4 0-3-16,3-1 8 16,1-21-4-16,0-6-4 15,0-10-3-15,1-4 1 16,7-2-1-16,3 0 2 16,-4 4-1-16,6 6-1 15,-1 2-3-15,3 6 2 16,4 0 1-16,2-1 0 15,0 2 1-15,6-1 1 16,-1 0-2-16,1 3 0 0,3 0-1 16,1 6-1-16,-1 4 2 15,-6 7-3-15,-5 5 3 16,-4 1-1-16,-9 0-1 16,-6 13-12-16,0 10 12 15,-1 1 2-15,-24 10 0 16,-6 0 1-16,-4 0 0 15,-9 3 1-15,2-4-2 16,-3-1 0-16,7-1 0 16,7-4-1-16,6-1-33 15,10-10-60-15,7-4-321 16</inkml:trace>
  <inkml:trace contextRef="#ctx0" brushRef="#br0" timeOffset="-177483.69">23530 17424 377 0,'0'0'72'0,"0"0"-20"15,0 0-32-15,0 0-15 16,0 0-4-16,0 0 1 15,-14 56 10-15,7-25 0 0,4 7 2 16,1 6-2 0,2 6-9-16,-3 2-3 0,-2 2-2 15,-1 1-17-15,-8-8-87 16</inkml:trace>
  <inkml:trace contextRef="#ctx0" brushRef="#br0" timeOffset="-175754.22">35830 18793 339 0,'0'0'46'16,"0"0"-14"-16,0 0-26 16,0 0 3-16,114-62 1 15,-85 41 15-15,-1-7-7 16,3-3 13-16,5-4-3 15,-2-9 16-15,9-8-35 16,1-8 0-16,-1-8 0 16,-5-3-7-16,-5 2-2 0,-8 10 0 15,-8 9 3-15,-8 10 2 16,-5 7 0-16,-4 6 0 16,0 7-4-1,0 6 1-15,0 4 4 0,0 8-6 16,0 2 0-16,0 0-5 15,-8 2-28-15,-9 16 16 16,-9 9 17-16,1 11 1 16,-5 4 1-16,2 10-4 15,4 3 6-15,6 1-6 0,8 0 2 16,5-5-2 0,5-5 1-16,0-7 1 0,10-5-1 15,10-5 1-15,-3-10 0 16,4-3 2-16,-1-4-2 15,3-5 0-15,1-2 2 16,1-5-2-16,2 0-3 16,3 0-77-16,-4-19-133 15</inkml:trace>
  <inkml:trace contextRef="#ctx0" brushRef="#br0" timeOffset="-175496.29">35941 18445 407 0,'0'0'60'16,"0"0"-35"-16,0 0-19 15,0 0-6-15,0 0-12 16,0 0 12-16,-29 0 0 15,39 0 2-15,22 0 44 16,20 0-8-16,15 0-38 16,12 0-4-16,4 0-73 15,4 0-63-15</inkml:trace>
  <inkml:trace contextRef="#ctx0" brushRef="#br0" timeOffset="-174931.44">37133 18380 294 0,'0'0'158'16,"0"0"-108"-16,0 0 20 15,0 0-43-15,0 0-11 16,0 0-16-16,5-15-5 16,31 13 5-16,22 1 12 15,9 1-11-15,12-2 10 16,0 2 1-16,-2 0-7 15,0-2 7-15,1 2-6 0,-5 0-2 16,-9-5-4 0,-8 0 0-16,-9-4 1 0,-15-2 5 15,-12-1-6-15,-5-3 0 16,-9 1 6-16,-6 0-3 16,0-2-3-16,0-1 0 15,-6 2-3-15,-9-3-4 16,-5 2-12-16,-1-1 18 15,0 4 1-15,-1 0 0 16,1 5 0-16,-8 2 1 16,-2 5 2-16,-1 1-1 15,5 0 4-15,9 0-6 0,7 7-4 16,8 3-1 0,3 6-12-16,8 1 0 0,31 0 16 15,18 1-2-15,3 2 3 16,1-4-10-16,-13-4-32 15,-11-1 21-15,-19-6 21 16,-13-2 0-16,-5 4-4 16,-6 2 4-16,-29 8 0 15,-6 1 13-15,-10 6-8 16,2-1 0-16,-1 7-2 16,1 2-3-16,0 4 0 15,0 3-3-15,-4 5-14 16,1-1-24-16,-7-5-68 15</inkml:trace>
  <inkml:trace contextRef="#ctx0" brushRef="#br0" timeOffset="-167452.28">27493 19485 23 0,'0'0'63'16,"0"0"-44"-16,0 0-19 15,0 0-73-15</inkml:trace>
  <inkml:trace contextRef="#ctx0" brushRef="#br0" timeOffset="-166679.65">27493 19485 53 0,'44'-6'4'16,"-44"6"-4"-16,0 0 0 16,0 0 4-16,0-2 60 15,4-3-34-15,-3 2 22 16,-1 1 4-16,0 0-13 0,0 0-4 16,0 1 3-1,0-3-15-15,0 1-19 0,0-1-1 16,0 1-4-16,3-1 1 15,-2 1 13 1,3 1-9-16,-4-4-6 0,2 1 3 16,1-1 1-16,-3-3 3 15,1 3-6-15,0-1 14 16,-1 2 21-16,0 3-17 16,0 1 9-16,0 1-21 15,0 0-3-15,0-3-6 16,0 3 0-16,0 0 0 0,0 0 1 15,4 0 0-15,-4 0 4 16,0 0-5 0,0 0-1-16,0 0 1 0,0 0 0 15,0 0-2-15,0 0 2 16,0 0-2-16,0 0 0 16,0 0-3-16,0 0-1 15,4 3 6-15,-1 5 0 16,5 4-1-16,-6 1 0 15,2 3 1-15,-3-1-1 16,-1 5 1-16,4-3 0 16,0 6 1-16,-2 1-2 15,2 1 4-15,2 2-3 16,-4 3 0-16,0-1 1 16,3 4-1-16,-5 3-1 0,0 2 1 15,3 7 1-15,-3-1 2 16,0 1-1-16,0-3 0 15,0-1 1-15,2-4 0 16,-2 1 0-16,0-5-3 16,1-5 1-16,4-6 2 15,-5-5-2-15,5-5-1 16,-5-1-10-16,0-2 5 16,0-1-2-16,0 1 3 15,0 0-32-15,0-2-15 0,0-5-22 16,0-2-83-1</inkml:trace>
  <inkml:trace contextRef="#ctx0" brushRef="#br0" timeOffset="-165802.4">27630 19529 35 0,'0'0'106'16,"0"0"-60"-16,0 0-15 16,0 0 8-16,0 0-10 15,0 0 2-15,0-21-3 16,-2 14-8-16,-3 3 16 0,0-1-14 15,4 1-8 1,1 4 5-16,0-2 3 0,0 2-14 16,0 0-6-16,0 0-1 15,0 0-1-15,0 0 0 16,0 0 0-16,0 0 0 16,-9 0-1-16,-2 6-4 15,-5 11 5-15,-4 3 0 16,-4 3 3-16,3 2-2 15,3 2-2-15,-3 1 2 16,2 4-1-16,2-5 0 16,-3 2-1-16,4-8-2 15,0-2 2-15,6-6 0 16,0-5 0-16,5-2 1 16,5-5 0-16,0-1 1 0,0 0 1 15,0 0-2-15,0 0 20 16,0-7-20-16,0-7-9 15,0-5 7-15,6-4 1 16,4-1-3-16,1-1 0 16,2 0-3-16,0 1-9 15,1 3 9-15,2 5 6 16,4-1 1-16,-4 6 0 16,6 1 9-16,-2 1-8 15,-8 2 0-15,1 4 6 16,-7 3-5-16,4 0-2 15,0 0-5-15,5 2 3 16,1 11 2-16,7 6 2 16,3 6 1-16,4 1 3 15,1 7 1-15,0 0 1 0,2 0-4 16,0 1-1-16,-5-2 4 16,-2-3-7-16,-3-5 0 15,-5-2-2-15,-8-5-29 16,-4-6-25-16,-2-11-165 15</inkml:trace>
  <inkml:trace contextRef="#ctx0" brushRef="#br0" timeOffset="-145458.22">25597 17244 216 0,'0'0'66'0,"0"0"-43"16,0 0-2-16,0 0 6 15,0 0-14-15,0 0 3 16,0 0 11-16,0 0-8 16,0-2 1-16,0 2-2 15,0 0-3-15,0 0-4 16,0 0 11-16,0 0-8 16,0 0-1-16,0 0-8 15,0 0 4-15,0 0-4 16,0 0 3-16,0 0-7 15,0 0 0-15,0 0-2 0,0 7-8 16,0 13 8-16,0 11-3 16,0 6 7-16,0 5-5 15,-12 3 4 1,5 3-1-16,-1-4 3 0,3-1-4 16,-1-6-1-16,-426-8 1 15,857-9 0-15,-425-5 1 16,0-10 1-16,0-1-2 15,0 0-5-15,0-3 5 16,0-1 1-16,5 0 4 16,16 0-4-16,6 0 2 15,6-7 1-15,-2 0-8 16,4-2-3-16,0 2-34 0,-1-3-18 16,4 0-36-16,-4-4-160 15</inkml:trace>
  <inkml:trace contextRef="#ctx0" brushRef="#br0" timeOffset="-145163.57">25905 17574 192 0,'0'0'172'0,"0"0"-127"15,0 0-27-15,0 0-18 16,0 0-17-16,0 0 9 16,3 0 8-16,13-1 2 15,5-8 2-15,5-4 1 16,2-1-4-16,-4-2 0 15,-7-1 0-15,-8 3 0 16,-9 1 22-16,0 1 2 0,0 5 12 16,-17 2 5-16,-14 5-26 15,-5 0-14-15,-1 0 5 16,2 0-7-16,8 3 0 16,11 4-1-16,4 3 1 15,9 1-23-15,3 2-13 16,0-1-20-16,21-1 1 15,17-4-29-15,12-7-96 16</inkml:trace>
  <inkml:trace contextRef="#ctx0" brushRef="#br0" timeOffset="-144684.38">26282 17344 351 0,'0'0'92'0,"0"0"-40"16,0 0 8-16,0 0-34 0,-36-93-8 15,30 93-18-15,1 0 2 16,0 0-8-16,5 11-14 16,0 9-8-16,0 6 17 15,21-1 10-15,6 4 2 16,8 2 4-16,2 4-4 16,-4 2 1-16,-5 4-2 15,-16 4 1-15,-12 2-1 16,-1-4-1-16,-30-4 1 15,-10-8 4-15,-6-6 3 0,5-8 10 16,1-9-1 0,12-8-11-16,13 0 22 0,16-16-8 15,0-20-13-15,36-13-6 16,17-8-13-16,8-4 10 16,2 4 3-16,4 8 0 15,-9 6-4-15,-7 10-1 16,-8 5 10-16,-14 11-10 15,-9 7 12-15,-13 5-6 16,-3 3-1-16,-4 2 1 16,0 0-2-16,0 0 1 15,0 0-15-15,0 5 13 16,0 14 1-16,2 7 2 0,2 2-1 16,5 3 0-16,2 2 0 15,-1-5-32-15,0-6-52 16,-9-10-41-1</inkml:trace>
  <inkml:trace contextRef="#ctx0" brushRef="#br0" timeOffset="-144513.48">26740 17008 456 0,'0'0'69'0,"0"0"-52"16,0 0-12-16,0 0-5 15,0 0-13-15,0 0-34 16,103-76-14-16,-97 91-14 0,3 1-60 16</inkml:trace>
  <inkml:trace contextRef="#ctx0" brushRef="#br0" timeOffset="-144310">27066 17111 192 0,'0'0'170'0,"0"0"-148"16,-119 86 8-16,77-48-5 16,9 3-9-16,6-2 7 15,12 1-15-15,13-5-8 0,2-6 0 16,10-5-3 0,24-9 3-16,11-8 0 0,13-6 4 15,10-1-4 1,-2 0-66-16,-5-13-106 0</inkml:trace>
  <inkml:trace contextRef="#ctx0" brushRef="#br0" timeOffset="-143229.32">27364 17262 218 0,'0'0'74'0,"0"0"-7"15,0 0-16-15,0 0-19 16,0 0 0-16,0 0-6 15,0 0 1-15,0 0-18 16,0 0 21-16,0 0-15 0,0 0 0 16,0 0-12-16,0 0-3 15,0 0 0-15,0 0 0 16,0 0 3-16,0 0-3 16,0 0 0-16,0 0 1 15,0 0-1-15,0 0-1 16,0 0-1-16,0 0 2 15,0 0 0-15,0 0 1 16,0 0-1-16,0 0 0 16,0 0 0-16,0 0-1 15,0 0 2-15,0 0 0 0,0 0 1 16,0 0 0 0,0 0 1-16,0 0-3 15,0 0 0-15,0 0 0 0,0 0 0 16,0 0 0-16,0 0 0 15,0 0 0-15,0 0 0 16,0 0-2-16,0 0 2 16,0 0 1-16,0 0 0 15,0 0-1-15,0 0 0 16,0 0-2-16,-4 5-8 16,1 4 10-16,-2 3 2 15,0 1-1-15,3 4-1 0,-1 2 0 16,3 0-1-1,0-3-1-15,0-2 0 0,0-1-10 16,10-5 5-16,5-1 7 16,2-4-3-16,3-3 0 15,2 0 3-15,3 0 0 16,4-13 11-16,1-8-10 16,0-4 4-1,-4-5-4-15,-11 0 0 0,-4-3 4 16,-11 2-4-16,0 1 7 15,0 7-2-15,-16 5-4 16,-4 5 4-16,1 8-6 16,-5 5-6-16,1 0-5 15,-5 6-34-15,2 15 4 16,1-1-18-16,5 0-69 0</inkml:trace>
  <inkml:trace contextRef="#ctx0" brushRef="#br0" timeOffset="-141819.29">25208 17625 31 0,'0'0'63'0,"0"0"-3"15,0 0 9-15,0 0 6 16,0 0-22-16,0 0-15 16,0 0-10-16,0 2-3 15,0-2-14-15,0 0-5 16,0 0 3-16,0 0 4 15,0 0 9-15,0 0-4 16,0 0-3-16,0 0-7 0,9 0-3 16,7-7 1-16,6-1-1 15,1-3-4-15,4-2 3 16,0-2-1-16,0-5-1 16,2 3 1-16,-6-5 0 15,2-2-2-15,-5 0 2 16,2-2-3-16,-2-5 3 15,0-6-5-15,0-2 2 16,-4-3-15-16,-1 0 7 16,1-5 5-16,-1 3 0 15,2 0 3-15,-1 0 0 0,1 7-1 16,-2 3-1 0,-3 2-2-16,-4 7-1 0,-1 2 4 15,-4 6 0 1,-3 4 1-16,0 4 0 0,0 2-4 15,0 4-2-15,0 1 5 16,0 2-5-16,-3 0-8 16,-10 0 1-16,-3 0-1 15,-3 12 14-15,3 3 0 16,0-3 0-16,4 4-4 16,0 3 3-16,-1 2-1 15,-2 9 2-15,-1 7 0 0,0 0 1 16,1 10-1-16,0 0 2 15,6 4-2-15,7 1 5 16,2 1-4-16,0-1-2 16,0-4 2-16,11-4-1 15,10-3 1-15,12-6-1 16,7-3 3-16,8-7 4 16,14-2-7-16,5-8-1 15,9-10-32-15,-3-5-166 16</inkml:trace>
  <inkml:trace contextRef="#ctx0" brushRef="#br0" timeOffset="-129894.81">25108 16926 302 0,'0'0'72'0,"0"0"-31"16,0 0-1-16,0 0-16 16,0 0 8-16,0 0-18 15,-13-92 13-15,16 77-21 16,7-1-1-16,0 1 11 15,-3 2-8-15,1-1-8 16,0 0 8-16,6-2-6 0,3-4 0 16,12-3-2-16,2-5 1 15,8-6-1-15,7-5 4 16,5-5-8-16,2-8 4 16,4 1 0-16,4 2 0 15,-3 5 0-15,-1 7 3 16,-6 7-3-16,-4 5 0 15,-11 6-7-15,-9 4 0 16,-11 6-5-16,-6 4 11 16,-8 2-2-16,-2 3 3 15,0-3-4-15,-3 1 4 0,-22 2-8 16,-2-3 0 0,-3 1 4-16,2 0 4 0,8-1 4 15,12 3 2-15,5 0 18 16,3 0-24-16,0 0-17 15,3 0-30-15,22 0 41 16,10 0 6-16,2 0 3 16,5 0 2-16,-12 0-5 15,-8 0-3-15,-15 0-14 16,-7 16 4-16,0 8 10 16,-21 7 3-16,-12 8 0 15,-4 5 9-15,3 1-3 16,6-1-5-16,11-3-1 0,7-5-6 15,10-4 2-15,0-9-18 16,0-9-37-16,8-12-75 16</inkml:trace>
  <inkml:trace contextRef="#ctx0" brushRef="#br0" timeOffset="-129205.68">25743 15557 363 0,'0'0'61'0,"0"0"-38"16,0 0-1-16,0 0-18 0,0 0-2 15,0 0 1-15,46-39 0 16,-31 20 17-16,-3-1-3 16,1-2-9-16,-7-1 12 15,-6 3-13-15,0 3 2 16,0 3-2-16,-15 6-7 15,-12 6 1-15,-13 2 2 16,-6 4-6-16,-2 19 3 16,3 7-1-16,9 4 1 15,14 1 0-15,20 4-16 0,2 1-3 16,34 3 13 0,11-4 6-16,7-2 7 0,0-2-3 15,-6-5-4-15,-13-3 1 16,-9-3 0-16,-14-5-1 15,-7-4 0-15,-3-2 1 16,0 0 1-16,-2 1 2 16,-14-2-4-16,-3 5 0 15,-4-4 0-15,-3-1-2 16,-2-2-28-16,9-5-17 16,9-5 6-16,10 0-32 15,0-13-135-15</inkml:trace>
  <inkml:trace contextRef="#ctx0" brushRef="#br0" timeOffset="-128966.59">25975 15518 391 0,'0'0'72'0,"0"0"-23"15,0 0-2-15,0 0-19 16,0 0-28-16,0 0 0 15,-41 7-2-15,36 23 2 16,5 7 1-16,0 9 0 16,0 2-1-16,0 7-1 15,5-2-2-15,6-7-27 16,-2-10-48-16,-3-15-38 0,-6-9-232 16</inkml:trace>
  <inkml:trace contextRef="#ctx0" brushRef="#br0" timeOffset="-128520.2">25949 15757 162 0,'0'0'52'16,"0"0"-25"-16,0 0-23 15,100-41 1-15,-59 26-3 16,0-4 0-16,3-3 0 0,-3-2 2 16,2-2-4-16,-5 1 0 15,-2 2 1-15,-14 3 1 16,-7 4-3-16,-15 8 3 16,0 4 48-16,-15 4-5 15,-17 0-36-15,-13 19 1 16,-2 10 6-16,5-1-4 15,7 0-2-15,13-1-6 16,16-7-4-16,6-3-3 16,0-4-4-16,21-6 3 15,6-7 0-15,8 0-2 0,2-3 6 16,4-12-4 0,-5-1 3-16,-12 6 2 0,-11 5-1 15,-13 5 0-15,0 0-1 16,-9 17 1-16,-14 12 6 15,-2 4-2-15,4-1-4 16,6-8-71-16,10-12-140 16</inkml:trace>
  <inkml:trace contextRef="#ctx0" brushRef="#br0" timeOffset="-127801">26513 15486 388 0,'0'0'64'0,"0"0"-33"16,0 0-31-16,0 0-3 16,0 0 3-16,0 0 1 15,-17 39-1-15,12-24 2 16,1 3-4-16,3 4 2 16,1-5 0-16,0 3 0 15,0-3 0-15,0-3 0 16,4-4-7-16,-3-5 5 15,3-2-5-15,-3-3 4 16,-1 4 2-16,4-2 1 16,2 3-1-16,0 2 1 15,5 2 2-15,-1 6-2 16,-1 2 0-16,-7 4 1 0,-2 7-1 16,-2 1 0-16,-19 0-1 15,-3-8-1-15,3-7 2 16,6-10 0-16,0-4 16 15,-3 0 9-15,5-2-13 16,5-20-5-16,4-13-5 16,4-13-2-16,15-12 3 15,20-10-3-15,12-6-16 16,5-1-24-16,5 0-6 16,-3 6-1-16,-4 7 14 15,-13 13 33-15,-7 17 7 16,-13 14 14-16,-11 9-4 0,-2 7 9 15,-4 4-3 1,0 0-23-16,0 23-13 0,-4 10 13 16,-7 5 8-1,-1 5-8-15,7-2 9 0,5-2-5 16,0-3 1-16,22-4 5 16,5-7-10-16,8-10 9 15,1-5-9-15,-4-10 1 16,-6 0-1-16,-4-7 0 15,-3-13-3-15,-9-3-8 16,-5-2 4-16,-5 6 7 16,0 6 0-16,-18 7 34 15,-5 6-10-15,-1 0-23 16,3 19 4-16,8 9-3 16,11 2-2-16,2 3-4 0,9-3-1 15,18-1-9-15,4 0-5 16,4-6-13-16,-2-6-88 15</inkml:trace>
  <inkml:trace contextRef="#ctx0" brushRef="#br0" timeOffset="-127348.66">27239 15393 351 0,'0'0'44'0,"0"0"-10"16,0 0-16-16,3-91-6 15,1 58 10-15,4-3-3 16,-6 1 12-16,6 1-22 16,-7 5 2-16,-1 10 12 15,0 7-7-15,1 6 10 16,-1 6-7-16,3 0-19 15,-1 7-13-15,2 20-1 16,-4 15 12-16,0 13 2 16,0 8 0-16,0 4 2 15,0-4-4-15,0-4 0 16,0-8 2-16,-4-11 2 16,2-10 0-16,-1-11-2 15,1-9-5-15,-2-7 5 0,4-3 4 16,0 0 2-16,0 0 1 15,0 0 9-15,0 0-10 16,11 0-3-16,19-10 2 16,13-3-5-16,13-1 3 15,11 5-8-15,7-1-8 16,0-3-62-16,-3 0-65 16</inkml:trace>
  <inkml:trace contextRef="#ctx0" brushRef="#br0" timeOffset="-125815.45">22717 18211 300 0,'0'0'79'0,"0"0"-55"15,0 0 6-15,0 0-8 16,0 0 5-16,0 0-14 0,-18-18 7 16,16 15 14-16,1 3-8 15,-1-2-11-15,2 0 15 16,0 2-21-16,0 0-7 15,0-2 1-15,0 2-3 16,5-5-6-16,28-2 6 16,20-4 0-16,19-5 4 15,8-2-4-15,14-1-1 16,-6 1 1-16,-6 3 0 16,-13 2-34-16,-7 2-34 15,-12 3 12-15,-14-2-7 16,-20 3-171-16</inkml:trace>
  <inkml:trace contextRef="#ctx0" brushRef="#br0" timeOffset="-125246.18">22896 18292 331 0,'0'0'40'16,"0"0"-22"-16,0 0-11 16,0 0-3-16,0 0-2 15,0 0 2-15,39 52 23 16,25-54-6-16,18-17 6 0,9-5-25 16,6 0 14-16,1 3-12 15,-15 5-2 1,-8 3 2-16,-21 3-1 0,-22 2-2 15,-14 3-1-15,-9 1 2 16,-9 4 4-16,0-2 52 16,0 1-14-16,0-1-28 15,0 0-10-15,0 1-3 16,-2-1-2-16,-1 0 5 16,3 2-6-16,0 0-2 15,0 0 0-15,0 0-5 16,0-2 2-16,0 2-3 15,0 0 5-15,0 0 3 0,0 0 0 16,0 0-6-16,0 0-3 16,0 0 4-16,0 0 5 15,0 0 1-15,0 0-1 16,0 0 2-16,0 0-2 16,0 0-1-16,0 0 1 15,0 0 0-15,0 0-9 16,0 0-29-16,3 0-4 15,2 0 12-15,2 0 30 16,0 0-9-16,1 0-17 16,3-1-20-16,-2-6-31 15,-1-3-92-15</inkml:trace>
  <inkml:trace contextRef="#ctx0" brushRef="#br0" timeOffset="-118919.26">28455 17289 179 0,'0'0'62'0,"0"0"-21"0,0 0-17 16,0 0-2 0,0 0-13-16,0 0 13 0,0 0-10 15,0-18 2-15,0 18 3 16,0-2 5-16,0 2-1 16,0 0-5-16,0 0-5 15,0 0-11-15,0 5-4 16,-11 19-3-16,-4 11 7 15,-4 10 4-15,1 3 7 16,0 2-1-16,5-3-8 16,5-6 3-16,3-5-4 15,5-9 0-15,0-9 0 16,0-6 3-16,0-5-4 16,0-7-1-16,0 0-3 15,12 0 4-15,5-4 7 0,6-8-7 16,-1-4-6-16,-4 8 1 15,-3 2-1-15,-5 6 6 16,0 0-3-16,2 0 3 16,2 0-2-16,2 9 2 15,6-1-5-15,4 0-11 16,4-6-8-16,0-2-2 16,-3 0 15-16,-7 0-2 15,-7-10 13-15,-5-5 0 16,-8-2 17-16,0 2 18 0,0 3-12 15,0 2 12-15,0 3-21 16,0 4-5 0,-6 0-9-16,-9 1-7 0,-5 2 3 15,-10 0 3-15,-1 0-3 16,4 0 4-16,5 5 1 16,9-1 3-16,8 4-4 15,5-2-52-15,0 2 7 16,21-1 1-16,14-5-35 15,10-2-64-15</inkml:trace>
  <inkml:trace contextRef="#ctx0" brushRef="#br0" timeOffset="-118479.18">28879 17421 317 0,'0'0'119'0,"0"0"-54"15,0 0-40-15,0 0-20 16,0 0 4-16,0 0-7 0,-56-33-2 15,56 40-18-15,0 7-4 16,2 6 9-16,17 4 9 16,3 3 4-16,-1 6 2 15,-1 4-1-15,-10 2 2 16,-5 2-3-16,-5-2 4 16,0-4 1-16,-25 1 4 15,-10-9-3-15,1-2-3 16,3-9 8-16,2-6-8 15,12-8-3-15,7-2 3 0,6-9 11 16,4-17-14-16,13-11-17 16,19-7-3-16,7 0 20 15,6 1-5-15,2 6 3 16,4 3-5-16,-3 9 4 16,-8 6 3-16,-9 7 3 15,-15 6 0-15,-10 5-3 16,-6 1-3-16,0 0 0 15,0 4 3-15,0 16 0 16,0 5 3-16,0 0-2 16,5 2 0-16,4-3-1 15,1-2-1-15,-2-1-3 16,-5-8-38-16,0-12-83 16</inkml:trace>
  <inkml:trace contextRef="#ctx0" brushRef="#br0" timeOffset="-118314.04">29193 17328 452 0,'0'0'36'16,"0"0"-12"-16,0 0-24 16,0 0-34-16,0 0-14 15,99-27-25-15,-82 27-77 16</inkml:trace>
  <inkml:trace contextRef="#ctx0" brushRef="#br0" timeOffset="-118096.85">29630 17305 324 0,'0'0'76'0,"0"0"-53"15,0 0-16-15,-129 55 11 16,87-27 13-16,6 5-12 15,8-2-12-15,13 0 6 16,11-5-13-16,4-5-2 16,13-5 0-16,24-6 1 15,16-6 2-15,14-2 3 0,6-2-4 16,-1 0-58 0,-4-12-147-16</inkml:trace>
  <inkml:trace contextRef="#ctx0" brushRef="#br0" timeOffset="-116984.45">29982 17369 25 0,'0'0'233'0,"0"0"-170"15,0 0-14-15,0 0-16 16,0 0-12-16,0 0-3 16,0 0 18-16,0 0 4 15,5 0 2-15,1 0-15 0,1-7-12 16,1 0-13 0,3-4 4-16,1 0-3 0,-1-2-1 15,-1-2-2-15,4-2 0 16,-7-4 1-16,1-2 3 15,-1 2-4-15,-4 0 1 16,-2 4-1-16,-1 5 6 16,0 7-2-16,0 2 3 15,0 3-4-15,0 0-3 16,0 0-2-16,0 0-22 16,0 16-16-16,-6 12 39 15,-9 12 1-15,5 9 3 0,-2 11-3 16,-3 3 2-1,7 1-1-15,1 1-1 0,4-5 0 16,3-6 0-16,-2-10 3 16,-1-11-3-16,-3-9 0 15,3-9 3-15,-1-8-3 16,-1-2 0-16,2-5 3 16,1 0 22-16,1 0-4 15,1 0-5-15,0 0 4 16,3-7-17-16,25-10-3 15,13-2-5-15,3 3 2 16,6 4 3-16,-2 2-9 16,-6 3-13-16,-6 5-16 15,-6 2-5-15,-2 0-36 16,-8 0-51-16</inkml:trace>
  <inkml:trace contextRef="#ctx0" brushRef="#br0" timeOffset="-115958.77">29215 16600 207 0,'0'0'89'0,"0"0"-26"16,0 0-30-16,0 0 9 16,0 0 3-16,0 0-21 15,-6-24-1-15,6 12 4 16,0-1 0-16,0-4-22 16,4-3 2-16,12-7-7 15,9-4 1-15,4-2 0 16,6-2 2-16,6-1-1 15,6-4-2-15,10-7-3 16,8-7 1-16,2-5 1 16,9 0-37-16,-3 2 17 15,-10 13 12-15,-8 13 8 16,-22 14 1-16,-16 10 0 0,-12 7 0 16,-5 0 0-1,0 0 1-15,0 0-1 0,-22 0-10 16,-16 6 3-16,-6 2 4 15,1-1 3-15,0 0 2 16,7 0 0-16,10-2 1 16,11-1-1-16,10 0-2 15,5-2-23-15,11-2-23 16,27 0 22-16,13 0 11 16,6-4-5-16,3-6 7 15,-16 4 11-15,-10 2 0 16,-21 4-1-16,-9 0 1 15,-4 2 4-15,-1 16-1 0,-19 11 34 16,-6 6-22 0,-1 6 0-16,2-1-15 0,8 3 0 15,2 0 2-15,5-2-2 16,1-4-1-16,7-7-17 16,-2-5-42-16,3-13-261 15</inkml:trace>
  <inkml:trace contextRef="#ctx0" brushRef="#br0" timeOffset="-115417.07">29888 15056 381 0,'0'0'58'0,"0"0"-14"16,0 0-12-16,58-89-1 16,-38 64 2-16,-6 1-10 15,-1 4 0-15,-13 2-14 16,0 5-2-16,0 6 7 16,-16 7-14-16,-15 0 0 15,-10 9-21-15,-2 13 19 16,4 3-1-16,17 6-1 15,16 3-5-15,6 4-5 16,16 1-1-16,20 5 7 16,3-4 8-16,-5 2 0 0,-8-3 0 15,-11-7 0 1,-13-6 0-16,-2-5-2 16,0-7 0-16,-17-1 2 15,-9-4 1-15,1-4 5 0,-3-1-2 16,8-4-4-16,9 0-72 15,7-8-35-15</inkml:trace>
  <inkml:trace contextRef="#ctx0" brushRef="#br0" timeOffset="-115165.63">30148 14862 368 0,'0'0'54'16,"0"0"-30"-16,0 0 5 0,0 0-29 16,0 0-1-16,0 0 1 15,-36 46 17-15,46-19-1 16,7 5 3-16,5 6-6 16,3 5-12-16,-4 0-1 15,-1 5 0-15,-5 0-16 16,-10-9-36-16,-5-10-39 15,-10-15-290-15</inkml:trace>
  <inkml:trace contextRef="#ctx0" brushRef="#br0" timeOffset="-114787.16">30279 14998 277 0,'0'0'31'16,"0"0"11"-16,129-68-17 16,-70 44-8-16,9-3-12 15,3-3 12-15,-7 4-17 16,-13 5 2-16,-23 7-2 16,-18 9 10-16,-10 5 29 15,-24 0-21-15,-32 24-18 16,-17 8-7-16,-8 3 7 15,6 2-4-15,20-3 0 16,19-5-3-16,24-8-4 0,12-9-13 16,5-8-19-16,32-4 35 15,14 0 3-15,7-9 3 16,-2 0-1-16,-12 4 3 16,-9 5 19-16,-10 0 7 15,-8 0-17-15,-3 9-4 16,-7 8-5-16,-3 8-7 15,-4-3-12-15,0-6-71 16</inkml:trace>
  <inkml:trace contextRef="#ctx0" brushRef="#br0" timeOffset="-114075.7">30972 14744 204 0,'0'0'259'15,"0"0"-203"-15,0 0-56 16,0 0-53-16,0 0 52 16,0 0 1-16,-22 80 4 15,7-55-1-15,2 0-5 16,0-7 4-16,6-4-2 16,7-5 0-16,0-8-11 15,0-1 10-15,5 0 1 16,17 0 3-16,-1 0 3 15,4 0-2-15,1 4-3 16,0 6 1-16,-5 5 0 0,1 7-2 16,-14 2 2-1,-8 3-6-15,0-1 8 0,-30 1-6 16,-11-3 4-16,-5-3 3 16,-1-7-1-16,9-10-2 15,7-4-1-15,7-6 10 16,14-20-2-16,10-17-9 15,3-9-7-15,30-10-12 16,17-11-1-16,13-4 2 16,8-4-42-16,3 0-7 15,-9 9-3-15,-8 10 70 16,-18 14 20-16,-16 18 33 16,-14 12 14-16,-9 13-11 0,0 5-8 15,-4 0-47 1,-24 19 10-16,-6 10-15 0,-2 5 8 15,8 5-6-15,12 2 4 16,11 2-1-16,5-3 4 16,18-1-5-16,23-4 2 15,11-8 3-15,11-8-5 16,2-9-5-16,-8-10-9 16,-6 0-6-16,-12-14-13 15,-9-13 2-15,-15-3 4 16,-13 0 27-16,-2 5 10 15,-7 8 42-15,-19 5-1 0,-1 7-30 16,1 5-3-16,2 0-8 16,9 15-10-16,8 15-3 15,7 5 2-15,0 8 1 16,0 6-1-16,22 6 1 16,8 6-7-16,3-8-52 15,-2-10-115-15</inkml:trace>
  <inkml:trace contextRef="#ctx0" brushRef="#br0" timeOffset="-113310.46">31859 14627 59 0,'0'0'13'0,"0"0"-9"15,0 0 81-15,0 0 46 16,0 0-95-16,0 0-4 15,-11 3-17-15,11-3 1 16,0-2 0-16,0 2-6 16,0 0-8-16,0-1-1 15,0-1-1-15,0-2 7 16,0 1-1-16,-4-2-3 16,0-2 7-16,3 0 0 0,1-1 1 15,0-2 3-15,0 0 1 16,1-1-12-16,13 3-3 15,6-2 2-15,1 3 5 16,5 0-2-16,4 5-5 16,-2 2 0-16,-2 0 0 15,-5 0-2-15,-6 11-2 16,-10 12-9-16,-5 6 11 16,-5 9-10-16,-27 7 10 15,-8-1-2-15,-2-5 4 16,10-7 5-16,11-10-4 15,11-7 8-15,10-4-6 0,0-2-2 16,10-6 1-16,26-3 1 16,26 0 6-16,17 0 0 15,10-12-9-15,-2-4-7 16,-13 4-26-16,-18-3 7 16,-25 5 13-16,-15 3 13 15,-16 3 0-15,0 4-13 16,-15 0-159-16</inkml:trace>
  <inkml:trace contextRef="#ctx0" brushRef="#br0" timeOffset="-110518.59">25315 18196 16 0,'0'0'57'0,"0"0"-45"16,0 0-12-16,0 0-85 16</inkml:trace>
  <inkml:trace contextRef="#ctx0" brushRef="#br0" timeOffset="-108360.63">31517 19267 325 0,'0'0'79'15,"0"0"-8"-15,0 0-24 16,0 0 8-16,0 0-14 16,0 0-11-16,-10-98-7 15,10 85-12-15,0 3 7 16,0 4-2-16,0 3 1 0,0 3-6 15,0 0-8 1,0-4-3-16,0 3 0 0,0 1 0 16,0 0-14-16,0 14-10 15,0 22 16-15,0 11 4 16,0 14 4 0,3 6 2-16,2 1-1 0,-2 4 1 15,-1-6-2-15,0-4 0 16,-2-7 0-16,0-10 4 15,0-5-3-15,0-11 0 16,0-5-2-16,0-7 0 16,0-4-11-16,3-1-22 15,-3-7-19-15,3-5-40 16,-3-1-51-16</inkml:trace>
  <inkml:trace contextRef="#ctx0" brushRef="#br0" timeOffset="-107836.23">31577 19076 269 0,'0'0'49'0,"0"0"15"16,0 0-31-1,0 0-9-15,0 0-3 0,0 0-21 16,0-27 2-16,0 28-2 16,0 17-13-16,0 4 13 15,-10 6 6-15,-10 7-5 16,-2 3 5-16,-3-1 5 16,-1-4-6-16,0-4 10 15,0-5-15-15,0-1 13 16,-1-6-13-16,7-3 3 15,9-8 2-15,4-4-5 16,5-2 0-16,2 0 4 16,0 0 16-16,0-20 10 15,4-11-30-15,12-9-10 16,11-9 3-16,3-5 3 16,2 2-17-16,-1 5 14 15,-5 13 7-15,-1 11 0 0,-3 9 0 16,-6 7 2-16,-5 4 2 15,0 3-4-15,-1 0-4 16,5 19 4-16,0 16-1 16,4 15 1-16,-3 16 0 15,0 10 2-15,6 6 2 16,4-1-4-16,4-8-5 16,6-17-56-16,2-24-290 15</inkml:trace>
  <inkml:trace contextRef="#ctx0" brushRef="#br0" timeOffset="-106261.77">27078 20815 311 0,'0'0'79'0,"0"0"-3"16,0 0-46-16,0 0-15 16,0 0-4-16,0 0 11 15,7-94-11-15,-7 82 19 16,0 0-21-16,0 1 8 16,0-2-8-16,0 6 1 15,0 4-8-15,-2 3 1 16,-7 0-3-16,-2 0-3 15,-6 2-2-15,-3 19 0 16,0-1 4-16,5 8 0 16,7 8-1-16,4 1 1 15,4 2 0-15,0 0 1 0,21-6 0 16,12 1-5-16,7-5 5 16,8-6 0-16,4-7 3 15,-1-10-2-15,0-6-1 16,-10 0 5-16,-5-13-3 15,1-16-2-15,-5-6 3 16,0-10-3-16,-2-6 3 16,-5-4-3-16,-5-6 0 15,-11-3 0-15,-9 0-1 16,0 8 1-16,0 13 3 16,-9 10-2-16,-1 13 4 15,5 9 5-15,-2 6-7 16,4 3-3-16,1 2-3 15,-1 0 1-15,-3 0 0 16,-3 18-13-16,-1 12 9 16,3 10 5-16,-1 6 2 0,8 3-4 15,0 2 2-15,0-3 1 16,9-6 0-16,7-5 5 16,4-7-5-16,2-6-1 15,9-9 0-15,0-8-4 16,9-7 5-16,3 0 6 15,-1-8-3-15,-2-16-3 16,-4-6-1-16,-8-7-5 16,-6-7 6-16,-6-3 0 15,-6-12-3-15,-7-3-3 16,-3 0 4-16,0 4 2 0,0 8 0 16,-5 12 17-16,-3 8-2 15,7 13-4-15,0 5-2 16,1 5 0-16,0 6-7 15,0 1-2-15,0 0-6 16,0 1-18-16,1 18 17 16,4 9 5-16,1 9 2 15,3 11 0-15,-3 7 0 16,2 13 1-16,-6-2-3 16,2 4 5-16,-3-9-4 15,3-4 5-15,4-8-4 16,0-13 0-16,2-9 0 0,0-6-19 15,1-10-57-15,4-10 12 16,9-1 4-16,7-8-17 16,9-15-140-16</inkml:trace>
  <inkml:trace contextRef="#ctx0" brushRef="#br0" timeOffset="-106034.36">28336 20661 185 0,'0'0'107'16,"0"0"-21"-16,0 0-77 15,0 0-9-15,-116-7 21 16,56 26-3-16,-5-2 5 16,9 2 7-16,16-5 7 15,16-4 0-15,12 2-14 0,9 0-22 16,3 4 1 0,12 4-2-16,24 1 2 0,10-1 5 15,17-1 2-15,15 1-6 16,15-5-3-16,6-2-12 15,1 0-49-15,-3-13-106 16</inkml:trace>
  <inkml:trace contextRef="#ctx0" brushRef="#br0" timeOffset="-104604.31">30980 20679 197 0,'0'0'89'16,"0"0"-42"-16,0 0 8 15,0 0-23-15,0 0-6 16,0 0-9-16,26-88 9 16,-25 75-7-16,-1 1 26 0,0 5-15 15,0 4-2 1,0 3-12-16,0 0-9 0,0 0-6 15,-4 0-1-15,-13 11-5 16,-4 10 5-16,-5 6 0 16,7 5 0-16,1 0 0 15,8 2 0-15,9-1 0 16,1 1-2-16,0 0 2 16,16-10-4-16,12-1 2 15,8-6 2-15,9-7-2 16,5-6 2-16,5-4 2 15,1-2 1-15,-2-19-1 16,-3-4-2-16,-4-5-26 16,-5-14 10-16,-6-5-13 15,-5-18-8-15,-6-9 10 16,-10-1-11-16,-14 2-1 16,-1 15 14-16,-1 16 25 0,-14 13 39 15,0 13-10-15,6 4 6 16,2 7-17-16,4 6-9 15,3 1-5-15,-2 0-4 16,2 0-25-16,-9 12 25 16,3 10 1-16,-5 8-1 15,2 9 5-15,-2 9 3 16,2 11 1-16,6 2 9 16,3 3-13-16,0-3-2 15,12-9 2-15,10-10 0 16,4-6-3-16,8-12-2 15,3-8 0-15,5-11 0 16,6-5 6-16,2 0-6 0,4-12 4 16,-3-16-4-16,-3-6-2 15,-6-10-7-15,-8-15 1 16,-6-12-24-16,-9-5-7 16,-10 3 15-16,-9 12 17 15,0 15 7-15,-4 11 19 16,-5 11 12-16,2 6-8 15,3 9 2-15,0 4-12 16,4 5-3-16,0 0-10 16,-2 0-3-16,2 0-36 15,-6 19 37-15,-4 8-2 16,5 10 4-16,-5 10 4 16,9 10-1-16,1 11 17 15,0 3-13-15,0-4-2 0,0-7-6 16,6-12 2-16,5-9-1 15,-1-10 8-15,1-8-8 16,-2-4-1-16,-2-9 0 16,8-4 1-16,5-4 1 15,5 0-1-15,9-15-3 16,6-9-35-16,-2-11 9 16,-3-7 12-16,-6-6 15 15,-1-7 4-15,-7-3 0 16,0 4-2-16,-7 8 0 0,-3 12 4 15,-4 8 29 1,1 12 5-16,-6 6 0 0,-1 5-21 16,-1 3 13-16,0 0-29 15,-18 0-1-15,-23 20 0 16,-10 13 1-16,-1 12-1 16,4 2 0-16,7-2 1 15,10-2-1-15,11-10-4 16,13-8 3-16,7-3-1 15,0-10 2-15,20 0 0 16,14 0 0-16,7-2 6 16,7 3-6-16,3-4 3 15,-1 3-3-15,-3-3-26 16,-5-1-68-16,-6-4-55 0</inkml:trace>
  <inkml:trace contextRef="#ctx0" brushRef="#br0" timeOffset="-104235.07">32603 20746 389 0,'0'0'100'15,"0"0"-42"-15,0 0-5 16,0 0-35-16,0 0-16 15,0 0-2-15,46-89 1 0,-8 77-1 16,2 5 2-16,-9 5-1 16,-9 2 2-16,-5 2-6 15,-14 21 3-15,-3 6-3 16,-11 12 0-16,-20 5 3 16,-4-6 6-16,6-1-5 15,9-10-1-15,10-10 0 16,9-8-1-16,1-4-2 15,16-7 3-15,27 0 0 16,18 0 16-16,7-1-12 16,1-6-4-16,-4 1-23 15,-11 2-50-15,-14-2-26 16,-18 0-83-16</inkml:trace>
  <inkml:trace contextRef="#ctx0" brushRef="#br0" timeOffset="-103405.46">28840 20878 199 0,'0'0'81'15,"0"0"-2"-15,0 0-22 16,0 0-5-16,0 0 1 16,0 0 1-16,0-20-25 15,0 20-10-15,0 0-18 16,0 0-1-16,0 23 3 16,0 11-3-16,3 9 1 0,2 8 0 15,1 5 4-15,1-3-3 16,-2-2-1-1,0-3-1-15,0-4-5 0,-2-16-74 16,-3-16-128-16</inkml:trace>
  <inkml:trace contextRef="#ctx0" brushRef="#br0" timeOffset="-98543.95">26476 17866 298 0,'0'0'54'16,"0"0"-21"-16,0 0-2 0,0 0-15 16,0 0-9-16,0 0-6 15,0 0 7-15,-25-39-4 16,25 34 19-16,0-2 2 16,0 1-19-16,0 1 22 15,0 3-16-15,0 1 5 16,0 1-11-16,0 0-6 15,0 0 0-15,0 0 0 16,0 0 0-16,4 0 0 16,11 0-1-16,10 0 1 15,7 0 1-15,12-2-1 16,7 0 0-16,4-3 1 16,2 1-4-16,-4 3 3 0,-6 1-5 15,-7 0-11-15,-6 0-14 16,-5 0-32-16,-7 5-13 15,-2 0-99-15</inkml:trace>
  <inkml:trace contextRef="#ctx0" brushRef="#br0" timeOffset="-98122.88">26443 18075 103 0,'0'0'173'15,"0"0"-104"-15,0 0-42 16,0 0-7-16,0 0 3 16,0 0-21-16,7 0 4 15,13-5 3-15,1 2-6 16,9-4 8-16,2 2-8 16,11-2 9-16,2-1-8 0,2 1-1 15,-3 3 1-15,-11 3-1 16,-6 1-2-1,-12 0-1-15,-9 0 0 0,3 0-7 16,-7 0-12-16,4 1-14 16,2 5-9-16,2-1-48 15,1-5-61-15</inkml:trace>
  <inkml:trace contextRef="#ctx0" brushRef="#br0" timeOffset="-97232.33">29233 18238 277 0,'0'0'43'16,"0"0"5"-16,0 0-27 16,0 0 3-16,0 0 3 15,0 0-6-15,-4-6 6 16,4 6-7-16,0-1-7 16,0 1-6-16,0 0 4 15,0-3-10-15,16 2 5 16,14-1-3-16,11-1-3 0,7 1 0 15,14 2 3 1,11 0-3-16,0 0-4 0,1 0 4 16,-9 0 0-16,-16 0-35 15,-7 8-37-15,-8-1-24 16,-17-4-102-16</inkml:trace>
  <inkml:trace contextRef="#ctx0" brushRef="#br0" timeOffset="-96935.08">29257 18449 232 0,'0'0'24'16,"0"0"-4"-16,0 0-7 15,0 0-10-15,0 0 20 16,0 0 19-16,122 64-17 16,-62-64 10-16,0 0-11 15,-3 0-12-15,-4-5 4 16,-17 0-12-16,-10 4-4 16,-11-2-11-16,-12 3-2 15,-3 0-39-15,-3 0-58 0,-18 0 68 16</inkml:trace>
  <inkml:trace contextRef="#ctx0" brushRef="#br0" timeOffset="-93553.56">28223 19701 244 0,'0'0'57'16,"0"0"12"-16,0 0-32 15,0 0-11-15,0 0 2 16,0 0-2-16,0 0-2 15,-10-58 6-15,10 54-2 0,-2 2-8 16,1 1 6-16,1 1-7 16,0-4-7-16,0 4-1 15,0 0-11-15,0 0 0 16,0 0-1-16,0 0 0 16,0 11-9-16,0 10 10 15,0 8 4-15,5 6-3 16,3 4-1-16,0 3 0 15,-3-3 0-15,0-1-2 16,0-7 0-16,0-2 4 16,2-4-2-16,-4-3 1 15,0 0-1-15,1-7 0 16,1 1-1-16,-3-7 2 16,2-2-1-16,2-1 1 0,-1-5-2 15,4-1 2-15,6 0 6 16,7 0-7-16,8-2 2 15,8-10 1-15,4 3-3 16,3-3 2-16,6 1-3 16,-4 0 1-16,-5 1-10 15,-10-1-5-15,-8-1 9 16,-10 3 6-16,-4-5-1 16,-6-3 1-16,-4 0 0 15,0-4 1-15,0 0-1 16,-5-1 3-16,-7-1-2 0,-1-1 0 15,1 0-1-15,6 4 0 16,-3-3 1 0,3 2 0-16,1 1-2 0,-1 1 2 15,2 3-1-15,3 2 2 16,-2 3-2-16,1 0 0 16,2 4 0-16,0 0 1 15,0 2-1-15,-4-1 0 16,4 1 0-16,0 0 1 15,0 0-2-15,0-2 1 16,0 2 0-16,0 1 0 16,0 0 0-16,0-1 0 15,0 0-1-15,4-1-3 16,11 3 3-16,2-1-5 16,3 4-3-16,3 0 3 0,1 0-8 15,4 0 13-15,9 4-2 16,8 2 2-1,2-3 1-15,4-3 0 0,0 0 0 16,-7 0 0-16,-14 0 0 16,-15 0 3-16,-13 0-2 15,-2 0 10-15,0 0 6 16,0 0-17-16,0 0-5 16,0 0-17-16,-8 1-27 15,-6 12 28-15,-6 1-30 16,-2-4-31-16,0-1-135 0</inkml:trace>
  <inkml:trace contextRef="#ctx0" brushRef="#br0" timeOffset="-92964.36">28148 19684 198 0,'0'0'75'0,"0"0"1"16,0 0-24-16,0 0-11 16,0 0-22-16,0 0-6 0,0-18-9 15,0 18 3-15,0 0 6 16,0-2-8-16,-4 2 7 16,-11 0-11-16,-12 0-2 15,-13 0 1-15,-9 12-15 16,-4-1 3-16,7-3-7 15,9-2 15-15,11-2 4 16,7-2 1-16,13-2 1 16,3 0 8-16,3 0 11 15,0 0-17-15,4-7-4 16,16 0-9-16,0 5-20 0,1 2-16 16,-5 0-114-1</inkml:trace>
  <inkml:trace contextRef="#ctx0" brushRef="#br0" timeOffset="-80331.84">31580 21256 191 0,'0'0'102'0,"0"0"-45"15,0 0-16-15,0 0-12 16,0 0-12-16,0 0-7 0,0 0 5 15,-7 0 3-15,7 0 0 16,0 0 3-16,0 0 0 16,0 0-5-16,0 0-6 15,0 0-4-15,0 0-4 16,0 0-2-16,0 0 2 16,0 0 5-16,0 0-5 15,0 0 0-15,0 0-2 16,0 0 0-16,0 0 1 15,0 0 5-15,0 0-3 16,0 0 2-16,0 0-4 16,0 0-1-16,0 0 6 15,0 0-6-15,0 0 0 0,0 0-1 16,0 0 3 0,0 0-3-16,0 0 5 15,0 0-7-15,0 0 3 0,0 0 0 16,0 0 1-16,0 0 1 15,0 0-4-15,0 0 4 16,0 0-2-16,0 0 1 16,0 0 0-16,0 0-1 15,0 0-1-15,0 0 1 16,0 0-3-16,0 0-2 16,0 0 5-16,0 0 0 15,0 0 0-15,0 0-3 16,-4-2 1-16,3 2 1 15,-3-1-2-15,4 1 3 0,0 0 0 16,0 0 3 0,0 0-6-16,0 0-6 0,0 0-16 15,0 0 7-15,0 0 12 16,0 0-21-16,0 0-9 16,0 0-39-16,0 0-37 15</inkml:trace>
  <inkml:trace contextRef="#ctx0" brushRef="#br0" timeOffset="-76786.33">32126 19476 145 0,'0'0'84'0,"0"0"-45"15,0 0-7-15,0 0-2 16,0 0-14-16,0 0-6 16,0 0 0-16,-17-21 2 15,17 17-1-15,0 1 1 16,0-1-9-16,0 2 17 16,0-1-17-16,0-1 11 15,0 1-6-15,0-1-7 16,0 1 9-16,0-3-10 0,10-2 0 15,7-2 0-15,0 2 3 16,2 1 3-16,5 1-2 16,-3 2-3-16,10 1-1 15,4 1 0-15,-1 2 1 16,2 0-1-16,-5 0 0 16,-7 0 1-16,-10 0-4 15,-5 0 3-15,-6 0 0 16,-3 0 2-16,2 0-2 15,1 0-1-15,1 0 1 16,0 9 0-16,-3 4 0 16,-1 6 0-16,0 8 0 15,0 6 1-15,0 11 3 0,-5 7-1 16,3 5-2 0,2 5-1-16,0-1 4 15,0-3-2-15,7-7 0 0,1-2-2 16,-3-13 1-16,-3-5-1 15,2-11 0-15,1-7 2 16,-4-7-2-16,4-3 0 16,5-2 2-16,11 0 10 15,11-4 18-15,13-12-16 16,7-7-12-16,0-4 0 16,0-3 0-16,-9-1-2 15,-8 0 3-15,-9 0-3 0,-6-2 6 16,-8-2-4-16,-2-3-1 15,-4-2 1-15,-2-3 1 16,-3 2-3-16,-1 3 0 16,0 5-1-16,0 4-4 15,0 5 5-15,0 1-2 16,0 3-2-16,-1 0 4 16,1-1 0-16,0 0 3 15,0 5-3-15,0 0 0 16,1 3-1-16,14 5 1 15,5 2-4-15,1 0-4 16,0 5-6-16,1-1 6 16,-1 1 1-16,-5 1 2 15,-2-2 4-15,-7 2-2 16,1 0 0-16,-3 0-6 16,-3 0 9-16,2 0-5 0,5 0 1 15,-3 3 6-15,0 3-2 16,9-1 0-16,0-1 3 15,8-1 3-15,5 1 5 16,-1 1 0-16,-1 0-6 16,-5 1-3-16,-10-3-2 15,-2 1 0-15,-9-3 0 16,0 1 1-16,0-2-1 16,0 0 7-16,0 0 7 15,0 0 4-15,0 0-15 16,0 0-3-16,0 2-3 15,0 1 1-15,0-1-2 16,0-2 4-16,0 5 4 0,1-5-3 16,1 2 2-16,-2-2 1 15,0 0-4-15,0 0 7 16,0 0-5-16,0 0 1 16,0 0-3-16,0 0 0 15,0 0 2-15,0 0-3 16,0 0 1-16,0 0-3 15,0 0 2-15,0 0 2 16,0 0-3-16,0 0 3 16,0 0-1-16,0 0 0 15,0 0 1-15,0 0-1 16,0 0 5-16,0 0-3 16,0 0-2-16,0 0 2 15,0 0-2-15,0 0 0 16,0 0-2-16,3 4-6 0,-1 4-67 15,-1 2 35-15,-1-2-91 16</inkml:trace>
  <inkml:trace contextRef="#ctx0" brushRef="#br0" timeOffset="-70255.16">31751 16668 237 0,'0'0'52'0,"0"0"-5"16,0 0 4-16,0 0-30 15,0 0 6-15,18-92 4 16,-14 80 9-16,-1 1 5 15,-1 1-15-15,0 3-8 16,-2 0-7-16,0 5-4 16,0 2-3-16,0 0-6 15,0 0 0-15,0 0-4 16,0 0 1-16,0 5-2 16,0 14-2-16,0 8 4 15,0 14 1-15,-4 7 1 16,-12 8-1-16,-3 7 2 15,1-1-2-15,-2-3 5 0,3-4-5 16,2-11 0-16,2-10 0 16,8-9-2-16,2-13 2 15,3-5 0-15,0-3 0 16,0-4-6-16,11 0 1 16,21 0-3-16,13-14 3 15,8-11-31-15,0-4-13 16,-11 0 35-16,-12 5 14 15,-15 9 1-15,-10 5 44 16,-2 8-3-16,-3 2-35 16,2 0-7-16,-1 2-17 15,3 12 15-15,2 4 2 16,4 1 1-16,0-1-1 16,2-4-1-16,4-6-4 0,4-4-4 15,1-4 9 1,9 0 0-16,1-15 2 0,0-8-1 15,-4 0 2-15,-11 1 0 16,-7 3 1-16,-9 5 5 16,0 2 8-16,-13 5-17 15,-14 2-10-15,-4 5 10 16,-1 0 0-16,2 0-7 16,13 3-17-16,7 4-10 15,9-2-1-15,1-1 10 0,0-3 3 16,22-1 22-1,11 0 0-15,7-1 0 0,6-13 0 16,-8-5-6-16,-4 2 6 16,-13 2-3-16,-13 3 6 15,-4 7 5-15,-4 2 30 16,0 1-10-16,3 2-14 16,-1 0-14-16,3 0-6 15,2 10 6-15,12 9 2 16,6 6 0-16,1 8 1 15,1 5 3-15,-7 6 2 16,-13 2-7-16,-7 0 4 16,0-3-3-16,-18-8-2 15,-11-6 0-15,2-12 2 16,0-6 8-16,2-8-8 0,3-3 6 16,10-1-5-16,9-22 20 15,3-6-12-15,13-8-10 16,21-4-1-16,13-3-3 15,4-1-1-15,-1 4-8 16,0 4-16-16,-2 2 12 16,-8 5 9-16,-8 8-5 15,-11 5 11-15,-12 9 1 16,-4 2 0-16,-5 6 0 16,0 0-4-16,0 7-9 15,-5 15 10-15,-6 7 3 16,1 3 3-16,1 3-2 15,5-5 1-15,4 0-4 16,0-10 1-16,0-4 1 0,0-7-39 16,8-9-20-16,-1 0-66 15</inkml:trace>
  <inkml:trace contextRef="#ctx0" brushRef="#br0" timeOffset="-70105.58">32730 16621 365 0,'0'0'20'16,"0"0"22"-16,0 0-33 16,0 0-9-16,0 0-6 15,0 0-36-15,85-53-25 16,-80 69-36-16</inkml:trace>
  <inkml:trace contextRef="#ctx0" brushRef="#br0" timeOffset="-69845.13">33189 16718 199 0,'0'0'128'0,"0"0"-41"16,0 0-59-16,0 0-24 16,0 0-1-16,-110 24 4 15,49 2-7-15,1 6 7 16,11 1 8-16,18 2-6 0,19 0-3 15,12-1-3-15,0-5 3 16,32-2 3-16,9-5 0 16,14-4-1-16,10 2-5 15,7-6-3-15,3-4-10 16,-9-10-65-16,-8 0-123 16</inkml:trace>
  <inkml:trace contextRef="#ctx0" brushRef="#br0" timeOffset="-68063.04">33552 16782 100 0,'0'0'99'15,"0"0"-44"-15,0 0-11 16,0 0 3-16,0 0-11 16,0 0-9-16,0-26 0 15,0 24 0-15,0-1-1 16,0 3 4-16,0-2-14 0,0 2-6 16,0 0-7-16,0 0-3 15,0 0 0 1,0 0 2-16,0 0 0 0,0 0-1 15,0 0 0-15,0 0-1 16,0 0 0-16,0 0 0 16,0 0 0-16,0 0 0 15,0 0 1-15,0 0-1 16,0 0 2-16,0 0-2 16,0 0-1-16,0 0 1 15,0 0 0-15,0 0 3 16,0 0-6-16,0 0 2 15,0 0-7-15,0 0 1 0,0 0-10 16,0 0 14-16,0 5 2 16,0 2-4-16,0 0 5 15,0 0 2-15,0 4-2 16,0-1 0-16,0 1 1 16,0 0-1-16,0-2 2 15,0 5-2-15,0 2 0 16,0-2-3-16,0 4 3 15,0 0 0-15,2-2 0 16,7-2 0-16,-3-2 0 16,4-5 1-16,0-1-2 15,7-2 2-15,1-3 3 16,1-1-4-16,5 0 1 0,-3 0-2 16,4-11 2-16,-4-3-1 15,6-3 1-15,-1-5 2 16,-6 1-3-16,-2-4 1 15,-8-1 0-15,-6-2-2 16,-4 0 1-16,0 4 0 16,0 0 0-16,-16 3 1 15,-3 5-1-15,-3 4-7 16,-4 5-6-16,-3 3 5 16,-4 4-4-16,1 0-13 15,2 14-3-15,0 8-23 16,1 2-75-16</inkml:trace>
  <inkml:trace contextRef="#ctx0" brushRef="#br0" timeOffset="-63405.01">25605 6122 161 0,'0'0'47'0,"0"0"-36"16,0 0 7-16,0 0-13 15,0 0-5-15,0 0 14 16,0 0-2-16,-38 10 21 15,38-8-32-15,0-2-1 16,-3 0-118-16</inkml:trace>
  <inkml:trace contextRef="#ctx0" brushRef="#br0" timeOffset="-62687.15">25605 6122 56 0,'64'-80'323'0,"-63"78"-308"0,3 2-15 16,-4 0-34-16,0 0-62 16,0 0 21-16,0-3 65 15,0-1 10-15,0-3 2 16,0 2 66-16,0-2 10 16,-4 5-23-16,4-3-34 15,0 3-11-15,0 2-10 16,0-3 2-16,0 3-1 15,-1-3 10-15,0 1-3 0,-2-2-6 16,3-1 4-16,0 4 0 16,0-3-1-16,0 1 6 15,0 1 5-15,-1-3-11 16,0 0 3-16,-3 0 4 16,4 0 6-16,-4-2-15 15,3 0 6-15,0 0-1 16,1 1 6-16,-3 2 5 15,3 0-10-15,0-2 9 16,0 1-14-16,0 0-2 16,0 1-2-16,0-1 0 15,18-2-1-15,4 3-4 16,1-3 2-16,-3 7 2 0,-1 0-3 16,-7 0-2-1,-1 0 5-15,-3 0-2 0,-1 7 2 16,-3 4-3-16,1 5 3 15,-5 4-2-15,0 6 2 16,0 6-2-16,-16 4-4 16,-4 0 7-16,-6-1 1 15,-1 0 1-15,1-6 2 16,1-1-8-16,0-3 8 16,5-8-4-16,3 1 0 15,8-5 0-15,3-2 1 16,4-3-1-16,2-1-4 15,0-2 3-15,5 0-5 0,18 2 6 16,9-7 0-16,17 0 2 16,6-8-1-16,15-11-1 15,4 2-8-15,-8 0-1 16,-16 4 7-16,-17 6-5 16,-18 7-9-16,-12 0-16 15,-3 0-60-15,0 12 16 16,-1-4-168-16</inkml:trace>
  <inkml:trace contextRef="#ctx0" brushRef="#br0" timeOffset="-57084.99">30917 8078 319 0,'0'0'62'0,"0"0"-17"16,0 0 4-16,0 0-6 16,0 0-10-16,0 0-14 15,0 0-7-15,0-11-4 16,0 9 2-16,0 2-6 0,0 0 22 16,0 0-18-16,0 0-1 15,0 0-6-15,0 0 1 16,0 0-2-16,0 0 0 15,0 9-6-15,3 17 6 16,1 7-1-16,-4 10-1 16,0 4 2-16,0 3 10 15,0 3-10-15,0-2-3 16,0-3 2-16,-4-2-3 16,-6-9-51-16,-4-13-78 15</inkml:trace>
  <inkml:trace contextRef="#ctx0" brushRef="#br0" timeOffset="-48902">27432 6059 20 0,'0'0'94'15,"0"0"-47"-15,0 0-26 16,0 0 5-16,0 0 9 16,0 0-4-16,0 0 9 15,0 0-4-15,-15 5-20 16,13-5 25-16,2 0-25 15,0 0-10-15,0-3-2 16,0 1-1-16,-4 2 8 16,4-5-3-16,0 3-1 15,0-3 1-15,0 3-6 0,0-3 0 16,0 0 4 0,0-2-6-16,0 0 2 0,0 0-4 15,0 0 4-15,0 0-1 16,0 0 5-16,-1 2-3 15,1 0-3-15,-3 2 10 16,3-1 2-16,0 1-11 16,0 1 2-16,0 2 0 15,0-1-3-15,0 1 1 16,0 0-2-16,0 0 1 16,-1 0 0-16,0 3-18 15,-4 16 9-15,1 8 8 16,-1 6 0-16,-2 10 1 15,-1 0 0-15,2 1 4 0,5-2-4 16,-1-4 2-16,2-8-5 16,0-6 6-16,0-1-6 15,0-8 8-15,0-2-4 16,0-1-1-16,0-4 0 16,0-1-1-16,-3-2 1 15,3-1-2-15,0-3 2 16,0 1 1-16,0 0 3 15,0 0-6-15,0-1 4 16,0-1 11-16,0 2-1 16,0-2-1-16,0 2-10 15,0-2-1-15,0 0-4 16,3 0-4-16,14 0 8 16,5 0 4-16,8-4-2 15,0-3-1-15,-1-1 2 0,4-1-3 16,-4 1-20-16,1-1-15 15,0 2-9-15,-2-2-27 16,-6-5-72-16</inkml:trace>
  <inkml:trace contextRef="#ctx0" brushRef="#br0" timeOffset="-48079.57">27854 6179 167 0,'0'0'90'16,"0"0"-64"-16,0 0-7 16,0 0-12-16,0 0-5 15,0 0-2-15,-12-13-10 16,6 12 3-16,2-4 7 15,-1 4 1-15,-5 0 61 16,0 1-60-16,-5 0-2 16,-1 0 0-16,-2 10 6 15,-1 6-1-15,6 2 9 0,0 4-7 16,3-2 0 0,8-1-5-16,2-2-2 0,0-3 0 15,10-9-3-15,12-5 3 16,8 0 3-16,-4-5 1 15,2-14 2-15,-4-5 7 16,-3-1-8-16,-9 2-5 16,-7-1 1-16,-5 3 11 15,0 3-6-15,0 6 0 16,-7 4 1-16,-3 4 13 16,2 4-15-16,6 0 1 15,1 0-6-15,-3 6-11 16,4 7 0-16,0 0 4 15,5 2 3-15,15 1 4 0,2-2 0 16,9 5 0-16,1 1 7 16,-1 4 1-16,-4 5-1 15,-2 5-6-15,-6-2 0 16,-8 1 2-16,-11-4-1 16,0-4 4-16,-8-2 0 15,-25-5 2-15,-9 1-2 16,-6-5-6-16,3-6-10 15,8-7 2-15,16-1-14 16,12-10 18-16,9-22-4 16,5-9-38-16,25-6 19 15,11-4 16-15,1-1-11 16,5 5-3-16,-1 4 25 16,-7 8 26-16,-4 6-11 15,-8 5 15-15,-8 5-2 0,-8 7-5 16,-7 7-13-16,-3 3 19 15,-1 1-26-15,0 1-3 16,0 0-3-16,0 6-9 16,1 12 12-16,4 0 2 15,4 4-2-15,1-1 1 16,-1-3-1-16,-2 3-1 16,1-2-1-16,-8-7-93 15,0-12-216-15</inkml:trace>
  <inkml:trace contextRef="#ctx0" brushRef="#br0" timeOffset="-47739.89">28424 5903 426 0,'0'0'36'15,"0"0"-2"-15,0 0-32 16,0 0-2-16,0 0-39 15,0 0-17-15,5-16-39 16,-2 16 51-16,-1 0 34 16,-1 0 7-16,-1 0 0 15,0 0 3-15,0 6 0 16,-1 6 45-16,-19 6 24 16,2 3-18-16,-4 3-21 0,9 3 1 15,3 2-19 1,7-1-4-16,3 1-8 0,0-2-3 15,0-3 3-15,18-5 0 16,8-7 1-16,14-7-1 16,8-5 0-16,7 0-14 15,-1-1-57-15,-12-21-312 16</inkml:trace>
  <inkml:trace contextRef="#ctx0" brushRef="#br0" timeOffset="-47250.77">28762 5943 269 0,'0'0'100'16,"0"0"-62"-16,0 0 17 16,0 0-35-16,0 0-11 15,0 0-9-15,-4-9-4 16,17 4 4-16,4-3 6 15,2-3 4-15,2-3-8 16,-6-2 0-16,-4-1 0 16,-4-5-2-16,-4 2 2 15,-3 2-1-15,0 4 9 16,0 8 12-16,-2 6 7 16,-3 0-29-16,-1 6-1 15,-2 20-3-15,-2 11 3 0,2 5-4 16,3 7 4-16,0 0 1 15,5 3-2-15,0-1 2 16,0-4 1-16,0-1-1 16,0-8 3-16,6-11-1 15,-6-9-2-15,0-9 1 16,0-4 2-16,0-5 1 16,0 0 3-16,0 0 16 15,0 0 6-15,0 0-12 16,0 0 4-16,12 0-21 15,12-7-1-15,12-7-2 0,15 1-8 16,6 1-12-16,5 2-22 16,-3 0-53-16,-9 0-86 15</inkml:trace>
  <inkml:trace contextRef="#ctx0" brushRef="#br0" timeOffset="-46196.33">29968 5953 285 0,'0'0'87'0,"0"0"-23"16,0 0-15-16,0 0-10 15,0 0-8-15,0 0-3 16,-27-41-1-16,27 41-5 16,-1 0-1-16,1 0 13 15,-3 0-13-15,3 0-11 16,-1 0-10-16,-8 11-3 0,-2 17-3 15,0 13 6 1,-3 9-1-16,6-1 1 16,1-2 0-16,4-6 0 0,3-13-2 15,0-9-5-15,0-9 5 16,0-3-7-16,0-2 3 16,0-3-1-16,10-1-4 15,10-1-10-15,7 0-1 16,9-7 1-16,1-6-31 15,-6-1 19-15,-4 6 19 16,-12 6 14-16,-5 0 5 16,-3 2-4-16,2 0 0 15,1 0-1-15,0 0 5 16,-3 2-10-16,0 2-17 16,-4-4 9-16,1 0-13 0,4 0 20 15,4-9 5 1,2-9-3-16,5 1 2 0,-2 4 2 15,-7 1-7-15,-7 5 1 16,-3 4 6-16,0 1 39 16,-9 2-30-16,-16 0-6 15,2 0-1-15,-3 0-2 16,10 4 0-16,6 2-9 16,5 1-42-16,5-3-36 15,0-4-80-15,15 0 43 16</inkml:trace>
  <inkml:trace contextRef="#ctx0" brushRef="#br0" timeOffset="-45762.21">30189 6151 25 0,'0'0'30'0,"0"0"8"16,0 0 6-16,0 0 8 15,0 0 11-15,0 0-20 16,34-16-7-16,-29 4 3 16,-1 2 20-16,-2 3-46 15,-2 5 51-15,4 2-46 16,1 0-18-16,6 0-10 15,5 7-1-15,2 9 7 16,-1 4 4-16,-2 1 0 16,0 0-1-16,-5 2-1 15,-5-3 1-15,-3-2 1 16,-2-4 0-16,0 0 4 16,-10 0 2-16,-12-4 1 15,-1-3-5-15,-4-2 4 0,6-5-2 16,6 0-4-16,13-7 4 15,2-17-4-15,21-8-13 16,20-5-23-16,13-3 31 16,6 4-4-16,-3 8-16 15,-4 7 13-15,-21 7 12 16,-12 10 13-16,-15 1 15 16,-5 3-5-16,0 0-22 15,0 6-1-15,0 15 2 16,0 4-4-16,0 3 5 15,-5-2 0-15,0-5-3 0,4-4-20 16,1-10-11-16,-3-3-28 16,1-4-144-16</inkml:trace>
  <inkml:trace contextRef="#ctx0" brushRef="#br0" timeOffset="-45609.46">30649 5955 432 0,'0'0'50'16,"0"0"-8"-16,0 0-21 16,0 0-13-16,0 0-8 15,0 0-32-15,30-26-28 16,-8 26-55-16</inkml:trace>
  <inkml:trace contextRef="#ctx0" brushRef="#br0" timeOffset="-45383.04">31083 5929 350 0,'0'0'90'15,"0"0"-69"-15,0 0 4 16,0 0-22-16,-111 29 0 16,85-9-3-16,9 1-1 15,5-3-7-15,9 2 0 16,3-1-6-16,3-1 11 15,19-1 3-15,11-2 0 0,12-1-5 16,6-6 4-16,-4-6-59 16,-10-2-182-16</inkml:trace>
  <inkml:trace contextRef="#ctx0" brushRef="#br0" timeOffset="-45277.64">31219 5937 31 0,'0'0'107'16,"0"0"-107"-16</inkml:trace>
  <inkml:trace contextRef="#ctx0" brushRef="#br0" timeOffset="-44734.33">31219 5937 244 0,'5'-13'95'0,"-5"13"-39"15,0 0-16-15,7-3-26 16,18-2-9-16,8-3-1 16,6 5-3-16,-6 3 1 15,-8 0-2-15,-10 7 0 16,-15 15-18-16,0 5 9 16,-13 4 5-16,-16 1 4 15,3-4 5-15,2-6-5 16,8-8 19-16,6-6 6 0,5-1 9 15,4-2-25 1,1 2-9-16,0 1-8 0,6 4 8 16,13-2 6-16,2-1-2 15,5-3-3-15,-4-3-1 16,8-3-1-16,-2 0 1 16,2-4 23-16,3-10-15 15,-7-3 4-15,-4 0-6 16,-8-2-2-16,-4 1-4 15,-6-2-4-15,-4 1 4 16,0-1 4-16,0 2-4 16,0-3 22-16,0 3-19 15,-10-3 3-15,-4 5-5 0,2 0-1 16,-5 4 1 0,1 3-2-16,-5 2-7 0,-3 1 4 15,2 5-5-15,2 1 7 16,-1 0 2-16,6 0 0 15,0 0-1 1,3 5-3-16,7 7 4 0,0 6 0 16,4 4-9-16,1 4-7 15,0 4-42-15,0-5 7 16,0-2-179-16</inkml:trace>
  <inkml:trace contextRef="#ctx0" brushRef="#br0" timeOffset="-40733.06">32042 7168 5 0,'0'0'89'16,"0"0"-49"-16,0 0-21 16,0 0 50-16,0 0-29 15,0 0 15-15,0 0-15 0,0-40 11 16,0 29-16 0,0 3 20-16,0 1-26 0,-1 2 7 15,0 2-18-15,1 1-4 16,-3 0-2-16,3 0 1 15,0 1-1-15,0 1-12 16,0 0 0-16,0 0-2 16,0 0 2-16,0 0-3 15,0 14-8-15,-2 16 5 16,-6 14 6-16,1 13 0 0,-4 5 6 16,2 4-6-1,3 1 0-15,1-2 0 0,0-3 5 16,1-7-5-16,-4-2 0 15,0-8-3-15,-5-6-2 16,3-5 3-16,-1-7-6 16,2-3-6-16,5-5-23 15,3-3-19-15,1-9-4 16,0-7-69-16</inkml:trace>
  <inkml:trace contextRef="#ctx0" brushRef="#br0" timeOffset="-40138.86">32119 7153 109 0,'0'0'78'15,"0"0"30"-15,0 0-19 16,0 0-54-16,0 0 0 16,0 0 7-16,5-82-9 15,-5 82-3-15,0 0-23 16,0 0-7-16,0 0-8 16,-9 12-29-16,-9 9 37 15,-2 7 5-15,-1 0-3 16,0-3-2-16,2-1 0 15,4-4 1-15,1-4 1 0,2-4-1 16,-1-1-1-16,0-3-3 16,0-2 3-16,2 0 3 15,1-5 0-15,5-1-3 16,-3 0 3-16,7 0 10 16,-3-1-1-16,4-14 5 15,0-8-10-15,0-5-5 16,5-2-2-16,10-4 0 15,4 0-1-15,-3-2 1 16,1 5 1-16,1 0-1 16,-1 8-2-16,3 4 2 0,-2 4 0 15,2 6 0-15,-3 4 0 16,-2 5 0 0,0 0-1-16,0 14 0 0,6 18-7 15,4 15 3-15,1 9 1 16,3 6 8-16,1 4 1 15,2-2-2-15,2-1-3 16,-5-5-14-16,-1-17-72 16,-2-20-188-16</inkml:trace>
  <inkml:trace contextRef="#ctx0" brushRef="#br0" timeOffset="-38685.36">32360 7950 216 0,'0'0'72'15,"0"0"-1"-15,0 0-52 0,0 0 20 16,0 0-8 0,0 0-5-16,28-69 0 0,-27 60 8 15,3 0-2-15,-4 2-1 16,0 0-22-16,0-2 9 15,0 4-10-15,0-2-5 16,0 1 1-16,0 4-6 16,0 2 4-16,0 0-4 15,0 0-3-15,-9 0-32 16,-7 16 24-16,-4 7 13 16,3 6 0-16,7-1-2 15,6 5-4-15,4-3-2 0,0 0 3 16,4-3 0-16,13-3 10 15,5-2-4-15,4-4 2 16,7-6-3-16,9-5 8 16,0-5 1-16,-1-2 1 15,2 0 1-15,-2-21-6 16,-9-5 0-16,2-5-5 16,-6-9 3-16,-6-4 1 15,2-7-7-15,1-1 3 16,-9-1-1-16,-1 1 0 15,-6 9-3-15,-6 6 4 16,1 6 0-16,-4 9-2 16,0 5 2-16,0 7 8 15,-5 3-5-15,0 4-3 0,-3 3-5 16,1 0 4-16,-4 0-14 16,-4 10 10-16,0 8 4 15,0 8-3-15,3 5 4 16,2 2-2-16,5 5 0 15,5 4 0-15,0-2-1 16,0 4 5-16,0-5-2 16,6-1 4-16,5-7 0 15,4-3-4-15,4-10 0 16,-3-5 4-16,0-7-1 16,5-6-3-16,3 0 6 15,4-2 0-15,2-18 6 16,-2-10-5-16,2-4-3 0,-5-8-2 15,2-7-1-15,-7-4-1 16,-4-5 0-16,1 2 2 16,-3 1-2-16,-9 11-3 15,-4 10 3-15,-1 9 9 16,0 8-1-16,0 8 4 16,0 4-11-16,-4 3-1 15,3 2-5-15,-5 0 4 16,-5 11-25-16,-4 13 26 15,-1 9 0-15,3 6-2 16,2 5 2-16,3 8-1 16,-4 5 1-16,-1 2 0 15,2 4 0-15,-1-6 2 0,2-3-4 16,6-9 2 0,0-9-21-16,0-11-22 0,4-10-9 15,0-8 4-15,9-7-28 16,12 0-33-16</inkml:trace>
  <inkml:trace contextRef="#ctx0" brushRef="#br0" timeOffset="-38467.49">33294 7890 378 0,'0'0'94'0,"0"0"-58"16,0 0-32-1,-105-2-4-15,50 22 0 0,5 4 13 16,10 1-13-1,14 0-3-15,14-1-3 0,12-4 3 16,0-2-1-16,18 1 4 16,18-2 9-16,11 3-1 15,11-6-3-15,2-2-5 16,-5-1-13-16,-4-10-52 16,-10-1-71-16</inkml:trace>
  <inkml:trace contextRef="#ctx0" brushRef="#br0" timeOffset="-36845.51">32446 7245 225 0,'0'0'117'0,"0"0"-57"16,0 0-15-16,0 0-7 15,0 0-15-15,0 0-6 16,-7-7 6-16,7 7-5 15,0 0 13-15,0 0-10 16,0 0-3-16,0 0-10 16,0 0 7-16,0 0-15 0,0 0 0 15,2 0-3 1,20 0-4-16,14 3 4 0,9 4 3 16,3-2 5-16,-5-1-5 15,1-4 0-15,-11 0 0 16,-3 0 4-16,-13 0-3 15,2-2-1-15,-8-10 1 16,-1-2 0-16,-2-2 5 16,-3-4-3-16,-5-1 0 15,0-5-1-15,0-4-1 16,0-5 0-16,0-6-2 16,0-1 3-16,0-1-4 15,0 2 3-15,0 10-2 16,0 7-1-16,-2 4 2 0,-1 7 0 15,-4 1-1-15,2 0-2 16,3 5 3-16,-6-2 0 16,6 0 2-16,-3 1-2 15,5 1 0-15,0 0 1 16,0 1 1-16,0 0 0 16,0 3-2-16,0 1 3 15,0 2-3-15,0-1 1 16,0 1-2-16,0 0 2 15,0 0-2-15,0 0 1 16,-4 0 0-16,4 0 0 16,0 0-5-16,0 0-3 15,0 0-1-15,0 0-8 0,0 0 3 16,0 0 6 0,0 0-8-16,0 0 12 0,0 0 2 15,0 0 2-15,0 0 0 16,0 0 0-16,0 0 0 15,0 0 0-15,0 0 0 16,0 0 0-16,0 0 0 16,0 0-4-16,0 0-10 15,0 0-6-15,0 0 20 16,0 0-4-16,0 0 4 16,0 0 0-16,0 0 0 15,0 0 0-15,0 0 0 0,0 0 0 16,0 0 0-16,0 0 0 15,0 0 4-15,0 0-1 16,0 0-3-16,0 0-3 16,0 0 0-16,0 0 2 15,0 0 1-15,0 0 0 16,0 0 0-16,0 0 1 16,0 0-1-16,0 0 2 15,0 0 5-15,0 0 1 16,0 0-8-16,0 0 0 15,0 0 0-15,0 0-1 16,0 0 0-16,0 0-1 16,4 3-8-16,-4 2 3 0,5 3 2 15,-4 1-20 1,0 6-20-16,-1 0-21 0,0-5-84 16</inkml:trace>
  <inkml:trace contextRef="#ctx0" brushRef="#br0" timeOffset="-36062.49">32513 6854 135 0,'0'0'107'15,"0"0"-45"-15,0 0-6 0,0 0-16 16,0 0-4 0,0 0 3-16,5-54 1 0,-5 53-20 15,0-1-11 1,0 0 6-16,0 2-5 0,0 0-4 15,0 0-6-15,0 0 0 16,0 0-7-16,0 0-19 16,0 12 16-16,0 7 7 15,0 3 3-15,0 7 2 16,0 3-2-16,0 3 1 0,0 5-4 16,0 0 3-1,0-2 0-15,0 1 2 0,0-2 1 16,0 0 1-16,0-3-3 15,0 0 0-15,-7-8 0 16,-1-2-1-16,3-9 4 16,-1-3-4-16,1-5 0 15,2-2 7-15,1-2-5 16,2-3 2-16,0 0-2 16,0 0 7-16,0 0 3 15,0 0 14-15,0 0 6 16,-4-5-16-16,3-4-16 15,-3 3-4-15,2 0 4 16,-2 3 2-16,4 2-2 16,-4-3 0-16,3 3-2 15,1-3-3-15,-1 2 0 0,-2 1-6 16,3 1 9-16,0 0-8 16,0 0-28-16,-2 0-36 15,-2 0-13-15,-1 3 49 16,-3-3-102-16</inkml:trace>
  <inkml:trace contextRef="#ctx0" brushRef="#br0" timeOffset="-35542.74">32581 6875 186 0,'0'0'39'16,"0"0"-14"-16,0 0-14 15,0 0 9-15,0 0 31 16,0 0-5-16,-27-34-23 16,24 31-11-16,1 1-6 15,-3 0 4-15,2-2-10 0,1 3 5 16,-3-1-5-16,0 1-1 16,-6 1 1-16,4-3 1 15,-1 3 6-15,-3-1-3 16,1 1 7-16,-5 0-8 15,-4 0-3-15,-7 0-3 16,-8 0 3-16,-6 0 3 16,-2-3-1-16,1-1 0 15,11-2 2-15,7-1 7 16,9 5 12-16,4 2-13 16,9 0-2-16,1 0-8 15,0 0-14-15,0 0-18 0,15 0-18 16,15 9 24-1,8-2-25-15,2 0-173 0</inkml:trace>
  <inkml:trace contextRef="#ctx0" brushRef="#br0" timeOffset="-35009.82">32895 6909 170 0,'0'0'62'0,"0"0"-9"15,0 0-34-15,0 0-19 16,0 0-44-16,0 0 15 16,-29-5 10-16,29 5 19 15,0-4 31-15,-5 1-3 16,4-1 24-16,-3 1-13 0,3 3-16 15,-3 0 5 1,4-1-20-16,-3 1-2 0,1-3-6 16,-1 3 2-16,0-1 1 15,3-1-1-15,0 2 3 16,0-1 8-16,0 1 0 16,0-4-13-16,11 1 0 15,16 1 2-15,13-1 1 16,3 3-3-16,9 0 2 15,-1 0-2-15,-4 0 0 16,-3 5 0-16,-8 5-13 0,-10-3-48 16,-7-4-137-1</inkml:trace>
  <inkml:trace contextRef="#ctx0" brushRef="#br0" timeOffset="-3987.17">12251 14195 10 0,'0'0'96'0,"0"0"-63"16,0 0-13-16,0 0 16 15,0 0-6-15,0 0 3 16,0 0-21-16,0 0-3 16,0-20 6-16,0 17-2 15,0 0-5-15,0 2-5 16,0-1 0-16,0 2-3 15,0-1 6-15,0 1-9 16,0 0 7-16,0 0-5 16,0 0 2-16,0 0-1 0,0 0 0 15,0 0-66-15,0 0-34 16</inkml:trace>
  <inkml:trace contextRef="#ctx0" brushRef="#br0" timeOffset="-3376.55">13120 13598 220 0,'0'0'60'0,"0"0"-8"15,0 0-10-15,0 0 0 16,0 0-9-16,0 0-2 15,0-51-4-15,0 48-5 16,0 1-7-16,0 1 4 16,0 1-7-16,0-2-5 15,0 2 1-15,0 0-4 16,0 0-4-16,0 0 0 0,0 0-4 16,0 19 1-1,0 8-2-15,0 6 5 0,0 6 6 16,4 3-6-16,6 4 1 15,0 3 2-15,-4 6-3 16,4-1 0-16,-5-5-37 16,2-7-37-16,-3-15-48 15</inkml:trace>
  <inkml:trace contextRef="#ctx0" brushRef="#br0" timeOffset="-2494.88">18302 14729 321 0,'0'0'74'15,"0"0"-14"-15,0 0 0 16,0 0-14-16,0 0-11 16,0 0-9-16,-22-20-17 15,22 20-5-15,0 5-4 16,0 17 1-16,5 8 5 15,7 6-6-15,7 4-4 16,1 2 4-16,-4 2 4 16,-1 0-4-16,-10 3-34 0,-5-13-66 15,-19-12-108-15</inkml:trace>
  <inkml:trace contextRef="#ctx0" brushRef="#br0" timeOffset="-1035.68">12511 14235 231 0,'0'0'70'16,"0"0"-14"-16,0 0-19 16,0 0 2-16,0 0 2 15,0 0-4-15,-24-28-1 16,23 28-9-16,1 0-12 15,-2 0-11-15,-6 6-4 16,1 23 1-16,-1 11 1 16,5 13-2-16,3 10-1 15,0 7 1-15,0 7-2 16,11 1 5-16,4 4-3 0,0 1 6 16,2 5 2-16,3-4-2 15,-3 2 0 1,2 3 0-16,-5 6-4 0,-1-2-2 15,-1-2 1-15,-7-9 0 16,-2-13 1-16,-3-10-4 16,0-13 2-16,0-10-4 15,-5-8 4-15,-5-9-3 16,5-6 6-16,-1-7 1 16,-1-4-2-16,-1-2 0 15,-6 0 0-15,-3-17-1 16,-9-11 2-16,-1-11-3 15,-4-3 0-15,0-2 2 0,2-3-2 16,7 4-1-16,1 3 1 16,2 7 0-16,6 1 1 15,0 5-1-15,1-1 0 16,2 3 0-16,4 3 1 16,1 1-1-16,1 7 0 15,3 6 0-15,0 4 0 16,1 4 0-16,0 0-1 15,0 2 0-15,0 28-12 16,0 14 6-16,6 13 6 16,14 10 0-16,6 1 1 15,8 1-3-15,6-3 5 16,1-7-2-16,0-9 0 0,-4-6-2 16,-5-8 2-16,-2-10 0 15,-9-7 0-15,1-6 0 16,-7-6 2-16,-4-2-2 15,-1-5-4-15,1 0 2 16,4-13 2-16,7-25 17 16,8-15-5-16,2-13-7 15,-4-6-2-15,0 1-3 16,-7 2 4-16,-6 13 11 16,-7 13 1-16,-1 16-9 15,-4 12-4-15,-3 9-2 16,5 6-1-16,2 0-44 0,1 16-91 15,0 9 44 1,-8 7-129-16</inkml:trace>
  <inkml:trace contextRef="#ctx0" brushRef="#br0" timeOffset="409.74">12047 16772 286 0,'0'0'54'0,"0"0"-5"0,0 0-23 16,33-108 1-16,-28 77-3 16,-5 3 10-16,0-1-10 15,0 3 17-15,-9 0-13 16,-12 1-13-16,-5 1-12 15,-2 5 6-15,-3 5-7 16,-5 8 0-16,-4 6-2 16,1 0-2-16,-2 11 1 15,6 6-2-15,4 10 1 16,8 5 2-16,5 7 1 0,6 6 3 16,11 7-5-16,1 0 1 15,1 2 0-15,26-3 0 16,12-2 0-16,5 2-2 15,4 4 2-15,0 4 2 16,-8-3 0-16,-10-1-2 16,-5-4 0-16,-15-6-1 15,-10-3 3-15,0-4-2 16,-6-5 5-16,-23 0 6 16,-1-3-5-16,-2-5 2 15,-3-3 6-15,4-6-14 16,2-8 3-16,8-5-3 15,1-3 5-15,1 0-5 16,10-11 0-16,0-12-1 16,4-1 0-16,5-1 0 0,0 0 2 15,0 4 3-15,5 0-4 16,4 2-2-16,4 4-3 16,2 0 1-16,6 3 4 15,4 1-6-15,2 1 4 16,8 2-5-16,3-2 5 15,7-2 2-15,2-2 0 16,6 0 0-16,4-2 0 16,2-5 0-16,-2-3 0 15,-2-3 0-15,-7-1 0 16,-11 2-1-16,-11 1 1 0,-7-2 0 16,-7 3 0-16,-9 0 3 15,-3 6 1 1,0-2 4-16,-9 5-6 0,-7 2-2 15,0 1 0-15,-3 6 0 16,4 3 0-16,1 3-1 16,-1 0 0-16,0 0 1 15,-1 15-5-15,0 4 4 16,-3 2 1-16,3 3 0 16,5 0-1-16,2 3 1 15,5 5-3-15,4 1 3 16,0 6-2-16,19 2 2 15,6 0 2-15,4-7-2 16,4-8-3-16,10-8 2 0,3-9 1 16,5-9-4-16,4 0 4 15,0-17 6-15,1-14-6 16,-11-7 0-16,-11-8 2 16,-8-10 1-16,-8-9-3 15,-8-13 1-15,-9-9 4 16,-1-8-9-16,-1 5 4 15,-19 14-3-15,-3 16 3 16,2 19 3-16,0 13 14 16,6 8-2-16,4 9-6 15,6 6-2-15,1 3-7 16,4 2 0-16,0 0-3 0,0 0-1 16,0 3 0-16,-4 23-1 15,2 11 5-15,2 15 0 16,-4 12 0-16,4 8 2 15,0 3-1-15,4-3 0 16,12-5 2-16,4-6-3 16,1 0 0-16,0-6 0 15,-1-3 0-15,-5-6-28 16,-5-10-40-16,-10-12-77 16,0-13-207-16</inkml:trace>
  <inkml:trace contextRef="#ctx0" brushRef="#br0" timeOffset="690.73">12765 16998 465 0,'0'0'83'15,"0"0"-83"-15,0 0-3 16,0 0 3-16,0 0 0 15,117-35 1-15,-86 26-1 16,0-3 8-16,-7 3-7 16,-9 4-1-16,-9 2 0 15,-6 1 5-15,0 2 3 0,0 0 14 16,0 0-13 0,0 0-8-16,0 0-2 0,0 10-44 15,-6-1-44 1,1-4-84-16</inkml:trace>
  <inkml:trace contextRef="#ctx0" brushRef="#br0" timeOffset="2722.24">13380 16818 135 0,'0'0'75'16,"0"0"15"-16,0 0-46 16,0 0-3-16,0 0-19 15,0-91-9-15,-2 74 9 16,-3 3 8-16,2 2-16 15,2 0 0-15,-1 4-6 16,-1 3 9-16,1 0-8 0,0 5-4 16,-1-2 3-16,1 2-2 15,-6 0-4-15,2 0-2 16,-9 9-2-16,0 16 1 16,5 5 1-16,1 6 0 15,7 3 0-15,2 3 0 16,0 0 0-16,0-1 0 15,17-3 0-15,7-6 0 16,2-3-1-16,0-7 1 16,6-4-5-16,-1-6 5 15,0-9 3-15,0-3-3 0,-4 0 0 16,3-21 7 0,-12-6-7-16,0-10 4 15,-11-8 2-15,-3-12-6 0,-4-12 0 16,0-10-1-1,0-4-12-15,0 5-19 0,0 13 3 16,-6 12 27-16,-3 13 2 16,3 13 2-16,-3 9 3 15,3 6 10-15,1 9-5 16,0-1 8-16,0 4-18 16,-6 0-1-16,1 17-5 15,-5 5 6-15,3 5 0 0,4 4 0 16,1 4 0-16,7 4 0 15,0 6 0 1,0 8 0-16,0 0 0 0,15 3 6 16,7-4 0-1,4-7-4-15,-1-2 1 0,6-6 1 16,-2-5-4-16,-1-9 2 16,1-7-3-16,-4-9 1 15,0-7-3-15,3 0 3 16,-2-19 4-16,3-14-1 15,-7-7-1-15,-2-14-2 16,-6-10 0-16,-12-12 0 16,-2-6 0-16,0 3-2 15,-1 5 2-15,-13 10-18 16,2 9 18-16,2 10-8 16,3 12 7-16,0 10 1 0,2 8 0 15,3 7 0-15,2 2 13 16,0 5-5-16,0 1-8 15,0 0 0-15,-4 1-6 16,3 19 2-16,-3 8 3 16,1 9 1-16,3 6 0 15,0 5 1-15,0 1 5 16,5 2-1-16,8-1-4 16,2 1 1-16,0 2 0 15,2-3-1-15,-2-8-1 16,-1-7-8-16,-5-16-25 15,9-8-27-15,-3-11 15 16,7 0-9-16,4-27-34 0</inkml:trace>
  <inkml:trace contextRef="#ctx0" brushRef="#br0" timeOffset="2955.73">14230 16423 328 0,'0'0'141'0,"0"0"-86"16,0 0-21-16,0 0-33 15,0 0-1-15,0 0 4 16,-127 61-1-16,99-28-3 16,8 0 1-16,9 1-1 15,7-3 0-15,4 1 0 0,9-5-1 16,16-5-2 0,11-7 3-16,8-4 4 0,12-5-1 15,12-4-3 1,6-2-4-16,13 0 3 0,0-12-68 15,-2-11-78-15</inkml:trace>
  <inkml:trace contextRef="#ctx0" brushRef="#br0" timeOffset="4253.74">17213 15187 159 0,'0'0'107'0,"0"0"-50"16,0 0-11-16,0 0-13 15,0 0-8-15,0 0-5 16,-10-15 18-16,10 15-17 16,-4 0-1-16,4 0-2 15,0 3-14-15,0 16 3 0,0 6-4 16,0 11-1 0,4 6 4-16,4 4-3 15,2 3 7-15,3 0 5 0,0 4-7 16,2 3-1-16,4 3 1 15,-3 4-1-15,0 6-1 16,2 8-2-16,-5 2 3 16,1 3 3-16,-5-2-4 15,-2-4-4-15,3-4-1 16,-1-4 4-16,3-7-4 16,0-11-1-16,-2-11 0 15,-3-14 0-15,-3-9 1 16,0-5-2-16,-4-4 5 15,0-4-4-15,0-3 1 0,0 0 1 16,-10 0-1-16,-4 0 3 16,-1-21-2-1,-3-11-2-15,3-7 1 0,1-9-1 16,-4-3 0-16,-3-1-2 16,-3 4 1-16,-3 7 1 15,3 9 0-15,3 9 3 16,3 4-3-16,8 7 4 15,1 4-4-15,7 2 0 16,2 5 0-16,0 1-3 16,0 0 2-16,0 0-2 15,0 1-9-15,10 21 8 16,6 8 4-16,7 5 2 0,2 10-2 16,2 4 0-16,7 2 1 15,-2 0-2-15,-1-1 1 16,1-6 0-16,-6-6 1 15,-1-9 0-15,-4-9-1 16,-3-8 0-16,-10-7 0 16,-1-3 0-16,-2-2 0 15,5 0 8-15,10-24 26 16,6-15-2-16,5-11-18 16,10-9-10-16,-5-4 7 15,-2-3-5-15,0 6-3 16,-13 10 15-16,-3 12 3 15,-11 11-21-15,-6 12 0 16,-1 8 0-16,0 5-4 0,0 2-22 16,0 7-69-16,0 17-21 15,-20 3-56-15</inkml:trace>
  <inkml:trace contextRef="#ctx0" brushRef="#br0" timeOffset="4805.72">16851 17428 263 0,'0'0'56'0,"0"0"3"16,0 0-18-16,0 0-24 15,0 0-10-15,0 0-4 16,-7 0-2-16,7 21 10 15,0 8 20-15,3 9-6 16,12 5-11-16,4 4-4 16,-2 4-3-16,-2 1-6 15,-3 0 2-15,-5 2-3 16,-7-8-1-16,0-7-1 16,0-10-12-16,-4-11-16 0,-4-8-25 15,-5-10-40-15</inkml:trace>
  <inkml:trace contextRef="#ctx0" brushRef="#br0" timeOffset="5209.09">16840 17527 175 0,'0'0'101'0,"15"-91"-35"16,-4 52-21-16,-1 4-8 15,1-1-9-15,4 8-11 16,0 1-4-16,6 5 7 15,1 5-17-15,-2 3 3 16,1 8 2-16,0 6-1 16,-1 2-6-16,-4 23-1 0,-2 12 0 15,-8 9 2-15,-6 6 1 16,0 5 3-16,-6-5-5 16,-14-6 5-16,-5-6-5 15,3-8 0-15,-1-6 3 16,6-8-4-16,8-6 3 15,3-5-3-15,4-4 0 16,2 1 0-16,0 1 0 16,0 4 0-16,17 1 0 15,8 4 0-15,8 5 8 16,14 1 2-16,9 7-2 16,1 4-7-16,2 2 1 15,-9 5-4-15,-11 1 0 16,-11 2-28-16,-13-1-20 0,-7-8-27 15,-5-10-109-15</inkml:trace>
  <inkml:trace contextRef="#ctx0" brushRef="#br0" timeOffset="6862.42">17453 17743 248 0,'0'0'109'0,"0"0"-62"16,0 0-19-16,0 0-13 15,0 0-7-15,0 0-1 16,-5 0 20-16,15 0 15 16,1-5-19-16,4-5 17 0,0-4-12 15,5-1-6-15,1-6-7 16,1 0-9-16,-5-1-2 16,-3-1-4-16,-4-5 2 15,-5 0-1-15,-5-1-1 16,0 2-3-16,0 5-1 15,-5 9 3-15,-10 4-3 16,4 7 3-16,-8 2-7 16,3 0-1-16,-1 18 1 15,-3 2 3-15,7 8 4 0,5 1-2 16,7 3 3 0,1 2 0-16,0 2 2 0,9 0-2 15,9-4-2 1,7-5 2-16,2-5 0 0,4-10 2 15,0-7 0 1,1-5-1-16,3-5 1 0,-3-19 3 16,-6-4 0-16,-4-8-3 15,-5-4-2-15,-5-4 7 16,-6-2-2-16,-4-5-1 16,-2 0-2-16,0 0-1 15,-2 4-1-15,-14 5 3 16,-4 11-3-16,-1 9 0 0,0 9 3 15,1 6-3-15,5 7 1 16,3 0-1-16,6 0-6 16,2 10-15-16,4 7 2 15,0 3 8-15,0 1 1 16,18 4 9-16,6 0 0 16,8 7 1-16,3 0 0 15,1 2 0-15,-2 0-1 16,0-4 2-16,-6-4-3 15,-8 1 2-15,-1-6-2 16,-13-1 2-16,-6 3-1 16,0-2 1-16,-11 2 0 15,-10 0 1-15,-5-6 2 16,3-4 3-16,6-3 12 0,8-6-7 16,6-1-10-16,3-3 4 15,0 0-4-15,0 0 2 16,0-10 5-16,10-14-4 15,12-6-2-15,0-4 1 16,3-2-2-16,0-2-1 16,-4 1 4-16,2-1-4 15,-3 3 6-15,-4 2 10 16,-2-1-12-16,-4 8 2 16,-4 1-2-16,-1 0-1 15,-4 2-2-15,-1 1-1 16,0 1 0-16,0 3 1 15,0 8-1-15,0 3 0 16,-1 3 1-16,-4 3 5 16,-1 1-2-16,-3 0-4 0,0 0-2 15,1 10 2 1,-2 10 0-16,2 8-3 0,8 0-5 16,0 7 3-16,0-4 4 15,14-1-3-15,6-1 2 16,6-6-2-16,3-6 2 15,4-5 1-15,-1-5 0 16,-1-7 0-16,1 0 0 16,-2-4 2-16,0-13 1 15,-4-6 3-15,-4-6-4 0,-1-7-1 16,-10-6 3 0,0-11-3-16,-1-10 0 0,-6-7 0 15,-4-9-1-15,0 1 1 16,-4 3-9-16,-17 10 7 15,-5 11-1-15,0 13 3 16,4 10 4-16,6 16-2 16,6 8 0-16,8 5-2 15,2 2-1-15,0 0-2 16,0 17-8-16,0 11 11 16,0 9 1-16,10 9-1 15,11 6-2-15,8 4 2 16,2 6 2-16,0 4 1 0,-6 0-2 15,-4 0-1 1,-9-2-4-16,-2-5-1 0,-10-15-70 16,0-16-135-16</inkml:trace>
  <inkml:trace contextRef="#ctx0" brushRef="#br0" timeOffset="7045.11">18437 17262 429 0,'0'0'91'16,"0"0"-30"-16,0 0-34 15,0 0-22-15,0 0-1 16,0 0-4-16,84-39 0 0,-45 34-10 16,8-4-73-16,-1-8-95 15</inkml:trace>
  <inkml:trace contextRef="#ctx0" brushRef="#br0" timeOffset="8460.64">18866 16978 187 0,'0'0'133'16,"0"0"-68"-16,0 0-21 15,0 0-12-15,18-103-17 16,-18 90-2-16,0 2 40 16,0 1-33-16,-6 3-14 15,-1 0 3-15,-3 2-4 16,4 4-1-16,-3-1-4 16,1 2 2-16,0 0-2 15,-3 2-2-15,1 13 2 16,0 6-1-16,6 5 1 15,4 7-2-15,0 3 0 0,0 5 1 16,19 3 1 0,5 0 2-16,9 1-2 0,6-6 0 15,10-7 0-15,1-13 8 16,5-8 3-16,-8-10-5 16,-2-1 1-16,-7-10-4 15,-10-18 0-15,1-9 1 16,-9-10-1-16,-4-13-1 15,-6-10-2-15,-5-9-1 16,-5-7-2-16,0-5-14 16,-5 8 6-16,-15 13 4 15,-6 20 7-15,5 17 4 16,-3 10 18-16,7 11-7 0,8 5-4 16,3 5-8-16,6 2 2 15,0 0-4-15,0 0-1 16,0 0 0-16,0 0 0 15,0 10-5-15,0 24 5 16,0 11 0-16,8 18 2 16,5 12 5-16,7 5-6 15,0-1 0-15,3-10 0 16,2-15-1-16,2-9 1 16,-1-12 2-16,3-13-3 15,-8-9-5-15,-1-9 5 16,-3-2 2-16,3-5-1 15,0-15 1-15,-1-7-2 16,0-8 4-16,-3-8-4 0,-2-14-4 16,-4-11-1-16,-7-12-1 15,1-3 1-15,-4 3-6 16,0 12 5-16,0 14 6 16,0 12 0-16,-4 10 2 15,-3 11 9-15,2 7-8 16,1 5 8-16,2 6-8 15,2 3 1-15,0 0-4 16,0 0-3-16,0 10-2 16,0 13 5-16,0 11-4 15,0 8 4-15,11 12 0 0,4 7 0 16,1 6 5 0,4 4-5-16,-4-7 2 15,4-11-1-15,-5-12-1 0,-3-14 0 16,-6-10 0-16,-1-7-2 15,0-8-16 1,-1-2-8-16,2 0-21 0,4 0-12 16,5-9 32-16,-4-15-38 15,6-7 0-15,2-4 10 16,-3-5 46-16,2-5 9 16,2 0 0-16,0 1 7 15,-10 10-1-15,-5 13 59 16,-5 5 46-16,0 9 6 15,0 4-68-15,-5 3-18 0,-11 0-31 16,-9 10 2-16,-3 14-5 16,1 8 2-1,8 1 1-15,6 3 0 0,13-2 0 16,0-4-3-16,13 0 3 16,18-6 0-16,10-6 0 15,9-4 0-15,7-6 3 16,4 1-3-16,-9 1-34 15,-12-4-80-15,-19 0-42 16</inkml:trace>
  <inkml:trace contextRef="#ctx0" brushRef="#br0" timeOffset="10041.84">12195 17795 92 0,'0'0'120'0,"0"0"-50"16,0 0-9-1,0 0-22-15,0 0-5 0,0 0-9 16,0 0 3-16,-23-7-14 16,23 7-10-16,0-1 10 15,0 1-6-15,0-2-6 16,0 2-1-16,12-5 1 15,15-2-2-15,13 1 0 16,11-6 0-16,13-7 0 16,18-3 0-16,16-4 0 15,4 2 4-15,4-3-3 16,-6 8-2-16,-16 4-22 0,-16 5-23 16,-19 1-54-16,-23 2-174 15</inkml:trace>
  <inkml:trace contextRef="#ctx0" brushRef="#br0" timeOffset="10324.5">12443 18004 0 0,'0'0'268'0,"0"0"-263"0,0 0 18 16,0 0 47-16,134 13-26 15,-55-41-13 1,15-9-4-16,14-5-10 0,-5 1-1 16,-6 8 2-16,-15 6-17 15,-16 12-1-15,-16 2-58 16,-20 7-39-16,-20 1-145 15</inkml:trace>
  <inkml:trace contextRef="#ctx0" brushRef="#br0" timeOffset="31569.83">17839 18399 128 0,'0'0'96'0,"0"0"-60"16,0 0-14-16,0 0-9 16,0 0 10-16,0 0 12 15,0 0-16-15,0 0 1 0,-34-44 3 16,25 39-3 0,3-1-9-16,-3 1 2 0,3 4-5 15,6-1-2-15,0 2 7 16,0 0-10-16,0 0 3 15,0 0-2-15,0-1-2 16,0 1 2-16,0-3-2 16,3-3-2-16,20-1 2 15,5-5 5-15,8-3-1 16,4 1-6-16,-1-2 3 16,1 4-3-16,-4-3 0 15,-1 4-17-15,-2 1-21 16,-3 3-22-16,-5-2-50 15</inkml:trace>
  <inkml:trace contextRef="#ctx0" brushRef="#br0" timeOffset="31820.1">17906 18478 328 0,'0'0'62'16,"0"0"-31"-16,0 0-28 16,0 0 5-16,0 0-7 15,0 0 1-15,-41 72-2 16,57-72 1-16,19 0 13 0,15-8 2 16,19-19 0-1,21-5-11-15,23-2-5 0,12-2-27 16,5-2-94-16</inkml:trace>
  <inkml:trace contextRef="#ctx0" brushRef="#br0" timeOffset="44565.9">12802 18318 168 0,'0'0'89'15,"0"0"-59"-15,0 0-13 16,0 0-8-16,0 0 4 15,0 0 5-15,21-11 4 16,4-2-5-16,6 1-8 16,6-8 0-16,10 0 5 15,10-6-5-15,7-6 3 16,8-2 2-16,7-3-1 0,2-1-1 16,-2 7-12-1,-6 3-5-15,-6 4-28 0,-15 5-51 16,-11 3-70-1</inkml:trace>
  <inkml:trace contextRef="#ctx0" brushRef="#br0" timeOffset="44831.89">12953 18435 368 0,'0'0'30'0,"0"0"-28"15,0 0-2-15,0 0 2 16,121 5 9-16,-61-26 11 16,7-9-8-16,12-1-3 15,-2 1-9-15,6-1-1 16,-3 3-1-16,1 1-65 15,-3-5-130-15</inkml:trace>
  <inkml:trace contextRef="#ctx0" brushRef="#br0" timeOffset="47348.45">11904 14212 64 0,'0'0'71'0,"0"0"30"16,0 0-96-16,0 0-2 16,0 0 2-16,0 0 3 15,0 0-3-15,-43-37 27 16,43 35-25-16,-3-2 7 16,1 4 7-16,2-1-17 15,0 1-2-15,0 0 2 0,0 0-3 16,0 0 1-16,-1-2-1 15,1 2 0-15,0 0 6 16,0 0 6-16,0 0-3 16,0 0-6-16,0 0 0 15,0 0-3-15,0 0-1 16,0 0 5-16,0 0-5 16,0 0 0-16,0 0-4 15,0 0 4-15,6-1 6 16,4-3-6-16,5 3 0 15,-3-3 0-15,3 2 1 16,0-3-1-16,-2 0-1 16,2-3 1-16,0 1 1 15,4 0-1-15,-7 0 2 16,3 2-2-16,-5 1 2 0,0 3-2 16,-5-1 1-16,0 0-1 15,2-1-1-15,1 3-6 16,-4 0 4-16,4 0 3 15,-1 0-23-15,1 0-22 16,-2 1-86-16</inkml:trace>
  <inkml:trace contextRef="#ctx0" brushRef="#br0" timeOffset="47799.95">11878 14421 106 0,'0'0'122'16,"0"0"-109"-16,0 0-11 0,0 0-2 15,0 0 0-15,0 0 0 16,13 0 0-16,-6 0 2 15,-2 0 5-15,0 0 4 16,0 0 27-16,6 0-16 16,3-2-6-16,3-7-4 15,5-3-5-15,12 1 4 16,2-4-11-16,2 6-1 16,-2-1-4-16,0 5-33 15,-4 4-79-15</inkml:trace>
  <inkml:trace contextRef="#ctx0" brushRef="#br0" timeOffset="48945.47">16345 15365 156 0,'0'0'48'16,"0"0"40"-16,0 0-59 16,0 0-16-16,0 0-1 15,0 0-5-15,-7-24 5 16,6 22 8-16,1 1 11 0,-2 1-19 16,2 0-4-1,0 0-7-15,0 0 2 0,0 0-2 16,0 0 6-16,0 0-7 15,0 0 0-15,0 0 0 16,3-4 0-16,16-1-2 16,3-2 2-16,7-1 2 15,3-4-2-15,6 0-2 16,2 1 2-16,-4 1-1 16,1 3-3-16,3 0-24 15,-7 5 5-15,-3 2-16 16,-8 0-30-16,-8 0-40 0</inkml:trace>
  <inkml:trace contextRef="#ctx0" brushRef="#br0" timeOffset="49256.62">16449 15576 315 0,'0'0'32'16,"0"0"-17"-16,0 0 7 16,0 0-17-16,0 0-5 15,0 0 0-15,11 0 1 16,15 0 10-16,6-11 2 15,-1 3-5-15,4 1-1 16,-3 2-7-16,-5 2-28 16,-3 1-39-16,-7-1-22 15,-7-4-156-15</inkml:trace>
  <inkml:trace contextRef="#ctx0" brushRef="#br0" timeOffset="62875.56">8423 20430 29 0,'0'0'25'0,"0"0"-3"16,0 0 31-16,0 0 11 16,0 0-32-16,0 0-3 15,0 0-12-15,33-68-1 16,-22 60-7-16,1-3-4 16,3-1 1-16,2-4 1 15,7 1-1-15,7-4 0 16,10-3 7-16,7-6-8 15,9-4 1-15,11-1 0 16,0-2-5-16,3 2 1 0,2-3 2 16,-1-3-4-16,2 0-5 15,0-1 3-15,-3-3 2 16,-14 6 0-16,-13 3 0 16,-15 3-3-16,-3 5 5 15,-15 4-2-15,-1 5 0 16,-10 3 2-16,0 7-2 15,0 1 0-15,-19 2-2 16,-9 4-9-16,-8 0-2 16,-12 0 2-16,-7 2 6 15,-1 6 2-15,2-4 2 0,3 1-8 16,9-2 18 0,5 2-9-16,10-1 0 15,3-1 0-15,12-1 0 0,3-2 0 16,9 0 2-16,0 0-6 15,4 0 0-15,18-2 3 16,11-15 1-16,10-7 1 16,6 1-1-16,6-1 2 15,-1 4 8-15,-8 7-10 16,-15 10 0-16,-5 3-2 16,-17 0 2-16,-6 16 0 15,-3 12 8-15,0 13 25 0,-12 16-5 16,-9 7-18-1,5 9-10-15,0-1 4 0,7-2-8 16,4-4-20-16,5-3-2 16,0-4-56-16,1-11-139 15</inkml:trace>
  <inkml:trace contextRef="#ctx0" brushRef="#br0" timeOffset="63512.38">9444 20465 351 0,'0'0'20'0,"0"0"-7"16,0 0-6-16,0 0-3 16,0 0-2-16,0 0-2 15,-5-17-8-15,5 32 8 16,0 16 0-16,0 10 5 15,0 3-5-15,0 4 7 16,0-2-7-16,0-3 0 0,0-6 1 16,0-10-1-16,0-9-27 15,0-9 27-15,0-8 1 16,0-1 7-16,0 0 11 16,0 0-1-16,0-22-18 15,0-14-13-15,0-13-7 16,0-5 20-16,0-10 0 15,0-2 0-15,0-3-4 16,0 6 4-16,0 12 1 16,0 10 1-16,0 11 2 15,0 8 9-15,2 13-2 0,1 3-6 16,-2 6-2 0,0 0-3-16,8 0-4 0,1 8 1 15,6 19 3 1,4 14 1-16,-2 7 3 0,8 8 1 15,0 0-3-15,8 1-1 16,-3-3-1-16,3-3-6 16,-5-9-9-16,-12-2-18 15,-12-8-30-15,-5-5-55 16</inkml:trace>
  <inkml:trace contextRef="#ctx0" brushRef="#br0" timeOffset="63746.65">9540 20573 294 0,'0'0'11'0,"0"0"-11"15,0 0-10-15,0 0 10 16,0 0 0-16,0 0 0 15,86-51 0-15,-60 35 3 16,2 4-3-16,-2 0-34 16,-5-2-113-16</inkml:trace>
  <inkml:trace contextRef="#ctx0" brushRef="#br0" timeOffset="64055.44">9865 20194 125 0,'0'0'200'0,"0"0"-153"16,0 0-16-16,0 0-21 16,0 0-7-16,0 0-3 15,-78 14 0-15,70 5-1 16,5 3-4-16,3-1-2 16,0-3-8-16,19 1 4 15,6 1 4-15,1 0 6 16,4-3 0-16,-4 1 1 0,-6-2 0 15,-2-3 2 1,-10-5 2-16,-3-2 0 16,-5-3-3-16,0 2 4 0,0 3 41 15,-16 4-26-15,-9-2-17 16,5-1-2-16,4-6-2 16,5-3-10-16,2 0-9 15,9-17-115-15</inkml:trace>
  <inkml:trace contextRef="#ctx0" brushRef="#br0" timeOffset="64277.18">9976 19952 345 0,'0'0'25'0,"0"0"-11"15,0 0-6-15,0 0-8 16,0 0 2-16,0 0-1 15,-6 51 7-15,28-24-3 16,7 2 4-16,3 2-4 16,-2 2-3-16,4-3-2 15,-5 4-14-15,-9-4-25 16,-12 0-146-16</inkml:trace>
  <inkml:trace contextRef="#ctx0" brushRef="#br0" timeOffset="64695.06">10117 20159 235 0,'0'0'33'0,"0"0"-24"15,0 0-6-15,0 0 5 16,0 0-8-16,0 0 0 15,86-88 0-15,-61 69 10 16,-1-6-6-16,2 0 0 16,-3-1-4-16,-2 8 3 15,-10 4-1-15,-6 9 0 16,-5 5 10-16,0 0 39 0,-5 8-18 16,-15 20-23-16,-6 7-10 15,3 5 5-15,3-8-5 16,15-7 2-16,5-8-2 15,0-8-26-15,10-9 2 16,14 0 5-16,4-15-1 16,4-14 20-16,0-8-9 15,-2 5-13-15,-8 3 22 16,-7 10 6-16,-9 13 7 16,-6 4-12-16,0 2-1 15,1 6-5-15,2 12 5 16,3 2 0-16,-1-8-33 15</inkml:trace>
  <inkml:trace contextRef="#ctx0" brushRef="#br0" timeOffset="65063.6">10545 19730 344 0,'0'0'16'16,"0"0"-14"-16,0 0-1 15,0 0 1-15,3 96-2 16,6-74 5-16,-3-3-4 16,2 0-1-16,-1-6-2 15,-2-6-12-15,5-4-11 16,-3-3 8-16,6 0-11 0,-2 0 22 16,-1-7 6-16,1 4 4 15,-1-1 12 1,5 4-15-16,0 0 10 15,1 0 4-15,-3 0-13 0,-2 0 0 16,-3 9-1-16,-8-2 0 16,0 4 0-16,-8 1 2 15,-11-4-3-15,-6 1 8 16,-1-8-8-16,-4-1-12 16,3-15 12-16,0-23-38 15,8-23 7-15,7-19-93 16</inkml:trace>
  <inkml:trace contextRef="#ctx0" brushRef="#br0" timeOffset="65371.75">10636 19112 180 0,'0'0'82'0,"0"0"-43"15,0 0-23-15,0 0-16 16,0 0 2-16,0 0 41 16,40 136-7-16,-38-56-14 15,8 7-14-15,11-1-7 16,5-14-2-16,9-16-8 15,1-31-1-15,4-23 3 16,0-6 3-16,5-30 4 16,-2-14 0-16,-2-11-22 15,-5-1 2-15,-11 12 13 16,-14 13 14-16,-11 19 27 0,0 12 44 16,0 0-21-16,0 4 1 15,-4 0-40-15,2 10-18 16,2 10-8-16,0 6 2 15,0-1-21-15,21-1-2 16,20-3-11-16,7-7 2 16,6-12-28-16,-3-2-282 15</inkml:trace>
  <inkml:trace contextRef="#ctx0" brushRef="#br0" timeOffset="66361.95">10053 20821 68 0,'0'0'87'15,"0"0"-74"-15,0 0 8 16,0 0 28-16,0 0-14 0,0 0-13 16,30-30 15-16,-25 21-7 15,5-3-5-15,4-1-15 16,5-6 0-16,11-5-10 16,7 0 2-16,9-5-1 15,13-8 3-15,12-1-4 16,3-2 1-16,2-1 0 15,0 4-1-15,-1 4-27 16,-11 7-35-16,-12 8-14 16,-17 4-157-16</inkml:trace>
  <inkml:trace contextRef="#ctx0" brushRef="#br0" timeOffset="66672.84">10359 20958 269 0,'0'0'46'16,"0"0"-35"-1,0 0-10-15,0 0-1 0,0 0 16 16,0 0-1-16,99-53 15 16,-52 16-10-16,11-5-11 15,8-2 3-15,6 2-11 16,-2 6-2-16,-5 11-15 16,-12 3-67-16,-16 10-131 15</inkml:trace>
  <inkml:trace contextRef="#ctx0" brushRef="#br0" timeOffset="67960.31">11352 20770 235 0,'0'0'41'16,"0"0"1"-16,0 0-23 16,0 0 7-16,0 0 0 15,0 0-8-15,-6-17-2 16,6 12-16-16,2-2 9 16,17-1-7-16,13-4 1 15,8 0 0-15,13-3-2 0,4-2 1 16,6-3 0-1,-1 3-1-15,-11-6-1 0,-8 4 1 16,-12 2-3-16,-14 2 2 16,-4-2 0-16,-12-3 7 15,-1-4-6-15,0-9 7 16,-16-2-8-16,-14-8-8 16,-3-1-3-16,-5 1-12 15,-1 6-14-15,3 6 37 16,5 11 1-16,3 5 0 15,3 7-1-15,1 2-2 16,12 5-1-16,1-1 1 16,2 2 1-16,5-4 1 15,3 3 2-15,0 1 1 16,1-7-1-16,-3 2 7 0,3-8 13 16,0-2-4-16,0-3-9 15,3 0-4-15,13-1-1 16,6 0 1-16,7-1-5 15,2-1 3-15,8-3-1 16,2-1-2-16,6-2 1 16,-3-6 0-16,0 0-1 15,1-2 3-15,-2 3-3 16,-7 2 1-16,-10 9 2 16,-10 11-2-16,-2 1 1 15,-12 7-2-15,2 2 3 16,-4-2-2-16,0 2 1 15,5 0-2-15,0 0-2 16,1 0 2-16,9 0 0 0,-5 16-1 16,13 5 0-1,2 12 1-15,5 9 0 0,6 8 0 16,7 7 4-16,-1-1-2 16,0-1-2-16,-3-3 0 15,-3-3 0-15,-9-9 2 16,-4-8-2-16,-3-8 0 15,-1-9-1-15,-5-6 1 16,4-6-2-16,2-3 3 16,5 0-1-16,9-12 9 15,7-11 5-15,12-6-4 16,14-8-3-16,4 0-6 0,7 0 0 16,-10 4-1-16,-5 7-9 15,-16 10-4-15,-12 6-22 16,-13 8 6-16,-12 2-23 15,-10 0-50-15</inkml:trace>
  <inkml:trace contextRef="#ctx0" brushRef="#br0" timeOffset="69993.08">11809 21348 159 0,'0'0'110'0,"0"0"-91"16,0 0 55-16,0 0-49 15,0 0-8-15,0 0 9 16,-10 0 10-16,10 0-11 16,0 0-20-16,0 0-1 15,0 0-4-15,0 0 0 16,0 0 1-16,0 0-1 15,0 0-1-15,5-5 0 16,10-7 0-16,7-2-1 16,5 1 2-16,3-4 0 15,6 2-1-15,0-4-5 16,1 3-7-16,0-9 6 16,-2 2-2-16,-4 2-3 0,-5 1 9 15,-5 0-1-15,-3 4 3 16,-9 7-3-16,-6 4 4 15,-3 3 9-15,0 2 18 16,0 0-6-16,0 0-13 16,0 0-6-16,0 0 3 15,0 0 3-15,0 0-5 16,0-1-2-16,0-5-1 16,-3 3-2-16,3 1 0 15,-4 0 4-15,4 2-4 0,0 0 6 16,0 0-6-16,0 0 6 15,0 0-4-15,0 0 0 16,0 0-3-16,0 0 3 16,-1 0 2-16,1 0 5 15,-2 0-7-15,0-2 4 16,-1 2-2-16,3-1-2 16,0-3-5-16,0 4 4 15,0 0 1-15,0 0 0 16,0 0 1-16,0 0 1 15,0 0-2-15,0 0-4 16,0 0 4-16,0 0 0 16,0 0-2-16,0 0 2 15,0 0-7-15,0 0 5 16,0 0-6-16,0 0 2 0,0 0 0 16,0 0 5-16,0 0 2 15,0 0-2-15,0 0 1 16,0 0 0-16,0 0 0 15,0 0-1-15,0 0 1 16,0 0 0-16,0 0 4 16,0 0-4-16,0 0 0 15,0 0-2-15,0 0 1 16,0 0 0-16,0 0 1 16,0 0-1-16,0 0 1 15,0 0 0-15,0 0 0 16,0 0-5-16,0 0 5 15,0 0 0-15,0 0 3 16,0 0-3-16,0 0 0 0,0 0-4 16,0-2 2-16,0 2 0 15,8 0 1-15,1 0 1 16,-3 0 1-16,0 9-1 16,6 11 0-16,1-3 0 15,3 8 0-15,8 0-2 16,2 1 2-16,4 0 0 15,-1-3 1-15,1-2 0 16,-8-2-1-16,0-2 0 16,-4-2 2-16,-3-7-7 15,0 1 10-15,-4-2-5 0,2-4 0 16,1-3 1-16,1 0-4 16,5 0 3-16,-2 0 0 15,7-3 0-15,8-14 0 16,1-2-1-16,3-5 1 15,3-3 0-15,-8-1-1 16,0 4-1-16,-7 3 2 16,-8 0-4-16,-2 4 7 15,-9 1-3-15,-3 6 4 16,-2-4 2-16,-1 0-1 16,0-2-2-16,-6-1-1 15,-13 0-2-15,-1 4 8 16,-1-3 1-16,-4 1-6 0,4 0-1 15,-2 1-2-15,-3-2-5 16,7 2 2-16,2 1-7 16,2 1 9-16,0 0-4 15,0 0 4-15,1-1 1 16,-1-6 0-16,5-1 4 16,4 1 2-16,2 0-6 15,-1 7 1-15,5 5 0 16,0 0-1-16,0 1 2 15,0-1-4-15,5 2 0 16,11-2 2-16,6-4-2 16,6 0-3-16,5-1 3 15,-2-2-3-15,13-3-1 16,1-6 4-16,6-1 0 0,1-6-4 16,1 0 6-16,-2-1-1 15,-7 2-1-15,-9 3 2 16,-8 7 0-16,-9 4 3 15,-10 8 0-15,-5 6-2 16,-2-1 1-16,-1 2-1 16,1 0 4-16,3 0 0 15,2 0-5-15,5 0 0 16,4 0 0-16,0 0-1 16,4 0 1-16,2 0 0 15,-1 0-4-15,2 8 8 16,-1 4-4-16,0 7 0 15,5 0-3-15,-1 7 2 0,1 0-24 16,6-1-21-16,-5-5-37 16,-1-8-125-16</inkml:trace>
  <inkml:trace contextRef="#ctx0" brushRef="#br0" timeOffset="89872.57">9543 5365 87 0,'0'0'49'0,"0"0"-42"15,0 0 31-15,0 0-8 16,0 0-15-16,0 0 4 15,0 0 9-15,0 0-25 16,0 0-3-16,-3-31-28 16,3 17-79-16,0-3-34 15</inkml:trace>
  <inkml:trace contextRef="#ctx0" brushRef="#br0" timeOffset="90110.24">9571 5186 24 0,'0'0'110'0,"0"0"-8"0,0 0-71 16,0 0 3-16,0 0-26 15,0 0 19-15,0-31-24 16,0 31 3-16,0-2-6 16,0 2 0-16,0 0 0 15,0 0-2-15,0 0 1 16,0 0 1-16,0 0-2 16,0 6 1-16,0 14 0 15,3 6 1-15,4 6 2 16,2 4-2-16,1 2 0 15,-4 7-1-15,3 2 0 16,-4 4-3-16,-5 0-29 16,0-6-95-16</inkml:trace>
  <inkml:trace contextRef="#ctx0" brushRef="#br0" timeOffset="90293.22">9600 5673 359 0,'0'0'13'0,"0"0"-13"16,0 0-2-16,0 0-11 15,0 0-13-15,0 0 2 16,8 65 4-16,-8-30-32 16,-3 1 3-16,-428 2-70 0</inkml:trace>
  <inkml:trace contextRef="#ctx0" brushRef="#br0" timeOffset="90491.07">9651 6037 13 0,'0'0'47'0,"0"0"36"15,0 0-18-15,-4 93-3 16,-11-55-24-16,3 10-13 16,-2 0-6-16,2 2-12 15,-1 2-3-15,3-7 1 16,3-3-5-16,7-12-4 15,0-6 3-15,0-11-22 16,15-6 4-16,6-7-1 16,5 0-4-16,2 0-60 15</inkml:trace>
  <inkml:trace contextRef="#ctx0" brushRef="#br0" timeOffset="91475.66">9309 4931 149 0,'0'0'64'0,"0"0"-20"16,0 0-14-16,0 0-4 15,0 0-26-15,0 0 10 16,5-65-10-16,1 56 1 16,-1 3 1-16,-1 5-1 15,-1-1 0-15,-3 2-1 16,0 0-13-16,0 0-13 0,0 0 14 15,0 0 6-15,2 0 4 16,-2 0 0-16,1 0 2 16,-1 0 1-16,0 0 1 15,0 0 7-15,0 0 10 16,0 0 15-16,0 0-10 16,0 0 1-16,0 0-10 15,0 0-4-15,0 0-10 16,0 0 4-16,0 0-5 15,0 0 0-15,5 0-3 16,5 0 3-16,7 0 3 16,9 0-2-16,9-2 1 0,5-8-1 15,15-4-1 1,7-1 0-16,9-2 4 0,3 2-3 16,-7 3 3-16,-4 3-4 15,-11 5 0 1,-13 1 1-16,-5 2-1 0,-8-1-1 15,1 1-3-15,-3-1 4 16,-6 0-1-16,8-3 3 16,4-2-1-16,2-2-1 15,8 0 0-15,-7 2-1 16,-7 2 0-16,-7 0 1 0,-12 3 1 16,-3 0 0-1,-4 2 2-15,0 0 6 0,0 0-5 16,0 0-4-16,0 0-19 15,0 0-31-15,4 0-27 16,2-7-69-16</inkml:trace>
  <inkml:trace contextRef="#ctx0" brushRef="#br0" timeOffset="91970.04">10354 4425 72 0,'0'0'45'0,"0"0"-5"0,0 0-27 16,0 0 3-16,0 0 8 15,0 0 33-15,0-18 10 16,0 18-22-16,0 0-15 15,0 0-4-15,0 0-6 16,0 0-10-16,0 0 3 16,0 0-11-16,0 0 4 15,0 0-4-15,0 0-2 16,0 0 1-16,0 0-1 16,0 0 0-16,0 0 0 15,0 0 0-15,0 0-1 16,0 0 1-16,0 0-6 0,0 9-3 15,-6 12 9-15,1 6 1 16,0 5 1-16,0 6-2 16,5 2 0-16,0-2 0 15,0 0 2-15,0-3-2 16,7-6 0-16,1-2 1 16,-3 0 0-16,1 0 0 15,-2-1-1-15,2-6 0 16,2 1-1-16,4-9-26 15,2 0 1-15,10-10-39 16,2-2-46-16</inkml:trace>
  <inkml:trace contextRef="#ctx0" brushRef="#br0" timeOffset="92271.49">10860 4304 309 0,'0'0'19'16,"0"0"-5"-16,0 0 6 15,0 0-20-15,-112 19 0 16,92 1-2-16,3 5 8 16,5 7-6-16,4 7 0 15,3 4 0-15,4 5 18 0,1-1-6 16,0-1 0-16,14-2 3 15,11-5-5-15,7-6-6 16,3-4-1-16,8-7-2 16,-2-6-1-16,4-4-1 15,-6-9-6-15,-3-3-48 16,-7-1-101-16</inkml:trace>
  <inkml:trace contextRef="#ctx0" brushRef="#br0" timeOffset="92578.19">10857 4579 203 0,'0'0'65'0,"0"0"-31"15,0 0-10-15,0 0-7 16,0 0-2-16,0 0 5 16,-26 0-20-16,26 0 0 15,16 0 0-15,16 0 0 16,9 0 5-16,10 0 3 16,8 0-7-16,13-8 1 15,8-3-4-15,1-1-5 16,-1 3-15-16,-12 0-59 15,-13 4-101-15</inkml:trace>
  <inkml:trace contextRef="#ctx0" brushRef="#br0" timeOffset="92747.62">11644 4518 257 0,'0'0'92'0,"0"0"-24"15,0 0-20-15,0 0-35 16,0 0-13-16,0 0-9 15,24 0-11-15,3 0 18 16,19 0 0-16,8-6-23 0,9-12-75 16</inkml:trace>
  <inkml:trace contextRef="#ctx0" brushRef="#br0" timeOffset="92902.19">12065 4441 321 0,'0'0'70'0,"0"0"-29"0,0 0-6 16,0 0-27-16,0 0-8 16,0 0-1-16,-3 0-57 15,26 0 42-15,9 0-5 16,8 0-27-16,-3 0-94 16</inkml:trace>
  <inkml:trace contextRef="#ctx0" brushRef="#br0" timeOffset="93249.2">12223 4466 296 0,'0'0'57'16,"0"0"4"-16,0 0-12 16,0 0-33-16,0 0 7 15,0 0-14-15,-28 0-9 16,28 0-23-16,3 2-24 16,7 6 23-16,8 3 20 15,-2 0-12-15,3 2-19 16,-4 1 0-16,-4 2-13 15,-1 3 19-15,-4 0-3 16,3 6 18-16,-3 1-12 16,2 3 8-16,-1-3-6 0,-7-2 23 15,0-1 1-15,0-4 35 16,0 0 30-16,0-2-26 16,0-1-4-16,0 2 3 15,0-3-14-15,0 2-3 16,0-1-16-16,7 1 4 15,9 3-8-15,4 5 0 16,-4 15-2-16,-1 9-4 16,-9 9-83-16,-6 0-139 15</inkml:trace>
  <inkml:trace contextRef="#ctx0" brushRef="#br0" timeOffset="93398.4">12432 5431 331 0,'0'0'22'15,"0"0"0"-15,0 0-14 16,0 0-6-16,0 0 2 16,-7 92-3-16,7-67-1 15,0 9 0-15,0-1-72 16,0 3-89-16</inkml:trace>
  <inkml:trace contextRef="#ctx0" brushRef="#br0" timeOffset="93539.22">12412 5968 106 0,'0'0'30'0,"0"0"13"15,0 0-19-15,0 0-10 0,42 88-8 16,-33-46-6 0,-8 8-26-16,-1 5-34 0</inkml:trace>
  <inkml:trace contextRef="#ctx0" brushRef="#br0" timeOffset="93706.85">12517 6504 59 0,'0'0'25'15,"0"0"-8"-15,0 0-17 16,10 108-16-16,-10-78 16 0,0 2 0 16,0-5 0-1,0-5 6-15,1-7 19 0,7-8-24 16,-2-5-1-16,1-2-69 15</inkml:trace>
  <inkml:trace contextRef="#ctx0" brushRef="#br0" timeOffset="94830.05">14351 4681 305 0,'0'0'44'16,"0"0"-10"-16,0 0-8 15,0 0-26-15,0 0-5 16,0 0-9-16,0 0 14 15,0 18 5-15,0 1-5 16,0 10 1-16,4 11-1 16,7 9 1-16,4 6-1 0,1 4 0 15,1 2 0 1,-2 1 4-16,5 1-4 16,-4 0 0-16,-4 4 0 0,-2 3 0 15,-10 4 0-15,0-2-5 16,0 1 1-16,-15 1-4 15,2 4-7-15,0-5-8 16,1-5-8-16,3-8 9 16,-1-5 10-16,-3-6 6 15,-2-2 6-15,-1-5 4 0,5-5 29 16,1-3-6 0,5-4 3-16,5-6-16 0,0 1-14 15,0 0-2 1,0 2-13-16,0-6-95 0,0-6-146 15</inkml:trace>
  <inkml:trace contextRef="#ctx0" brushRef="#br0" timeOffset="95796.6">14464 4432 131 0,'0'0'22'0,"0"0"-14"16,0 0-7-16,0 0 0 15,0 0 2-15,0 0 4 16,6 0 11-16,-6 0 16 15,5 0 2-15,0 0-14 16,10 0-1-16,6 0-10 16,10 0 1-16,10 2-8 0,9 5 5 15,13-4-7 1,9-3 1-16,9 0-1 0,3-10 2 16,1-12-3-16,-4 5-1 15,-17-1 1-15,-8 3-1 16,-11 5 0-16,-13 5-2 15,-10 0 0-15,-7 3-8 16,-9 0-1-16,-6-1 11 16,0-1 0-16,0-3 5 15,0 1 12-15,0-4-7 16,0-1 4-16,0-2-4 16,0 3 0-16,0-4 0 0,0-2-10 15,-1 3 0-15,-4-2-3 16,5-1-13-1,0 1 8-15,0 1 3 0,0 3-1 16,0 2 6-16,0 2 2 16,0 3 8-16,0 0 10 15,-4 4-2-15,3-3-7 16,-1 3 1-16,0 0-11 16,2 0-1-16,0 0-1 15,0 0-10-15,0 0-10 16,0 15 17-16,9 3 4 15,-3 6 0-15,-2 2 1 16,-3-2-1-16,3 6 2 0,-2-1-2 16,2 2 2-1,5-1-2-15,2 3 0 0,1-1 1 16,5 1-1-16,-2 0 0 16,-2-1-37-16,-6-11-117 15</inkml:trace>
  <inkml:trace contextRef="#ctx0" brushRef="#br0" timeOffset="96193.24">15792 3999 228 0,'0'0'19'15,"0"0"-12"-15,0 0-4 16,0 0 3-16,0 0-5 16,0 0 10-16,-86 42 0 15,84-28-4-15,2 0-1 16,0-1-4-16,0 5 24 15,2 1-13-15,4 5 5 16,-2 4-7-16,2 8-8 16,-6 6 14-16,3 8-5 0,4 3-9 15,3 2-1-15,3-6-2 16,7-9 1-16,5-6-1 16,11-13-10-16,5-3 0 15,3-8-5-15,2-10-6 16,-1 0-60-16</inkml:trace>
  <inkml:trace contextRef="#ctx0" brushRef="#br0" timeOffset="96470.3">15838 4355 280 0,'0'0'59'0,"0"0"-35"16,0 0-18-16,0 0-6 16,0 0-3-16,0 0 3 15,94-1 2-15,-37-6-2 16,10 2 3-16,10-1-3 15,3 0-56-15,1-4-89 16</inkml:trace>
  <inkml:trace contextRef="#ctx0" brushRef="#br0" timeOffset="96791.79">16550 4335 381 0,'0'0'60'15,"0"0"24"-15,0 0-35 16,0 0-43-16,0 0-6 15,0 0-48-15,41 3 24 16,17-3 21-16,18 0-42 16,13-2 2-16,5-7-35 15,-1 0-23-15,-6 4 92 16,-12 5 9-16,-14 0 0 0,-13 0 1 16,-18 5-1-1,-9-2-1-15,-3-3 1 0,-1 0 32 16,7-3 15-16,11-7-24 15,5-1-20-15,2 3 1 16,6 3-4-16,4 4 0 16,5-2 1-16,10 3 0 15,6 0-1-15,7 0 0 16,6 0-8-16,7 0-20 16,3 0-44-16,5 0-48 15</inkml:trace>
  <inkml:trace contextRef="#ctx0" brushRef="#br0" timeOffset="97101.52">18452 4269 62 0,'0'0'43'15,"0"0"120"-15,0 0-65 0,0 0-67 16,0 0-20 0,0 0-6-16,15-8-4 0,-15 8 4 15,0 0 12-15,0 0-8 16,5 0-8-16,7 0-1 16,12 0-10-16,8 0 10 15,8 0-27-15,3 0-7 16,-8 2 6-16,-8 0 25 15,-10-2 3-15,-7 2 1 16,-2-2 5-16,4 3 13 16,-2 3-13-16,5 1-1 15,1 1-5-15,-5 2-22 16,-2-2-12-16,-4-1 17 16,-3-3 15-16,2-3 2 0,-2 2 7 15,1 1 8 1,2 6 3-16,5 6-8 0,0 4-10 15,4 4-7-15,4 3-50 16,9 3-119-16</inkml:trace>
  <inkml:trace contextRef="#ctx0" brushRef="#br0" timeOffset="97281.46">19049 4778 137 0,'0'0'64'0,"0"0"-10"15,0 0-27-15,0 0-15 16,0 0-6-16,-12 89 5 16,12-58-4-16,2 1 1 0,-2 5-3 15,0 7-3-15,0 3-2 16,0 0-5-16,3-6-88 16</inkml:trace>
  <inkml:trace contextRef="#ctx0" brushRef="#br0" timeOffset="97648.74">19107 5417 36 0,'0'0'49'15,"0"0"-24"-15,-21 123 3 16,16-67-28-16,3 4 7 16,2 1-15-16,0-13 7 15,0-10-29-15,0-14 30 0,0-10 53 16,0-3-19-16,0-2 15 15,0 2-34-15,0 6-9 16,2 4-3-16,7 6-3 16,-4 6-3-16,-3 2-9 15,1 2-42-15,-3-2 54 16,0-1 3-16,-3 3 9 16,-4-1 6-16,3-1-17 15,4-4 5-15,0-8-2 16,4 1-3-16,16 3 2 15,-4 7 16-15,-1 6 15 16,-9 2-28-16,-6 6 8 16,0 2-8-16,-16 1-6 15,-10 2 0-15,1-1-19 16,-1-4-12-16,6-11-84 0</inkml:trace>
  <inkml:trace contextRef="#ctx0" brushRef="#br0" timeOffset="99132.76">10920 3657 243 0,'0'0'19'16,"0"0"-8"-16,0 0 22 15,0 0-15-15,0 0-12 16,0 0 24-16,-5-33 4 0,1 22 4 16,2 2-3-1,-7-2-6-15,-1 4-10 0,1 2-7 16,2 2 6-16,-3 3-18 15,0 0-3-15,-2 0-12 16,-4 0 2-16,0 7 5 16,6 0 8-16,0-1 0 15,0 1-1-15,1 4 1 16,-3 2 1-16,-3 7-1 16,-5 4-5-16,4 5 5 15,-1 2 0-15,4 1-1 16,8-4 1-16,2-4-1 15,3 0-3-15,0-7 2 16,11-2-16-16,11-2 8 16,10-2-19-16,9-4 10 15,14-7-13-15,-1 0-59 16</inkml:trace>
  <inkml:trace contextRef="#ctx0" brushRef="#br0" timeOffset="103178.53">11227 3895 43 0,'0'0'45'16,"0"0"-1"-16,0 0 24 16,0 0-37-16,0 0-4 15,0 0-6-15,0 0-17 16,0 0 17-16,0 0 3 16,0 0 0-16,0 0-6 15,0 0-11-15,0 0 0 0,0 0-4 16,0 0-3-16,0 0 1 15,0 0 0-15,0 0 0 16,0 0 1-16,0 0 1 16,0 0 4-16,5-2-3 15,-4-3-4-15,3 0 2 16,1 0-1-16,0 0 0 16,1 1-2-16,4-1 1 15,1 1-6-15,4-2-1 16,-3 3-1-16,-2-2 4 15,1 3 3-15,-5 0 1 16,-2 1-2-16,1 1 2 16,4 0 0-16,2 0-2 15,1 0 2-15,3 0-1 16,0 0-3-16,0 3-14 0,-5 7-13 16,-2 0 17-16,-6 2 8 15,-2 4 1-15,0 2 5 16,-5 5 2-16,-15 2 2 15,3 1 5-15,-6-2-4 16,10-3-2-16,0-5-2 16,6-2-1-16,3-1 0 15,3-6 1-15,-4 3-1 16,0 3 1-16,0-3 0 16,0 2-1-16,1-4 5 0,1-1-4 15,3-3 9-15,0-3-9 16,0-1-1-16,0 0-7 15,12 0 7-15,9 0 1 16,11-1 7-16,7-11-1 16,4 0-7-16,4 0 4 15,-1 1-4-15,-8 4 1 16,-1 4-1-16,-8 3-9 16,-3 0-27-16,-8 0-23 15,-3 0-60-15</inkml:trace>
  <inkml:trace contextRef="#ctx0" brushRef="#br0" timeOffset="104701.47">15038 3629 237 0,'0'0'56'0,"0"0"-30"16,0 0 18-16,0 0-19 15,0 0-9-15,0 0 19 16,0 0-7-16,4-41 3 15,-4 38 2-15,0-1-19 16,0 3-1-16,0-3-8 16,0 2-3-16,0 2 5 15,-5-1-6-15,-2 1 2 16,0 0-3-16,-1 0 0 16,-3 0 3-16,-7 0-3 0,0 0 1 15,-2 8-1 1,-4 8-1-16,6-1 1 0,-4 4 1 15,7-1 0-15,7 1-1 16,1 0-1-16,7 0 0 16,0 0-4-16,0 1 4 15,0-1-16-15,12-1 2 16,9 0-6-16,5-4-1 16,9-4 9-16,3-4-11 15,1-5 2-15,5-1-3 16,1 0-21-16,3-1-48 15</inkml:trace>
  <inkml:trace contextRef="#ctx0" brushRef="#br0" timeOffset="104932.5">15323 3723 206 0,'0'0'86'0,"0"0"-27"15,0 0-7-15,0 0-35 16,0 0-1-16,0 0 8 15,-10-15-18-15,10 15 3 16,0 0-9-16,0 0-5 16,0 15 5-16,0 3 0 15,0 4-1-15,0-1 1 16,3 2 1-16,9-1-1 16,0-3 0-16,1 2-5 15,-6-2-33-15,-3-7-39 0</inkml:trace>
  <inkml:trace contextRef="#ctx0" brushRef="#br0" timeOffset="151328.04">10083 3322 97 0,'0'0'58'0,"0"0"-2"16,0 0-10-16,0 0 3 16,0 0-34-16,0 0 23 15,0 0-9-15,-10-27-15 16,10 27 5-16,0-2-1 15,0 2-5-15,0 0 11 0,0-2-11 16,0 2-2-16,0 0-5 16,0 0-5-16,0 0-1 15,0 0 0-15,0 0 1 16,0 0-1-16,0 0 0 16,0 0 0-16,0 0 1 15,0 0-1-15,0 0 0 16,0 0-2-16,0 0 2 15,0 0 0-15,0 0 0 16,0 0 0-16,0 0-2 16,0 0 0-16,0 0-12 15,0 0-2-15,0 0 4 0,0 11 12 16,0 1 1-16,0 3 0 16,0 3-1-16,-3 4 2 15,3 1-1-15,-2 8-1 16,-1 4-1-1,-4 5-1-15,2 3 2 0,2-4 3 16,0-6 0-16,-2-1-2 16,1-5 1-16,2-3-2 15,-2-4 1-15,0-4 0 16,4-7-1-16,-2 2 1 16,2-3-1-16,0 2 0 15,0 0-1-15,0 6-1 0,0 2-27 16,0-8-45-1,0-5-228-15</inkml:trace>
  <inkml:trace contextRef="#ctx0" brushRef="#br0" timeOffset="152567.7">10151 3597 9 0,'0'0'82'0,"0"0"-13"15,0 0 3-15,0 0-11 16,0 0-2-16,0 0-16 16,0 0-17-16,0 0-8 15,0 0-14-15,0 0-1 16,0 0 14-16,0-4-15 16,0 1 3-16,0-1 7 15,0 3-12-15,0-4 4 0,0-1-3 16,0 1-1-16,0-2 1 15,0-1 0-15,0 1 1 16,1 1-1-16,0-4 2 16,7 1-3-16,-3-1 4 15,3-1-7-15,5-1 3 16,-2 0 0-16,-1 0 3 16,5-1-3-16,1-1 1 15,7-3-1-15,6-2 0 16,3 1 0-16,-1-2 5 0,4 1-5 15,-7-2-2-15,-6 4 2 16,-7 5 0-16,-6 7 5 16,-8 3-5-16,-1 2 1 15,0 0-1-15,0 0-2 16,0 0-12-16,0 0-23 16,0 0-5-16,0 10 15 15,-1 4-9-15,-4-1-46 16,-5-4-39-16</inkml:trace>
  <inkml:trace contextRef="#ctx0" brushRef="#br0" timeOffset="153157.37">10116 3612 24 0,'0'0'96'16,"0"0"-46"-16,0 0-16 15,0 0 7-15,0 0 7 0,0 0-4 16,-7 0-19-16,7 0-10 16,0 0-11-16,-3 0-4 15,3 0-2-15,0 0-3 16,0 0 1-16,0 0 2 16,0 0 2-16,0 0 0 15,0 0 3-15,0 0-2 16,0 0 11-16,0 0 1 15,0 0 4-15,0 0-1 16,0 0-7-16,0 0-3 16,0 0-3-16,0 0-2 15,0 0-1-15,0 0 0 16,0 0-1-16,0 0-7 16,3 0-8-16,15 0 14 15,12 0 2-15,6 0 0 0,12 0 0 16,8 1 5-16,-5 2-5 15,-4 0 0-15,-4 2 0 16,-13 2 2-16,-10 0-2 16,-8 0-1-16,-7-3 0 15,-5-4 1-15,0 3-13 16,0-1-9-16,0-2-49 16,0 0-65-16</inkml:trace>
  <inkml:trace contextRef="#ctx0" brushRef="#br0" timeOffset="153804.27">10553 3259 69 0,'0'0'45'16,"0"0"-10"-16,0 0 3 15,0 0-27-15,0 0 9 16,0 0 13-16,0 66 9 15,-1-37-17-15,-3 4 4 16,-4 8-5-16,-2 8-1 16,0 3-11-16,-5-1-1 15,7-7-6-15,-1-9-3 16,5-10-2-16,4-8 0 16,0-4-4-16,0-2-18 0,0-6-13 15,5-5-54-15</inkml:trace>
  <inkml:trace contextRef="#ctx0" brushRef="#br0" timeOffset="154754.9">10608 3469 99 0,'0'0'12'15,"0"0"0"-15,0 0 38 16,0 0-3-16,0 0-1 16,0 0-25-16,11 0 3 15,0 0-12-15,-1 0 1 16,5 0-7-16,3 0 14 0,5 0-10 16,6 0 3-16,7 0-4 15,4 0-6 1,5 0 1-16,-1 1-3 0,3 4 0 15,5-3 2-15,-1 3-3 16,6-5 3-16,4 2 1 16,3-2-4-16,3 0 2 15,2 1 4-15,7-1 2 16,3 4 0-16,-7-4-4 16,6 0-3-16,-10 0-1 15,0 0 0-15,-2 2 0 16,-1-1 1-16,-5 3 1 15,-8-1 0-15,-9 1-2 0,-2-1 2 16,-2 1-2-16,-6 1 0 16,0 2 0-16,-8-2 0 15,-5 2-2-15,-9-2 1 16,-1-3 0-16,-5 0-1 16,0 2 2-16,3 0-1 15,2-2 2-15,-2 1-2 16,4-3 1-16,-9 2 0 15,-1-2 0-15,-2 0 1 16,0 0 1-16,0 0 0 16,0 0 14-16,0 0 9 15,0 0 1-15,0 0-12 16,-2-5-14-16,-6-6 6 16,1-2-6-16,0 1 1 15,3 0 3-15,0-4-2 0,-2-1-2 16,6-2 0-16,0-4 0 15,0-2-1-15,-5-7-8 16,5 2-1-16,0-3 8 16,0 2-5-16,0 5 6 15,0 0 1-15,5 2 0 16,1 2-2-16,-2-2 1 16,-1-2 1-16,-2 2 0 15,-1 4-1-15,0 2 1 16,0 4 2-16,0 9 4 15,0 3 10-15,0 2-16 16,0 0-11-16,0 0-47 0,0 4-26 16,10 12 65-1,4 1-26-15,2-3-115 0</inkml:trace>
  <inkml:trace contextRef="#ctx0" brushRef="#br0" timeOffset="156955.07">12326 3513 29 0,'0'0'194'0,"0"0"-173"15,0 0 8-15,0 0-6 16,0 0-2-16,0 0 21 16,0 0-9-16,0 0-2 15,0 0 13-15,0 0-16 16,0 0-17-16,2 0-3 16,-2 0-7-16,0 0-1 15,2 0 0-15,4 0 0 16,6 0 0-16,2 0 0 15,12 0 0-15,3 0 0 0,7 0 0 16,5 0 0 0,7 0-7-16,3 4 7 0,8-2 1 15,9 0-1-15,7-2-3 16,5 0 0-16,4 0 0 16,0 0 2-16,-4 0 1 15,-7 0-1-15,-9 0 1 16,-8-4 1-16,-15-1 0 15,-10-1-1-15,-11 3 5 16,-6 1 1-16,-6 2-6 16,-2 0 0-16,-2 0 0 0,-2 0-2 15,-2 0 2 1,0 0-1-16,0 0 1 16,0 0 7-16,0-2-2 15,0 2-3-15,0 0 16 0,0-1 5 16,0 1-7-16,0 0-5 15,0 0-5-15,0 0-6 16,0 0-1-16,0 0-24 16,0 0-25-16,0 0-9 15,0 0 27-15,3 0 19 16,-3 0 13-16,0 0 3 16,0 0 17-16,0-6 0 15,0 3-13-15,0-4-7 16,1 2-7-16,4 3 6 15,-3-4-1-15,2-1-15 0,0 2 13 16,-3-2 2-16,-1 0 2 16,0 1 3-16,0-1 1 15,0 2 2-15,0-1 7 16,0 1 2-16,0 4-10 16,0-1-2-16,0 0-3 15,0-1 1-15,0-1-1 16,0 0 3-16,0-5-3 15,0 0 2-15,0 2 4 16,0-2-6-16,0-1 1 16,0 1 0-16,0-4 2 15,0 2-6-15,0 0 1 16,0 1 2-16,0 3 1 16,0 4 0-16,-1-1 15 15,-2 4-7-15,3-1-4 0,0 1-2 16,0 0-1-16,0 0 2 15,0 0-1-15,0 0-2 16,0 0 0-16,0 0-1 16,0 0 0-16,0 0-13 15,0 0-3-15,0 0 0 16,0 0 8-16,0 3 8 16,0 2 0-16,0 0 2 15,0-3-4-15,0 1 2 16,0-1 0-16,0 0 0 0,0-2 1 15,0 0 2 1,0 0-3-16,0 0 0 0,0 0 0 16,0 3 1-16,0-3-1 15,0 0 0 1,0 0 0-16,0 0 6 0,0 0 9 16,0 0-1-16,0 0-9 15,0 0-1-15,0 0-4 16,0 0 2-16,0 0-1 15,0 0 5-15,0 0 3 16,0 0 5-16,0 0-10 16,0 0 0-16,0 0-3 0,0 0-1 15,0 0 0-15,0 0-1 16,0 0 0 0,0 0-16-16,0 0 4 0,0 0 9 15,0 0 2-15,0 0 2 16,0 0 0-16,0 0 0 15,0 0-5-15,0 0 5 16,0 0-6-16,0 4 0 16,0-1-3-16,0-2 9 15,0 2-6-15,0-2 1 16,0-1 5-16,0 0 3 16,0 0-3-16,0 0 1 15,0 0-1-15,0 0 0 16,0 0 0-16,0 2-1 15,0-2-1-15,0 0 2 0,0 0 0 16,0 0-3-16,0 0 6 16,0 0-3-16,0 0 0 15,0 0-1-15,0 0 1 16,0 1 1-16,0-1 2 16,0 0-4-16,0 0 2 15,0 0-1-15,0 0 0 16,0 0-1-16,0 4 1 15,0-2 0-15,0 3 0 16,0 0 0-16,0-1 0 16,0-2 0-16,0 5 0 15,0-2-2-15,0 6 0 16,0 1 2-16,0 4 4 16,0 2-4-16,3 3-2 0,-2 3-2 15,3 4 3-15,-4-2-1 16,0 2 1-16,0 2 0 15,0-1 1-15,0-4 0 16,0 0 1-16,0-4 0 16,0-4-1-16,0-1 2 15,0-2-2-15,0-4 4 16,0-2-3-16,0-1-2 16,0 0 1-16,0 1-1 15,0 2 2-15,0-3-2 16,0 5-4-16,0-1-50 15,0-6-77-15</inkml:trace>
  <inkml:trace contextRef="#ctx0" brushRef="#br0" timeOffset="157683.84">13458 3211 287 0,'0'0'39'15,"0"0"-13"-15,0 0-22 16,0 0-3-16,0 0 2 16,0 0-1-16,0-3-2 15,0 6 0-15,3 8 2 16,8 1 5-16,0 5 4 16,9-1-1-16,-2 3 1 15,6 2 0-15,2 3-8 16,5-1 0-16,8 1 1 15,9 0 0-15,10-3-3 0,9-4 4 16,-2-7-3-16,-5-3-2 16,-17-2 0-16,-11-3 0 15,-17-1 3-15,-10 2-2 16,-1-3 0-16,-4 0 0 16,0 0 6-16,0 0 2 15,0 0 1-15,0 0-6 16,0 0 4-16,0 0-2 15,0 0 6-15,0 0-4 16,0 1-8-16,0 2-4 16,-10 2 2-16,-6 0 2 0,-6 4 2 15,2-2-1-15,2-2 3 16,0 2-4-16,2 0 0 16,-8 3 0-16,-1 2 1 15,-12 2 0-15,-6 4-1 16,-3 4 0-16,-5 2 3 15,3 1 0-15,5 1-2 16,-1 0-2-16,7 0 0 16,0-3 1-16,7 1 0 15,7-2 0-15,1-1-7 16,9-2-26-16,1 0 12 16,9-4-28-16,3-2-6 15,0-8-47-15,1-5-102 16</inkml:trace>
  <inkml:trace contextRef="#ctx0" brushRef="#br0" timeOffset="158217.28">14019 3382 184 0,'0'0'67'0,"0"0"9"16,0 0-29-16,0 0-24 16,0 0 4-16,0 0-14 15,-2-28 16-15,-1 26-12 16,2-3-4-16,1 3 6 16,-1 0 17-16,-3 0-21 15,4 2-2-15,0 0-9 16,0-1-2-16,0 1-1 15,0 0-1-15,0 0 0 0,0 0 0 16,0 0-11-16,0 0 3 16,0 14-1-16,0 7 4 15,0 6 5-15,0 4 1 16,0 5 1-16,0 1 4 16,0 0-3-16,4 0 0 15,1-4 2-15,1 1-4 16,-4-2-2-16,-2-2-18 15,0-7-81-15,-6-12-149 16</inkml:trace>
  <inkml:trace contextRef="#ctx0" brushRef="#br0" timeOffset="159840.57">14151 3498 105 0,'0'0'54'16,"0"0"-6"-16,0 0-33 15,0 0-12 1,0 0 16-16,0 0 17 0,-3 0-4 16,3 0 7-16,0 0-8 15,0 0-18-15,0 0-7 16,0 0-6-16,0 1 1 15,0 3 0-15,10 1 2 16,0-1-3-16,1-1 1 16,1-3 1-16,7 0-2 15,1 0 0-15,4 0-3 0,7 0 0 16,-1 0-11-16,0 0 3 16,-4 0 5-16,-6 0 5 15,-1 0 1-15,-4 0 0 16,4-2-1-16,-2 2 2 15,2-1-1-15,2 1 1 16,4 0-1-16,7 0 0 16,1 0-1-16,7 3 0 15,-4 8-3-15,-5-3-11 16,3 0 6-16,0-1-2 16,2-2 7-16,1 0 3 15,0 2 2-15,0-2-2 16,-3 0 3-16,-13 0 0 15,-3 0-2-15,-3-1 0 0,-4-2 1 16,2-2 0-16,4 1 9 16,4 3-10-16,5 1 1 15,7 2 1-15,5 0-2 16,1-1 0-16,5-2-1 16,-4-1 1-16,0-1 0 15,-3-2 0-15,-1 2 0 16,-1-1 0-16,2 1 0 15,-1 0 0-15,2 2 0 16,7 1 0-16,2-3 0 0,9 3-1 16,6 0 1-1,2 0 0-15,6-1-12 16,-4 1 1-16,-4 1 2 0,-5-1 3 16,-6 1 5-1,-7 1 2-15,-5-2 0 0,-5-1-1 16,0-1 1-16,2-1-1 15,5 0 0-15,2 1 0 16,8-1 0-16,-2 0-1 16,1 1 1-16,-2-1 2 15,-1-2 1-15,-6 1 0 16,2-1 16-16,-1 0-15 16,4 0 1-16,-1 0-4 15,-3 0-1-15,-1 2 0 16,-4 0 0-16,0 1 1 0,3-2-1 15,9 3 1-15,11 1-1 16,8 0 0-16,7 2 0 16,3 2 0-16,-1-1-7 15,-4-3 1-15,-6 0-6 16,-1-2 12-16,-3 1 0 16,0 0 0-16,1-3 1 15,-2 3-1-15,-4-1 2 16,-4 3-2-16,-7-5 0 15,-8 3-2-15,-3-4 0 16,-6 0 2-16,0 0 1 16,-1 0-1-16,1 0 4 15,2 0-2-15,2 0-2 0,4 0 0 16,7 0 0 0,-2 0-2-16,2 0 1 0,-8-4-1 15,-4 1 1-15,-3-1 2 16,-4 1 1-16,-1-4 8 15,-1 0 7-15,3 2-14 16,-1-2 2-16,3 5-3 16,6-4-2-16,2 0 3 15,3 1-2-15,2-2-1 16,0 2 1-16,-3 1 0 16,-1 0 1-16,0 3-1 15,-1-1-1-15,0-2 0 16,3 3 1-16,-7-1-1 15,2 0-1-15,-5 1 1 0,-4-1 0 16,2 0-1-16,-8 0 1 16,1 2 0-16,0 0 1 15,-2 0 0-15,1 0-1 16,-2 0-4-16,1 0 4 16,-1 0 4-16,6 0-4 15,-2 0 0-15,2 0-1 16,0 0 2-16,-4 0-2 15,1 0 0-15,-2 0 1 16,-8 0-2-16,-2 0 2 16,-3 0 0-16,-5 0 0 15,0 0 6-15,-1 0 9 0,0 0-4 16,0 0 4 0,0 0-5-16,0 0-1 0,0 0-7 15,0 0-1-15,0 0 0 16,0 0-1-16,0 0-10 15,-8 0-65-15,-16 0-84 16</inkml:trace>
  <inkml:trace contextRef="#ctx0" brushRef="#br0" timeOffset="161636">10080 3617 174 0,'0'0'36'0,"0"0"-5"15,0 0 4-15,0 0-28 16,0 0 17-16,0 0-14 15,0-15-9-15,0 11 6 16,0-1 19-16,0-2 4 0,0 4 12 16,0-2-33-16,0 1 11 15,-4 3-14-15,1-1 2 16,3 2-2-16,0 0-6 16,0 0-2-16,0 0-7 15,0 0 1-15,-3 0 1 16,0 0 4-16,-2 0 3 15,-4 0 0-15,-2 0-2 16,-5 0-3-16,1 0 3 16,-1 0 2-16,-1 0-5 15,-5 0-9-15,3 0 5 0,-6 0 7 16,-7 0-1 0,-7 0-8-16,-5-2-4 0,3 1 12 15,4-1 3-15,2 1 6 16,8 1-6-16,2 0 0 15,11 0-1-15,-1 0-1 16,3 0 1-16,0 0 1 16,-3 0-2-16,0 0 2 15,-4 0 2-15,-3 0-2 16,-8 0 0-16,-9 0 0 16,-6 0-2-16,-9 0-8 0,2 3-8 15,1-2 11 1,14 3-7-16,1-4-22 0,6 1-6 15,7 1-5-15,-2-2-4 16,0 0 22-16,0 0 29 16,1 0 2-16,0 0 7 15,2 0 10-15,2 0 3 16,-2 2-16-16,6 1-6 16,-5 1-3-16,1-3-10 15,1 3 8-15,-3-2 5 16,-3-1 0-16,0 3 0 15,-4-1 0-15,3 1 0 16,-4-2 0-16,9-2 1 16,-5 3 4-16,4-3-5 15,-3 1-6-15,-6-1-52 0</inkml:trace>
  <inkml:trace contextRef="#ctx0" brushRef="#br0" timeOffset="161754.67">8438 3612 26 0,'0'0'9'0,"0"0"-8"15,0 0 1-15,0 0 1 16,0 0-3-16,0 0 0 16,-47 17-2-1,40-12-37-15</inkml:trace>
  <inkml:trace contextRef="#ctx0" brushRef="#br0" timeOffset="163681.69">10094 3553 19 0,'0'0'93'0,"0"0"-51"16,0 0-8-16,0 0-34 0,0 0-7 16,0 0-2-16,-14 0-3 15,7 0 0-15,4 0 3 16,-2 0 9-16,2 0 3 15,-4 0-3-15,4 1-35 16,1 1 8-16,-1-2-14 16,3 0 2-16,0 0 39 15,0 0 60-15,0 0 58 16,0 0-32-16,0 0-37 16,0 0-35-16,0 0 17 15,0 0-14-15,0 0-11 16,0 0-6-16,0 0-7 15,0 0-10-15,0 0 9 0,0 0 4 16,0 0 4-16,0 0 0 16,0 0-3-16,0 0 3 15,0 0-2-15,3 0 2 16,2 0 0-16,3 3 0 16,5 3 4-16,5-3 3 15,9 3 2-15,3 0 5 16,-2 0-5-16,1 0-7 15,-3 2 1-15,-4-3-2 16,-1 2 1-16,-1-2 1 0,-4-2-3 16,-1 1 1-1,-5 1-4-15,0 0 7 16,-4 3-4-16,3-3 0 16,0 0 0-16,-2 0 1 15,4-3-2-15,2 5 2 0,1 0-1 16,3 4 0-1,-3-5-1-15,0 1 1 0,-8-2-2 16,1-1 5-16,-3-1-6 16,1-1 4-16,-4-2-1 15,-1 0 0-15,0 0 0 16,0 0 0-16,0 0 0 16,0 0 1-16,0 0 10 15,0 0 12-15,0 0 15 16,0 0-4-16,0 0-16 0,0 0-4 15,0 0-10 1,0 0-2-16,0 0-1 0,0 0 2 16,0 0-3-1,0 0 1-15,0 0 0 0,0 0-1 16,0 0 0-16,0 0 0 16,0-3 5-16,0-1-5 15,0 1 0-15,0-2 0 16,0 2 0-16,0-4 1 15,0 0 0-15,0-2-1 16,-1-2 0-16,1 1 0 16,0-5-1-16,0 0-5 15,0-2-5-15,0-4 10 0,0 1-1 16,0 1-18-16,0-1 8 16,0 3 4-16,1 1 2 15,2 3-5-15,-3 1 9 16,0 1-1-16,0 3 3 15,0 0 2-15,0 1-1 16,0 0 0-16,0 0-1 16,0 2-2-16,0-1-1 15,0 0 0-15,1-1-5 16,0 2 2-16,-1-2 6 16,0 2 0-16,0 0 0 15,0 1 2-15,0 0-2 16,0 1-1-16,0 1 0 15,0 2-1-15,0-3-14 16,7 3-36-16,-4-2 8 0,1-3 26 16,-3 3 9-16,3-2 2 15,-4-3 7-15,0 2 1 16,0-2-1-16,0 0 0 16,0 2 7-16,0 0-6 15,0 3 1-15,0-1 1 16,0 1-2-16,0 2-1 15,0-1 8-15,0 1 9 16,0 0-10-16,0 0-5 0,0 0-4 16,0 0 2-1,0 0-1-15,0 0-6 16,0 0 1-16,0 0 6 16,0 0 0-16,0 0 0 0,-4 0 0 15,-2 0-1 1,1 3 1-16,-5 2 1 0,4 0-1 15,1 2 0-15,-4-2 1 16,8 0-1-16,-4 0 0 16,-4 4 0-16,-2 4 2 15,-5-3-3-15,-4 6 4 16,-5 2 0-16,1 0-3 16,-1 1-1-16,0 1-10 15,3 0-48-15,3-10-95 16</inkml:trace>
  <inkml:trace contextRef="#ctx0" brushRef="#br0" timeOffset="164882.03">10136 3586 79 0,'0'0'72'0,"0"0"-11"15,0 0-13-15,0 0-10 16,0 0-12-16,0 0-18 16,0 0 5-16,0 0-11 15,0 0 2-15,0 0-2 16,0 0-2-16,0 0-2 15,6 0-9-15,3 7 9 16,1-2 2-16,1 3-6 16,0 2 6-16,5 0 0 0,3-2 0 15,2 3 0 1,2-4 0-16,1 2 2 0,-3-2-2 16,0 0 0-16,-5 0 0 15,-1-2 0-15,1 1 0 16,-2-2 2-16,-1 1 0 15,2 1-1-15,0-1-1 16,-8-2-1-16,3-1 1 16,-5 0 0-16,-1-2-1 15,0 0 1-15,-4 0 6 16,0 0 6-16,0 0-2 16,1 0-6-16,0 0-8 15,-1 0-12-15,0 0-8 16,0 0 12-16,0 0 12 15,0 0 14-15,0 0-2 16,0 0-7-16,0-4-4 0,0 1-1 16,0-4-14-16,0-3-44 15,0-4-84-15</inkml:trace>
  <inkml:trace contextRef="#ctx0" brushRef="#br0" timeOffset="165783.99">12300 3541 30 0,'0'0'15'15,"0"0"-10"-15,0 0-1 16,0 0-1-16,0 0 47 0,0 0-15 16,45-22 10-1,-45 18-14-15,3 1-27 0,0 1-4 16,-1-3-35-16,1 1-129 16</inkml:trace>
  <inkml:trace contextRef="#ctx0" brushRef="#br0" timeOffset="166433.63">12302 3270 1 0,'0'0'112'0,"0"0"-40"0,0 0-27 16,0 0-9-16,0 0-15 15,0 0-6-15,-79-81-8 16,76 74-5-16,3 5 4 16,0-4-2-16,0 1-1 15,0-1 9-15,0-2-6 16,0 3 31-16,0 1-25 15,0 0 1-15,0-1 4 16,0-1-12-16,0-2-5 16,0-1 3-16,0 1 1 0,0 0-3 15,0 0-1 1,-4 1 5-16,4 2-3 16,0 3-2-16,0 1 7 0,0 1-1 15,0 0-5-15,-1 0 4 16,1-1 0-16,-2-2 10 15,2 1 6-15,0 0-8 16,0 1-6-16,0-3-6 16,0 4 6-16,0 0-7 15,0 0-3-15,0 0-14 16,0 0 1-16,0 0 10 16,0 0 4-16,0 0-3 15,0 0 0-15,0 0-1 16,0 0-2-16,0 0-4 15,0 0-18-15,2 0 11 16,9 0-12-16,0 0-25 0,-2 0-53 16,-3-3-14-16,-2-1 42 15,-4 1 81-15,0 1 81 16,0 0 12-16,0 2-72 16,0 0-21-16,0 0-36 15,0 2 7-15,0 7-40 16</inkml:trace>
  <inkml:trace contextRef="#ctx0" brushRef="#br0" timeOffset="166503.59">12261 3194 10 0,'0'0'0'15</inkml:trace>
  <inkml:trace contextRef="#ctx0" brushRef="#br0" timeOffset="168653.77">14133 2811 188 0,'0'0'55'0,"0"0"-32"16,0 0 7-16,0 0 10 16,0 0-23-16,0 0 14 0,-23-46-13 15,16 39 21 1,5 2-7-16,1 2-9 0,-4 1-10 15,5 0 6-15,0 2-18 16,0 0 5-16,0 0-6 16,0 0-4-16,0 0-12 15,0 5-18-15,0 16 31 16,0 10 1-16,5 4 2 16,6 6 2-16,-1 0-2 15,0-5 0-15,0-6 0 16,-7-8 0-16,1-5 0 15,-1-5 0-15,-3-3-5 16,0-2-3-16,0-1-3 16,0-3-13-16,0-3-19 15,0 0 6-15,0 0 36 0,0 0 1 16,-3-16 1-16,-4-8 5 16,-3-5 7-16,0 0-10 15,2-1 14-15,-2 2-4 16,2 1-12-16,6-1 4 15,0 1-3-15,2 1 3 16,0-5-4-16,15 5-1 16,8-1 0-16,8 1-2 15,0 4-6-15,6 7 5 16,3 3 1-16,-3 7-2 16,3 3 4-16,-1 2 1 15,-9 0-1-15,-4 15-2 16,-7 7 0-16,-13 4 0 15,-6 2-2-15,0 6-2 0,-26-3 1 16,-6 4 5 0,-4-2 8-16,4-3-5 0,5-5-3 15,9-4 0-15,12-7-16 16,6-2-52-16,0-11-99 16</inkml:trace>
  <inkml:trace contextRef="#ctx0" brushRef="#br0" timeOffset="168902.18">14701 2743 131 0,'0'0'258'16,"0"0"-238"-16,0 0 6 15,0 0-14-15,0 0-12 16,0 0-1-16,-29 24 1 15,29 7 4-15,0 2-2 16,0 11 1-16,0 13 1 16,3 6-2-16,9 9-2 15,-1 3-1-15,-8-13-42 16,-3-13-187-16</inkml:trace>
  <inkml:trace contextRef="#ctx0" brushRef="#br0" timeOffset="170047.91">10223 2545 105 0,'0'0'4'16,"0"0"0"-16,0 0 2 15,0 0 30-15,0 0-2 16,0 0 1-16,0 78-3 0,5-57-13 15,8 4 10-15,2-1-15 16,5-2 1-16,-4-3-3 16,-1-5-8-16,-5-4-2 15,-5-1-1-15,-5-5 2 16,0-1-3-16,0-1-6 16,0 2 6-16,-8-1 7 15,-5 0-4-15,3-3-3 16,1 0-16-16,5-7 16 15,4-14 2-15,0-7 2 16,0 0 2-16,0-5 7 16,0 1 0-16,0 2 0 15,0 3-6-15,0 3 2 16,8 4-9-16,3 3 0 0,4 1 3 16,0-1-3-16,1 3 1 15,4 4 0-15,2-1-1 16,0 4 0-16,-1 4 0 15,-6 3 1-15,-4 0-1 16,-2 0 0-16,-4 19-2 16,-5 5-5-16,0 8 1 15,0 7 6-15,-4 5-3 16,-18 6-17-16,-3-1-3 16,0-3-17-16,-2-9-53 15,2-10-22-15</inkml:trace>
  <inkml:trace contextRef="#ctx0" brushRef="#br0" timeOffset="170379.25">10608 2604 294 0,'0'0'44'0,"0"0"-33"16,0 0-11-16,0 0 8 16,0 0-8-16,0 0 0 15,80 39-5-15,-80-2 5 16,-15 3 8-16,-13 2 14 0,-2-6-15 16,13-6 4-16,5-8-7 15,4-5-1-15,8-4-3 16,0-1 1-16,0-5 8 15,25 0-9-15,12-7 0 16,19 0 6-16,17 0-6 16,0-14-7-16,5-4-32 15,-14-1-80-15</inkml:trace>
  <inkml:trace contextRef="#ctx0" brushRef="#br0" timeOffset="-165468.59">10723 19033 281 0,'0'0'42'15,"0"0"-33"-15,0 0 14 16,0 0-15-16,0 0-7 16,0 0 4-16,0 0 10 15,0 0 11-15,0-73-7 16,0 66 12-16,0 0-24 16,0 2-4-16,0 0 6 15,-3 2 13-15,-3-2-21 16,0-1 4-16,-6 2-4 15,-3-1 2-15,4-1-1 16,-8 1 1-16,2 1 0 0,-7 1-3 16,0 3-5-16,-3 0 2 15,-5 0-7 1,4 0-4-16,-3 0 12 0,0 0 2 16,-6 9-7-16,0 5-13 15,-4 1 12-15,-8 4-6 16,0 2 4-16,-7 6 7 15,0-1 6-15,-1 5-2 16,-2 2-1-16,3 0 0 16,-3-2 2-16,-5 4 3 15,-7 4-10-15,-3 5 0 16,-3 5 5-16,-2 1 0 16,4 4 8-16,4-2-7 15,-4 0 7-15,7 3-3 0,5-2-5 16,1 1-3-1,6 3 1-15,2 1 1 0,3 0-18 16,3-2 13-16,2-4 6 16,0-1 0-16,10-5 2 15,3-1-2-15,9-4 3 16,3 0 0-16,6-1-3 16,3 3 3-16,3 2-6 15,8 2 7-15,1 1-7 16,0-2 3-16,0 4-1 15,5 0 1-15,6 0 4 16,3 3-4-16,4 5-1 0,6 3-3 16,4-2 4-16,7-1 0 15,2-6 1-15,4-7-2 16,4-5 1-16,5-1-3 16,10-7 1-16,8 2 1 15,10-4 1-15,2 3 4 16,10-5-3-16,-4 2-1 15,2-6 0-15,0-7-1 16,7-5 1-16,6-4 0 16,4-3 7-16,3-3-6 15,-9-2 1-15,-4 0-2 16,-12-2-2-16,-6-14 2 16,-9-4 1-16,-1-8-1 0,2-4 10 15,4-12-2-15,20 4 5 16,4-4-7-16,3 0-4 15,4 5-2-15,-6-3-7 16,-3 0-2-16,1-7 7 16,-4-2-5-16,-1-2-13 15,-3-5 19-15,0 0-4 16,-5-3 5-16,1 2-2 16,-10 0-3-16,-6 4 5 15,-8 5 5-15,-10 2 6 16,-8 5-9-16,3 1 19 15,-9 3-17-15,0-3-1 0,1-2 4 16,3-2-7 0,3-5-2-16,-6-1-5 0,-3-1 3 15,-5-4 3-15,-3 3 1 16,-7 1 1-16,-4 3 8 16,-9 4-5-16,-6 4 22 15,0 3 4-15,0-4-20 16,-11 0-8-16,1-3-2 15,-5-5 0-15,-4-2-3 16,1 5 4-16,-3 2-1 16,-2 10 2-16,-1 7 5 15,-2 3-5-15,-4-1 6 16,0-1-5-16,-3 1-1 16,1-1-2-16,-2 4 0 15,2 5 5-15,-1 5-4 16,3 3-2-16,-2 6 1 15,5 3-4-15,-6 2-11 0,6 0 3 16,-5 8-7-16,0 7 13 16,2-1-13-16,3 0 9 15,7-1-4-15,9 0-29 16,2-3-16-16,7-3-174 16</inkml:trace>
  <inkml:trace contextRef="#ctx0" brushRef="#br0" timeOffset="-163802.99">10910 18710 225 0,'0'0'36'16,"0"0"-20"-16,0 0-13 16,0 0-3-16,0 0-3 15,0 0 2-15,-5 0 1 16,5 0 4-16,0 0-4 15,0 0 0-15,0 4 0 16,4-1 0-16,13-3-5 16,8 2 5-16,11-2 1 15,7 0 4-15,10 0 3 16,12 0-5-16,5-2 1 16,1 2 1-16,2 0-5 15,1 0 1-15,-2 0-1 16,2 7 3-16,-1 7 1 0,-3 3-4 15,-1 7-2-15,-7 5 2 16,-5 1 0-16,-4 7-1 16,-5-1 0-16,0-2 1 15,-8-2-5-15,-3-7 5 16,-4-2 0-16,-10-1-5 16,-2-5 2-16,-6-1-2 15,-5-4 3-15,-5-6 2 16,-5-3 2-16,0-1 0 15,0-2 8-15,0 0-7 16,0 0 16-16,0 0 19 0,0 0-3 16,0 0-6-16,0 0-2 15,0 0-4-15,0 0-17 16,0 0 2-16,0 0-8 16,0 0-8-16,0 0-22 15,0 0-31-15,0 3-98 16,0-1-70-16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22T06:24:52.3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8712 6738 287 0,'0'0'38'0,"0"0"-29"16,0 0-3-16,0 0 0 0,0 0-5 16,0 0 1-1,0 0 12-15,0 0 2 0,0 0 3 16,-4-23 3-16,2 21 6 15,2 0-3-15,0 2-9 16,0 0-10-16,0 0-6 16,0 0 0-16,0 0-10 15,0 0-5-15,0 0 0 16,0 0-3-16,0 0 17 16,11 0 1-16,0 0-2 15,3 0 1-15,5 0 2 16,0 4-1-16,-2-2 1 15,7-1-1-15,-3-1 0 16,4 0 1-16,1 0-1 16,7 0 0-16,-1 0-1 15,7 0 1-15,-2 0 0 0,1-1 1 16,7-3-1-16,2 1 1 16,-1-2-1-16,2-2 0 15,-2 2 0-15,-2-2-2 16,1 3 2-1,-3 1 0-15,3-4 0 0,3 2 0 16,3-4 0-16,2 2 0 16,6 2 1-16,5-2-4 15,-4 3 3-15,-4-1-1 16,-5 1 1-16,-3 1-3 16,-1 3 2-16,-1-2 1 15,-3 2 1-15,3-2-1 16,0 2-5-16,0-1-3 0,1-1 8 15,1-2-12-15,0-1 11 16,2 0 2-16,-2-2-2 16,2 2 1-16,1-2 0 15,8 2 0-15,-1-2 3 16,0 2-6-16,5 2 3 16,-2-2 0-16,1 0 1 15,2 0-1-15,1-2 0 16,5 0-14-16,6-3 14 15,1 0-2-15,1-2-1 16,-4 3 1-16,-8 0 2 0,-8 0 15 16,-4 4-6-1,-4 0-3-15,-9 1-6 0,-10 1 10 16,-4 0-9-16,-11 2 2 16,-6 1-2-16,-5 0-2 15,0 0 2-15,-5 0 1 16,2 0-2-16,-2 0 0 15,0 0 2-15,0 0 2 16,0 0-3-16,0 0-1 16,8 0 2-16,-2 0-2 15,3 0 0-15,-3 0 2 16,-1 0 0-16,-5 0-2 16,3 0 0-16,-1 0-1 15,-1 0-12-15,-1 0-32 0,0 0-62 16</inkml:trace>
  <inkml:trace contextRef="#ctx0" brushRef="#br0" timeOffset="31485.31">29828 10126 11 0,'0'0'37'0,"0"0"-4"16,0 0 10-16,0 0-4 15,0 0 6-15,0 0-18 0,0 0-1 16,-21-8-7-16,21 8 7 16,0-2-11-16,0 2 9 15,0 0-16-15,0 0-5 16,0-2 1-16,0 2-4 15,0 0 2-15,0 0-1 16,-1 0-1-16,1 0 2 16,-4 0-2-16,2 0 3 15,-8 0-1-15,-1 0-1 16,-3 0-1-16,3 0 1 16,-1 0-1-16,4 0 0 15,1 0-1-15,-1 0-1 0,1 0-1 16,1 0 3-1,1 0 0-15,-2 0 2 0,2 0-2 16,-2 0 0-16,2 0 2 16,3 0-2-16,-2 0 0 15,4 0 2-15,-4 0 0 16,3 0 2-16,1 0-1 16,0 0 0-16,0 0 1 15,0 0-4-15,0 0-6 16,0 0-5-16,1 0 9 15,8 0 1-15,1 0 1 16,0 0 0-16,5 0 1 16,-4 0 0-16,6 0 0 0,0 0 2 15,6-1-1 1,0-3 5-16,1 1-5 0,-3-1 2 16,0 1 1-1,-3 0-1-15,-1 3-2 0,-3-2-2 16,4 2 1-16,-5 0-1 15,5 0 0-15,3 0 1 16,3 0 0-16,2 0-1 16,4 0 1-16,5 0-1 15,-4 0 0-15,5-2-2 16,-7 2 2-16,1-3-1 16,-4 3 2-16,3 0-3 15,-3 0 6-15,3 0-5 0,1-2 2 16,6 2-2-16,0-1 2 15,6 1-2-15,0-2-10 16,4-2 8-16,3 3 3 16,2-3-11-16,0 2 11 15,8 1 3-15,3-1-3 16,10-2 2-16,10 1-1 16,-3-1-1-16,2 2 1 15,-10 2-1-15,-4 0-1 16,3 0 1-16,-2 0-9 15,0 0 3-15,0 0 1 16,-4 0-9-16,-5 0 14 0,-6 0-1 16,-6 0 1-1,0 0-2-15,-4 0 1 0,12 0 1 16,8 0 3-16,9 0-3 16,8 0 0-16,6 0 0 15,-6 0 1-15,1-3-1 16,-7 3 0-16,-5-5 2 15,-7 3-2-15,-6 2 0 16,-13-4 0-16,-8 3 0 16,-9 1 0-16,-9-2 0 15,-3 2 1-15,-8-3 3 16,1 3-4-16,1 0 0 16,-3 0 0-16,-3 0-44 15,-2 0-68-15</inkml:trace>
  <inkml:trace contextRef="#ctx0" brushRef="#br0" timeOffset="32111.12">30917 10436 23 0,'0'0'102'15,"0"0"-28"1,0 0-19-16,0 0-33 0,0 0-12 16,0 0-2-16,0 0-2 15,8 0-2-15,12 0-1 16,7 0 4-16,13 0 0 16,14 0 4-16,17 0 3 15,21 0-7-15,18 0 10 16,14-5-10-16,6 3 5 15,-8 1 0-15,-11 1-12 16,-16 0-1-16,-16-2-3 0,-17-2-2 16,-15 1 1-1,-20 0 5-15,-13 1 3 0,-11 2-3 16,-3 0-5-16,0 0-8 16,-20 0-11-16,-13 0-60 15,-11 0-136-15</inkml:trace>
  <inkml:trace contextRef="#ctx0" brushRef="#br0" timeOffset="32578.79">30902 10618 25 0,'0'0'56'16,"0"0"-9"-16,0 0-21 15,0 0-12-15,0 0 10 16,0 0 8-16,54 2 48 15,8-5-27-15,26-9-19 16,24-3-23-16,19-1 8 16,14-1-8-16,3 0 0 15,-5 5 7-15,-7 3-9 0,-20 4-7 16,-23 3 0 0,-25-1 2-16,-28-1-3 0,-20 1-1 15,-13 3 0-15,-7-2 1 16,0 0 35-16,0-1 7 15,-4-2-40-15,-6 2 9 16,2 0-10-16,2 3-2 16,1 0 0-16,-4 0-3 15,-2 2-88-15,-5 8 4 16,-5-6-90-16</inkml:trace>
  <inkml:trace contextRef="#ctx0" brushRef="#br0" timeOffset="62181.82">21254 11432 230 0,'117'-126'9'0,"9"-2"4"16,9 3-13-16,10 0-5 0,0 2-66 16,-3 2-87-16</inkml:trace>
  <inkml:trace contextRef="#ctx0" brushRef="#br0" timeOffset="69965.37">17730 13515 25 0,'0'0'75'0,"0"0"-36"16,0 0 13-1,0 0-13-15,0 0-15 0,0 0-7 16,0 0 14-16,0 0-3 15,-39-57-12-15,34 53 6 16,2 1-1-16,1 1-4 16,1 2-3-16,-1 0-2 15,0 0-5-15,2 0 1 16,0 0-5-16,0-2-3 16,0 2 0-16,0 0-5 0,0 0-3 15,7 0 8 1,16 0 0-16,5 0 0 15,8 0 2-15,5 0-2 0,3 0 2 16,11 0-1 0,-1 0-1-16,8 0 6 0,5-2-6 15,15-1 0 1,11-1 0-16,16 1 0 16,2-1 0-16,4 1 0 0,-6 3 0 15,-10-2-1-15,-7 2-7 16,-10 0-1-16,-10 0 9 15,-13 0-3-15,-8 0 2 16,-14 0-5-16,-10 0 1 16,-7 0-8-16,-10 0-1 15,-3 0-10-15,-7 0-16 0,0 4-2 16,-6 3 14 0,-20-1-16-16</inkml:trace>
  <inkml:trace contextRef="#ctx0" brushRef="#br0" timeOffset="70567.67">17738 13709 59 0,'0'0'21'0,"0"0"18"15,0 0 5-15,0 0-13 16,0 0-17-16,0 0 9 16,83-22-9-16,-40 11 1 15,9 2 2-15,16-5 11 16,19-3 1-16,17-1-11 16,20-2 0-16,8 1-12 15,-1 3 12-15,-9 2-17 16,-22 4-1-16,-18 2 0 0,-19-1-3 15,-19 2 8-15,-19 1-5 16,-12 3 0-16,-8 3 3 16,-4-2 18-16,-1 0 17 15,0 2-6-15,0-5-20 16,0 2-10-16,0-4-2 16,0 3 0-16,0 0 1 15,-1 3 1-15,-3-1-2 16,4 0 1-16,0 2-1 15,0 0-1-15,0 0-15 16,0 0-13-16,0 0 13 0,0 0-21 16,0 0-28-16,0 0 5 15,-5 0-32-15</inkml:trace>
  <inkml:trace contextRef="#ctx0" brushRef="#br0" timeOffset="79091.35">26117 13506 79 0,'0'0'77'0,"0"0"-49"0,0 0 4 15,0 0-16-15,0 0-9 16,0 0-1-16,0 0 7 16,-43-23-2-16,39 19 12 15,0 1-2-15,2-1-9 16,-3 1-4-16,0-1 10 16,5 1-17-16,-4 2 9 15,4 1-9-15,0 0 4 16,0 0-5-16,0 0 2 15,0 0-2-15,0 0 0 16,0 0 1-16,0 0-1 16,0 0 0-16,0 0 0 15,0 0 0-15,0 0-1 0,0 0 0 16,0 0 0-16,0 0 1 16,0 0 0-16,5 0 0 15,1 0 1-15,-1 0-1 16,3 0 0-16,-1 0 8 15,3 0-8-15,5 0 0 16,3 0 6-16,4 0 3 16,-1 0-6-16,3 0-1 15,5 0 2-15,-3 0-1 16,1-6 0-16,2 2 4 16,2 0-5-16,2 0 1 15,2 1-5-15,2 0 8 16,5 1-9-16,1 0 6 15,2 0-3-15,1 1 0 0,-3-1 1 16,-2 2-1-16,-2 0 0 16,-1 0 0-16,-4 0 3 15,0 0-3-15,-3 0 1 16,0 0-1-16,-4 0 5 16,-1 0-5-16,1 0 0 15,3 0 1-15,3-3 7 16,2-4-1-16,-2 2-6 15,1 0 3-15,-1-2-4 16,3 0 0-16,1 0 0 16,2 1 0-16,-3 4 0 15,2-3 0-15,0 3 0 0,2 1 1 16,5-3 2 0,-6 3-2-16,1-1 0 0,-3 0-1 15,0 2-6-15,-3-2 6 16,4 0 2-16,-1 2 0 15,0 0-2-15,-1 0 0 16,1 0-3-16,2 0 3 16,-3 0-6-16,2 8 2 15,-3-3-5-15,2 2 7 16,-1-1-2-16,6-2 3 16,0 6-2-16,-1-4 1 15,-2 1-3-15,1 0 1 16,1-2-2-16,-5 2 5 0,2-2-4 15,2 0 5-15,1 2 3 16,-2-3-2-16,1 3-1 16,1 0 1-16,0-1-1 15,-2-1-1-15,6-2 0 16,-3 1-2-16,7 0 2 16,-4 1 1-16,2-2 2 15,-1-1-2-15,-4-2-2 16,-1 0 2-16,-5 0-1 15,-4 0 1-15,3 0 0 16,-1 0 0-16,6 0-3 16,1 0 3-16,7 0 3 15,2-5-3-15,2 0-6 0,1-3 5 16,0 3 1-16,-2-2 0 16,-3 2 1-16,-3 1 0 15,-3 1-1-15,-2 3 0 16,-3 0 0-16,-3 0 0 15,0 0 0-15,-1 0 6 16,2 0-6-16,-4 0-4 16,5 0 4-16,-2 0-1 15,6 0 2-15,-4 0-1 16,0 0 0-16,2 0 0 16,-1 0 0-16,-3 0 2 15,-7 0-4-15,-1 0-1 16,-1 2 0-16,0-2 3 0,-1 0-4 15,7 0 4 1,1 0-3-16,4 0 6 0,4 0-3 16,-3 0 0-16,3 0-5 15,-7 0 5-15,-7 0 0 16,-2 0 5-16,-6-2-9 16,-3 1 4-16,-1-2 0 15,1 2 1-15,1-2 1 16,4 1-4-16,-1-3-2 15,5 2 0-15,1-3-4 16,-4 1 3-16,1 0 5 0,-2 2 0 16,-2-2 0-1,1 2 0-15,-3-3 0 16,-1 3 0-16,0 0 1 0,5-1-1 16,-3 2 0-1,6-2-1-15,5 2-3 16,2-3-3-16,-1 2-8 0,5-1 7 15,-2 1-2-15,-4-2-1 16,-2 1 6-16,-2 0 0 16,3 1 10-16,-1 1-4 15,-1 0-1-15,0 2 1 16,-3 0-6-16,-1 0 5 16,0 0 0-16,0 0 0 15,3 0 5-15,-2 0-10 16,3 0 5-16,2 0-3 0,0 0 1 15,-1 2-17-15,1 0 17 16,-3-2 2 0,1 2 0-16,-2-1 0 0,-3 1-1 15,-4-2 2-15,0 2-2 16,3 0 1 0,-6-2 0-16,-5 0-4 0,-1 2 4 15,-7-2 0-15,0 0 1 16,0 0 7-16,0 0 1 15,0 0-5-15,0 0-1 16,0 0 7-16,0 0-6 16,0 0 0-16,0 0 2 15,0 0-2-15,0 0-2 16,-2 0-3-16,-3 0 1 0,0 0 0 16,4 0-1-16,-4 0-4 15,5 0-11-15,-4 0 0 16,4 0 4-16,0 0 12 15,0 0-13-15,0 0-5 16,0 0 6-16,-1 0 12 16,-1 0-1-16,0 0-1 15,-1 0-6-15,-1 0-5 16,1 1-16-16,1-1-74 16</inkml:trace>
  <inkml:trace contextRef="#ctx0" brushRef="#br0" timeOffset="87942.72">33578 12660 88 0,'0'0'73'16,"0"0"-39"-16,0 0-7 15,0 0 18-15,0 0-11 16,0 0-22-16,0 0 31 16,13-51-29-16,-11 44 0 15,-1 0-1-15,1 1-2 0,1 1 4 16,-3 0-10 0,0 1 2-16,0 1-3 0,0-4-2 15,0 2 4-15,0-3-3 16,0-1 1-1,0-1 2-15,0 0-5 0,-8 0 5 16,-4 1-3-16,1 2-3 16,-9 6 0-16,0-1-4 15,-1 2 4-15,0 0 0 16,5 0 0-16,1 5-1 16,1 7-2-16,1 3 1 15,5 0-5-15,3 3-1 16,5-2 2-16,0 2-5 0,5 1 10 15,16 0 1-15,8 3 0 16,3 0 0-16,3 2 0 16,-8 0 1-16,-2 2 0 15,-10 1-2-15,-3-2 2 16,-2-3-2-16,-5-2 2 16,0-3-1-16,0-7 0 15,-4 1 0-15,-1-4 1 16,0 0-2-16,0-2-4 15,-6 2-4-15,-23-2 9 16,-5-3 5-16,-6-2-3 16,9 0 4-16,0 0-5 15,8 0 0-15,-2 0 1 0,8-2-2 16,-1-3-4 0,6 2 4-16,6-3 2 0,2 3 1 15,3 1-3-15,1 0 0 16,0 2 0-16,0 0-6 15,0-1-4-15,7-1 10 16,14-4-1-16,8 1 1 16,9 0 0-16,-1-2 1 15,5-1 2-15,3-1-2 16,-2-1-1-16,-3-1 0 16,-3-3-1-16,0 0 1 15,-3-1 0-15,3 1 0 0,-9-2 1 16,-3 1-1-1,-5-1 0-15,-3-4 1 16,-6 0 0-16,-6 1-1 0,-1-1 0 16,-4 4 1-16,0 4 3 15,0 1-3-15,0 2-1 16,0 4-1-16,-10 3-3 16,-2 1-1-16,-3 1-1 15,4 0-5-15,-4 0 7 16,4 0 1-16,-4 7 3 15,1 5 0-15,3 0-1 16,5 1 1-16,-3 1 3 16,8 1-3-16,1 4-3 0,0-3-1 15,0 4 4-15,0-1 0 16,12-1-2-16,7-2 2 16,2-5-1-16,4 0 1 15,4-6 3-15,5-5-3 16,3 0 8-16,4 0-2 15,-2-5-3-15,-3-7-1 16,-6-6 2-16,0-4-3 16,-5-4-1-16,-2-4 1 15,-3-4 4-15,-4-3-5 16,-8 0-1-16,-1 0 1 16,-5 0 0-16,-2 1 2 15,0 8 1-15,0 3 1 16,-2 8 3-16,-7 3 0 0,3 7-7 15,0 1 3-15,-2 4-6 16,1 2-2-16,-2 0-3 16,1 0 6-16,1 8-1 15,4 4 3-15,0 3-1 16,1 3 1-16,2 5 0 16,0 2 0-16,0 2 9 15,8 2-1-15,7 0 0 16,1-2-2-16,-2 1-4 15,-3-4 3-15,-1-1-5 16,-5-1 1-16,-1 1 0 16,-4 2-1-16,0 4-10 15,-15-6-45-15,-11-8-161 16</inkml:trace>
  <inkml:trace contextRef="#ctx0" brushRef="#br0" timeOffset="88243.59">34088 12703 99 0,'0'0'108'15,"0"0"-90"-15,0 0-12 0,0 0 38 16,125-28-14-16,-83 17-15 16,5 1 9-16,1 0-3 15,-2 2-9-15,-3 0-5 16,-5 5-1-16,-7 2-6 16,-7 1 0-16,-6 0-11 15,-6 1-29-15,-2 10-75 16</inkml:trace>
  <inkml:trace contextRef="#ctx0" brushRef="#br0" timeOffset="89117.81">35295 12836 230 0,'0'0'9'0,"0"0"-7"16,0 0 1 0,0 0 3-16,0 0 5 15,0 0 10-15,25 17 23 16,-25-15 7-16,0-2-2 16,0 2-33-16,-14 1-9 0,-4 1-2 15,-14-1-4-15,-9 0 2 16,-10 2-1-16,-6 2-1 15,-6 2 0-15,-2 0-1 16,10 2 3-16,5-8-5 16,12 2 4-16,9-3-1 15,11 0 3-15,12 0-1 16,2 0-3-16,4-2-1 16,0 0 1-16,0 0 1 15,15 0 1-15,9-13-1 16,6-4 3-16,0-6-2 15,-4-4-2-15,-1 0 1 0,-7-2-1 16,-3 1 0 0,-7 2 0-16,-8-2 0 0,0-1-2 15,0 2 0-15,-13-1 2 16,-7 5 1-16,4 1-1 16,-1 7 0-16,-1 3 0 15,4 6-1-15,0 6 0 16,-2 0-4-16,-3 1 2 15,2 20 5-15,0 6-5 16,4 5 3-16,8 8-1 16,5 5 1-16,0 9 1 0,8 6 6 15,12 3-2 1,3-2-1-16,1-4-4 0,-7-3 0 16,2-5-15-16,-8-10-26 15,-6-12-64-15</inkml:trace>
  <inkml:trace contextRef="#ctx0" brushRef="#br0" timeOffset="89728.04">35560 12799 154 0,'0'0'116'16,"0"0"-59"-16,0 0-21 15,0 0 1-15,0 0-16 16,0 0-15-16,-16-19 1 16,16 19-6-16,0 0 0 15,0 4 0-15,0 15 1 16,1 2-2-16,6 8 2 15,0 2-1-15,-1-1 4 0,-1 0 0 16,-1-4-3 0,-3-6 2-16,-1-3-3 0,0-1-1 15,0-4 1-15,0 1 0 16,0-3-2-16,-5 1-14 16,4-8-46-16,1-3-85 15</inkml:trace>
  <inkml:trace contextRef="#ctx0" brushRef="#br0" timeOffset="90168.87">35569 12710 182 0,'0'0'29'16,"0"0"1"-1,47-107-13-15,-27 73 10 0,1 3 5 16,-3 2-2-16,2 2-6 15,0 6 7-15,2 4-29 16,2 8 4-16,2 5-3 16,-1 4-3-16,-2 0 0 15,-8 20-5-15,-9 8 1 16,-6 9-5-16,-5 6 5 16,-28 1 3-16,-8 1 1 15,-5-6 5-15,5-9-2 16,3-7 1-16,3-7 1 15,10-5 3-15,12-4 6 16,4-4-14-16,5 0 7 0,4 1-7 16,0-1-12-16,0 1 5 15,10 6 3-15,14 0 1 16,7 6 3-16,5-2 6 16,2 7-3-16,-3-1-1 15,-7 3-4-15,1-1 5 16,-11 0-3-16,-5-1 0 15,-3-3-12-15,-7-2-6 16,1-2-46-16,-4-9-35 16</inkml:trace>
  <inkml:trace contextRef="#ctx0" brushRef="#br0" timeOffset="90542.75">36023 12700 223 0,'0'0'63'15,"0"0"-9"-15,0 0-29 16,0 0 1-16,0 0 0 16,0 0-7-16,-2-32 5 15,-2 32-15-15,3 0-9 16,-2 0-2-16,-2 7 2 15,-1 10-1-15,-4 4 1 0,5 5 0 16,2 2 2-16,0-1-2 16,3-3 0-16,0-1-1 15,0 0 1-15,0-6 3 16,6-1 0-16,6-6-3 16,2 2 13-16,9-3-4 15,-1 2 4-15,3-2-5 16,4-1-8-16,-1-1-1 15,-3-4 0-15,-1-3-44 16,-5 0-7-16,-3 0-64 16</inkml:trace>
  <inkml:trace contextRef="#ctx0" brushRef="#br0" timeOffset="90891.2">36235 12815 138 0,'0'0'79'16,"0"0"-51"-16,0 0 22 16,0 0 7-16,0 0-19 15,0 0 7-15,-105-43-14 16,87 31-17-16,-3-2-6 15,1-1-2-15,-2-3 5 0,5 1-7 16,6-1 5-16,3 1-9 16,7 2 2-16,1 1-2 15,0 1 0-15,4 4-8 16,16 1 5-16,2 1-7 16,3 3-6-16,6 4 8 15,0 0 1-15,6 0-7 16,-4 4-17-16,2 13-28 15,-7 3-44-15</inkml:trace>
  <inkml:trace contextRef="#ctx0" brushRef="#br0" timeOffset="93109.59">36215 12753 98 0,'0'0'78'15,"0"0"9"-15,0 0-38 16,0 0-9-16,0 0-22 15,0 0-9-15,0 0-5 16,0-9 3-16,0 5 4 16,0 4 8-16,0 0-3 15,10-1-11-15,12-1 3 16,4-4-7-16,0 0 2 16,-1 2 0-16,-9 0 0 0,-2-3-2 15,-7 2 2-15,1 0 17 16,-8-2-5-16,2-1 1 15,1 3-5-15,-2-4-10 16,-1 2-1-16,0-1 0 16,0-2 0-16,0 1 0 15,0 0-1-15,-1 2 1 16,-12 3-3-16,0 3 2 16,-7 1-1-16,-1 0 2 15,-1 0 0-15,-1 0-5 16,5 8 4-16,-2 0-5 15,0 3-3-15,4 0 5 16,0 3 3-16,1-1 1 16,3 1-1-16,1 1 1 0,1-1-1 15,0-1 1-15,2 1 0 16,3 2 0-16,2 0 0 16,-1 0 0-16,1 1-4 15,3 3 4-15,0-1 0 16,0-2-2-16,0-1 3 15,0-4-2-15,3 2-1 16,4-3 2-16,1-2 0 16,5-2-1-16,0-2 1 15,9-2 3-15,3-1-1 16,1-2-1-16,10 0 3 0,7 0-2 16,-2-5-2-1,0-7 1-15,-5-3 2 0,-5 0-3 16,-7-1 1-16,-1-5 1 15,-6 1 5-15,-2 0 4 16,0-4-10-16,3 0 13 16,-5-2-10-16,0-3 0 15,-2 0-1-15,-1-2 3 16,-1-1-5-16,-4 2 2 16,-2 0 3-16,-3 5 8 15,0 4 5-15,0 4-17 16,-3 5 3-16,-7 4-4 0,-5 0-2 15,-5 2 0-15,2 3-2 16,-3 3 1-16,5 0 2 16,1 0-1-16,6 12-4 15,3 6-2-15,6 3-1 16,0 3 1-16,0 2-6 16,17 4 11-16,13 3 2 15,7-1 0-15,4 0 0 16,-5 0 2-16,-4-1-2 15,-8 0-1-15,-11-4 1 16,-8-3 1-16,-5-4-1 16,0-4 1-16,-7-2-1 15,-16-2 0-15,-1-3 6 16,-5 0-2-16,7-3 4 16,8-3-8-16,8-3 0 0,6 0 0 15,0 0 0-15,0 0 15 16,0 0 8-16,0-11-14 15,6-5-9-15,18 0-10 16,4-3 9-16,9 0-13 16,-1 1 2-16,3-1 8 15,-3-3-10-15,-4-2 14 16,4-2 2-16,-1-5 0 16,-1 1-2-16,0 0 0 15,-12 2 0-15,-4 6 0 0,-6 1 0 16,-5 4 4-1,-4 2-4-15,-3 1 0 0,0 3-1 16,0 2 3 0,0 2-2-16,-10 6 0 0,-5 1-1 15,-3 0 1-15,-1 0-12 16,-6 12 6-16,4 1 5 16,-1 6 0-16,7 1-4 15,2 4 1-15,6 1-4 16,7 0-4-16,0 0 7 15,0 0 0-15,12 3 3 16,13-1-1-16,-419 5 3 0,858-2 2 16,-426-5 0-1,-1-3-2-15,-6-7 0 16,-5-8-1-16,-6-7 1 0,-4 0 2 16,-1-5 10-1,-4-17 0-15,11-5-12 0,-5-4 0 16,7-6 0-16,1-7-4 15,-6-6-5-15,0 3-1 16,-7 0 10-16,-7 4 0 16,-5 13 14-16,0 5-5 15,0 9 14-15,0 7 1 16,0 4-21-16,0 3-2 16,-2 2-1-16,2 0 0 15,0 0 0-15,-1 0-2 16,-4 7 0-16,1 16-1 0,3 7 0 15,1 3-3-15,0 1 6 16,5 4 0-16,6-1 0 16,1 2 0-16,-1-1 3 15,-1-1-2-15,-6-1 1 16,-4 1-2-16,0-3-2 16,0-1-27-16,-15-12-50 15,-2-15-79-15</inkml:trace>
  <inkml:trace contextRef="#ctx0" brushRef="#br0" timeOffset="93373.78">37206 12732 296 0,'0'0'92'16,"0"0"-31"-16,0 0-15 16,0 0-20-16,0 0-26 15,0 0-13-15,48-31-1 16,3 26 14-16,6-2-19 16,5 3 11-16,1 2-11 15,-10 0-51-15,-15 1-58 16</inkml:trace>
  <inkml:trace contextRef="#ctx0" brushRef="#br0" timeOffset="94095.81">36228 12707 163 0,'0'0'92'15,"0"0"-85"-15,0 0 5 16,0 0-12-16,0 0 2 16,0 0 14-16,32-14 13 15,-30 14-17-15,-1 0-7 16,1 0 1-16,3 0-5 16,0 0-1-16,5 0 0 0,3 12-2 15,-2 2 2-15,-2-1 1 16,-4 1-1-16,-4-2 1 15,-1-1-1-15,0-4 1 16,-1 1 0-16,-20-1 28 16,-4 1-4-16,-3 2-19 15,2 1 1-15,3-2-7 16,5 2-11-16,4-6-50 16,9-5-215-16</inkml:trace>
  <inkml:trace contextRef="#ctx0" brushRef="#br0" timeOffset="94857.46">37201 12716 48 0,'0'0'76'15,"0"0"-37"-15,0 0-11 16,0 0 10-16,0 0-10 16,0 0 2-16,-9-9-30 15,9 9 6-15,16-2-6 16,13 2 7-16,3 0-7 16,6 0-24-16,-2 0-90 15</inkml:trace>
  <inkml:trace contextRef="#ctx0" brushRef="#br0" timeOffset="101034.58">10293 16503 145 0,'0'0'62'0,"0"0"-44"15,0 0-2-15,0 0-12 16,0 0 11-16,0 0-11 16,0 0 18-16,-16-7-4 15,16 7-10-15,0 0-6 16,0 0 9-16,0 0-6 16,0 0-5-16,0 0-2 0,0 0 2 15,0 0-9-15,1 0-1 16,13 0 10-16,7 4 6 15,6-1-6-15,10 0 2 16,8-3 1-16,6 0-3 16,11 0 5-16,13 0-5 15,16-3 2-15,14-6-2 16,4-1 0-16,9-4 0 16,-8 0 0-16,-6-2 0 15,-15 3 0-15,-14 1 0 16,-18 3 0-16,-12 1-2 0,-14 1 2 15,-8 2 0-15,-8 0 2 16,-4 1 9-16,-4 3 2 16,-4-2-6-16,-3 3 6 15,0 0-5-15,0 0 11 16,0 0-14-16,0 0 0 16,0 0 0-16,0 0-9 15,0 0 10-15,0 0-4 16,0 0-2-16,0 0-4 15,2 0-45-15,-2 8 5 16,0 0-25-16</inkml:trace>
  <inkml:trace contextRef="#ctx0" brushRef="#br0" timeOffset="101797.09">13742 16371 155 0,'0'0'44'0,"0"0"-7"16,0 0 0-16,0 0 1 16,0 0-2-16,0 0-1 15,0 0-16-15,-20 0-6 16,20-2-8-16,5-1-4 15,10 0 1-15,6-1-2 0,10 1 2 16,7-3 1-16,13 3-3 16,5-4 3-16,8-2-6 15,7-2 4-15,-1 1-2 16,2 0 2-16,-5 2 5 16,-9 1-6-16,-10 2-4 15,-12 1 4-15,-10 3 0 16,-7-1 6-16,-13 2-12 15,-2 0 5-15,-4 0-13 16,0 0-23-16,0 0-17 0,-14 2-6 16</inkml:trace>
  <inkml:trace contextRef="#ctx0" brushRef="#br0" timeOffset="103538.28">10073 17643 192 0,'0'0'62'0,"0"0"-39"16,0 0 2-16,0 0-4 16,0 0-16-16,0 0-2 15,-5 0-3-15,5 0-1 16,0 0-2-16,0 0 3 16,5 0 0-16,13 0 3 15,7 0 4-15,11 0-6 16,11-6-1-16,15-3 0 15,10 2 8-15,18-1-8 0,11 3 4 16,20-2-3-16,14 2 1 16,7-2-2-1,8-1 2-15,-4-3-2 16,-6 0 0-16,-5-4 1 0,-16 5-1 16,-13-3 1-16,-15-1-3 15,-9 4 3-15,-17 3-1 16,-15-3 1-16,-16 6 2 15,-10 0-3-15,-12 4 0 16,-7-2 10-16,-1 2 2 0,0 0 2 16,-2-2 4-1,4 0-15-15,-3 2 0 0,-3 0-3 16,0 0 4-16,0 0 4 16,0 0 7-1,0-1-2-15,0 1-3 0,0 0-6 16,0 0-4-16,0 0 0 15,0 0 0-15,0 0 0 16,0 0 0-16,0 0-5 16,0 0-1-16,0 0 4 15,0 0 2-15,0 0-2 16,0 0 2-16,0 0-4 16,0 0-9-16,0 0-3 15,0 0-10-15,0 0 3 16,0 0 11-16,0 0-8 0,0 0-7 15,0 3-16-15,0-1-15 16,-3-2-9-16</inkml:trace>
  <inkml:trace contextRef="#ctx0" brushRef="#br0" timeOffset="133454.41">18187 16985 130 0,'0'0'69'0,"0"0"-13"16,-96 0-22-16,70 2-12 16,6 1-8-16,6-2-5 15,3-1 9-15,5 0 8 16,1 0-16-16,1 0 4 16,3 0 1-16,1 0-4 15,0 0-4-15,0 0-6 16,0 0 0-16,0 0-1 15,0 0-1-15,0 0-1 16,0 0 0-16,7 0 3 16,13 0-1-16,14 0 6 15,8 0-6-15,17 0 4 16,17-1 5-16,18-6-7 16,12-2-1-16,11 2 3 0,-1 1-4 15,-2-1 0-15,-4-1 1 16,-7-1-2-16,-8 0 1 15,-12 2 0-15,-17 3 0 16,-17 3-9-16,-16 1-5 16,-15 0-8-16,-14 0-13 15,-4 0-17-15,-14 10 13 16,-29 3-7-16</inkml:trace>
  <inkml:trace contextRef="#ctx0" brushRef="#br0" timeOffset="133835.68">18087 17255 293 0,'0'0'9'0,"0"0"-9"16,0 0 0-16,0 0 4 16,0 0 4-16,145 16 18 0,-63-16-4 15,23-20 5-15,10 3 4 16,4-3-10-16,-4 4-15 16,-10 3-3-16,-17 1-1 15,-19 2-2-15,-19 0 1 16,-20 3 0-1,-14 4-1-15,-13 1 0 0,-3 0 0 16,0 2 6-16,-7 0-6 16,-15 0-10-16,-3 0-11 15,-1 4-13-15,4 6-3 16,7-2-22-16,9-1-56 16</inkml:trace>
  <inkml:trace contextRef="#ctx0" brushRef="#br0" timeOffset="140758.24">27535 16696 53 0,'0'0'75'0,"0"0"-15"0,0 0-16 16,0 0-19-16,0 0 5 16,0 0-9-16,0 0-12 15,11-24 0-15,-7 23-7 16,-4-2 3-16,5 3-5 16,-4 0 1-16,0 0-1 15,3 0 0-15,0 0 0 16,-3 0-2-16,-1 0 2 15,0 0-2-15,0 0 0 16,0 0 2-16,0 0 0 0,0 0 0 16,0 0-1-1,0 0 1-15,0 0 0 0,0 0 0 16,0 0 4-16,0 0-1 16,0 0-1-16,0 0 11 15,0 0 0-15,0 0-4 16,0 0-2-16,0 0-4 15,1 0-1-15,0 0-1 16,2 0 0-16,2 0-1 16,2 0 0-16,7 0 0 15,4 0 4-15,5 0-3 16,4 3 0-16,1-2-1 16,6 1 1-16,2 0-1 15,0 1 2-15,3-3-2 16,2 2 0-16,5 0 1 0,4-1-1 15,0 3 0 1,5-2-1-16,-2-1 1 0,0 0 0 16,0 3 1-16,-2-1 0 15,-3 1 0-15,0-1-1 16,-2-1-2-16,-3 0 2 16,3-1 0-16,-3 1 1 15,0-2-2-15,2 0 2 16,-1 0 3-16,1 0-4 15,1 0 0-15,0 0-2 16,-3 0 2-16,-6 0 0 16,3 0 3-16,-1 0-3 0,5 0 0 15,3 0 0-15,5 0-1 16,6 0 1-16,-2 0-2 16,7 0 4-16,1-2-2 15,3 1 0-15,0 1 0 16,-1-4-2-16,-1 2 0 15,0-1 2-15,3 0 0 16,-4 0 0-16,1-1 2 16,-5 1-3-16,-5 1 2 15,-7 2-1-15,-5 0 0 16,-4 0 0-16,-1 0 2 16,-1 0 0-16,-2 0-1 15,1 0-1-15,0 0-1 16,-3 0 1-16,-3 0-1 15,-4 0 0-15,-10 0 1 0,-4 0 0 16,-9 0 1-16,-3 0 1 16,0 0 23-16,0 0-1 15,0 0-13-15,0 0-4 16,0 0-7-16,-3 0-10 16,-7 0 6-16,-2 0-5 15,2 0-2-15,5 0-12 16,-1 4-21-16,1-4-80 15</inkml:trace>
  <inkml:trace contextRef="#ctx0" brushRef="#br0" timeOffset="151175.87">10083 19993 124 0,'0'0'20'0,"0"0"-17"16,0 0 1-16,0 0-1 16,0 0 0-16,0 0 29 15,0 0 12-15,-426 0-8 16,852 0-4-16,-426 0 0 16,0 0-6-16,0 0-8 15,0 0-4-15,0 0 2 16,0 0-4-16,0 0-1 0,0 0-1 15,0 0-1-15,0 0-5 16,0 0-1-16,0 0-1 16,0 0-1-16,0 0 0 15,0 0-1-15,0 0 0 16,0 0 1-16,0 0-1 16,0 0 0-16,0 0 1 15,0 0-1-15,0 0 1 16,0 0-1-16,0 0 0 15,0 0 0-15,0 0 0 16,0 0 0-16,0 0-1 16,0 0 1-16,0 0 0 15,0 0 0-15,15 2 0 16,-4-2 1-16,4 1-2 0,7-1 2 16,0 0-2-16,12 0-1 15,5 0 2-15,11 0 1 16,3-3 1-16,6-2-2 15,1 0 0-15,1-2 3 16,-2-1-3-16,7-1 0 16,3-1-1-16,-1-2 1 15,3 2 0-15,2-2 0 16,-11 3-2-16,-7 2 2 16,-4-4-1-16,-6 6-6 15,-2 0 5-15,-7 1-2 16,-10 2 0-16,-1 2-6 15,-12 0-6-15,-3 0-2 0,-7 0 2 16,-1 0-7 0,-2 0-35-16,0 6-61 0</inkml:trace>
  <inkml:trace contextRef="#ctx0" brushRef="#br0" timeOffset="151874.51">10545 20175 23 0,'0'0'41'0,"0"0"7"16,0 0-24-16,0 0 7 15,0 0-6-15,0 0 13 16,-21-1-14-16,17 1 1 16,1-1-15-16,0 1 15 15,1 0-1-15,2 0-20 16,0 0-3-16,0 0 0 15,0 0-2-15,0 0-5 16,0 0-13-16,0 0 16 16,5 0 2-16,18-3 1 15,13-5 3-15,12-1-1 16,14-2 10-16,11-3-7 0,5 0 4 16,5 0-8-16,-4 1 5 15,-7 1-5-15,-11-1 2 16,-13 6-3-16,-12 2 1 15,-19 1 0-15,-8 3 0 16,-9-1 9-16,0 2 50 16,0-2-2-16,0 2-21 15,0-2-26-15,0 2-11 16,0 0 5-16,0 0-7 16,0 0 2-16,0 0-30 15,0 0-11-15,0 0-58 16,6 0-37-16</inkml:trace>
  <inkml:trace contextRef="#ctx0" brushRef="#br0" timeOffset="160380.44">21083 5967 55 0,'0'0'132'0,"0"0"-84"0,0 0-13 16,0 0 6-16,0 0-5 15,0 0-21-15,0 0 15 16,0 0-6-16,0 0-13 15,0 0-11-15,0 0 0 16,0 1 0-16,4 9 0 16,11 9 1-16,-4 3 0 15,7 10 5-15,-1 1-6 16,-1 6 0-16,4 1 0 16,-4-3 1-16,-1 1-1 15,0-6 0-15,-4-2 0 16,-1-2 0-16,-3-7-1 0,-2-3 1 15,1-5 0 1,-4-3 1-16,-2-6-1 0,2-2 0 16,-2-2 6-16,5 0 12 15,10 0 28-15,13-20-25 16,22-12-13-16,20-5-7 16,18-8 3-16,10-5-4 15,6-4 0-15,-1 0 0 16,-5 2-1-16,-14 8 3 15,-22 9 1-15,-20 8-1 16,-17 10 0-16,-15 9 3 0,-8 4 17 16,-2 4-15-1,0 0-3-15,0 0-4 0,0 0-10 16,0 0-10-16,-4 2 6 16,-4 10-25-16,2 6 5 15,1 4-2-15,1-1-22 16,1-8-87-16</inkml:trace>
  <inkml:trace contextRef="#ctx0" brushRef="#br0" timeOffset="166604.34">20362 19966 118 0,'0'0'12'0,"0"0"-7"16,0 0-5-16,0 0-1 16,0 0-3-16,0 0 4 15,0 0 6-15,0 0 5 16,0 0-3-16,0 0-3 0,0 0 11 16,0 0 7-16,0 0-4 15,0 0 21-15,0 0-17 16,0 0-15-16,0 0 15 15,0 0-12-15,0 0-6 16,-427 0 1-16,854 0-4 16,-427-2-2-16,0 2-3 15,0 0 3-15,12-3 4 16,5 0-2-16,12-3-2 16,4 1 1-16,14 2 3 15,4-2-4-15,0 3 1 16,1-1 6-16,0 3-7 0,-5 0 1 15,-3 0-3 1,-4 0 2-16,-8 0 0 0,-3 5 0 16,-4-2-2-16,-8 1 2 15,5-3-3-15,-4 1 1 16,-1 0 1-16,-2 1-16 16,-7 1-21-16,0-3-89 15</inkml:trace>
  <inkml:trace contextRef="#ctx0" brushRef="#br0" timeOffset="167010.91">20446 20143 126 0,'0'0'36'0,"0"0"-9"15,0 0-16-15,0 0-11 16,0 0-1-16,0 0 1 16,6 5 0-16,14-3 0 15,8-1 23-15,9-1 18 0,9 0-15 16,6 0 0-16,4-1-8 16,-3-6 0-16,-1 2-18 15,-2 2-6-15,-8-1-9 16,-6-1-76-16,-8-3-44 15</inkml:trace>
  <inkml:trace contextRef="#ctx0" brushRef="#br0" timeOffset="173089.71">21008 19952 7 0,'0'0'49'0,"0"0"18"15,0 0-29-15,0 0-19 0,0 0-5 16,0 0 23-1,0 0-14-15,0 0-15 0,0 0-2 16,0 0-5-16,0 0-1 16,5 0 0-16,1 0-1 15,8-1 1 1,3-4 0-16,5-2 3 0,8 0-3 16,-1-1-2-16,8-3 2 15,0 0 0-15,1 3 0 16,-1 0 0-16,-3 5 0 15,-12-1-12-15,-3 3-10 16,-8 1 9-16,-5 0 3 0,-2 0 10 16,-4 0-8-1,0 0-1-15,0 0 2 0,0 7-14 16,-5 2 5-16,-10 1-129 16</inkml:trace>
  <inkml:trace contextRef="#ctx0" brushRef="#br0" timeOffset="173745.39">20842 20135 17 0,'0'0'15'0,"0"0"-9"15,0 0-3-15,0 0 30 0,0 0 22 16,0 0-8-1,118-23-12-15,-65 9 12 0,9-4-28 16,4 0 3 0,-2 2-2-16,-6 2-2 0,-5 4-16 15,-8 7-2-15,-10-4-13 16,-12 3 6-16,-8 4 7 16,-10 0 0-16,-5 0-19 15,0 0-68-15,-7 0-66 16</inkml:trace>
  <inkml:trace contextRef="#ctx0" brushRef="#br0" timeOffset="182798.46">26064 20019 95 0,'0'0'40'0,"0"0"-9"15,0 0-12-15,0 0 14 16,0 0-12-16,0 0-12 16,0 0 9-16,0-4-16 15,-3 4 11-15,1 0 1 0,2 0-3 16,0 0-2 0,0 0-5-16,0 0-2 0,0 0 2 15,0 0-2-15,0 0 4 16,0 0-3-16,0 0-1 15,0 0-1-15,0 0 2 16,0 0-1-16,0-3 0 16,0 3-2-16,15 0-1 15,0-2 1-15,2 0 0 16,6 2-8-16,0 0-2 16,4-5 2-16,-1 4 4 15,-1 1-4-15,-3 0-5 16,3 0-8-16,-2 0 17 15,-2 0 4-15,-2 0 0 16,-3 0 0-16,3 0 0 0,-3 0 0 16,0 0 0-16,2 0 0 15,5 0-1-15,2 0 1 16,4 0 0-16,5 0-2 16,1 0-2-16,-2 0 3 15,0 0-3-15,-1 0 3 16,-3 0 1-16,-3 0 0 15,-1 0 0-15,-4 0 0 16,1 0 1-16,-2 0 4 16,-2 0-5-16,1 0-4 0,-4 0 4 15,3 0 0-15,-3 0 2 16,1 0-5 0,4 0 9-16,0 0-8 15,1 0 2-15,1-2-3 0,3 2 3 16,2 0 0-16,-1 0-4 15,4 0-5-15,-5 0 9 16,1 0-1-16,-5 0-5 16,-1 0 0-16,-4 0 6 15,4 0-3-15,-3 0 3 16,0 0 0-16,2 0 2 16,1 0-2-16,-4 0-2 15,0 0 2-15,-1 3 0 16,0 2 0-16,-1-3-1 0,5 0 1 15,-2 1 0-15,7-3 0 16,-3 0 1-16,-1 0-2 16,-4 0-3-16,-1 4 2 15,-7-4-2-15,-1 0 4 16,-2 0 1-16,-1 0-1 16,1 0 0-16,3 0-1 15,-1 0 1-15,4 0 0 16,3 0-1-16,1 0-3 15,-4 0 3-15,4 0-14 16,-3 0-34-16,3 0 1 16,-5 0-8-16</inkml:trace>
  <inkml:trace contextRef="#ctx0" brushRef="#br0" timeOffset="182897.96">27779 20027 82 0,'0'0'68'0,"110"12"-68"16,-42-3-25-16,0-2-37 15,2 0-1-15</inkml:trace>
  <inkml:trace contextRef="#ctx0" brushRef="#br0" timeOffset="185783.31">29275 20055 29 0,'0'0'6'0,"0"0"9"16,125-3-6-16,-77 3-2 0,3 0 3 15,1 0 2 1,-1 0 14-16,-1-4-8 0,0 2-3 16,-3-1 8-16,-1-1-14 15,-3 1 3-15,5-1 8 16,-3 2-2-16,2 1-10 15,1 1-4-15,-1 0-3 16,-2 0 0-16,1 0 4 16,2-2-2-16,-2 2 9 15,5-2-4-15,2 2 0 16,4 0 6-16,6 0-7 16,0-2-7-16,5 1 7 15,0-1-6-15,3 1 5 16,2-3-2-16,-2 1 10 15,3-1 3-15,1-1-11 0,2 0 2 16,-1 2-1-16,-6-2-3 16,-4 1 4-16,-3 1-7 15,-2-1 1-15,-6 3 1 16,-1-2 3-16,-1-1-4 16,1 1 2-16,0-1-3 15,-1 1-1-15,4 1 1 16,0 1-1-16,9-3-1 15,0 1 1-15,4-1 3 16,-2-4-3-16,-6 3-7 16,-4-2 7-16,-1 0 0 15,-6 0 0-15,-3-2-2 0,-5 4-4 16,-4-2 1-16,-1 0 4 16,-2 0 1-16,1 0 0 15,8-2 0-15,3 2-1 16,3-4 0-16,-4 2-14 15,-1-2-9-15,-7 3 10 16,-4-2 11-16,-9 1 3 16,-9 2 0-16,-4 0 1 15,-5 0 11-15,-1 2 15 16,1-6-21-16,2-3-1 16,5-4 0-16,2-2 1 15,-2-4-2-15,4 1-4 16,-2-2-3-16,-3-2 3 0,-1 2 13 15,-5-3 18 1,-3 0-26-16,-2-4 5 0,-3-1 4 16,0 2 14-16,0-3-17 15,0-2-9-15,-3-3-2 16,-10-3 4-16,-5-5-4 16,-3-1 0-16,-5-1-4 15,-3-5 4-15,3-1 0 16,-2 4 7-16,2 7-5 15,-4 5 3-15,4 4-5 16,-5 6-3-16,-1 4 1 16,-4-1-7-16,-9 0 3 0,-8-4 4 15,-6 0 2 1,-11-1-3-16,-5 0-3 0,-4 3 4 16,-7 5 2-16,-4-1 2 15,-8 3-2-15,9 5 1 16,-2 0-1-16,13 6-3 15,9 1-2-15,-8 3 3 16,2 0 2-16,-3 0-7 16,-8 3 1-16,-4-1-5 15,-6-3 8-15,-6-2 3 16,-6-5-4-16,-10 0-4 16,-3-9-3-16,-5 1 2 15,4 0 9-15,12 0 18 16,13 5 0-16,17 5-12 15,1 7 3-15,0 5-9 0,-7 0-14 16,-6 2-6-16,-3 8 8 16,2-5 12-16,4 0 8 15,1-1-1-15,-1 1-4 16,1 0-3-16,-2 3-1 16,-2-1-4-16,-430 0-7 15,850-1 12-15,-427 0 4 16,1 2 0-16,9-1-2 15,3 1 3-15,1 1 0 16,6 2 9-16,-2-1-10 16,5-3-3-16,6 0 1 15,1-1-2-15,-6-1 2 0,1-2-4 16,-10 1 4-16,1-2-1 16,-4 1 2-16,5-1-2 15,7 0 2-15,-3 2 23 16,5 2-25-16,5 2-1 15,1 4-5-15,4 0-2 16,6 1 6-16,1 2 1 16,5-1-4-16,3 0 1 15,2-4 3-15,3 5 1 16,-2-5 0-16,3 3-1 16,5-2-1-16,0 0 1 15,7-1 2-15,0 1-2 16,3 1-3-16,4 1 3 15,-5-3 2-15,2 3-2 16,-7 1-3-16,-2 0-2 0,-4 0 4 16,-4-2-10-16,5-1 9 15,6-4-2-15,1-5 4 16,4 4 0-16,2-5 3 16,3 3 0-16,2-1-3 15,5-1 0-15,1 1 0 16,7-3 4-16,2 2-4 15,1-2 2-15,4 0-4 16,-1 0 2-16,1 0 0 16,0 0 2-16,0 0-2 0,0 0-1 15,0 0 1-15,0 0-2 16,0 0-1-16,0 0 2 16,0 0 1-16,0 0 0 15,0 0 0-15,0 0 7 16,-2 0-1-16,-3 0-6 15,3 0 0-15,-1 0 0 16,1 0 1-16,-1 0-1 16,3 0 0-16,0 0 0 15,0 0 0-15,0 0 0 16,-3 0-1-16,1 0 0 16,2 0 0-16,-1 0-2 15,-1 0 3-15,0 0 0 16,-1 0 0-16,3 0-3 0,0 0 0 15,0 0-8-15,0 0-19 16,0 0 9-16,0 0 14 16,0 0 4-16,3 2 1 15,-1-1 2-15,-2-1 0 16,0 2-1-16,0-2 1 16,0 0 3-16,0 0 22 15,0 0-7-15,0 0-5 16,0 0-8-16,0 0-4 15,0 0-1-15,0 0-1 16,0 0-8-16,2 0-6 16,-1 0 1-16,1 0 8 15,1 0 6-15,-3 0-1 0,0 0 1 16,0 0 0 0,0 0 0-16,0 0 0 0,0 0 0 15,0 0-1-15,0 0-1 16,0 2 1-16,0-2 1 15,0 0-5-15,0 0 5 16,0 0 0-16,0 0 0 16,-6 0 0-16,-4 0-2 15,-2 0 2-15,0 0 0 16,-2 0 0-16,1 0-1 16,-2 0-12-16,-1 0 10 15,-4 0 3-15,0 0-1 16,2 0-2-16,3 0-7 15,0 0 10-15,9 0 0 16,-3 0 9-16,3 0-9 0,0 3 1 16,-4 4-1-16,0 2-7 15,-1 0-2-15,-4 3-4 16,3-2-13-16,-3 3 12 16,-1-1-29-16,-1 0 25 15,-1 2 6-15,-3 3 5 16,5-1 7-16,-3-2 2 15,-1 0 0-15,4-1-1 16,1-1 11-16,6 1-1 16,0-3-1-16,8-1-7 0,-1 5 1 15,2 0-4-15,0 1 2 32,0 2-2-32,0 1 0 0,0-2 0 15,0 3 0-15,0 1 0 0,0 0 0 16,0 4 0-16,-2 1 3 15,1 5-2-15,-3 5 8 16,4-4-7-16,0 7-2 16,0-2-1-16,0 3 1 15,15 1 1-15,2-1-1 16,3 0 0-16,5 2 6 16,2-2-5-16,4 1-1 15,6-2 0-15,-3 2-1 0,-5-2 1 16,1-3 0-1,-2-1 2-15,-2-4 0 0,4-6-2 16,2-2 0-16,5-7 0 16,4-2 0-16,5-2-3 15,5-4 1-15,2-6 1 16,-2-1-3-16,1 0-3 16,-9 0 0-16,-10-5 0 15,-9 0-30-15,-10 0 27 16,-9 3 3-16,0 0 7 15,-5 2 0-15,0 0 0 16,2 0-106-16</inkml:trace>
  <inkml:trace contextRef="#ctx0" brushRef="#br0" timeOffset="-206832.4">17251 13450 117 0,'0'0'27'16,"0"0"-16"-16,0 0 12 15,0 0 12-15,0 0-17 16,0 0 0-16,0 0 2 0,0 0 0 16,0 0-14-1,0 0 7-15,-5-37-7 0,5 35-1 16,0 1 2-16,0 1 4 16,0 0 9-16,0 0-1 15,0 0 1-15,0 0-8 16,0 0-4-16,-2 0-8 15,2 0 11-15,0 0-6 16,0 0-4-16,0 0 2 16,0 0-3-16,0 0 3 15,0 0-3-15,0 0 0 16,0 0 0-16,0 0 0 16,0 0-3-16,0 0 3 15,0 0 1-15,0 0 2 16,0 0-3-16,22 0 0 0,16-2 12 15,17-5 3-15,19-2-4 16,10-2-4-16,7 4-7 16,-1-3 2-16,-3 3-2 15,-7 0 1-15,-14 3 2 16,-10 4-2-16,-13 0-1 16,-12 0 6-16,-11 0-6 15,-8 0-2-15,-2 0 0 16,-5 0-10-16,-1 0-15 15,-4 0 11-15,0 2-28 16,0 5-33-16,-21-2-27 16</inkml:trace>
  <inkml:trace contextRef="#ctx0" brushRef="#br0" timeOffset="-206408.91">17341 13539 174 0,'0'0'21'0,"0"0"-11"15,0 0-9-15,0 0 3 16,0 0-2-16,0 0 22 16,122 27 15-16,-43-27-8 0,13 0 9 15,8-5-16-15,-3-3-9 16,-7 1-3-16,-7 3-7 16,-16 3-5-16,-16 1 2 15,-17 0 2-15,-13 0-4 16,-12 0 0-16,-5 0 2 15,-4 0 11-15,0 0 25 16,0 0-20-16,-15 0-18 16,0 0-9-16,-4 3-21 0,3 12-27 15,3 1-21-15,-2-6-138 16</inkml:trace>
  <inkml:trace contextRef="#ctx0" brushRef="#br0" timeOffset="-196204.28">34015 13123 109 0,'0'0'25'0,"0"0"-10"15,0 0 15-15,0 0-6 16,0 0 22-16,0 0-1 15,0 0-6-15,0 0-20 0,0-5-1 16,0 3-14 0,0 1 12-16,-1-2-10 0,1 3-1 15,0 0-3-15,0 0-2 16,0 0-11-16,0 0 2 16,0 0 5-16,-3 0-1 15,1 0-1-15,-12 0 6 16,-1 0 3-16,-2 0-2 15,-7 0-1-15,3 3 2 16,3 1 1-16,-2 1-3 16,4 1 0-16,2-1 0 15,4-4 0-15,5 3-3 16,0-4 3-16,5 0 0 16,-1 0-3-16,1 0 1 15,0 0 1-15,0 0 1 0,0 0 0 16,0 0 1-16,0 0 2 15,0 0-3-15,0 0 5 16,0 0-1-16,0 0-7 16,0 0 8-16,0 2-5 15,0-2 0-15,0 0-4 16,0 0-3-16,6 0 7 16,13 0 2-16,9 0 2 15,5 0 0-15,5-2-4 16,4-3 0-16,6-4 3 0,3 1 0 15,0 1-3 1,-7 0 6-16,-4 1-6 0,-10 0 1 16,-13 3 7-1,-6 0-7-15,-7 3 2 0,-4 0-3 16,0 0 0-16,0 0 1 16,0 0 6-16,0 0-1 15,0 0-6-15,0 0 2 16,0 0-2-16,-11 0-3 15,1 0-7-15,0 5-9 16,0 3-7-16,-1 1-60 16</inkml:trace>
  <inkml:trace contextRef="#ctx0" brushRef="#br0" timeOffset="-173786.75">31354 16162 28 0,'0'0'14'15,"0"0"49"-15,0 0-2 16,0 0-15-16,0 0-15 16,0 0-6-16,0 0-10 0,0 0 16 15,58-29-3-15,-58 29-10 16,0 0-8-16,0 0-3 16,0 0-6-16,0 0 0 15,4 0 2-15,-2 0-6 16,7 0 5-16,-2 0-2 15,7 0 0-15,-4 0-4 16,2 7 1-16,0 5-1 16,0 4 2-16,-2 3 2 15,1 1 0-15,-1 1 0 16,-2 0-3-16,2-2 3 16,0 0 0-16,1-3 1 15,-2-7-1-15,-3 1 5 0,-1-1-5 16,-1-2 0-16,1 0-1 15,-3 0 1-15,2-2 1 16,2 1 0-16,1-3-1 16,0 2 0-16,1-4 0 15,0-1 0-15,0 0 0 16,5 0 2-16,5 0 7 16,6-9 15-16,6-9-7 15,6-3-6-15,6-3-9 16,11 0 1-16,4-3 0 15,6 2-3-15,-5 0-15 16,-6 6 9-16,-11 0 4 0,-11 6 1 16,-13 5-5-1,-7 6-7-15,-10 2-9 0,0 0 13 16,-1 0-67-16</inkml:trace>
  <inkml:trace contextRef="#ctx0" brushRef="#br0" timeOffset="-173247.68">31510 16408 9 0,'0'0'29'0,"0"0"68"15,0 0-48-15,5 88-19 16,-3-53 12-16,3-2-27 16,3 3-6-16,-1-6 0 0,8-6 4 15,-3-7-10-15,4-4 3 16,7-6-6-16,-2-3 7 16,5-4 15-16,10 0 1 15,6-11 10-15,10-19-12 16,11-9-6-16,6 0-12 15,8 2-1-15,-4 5 7 16,-2 5-1-16,-8 6 4 16,-16 4-10-16,-3 5-2 15,-14 4 5-15,-5 2-4 16,-14 5-1-16,-2 1-1 0,-7 0-11 16,-2 0-35-1,0 3 7-15,0 13 16 0,-17-1-63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6:36:10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10624 7701 57 0,'0'0'406'0,"0"0"-382"0,0 0 11 0,0 0-5 31,0 0-22-31,0 0 0 0,0 0 20 0,0 0-11 31,1-12-7-31,-1 12 10 0,0-2 0 16,0 2-11-16,0 0-6 15,0 0-3-15,0 0 3 0,0 0 5 0,0-2 12 32,0 1-3-32,0-1 2 15,0-2-14-15,0 1 6 16,0-1-4-16,-4 1-7 15,-4-1 2-15,-2 1-4 0,0-1 2 16,0 1-2 0,1 1 2-16,1 2-6 0,5 0 6 15,-3 0 0 1,-3 0 5-16,-2 0-5 16,-6 0 0-16,2 0 0 0,-1 0-2 15,-5 0-1-15,2 0 2 0,-3 2-1 16,0 3 0-16,4 2-4 15,0-4 4-15,-3 1 0 0,6 0 2 32,-4-3 0-32,2 3 0 0,-2-2 0 15,3 1 2 1,-2 1-2-16,5-1 0 16,0 2-2-16,-1 1 2 0,3 1 0 15,0 0 0-15,1 2 0 16,0-1 0-16,-4 4-1 15,-3 0 1-15,-2 1 0 16,1 3 1-16,0 0-1 0,-1 1 0 16,-1 4 2-1,-1 0-2 1,-3 3 0-16,7-2 1 0,-2-2-4 0,8 0 3 16,-1-2 0-16,4-2 0 15,-1 1 0-15,0 3 0 0,3 0 2 16,-3 6-1-16,-1 1-1 31,4 3-3-31,-4 6 3 16,0 2 3-16,0-1-3 15,3-2 0-15,-2-3 0 16,3-5 0-16,-1 1 0 16,2-3 1-16,-2 0-1 0,7-2 0 15,-3 3 0-15,-2 5 0 16,3 5-1-16,-1 8 1 0,-2 0 1 15,2 2 2 1,1-1-3-16,2-3 0 0,0-8 3 16,0-4-2-16,2-5 0 15,8-2-1-15,1-3 0 0,-1 3 1 16,-1-1-3 0,2 0 5-1,-1 1-1-15,1 4-2 0,8 1 2 0,-6 1-2 16,5-2 1-1,-2 1 3-15,2-5-4 0,0 1 2 16,2-2 2-16,-2-2 1 31,-1-3-5-31,2-2 10 0,-1-1-3 16,0-1 1-16,3 2-7 16,4-1 5-16,-3 1-6 15,4 3 1-15,-1-4 4 0,1 2-2 16,0 2-3-1,1-4 3-15,-2 2-3 0,-3-1 1 0,0-3-1 32,-3 0 1-32,2-1-1 0,-1-2 0 0,2-2 0 31,0 3 0-31,3-3 3 16,1 2 0-16,4-2-3 0,0 0 5 0,-2-1-5 15,3 0 0 1,-4-3 4-1,0 2-4-15,1-1 8 0,6-1-7 16,-3 2 1-16,1-3 0 16,-1 1-1-16,-1-1-1 15,6-2 0-15,4 0 0 16,2 0 2-16,2 0-2 16,2 0 0-16,-1 0 0 15,-4 0 1-15,-4 0-1 0,-1 0 0 16,-10 0 0-16,3 0 0 15,-4 2 0-15,5-2 0 0,0 0 0 16,6 0 0 0,4 0 1-16,5-7 0 15,1-5-1-15,-2 0 3 0,-3 2-3 16,-7 3 1-16,-2 0-4 16,-6 2 3-16,-1-2 0 15,1 0-1-15,1 1 1 16,0-2 0-16,7 1 1 0,-2-2 4 31,2-2-5-31,1 2 0 16,-5 0 1-16,1 0-1 15,-6-1 0-15,1-1 0 16,-2 0 0-16,2-1 0 16,2-3 0-16,6-2 0 0,0-3-1 15,8 0 1-15,-4-1 0 16,-4 3 3-16,-1 1-3 0,-12 2-1 15,-2 6 1 1,-12-1 0-16,2-1 0 16,-3-1 1-16,3-2 7 0,3-7-6 0,7-3-2 15,-2-3 2 1,6-3-4 0,-1 2 4-16,-3 0-2 0,-1 4 0 15,-7 0 1 1,0 1 21-16,-5 3-19 15,-1-3 13-15,2 2 1 16,0-6-11-16,1-3-5 16,-1-2 3-16,-3-2-4 0,3-3 2 15,-2 1-1-15,-2 1 2 16,4-1-2-16,-4 2 1 16,-1 3 2-16,-2 2 2 0,0 4 2 15,0-2-3 1,0-1 0-16,-3-3-5 15,-6-2 2-15,1 0-2 0,3 0 0 16,-1 0 0-16,-1 0 1 16,-1 1-1-16,-2-1 0 15,0 3 2 1,-4 0-5-16,1 4 6 0,-5-2-2 0,2 3 6 31,1 3 1-31,-3 2-7 0,8 4-1 16,2 2 1-16,0 5 0 15,3 1-1-15,-4-2 0 0,2-2-1 0,-7-5 1 32,-1-4 0-32,-1-1 0 15,-1-2 0-15,0 1 0 16,-3-1 1-16,2 1-1 16,-4 2 0-16,0-3-2 15,-3 2 1-15,2-1-8 16,-8 2 2-16,1 1 2 0,-2 3 4 15,-3 4-2-15,4 2 2 16,4 4 0-16,7 1 1 16,5 3 2-16,4-3-1 15,1 3 0 1,-1-4-1-16,-3-2 0 0,2-1-1 16,-3-3 4-16,-1 4-4 15,1-1 1-15,-4-1 0 0,1 4 1 16,2 3 2-1,-3 0-3-15,-3 1 0 0,-4 1-5 16,-7 0 4-16,-2 2 1 16,-5-1 2-1,4 1-2-15,-1 0 0 16,4-2 0-16,-1 0 0 16,2-1 0-16,5 1 0 0,-2-1 0 0,5 1 0 31,0 2 0-31,3 0-1 0,0 0 1 15,0 0-1-15,-3 0 0 0,0 0-1 16,1 0-1 0,0 5 0-16,2-2 3 15,2 3-1-15,4-3-1 0,0 0 1 16,1-1 1-16,-4 2 0 16,0-3 0-16,-3 0 1 15,-4 3 2-15,-4-1-3 0,2-1-1 31,1 2 1-31,1 1 0 0,-2-1 0 16,1 3-4 0,0-2 4-16,-2 0 0 15,5 2-3-15,-1-5 2 0,2 2 1 16,-1-1-1-16,2-3 2 16,2 2-2-16,3-2 1 15,3 0 0-15,-2 0 0 16,4 0 0-16,1 0 0 15,0 0 0-15,-4 0 0 16,-3 2-4-16,1 1 4 16,-4 2 4-16,1-1-4 0,5 1-3 0,1-3 2 31,0 1 2-31,1-1-2 16,-3 2 3-16,1-1-5 0,-5 0 3 15,2 2 0-15,-2-1 0 16,1 1 0-1,0 0-3-15,3-2 3 0,7 1 0 16,2-4 0-16,2 1 0 16,-1-1 0-16,5 0 4 15,0 0-4-15,-1 0 2 0,-2 0 0 16,1 0-1-16,2 0-1 0,-4 0 0 31,4 0 0-31,0 0 0 16,0 0 0-16,0 0-2 15,0 0 1-15,0 0 1 0,0 0-3 16,0 0-22-16,0 0-10 0,15 0-44 16,1-1-110-1</inkml:trace>
  <inkml:trace contextRef="#ctx0" brushRef="#br0" timeOffset="2919.29">10626 7645 42 0,'0'0'76'0,"0"0"18"0,0 0-27 16,0 0-23-16,0 0 1 15,0 0 2 1,0 0-8-16,-16-12-2 0,16 12-9 0,0 0 8 16,-1 0-3-16,1 0-13 31,0 0 10-31,0 0-5 16,0-1-13-16,-1 1 8 0,1 0-6 15,0 0-2 1,0 0 6-16,0 0-8 15,0 0-5-15,0 0-4 0,0 0 2 16,0 0-3 0,0 0 0-16,0 0 0 0,0 0 0 0,0 0 0 15,0 0-1 1,0 0 1-16,0 5 0 0,6 5 0 16,5 0 0-16,-2 2 0 0,2 3 0 31,-1-3 0-31,0 4 0 15,3 1 1-15,5-2 1 16,0 2 0-16,3-2-2 16,0 1 1-16,3-1 0 15,-3-2 0-15,4 2 2 0,-4-1 2 16,1 1-5 0,-5-1 0-16,2 1 2 0,6 0-4 15,-4 0 2 1,2 2 0-16,3 0 2 0,-1 1-2 15,-4-2 1-15,-1-1 4 16,-3-2-1-16,2-1-2 16,-8 0-2-16,4 0 1 0,-5-2 0 15,5 0-1 1,-3 0 3-16,3 3-3 0,0-1 0 0,1 6 1 16,4 1-1-16,-3 6 0 31,3-1-1-31,-4-2 2 15,-3-3-1-15,-3-4 0 16,0-4 1-16,-1-2-1 16,-3-2 0-16,-1 0 0 0,4-4 1 15,-3 4-1-15,0-1 0 16,5 3 1-16,-1-2-1 16,-1 2 2-16,-1 2-2 15,2 2 0-15,-2 1 0 16,2 1 2-16,0 0-2 0,3-1 0 15,-2-4 1-15,-1-1-1 16,-1 0 3-16,-3-4-3 16,0 2-1-16,2 3 0 15,-1-3 2 1,2 0-1-16,-3 1 1 0,-1 1 0 16,-1-1-1-1,-4-1 0-15,0-2 1 0,0-2-1 16,2-1 0-16,-2-2 0 15,0 0 0-15,0 0 4 0,4 0-3 16,-4 0-1-16,0 0 1 16,0 0 3-1,0 0-1-15,0 0 12 16,0 0 1-16,0 0-11 0,0 0-5 16,0 0-11-1,-4 0-27-15,-6 0-143 16</inkml:trace>
  <inkml:trace contextRef="#ctx0" brushRef="#br0" timeOffset="3982.92">11458 7692 280 0,'0'0'45'0,"0"0"-6"16,0 0 3-16,0 0 17 0,0 0 7 15,0 0-15 1,0-8-17-16,0 8 3 16,0 0-8-16,0 0-1 15,0 0-12-15,0 0-12 0,0 0-4 16,0 0 0-16,0 0 0 16,0 8 0-16,0 5 1 15,0 3-1-15,0 4 0 16,0 0 1-16,4 4 1 0,5 3 0 15,-3 1 1-15,-2 1-3 16,-2 0 0-16,4 1 0 16,-1 3 0-1,3 0 0-15,-1 4 3 0,2-1 0 16,1 2-3 0,-4-5 0-16,0 0 0 15,-2-5-1-15,1 3 1 0,-5 0 1 0,3 2 3 0,-3 2 2 31,0-1 1-31,0 3-2 0,0 0 0 0,0-3-5 16,0-2 0-16,0-3 0 16,0 0 1-16,0-2-1 15,0-1 0-15,0 3 0 32,0-6 0-32,2 1 0 15,-1-2 0-15,-1 0 0 16,2-2 2-16,0 2-1 15,-2-2-1-15,1-1 3 0,-1-1-1 16,0 2-2-16,4-4 0 0,-4 5-1 16,0 2 1-1,0 0 1 1,0 1 1-16,3 0-2 0,0-2 1 0,2 2-1 16,0-1 0-16,-3 4 3 15,1-6-2-15,-3 3 5 0,5-1 3 31,-5-6-6-31,0 3 3 16,0-1-2-16,0 1-3 16,3 3 1-16,-1 2-2 0,3-2 1 15,-2 4-1 1,1-4 5-16,-3 0-5 16,3-5 0-16,1-6-4 0,-4-2 9 15,0-6-10-15,-1-3 10 16,0-1-10-16,0 0 5 15,3 0-2-15,-3 0-23 0,1 0-22 0,-1-17-103 32</inkml:trace>
  <inkml:trace contextRef="#ctx0" brushRef="#br0" timeOffset="5475.21">11517 8761 439 0,'0'0'85'16,"0"0"-56"-16,0 0 1 0,0 0-19 0,0 0-11 16,0 0 1-1,0-5 4 1,0 0-2-16,0 3-3 16,0 2 1-16,0 0 6 15,0 0 26-15,0 0 18 0,0 0 6 0,0 0-23 31,0 0-20-31,-9 0-9 16,3 0-4-16,-2 7-1 16,1 5 0-16,-3 2 0 0,-1 7 0 15,-8 5 0-15,-10 7 2 16,-1 2-2-16,-10 2-2 0,-1 2 2 16,2 1 2-1,2-3-1-15,1-3-1 0,8-1 0 16,-1-2 0-16,-1-1 0 15,-2 1 0 1,-4-4 0-16,-5 0 1 16,1-5-1-16,6-1 1 0,3-2 1 15,6-5 1 1,5 2-3-16,5-3 1 16,2-2 0-16,-2 1 0 0,4 0-1 15,-4 1 0-15,0 0-2 16,0-2 2-16,4 1 1 15,0-2-1-15,1 1 1 16,0-1-1-16,-2-3 0 16,7 2 0-16,0-4-1 15,0-3 2-15,5 3-1 16,0-5 0-16,0 0 0 0,0 1 0 0,0-1 0 31,0 0 0-31,0 0 0 16,0 0 0-16,0 0 3 15,0 0 1-15,0-1 3 0,0-11 2 16,7-9-9-16,11 0 0 16,-1-6 0-1,-1 2-2-15,-1-1 0 0,0 2 2 0,-4 1 0 16,-5-1 1 0,-2 1-1-16,1-6-1 15,1 2 1-15,3 0 0 0,-3-1 0 16,2 4 0-16,-1-1 2 15,-4 3-2-15,-1 3 0 16,4 3 0-16,-2 1 3 16,-1 4 0-16,0 1-1 15,-3 1 5-15,2 2-2 16,-2 5-2-16,0 1-2 16,0 1 0-1,0 0 2-15,0 0-3 0,0 0 2 16,0 0 0-16,0 0-2 0,0 7 0 15,-7 7 0-15,2 1 0 16,-3 5 0 0,-4 6 0-16,0 3 0 0,-1 7 0 15,-1 1 0 1,0 1 0-16,-1-1-4 16,5-3 4-16,1-4 0 0,3-7 0 15,5-5 0 1,1-6 0-16,0-3 0 15,0-4 3-15,0 0-8 0,0-1 2 16,5-1 3-16,2-2 5 16,-3 2-5-16,2-3 0 15,-2 0 0 1,1 0 1-16,1 0-1 0,5 0 0 16,8 0 0-16,2 0 1 15,5 0-1-15,2 0 0 0,2-6 0 0,5-2-1 31,1-1 2-31,8-1-2 0,2 0 1 16,5-3 0 0,4-2 0-16,-1-1 0 15,-4-1 1-15,-10 1-1 16,-14 5-5-16,-11 8 5 16,-10 0 7-16,-5 3-5 0,0 0 22 15,0 0-13-15,0 0-11 16,0 0 0-16,0 0-16 0,0 0-13 0,0 0-15 31,0 0-67-31,0 0-79 16</inkml:trace>
  <inkml:trace contextRef="#ctx0" brushRef="#br0" timeOffset="7168.16">10651 9541 254 0,'0'0'159'15,"0"0"-59"-15,0 0-50 16,0 0-16-16,0 0-11 0,0 0 24 0,-1-3-7 31,1 1-16-31,0 2-7 0,0 0-13 0,0 0 0 16,0 0 12-1,-1 0-3-15,1 0-6 0,-3 0 1 32,3 0-8-32,0 0 0 15,-1 8 1-15,1 4-1 0,0 5 0 0,0 0 0 32,0 6 0-32,0 3 2 15,0 4-1-15,1 3 0 16,-1 0-1-16,0 7 0 0,0-1 0 15,0 3 3-15,0 0-3 16,0-4 0-16,0 5 1 0,0 1 1 16,0 1 9-1,0 5-5-15,0-3-4 0,0 2 6 16,-10 8-7-16,0 0 0 16,3-4-1-1,-2-5 0-15,3-2 3 16,2-7-3-16,3 0 0 15,1-4-3-15,0 1 5 16,-1 1-2-16,-2 3 0 0,-6 4 0 0,1 4 1 31,-2 3-1-31,-1 0 0 0,2-2-1 16,-1-7 2-16,2-2-1 16,2-3 0-16,-3-3 0 15,-1 3 1-15,2-2-1 16,0 4 0-16,3-4 0 15,4-6 0-15,-3-9-1 16,4-8 1-16,0-5 0 0,0-4-1 16,0-3-5-1,0 0 0-15,0 0 4 0,0 0 2 16,0 0 0 0,0 0 1-16,0 0-3 15,0 0 2-15,-6-5-7 0,1-3-7 0,-5-1 2 31,1 0 4-31,-3-1 5 0,-3 2 3 16,-4 1 0-16,1 0 1 0,-4 2 1 0,-1 0 0 16,0 1-2-16,-2 1 4 15,0 1-3 1,-1-3 1-16,3 1-2 16,-6 1 1-1,6-2-1-15,-7 3 1 16,-3-1-1-16,-2 1 3 15,5 2 18-15,3 0 4 0,1 0-8 16,7 0 9 0,9 0-12-16,5 0 0 0,2 0 6 15,3 0-20 1,0 0-1-16,0 0-5 0,0 0-16 0,5 5 7 0,5 2 13 16,12 0 1-16,4-2-3 15,10-2-1 1,16-3 4-1,10 0 1-15,5 0 0 0,6 0 0 16,6 2-2-16,4 5-3 0,4 0-2 31,-1 2 7-31,6-4 7 16,-8-5-7-16,-12 0-1 16,-19 0 0-16,-19 0 1 15,-20 0 0-15,-10 0 1 0,-4 0 7 16,0 0 41-16,0 0-22 15,-4 0-16-15,-4 0-10 16,2 0 0-16,2 0 0 16,4 0-2-16,-5 0 2 15,2 0-2-15,-5 8 1 0,-2 6 0 0,-11 3 0 16,0 2 1 0,-8 2-1-1,-5 2 0-15,-2 4 0 0,-4 4-1 0,-2 5 0 16,-6 5-1-1,3 2 2-15,3 1 2 16,4-7-1-16,2-3 0 0,5 0-1 16,1-8-1-1,4 1-2-15,-1 0-13 0,1 1-4 32,5-1-2-32,-3 1-21 0,3 2-27 15,5-8-91-15</inkml:trace>
  <inkml:trace contextRef="#ctx0" brushRef="#br0" timeOffset="7544.26">9860 11413 509 0,'0'0'46'15,"0"0"-26"1,0 0-5-16,0 0-2 0,0 0 42 0,0 0 37 31,-4-34-33-31,4 34-38 16,0 0-12-16,0 0-6 0,10 0-3 15,10 13 0 1,12 8 2-16,8 12 2 16,7 9 11-16,1 9 0 15,2 4-4-15,-2 2-7 0,-10-2-4 16,1 2-18-16,-15-6-41 16,-3-15-100-16,-13-15-69 0</inkml:trace>
  <inkml:trace contextRef="#ctx0" brushRef="#br0" timeOffset="11098.97">10156 4193 42 0,'0'0'0'0,"0"0"-10"0,0 0 10 31,0 0 142-31,0 0 5 15,0 0-27-15,7-84-52 0,-7 77-22 16,0-2-18 0,0 0 3-16,0-3-9 0,0 0-12 15,0 2-5-15,0 0 0 16,0 3 9-16,0 3 20 0,0 3 22 16,0 0-19-1,0 1 6-15,0-2-15 16,0 2-6-16,0-2-12 0,0 0-4 15,0 2-4-15,0 0 0 16,0 0 1-16,0 0 1 0,0 0-4 31,0 0 0-31,0 0 0 0,0 0 0 0,0 0 0 32,0 0 1-32,0 0 9 0,0 0-6 0,0 0-4 15,0 0 0 1,0 0-3-1,0 0 3-15,0 0-2 0,0 6 2 16,0 2-2-16,0 0 1 16,0 1-1-16,0 4 2 15,0 1 0-15,0 5 3 16,0 4-3-16,0 9-1 16,0 3 1-16,-1 8 2 0,1 5-2 15,0 1-1-15,0 0 0 16,0-3 1-16,0-3 0 15,0-4 0-15,0-3 0 16,0 2 2-16,-5-5-1 0,5 2-1 31,0 1-1-31,0-1 0 16,0 5 0-16,5 5-1 16,5 0 2-16,-3-2 0 0,1-11 2 15,-6-10-2 1,2-9 0-16,-4-4 1 0,0-5-1 15,0-3-1-15,0 1-1 16,0-2 4-16,0 0 1 16,0 0-3-16,0 0 1 15,0 0-1-15,0 0 3 16,0 0-2-16,0 0-1 16,0 0 1-16,0 0-1 0,0 0 3 15,0 0-3-15,0 0-4 16,0 0 4-16,0 0-1 0,5 0 1 15,-5 0 0 1,0 0 1-16,0 0 0 16,0 0-1-1,0 0 0-15,0 0 0 0,0 0 0 0,-5 0 0 16,-6 0-4-16,-9 4-3 16,-6-1 1-1,2 1 5-15,0-2-2 16,-2 6 2-16,0-1 1 0,-4 0-1 0,2 4-6 31,-2 3-5-31,4-2 1 16,1 0-4-16,8 0 7 0,2-4-2 15,2-1 7-15,7-4 2 16,4 1-2 0,2-1 3-16,0 0-7 15,0 4-5-15,8 3 5 0,20 2-1 0,8 2 7 16,6 4 1-1,6-2 1-15,1 2-1 16,2-3 0-16,4-2-1 0,-3 1 0 16,-1 0 0-1,-2 1 0-15,-9-1 1 16,-13-3-2-16,-9 1 4 0,-9-2-4 16,-6-1-4-1,-3 0 5-15,0-2 1 16,0-2 2-16,0 2-2 0,0-2 1 15,0 2-2 1,0-1 2-16,0 6-1 0,-15 3 1 0,-11 7 2 16,-10-1-2-16,-6 0 1 31,0 0-2-31,6-3 1 0,2-3 1 16,7-5-2-16,4 1 0 15,3-5 0-15,0 3 0 0,1-2 0 16,1 1 2-16,3 1-2 15,-1 0 0 1,11-4 0-16,2 2 0 16,3 2 0-16,0 4-2 15,13 1-1-15,18 2-3 0,15 0 6 16,8-3 0-16,7-1 0 0,-1-5-1 31,-3-2 1-31,-7 3-1 0,-8-1-2 16,-11 3-1-16,-4 1 3 15,-10-1-6-15,-7-1 2 0,-8-2-2 16,-2-2 0 0,0 2 3-16,0-1 4 15,-5 4 4-15,-7 4 3 0,0-2 0 16,0 2-7-16,3-1 2 16,-1 0-2-1,5-1 1-15,3 0-3 0,-6-2 3 0,6-1-1 16,-3-2 0-1,1 4 1 1,1-4-2-16,0 3 2 0,-6 7-1 16,3 2 0-16,-3 6 0 0,-2 7 2 15,-1 3-1 1,2-2 1-16,4-2-2 16,6-6 2-16,0 1-4 15,0-2 2-15,0-3 0 16,0 4 2-16,0-3-2 15,0 4-1-15,0-2 1 16,0 2 2-16,0 1 0 16,0-2 5-16,0 6-7 0,0-2 2 15,-5-2-2-15,5-1 1 16,0-9-1-16,0 0 0 16,0-2 0-16,0 0 0 0,0 4 0 15,0 2 2-15,0 0-2 0,0 0 4 31,0 1-8-31,-4 1 8 16,2-2-8-16,-2-2 8 0,3-2-5 16,1-3 1-16,0-2 0 0,0 2-3 31,0 0 3-31,0 0 0 0,0 1 0 16,1-3 0-16,-1-1 3 0,0 1-2 31,0-2-1-31,0-1 0 15,0-1-3-15,0-1 3 0,0 4 0 16,0 1 0-16,0 4 2 0,0 4-3 16,0-2 1-1,0 3 0-15,-1-6 1 16,-2-2-1-16,3-1 1 16,0 0-1-16,0-5 0 0,0 1 4 15,4 1-3 1,0 2-1-16,1-2 1 0,-5 0-1 15,0 3 20 1,0-2 3-16,0 3-13 0,0-2-5 16,0-2-5-16,0 1 0 0,0-3 2 31,0 1-2-31,0 1-1 16,0 2 1-16,0 4 1 0,0 1 0 0,-9 5 0 15,3-4 4-15,1-2 0 0,1-3-5 31,4-6-2-31,0 0 2 16,0-1-5-16,4 4 2 16,1-2 3-16,-4-2 2 0,3 3-2 15,-4-7-3-15,0 3 3 16,0-2 0-16,0 1 0 16,0 2 4-1,0-1 2-15,1-1-5 0,3 1-1 16,-4 0-4-16,2-1 4 15,1 1 2 1,-2-1 0-16,-1 2-4 16,5 2 5-16,-1 1-3 15,-4 0 0-15,6 3-2 0,0-5 1 16,3 1 0-16,-1-3-3 0,2-3 4 0,-2 1-4 31,-1 2 4-31,-1 1 0 16,-2 3-2-16,-4 5-3 15,0 3 3-15,0 4 3 0,5-6-1 16,0-2 1 0,6-3-1-16,-1-2-26 0,5-4 17 15,-5 3-32 1,-4-3 30-16,-5 3 11 0,-1 5 3 0,0-3 20 16,0 3 1-1,0-3-9-15,0-3-5 16,0-2-9-16,0-3-1 15,0 0 0-15,0 0-6 0,0 0-21 16,0-5-114 0</inkml:trace>
  <inkml:trace contextRef="#ctx0" brushRef="#br0" timeOffset="18546.16">14350 4151 247 0,'0'0'13'16,"0"0"20"-16,0 0 4 0,0 0 20 0,0 0 18 15,0 0 15-15,0 0-43 16,-31-49-10 0,26 42 23-16,3 3-9 15,-1-1-26 1,3 1-10-16,0 1-4 0,-4-3-4 16,4 2-3-16,-1 0-3 15,0-3 0-15,1 1 8 16,-3-1-3-16,1 2 1 0,2 1 4 15,-5 1 6-15,5 3 3 0,-3-1-4 16,2 1-4 0,1 0-1-16,0 0-7 0,-1 0-2 31,1 0-2-31,0 0-2 16,0 0-1-16,0 8-9 0,0 11 3 15,0 6 8 1,5 3 0-16,5 8 0 15,-1 3 1-15,-2 4 0 16,-1 3 1-16,-6 2-1 16,0 0 1-16,0 0-2 0,0-5 2 15,0-4-1-15,0-2 0 16,1-2 0-16,2-3 0 0,-3-5 0 16,0-1 1-1,0-6-2-15,0-6 2 16,0-1-1-16,0-8 0 15,0-1 0-15,0-3 0 0,0 1-1 16,0-2 1-16,0 0 0 16,0 0 0-16,0 0 1 0,0 0 1 31,0 0-2-31,0 0 4 0,0 0-4 16,0 0 0-16,0 0 1 0,0 0 0 31,0 0 1-31,0 0-2 0,0 0 0 0,0 0 1 15,0 0 0 1,0 0 0-16,0 0-2 0,0 0 2 16,0 0-1-1,0 0 2-15,0 0-2 16,0 0 2-16,-10 0-2 0,0 0 0 16,-6 0 0-1,-6 0-5-15,-6 2 4 16,-5 4 1-16,-2 0-1 15,-2 1-2-15,-6 1 3 0,2-1 1 16,1 0-1 0,6 0 0-16,6 0-2 15,3-2 2-15,7 0 0 0,2 0 0 16,2-2-5-16,7-1 5 0,7-2-1 16,0 3 1-16,0 1-17 15,5 3-3 1,12 4 11-16,16-2 7 0,7 5 1 15,7 1 0 1,9 5-1-16,2-2 1 16,0 0-3-16,2-1-2 15,-6-1-11-15,-2-5 13 16,-5 0 4-16,-17-4 0 16,-8-4 0-16,-13 3 0 15,-9-4-2-15,0 3 2 0,0 0 0 0,-6 0 7 16,-4 4-4-16,-5 0-3 15,-2 0 1-15,1 1 0 0,-9 0-1 32,-5 2 0-32,-6 2 0 0,-8 1 0 15,3 0 1-15,-1-2-1 0,5 3 0 32,9-4 4-32,5-3-2 0,12-2-1 15,2-3-2 1,8-3 1-16,1 1 0 0,0 2-4 15,0-2 2 1,0 6 0-16,5 2-1 0,11 0 3 16,12 1-3-16,14 1 0 15,13-1 1-15,9-2-1 16,2 2-7-16,-10-2-28 16,-17-1-8-16,-18-2 18 0,-12-1 17 15,-9-5 11-15,0 0 24 0,0 0 30 31,-4 0-15-31,-2 0-32 0,-3 0-6 0,7 0 0 32,-1 0 25-32,1 0-4 15,2 0-12-15,0 0-9 16,0 0-1-16,0 2-1 0,-4 1 0 16,-2 6 0-1,1 0 1-15,-2 3 0 16,4-2 0-16,1 1 1 0,2-1-3 15,0 4 3-15,0 2-2 16,-2 7 1-16,1 2 0 16,-6 3 3-16,1 4 1 15,1 2 2-15,-2 4-4 16,5 0 1-16,2 9 0 0,0 2-2 16,0 3-1-16,0 4 7 15,0-3 1 1,0-2 4-16,0-5-3 0,0-7-6 15,0-3-2-15,0-5 0 16,0-1 5-16,0-1 5 16,-1 0-7-16,-4-2-4 0,1 2 6 15,-2-3-6 1,1-2 0-16,-1-4 1 16,2-3-1-16,3 3-1 15,-2 2 1-15,3 0 2 16,0 0-1-16,0-6-1 0,0-2-1 15,0-5-1 1,0-4-8-16,3-3-4 16,-3-2 8-16,0 0 6 0,0 1 1 0,0-1-1 15,0 2 0 1,0 0-1-16,-8-1-32 16,-14-1-93-16</inkml:trace>
  <inkml:trace contextRef="#ctx0" brushRef="#br0" timeOffset="19914.21">10417 6722 258 0,'0'0'49'0,"0"0"9"0,0 0 19 0,0 0-23 31,0 0 1-31,0 0-12 0,0 0-9 16,-30-21 31-1,28 18-2-15,2 3-19 0,0-2-13 16,0 2-24-16,0 0 1 0,0 0-4 16,0 0-3-1,0 0-1-15,5 0-4 16,15 0 3-16,12 0 1 0,5 0 1 15,11 0-1-15,14 0 1 16,15 0 1 0,26 0-2-16,12 0-2 0,22 0 2 15,9 0 0 1,-6-3 2-16,-8-1-2 16,-28 1 0-16,-25 3-8 0,-21-2 2 0,-18 0-5 31,-15 1 6-31,-12 1 3 0,-7 0 2 0,-6 0 1 31,0-2 1-31,0 2 25 16,0 0 3-16,0 0-9 0,0 0-12 15,0 0 3 1,0 0-6-16,0 0-5 0,0 0 0 0,0 0-1 0,0 0 0 16,0-5 0-1,0-4 3 1,5-5-3-16,2-3-15 0,-3-6 15 15,0-3-3-15,-4-1 3 16,0 0 3-16,0-2 9 16,0 1-7-1,-5 1 7-15,-1 3-7 0,-3 5 9 16,6 2 3-16,-4 7-9 0,7 2 1 31,-3 2-2-31,3 5-4 0,0 1 9 16,0-2-3-16,0 2-8 15,0 0 0-15,0 0 3 16,0 0-4-16,0 0 2 16,0 0-2-16,0 12-4 0,0 15-1 15,0 11 4 1,10 6 1-16,-2 2 0 16,2 0 0-16,-1-3 0 0,-3-4-1 15,-1-8 1-15,0 0 1 0,-4-6 0 31,3-2-1-31,-4-2-1 0,0 0-1 0,0-1-13 32,0-2 0-32,0-4 9 15,0-3-22-15,0-4-13 0,0-6-27 0,15-1-28 0,11 0 20 16,3-12-142 0</inkml:trace>
  <inkml:trace contextRef="#ctx0" brushRef="#br0" timeOffset="20378.16">12336 6290 547 0,'0'0'49'0,"0"0"8"16,0 0 17-16,0 0-48 15,0 0-3-15,0 0 5 0,-14-5-18 16,14 5-8 0,0 0-2-16,-4 7 0 0,-7 13 0 15,1 12 0 1,-5 3 3-16,-1 8-3 0,-4 2 5 0,4-1-1 16,2 1-2-1,9 1 1-15,5-4-3 0,0 3-3 0,15-3 3 31,11 1 0-31,10-3 0 16,9-9-1-16,9-8-14 0,2-9-11 16,10-10-23-16,-2-4-54 0,-1 0-71 31</inkml:trace>
  <inkml:trace contextRef="#ctx0" brushRef="#br0" timeOffset="21562.96">12328 6658 192 0,'0'0'133'0,"0"0"-19"16,0 0-33 0,0 0-26-16,0 0-5 0,0 0 39 15,-65-14-30-15,64 12-22 16,0 2-19-16,1 0-12 16,0 0-1-16,0 0 0 15,0 0 4-15,0 0-3 16,0 0-4-16,0 0-2 15,6 0-1-15,18 0 1 0,8 0 1 16,7 0-1 0,12 0 4-16,2-3-4 15,4 1-1-15,-2-5 1 16,-2 0-2-16,-6 2 0 16,-7-1 4-16,-4 3-5 15,5-2 3-15,-2 3 0 16,11-3 0-16,7 2 1 0,12-1-1 0,5 1 1 31,-2 1-1-31,-9 2 0 16,-3-2 2-16,-13 1-2 0,-4-1 0 15,-7 0 0 1,-1 1 1-16,-8-1-1 0,-1 0 0 16,-6 0 1-16,2-1 0 15,-2 0-1-15,1-1 0 0,4-1 0 16,1 3-1-16,0 1 1 15,2 1 0-15,7 0 0 0,2 0 0 32,4 0 5-32,1 0-5 0,-6 0-1 15,-4 0 1 1,-6 0 0-16,1 0 0 16,-2-3 0-16,0-1-1 15,-4 2 1-15,-5 2 1 0,-1-1-1 0,-9 1 0 0,3 0 0 31,2 0 0-31,7 0-1 16,8 0 1-16,5 0 1 16,3 0-1-16,0 0 0 15,-1 0 0-15,-6 0 0 0,-10 0 0 16,-3 0 0 0,-7 0 0-16,2 0 0 15,-3 0 0-15,3 0 0 0,1 0 0 16,5 0 0-1,6 0 0-15,-3 0 0 0,-5 0 0 0,-6 0 0 16,-4 0 1-16,-3 0-1 16,0 0 0-16,0 0 3 15,0 0 7-15,0 0 5 16,0 0-6 0,0 0 2-16,-8 0-2 15,4 0-8-15,1 0 10 16,-4-4 1-16,2-1 0 15,-4-2-7-15,-1 1-3 0,0 4-2 16,4-5 0 0,-3 2 0-16,5 0 0 15,2-4-13-15,-2 4-16 0,3-2 4 16,-4 0 11-16,-4 2-4 16,2 1-2-16,-3 1 13 15,-2 3-7-15,0 0-52 16,0-1-140-16</inkml:trace>
  <inkml:trace contextRef="#ctx0" brushRef="#br0" timeOffset="25611.7">11590 8604 147 0,'0'0'39'16,"0"0"5"-16,0 0-4 15,0 0-29-15,0 0-9 16,0 0 1-16,0 0 5 16,0 0 30-16,0 0 26 0,0 0-19 0,0 0-16 31,0 0 1-31,-5 0-22 0,2 0-1 16,1 0 6-16,1 0 1 15,-3 0 0-15,4 0-4 16,0 0-7-16,-3 0 3 15,3 0 7-15,0 0-2 16,0 0 1-16,0 0-3 0,0 0-6 16,0 0-3-16,0 0 2 15,0 0 1 1,0 0-3-16,0 0 0 0,0 0 3 0,0 0-6 31,0 0 5-31,3 0-4 0,7 0 4 16,5 0-1-16,0 0 0 0,-1 0 1 31,1 0-2-31,6 0 9 16,-1 0-3-16,2 0 3 0,4 0 3 15,5 0-10-15,-1 0 1 16,0 0-1-16,1 0 0 16,-3 0-2-16,-2 0 2 15,3 0-1-15,-7 0 12 16,-1 0 0-16,0 0-2 0,4 0-4 15,2 0-3 1,4 0-1-16,5 0 1 0,0 0-3 16,8 0-1-1,5 0 0-15,-7 0 0 16,-1 0 1-16,-8 0-1 0,-3 0 0 16,-8 0 0-16,3-2 0 15,1-2 1 1,2-3 16-16,2 4-9 0,0-2-1 15,-1-1-7-15,-3 3 1 16,-1-1-1-16,-1 2 2 16,-3 1-2-16,0-1 1 15,10 0-1-15,0-1 3 16,4-3 2-16,3 3-3 16,-1-1 0-16,-1 4-2 15,-3-1 0-15,-4 1 3 0,-3 0-3 16,-1 0 0-16,-1 0 0 15,1 0 0-15,-3 0 1 16,2 0-1-16,-3 0 0 16,0 0 0-16,0 0 0 0,-2 0 0 15,7 0 0 1,1 0 0 0,3-2 3-16,-3 0 2 0,3 0-2 15,-4 0-2-15,-5 2-1 16,2-1-1-16,2 1 1 15,-5 0 3-15,4 0-3 16,1 0-2-16,3-2 2 16,4 0 4-16,0 1-3 15,5 1-1-15,3 0 0 0,3 0 0 16,-2 0 0-16,7 10 0 16,-7-1-3-16,0-2 3 0,-2 0 2 15,4-5-2 1,5 1 1-16,4 1-1 15,2-1 0-15,0 1-1 0,-4-4 1 16,-5 0 0-16,-6 0 0 16,-6 2-2-16,3-2 2 0,-2 0 0 15,6 0 0 1,2 0 0 0,1 0 0-16,0 0 0 15,0 0 0-15,-2 0 2 0,-7 0-2 16,-5 0 0-1,-8 0 0-15,-6 0 0 16,-5 0 0-16,-4 0 0 16,-5 0 0-16,2 0 0 0,-3 0 2 15,0 0 8-15,0 1 22 16,0-1 0-16,0 0-6 16,0 0-16-16,0 0-8 15,0 0 4-15,0 0-4 0,0 0-2 16,0 0-1-1,-5 0-1-15,-5 0-28 0,-5 0-34 16,0 2-38-16,0-2-84 16</inkml:trace>
  <inkml:trace contextRef="#ctx0" brushRef="#br0" timeOffset="30630.3">19531 3926 170 0,'0'0'74'15,"0"0"-43"-15,0 0 33 0,0 0 3 16,0 0-3-16,0 0 5 15,0 0-12-15,0-34-14 16,0 30 13-16,0 1 2 16,-3 1-15-16,1 0-9 0,2 1-13 15,-4-1-8-15,3 0 7 16,-2 0-12-16,3 1 3 16,0 1-6-16,0 0-3 0,0 0-1 15,0 0 1-15,0 0-2 31,-1 0 0-31,1 0 0 16,0 0-3-16,0 0 2 16,0 3-6-16,0 14 7 0,1 7 0 0,9 3 1 15,-1 8-1-15,-3 1 0 16,-1 2-1 0,1 4 2-16,-2 0-1 0,2 6 0 15,-2 4 0 1,-3 2 2-16,-1 3-2 15,0-1 0-15,0-5 0 0,0-6 0 0,0-3 1 32,0-2-1-32,0-4 0 0,0-6 0 0,0-2 0 15,0-7 0-15,0-9 0 32,4-3 0-32,-4-4-1 15,0-2 1-15,0-2 1 16,3-1-1-16,-3 0 0 0,0 0 0 0,0 0 0 0,0 0 1 15,0 0 2 1,0 0-3 0,0 0 7-16,0 0 3 15,0 0-7-15,0 0 0 16,0 0-1-16,0 0-2 16,0 0 0-16,0 0 0 0,0 0 0 15,0 0 1-15,0 0-1 16,0 0 1-1,0 0 1-15,0 0-1 0,0 0 1 16,-7-1-2-16,-4-3-2 16,0 0 2-16,1 1-3 15,-1 2 3-15,1-4-1 16,-5 3 1-16,-4 2 0 16,0-5 0-16,-6 5-1 0,2 0-4 0,-5 0 4 15,2 0-7-15,0 0 5 31,-2 0 2-31,-2 0 0 16,-5 0-4-16,-1 9 5 16,9 0 0-16,4 0 0 15,11-1-2-15,9-2-1 0,3-2-25 16,0 3 0 0,0 0 0-16,19 2 14 15,12-1 12-15,9 4 2 0,6 0 2 16,2 1-1-16,-1 1-2 15,3-2 1-15,-4 0 0 16,-3-3 0-16,-2 0 0 0,-9-1 0 16,-5-1-2-1,-9 0 7-15,-8-4-7 16,-8 2 2-16,-2-1 0 0,0-1-3 0,0 2 3 16,0 0 0-16,-5 2 0 15,-7-1 3-15,-1 1-3 31,-2 0 1-31,-5 2-1 16,-8-2 3-16,-3 1-3 16,-5-1 1-16,-2 4 1 15,2-4 2-15,5 1 1 0,1-1-3 0,5-1-2 16,6 1 0-16,0 2 0 16,7-5 1-16,2 6 1 15,2-2-2-15,6 2 0 16,2 2-2-16,0 1-2 15,2 1-6 1,22-1 4-16,9-3 6 0,12 3-2 16,3-1 1-1,2 0 0-15,-7 2 1 0,-8 0 0 16,-9 1-1-16,-10-6-9 0,-1 3-7 16,-4-1 10-16,-1-2 5 31,2 2 2-31,-2-2 0 0,-5-1 0 15,-5-2 0-15,0 1 1 0,0 0 10 0,-12 0 5 32,-9 3-2-32,-4-2-1 0,1-1 0 15,3 0-9 1,6-4-3-16,8 0 2 16,3-1-3-16,4-2 0 0,0 0-3 15,0 5 3-15,0 0-2 16,0-2-1-16,0 4 3 0,4-2 2 15,-4 3-2 1,0 2 0-16,0-1-1 16,0 3 1-1,2 0 4-15,-2 4 2 0,3 1 0 16,-2 2 1-16,-1 3-2 0,1 0 6 16,-1 3-4-16,0 3-5 15,0-2 5 1,0 3-7-16,0 1-1 0,0 0 0 0,0 6 2 31,4 3 0-31,2 0-1 0,-1-1 0 16,-1-3 1-1,0-10-1-15,-4-2 1 0,0-5-1 16,0-3 1-16,0-1-2 16,0-4 1-16,0 0 0 0,0 0 1 15,0-1-1 1,0-3 3-16,0 1-6 15,2-1 6-15,-1 1-3 16,-1-4 0-16,0 3 0 0,3 1 0 16,-3 0 0-16,0 1 1 0,0 4-1 15,0-2 0-15,1 1 0 32,3-2 0-32,2 1-1 0,-5-1 1 15,4-2-1-15,-5 1 1 16,0 0-2-16,0 3 2 0,0 0 0 15,0-4-1-15,0 0 1 32,0-2 0-32,0-1 0 15,0 3 3-15,0 0-3 0,0 2 0 16,-1-1-2-16,-4 2 2 16,4 2 2-16,-4 0-2 15,0-1-2-15,1 0-1 16,4-3 3-16,0-3-5 0,0-1-11 15,0-2 2-15,0-2 1 16,0 1 10 0,0 1 3-16,0-2 0 0,0 2 0 15,0-1-1-15,0 1 1 16,0-1 0 0,0-1 0-16,0 4-1 0,0-4 1 0,0 0-3 31,0 0 3-31,0 2-5 0,0-1 5 15,0 1-1-15,0 0-1 0,0 1 2 16,0 1 1 0,0 1 1-16,0-1-1 15,0-2-1-15,0-1 0 0,0 1-1 16,0-2-2 0,0 0 2-16,0 0 1 15,0 0 4-15,0 0 20 0,0 0 11 0,-1 0-8 31,1 0-11-31,0 0-5 0,0 0-5 0,0 0-1 16,0 0-1 0,0 0-2-16,0 0 0 15,0 0-2-15,0 0 1 0,0 0-1 16,0 0 4 0,0 2 0-16,0 0-3 15,0-1-1-15,0 1 2 0,0-2-2 16,0 2 0-1,0-2 1-15,0 0 3 16,0 0-1-16,0 0 6 16,0 0 7-16,0 0-1 15,0 0-5-15,0 0-1 16,0 0-3-16,0 0-5 0,0 0-1 16,0 0 0-1,0 0 3-15,0 0-3 0,0 0-3 16,0 0 1-16,0 0-2 15,0 0-11-15,1 0 2 16,8 0-3-16,3 0 13 0,5 0 2 16,6 0-8-16,5 0-9 15,7 0-6 1,3-4-1-16,9 4 7 0,9 0 7 0,6 0-3 31,4 0 13-31,3 4 0 0,-8 1-10 16,-6 0-8-1,-8-5 0-15,-3 0 13 0,-5 0 6 16,1 0 0 0,1 0 0-16,-4 0 0 15,-1 0 1-15,-10 0-1 0,-9 0 0 16,-7 0 0-16,-7 0 0 16,-3 0 2-16,0 0 19 15,0 0 8-15,0 0-10 16,0 0-17-16,0 0-1 0,0 0-1 15,0 0 1-15,0 0-1 16,0 0 0 0,0 0 0-16,0 0 2 15,-5 0 0-15,-3-3-2 0,1-1 1 16,3 4-1-16,2-3 4 16,-2 3 2-16,0-5-2 0,3-2-4 31,0-4 3-31,-2-1-3 0,1-7-4 15,-2-1-2-15,3-4 5 16,1-3-6-16,0 3 1 16,-3-3 6-16,2 7 6 15,-2 0 8-15,0 3 13 16,-3 2-9-16,1 0-9 0,1 1-1 16,3-1-5-1,-2 1 2-15,3-3-5 0,0 1 2 16,0-2-1-16,0 4 1 15,0 5-2-15,-2 5 22 16,2 2-2 0,0-1 2-16,0 3-15 0,0 0-1 0,0 0-4 15,0 0-2 1,0 0 1-16,0 0-1 16,0 0-1-16,0 0 1 15,0 0-6-15,0 0 2 16,0 0-9-16,0 12 1 0,0 9 12 0,0 5-2 31,0 7 1-31,0 1 1 0,0 3 0 16,0 4 0-1,0 0 0-15,0-2 1 16,0 0-1-16,-9-1 0 0,3 0-1 16,-6 0 0-16,5 1 1 0,4 4-3 15,3-5-12 1,0-6-14-16,0-5-13 0,5-11 30 15,12-8-15-15,3-5 18 16,-4-3-1 0,4 0-15-16,-4 0-19 0,1-1-78 15,-2-16-198-15</inkml:trace>
  <inkml:trace contextRef="#ctx0" brushRef="#br0" timeOffset="31058.97">20774 6017 580 0,'0'0'28'16,"0"0"-7"0,0 0 34-16,0 0-49 15,0 0 12-15,0 0 62 0,-3-5-22 0,3 5-21 32,0 0-20-32,-3 0 2 0,-3 0-8 15,-7 10-11-15,1 15 0 0,-3 9 2 16,1 8-2-1,3 10 0-15,1 4 0 16,2 1 0-16,5 2 0 16,3-7-1-16,0-2 1 15,21-6 0-15,16-6-2 16,15-10-1-16,10 0-17 0,4-6-3 16,2-1-18-1,-11-5 35-15,-11-9-69 16,-15-7-106-16</inkml:trace>
  <inkml:trace contextRef="#ctx0" brushRef="#br0" timeOffset="31648.29">20684 6396 258 0,'0'0'218'0,"0"0"-154"0,0 0-3 0,0 0-38 31,0 0-11-31,0 0 29 0,-30 0-11 16,30 0 23-16,0 0-21 0,0 0-12 16,0 0-13-16,0 0-4 15,0 0 8-15,0 0-10 31,0 0 0-31,23 0-1 16,17-2 0-16,21-5 0 16,24 3 0-16,20-2-16 0,12 5-12 15,7 1-45 1,-4 0 10-16,-10 0 21 0,-15 0 42 16,-18 0 96-16,-18 0-81 0,-16 0-5 0,-21 0 36 31,-7 0-12-31,-9 0 22 15,-5-2 0-15,-1 0-3 0,0 0-23 0,0-1-15 32,-6 2-6-32,-4-3-9 0,-1 4-7 15,1 0-18-15,0 0-19 16,-2 0-40-16,4 0-122 16</inkml:trace>
  <inkml:trace contextRef="#ctx0" brushRef="#br0" timeOffset="34109.42">22083 3805 461 0,'0'0'81'16,"0"0"-17"-16,0 0-39 15,0 0 0-15,0 0-18 16,0 0-1 0,-9-21 26-16,9 21 28 0,0 0-17 15,0-2-4-15,0 2-16 0,0 0-11 16,0 0-9-16,0 0-1 16,0 0-4-1,0 0 2-15,-1 9-8 16,-3 12 8-16,3 9 0 0,1 9 0 15,0 11 0 1,0 4 0-16,6 9 0 16,5 1-1-16,3-3 1 15,-4 3 0-15,0-7 1 16,-5-3-1-16,1-5 0 16,-6-9 0-16,0-2 1 0,0-5-1 15,0-2 0 1,0-7 0-16,0-5 1 0,-3-9-1 0,3-6 0 15,0-2 0 1,0-2 0-16,0 0 0 16,-3 1 4-16,3-1 1 0,0 0 2 15,0 0 1-15,0 0-6 16,0 0-1-16,0 0 2 16,0 0-2-16,0 0 4 0,0 0-5 31,0 0 1-31,0 0-1 0,-7 0 0 0,2-3-3 15,-2-1-4-15,-4-2-3 16,2 4 6-16,-3-3 4 31,-9 2-4-31,-4 1 4 16,-10 2-3-16,-6 0 1 16,1 0 2-16,-4 0-4 0,8 0 8 0,7 5-9 15,5 2 2 1,7-4-8-16,6 2-2 15,2-1 0-15,8 1 4 0,1 3-11 16,0 0 15 0,1 6 1-16,21 1 0 15,15 0 1-15,14 3 3 0,14 0 0 0,8 1 0 32,2 4 0-32,-4 0 0 0,-13 3-1 0,-17-3 1 15,-13-2-3-15,-15-5 1 16,-7-4-4-1,-2-5 2-15,-4-4 3 16,0-1 1 0,0-2 6-16,0 4-1 0,0-1 14 15,-15 2-4 1,-11 3-1-16,-8 1 1 0,-4-1-2 16,1 0-9-16,0-1 2 15,1 2-4-15,2-2 2 16,5 1-4-16,-1-1 0 15,3 1-2-15,2 3 2 0,4 0 0 16,6-1-1-16,8 2 1 16,4 4-1-1,3 0-6-15,8-1-11 16,20 0 3-16,9 0 14 0,15-3 0 0,4-2 0 16,1-3 0-16,-3-5 1 31,-4 3-1-31,-13-5 1 0,-10 0-1 15,-16 2 2-15,-8-2-1 16,-3 0 21-16,0 0 28 16,0 0-6-16,0 0-30 15,0 1-11-15,0-1-2 16,0 0-1-16,0 0 1 16,0 2-4-16,0 0-5 15,0 1 0-15,0 4 7 0,0 2 2 0,0 3 0 31,0 2 0-31,0 1 0 0,-6 2 0 0,6 0 0 16,0 4-1 0,0 1 2-1,0 2-2-15,0 6 2 0,5 1-1 16,1 2 0-16,-4 0 0 16,0-2 1-16,-2-1-2 0,0 1 2 15,0 0-1-15,0 4 0 0,0 4-1 31,9 1 1-31,-2 3 0 16,1-4-2-16,-3-2 1 16,-1 3 1-16,-4-6 0 15,0 3-1-15,0-5 1 16,0-5 0-16,0-2 0 0,5 2 0 16,0-3 0-1,0-1 0-15,1-6 0 0,-1-2-3 0,-5-1 3 0,0-1-2 31,0-1 1-31,0 0 0 16,0 1 0-16,0 0 0 16,0-1 1-16,0-1-1 0,0 1-7 15,0 0 6-15,0-1-4 16,1-1 6-16,-1 3 0 0,0-1 0 16,0 0 0-1,0 0-1-15,0 0 0 0,0-5-2 16,0 0 1-16,0-2-18 31,0-4 12-31,0 2 7 0,0 4-1 16,0 2 2-1,-10 0 0-15,3 2 0 16,-3-3 1-16,5-1-2 0,1-5 1 16,3 2 0-16,-1-4 1 15,2 0 0-15,0 0-1 16,0 0 0-16,0 0 1 0,-3 0 0 15,-2 0 17-15,-7 0-9 16,-1 0-9-16,0 0 2 0,0 0-2 16,1 0 0-16,6 2-2 31,0-2-4-31,2 0-2 0,-2 0 1 16,-4 0 7-16,-4 0 0 15,-3 0 0 1,-8 0 0-16,-2 0-2 0,-3 0 3 0,3 0-1 0,-2 0 1 31,3 0 0-31,2 0-1 16,1-2 0-16,-2-4 1 15,-4 1-2-15,-5 0 2 16,-5 0-1-16,-2-1 0 16,-6 1 0-16,4 1 0 15,2 3 0-15,6 1 0 16,8 0 8-16,2 0-8 15,9 0 0-15,-1 0 0 0,9 0-7 16,6 0 1 0,2 0-28-16,0 0-51 0,0 0-79 15,0 0-132-15</inkml:trace>
  <inkml:trace contextRef="#ctx0" brushRef="#br0" timeOffset="35482.92">22385 6370 189 0,'0'0'139'0,"0"0"-66"0,0 0 65 0,0 0-76 16,0 0-27 0,0 0-9-16,1 0-11 15,-1 0-15-15,3 0-4 0,-2 0 4 0,-1 4 0 31,1-2 4-31,3 2-6 16,4 2 2-16,0 0 0 0,1 1 0 16,-4-2 4-16,-4-1-4 0,1-2 11 31,-2-2 5-31,0 1 2 0,0-1-5 16,0 5-4-1,0 4-2-15,0 4 11 0,0 4-9 16,0 3-8-16,0 3 1 15,0 0-2-15,3 0 2 16,-3-1-1-16,7 1 0 0,-2 2 0 16,5 0 3-16,1 3-4 0,0 1 0 15,2 1 2 1,-7 4 9 0,-1-2 2-16,-4-2-4 0,0-2-2 15,-1-5-1 1,3 1-6-16,2 0 0 15,-3-1-1-15,3 2 2 16,3 0-1-16,-7 2 0 16,4 2 0-16,-5 2 3 0,0-1-3 15,0-1 0 1,0-4-1-16,0-3 2 0,6-1-2 16,-1 0 1-16,4-2 0 15,-3 2 0-15,2-2-4 16,-1-2 2-16,-4-1 2 15,0 0-2-15,-3-1-1 16,0-1-1-16,0-2 2 0,0-1-5 16,0-4 2-1,0 1-13-15,0-6 6 16,4 4-11-16,1 1 11 0,-2-4 11 0,0 2 0 16,0 1-1-16,-1-3 0 15,-2-2 2-15,0 2 0 16,0-3 2-1,0 0-1-15,0 0 2 16,0 0-3-16,3 0 0 0,4 0-6 16,0-14-88-1,-2 0-74-15</inkml:trace>
  <inkml:trace contextRef="#ctx0" brushRef="#br0" timeOffset="37800.43">22488 7417 317 0,'0'0'53'0,"0"0"-31"31,0 0 47-31,0 0-41 16,0 0-14-16,0 0 24 0,-25-7 13 0,20 1-9 31,0-1 9-31,-2 0-11 0,0 2 19 16,-1-2-37-16,-3 0-7 15,-4-2-8-15,0-1-4 16,-1-2 0-16,0 2 0 16,-7-4-2-16,1 4 16 15,-6 0-7-15,-2 2-4 0,-2 2-2 16,-2 0 2-1,-3 6-3-15,-1 0 2 16,-2 0-5-16,-2 0 0 16,1 0 0-16,-2 0 0 15,-4 8 1-15,-1 2-1 16,0 2 0-16,6 3 0 16,4 1 0-16,6 4 0 15,6-1 0-15,1 7-1 16,3 5 0-16,-2 3 1 15,-2 4 0-15,3 4 0 0,-2-1 2 0,0-2-1 16,3 0-1-16,-4 2 1 16,1 0-1-16,-2-2 0 15,9 0 1-15,4-1-3 16,1-2-1 0,3-1 3-16,4 0 0 15,5-2-2-15,1 2 2 16,0-2 4-16,0 3-2 0,0 1 2 0,1-2-1 31,13 3-1-31,1-3 3 16,-1 1-5-16,1 0 0 15,0-2 1-15,5 2-1 16,5 3 1-16,1 4 0 0,3 3-1 0,4-1 3 16,-1-5-3-1,-4-4 0-15,1-9 4 0,2 0-3 0,-3-5 1 31,2 3 3-31,2 0-8 16,3-1 3-16,4 3 0 0,6-3-2 16,6 1-1-1,3-6-5-15,2-1 7 0,-3-2 0 0,1 2 1 32,-4-2 0-32,0 1 0 0,-4 0 0 0,2-7 4 31,-7 1-4-31,-4-6 1 0,3-1 1 15,3-3 0-15,0-1-4 0,7 0 4 16,-1 0-4 0,1 0 2-16,-4 0 0 15,2 0 3-15,-5 4-3 0,-3 0 1 16,2-3 9 0,-2-1-9-16,-1 0 0 0,8 0 0 0,-2 0-1 31,2-7 0-31,1-2 0 15,-7 1 0-15,0-1 0 0,-11 2 1 16,-4 1-1 0,-3-2 1-16,-3-2 0 0,1-3 6 15,1 0 0-15,2-5-5 16,4-4-1-16,3-2-1 0,0 1 0 16,-2-1 2-1,-3 1 0-15,-9 2 4 16,2 0 7-16,-3-1 9 0,-3 1-7 15,-3-3-10-15,-1-1 4 16,-3-2-7 0,3-4 1-16,2-6-2 15,-1-2 0-15,1 0 1 0,-2 2-1 16,-7 1 2 0,-2 5-1-16,0-1 9 15,0-2 10-15,0 0 1 0,-7-3-14 16,-1-1-4-16,1 1 11 15,2-1-15-15,0 2 0 16,-1 4 2-16,1 3 2 0,-5 4 0 16,-2 1-2-1,-3 2 8-15,-5-3-1 0,2 0-8 16,-1 0 0-16,3 1 3 16,-3-2-4-1,8-2 3-15,-4 3-3 0,3-2 0 16,2 1-2-1,-6 2 2-15,-4-2 0 16,-1 3 0-16,-5-2-1 0,0 2 1 16,-3 2 1-1,3 5-1-15,3-1 0 0,2 1-4 16,0-1 3-16,1 3 2 16,1-5-1-16,-2 2 3 15,-2 1-2-15,2-1 1 0,-8 2-4 16,2-1 1-1,-4 2 1-15,-2 1-1 16,-2 3 1-16,3 1-2 0,-4 0 1 16,-1 0-3-16,7 2 3 15,-2 1 0-15,6-1 0 0,-6 0 2 16,3 1-1-16,-3-3 0 16,1 3-3-16,1-1 1 15,1-2 2-15,-6 4-2 16,-5 0 2-16,2 0-3 15,2 3 3 1,1-1-2-16,5 3 2 16,2 0 0-16,6 0-6 0,-3 0-9 15,5 0-5 1,3 0-5-16,2 0-17 16,7 0-1-16,-1 13-59 15,0-1-61-15,4-4-217 16</inkml:trace>
  <inkml:trace contextRef="#ctx0" brushRef="#br0" timeOffset="45671.38">21928 7524 269 0,'0'0'83'0,"0"0"-73"0,0 0-3 0,0 0-6 31,0 0 23-31,0 0 55 15,0 0 10-15,0 0-43 0,0-7-11 16,0 7 2-16,0 0-8 16,0 0-13-16,0-2-7 15,0-1-7-15,-1 2-2 16,-2 1 17-16,3-1 13 0,0 1-19 16,0 0 0-1,0 0-2-15,0 0-7 0,0 0 1 16,0 0 0-16,0 0-3 0,0 0-2 15,0 0-4 1,0 2-3 0,0 10 9-16,0 5 0 15,0 1 0-15,0 2 0 16,-2 2 0-16,2 5 0 0,0 2 1 16,-5 3-1-1,1 0 0-15,3-2 0 0,-4 1 0 16,1-1 0-16,2-4 0 0,-2 2 0 15,0-1 0 1,2 0 4-16,-3 3 0 16,-2 2-4-16,2-2 7 0,0-1-4 15,2-3-2 1,3-1-1-16,0-3-4 0,0 1 4 16,0-1 5-1,0 0-4-15,0-2-1 16,0 1 1-16,0-1-1 15,0-1 1-15,0 2 0 0,0 4-2 16,0 1 2-16,0-1 0 16,0 0 1-16,0-1-1 15,0 1 0-15,0-2 0 16,0 0 0-16,0 0 0 0,0 1 1 0,0-2 1 31,5-1-3-31,0-5 2 16,0-2-2-16,0-3 1 15,-5-2 0-15,0-5-2 16,0 1 1-16,0-1 0 0,0-1 0 16,0 6 1-16,0 5 0 15,0 1 2 1,-15 3-2-16,3 1 0 16,2-7-2-16,4-1-35 0,6-8-61 15,0-3-69-15</inkml:trace>
  <inkml:trace contextRef="#ctx0" brushRef="#br0" timeOffset="46475.01">21886 8252 315 0,'0'0'59'15,"0"0"-55"-15,0 0 44 16,0 0 9-16,0 0 11 0,0 0-24 31,0 0-8-31,0-7-17 0,15-7-16 16,0 0-1-16,-2-4 3 0,2 0 22 15,2-2-10 1,0-1 12-16,-1-2-2 16,4-2-14-16,2-4-11 15,-1-3 11-15,5-5-8 0,3-1-5 0,4 0 0 32,-1 3-1-32,-1 2 1 0,-1 5 0 15,-6 5 0 1,-1-1 0-16,-2 0 5 0,2 2-4 0,2-2 3 15,-4 4-4 1,3-1 1-16,-7 2-1 16,5-1 1-1,-2 4 0-15,0 3-2 0,-4 1 1 16,-5 4-1-16,-2 3 2 0,-8 2-1 16,-1-1 0-1,0 2 2-15,0-5 8 0,0-1-9 16,5-3 1-16,-1-1-2 0,-2 5 0 31,2 0 0-31,-4 2 0 16,2 4 1-16,-2 1 0 0,0 0 0 15,0 0-2 1,0 0 2-16,0 0-2 16,0 0 4-16,0 0-3 0,0 0 1 15,0 0-1-15,0 0 0 16,0 0-1-16,0 0-6 0,0 0-13 15,0 0-53-15,0 13-6 16,0 1-32-16</inkml:trace>
  <inkml:trace contextRef="#ctx0" brushRef="#br0" timeOffset="48491.32">21951 8393 59 0,'0'0'172'0,"0"0"-50"15,0 0-39-15,0 0-53 16,0 0 13-16,0 0 11 16,-22-6-28-16,20-1 3 0,-3 2 8 15,5-4-4-15,-4 2-6 16,4 1-15-16,-1 1 10 16,1 2-18-16,-1-1 3 15,-2 1-5-15,1-1 4 16,-2 3 4-1,4-1-5-15,0 2 5 0,0 0-5 16,0 0-1-16,0 0-4 16,0 0 1-16,0 0-1 15,0 0 0-15,0 0 0 16,0 0-1-16,0 0 0 16,9 0 0-16,7 5 1 15,8 9 0-15,4 1 1 0,9 0-1 0,-1 7 0 31,6-3 0-31,-2 2 0 0,-7 4-3 16,-3-5 3 0,-13 1-2-16,-2-4 2 15,1 4 0-15,-1 3 0 0,1-3 15 16,6 6-10 0,4-7-5-16,9 2 1 0,2 0 3 15,5 0-4-15,-6 2 1 0,-6-1-1 16,-9 2 0-16,-4 0 2 15,-2 0-5 1,-6-1 3-16,1-2 0 0,-2-6 0 0,0-2 1 31,2-3-1-31,7-3 0 0,-2-1 0 16,1-1 0 0,1 0-5-16,-3 0-3 15,-6 0 3-15,-5-3-4 0,-3-2 7 16,0 1-8-1,0 0-1-15,0-1 11 0,0-1 0 0,0 0 4 32,0 0-1-32,0 0 5 0,0 0 8 15,0 0 11-15,0 0-5 0,0 0-13 16,-1 0 0-16,-9-5-9 16,0-2 3-16,4 1 3 15,-2 3-5-15,3-4-1 0,3 0-1 16,-3-2-3-1,0 0-3-15,-1-7 2 0,-4-2 5 32,-5 0-3-32,-7-3 3 15,4 3 0-15,-4 1 0 16,6 2 3-16,6-1 2 0,0-2-9 16,5 1 9-1,3-6-10-15,-6 1 4 0,3-1 0 16,-1 5 1-16,0 1 1 15,-4 4 13-15,-1 2 2 16,-1 1 3-16,2 3 6 16,5 3-17-16,3 1-5 0,2 3 1 15,0-2-2-15,-3-2-4 16,3-3 3-16,-5 0-1 16,2-2 4-1,-4 1-4-15,1-1 2 0,1 4 11 0,0 0-3 16,4 1-1-1,1 4-7 1,0-1-2-16,0 1 0 0,0 0-1 0,0 0 1 0,0 0 0 31,-4-2 10-31,4 2-7 0,0 0 6 16,0 0-8-16,0 0 0 0,0 0 1 31,0 0 0-31,0 0-1 16,0 0 2-16,0 0 2 0,0 0-5 15,0 0-1-15,0 0-1 16,0 0-2 0,0 0-12-16,0 0-7 0,0 12 15 15,4 9 7 1,5 3 1-16,6 6 0 0,1-1 0 16,8 1 0-1,2 1-5-15,0-5-6 16,-1 0 6-16,-5-6-2 0,-9 0 1 0,-1-3 6 15,-7 2-1-15,-1-2 2 16,-1-1-1-16,1-5 0 16,1 1 0-16,-3-1-3 15,7-3-3 1,-2 1 1-16,5-2 0 16,-2-1 3-16,-4-2-5 15,-1-1-3-15,-3-1 0 0,0-2 8 0,0 0 2 31,0 0 0-31,0 0 4 0,0 0 5 16,0 0-5-16,0 0-2 0,-3-5-2 16,1 1 3-1,-3 1 5-15,-2 1 0 16,2 1-3-16,0 1-1 16,2 0-4-16,-1-2 0 0,1 2 0 0,-2 0-4 31,0 0 8-31,-3-1-4 15,-4-3 0-15,0 3 2 0,-3-3-2 0,-4 0 0 16,-1-1 0-16,-1 0 6 31,0 0 1-31,3-4-7 0,-2 2 0 0,4-4 6 16,-4-3-5 0,3-1 0-1,-6-2 2-15,4-1 7 0,-4 4 1 16,-2-1 0-1,1 1-9-15,0 2-1 0,3 1-1 16,6 1 4-16,4 3 7 0,1 1-8 16,5 3 6-1,4-1-7-15,-1 3 2 0,-1 1-3 16,3-2-1-16,0-1 6 16,0 3-5-16,0 0-1 15,0 0 0-15,0 0-18 16,0 0 3-1,0 0-4-15,0 0-19 0,3 0-2 16,14 5 9-16,3 7-34 0,1-3-110 0,0 1-324 31</inkml:trace>
  <inkml:trace contextRef="#ctx0" brushRef="#br0" timeOffset="50824.52">22599 9050 120 0,'0'0'115'0,"0"0"-24"16,0 0 26-1,0 0-55-15,0 0 10 0,0 0-20 0,-7-11 7 32,7 11-14-32,0 0-2 15,0 0-24-15,-3 0-1 0,3 0-4 16,0 0-8-16,0 0 1 15,0 0-7-15,0 0 0 0,0 0 0 16,0 0-1-16,0 5 1 16,0 13 4-1,0 6-3-15,0 2 3 16,3 4 0-16,2 2 1 0,-3 5-2 16,1 1-6-1,-1 5 7-15,1-3-4 0,4 4 0 16,-6-5 1-16,3-7 0 15,-4-8-1-15,0-10 0 0,0-2 0 16,0-4 0 0,0 3 1-16,0 2-1 15,0-1 0-15,0 3 1 16,0-1 0-16,0-4 1 16,0-2-2-16,0-2 0 15,0-4 0-15,0 1 0 0,0-1-2 16,0 3 2-1,0 2 0-15,0 7-2 0,0 2 4 16,0 7-2 0,0 1 3-16,0 0-3 15,0-6 2-15,0-3-2 0,0-10 0 16,0 0 0 0,0-3 0-16,0 0-1 0,0 3 1 15,0 2 1-15,0 5-1 16,0 2 1-16,0 10-2 0,0 6 1 0,0-1 0 31,0-1-2-31,0-9 2 16,0-6 0-16,0-4 0 0,0-4 0 15,0 0 0-15,0 3 0 16,0 2 0-16,3 4 0 16,-1 3 0-1,-2 2 0-15,0 2 0 16,0 2 0-16,0-4 0 15,0-2 0-15,0-5 1 0,0 0-1 16,0 0 0 0,1 1 0-16,0 3 0 0,2 3 0 15,-3-2 0-15,0 6 0 16,0-1-1-16,0-3 1 0,0-5 0 16,0-4-14-1,0-5 12-15,0-2 2 0,0 1 0 16,0 1-1-16,-3 2 1 15,2 3 0 1,0 0 0-16,-4 0 0 16,0-1-1-16,3-4 0 0,0-1-9 15,2-4 1-15,0 0 9 16,0 0 0-16,0 0 3 0,0 0 5 31,0 0 4-31,0 0-5 0,-3 0-3 16,3 0-1-16,0 0-3 15,0 2 0-15,0-2-2 16,0 0-2-16,0 0 1 0,0 0-1 16,0 0 2-16,0 3 2 15,0 1-1 1,-3 1 1-16,-1 5 3 0,-1 0-2 16,-1 2 3-16,3-2-2 15,1 2-1 1,2-2-2-16,0 2 1 0,0-2 0 15,0 2 1 1,0-1-1-16,0 1 1 0,0 0-1 0,0 4-1 16,0 4 0-1,0 8 1-15,0 3 0 16,0 1-2-16,0-2-2 16,0-13 4-16,0-2-3 15,2-7 2-15,-1-2-1 0,-1-5 3 0,0 2-1 31,0 1 0-31,0 1 0 0,0 2 10 0,0-1-9 32,0 0-1-32,0-3 1 15,0 0-1-15,0-1 0 0,0-2-4 16,0 1 4-16,0-1 0 0,0 0-2 16,0 0 2-1,0 0 0 1,0 0 2-16,0 3-1 0,0-3-1 0,0 0 1 15,0 0 0-15,0 0 0 0,0 0 1 32,0 0 2-32,0 0 8 0,0 0 20 0,-6 0-28 15,-13 0-2 1,-2-4-2 0,0-3 0-16,-5 0-1 15,0-1 1-15,-3-4-12 0,1-1 2 16,1-3 2-16,-3 3 3 0,0 5 5 31,-1 0 9-31,0 5-9 0,-1 1 2 0,1 2-2 16,4 0 2-16,0 0-2 15,9 0 0 1,5 0 0-16,3 0 0 16,9 0 2-16,1 0 2 0,0 0-3 15,0 0 3-15,0 0-4 16,0 0-2-16,0 0 2 15,0 0-2 1,6 0-3-16,15 0 5 0,6 0-1 16,13 0 1-1,7 0 1-15,15 0-1 16,7 0-5-16,10-5-4 16,7-4 5-16,-4 2-3 15,-7 4-12-15,-9 3-21 16,-11 0-24-16,-10 0 21 0,-7 0 43 15,-9 3 3-15,-12 1-3 16,-8-4 0-16,-3 1 13 16,-1-1 13-16,0 0 20 15,0 2-22-15,0 0-15 0,-3 0-4 16,-2-1-5-16,0 3 0 0,0 3 1 31,0 4 11-31,-12-1 1 0,-4 5-9 16,1-2-3-1,-4 2 1-15,2 1-4 0,-3 6 2 16,-3 2 0-16,-3 8 1 16,-3 4-1-1,-5 6 13-15,0 10-5 0,1-1-8 0,-3 0-4 16,6-7 3 0,5-4-2-16,2-4-2 15,2-4 5-15,1-5-7 0,4-6-13 0,-3-4-53 31,2-10 10-31,-4-6-138 16</inkml:trace>
  <inkml:trace contextRef="#ctx0" brushRef="#br0" timeOffset="51188.18">22127 10768 392 0,'0'0'95'0,"0"0"-46"16,0 0 7-16,0 0 15 0,0 0-10 0,0 0 19 15,0-34-38 1,0 34-23-16,0 0-9 16,3 0-10-16,15 21 0 15,11 17 0-15,4 13 16 16,9 13-8-16,2 7-2 0,3 3-2 16,-1 0-4-16,-4-5-16 15,-15 7-59 1,-10-13-85-16</inkml:trace>
  <inkml:trace contextRef="#ctx0" brushRef="#br0" timeOffset="54326.4">14366 6598 212 0,'0'0'38'0,"0"0"11"0,0 0-18 16,0 0-16-1,0 0 30-15,0 0 4 16,41-45-25-16,-41 42 29 15,0 1 13-15,0 0-18 0,0 2 15 16,0 0-15-16,0 0-8 16,0 0-28-1,0 0-11-15,0 0 0 16,0 0-2-16,3 0 1 16,2 0-1-16,5 0 0 0,5 0 2 0,6 0-1 15,3 5 1-15,2 5-1 31,2 6 4-31,1 2-2 0,1 5 1 0,8-2 2 32,3 4-1-32,3 0-4 0,1-1 2 0,1 3 1 15,-4 0-1 1,-5 3-2-16,0-1 0 16,3 3 0-16,-1 3 0 15,6 6 11-15,2 4-6 16,14 6-4-16,13 4 5 0,15 0-6 15,9-3 0 1,6-5 0-16,-9-4 1 0,-8-4-1 0,-14-3 0 16,-12-8 1-16,-16-3-1 15,-10-1 0-15,-3-2-4 32,2-1 3-32,-2 1 1 15,8 3 0-15,4-1 0 0,9 5 0 16,1 3 1-16,-2 1 2 15,-5 2-3-15,-3-5 1 16,0 0-1-16,-7 0 0 0,-1-3-5 16,0-2 5-1,-4-1 0-15,1-1-2 0,9-3 0 16,9 0 1 0,15 4-2-16,8 0 3 15,-1 2 0-15,0 3 4 0,-11 1-8 16,-16 1 4-16,-9-1-3 0,-12-4-1 15,-4-1 2 1,0-5 2-16,5 0-1 0,10-3 1 16,6 2 0-1,-1-1-7-15,-2 3 7 16,-6-5-3-16,-7 4-7 16,-8 2 7-16,1 0-3 15,-8 5 6-15,-1 2-1 16,-3-1 2-16,3 1-4 15,2-5-2-15,1-6-16 0,1-2-4 16,-1-3 24 0,0-1 0-16,-4 2 1 0,5 0 3 15,-4 0-1-15,-4 0-2 0,0 2 8 32,-2-4-1-32,-3 0-5 0,-1-2 1 15,0-4 8 1,0-3-3-16,-2-3 26 0,-3 0-11 0,-1 0-8 15,2 0 5-15,-1-4-2 16,5 1 8 0,0 3-6-16,0 0-6 0,0 0-5 0,-4 0-6 31,4 0-3-31,0 0 0 0,0 0 0 16,0 0 0-1,0 0 0-15,0 0 0 0,0 0-3 16,10-4 3-1,4 3 0-15,-3-3-1 16,-6 2 1-16,0 2 0 16,0 0 1-16,5-1-1 0,6-3 0 15,10 1 0-15,9-1 0 16,10-1-2-16,15 1-13 16,5-1 13-16,8 3 2 0,-6-2 0 15,-7 4 0-15,-9 0-2 0,-11 0 2 31,-4 0 0-31,-7 0 0 0,-6 0-3 16,2 0 1-16,6 0 4 16,11 0 0-16,14 0-2 0,11 0-1 31,-3-5 0-31,3-2-1 16,-1 2 0-16,-4 1 2 0,-2 1 0 15,-5 1 2-15,-2 2-7 16,-7-4 6-16,0 1-2 15,1-1-6-15,6 1-3 0,4-4-5 16,2 0-2-16,2 0 3 16,0-2-7-1,-8 2 5-15,-6-1 16 16,-2 3 1-16,-10-2 0 16,-1-2 3-16,-3 5 0 0,0-3 0 15,7 2 1-15,7-1-4 16,7 1-1-16,7 2 2 0,5 1 1 31,2 2 6-31,-6 0-2 0,-7 0 2 0,-11 0-9 31,-11 0 3-31,-5 0-6 0,-8 0 7 16,4 0-6-16,0 0 2 16,3-7-1-16,13-3-6 15,8 4 7-15,10 0-4 0,-1 3 2 16,0 3 2-1,-12 0 0-15,-8 0 0 16,-12 0 0-16,-5 0 0 16,-4 0 0-16,6 0-1 15,3-2 1-15,5-5 0 0,8 2-2 16,4-2 2-16,2 1-3 16,-5 3 2-1,-9 3 1-15,-10 0 2 16,-12 0-1-16,-4 0-1 0,2 0 0 0,5 0-2 15,6 0 4 1,2 0-2-16,8-3 0 16,-2 1-5-16,-3 0 5 0,-8-1-6 15,-4 3 6-15,-8-2 0 16,2 2 1-16,2 0-1 0,1 0 0 31,10 0-4-31,3 0 4 16,5-1 2-16,-2-3-2 0,1 3-2 15,-12-1 2-15,-3 1 0 0,-3 1 0 16,0 0 2 0,2-3-2-16,5 3 0 15,5-3-2-15,9 0-1 16,2-3-5-16,5-2-7 16,2 3-6-16,-12 0 13 15,3 0 8-15,-10 3-1 16,-5-1 1-16,0 1 0 15,-1 0 0-15,3-1 0 0,3 0 0 0,9-3 0 32,10 3 0-32,5-2 0 0,-2 4 0 0,-7 1 0 15,-11 0 0-15,-13 0 2 16,-6 0-5-16,0 0 5 31,-25 0-2-31,-7 0 0 0,-3 0 2 16,3 0-2-16,10 0-47 15,7-2-136-15</inkml:trace>
  <inkml:trace contextRef="#ctx0" brushRef="#br0" timeOffset="58038.95">19593 6317 264 0,'0'0'96'0,"0"0"-58"0,0 0 29 16,0 0-46-16,0 0-19 0,0 0-2 15,0 0-14-15,-25 0-10 16,25 0 24-16,0 0 0 31,0 0 35-31,0 0 21 0,0 0-12 0,-1 0-8 16,-3 0-14-16,-2 2-12 16,-3 2-6-1,3-1 5-15,-4-1-8 0,-1 2 4 0,1 3 2 16,-9 1-7-1,-2 3 1 1,-5 5-1-16,-7 0 0 16,-3 2 1-16,1 2 0 0,1-1-1 0,-1 1 2 31,4-1-2-31,1 0 1 16,1 0-2-16,-1 0 2 0,-6 1 7 15,0 0 7 1,-7 4 1-16,1 3-15 0,-4 1 0 0,2 3 3 15,5 1-4 1,-2 3-1-16,5-3-1 0,4-3-1 16,-5-2 1-16,1-2 2 0,1 1 0 15,-2-4 2 1,-1 1-2-16,-1 0 1 0,1-1-3 31,7-3 2-31,-1-1-1 16,9-4 1-16,0 3 0 15,-1 0-4-15,-2 4 4 16,-3 5 0-16,-4-1 0 16,-3 2 0-16,-1 1 0 0,4 0 1 0,1-4-1 15,-1-1 0 1,6-1-2-16,5-5 6 0,6 0-4 16,1 1 0-1,-1-1-2-15,1 3-1 16,-2 3-3-16,-6 3 4 15,0 5 2-15,-3 1 2 0,1-2-2 16,4-2 0-16,4-6 0 0,4-5 0 16,0-4 1-16,2 1-1 15,-3-2 0-15,-2 5 0 16,0-5 7-16,0 4-2 16,-4-2-4-16,3 3 0 15,0-2 0 1,3-4-1-16,0 0 0 15,3-3 3-15,1 1-3 16,-1-1 0-16,0-1 0 0,-3 2 1 16,0-4-1-16,7 0 0 15,1-1 2 1,-2-1-2-16,6 1 0 0,-3 0 0 16,-3 1 0-1,1 2-1-15,-3 2 1 0,1-1 0 0,0 1 0 31,0-2 1-31,4-2-1 16,2 0 0-16,0-2-2 0,1 3 2 0,-1-1 0 16,-2 3 0-16,0 3 0 15,0-3 1-15,-1 0 0 16,1-1-1 0,2-2 0-16,1-3-1 15,2 0 2-15,0-2-1 16,0 0 0-16,0 0 5 15,0 0 3-15,0 0-8 0,0 0 1 16,0 0-1-16,-4 1-2 0,3 0 2 16,1 3 0-16,0-4 0 31,0 0 0-31,0 0-2 0,0 0 0 16,0 0 2-1,0 0 0-15,0 0 5 0,0 0-4 16,0 0 7-16,0 0 9 0,0 0-1 0,0 0 10 31,0 0-3-31,0 0-6 0,0 0-9 16,0-10-6-1,0-2 5-15,0-3-4 16,0-2-3-16,0-3 0 0,0 3-1 16,0-1 1-1,0 2 0-15,0 4 2 16,-6-4 4-16,-12 4 6 15,6 0-6-15,-3 4-1 0,1 1-1 16,5 3-4-16,-3 3 0 16,-1 1-2-16,-5 0-2 15,-6 0-1-15,-6 0-5 0,0 1 5 16,-3 8 3-16,2-1-5 16,-4 3 7-16,3-3 3 15,4 1-3-15,2 1 0 16,2 1-9-1,7-2-1-15,-2 1 2 16,8 1 0-16,-4 1 7 16,2 2 1-16,-2 3 0 0,-3 2 0 15,1 2 0 1,2 3 0-16,4-1-1 16,1 1-4-16,7-2 0 0,3 0-3 15,0-2-2-15,0 0 9 16,7 2-4-1,10 0 5-15,2 7 0 0,0-1-1 16,0 4 1-16,-4 0-6 16,-4 0 4-16,-1-5 1 0,-5-2 1 15,0-6-2-15,0-6-1 16,1-2 2 0,3-3 1-16,2-3 1 15,5-5-1-15,7 3-1 16,3-3 1-16,-1 0 1 0,0 0-1 15,-5 0-1-15,-5 0 1 16,-8 0 1-16,0 0 1 0,-7 0 1 31,0 0 15-31,0 0 0 0,0 0 8 16,0 0-7-16,0 0-1 0,0 0-6 16,0 0-12-16,0 0 1 15,0 0 0-15,0 0-1 0,0 0-1 31,0 0-19-31,0 0 4 16,0 0 2-16,0 0 14 16,0 0 1-16,0 0-1 15,0 0 0-15,0 0-1 0,0 0 2 16,0 0 1 0,0 0 1-16,-3 0 3 15,-3 0-4-15,1 0-2 0,1 0 0 16,-1 0 2-16,-1 0 4 15,2 0-3-15,-1 0-2 16,-1 0 0-16,0 0 2 0,-7 0-3 0,1 0-2 31,-2 0 1-31,-2 0 0 0,1 0-2 0,2 0 3 16,3 0-1-16,-1 0 1 31,6 0 0-31,-4 0 0 0,-2 0 0 16,-4 1 0-1,-1 1 0-15,0-1-1 16,-4 2-1-16,0-3 2 0,0 0 0 16,-2 0-1-16,5 0 1 15,2 0-1-15,0 0 1 0,4 0 0 0,-4 0 0 32,-1 0 0-32,-8 0 0 15,0 0 0-15,-5 0 0 0,2 0 0 16,-3 2 1-1,6 3-1-15,4-3 0 0,10-2 1 0,2 0-2 16,0 0 2 0,4 0-2-1,-2 0 1-15,-4 5 0 0,-6-2-1 0,-4 3 1 16,-1 1-1 0,-1-2 1-1,1 0 0-15,1-3 1 0,5 0 0 16,-1-2-1-16,1 0 0 15,0 0-1-15,-2 0 1 16,-5 3 0-16,-3-1 1 16,-10-2-2-16,-1 4 0 15,4-3-9-15,-1-1 7 16,6 2 3-16,3-2 9 16,-7 5-9-16,-10 3 4 0,-2-3-6 15,-2 1 7 1,5 0 12-16,3 0 6 0,1-1-23 0,7-1-6 31,4 0 6-31,14-4 0 0,-2 1-1 0,3-1-1 16,3 0-10-16,-8 0 11 15,1 0 0-15,3 0 1 0,-1 0 1 16,7 0-1 0,2 0-1-16,0 2 1 15,3-2 0-15,-6 0 0 0,2 0-1 31,-7 2 1-31,0-2 0 0,-4 2 0 0,-5-1-2 32,-4-1-7-32,2 2 8 15,-5 0-6-15,-3 1 7 16,-6 2 2-16,-10 4-2 0,-3-1 0 16,7-1 0-16,11-5 1 15,11-2 10-15,3 0-11 16,4 0-7-16,0 0 0 0,-1 0 7 15,3 0-1-15,0 0-1 16,1 0 3-16,4 0-1 16,1-2 5-16,-4 0 0 0,-1 2-2 15,4-2-3 1,-5 2 1 0,-4 0-2-16,-7 0 1 15,4 0 0-15,-5 0-1 0,2 2 1 16,2 0 0-1,3-2 0-15,3 2 1 16,-2-2-1-16,0 3 0 16,-11 4 0-16,-5 2-2 0,0-2 3 0,2 0-1 15,12-3 4 1,5-2 1-16,7-1-3 16,2 1-2-16,3-2 0 15,0 0-1-15,0 0 3 16,0 0 0-16,0 0 3 15,0 0-4-15,0 0 2 0,0 0-3 16,0 0-4-16,0 0-11 16,0 0-2-16,0 0 16 0,0 0-7 31,0 2-8-31,0 1-22 16,0 6-19-16,0-5-65 0,0-4-179 0</inkml:trace>
  <inkml:trace contextRef="#ctx0" brushRef="#br0" timeOffset="61016.51">7563 8786 325 0,'0'0'125'0,"0"0"-36"0,0 0-42 0,0 0-3 16,0 0-14-1,0 0 2-15,0 0-27 0,-22 0-2 0,18 0-3 32,0 7-1-32,-2 17 1 15,-5 9 0-15,-4 12 1 0,0 9 3 0,4 4 2 31,1 3-7-31,5-2 1 16,5-3-3-16,0-3-1 0,15-4-4 16,6-9-8-1,5-10-12-15,-1-9 12 0,1-6 16 16,6-6 0-16,-1-8 1 0,10-1 1 31,3-5 10-31,3-16 3 0,8-10 5 16,-11-7 12-16,-4-3 15 15,-3-3-23-15,-8-5 16 0,-12-2-3 16,-8-1-13 0,-9-4-3-16,0-2 5 0,0 2-19 0,-19 6-1 31,-3 6-5-31,1 8 0 16,-5 6 2-16,1 3-3 0,-5 5 1 0,-3 7-2 15,-3 5 1 1,-2 8-6-16,-8 2-10 0,-4 0-7 31,2 19 9-31,-2 4 2 0,6 9 12 16,8 0 0-16,5 2 0 15,11 2-1-15,13-1-1 16,7 0 0-16,7-1-2 0,25-1-3 16,19-3 0-1,12-4 4-15,9-1 3 16,2-2 0-16,-9-2 0 15,-15-1-1-15,-17 1-3 16,-15 1 4-16,-6-5 0 16,-9 3-6-16,1-4-17 15,-2 2-20-15,6-8-91 16,-2-7-75-16</inkml:trace>
  <inkml:trace contextRef="#ctx0" brushRef="#br0" timeOffset="61301.36">8219 9037 233 0,'0'0'505'16,"0"0"-427"-16,0 0-32 31,0 0 0-31,0 0-22 0,0 0-6 16,0-21 1-16,0 21-6 0,0 0-10 31,4 0-3-31,-2 2-2 0,7 19-7 0,1 17 9 16,1 13 1-1,-1 9-1-15,1 5 4 16,1 2-8-16,6-6-25 0,2-3-34 0,-3-15-63 31,-6-14-172-31</inkml:trace>
  <inkml:trace contextRef="#ctx0" brushRef="#br0" timeOffset="62920.23">24410 8168 324 0,'0'0'99'0,"0"0"-86"0,0 0 9 0,0 0-17 31,0 0-5-31,0 0 7 16,-66 57 19-16,58-24-4 0,1 4 12 0,6 11-18 16,-1 6 2-1,2 4-11-15,0 2 1 16,0-5-8-16,10-7 0 0,8-12 1 16,4-9 3-1,5-11-4-15,4-11 0 0,3-5 1 0,3 0 2 16,3-17 31-1,-1-10 36 1,-1-10-27-16,0-10-11 16,-4-10-7-16,-5-11-13 15,-8-3-8-15,-11 0-4 16,-8 6 0-16,-2 4-3 16,0 10-3-16,-17 8 6 0,-4 7 4 15,-3 9 4-15,-7 4-8 16,-3 9-3-1,-2 4 1-15,0 4-7 0,-4 6-14 16,7 0 18-16,-2 0-1 16,3 20 1-16,-1 1 5 0,2 6-1 15,6 4 1-15,9 1-1 16,3 3 0 0,11-1 0-16,2 0 1 0,10 3-5 15,19 0-4 1,9 2 2-16,5 1 7 15,3 2 1-15,-4-3 1 0,-2-7 0 16,-11-9-2 0,-8-2 0-16,-6-6 1 15,-10-7-1-15,-1 5 0 0,-4-1-1 16,0 2 1 0,0 0-13-16,0-3-104 0,-11-7-245 15</inkml:trace>
  <inkml:trace contextRef="#ctx0" brushRef="#br0" timeOffset="63368.52">24834 8540 608 0,'0'0'82'15,"0"0"-1"-15,0 0-51 16,0 0-28-16,0 0-2 16,112-57-3-16,-54 45 1 15,-5 8 0-15,-5 4 2 0,-10 6 0 16,-14 18 1-16,-9 6-3 15,-10 8-2-15,-5 3-2 0,0 1 6 32,-442-2-2-32,842-3 2 0,-432-5 1 15,6-3 3 1,5-7 1-16,11-6 2 0,10-5-6 0,0-4 1 16,31 0-2-16,17-1 6 15,20-3-4-15,12-1-1 0,4 0-2 31,0-2-7-31,-4 0-6 16,-14 0 8-16,-20 0-30 0,-21 0-76 16,-19 0-77-1</inkml:trace>
  <inkml:trace contextRef="#ctx0" brushRef="#br0" timeOffset="65435.28">12323 5629 281 0,'0'0'76'32,"0"0"4"-32,0 0-1 0,0 0-14 15,0 0-16-15,0 0 23 16,-11-47-14-16,4 42-22 0,2 3-19 0,-2-2-5 31,0 2-8-31,-2 1 3 0,3-1-6 16,-3 0-1-16,-1 0 0 0,4 2 1 15,-5 0-2-15,-8 0 1 16,1 0 0 0,-8 14-1-16,-7 6 2 15,4 5-1 1,-5 5 0-16,5 6-1 15,4 1 1-15,7 3-1 16,6-1 1-16,10-3-1 0,2-5-4 16,0-5 4-16,16-3 1 15,18-4 0-15,11 1 0 16,6-7 0-16,3 1 0 16,2-6-2-16,-2-2-5 15,-3-6-76-15,-6 0-58 16,-3-4-366-16</inkml:trace>
  <inkml:trace contextRef="#ctx0" brushRef="#br0" timeOffset="65719.12">12627 5845 601 0,'0'0'41'16,"0"0"-11"-16,0 0 43 0,0 0-43 15,0 0-20-15,0 0 8 0,-13-13-16 16,13 13 2 0,0 0-4-16,0 15 0 15,0 9-1 1,0 5 1-16,2 5 11 0,4 3-11 0,3 0 1 31,-4-1-4-31,5-6 4 16,0-1-2-16,1 0-2 15,-3-7-75-15,-6-9-102 0</inkml:trace>
  <inkml:trace contextRef="#ctx0" brushRef="#br0" timeOffset="66940.77">14809 4981 552 0,'0'0'33'0,"0"0"-32"15,0 0 29-15,0 0-11 16,0 0-17-16,0 0-1 0,-22 0-1 16,22 13 0-1,0 4 0-15,0 10 32 16,0 8-1-16,0 7 4 16,-4 0-16-16,-3 2-11 15,3-3-8-15,3-5 0 16,1-4 0-16,0-8 0 0,0-5 5 15,0-6-5 1,0-7 0-16,0-4 0 0,0 1 0 0,0-3 1 16,0 0-1-1,0 0 6-15,0 0 3 0,0-12-9 16,-5-12-3 0,5-4 3-16,0-4 3 0,0-4-3 15,-4-1 0-15,4-2 0 16,-1 2 2-16,0 0 9 0,-3 0-6 31,4-1-5-31,0 1 0 16,0-4 2-16,15 0-4 0,2 2 3 0,4 0-2 31,1 11 1-31,1 4-1 16,-3 5 1-16,3 6 0 0,1 6 0 15,-3 2 1 1,0 5-1-16,-1 0 0 0,-6 0-2 15,-4 19-2-15,-10 11 3 16,0 14-1-16,-3 5 2 0,-18 1-1 16,-4 0 1-16,-1-10 0 15,6-7-1-15,1-10 1 0,7-10-2 32,0-5 2-32,4-4 0 15,1-2 0-15,-1-2 2 0,5 0 0 0,-1 0-2 16,3 0 1-16,1 0 0 31,0 0 0-31,0 0-1 0,0 0-1 16,0 1-1-16,8 8 1 15,8 4-2-15,9 4 3 16,5 8 0-16,2 1-1 16,5 5 1-16,-3 1 1 15,0 0-1-15,0-6 0 0,0-1-68 16,-1-8-31-1,0-9-106-15</inkml:trace>
  <inkml:trace contextRef="#ctx0" brushRef="#br0" timeOffset="67339.08">15254 5075 475 0,'0'0'92'15,"0"0"-58"-15,0 0 40 0,0 0-16 16,0 0-43-1,0 0 13-15,-35-10-6 0,35 10-10 16,0 0-10-16,0 0-2 16,0 3 4-16,0 15-4 15,0 11 0-15,1 1 1 0,9 0 2 16,-1 0-2 0,1-3 0-16,0-3 3 0,-4-6-4 0,-2-3 0 31,-4-1 1-31,0 0-1 15,0-2-15-15,0-4-60 0,0-6-92 0</inkml:trace>
  <inkml:trace contextRef="#ctx0" brushRef="#br0" timeOffset="67864.87">15250 5031 311 0,'0'0'76'16,"0"0"-2"-1,0 0 31-15,0 0-40 0,0 0-15 16,0 0-1 0,0-53-29-16,9 47-12 0,7 1 7 0,10 2-15 31,4 3 2-31,-2 0-2 0,-6 0 0 0,-3 17 0 15,-14 11-3 1,-5 2-7 0,0 2 4-16,-5-1-2 0,-14-6 0 0,-3-4 8 31,-4-3 0-31,-2-8 0 0,-2 1 9 16,9-4-8-16,6-3 1 0,9-3-2 15,6-1 0-15,0 0-10 16,6 0-39-16,20 0 35 15,5 2 12 1,4 5 2-16,2-1 0 0,-9 5 0 16,2 1-3-16,-5 1 2 15,-6 3 1-15,-4-2 1 0,-1 0 0 16,-12 2-2-16,-2-2 4 31,0-1 12-31,-6 1 23 0,-11-2-5 0,-10-1-7 0,-3 1-14 31,4-5-4-31,2-2-8 0,12 0-5 16,6-5-69 0,6 0-57-16</inkml:trace>
  <inkml:trace contextRef="#ctx0" brushRef="#br0" timeOffset="68284.17">15697 5182 496 0,'0'0'73'0,"0"0"-41"0,0 0 52 0,125-29-27 16,-95 29-22-16,-12 0-26 16,-8 2-9-16,-4 16 7 15,-6 3-6-15,0 5 1 0,-16 3 5 16,-3 0-6-16,-6-1 0 15,4-1-1 1,1-6-1-16,5-3 1 0,8-6 4 31,7-6-4-31,0-1-2 16,5-2-6-16,22-1 3 16,10-2 5-16,11 0 1 0,8 0-1 15,5-2-2-15,1-4-3 16,-4 0-3-16,-9 1 7 0,-15 4 1 15,-14-1 0 1,-12 2-3-16,-8 0 0 0,0 0-14 16,-3 0-21-16,-9 0 21 15,1 6-39 1,1-4-5-16,5-2-86 0,2 0-289 0</inkml:trace>
  <inkml:trace contextRef="#ctx0" brushRef="#br0" timeOffset="69485.45">18679 4961 514 0,'0'0'49'0,"0"0"-45"0,0 0 17 15,0 0-17 1,0 0-3-16,0 0 0 15,-5-30 16-15,4 25 8 0,1-2 2 16,-4 2 14-16,4 2-12 16,0 0-7-16,-4 1-19 15,2 1-3 1,-3-1 2-16,-4 0-4 16,-2 2-11-16,-3 0 1 0,-3 0 11 0,2 0 1 15,0 0-3 1,2 10 1-16,-1 2-10 15,2 2-2-15,-2 3 14 16,-3 3 0-16,-6 5 0 0,0 7 0 0,-4 5-4 16,1 4 2-16,6 2 2 31,4-2-1-31,12-2 1 0,4-7 0 16,0-6-2-1,25-3-6-15,13-9 6 0,15-7 1 16,12-5 1-1,3-2 1-15,5 0-1 0,-1-3 0 0,-8-10-5 16,-9-3-96 0,-12 1-252-16</inkml:trace>
  <inkml:trace contextRef="#ctx0" brushRef="#br0" timeOffset="73386.02">18379 5259 307 0,'0'0'56'31,"0"0"8"-31,0 0-22 0,0 0 7 15,0 0 0-15,0 0-8 16,-11-39-4 0,10 33 20-16,-2 5 1 0,2-3-34 15,0 1 4-15,1 2-1 0,0-1-19 0,0 2-2 32,0 0-2-32,0 0 0 15,0 0-2-15,0 0-2 16,0 0-1-16,-3 0 0 0,1 0-3 15,-2 8-17-15,2 14 16 16,-2 5 5-16,-1 3 0 16,5 6-1-16,-4-4 1 15,4-2-1-15,0-1 1 16,0-5-1-16,0-3 0 16,0-6 2-16,0-3-2 15,0-1 1-15,0-5 0 16,0 1 1-1,0-4-1-15,0-1 0 0,0-2-1 16,0 0 3-16,0 0-2 16,0 0 1-16,0 0 3 15,0-7 8-15,0-8-5 16,0-5-6-16,0-6 0 0,0-5-1 16,0 2 0-1,0 0 0-15,0 1 0 16,0 1 1-16,0 2-1 0,0 3 0 15,4 0-1-15,2 3 2 16,-1 2-1-16,1-2 0 16,-1-1 0-16,3-1 1 0,-2-3-1 15,3-1-1-15,2-1 1 16,0 1 0-16,2 1-2 0,-1 2 2 16,0 3-1-1,-2 4 1-15,1-3-2 16,-1 5 2-16,1 1 0 15,0-1 0-15,2 1-3 0,1-2 3 32,4 1 0-32,2 0 0 15,4 1-1-15,0 5 1 16,-4-4 0-16,-3 8-1 0,-1-2 0 0,3 5 2 16,-3 0-2-1,4 0 0 1,4 0 0-16,0 0-5 0,2 8 4 0,-6 3-4 15,0 1 4-15,-6 2 0 16,-2 4 2-16,-3 0-1 16,3 5 1-1,-4 5 0-15,2-1 1 0,0 1-1 16,-5 1 0-16,-1-4 0 0,-4-1 0 31,0-4 1-31,-4-3-1 0,-7-2 0 16,-6-2 2-16,2-1-2 15,0 0-2-15,-6 0 2 16,-3 0 4 0,2 0 0-16,1-1-4 0,-3-1 0 15,0-1 0-15,3 1 1 0,-5 1-2 16,-2-3 0 0,-3-1 1-16,4 0 1 15,0-3 0-15,2 1 1 0,11-3-2 16,2-2 0-1,6 0-1-15,5 0 1 16,-2 0 0-16,1 0 0 0,2-2 0 16,0-3 1-1,0 3-1-15,0 2 1 0,0 0 0 0,0 0 0 16,0-2-1-16,0 2 0 31,0-2 0-31,0 0-3 0,0 1 3 16,0 1 0-16,0 0-2 15,5 0 2-15,2 0-1 16,2 0 1-16,-1 0-6 0,4 8 4 0,4 5 0 16,7-1 2-16,7 6-3 31,12-1 3-31,14-2 0 16,7 1-1-16,4-4 0 15,-4-1-7-15,-12 1-5 0,-24-2 0 16,-12 2 6-16,-15 0-9 15,0 1 16-15,-6-1 13 0,-6 0 7 16,0-1-10 0,7-2-9-16,4-2 1 0,0-4-2 15,1-3 3-15,0 0-2 16,0 0 12-16,0 0 4 16,0 0-9-16,0 0 5 15,0 0-10 1,0 0 0-16,0 0 10 0,0 0 7 15,0 0-3-15,0 0-12 16,0 0-4 0,0 0-1-16,0 0-6 15,0 0-29-15,2-7-78 0,-2-6-105 16</inkml:trace>
  <inkml:trace contextRef="#ctx0" brushRef="#br0" timeOffset="75798.89">18717 5649 363 0,'0'0'65'0,"0"0"36"0,0 0-45 0,0 0-38 16,0 0 2-16,0 0 16 16,0 0 8-16,0-20-3 15,0 20-4-15,0 0-16 16,0 0-11-16,0 0-9 16,0 0-1-16,0 0 1 15,0 0-1-15,0 0-2 16,0 0 0-16,0 7-6 0,-2 13 8 15,2 4 0-15,-2 1 3 16,1 5-3-16,1-4 0 16,0 0-2-16,0-2 2 31,0-5 0-31,-3-2 2 16,3-3-2-16,-4-3 1 15,4-4-1-15,0-2 0 16,0-5 0-16,0 0 0 0,0 0 0 15,0 0 0-15,0 0 2 16,0 0-2-16,-3 0 4 16,1 0-3-16,1-4-1 0,-1-4-1 15,-1-3-6-15,-2-2 3 16,1 1 1-16,1 1 3 16,0 2 0-1,-1 2-4-15,3 1 3 16,0-1 0-16,1 0-4 0,0-3-13 0,0 0 11 31,0-3-11-31,0 0 16 16,0 3 0-16,0-3 2 0,0 3 0 0,0-5 0 0,0 0 1 31,-4-2-1-31,4-2 4 16,-4 3-4-16,4 2 0 15,0 1 0-15,0 8 3 16,0-2-3-16,0 2 6 15,0 1-5-15,0-3-2 0,0 2 1 0,0-1 0 16,4-2 1 0,0 1 0-1,2-2 1-15,2 3-2 0,5-1-2 16,0 3 1-16,4 3-4 16,-3 1-3-1,-1 0-15-15,1 0 5 0,-6 3 4 0,-2 7-3 0,2 2 3 31,-6 2 11-31,2 2 3 0,-3-2 2 0,3 0-2 32,-2 0-2-32,-2-2 2 15,0 0 3-15,0-4-3 16,0 1 0-16,0 1 0 16,-17 0 0-16,1 0 0 15,0-1 1-15,3-1-1 16,4-3 0-16,4-3 0 15,2-2 1-15,3 0 1 16,0 0 2-16,0 0 27 0,0 0-10 16,0 0-16-16,0 0-2 15,0-5-3-15,3 3 1 0,0-1-2 16,6 0 1 0,-3 3 0-16,3-2 0 0,-3 2-3 15,5 0-11 1,4 0 0-16,6 0-1 15,-1 0 3-15,1 0 3 16,-3 0 3-16,-6 8 1 16,0 4 1-16,-2 2 1 0,-3 2 2 15,3 1-1 1,-5-1 1-16,3 1 1 16,-6 1 0-16,-1-1-1 0,-1-4 1 15,0 1 0 1,0-2 1-16,-2 1 1 0,-14-3 14 15,-6 1 0-15,-5-2-7 16,-4-2 3-16,-3-1-7 0,1-2 3 0,0-4-4 31,4 0-1-31,4 0-1 16,6 0-2-16,7-2-4 0,8-4-58 16,4-7-174-1</inkml:trace>
  <inkml:trace contextRef="#ctx0" brushRef="#br0" timeOffset="76882.2">19079 5663 212 0,'0'0'178'31,"0"0"-105"-31,0 0 43 16,0 0-73-16,0 0-16 15,0 0 27-15,-4-17-30 16,3 17 7-16,1 0-14 0,0 0-17 16,0 0 4-16,-3 0-4 15,3 0-1-15,0 0 1 16,-2 15-5-16,-3 14 5 0,5 8 2 16,0 5 4-1,0 0 4-15,0-5-1 16,6-1-8-16,3-10 4 15,-3-2-5-15,-1-3 5 16,-1-5-5-16,-4 0 0 16,0-4-1-16,0-3-15 0,0-5-112 0,0-4-244 31</inkml:trace>
  <inkml:trace contextRef="#ctx0" brushRef="#br0" timeOffset="78582.83">22661 4615 487 0,'0'0'65'0,"0"0"-7"0,0 0 3 16,0 0-20 0,0 0-5-1,0 0 0-15,-6-7-7 16,6 7-14-16,0 0-15 0,0 11-3 15,0 15 3 1,0 10 1-16,2 6 0 0,2 5-1 0,-3 1 0 16,-1-4 1-1,0-5-1-15,0-9 0 0,0-7-1 16,0-8 1-16,-1-8 0 0,1-4 0 31,0-3-8-31,-1 0 5 16,-2 0 3-16,3 0 0 15,0-17 3-15,0-10-3 16,0-9 0-16,0-10-1 0,0-5 1 0,5-4 0 31,5 0 0-31,3 1 1 0,-2 5 5 16,0 1-4-16,4 3 10 16,0 5-7-16,4-2-4 15,5 7 1-15,6 3-1 16,2 5 2-1,4 10-3-15,1 5 0 0,-11 12-4 16,-9 0 4-16,-8 12-8 16,-9 25-1-16,-1 9 6 15,-24 10 2-15,-6 0 0 16,-6-5 0-16,2-6-1 16,2-13 0-16,-1-8-12 15,5-7 14-15,4-12 0 16,10-1 0-16,9-4 0 0,6 0 0 15,0 1-1-15,0-1-3 16,0 0-6-16,10 0 0 16,11 2 9-16,10 4 0 15,1 6 0-15,4 2 0 16,6 7 1-16,5 3 0 16,0 2 0-16,0 1-2 15,-7 0 2-15,-7 4-27 16,-13-2-79-16,-9-6 0 0,-7-7-162 15</inkml:trace>
  <inkml:trace contextRef="#ctx0" brushRef="#br0" timeOffset="78949.5">23419 4601 476 0,'0'0'111'16,"0"0"-33"-1,0 0-3-15,0 0-32 0,0 0-40 16,0 0-1-16,-27-29-2 0,12 29 3 31,0 0-3-31,0 0 5 0,-7 4-5 16,-4 14 0-1,-4 7 4-15,-2 8-3 16,2 5-1-16,7 1 0 0,10 0 1 16,10 0-1-16,3-5 0 0,6-1 1 0,23-8 0 31,11-6 3-31,11-6-4 16,13-9 0-16,5-4-5 0,2 0-48 15,-9-17-80 1,-11-7-406-16</inkml:trace>
  <inkml:trace contextRef="#ctx0" brushRef="#br0" timeOffset="79466.85">23650 4841 408 0,'0'0'16'16,"0"0"-1"-16,0 0 49 16,0 0-40-16,0 0 25 15,0 0-18-15,-11-26-25 16,27 17-5-16,9 0 3 16,1 3 1-16,4 3 0 0,0 3-1 15,-2 0 2 1,-3 2-6-16,-3 15 1 0,-3 3-1 0,-13 10 2 31,-5 4-1-31,-1 3 1 0,-6 4-1 0,-20-4 9 16,0-4-1-16,1-7 0 15,10-9 5 1,10-7-4 0,5-4-7-16,0-2-1 15,16-1-1-15,19-3 8 0,11 0-7 0,7 0-2 16,5 0-18-16,2 0-43 15,-2-8-1 1,-10-4-94-16</inkml:trace>
  <inkml:trace contextRef="#ctx0" brushRef="#br0" timeOffset="82998.45">9907 4086 312 0,'0'0'78'15,"0"0"15"-15,0 0-34 16,0 0-35-16,0 0-16 0,0 0 7 0,-21-31-1 31,17 26 8-31,-1 2 8 0,3-3 8 16,-7 4-13 0,-1-4 5-16,4 5-21 0,-9-3-8 15,-1 4-1 1,-8 0-10-16,-4 0-15 0,-8 0 20 0,-4 0-1 0,3 0 4 31,-1 0 2-31,1 0 0 0,7 0 1 16,4 0 0-1,9 0-1-15,6 0 3 0,2 0-3 16,6 0 0-16,3 0 0 16,0 0 0-16,0 0 4 15,0 0-4 1,0 0-4-16,0 0 4 0,7 0 0 15,4 0 0-15,-1 0 0 0,9 0 1 16,9-1-1 0,5-5 1-16,5 0-1 0,10 0 7 0,0 1-6 31,3-2 0-31,-1 2 11 0,4 1-4 0,3-3 3 31,-3 0-3-31,-2 0-2 0,6-2-5 0,-6 3 0 31,-1-1 5-31,1 6-5 0,-5 1 3 0,-2 0-3 32,2 0 0-32,-4 0-2 15,3 0 1-15,-3 0 0 0,4 0 0 0,4 0-2 32,5 0 2-32,7 0 2 0,3 5 0 15,3-5-2-15,1 5 0 0,5 2-1 16,3-1 0-1,2 1 1-15,1-4-2 16,3-1 2-16,0-2 0 0,2 0 0 0,0 0 0 16,3 0 0-1,-1 0 0 1,0 0 0-16,-5 0 1 16,-7 0 4-16,-8 0-5 15,-2 0 0-15,-2 0 0 16,4 0 0-16,5 0 0 0,-1 0 0 15,2 0 0-15,-7 0 0 16,2 0-1-16,3-4 2 16,0-1-2-16,-4 2 0 15,3-3 0-15,-2 1 1 16,4 1 0-16,4 1 1 16,7-1-1-16,1 3 1 0,-4-3 2 0,-9 1-3 31,-9-1 0-31,-7 0 0 0,-15 1 0 15,-5 1 1-15,-3-1-1 0,3 1 0 32,3-2-3-32,12 1 1 15,14-2 2-15,11-1 4 16,10 2-4-16,3-1-2 16,-4-1 2-16,-8 1-1 15,-1 0-3-15,-13 0 3 16,-5 0 1-16,-7 3 0 0,-3-1 0 15,-3 0 0-15,-3-2 1 16,7 0-1-16,6-2 1 16,4 2-1-16,7-2-1 15,3-1 1-15,2 1-1 0,1 0 3 16,2 0-2-16,-2 1 0 16,-2 1 0-16,-9 0 1 15,-1 1-1-15,-7-3-2 16,4 4 2-1,6-4 2-15,7-1 3 0,13-1 5 0,5 3-9 16,8-2-1 0,-6 1 0-16,-3 2 0 15,-13 1 1-15,-7 1-1 16,-13-1 0-16,-2-1 0 16,3 0 1-16,3-1-1 15,5-1 0-15,9 0 4 0,5 0-3 0,5 3-1 31,-5 2 0-31,0 0 0 16,-7 2-1-16,-5-3 6 16,0-1-2-16,2-1 8 0,7-2-11 15,4 0 0 1,7-2 2-16,2 2-2 0,-8 1 5 0,-2-1-5 31,-10 2 0-31,-3 1 2 0,-4 2 2 16,-7 2 4-16,4 0-2 15,0 0 2-15,4 0-6 0,-1 0-2 16,5 0 5-16,0 0-8 16,9 0 3-1,2 0 0-15,1 0 3 0,-2 0-1 0,-5 0-4 32,-2 0-2-32,-6 0 3 0,0 0 1 15,1 0 0 1,4-3 1-16,2 1-1 15,3 2 0-15,6 0 3 0,-1 0-3 16,2 0 0-16,-2 0 0 16,1 2-3-16,-12 1 1 15,-7 1 2-15,-12-2 0 16,-3-1 1-16,6-1-1 16,2 0 0-16,7 0 2 0,7 0 0 0,0 0-4 31,-3 0 4-31,-5 0-4 15,-7-3 2-15,-3-2-2 0,-6 1 2 16,0-1 0-16,-2 2 0 0,2-2 2 31,4 1-2-31,5-1 0 16,2 2 2-16,0 0-2 0,2 0 0 16,-7 2-2-1,-7 1 4-15,-8 0-4 16,-3 0 2-16,-9 0 0 0,1 0 0 15,3 0 0-15,1 0 0 0,7 0 0 16,1 0-1 0,2 0 1-16,-4 0 1 0,1 1 1 15,-3 3-1-15,0-2 0 16,-2 1-1-16,2 0-2 16,3 1-1-1,3-1 0-15,4 1-14 0,-425 1-3 16,859-2 9-16,-433 2 6 15,-2-1 5-15,-6 0 2 0,-4-1-2 16,-5 0 0-16,-4-2 0 16,-3 2 1-16,3-2 0 31,1 1-2-31,4-1 2 0,3-1-3 16,7 0 1-16,1 0-1 15,1 0 4-15,1 0-2 16,-2 0 1-16,-7 0-1 0,-7 0 0 15,-7 2 0 1,0 0 0-16,-3 0 0 16,3-2 0-16,6 1 0 0,-4-1 0 15,1 0-1-15,-2 0 1 16,-1 0-2 0,-8 0-1-16,2 0 2 0,-3 0 1 15,4 0 0-15,2 0-1 0,1 0 1 16,0 0-1-16,-3 0 1 15,-9 0-23-15,-1 0-7 0,0 0 15 16,0 0 15 0,0 0 6-1,0 0 26-15,0 0-12 16,-1 0 5-16,0 0-17 16,-4 0-7-16,5 0-1 15,-4 0 1-15,3 0-2 16,1 0-7-16,0 0 4 0,0 0 3 15,0 0 2-15,0 0 3 16,0 0-4-16,0 0 0 16,-7 0-50-16,-5-7-179 15</inkml:trace>
  <inkml:trace contextRef="#ctx0" brushRef="#br0" timeOffset="83848.73">21964 3629 175 0,'0'0'118'16,"0"0"-49"-16,0 0 2 0,0 0-54 15,0 0 1 1,0 0-18-16,-11-2-12 0,12 2-4 0,11 0 16 16,0 0 14-1,-1 0 2-15,-4 0-12 0,1 0 2 0,-1 0 17 31,-4 0 13-31,-3 0 4 16,0 0-2-16,0 0 2 0,0 0-15 16,0 0-17-1,0 0-5-15,0 0-3 0,0 0-1 0,2 0 1 32,-1 2 0-32,3 0 1 0,-2 1 2 15,-2-1-2 1,3 2-1-16,-2 3 0 15,0 0 3-15,3 3-3 16,5-1 0-16,-3 4 0 0,1-3 2 16,1 0-2-1,-1 0 1-15,-2-1 0 0,-1 3-1 0,-4 1 0 16,0 4 32 0,0 1-3-16,-11 5-3 15,1-2-9-15,2 1-14 0,6-2-3 16,2-3 0-1,0 0-7-15,6-7-35 0,10-3-63 16,0-7-215-16</inkml:trace>
  <inkml:trace contextRef="#ctx0" brushRef="#br0" timeOffset="84708.63">19466 3638 522 0,'0'0'81'0,"0"0"-19"0,0 0-5 0,0 0-43 16,0 0 10-16,0 0-4 0,8-2-11 16,0 0-6-1,-4 1 5-15,-4 1 9 0,0-2 25 16,0 2-2-16,0 0-13 15,0 0-15 1,0 0-11 0,0 0 6-16,0 0-7 0,0 0-7 15,3 0 6 1,4 14-29-16,-2 13 28 0,-2 12-2 16,-3 10 4-16,0 8-1 15,0 4 2 1,9-2-2-16,6 0-9 0,0-15-83 15,-11-19-187-15</inkml:trace>
  <inkml:trace contextRef="#ctx0" brushRef="#br0" timeOffset="85736.43">14216 3897 117 0,'0'0'287'0,"0"0"-210"0,0 0-11 0,0 0-46 32,0 0-14-32,0 0-6 0,12-7 4 0,-4 3 4 15,-1-1 1 1,-4 4 26-16,-3 1 47 0,0 0-5 0,0 0-27 16,0 0-24-16,0 0-17 15,0 0-2-15,0 1-7 31,0 16 1-31,0 6-2 0,0 5 1 16,0 0-1 0,0 3-32-16,5-3-19 0,0-11-114 15</inkml:trace>
  <inkml:trace contextRef="#ctx0" brushRef="#br0" timeOffset="86449.06">15408 3121 479 0,'0'0'129'0,"0"0"-29"31,0 0 17-31,0 0-70 16,0 0-13-16,0 0-1 15,-12-20-6-15,12 20-9 0,0 0-12 16,0 0-6-16,0 0-1 15,0 5-1-15,0 22-12 0,7 14 1 16,5 14 13-16,4 4 6 16,1 5-6-16,3-5-3 15,-6-2 3 1,-1-4 1-16,-4-12 2 16,-8-5-2-16,-1-7-2 15,0-7-4-15,0-10-52 16,-16-5-13-16,-4-7-154 0</inkml:trace>
  <inkml:trace contextRef="#ctx0" brushRef="#br0" timeOffset="86876.65">14828 3336 513 0,'0'0'14'0,"0"0"0"0,0 0 30 0,0 0-41 31,0 0-3-31,0 0 20 16,-10 0 28-16,10 0-14 0,10 0-21 0,11-5 20 0,17-12-6 31,18-6-7-31,13-3-20 16,18-8 1-16,23-7 0 16,14-3 0-16,1 1-1 0,-14 2 0 0,-24 6 5 31,-25 13-3-31,-22 10 6 15,-13 5 7-15,-16 6-14 16,-2 1 0-16,-7 0-2 16,7 0-14-16,1 0-64 15,5 0-58-15,1 0-330 0</inkml:trace>
  <inkml:trace contextRef="#ctx0" brushRef="#br0" timeOffset="87413.54">16166 2723 495 0,'0'0'72'0,"0"0"-7"16,0 0-20-16,0 0-43 0,0 0-1 16,0 0 1-16,26 11 3 15,-3 10 37 1,5 7-7-16,2 8 9 16,2 7-33-16,5 6-1 15,-2 4 0-15,-2-2-9 0,-7-7-1 0,-2-11 2 31,-11-12 0-31,-5-11-1 16,-8-7-1-16,0-3 0 0,0 0 6 0,0 0-1 31,0-1 19-31,0-25 9 0,0-18-31 16,0-13-1-16,9-10-1 16,2-8 0-1,6 5 2-15,-2 4-2 0,-4 3 4 16,4 10-2-1,-5 14 6-15,-4 10-4 0,-1 10 1 16,-1 11 7-16,-3 5-9 0,0 1-3 16,3 2 0-1,1 0-40-15,5 4-30 0,8 17 10 16,-3 10-59-16,-1 1-63 0</inkml:trace>
  <inkml:trace contextRef="#ctx0" brushRef="#br0" timeOffset="87696.61">16956 2819 404 0,'0'0'195'16,"0"0"-187"-16,0 0 84 0,0 0-35 15,0 0-21 1,0 0-11-16,-6-57 1 0,-11 55-24 15,-4 2-2-15,-4 0 0 16,0 2 0-16,-1 15 0 0,0 7-2 16,3 4-3-16,2 6 4 31,7 2 1-31,9 1 0 0,5-2-2 16,0-3 1-1,27-8-5-15,23-10-19 0,17-12-56 16,12-2-120-16</inkml:trace>
  <inkml:trace contextRef="#ctx0" brushRef="#br0" timeOffset="87964.8">17463 2720 749 0,'0'0'67'16,"0"0"-13"-16,0 0-25 0,0 0-29 15,0 0 0 1,-99 8-2-16,66 8 1 0,6 5 1 16,-1 2-3-16,9 8 2 15,4 1 0-15,7 7-2 16,8-2 1-16,0 2-2 16,5-3 3-16,18-8-2 15,17-6-11-15,7-12-13 0,9-6-9 16,2-4-66-1,-7-4-71-15</inkml:trace>
  <inkml:trace contextRef="#ctx0" brushRef="#br0" timeOffset="88579.3">15963 3074 103 0,'0'0'109'0,"0"0"67"0,0 0-38 16,0 0-69-1,0 0-27-15,0 0-7 0,-6 0-14 16,5 0 5-16,1 0 2 0,-3 0-8 0,3 0-11 15,0 0 0-15,0 0-7 32,0 0 12-32,0 0-13 15,0 0 2-15,0 0-3 0,13 0 0 16,13 0-1-16,11 0-1 16,8 0 2-1,-1 0 0-15,-4-5-6 0,1 2-29 16,-8-4-45-1,-11 3-5-15,-8-3-154 16</inkml:trace>
  <inkml:trace contextRef="#ctx0" brushRef="#br0" timeOffset="88862.85">16093 2899 394 0,'0'0'167'0,"0"0"-98"15,0 0 39-15,0 0-51 16,0 0-36-16,0 0-8 16,-5-4-3-1,5 4-10-15,5 18-1 0,9 13 1 16,1 11 8-16,-4 9-7 15,-5 10 0-15,-2 0 2 0,-4 4-3 0,0-8-29 32,0-13-194-32</inkml:trace>
  <inkml:trace contextRef="#ctx0" brushRef="#br0" timeOffset="93095.31">8738 5373 519 0,'0'0'56'0,"0"0"7"0,0 0 29 15,0 0-35 1,0 0-30-16,0 0-1 15,0 0-1-15,0 0 1 0,-6-7-10 16,6 7-16-16,0 0-1 16,0 18-2-1,3 15 3-15,9 14 0 0,2 7 0 0,-2 10 0 32,-5 0 3-32,-2 2-3 0,-5-2 0 15,0-10-7-15,0-9-10 16,0-15 8-16,-5-11-8 15,0-5 9-15,5-9-11 0,0-4-15 16,0-1 1 0,0 0 18-16,0-7 15 0,0-16-1 15,0-11-7 1,0-7 6-16,0-7 0 0,0-3 1 0,0-2 1 16,-7 5 1-16,-1 5 33 31,1-1-18-31,1 5-7 15,1 2 9-15,5-1-2 16,0 0 3-16,0 1-19 0,5 0 1 16,11 0-1-16,1-3 1 15,-7 4-1-15,1 2 0 16,0 1 0-16,-1 5 0 0,-1 5 0 0,2 3 2 31,-1 4-2-31,10 4-2 0,-2 4 2 0,0 7 0 16,3 1-3-1,-4 0 1-15,-5 13-4 16,1 13-2-16,-11 10-2 0,2 6 5 16,-4 8-3-1,0 1 7-15,-26 3-2 16,-6-3-1-16,-12-5-3 16,-4-3 5-1,4-11 1-15,3-6-30 0,16-11-2 0,9-8 20 16,12-4 2-16,4-3-1 0,0 0-6 15,4 0 12-15,12-5 6 32,5-2-4-32,-1 4 8 15,-2 3 2-15,3 0 4 0,-2 0 5 16,6 8 6 0,4 10-12-16,-1 6-8 0,3 4 2 15,2 10 0 1,-3 3-3-16,-4 6-7 0,-1 0-43 15,-9-7-50 1,-9-9-244-16</inkml:trace>
  <inkml:trace contextRef="#ctx0" brushRef="#br0" timeOffset="93478.98">9269 5484 439 0,'0'0'70'16,"0"0"-35"-16,0 0 9 0,0 0-23 15,0 0-16 1,0 0 12-16,-32-18-10 0,15 18 0 15,-3 0 6-15,-5 12-7 16,-1 10-3-16,-1 1 12 16,3 4-9-1,2 7-2-15,12-3-4 16,6 5 0-16,4 0 0 16,0-1 0-16,9 2 2 0,11-1 14 0,6-6-2 31,6-5-6-31,8-7-4 0,8-9-4 15,-419-9-14 1,852 0-33-16,-425-13-46 0,-4-10-180 16</inkml:trace>
  <inkml:trace contextRef="#ctx0" brushRef="#br0" timeOffset="93716.76">9581 5612 528 0,'0'0'107'0,"0"0"-53"32,0 0 18-32,0 0-61 15,0 0-8-15,0 0-2 0,0-7 8 16,-2 19-5-16,2 12 9 0,0 10 3 16,0 10-5-16,0 8-6 15,0 0-2-15,10 2-1 16,1-7-2-16,7-4 0 0,-4-10-30 31,-4-11-166-31</inkml:trace>
  <inkml:trace contextRef="#ctx0" brushRef="#br0" timeOffset="101247">22484 6681 153 0,'0'0'23'15,"0"0"-11"-15,0 0 31 16,0 0-16-16,0 0 21 0,0 0 47 15,0 0-37-15,0 0-6 0,-14 0 10 16,14 0-19-16,0 0 10 31,0 0-3-31,0-2-1 0,0 2-24 16,0 0-1-16,0 0-12 16,0 0-4-16,0 0-7 15,0 0-1-15,0 0 0 16,0 0 1-16,0 0-1 15,0 0-3-15,3 5 2 0,2 4 2 0,0 1-2 32,-5-3-4-32,0 1-4 15,0-1 6-15,0-2-3 16,-15 0 6-16,-2-2 0 0,0-3 0 0,4 0 0 16,0 0 2-16,5 0-2 15,3 0 0-15,0-7 0 16,4-2 0-1,1-2-3-15,0-1 0 16,0 2-1-16,0 2 3 16,0 1 1-16,6 0-1 0,9 1-3 0,3 0 4 31,5 0-3-31,5 1 3 16,4 3 0-16,3 2 1 0,-4 0 0 15,-1 0-1 1,-3 2 0-16,-11 9 0 15,-5 1-5-15,-6 2 2 0,-5-1-7 16,0 1-12-16,-9 3 13 16,-12 0 5-1,-3-2 4-15,-1-2-4 0,2-2 2 16,5-4 1-16,2-3-2 0,6-3 1 16,-1-1 0-16,2 0 2 15,3-1 1 1,1-14-1-16,4 2 1 0,-2-2-1 15,3-3 5 1,0 4-3-16,0-2 5 16,4 4-7-16,8 2 0 15,7 3 0-15,-4 4 2 0,0 3-4 0,-4 0 3 32,-1 0-3-32,0 5 1 0,-5 7-3 15,-4 5-3-15,-1-1 0 0,0 2 5 16,-3-2 2-1,-14-4 1-15,-4 0 3 0,-10-3 4 16,-1-2 0 0,-5-3-6-16,7-4-4 15,9 0-3-15,11 0 1 0,9-7 0 16,1-9-34-16,1-1 11 16,22 3 16-1,0 1 6-15,7 2 5 16,-2 7 5-16,-1 0-1 0,-2 3 6 0,-4 1-10 31,-2 0 3-31,-8 0-1 16,-1 0-2-16,-5 0 0 15,2 1 0-15,-2 6 0 16,2 0 2-16,3 1-2 0,3 1 1 16,-1-2-1-16,4 1 4 15,13-3 2-15,9-3 1 16,15-2 1-16,23 0-5 0,19 0-3 15,9 0 0 1,8 0 0-16,-3 0 0 0,-14 0 19 16,-13 0 16-16,-24 0-22 15,-26 3-6 1,-17-1-4-16,-10-2 2 16,-4 0 26-16,-1 0-2 0,0 0-16 15,0 0-2 1,0 0 3-16,0 0 0 0,0 0 5 15,0 0-11-15,0 0-6 16,0 0-2-16,0 0-13 16,0 0-58-16,0 0-97 15,0 0-48-15</inkml:trace>
  <inkml:trace contextRef="#ctx0" brushRef="#br0" timeOffset="102246.69">24070 6587 531 0,'0'0'77'0,"0"0"-63"0,0 0 7 0,0 0-2 15,0 0-11 1,0 0 19-16,-12-9 41 15,9 9-33-15,1 0-10 16,2 0-19-16,0 0-1 16,-1 0-5-16,-1 12-1 0,-1 10 1 15,3 5-6 1,0 5 6-16,8 2 1 0,13-4-1 16,8-3-4-1,8-4 2-15,4-8 2 0,5-6 0 0,1-5 0 31,-5-4 1-31,-6 0 4 16,-3-11 0-16,-7-6-4 0,-5-11 1 0,-6-6 0 31,-4-7 2-31,-7-4-4 16,-4-3-4-16,0 0 3 0,-12 4 1 0,-17 5 3 16,-6 4 18-1,-5 6-13-15,-9 5-2 16,-1 8-4-16,-1 6-2 0,-1 3-6 15,1 3 3-15,6 3-8 16,6 1-1 0,13 0 3-16,11 0 9 15,8 0-1-15,7 10-6 0,0 8 3 16,2 8 3 0,24 1 1-16,19 2 2 0,10-1-2 15,15-3-1 1,3-6 1-16,0-9-2 0,-4-8-5 0,-11-2 3 15,-8 0 4-15,-14-7-2 0,-4-8 4 32,-5-6-4-32,-2-1 4 15,0-4-4-15,-4 1 0 16,-1-1 1-16,-9 0 1 16,-4 3 0-16,-7 4 14 15,0 3 16-15,0 4-3 0,-7 0 3 16,-4 6-21-16,1-1-8 15,0 2 0-15,5 3 4 16,4 1 0-16,1 1 1 0,0 0-6 31,0 0 0-31,0 0-3 0,0 0-1 0,0 18 3 16,-4 8 1 0,4 10 0-16,0 6 1 15,0 4 0-15,0 5-1 0,0-1 0 16,6-1 1-16,-1-3 0 15,-1-4 0 1,-4-5-1-16,0-5-1 16,0 0-7-16,0-6-33 15,0-5-12-15,0-7-80 16,0-10-151-16</inkml:trace>
  <inkml:trace contextRef="#ctx0" brushRef="#br0" timeOffset="102912.68">24992 6449 737 0,'0'0'50'16,"0"0"-2"-16,0 0-4 15,0 0-41-15,0 0-1 16,0 0 0-16,-3-12 4 15,3 12-6 1,0 18-1-16,0 10 1 16,0 8 1-16,0 4 0 0,5 3-1 15,5-3 0 1,0-4 3-16,0-9-3 0,-4-7 1 16,-5-8-1-16,-1-4 0 15,0-3-1-15,0-2 2 0,0-1-1 16,0-2 0-16,0 0 0 15,0 0 0-15,-1 0 0 16,-8 0 0-16,-1-13 1 16,3-4 2-16,0-5 2 0,5-6 14 15,2-3-11 1,0 1-8-16,0-2 2 16,0 0-1-16,11 1-1 15,2 0 0 1,-1 3 0-16,3-1 5 0,1 4 2 15,-1 5-6-15,1 1 4 16,-2 6 3-16,-3 3-3 0,2 1-4 0,-1 2-1 16,0 3 0-16,-2 1 0 31,5 3 0-31,-2 0 1 16,2 0-1-16,0 0 0 0,-1 9-2 15,-3 8-2 1,-4 5-7-16,-7 5 5 0,0 2 0 15,-12 0 3-15,-14-4 3 16,-4-2 1-16,3-7 4 16,0-6 0-1,2-3-1-15,8-1-4 0,2-4-1 0,11-1-15 0,4 3-48 32,0-2-118-32,12-2-123 0</inkml:trace>
  <inkml:trace contextRef="#ctx0" brushRef="#br0" timeOffset="103354.26">25367 6642 828 0,'0'0'25'16,"0"0"-7"-16,0 0 5 0,0 0-15 15,104 0-5-15,-83 0 3 16,-5 0 7-1,-1 7-10-15,-4 6-3 16,-2 6 0-16,-6 1 0 16,0 5 0-16,-3 4 1 0,0-1-1 0,-8-2 0 31,-5-5 1-31,-2-6-2 16,6-6-1-16,3-4 2 0,2-1 4 0,3-1-4 31,1-1-1-31,0 3-1 0,20-1-24 15,23-1 19 1,15 0-3-16,8-3-4 0,2 0 4 0,-7 0-6 16,-14 0 16-1,-9 0-2 1,-8 0 4-16,-15 0 7 0,-5 0 10 0,-9 0 0 16,-1 0-7-16,0 0-3 15,0 0-4 1,0 0-5-16,0 0-1 15,0 0-8-15,-1 3-27 16,-3 3-37-16,-1-1-94 0,-1 0-29 16</inkml:trace>
  <inkml:trace contextRef="#ctx0" brushRef="#br0" timeOffset="105176.83">10278 6930 447 0,'0'0'99'0,"0"0"-48"0,0 0-11 16,0 0-17-1,0 0 4-15,0 0-10 16,-14-10-5-16,14 8 9 0,0 2 14 0,-2 0-12 31,2-2 0-31,-1 2 5 0,-4 0-22 16,5 0-3-16,-4 0-3 0,-4 0 0 31,5 11-2-31,-1 3 0 16,4 4-13-16,0-1-10 15,0-2 8-15,0-1 3 0,7-6-1 16,8-3 11-16,-3-3 3 0,3-2 1 0,2 0 7 31,9-12 7-31,-1-10-4 0,1-2-8 16,-6-1 2-1,-7 1-4-15,-9 3-3 0,-4 6-2 16,0 3 5-16,-14 5 15 16,-5 3 6-16,-11 4-21 15,-1 0 0-15,0 0-1 16,3 11 1-16,8 1-2 15,10-3 1-15,10 4 0 16,0-1-2-16,0-2-14 16,7-1 12-1,11-2 5-15,0-1 0 16,2-3-2-16,-3-3 2 0,2 0 1 16,-9 0 5-16,0 0-2 0,0-5 1 0,-1-6 2 31,-1 1 2-31,2-1-9 0,-5 4 0 15,0 2-3 1,-5 1 6-16,0 3 19 0,0 1 10 0,0-2-13 31,0 2-7-31,-8 0-9 0,0-1 0 16,1 1-3 0,4 0 0-16,1 0 1 0,-1 0 0 15,3 0-1-15,0 0 6 16,0 0-1-16,0-3-4 0,-4 3-1 15,-7 0 3 1,0 0-3-16,-14 0 2 0,-6 0-2 0,-12 0 1 31,-3 0-1-31,-10 0 0 16,-6 0 0-16,-7 0 0 16,-10 0 0-16,-3-1 0 0,1-7 1 15,11-1 2 1,13 0-2-16,10 6 11 15,7 3-4-15,4 0-8 0,13 0 0 16,8 0 0-16,12 0-2 16,3 0-22-1,0 0-37-15,8 0 30 0,14 0 27 0,8 0-1 0,-2 0-11 32,2 0-49-32,-5 0-77 15,-14-2-194-15</inkml:trace>
  <inkml:trace contextRef="#ctx0" brushRef="#br0" timeOffset="106341.98">7603 6920 592 0,'0'0'54'0,"0"0"6"16,0 0-2-1,0 0-53 1,0 0 3-16,0 0 17 0,0-4 1 15,0 4-7-15,0 0-13 16,-3 0-6-16,-6 9-1 0,1 7 0 16,5 2-3-16,3 2 0 15,0-1-8 1,11 0 10-16,13-1 2 16,-1-1 0-16,9-7 0 0,6-3 0 15,3-5 1 1,7-2 3-16,-7-4 4 0,-5-13-2 0,-13-5 3 15,-4-5-4 1,-8-3-1-16,-10-7-4 16,-1 0 0-16,-6-4-14 15,-22 1-11-15,-10 7-1 16,-10 5 21-16,-4 6 4 16,-3 11 1-16,5 8 0 0,2 3-1 0,5 3-13 31,14 12-27-31,5 1 10 15,12-4 18-15,7 2-1 0,5 2 6 0,0-2 6 32,2 0-4-32,17 2 6 0,7 1 12 15,10-3-8-15,17-4 8 16,9-4-1 0,7-6-1-16,2 0-10 0,-3-3-2 15,-12-14 2-15,-13-3 0 16,-3-5-1-16,-17-1 1 15,-4-5-7-15,-13-2 4 16,-2 5 2-16,-4-1 1 16,0 6 11-16,0 6 25 0,-8 4 6 15,2 6-3-15,1 2-12 16,5 1-11-16,-4 4 13 16,4-1-17-16,0 1-9 15,0 0 3 1,0 0-1-16,0 0-3 0,0 0-2 0,-2 3-4 31,2 22-5-31,0 7 7 16,0 9 0-16,0 9 1 15,0-3 1-15,2 7 0 16,2-1 1-16,1 0 0 0,-5-1-1 16,4 1 1-16,-4-3-1 15,0-7 0-15,0-8-1 0,0-8-27 16,0-4-23-16,0-9-60 15,0-9-77-15</inkml:trace>
  <inkml:trace contextRef="#ctx0" brushRef="#br0" timeOffset="107007.57">8280 6875 610 0,'0'0'86'0,"0"0"1"0,0 0-41 16,0 0-25-1,0 0-20-15,0 0 17 0,0-5 2 0,0 5-13 31,0 0-6-31,0 0-1 0,5 15-3 16,-2 11 3-16,9 6 0 0,1 4 0 31,-2 3 0-31,1 1 2 0,-5-1-4 16,-2-5 1-16,-3-11 1 0,-2-5 0 16,0-10 0-1,0-3-4-15,0-3-1 0,0-2 5 0,0 0 0 16,0 0 0-16,0 0 6 31,0 0-6-31,0-17 0 16,-2-11-6-16,-8-5 6 15,0-5 2-15,3-3-2 0,2 4 0 0,3-1 0 32,2 1 0-32,0 2-2 15,0-2-1-15,7 4 0 0,-2-4 3 16,-2 3-4-16,1 5 4 0,1 2 0 15,0 10 0-15,0 3-1 16,7 1 1-16,2 8 0 16,-2 0-1-16,3 5-1 15,-3 0-2 1,3 0 1-16,-3 7-6 0,-6 12-6 0,-1 9 12 16,-5 3 2-1,0 2 0-15,-5 0 1 16,-13-3 1-1,0-5 2-15,3-4 5 0,-5-2-7 16,3 0-2 0,0-2-1-16,2-2-44 0,2-10-103 15,6-2-135 1</inkml:trace>
  <inkml:trace contextRef="#ctx0" brushRef="#br0" timeOffset="107360.82">8723 6967 555 0,'0'0'79'15,"0"0"3"-15,0 0 12 16,0 0-57-16,0 0-12 0,0 0 6 16,-10-33 1-16,10 33-20 15,0 0-3 1,0 0-7-16,0 0 0 0,0 9-2 16,0 19 0-16,0 13 0 15,0 12 0 1,0 7 0-16,0 3 0 0,9-1 3 15,4-4-2-15,-1-7-2 16,2-6-43 0,-7-20-69-16,-7-13-469 15</inkml:trace>
  <inkml:trace contextRef="#ctx0" brushRef="#br0" timeOffset="114873.46">29165 4978 595 0,'0'0'18'15,"0"0"15"-15,0 0 7 0,0 0-4 16,0 0 9-1,0 0-20-15,0 0 26 0,0 0-21 16,-51-35-2-16,47 35-9 16,3 0-4-16,1 0-15 15,0 0-4-15,0 4-12 16,-4 21-30-16,-2 14 46 0,0 13 0 16,-3 3-1-16,5 9 1 15,2-1-2-15,2-2-1 16,0-4-13-1,10-10-9-15,19-14 4 0,2-12 0 16,13-7 12-16,-1-8 5 16,9-6 1-16,4 0 3 15,1-18 4 1,8-7 9-16,-2-6 0 0,-7-7 1 0,-9-4-10 16,-7-6 9-1,-14-1 5-15,-6-5-7 16,-10-3-10-16,-8-2 3 0,-2 2-1 15,0 2-2-15,-15 7 5 16,-8 3-3 0,-1 7-3-16,1 3 2 15,-2 8-2-15,3 6 0 0,1 6-1 16,-5 4-1 0,-9 7-5-16,-6 4-7 0,0 0-7 15,2 0 13 1,3 19 7-16,6 1-6 0,4 4-10 0,4 4 7 15,9 3-19-15,8 0-13 16,5 0 31 0,8-1-11-16,24 3 4 15,11 0 18-15,12 2 0 0,1 1 10 16,-2-1-4 0,-13-3-4-16,-11-4 8 15,-14-7-9-15,-11-5 2 16,-5-1 4-16,0-4 14 15,0 5-5-15,-10 1-10 0,-6 3-6 16,-4 0-30 0,10-6-78-16,10-7-243 0</inkml:trace>
  <inkml:trace contextRef="#ctx0" brushRef="#br0" timeOffset="115160.69">29962 5175 645 0,'0'0'44'0,"0"0"34"16,0 0-26-16,0 0-28 16,0 0-20-1,0 0 5-15,0-15 6 0,0 15-4 0,0 0-11 31,0 6 0-31,0 14-2 0,0 10-3 0,0 7 9 16,0 7-4 0,0 0 5-16,0 1 3 15,0-6-7-15,0 0 2 16,0-5-6-16,0-2 0 16,0-5-52-16,0-11-134 0</inkml:trace>
  <inkml:trace contextRef="#ctx0" brushRef="#br0" timeOffset="116532.9">31110 5384 663 0,'0'0'79'0,"0"0"-43"16,0 0 22-16,0 0-47 0,0 0-10 31,0 0 2-31,0-16 10 15,0 16 4-15,-10 0 4 16,-27 0 10-16,-23 0-31 0,-23 0-3 0,-12 9-9 16,1-5 3-1,6 0 7-15,15-4-12 0,-414 0 1 16,864 0 4 0,-412-5-2-16,10-9 5 15,12-6 2-15,13-4-7 16,0-4 7-16,37-9-2 15,21-4 6-15,14-6-8 16,8 0 4-16,-9 0 3 0,-15 6-1 16,-22 9 2-1,-23 9 0-15,-11 5 11 16,-7 4 7-16,-31 5-8 0,-18 8-10 16,-13 1-8-16,-2 0-3 0,12 0 5 15,15 6 5-15,22 8 1 16,16 7-2-1,6 5-5-15,16 11 2 16,25 5 2-16,17 5 3 16,9 6 3-16,-2-1-2 0,-9 2 2 15,-11-6-3 1,-23-1-56-16,-22-12-83 16,0-9-174-16</inkml:trace>
  <inkml:trace contextRef="#ctx0" brushRef="#br0" timeOffset="117522.99">31463 5049 494 0,'0'0'117'16,"0"0"-24"-16,0 0-24 15,0 0-51-15,0 0-17 16,0 0 5-16,0-3 8 16,0 3-12-16,0 0 0 15,0 1-4-15,0 17 2 16,0 5 0-16,0 11 11 0,0 6-7 15,0 6-2 1,0 2-2-16,0-3 2 16,0-5-1-16,0-7-1 0,0-9 0 15,6-7 0 1,-1-10 0-16,0-2 1 16,0-3 0-16,10-2 0 0,4 0 4 0,15-2 14 15,2-18-2 1,3-9-11-16,-3-12 0 15,-6-7-4-15,-10-9 0 16,-5-2 0-16,-9-5 2 16,-2 2-3-16,-4 5-1 15,0 5 0-15,0 12-1 16,-4 6 0-16,-11 11-2 16,-11 9-1-16,-9 2-8 15,-11 10 10-15,-8 2 2 0,1 0-3 16,11 5 0-16,6 16 1 15,17 11-3-15,12 5 5 16,7 5 1 0,6 5-1-16,30 2-1 0,15-2 0 15,8-4 0-15,-3-10-1 16,-2-6 2-16,-16-12-8 16,-14-5-6-16,-11-6 5 0,-11-4-7 15,-2 0 16-15,0 0 6 16,1-11-6-16,7-4 0 15,3-2-2-15,2 1 2 0,5 0 0 32,9 4 10-32,8 4-5 0,3 8-1 0,10 0 9 15,-3 2-6-15,1 19 2 32,-5 2-9-32,-12 7 0 15,-14-1 2-15,-15 3-4 16,-5 2-5-16,-31 1 7 0,-3-3 0 15,3-8 2-15,9-6-2 0,17-8 1 32,9-3-1-32,1 0-2 0,11 0 1 15,31-1 1-15,15 1 1 0,17-4 2 16,9 4-1 0,5-7-1-16,-3 0-1 15,-8 0-1-15,-14 0-3 0,-18-2 4 0,-23-5-1 16,-17 0 3-1,-5 2 8 1,0-2 20-16,-4 0-30 0,-10 2-6 0,-5 0-33 16,-3 5-41-1,4 0-68 1,0 0-47-16</inkml:trace>
  <inkml:trace contextRef="#ctx0" brushRef="#br0" timeOffset="118606.78">32660 5061 521 0,'0'0'27'15,"0"0"17"-15,0 0 9 16,0 0-20-1,0 0 5-15,0 0 32 0,-11-8-12 16,11 8-23-16,0 0-8 0,0 0 4 16,0 0-17-1,0-2-5-15,0 2-5 16,0 0-4-16,1-2-7 16,19 0 7-16,10-3-3 15,17 1 1-15,6-2 2 0,5 3 0 16,-6 1 0-1,-2 0-3-15,-6 2-24 16,-5 0-12-16,-7 0-26 0,-12 0-84 16,-9 2-114-16</inkml:trace>
  <inkml:trace contextRef="#ctx0" brushRef="#br0" timeOffset="118813.12">32815 5182 590 0,'0'0'81'16,"0"0"-81"-16,0 0 0 0,0 0-6 15,0 0-2-15,0 0-6 32,88 19 13-32,-26-19-4 15,7 0 5-15,2-8-8 16,-9-9-19-16,-12-6-145 0</inkml:trace>
  <inkml:trace contextRef="#ctx0" brushRef="#br0" timeOffset="119107.2">33001 4839 669 0,'0'0'25'15,"0"0"21"-15,0 0-6 16,0 0-40-16,0 0-43 15,0 0 40-15,99-5 3 0,-44 22 0 32,5 6 3-32,2 11 10 0,-4 1-1 15,-5 7-9-15,-9 2 0 0,-13-5-3 16,-13-2 0-16,-14-4 0 16,-4-5 0-1,-14-1 1-15,-24 0 9 16,-4-1 4-16,-7 2-3 15,2-1-10-15,3 1-2 0,10-3-23 16,12-5-74 0,18-8-82-16</inkml:trace>
  <inkml:trace contextRef="#ctx0" brushRef="#br0" timeOffset="119474.17">33849 5041 611 0,'0'0'47'16,"0"0"-43"-16,0 0 48 16,0 0-52-16,0 0 1 0,0 0-1 15,-9-3 8-15,17 3 0 16,11 0-6-16,16 0 2 16,11 0 5-1,11 0 24-15,9 0-26 0,2-3-1 16,1 0-6-16,-7-4 0 0,-10-1-4 15,-10-5-78 1,-12-4-86-16</inkml:trace>
  <inkml:trace contextRef="#ctx0" brushRef="#br0" timeOffset="119708.39">34074 4770 715 0,'0'0'65'16,"0"0"-28"0,0 0-6-16,0 0-31 0,0 0-12 15,0 0 12-15,-3 33 0 0,8 0 0 16,9 9 12-16,1-1-9 16,-1 7 5-16,-3 2-6 15,-7-4-2 1,-2-1 0-16,-2-8-27 15,0-13-88-15,0-11-146 0</inkml:trace>
  <inkml:trace contextRef="#ctx0" brushRef="#br0" timeOffset="120179.69">34332 4750 426 0,'0'0'166'16,"0"0"-110"-16,0 0 8 0,0 0-59 16,0 0-5-16,0 0 0 15,7 41 0-15,8-5 28 16,5 9-1-16,1 4-8 15,-4 2-13 1,-2-5-1-16,-1-5-5 0,-3-7 1 16,-4-9-1-16,-2-9 0 15,-2-7 0-15,-3-6 1 0,0-3 0 16,0 0 7-16,0 0 3 0,0-1 27 31,3-20-7-31,2-10-28 16,2-6-3-16,-1-6 1 15,4-3-1-15,2 0 1 16,1-1-1-16,0 7 0 16,-4 6 0-16,2 10 0 15,-6 9 1-15,-4 8-1 0,3 4 2 16,-4 3-4 0,5 0-24-16,5 1-67 0,4 17 34 15,9 3-40-15,4 1-71 0</inkml:trace>
  <inkml:trace contextRef="#ctx0" brushRef="#br0" timeOffset="120554.89">34723 5035 675 0,'0'0'57'16,"0"0"-57"-16,0 0 0 0,0 0-10 15,0 0 10-15,0 0 1 16,104 10 1-16,-63-20 10 16,-5-3-5-16,-4-5 10 15,-6 1 2-15,-9-1-10 0,-9-1-5 16,-8 4-4 0,0 1 0-16,-25 4-5 15,-8 4-6-15,-8 2 1 0,0 4-1 16,1 0 11-1,9 0 4-15,8 17 5 16,8 5-3-16,11 7-4 0,4 6 0 0,0 3 0 16,29 3 9-16,9 0 0 31,13-3-5-31,6-1-1 0,11-8-5 0,9-8-2 16,7-13-58-1,-7-8-111-15</inkml:trace>
  <inkml:trace contextRef="#ctx0" brushRef="#br0" timeOffset="121423.58">35591 4899 423 0,'0'0'128'0,"0"0"-117"16,0 0 48-16,0 0-45 0,0 0-7 16,0 0 29-1,64 4 38-15,-29-9-21 16,5-12-27-16,2-6 5 16,-1-8-21-16,-2-13-7 15,-5-10-3-15,-7-8 0 16,-16-2-39-16,-11 5 3 0,0 11 36 0,-22 13 0 15,-6 8 22 1,-1 9-18 0,2 7 4-16,6 4-8 15,1 2 0-15,10 3 1 16,4 2-1-16,6 0-1 0,-4 6-6 16,0 17 6-16,3 13 1 15,1 13 2-15,0 15 18 16,0 12 4-16,9 11-4 15,6 8 5-15,1-3-12 0,0-2 0 16,-6-2-7 0,-5-10-5-16,-2-8 0 0,-3-12-1 15,0-10 0-15,0-14-13 16,0-9-19-16,0-10-12 16,0-9-61-16,-3-6-193 15</inkml:trace>
  <inkml:trace contextRef="#ctx0" brushRef="#br0" timeOffset="122140.43">35626 5035 693 0,'0'0'1'15,"0"0"50"-15,0 0-47 0,0 0-4 16,0 0-3-16,0 0 3 15,79-48 14 1,-54 40 10-16,6 0-6 16,10-5-7-16,4 4-5 0,9-5-1 0,-1-3-3 31,-1-3-2-31,-4-7-6 16,-1-3 5-16,-11-2 1 0,-6 1-13 15,-9 4 9-15,-9 5 2 0,-4 7 2 16,-8 3 18-16,0 5 1 15,0 0-3-15,0 0 5 16,-8 0-20-16,-4 3-1 16,-2-3 0-16,2 6 0 15,-5-1-1-15,-3 2 1 0,4 0-3 16,-4 10 2-16,5 12-1 16,3 1-2-16,3 6 4 31,8 2-1-31,1 0 0 0,0 0 0 0,2 3 1 31,17-6-2-31,2-1 2 0,2-4-3 16,5-5 3-16,9-4-2 15,5-5 1-15,7-7-2 16,2-2 3-16,-1 0 0 16,-8-7-11-16,-5-11 8 0,-11-6-4 15,-6-2 3-15,-10-7 4 16,-8 0-3-1,-2 2 1-15,0-2 1 0,0 5 1 16,-2 8 0-16,-6 3 6 16,1 6 15-1,-1 6-5-15,1-1-9 0,1 5-6 0,-7 1-1 32,2 0-4-32,-4 8 1 0,2 11 2 15,3 5-1-15,4 6 2 0,6 3-5 0,0 0 5 31,6 2 0-31,19 1 0 16,9-4 0-16,11-5 0 16,4-8-3-16,8-8-5 0,3-8-19 0,1-3-48 31,-7 0-53-31,-8-22-152 16</inkml:trace>
  <inkml:trace contextRef="#ctx0" brushRef="#br0" timeOffset="122624.21">37008 4411 655 0,'0'0'15'0,"0"0"86"16,0 0-22-16,0 0-59 16,0 0-1-16,0 0-7 15,0-39 0-15,0 39-12 16,0 14-7-16,0 16 1 15,2 13 6-15,8 10-4 16,-2 9 8-16,-4 2-6 16,0 0 5-16,0-2-3 0,-4-11 2 0,0-11 0 31,0-14-1-31,5-11-1 0,-5-8 0 0,0-5 0 16,0-2 0-1,0 0 5-15,0 0 2 0,0 0 0 16,-5-17-7-1,-5-7-16-15,0-11-7 0,0-1-2 16,0 2 19 0,-2 2 6-16,-6 7 37 15,-5 11-3-15,-9 7-30 16,-11 7-4-16,-6 0 0 0,6 2-1 16,8 15-1-16,12 1-3 0,10 7 2 31,11 2-6-31,2 1-1 0,18 3 7 15,28-3 0-15,15-6 3 16,13-3-3-16,5-11-22 0,2-8-40 16,-16 0-113-1,-10-22-329-15</inkml:trace>
  <inkml:trace contextRef="#ctx0" brushRef="#br0" timeOffset="123157.05">37289 4367 651 0,'0'0'44'15,"0"0"40"-15,0 0-53 0,0 0-28 0,0 0-2 16,0 0-1-16,-9 0-1 16,9 23 1-1,0 14 1 1,0 9 10-16,9 7 8 0,1 5-18 15,-2 1 2-15,0 0 4 16,-1-3-7-16,-4-12 1 16,-3-12-1-16,0-13 0 0,0-6 0 15,0-8 0 1,0-4 4-16,0 1-3 16,-8-2 4-16,1 0-1 15,2 0-4-15,2 0 7 0,3-14-1 16,0-9-5-16,0 0-1 15,0 0 9 1,0 2 11-16,3 2 2 0,9 4-18 16,6-1-4-1,5 5 0-15,3 4 0 0,8 2-1 0,-2 5-2 16,1 0 1-16,-7 0-4 0,-6 9-3 31,-9 5-6-31,-8 5-11 16,-3 0 12-16,0 3 3 15,-5-4 5-15,-18 2 6 16,0-4-1-16,-6 0 1 16,-4-4 2-16,-3-2-1 15,4-3-1-15,3-2-11 0,10-2-68 16,9-3-71-16,10 0-251 16</inkml:trace>
  <inkml:trace contextRef="#ctx0" brushRef="#br0" timeOffset="123540.7">37852 4571 436 0,'0'0'117'16,"0"0"-116"-16,0 0-1 0,0 0-36 15,0 0 9 1,-113-13 27-16,90 17 2 0,2 3 46 16,0 3-22-16,2 7 6 15,7 2 3-15,2 4-20 16,5 6-13-16,3 1 0 0,2-5 0 0,0-3-2 31,0-7-11-31,2-4-9 0,13-5 10 16,7-2 10-1,3-4-1-15,3 0 1 0,-5 0-2 0,-10 0-12 32,-5 0 4-32,-8 0 10 15,0 0 43-15,0 0-32 0,-10 7-11 0,-4 8 0 32,-4 3-21-32,8-2-44 0,6-6-95 15</inkml:trace>
  <inkml:trace contextRef="#ctx0" brushRef="#br0" timeOffset="123871.07">37966 4631 600 0,'0'0'21'16,"0"0"28"-16,0 0-49 0,0 0-4 0,0 0-2 31,0 0 6-31,-32-45 15 0,20 45 12 0,-3 0-13 31,2 0-13-31,0 6-1 0,3 12-1 0,6 5 0 0,4 6 0 32,0 4 2-32,0-1-1 0,20 0 6 15,3-3-4 1,8-7 2-16,5-5-2 15,4-10 0-15,4-7-4 16,0 0-4-16,-2-13-61 16,-4-17-48-16,-10-5-304 0</inkml:trace>
  <inkml:trace contextRef="#ctx0" brushRef="#br0" timeOffset="124072.48">38193 4423 608 0,'0'0'137'16,"0"0"-55"-16,0 0-44 0,0 0-33 15,0 0-5-15,0 0-9 16,-36-4 4-16,36 33 4 0,0 8 1 16,0 8 0-1,0 4 0 1,16 8-1-16,1 4 3 16,-2-6-2-16,-5-4 1 0,-10-10-1 15,0-11-36-15,0-10 1 16,0-6-64-1,0-12-5-15,0-2-166 0</inkml:trace>
  <inkml:trace contextRef="#ctx0" brushRef="#br0" timeOffset="124372.83">38574 4594 587 0,'0'0'115'16,"0"0"-65"-16,0 0-18 0,0 0-28 15,-140 0-4-15,97 17 0 32,6 2 0-32,9 3 0 15,14 2-4-15,10 2 4 0,4 2 0 16,0 3 0 0,18 1 1-16,15 2 1 0,9-1 2 15,10-5-4-15,7 1-6 16,2-9-12-16,-15-8-15 0,-15-4 14 15,-14-4 7 1,-17-4 12-16,0 0 3 16,-20 0-3-16,-12 0-78 0,1 0-122 0</inkml:trace>
  <inkml:trace contextRef="#ctx0" brushRef="#br0" timeOffset="-11411.32">30148 7097 453 0,'0'0'49'0,"0"0"62"16,0 0-101-16,0 0 48 0,0 0-23 15,0 0-7-15,0 0 16 0,-9-12-5 16,9 10-20 0,-1 2-8-1,1 0 20-15,-2 0-10 0,2 0-10 16,0 0-11-16,-3 0-2 15,3 0 2-15,-4 5 0 16,2 17-2 0,-7 8 1-16,0 7 1 0,3 3 0 15,6 4-2-15,0 0 2 16,0-4-2-16,6 4 1 16,8-4 1-16,1 1 0 15,-2-1-3-15,-3-5-6 0,-5-3-21 16,-5 0-2-1,0-4-48-15,0-11-86 16</inkml:trace>
  <inkml:trace contextRef="#ctx0" brushRef="#br0" timeOffset="-10672.41">30092 7195 409 0,'0'0'41'0,"0"0"44"16,0 0-39-1,0 0-16-15,0 0-12 0,0 0-6 16,-30-66-11-1,29 51 28-15,-1-2 4 0,2-2 2 16,0-1-20 0,0 2 4-16,0-1 3 0,0-1-4 15,0 3-3 1,7 0-9-16,4 1-3 0,9 2 0 16,5-3-3-16,4 3 0 0,7 0 0 15,0 5 2-15,1 6-4 31,-3 3 1-31,-4 0 0 0,-6 3-1 16,-8 18-7-16,-8 9-1 16,-6 7 4-16,-2 6 5 15,-2 5 1-15,-18-6 0 16,-8 0 0-16,-2-8 2 16,-10-5-2-16,-2-6 1 15,-1-3-1-15,1-8-7 0,6-7 7 16,11-1-4-16,11-4-6 15,4 0 10-15,9 0 0 16,1 0 0-16,0 0 11 16,0 0-1-16,0 0-10 0,11 0-7 15,18 0 7-15,7 11 0 16,6 6 5 0,2 7-3-16,2 3-2 0,2 8-1 15,2 2-7 1,1 4-17-16,-2 2-30 15,-5-6-38-15,-10-11-83 16</inkml:trace>
  <inkml:trace contextRef="#ctx0" brushRef="#br0" timeOffset="-10118.3">30922 7288 432 0,'0'0'75'16,"0"0"-9"-16,0 0-37 0,0 0-14 15,0 0-14 1,0 0 1-16,-5-19 3 0,0 18 2 15,2-5-5-15,-4 1-1 0,-3 3 24 32,-5 2 3-32,-5 0-15 15,-7 0-5-15,-6 14-8 0,-3 10 13 16,5-1 12 0,2 5-16-16,12 1 4 15,7 0-9-15,10 2-4 0,0-1 4 16,12-1-4-16,17-6 0 15,12-5-5-15,12-8 4 0,12-5-6 16,11-5-34 0,7 0-20-16,0-8-46 15,-14-12-266-15</inkml:trace>
  <inkml:trace contextRef="#ctx0" brushRef="#br0" timeOffset="-9759.56">31321 7376 184 0,'0'0'90'16,"0"0"-4"-16,0 0-5 15,0 0-15-15,0 0-4 16,0 0-2-16,-2 0 7 15,2 0-14-15,0 0-14 0,0 0-23 0,0 0-2 16,0 0-7-16,0 2-6 16,0 5-2-1,0 5 0-15,0 7-1 0,0 11 2 32,0 5 7-32,0 4 11 0,4 5-12 15,4-1-5-15,0-5 5 16,-3-1-6-16,3-8 0 15,1-5 1-15,-3-4-5 0,3-5-13 0,1-2-38 32,-3-9-112-32,-3-4-177 0</inkml:trace>
  <inkml:trace contextRef="#ctx0" brushRef="#br0" timeOffset="-8579.8">32115 7197 546 0,'0'0'41'0,"0"0"3"16,0 0-31-16,0 0-7 15,0 0-3-15,0 0 1 16,13-25 33-16,-13 25 9 0,0 0-15 0,0 0-6 31,0 0-2-31,-6 0-21 16,-26 13-2-16,-16 15-4 0,-10 7 3 0,-5 5-4 31,1-1 5-31,6 1 0 0,7-3 0 0,13-4 0 31,11-5 0-31,11-8 0 0,14-4-2 16,0-5-10-16,26-3 12 15,33-1 1-15,25 0 4 16,22-1 6-16,17 1-6 16,3 3-5-16,-2 4-1 15,-17 1-11-15,-23 2-60 16,-15-4-19-16,-22-2-21 16,-17-8-149-16</inkml:trace>
  <inkml:trace contextRef="#ctx0" brushRef="#br0" timeOffset="-8249.82">32744 7193 636 0,'0'0'34'0,"0"0"28"31,0 0-23-31,0 0-10 16,0 0-29-16,0 0 0 0,-42-27 0 16,42 34-7-16,0 15 7 0,0 8 5 31,3 11 9-31,15 1-2 0,1 2-7 15,-2 1-5-15,2-2 2 16,-8-3-2-16,-3-5-6 16,-5-7-52-16,-3-10-84 15,0-15-183-15</inkml:trace>
  <inkml:trace contextRef="#ctx0" brushRef="#br0" timeOffset="-7810.04">32708 7092 587 0,'0'0'61'16,"0"0"-6"-16,-6-101-20 0,6 74 2 15,18 0-24-15,9 1-7 16,4 1 12-16,13 5-8 15,3 7-4-15,2 6-4 0,-9 7-1 0,-7 0-1 32,-11 20-2-32,-7 13-19 15,-13 9 4-15,-2 8 14 0,-7 3-8 0,-25 0 3 32,-9-1 2-32,-14-9-1 0,0-10-23 0,-2-12-3 15,7-10 7-15,12-6 3 16,12-5 21-1,15 0 1-15,7 0 2 16,4 0-4-16,10 0 1 0,20 0 1 16,6 0 1-1,4 0 3-15,10 7-1 0,1 15 2 16,3 2 6 0,2 6-10-16,-3 7 3 0,-7 0-3 15,-9 0-19 1,-2-5-48-16,-3-10-159 0</inkml:trace>
  <inkml:trace contextRef="#ctx0" brushRef="#br0" timeOffset="-7507.81">33292 7261 649 0,'0'0'78'0,"0"0"-21"15,0 0 3-15,0 0-58 16,0 0-1-16,0 0-1 16,-13-4-4-16,13 23 4 0,0 10 4 0,8 6 3 15,7 5-1-15,4 4-3 16,1 2-1-1,0-1-2-15,-5-5 0 16,-8-6-1-16,2-7-23 16,-8-4-15-16,-1-7-12 15,-1-3-43-15,-20-13-88 0</inkml:trace>
  <inkml:trace contextRef="#ctx0" brushRef="#br0" timeOffset="-7010.96">33254 7201 238 0,'0'0'270'0,"0"0"-167"0,0 0-15 15,0 0-27 1,0 0-35-16,0 0-23 15,36-63 6-15,-5 61-6 16,13 2 6-16,3 0-2 0,6 10-5 16,-12 12 3-1,-10 9-10-15,-20 6 4 0,-11 3-13 16,-1 0 2-16,-24-4 9 16,-7-6-8-1,2-8 11-15,8-7-2 0,7-7 2 0,12-2 0 16,3-3 0-16,0-3-9 15,31 0-3-15,14 1 12 16,11 3 0 0,-4 3 2-16,-9 5-2 0,-16 3-11 0,-13 2-12 31,-13 3 0-31,-1 2 20 16,0-1 3-16,-15-5 10 15,-1 1 32-15,0-7-6 16,1-1-8-16,-5-3-12 15,1 1-11-15,-2 1-5 0,-3-1-3 16,7-2-44-16,2-5-93 16,6 0-234-16</inkml:trace>
  <inkml:trace contextRef="#ctx0" brushRef="#br0" timeOffset="-6638.1">33877 7360 658 0,'0'0'91'0,"0"0"-20"15,0 0-35 1,0 0-35-16,102-3 1 16,-97 28-2-16,-5 9 0 15,0 3 1-15,0 5 2 0,-16-3-1 16,6-9-2-16,1-6 0 15,7-9 0-15,2-7 0 16,0 1 0-16,1-1-2 0,25-1 2 0,20 3 1 31,13-8 0-31,12-1 0 16,2-1-1-16,0 0 0 0,-10 0-4 16,-12 0 4-16,-19 0-2 15,-12 0 3 1,-10 0-1-16,-9 4 0 0,-1-4-1 0,0 2 0 31,0 1-33-31,0 1-112 16,0-3-7-16,0-1-40 0</inkml:trace>
  <inkml:trace contextRef="#ctx0" brushRef="#br0" timeOffset="-5542.02">30762 8467 461 0,'0'0'111'15,"0"0"-18"-15,0 0-47 0,0 0 23 16,0 0-29-16,0 0 0 0,-25-51-10 15,25 51-3 1,0 0-8-16,0 0-13 16,0 0-6-16,0 0-6 0,0 9 3 0,0 15-1 15,12 12 2 1,1 9 2-16,5 2-3 16,1 5 3-16,1 1 1 15,-4 0 1 1,-1-3-2-16,-4-5 0 0,-6-6-1 15,-1-8-1 1,-4-12-16-16,0-7-7 16,0-9 10-16,0-3 8 15,0 0 2-15,0 0 5 0,0-6-3 16,-4-22 2-16,-7-12-40 16,-4-8 32-16,0-7 9 15,-1 0 9-15,1 1 1 0,1 1 11 16,6 2-6-1,7 0 8-15,1 0-18 16,0 6 6-16,1 5 1 16,19 2 3-16,7 1-8 0,9 7-7 15,11 7 1 1,1 7 6-16,3 9-6 0,-10 7-2 16,-10 9-17-1,-11 21-14-15,-12 14 7 0,-8 17 11 16,-8 6 3-16,-27 1 0 15,-5-7-8-15,2-14 8 16,4-13 10-16,12-10 1 16,8-10 1-16,6-6-1 0,8-4 0 0,0-3-8 31,0 3 7-31,22-1-4 16,10 7 3-16,13 0 2 15,9 8 1-15,7 6-1 16,3 9-2-16,2 7-24 15,-5 2-90-15,-12 2-67 0,-9-9-206 16</inkml:trace>
  <inkml:trace contextRef="#ctx0" brushRef="#br0" timeOffset="-5196.43">31764 8586 622 0,'0'0'82'0,"0"0"-25"16,0 0-26-16,0 0-20 0,0 0-9 15,0 0-3-15,-78-18 1 16,45 33 0-16,-3 4-1 15,-2 5 1-15,1 3-1 16,5 8 1-16,6 2 6 16,16 3-2-16,10 3-4 0,0-2 0 15,21-4-1-15,24-4 0 16,14-7 1-16,18-10-12 16,3-5-36-16,2-7-40 15,-18-4-72-15</inkml:trace>
  <inkml:trace contextRef="#ctx0" brushRef="#br0" timeOffset="-4889.74">31925 8776 390 0,'0'0'228'0,"0"0"-92"0,0 0-70 16,0 0-55-16,0 0-9 15,102-58-4-15,-62 58 1 16,-5 0 0-16,-4 14 1 0,-4 8-2 15,-12 5 1-15,-9 4-3 16,-6 3 4-16,0-1 0 16,-9-3 4-16,-10-3 1 15,2-8 4-15,6-6 6 16,5-4-9-16,1-3-5 0,5-2 2 16,0 1-3-16,0 2-1 15,5 0 1 1,21 3 1-16,14-3 5 0,15-1 0 15,16-3-6-15,17-3-16 16,11 0-73-16,-5-7-177 0</inkml:trace>
  <inkml:trace contextRef="#ctx0" brushRef="#br0" timeOffset="-4410.13">33084 8614 628 0,'0'0'18'0,"0"0"50"16,0 0-17-16,0 0-36 15,0 0 13-15,0 0 2 16,0-31 26-16,0 29-18 0,0 2-13 0,0 0-20 31,0 0-5-31,0 0 0 16,-15 12-1-16,-11 14-3 15,-16 6 4-15,-3 7 1 16,3 5 0-16,-3-2 1 0,6 0-2 16,3 0 0-1,4-5-1-15,2-8 2 0,10-7-2 16,7-9 1-16,11-4-6 15,2-2-22-15,18-1-5 16,26-2 21-16,17 1 11 16,10 0 1-16,3-2 3 15,0 6 0-15,-8 2-3 0,-6 3 3 16,-15 1-3-16,-13 0-12 16,-15-2 1-16,-10-2-7 0,-7-1 3 31,0 2 0-31,0-1 0 15,0 0-56-15,8-6-72 0,5-5-213 16</inkml:trace>
  <inkml:trace contextRef="#ctx0" brushRef="#br0" timeOffset="-3960.44">33754 8639 235 0,'0'0'364'16,"0"0"-314"-16,0 0 33 15,0 0-53-15,0 0-19 16,0 0-5-16,-17-5 6 31,14 10-8-31,3 19-2 16,0 11 9-16,0 11 8 15,7 10-6-15,13 0-7 0,-3 2 2 16,4-4-6 0,-3-4-2-16,-5-8 0 0,-4-6 1 15,-8-8-1-15,-1-7-2 0,0-6-10 16,-7-6-25-16,-8-9-35 16,-1 0-63-16</inkml:trace>
  <inkml:trace contextRef="#ctx0" brushRef="#br0" timeOffset="-3564.78">33692 8820 681 0,'0'0'28'0,"0"0"54"0,17-104-65 16,1 72-14 0,1-1-1-16,2 0 1 15,-1-2 5-15,1 1 5 0,1 3 9 16,2 7-4-16,-1 9-14 15,0 9 3-15,-1 6-7 16,-2 0-7-16,1 25-3 16,-6 14-11-16,-9 10 8 15,-6 6 7-15,0 2 3 0,-9 1 1 0,-14-8-3 32,-7-6 5-32,-2-8 0 15,1-8 1-15,0-9-1 0,7-7 0 0,12-4 0 16,7-5-1-1,5 4-17 1,0 3-32-16,15 7 33 16,13 2 14-16,17 4 2 15,9 2 2-15,16 4-1 0,7-2 0 0,0 2 0 32,-1-2-1-32,-19 1-22 0,-11-8-70 15,-19-8-100-15</inkml:trace>
  <inkml:trace contextRef="#ctx0" brushRef="#br0" timeOffset="-3179.27">34439 8846 594 0,'0'0'107'0,"0"0"-10"15,0 0-50 1,0 0-14 0,0 0-9-16,0 0-6 15,0-9 0-15,-2 9-6 0,2 0-11 0,-1 0-2 31,-1 0 0-31,-1 13-2 16,-2 15 0-16,4 7 2 0,1 4 1 16,0 2 5-16,6 3-4 15,9-4 0 1,1-4 0-16,-1-4 1 0,-2-5-1 16,-2-5-1-16,-2-5-15 0,-6-2-44 15,-3-12-56-15,-5-3-210 16</inkml:trace>
  <inkml:trace contextRef="#ctx0" brushRef="#br0" timeOffset="-2563.46">34467 8826 460 0,'0'0'101'31,"0"0"-49"-31,0 0-26 0,0 0 7 0,0 0 11 15,0 0 17-15,-3-40-16 32,3 32-11-32,8-1-25 0,8-2-5 0,9 4-4 31,7 5-1-31,-1 2 1 0,0 0 0 16,-7 0 0-16,-7 13-4 15,-10 10 1-15,-7 9-3 0,0 4-3 16,-20 4 6-1,-13-4 2-15,-1-5-4 16,2-7-1-16,9-9 0 0,10-7 5 0,6-4-2 31,7-1-13-31,0 1-42 16,0 1 28-16,22 2 29 0,8 0 1 16,2 7 6-16,11 3-5 0,2 1 0 15,3 3 0-15,0 0-2 16,-8 1 1-16,-10-5 0 15,-9-3 2-15,-14-1-2 0,-3-6 0 16,-4-4 7 0,0 4 33-16,-20-1 11 0,-12 1-2 15,-11 0-28-15,-2-2-13 16,2 0-4-16,1-3-2 16,14-2-2-1,15 2-15-15,8-2-45 16,5 0-73-1,11-4-157-15</inkml:trace>
  <inkml:trace contextRef="#ctx0" brushRef="#br0" timeOffset="-2293.9">35013 9044 434 0,'0'0'420'16,"0"0"-347"-16,0 0-32 0,0 0-7 15,0 0-14-15,0 0 15 16,2-28 3-16,-2 28 1 16,0 0-37-16,0 0-2 15,0 7-1-15,4 19-14 16,5 11 15-16,-2 12 7 31,2 8-5-31,-3 4-2 0,-6 13 0 16,0 9-42-16,-17-6-44 15,-13-17-140-15</inkml:trace>
  <inkml:trace contextRef="#ctx0" brushRef="#br0" timeOffset="1920.85">28137 10411 251 0,'0'0'111'0,"0"0"-14"0,0 0-40 15,0 0-6 1,0 0-30-16,0 0-13 15,0 0 14-15,0 0 4 0,-63-73 10 16,53 65 34 0,1 3-47-16,3 1-2 0,1 0 5 15,1 2-7-15,3 2-2 16,1-1-13-16,0 1-3 16,0 0-2-16,0 0 1 15,0 0-4-15,0 1-4 16,0 22-1-1,0 13 9-15,0 6 0 0,0 7 1 16,0 0-1-16,5 1 0 16,5-2 0-16,0-4 0 15,1-3 0-15,-1-5-1 16,-5-4 1-16,0-6-27 16,-5-3-38-16,0-7-59 15,-7-12-117-15</inkml:trace>
  <inkml:trace contextRef="#ctx0" brushRef="#br0" timeOffset="2566.34">28012 10382 416 0,'0'0'25'0,"0"0"25"15,0 0-32 1,0 0-5-16,0 0-6 0,0 0 19 15,78-47 2-15,-55 47 4 0,-7 0-24 16,-2 0-1-16,-3 7-6 16,-2 16-1-1,-3 6 0-15,-1 5 1 0,-5 3 1 0,0-2-2 16,0-5 0 0,-10-3 0-1,-1-8-2-15,-1-7 0 0,4-4 1 16,4-6 0-1,3 0 1-15,1-2 3 16,0 0 7-16,0 0 19 16,0 0-17-16,13 0-12 0,11 0 0 15,12 0 3 1,6 0-7-16,5 3 8 0,3 10-4 16,-3 3 2-16,-5 6-2 15,-11 5-14-15,-6 1-4 16,-11 3 4-16,-7-1 7 15,-7 4 7-15,0-4-3 16,-5-1 1-16,-26-4 2 16,-7-2 0-16,-10-6 6 0,-6-3 0 15,3-5-4-15,3-7 10 16,7-2-12-16,11-4-4 16,14-17 3-16,16-9-13 15,0-5-60-15,31-7-162 16</inkml:trace>
  <inkml:trace contextRef="#ctx0" brushRef="#br0" timeOffset="2956.04">28721 10586 534 0,'0'0'31'0,"0"0"-22"0,0 0-4 16,0 0-4-16,0 0 0 16,0 0 0-16,-65 75-1 15,65-52 8-15,0 6-6 0,0 1 5 16,1-1-3 0,12 1 3-16,2-4-1 0,3-2-4 15,1-5 1-15,0-9-1 16,6-4-2-16,-6-6 1 15,3 0 9 1,-1-14 25-16,-3-11-4 0,-3-9-22 16,-10-1-2-1,-5-3-7-15,0 5-1 16,-17 2-2-16,-11 7 0 16,-1 4 3-16,-1 11 17 0,5 5-2 15,6 4-14 1,4 0-1-16,8 4-38 0,7 9-44 15,0 4 15-15,2-3-130 16</inkml:trace>
  <inkml:trace contextRef="#ctx0" brushRef="#br0" timeOffset="3273.22">29057 10441 538 0,'0'0'104'15,"0"0"-46"-15,0 0 22 0,0 0-50 16,0 0-30 0,0 0-4-16,-10-12 0 0,10 12-1 15,0 19 4 1,0 8 1-16,0 10 21 15,0 0-11-15,5 7 1 0,10 0-6 16,-2-4 3 0,6-4-8-16,-4-4 1 0,-4-7-2 0,1-2 1 31,-2-5-23-31,-9-1-61 0,-1-11-81 0</inkml:trace>
  <inkml:trace contextRef="#ctx0" brushRef="#br0" timeOffset="3502.95">28956 10713 547 0,'0'0'30'15,"0"0"18"-15,0 0 5 16,0 0 8-16,0 0-40 0,0 0-14 15,-13-20-7-15,38 17-2 16,14-3-6-16,17 3-16 16,11-1-37-16,1-3-25 15,-9-5-106-15</inkml:trace>
  <inkml:trace contextRef="#ctx0" brushRef="#br0" timeOffset="3901.28">29302 10448 539 0,'0'0'55'16,"0"0"62"-16,0 0-49 0,0 0-42 0,0 0-26 31,0 0 0-31,-15-14-4 16,15 30-5-16,0 11 9 15,8 10 21-15,4 6 6 16,-3 0-16-16,1-3-9 0,-3-4 0 15,-2-11 0-15,0-10-2 16,-4-9 0-16,-1-6-12 16,0 0 10-16,1 0 2 15,8-11 5-15,3-16-5 16,11-8-44-16,3 4-2 0,3 6 32 16,-3 10 14-16,-5 8 11 15,-2 5-1-15,-8 2 1 16,3 0-10-16,2 17 1 0,-3 7 8 31,4 3-4-31,4 3-1 16,1 4-2-16,4-1-3 15,5 1 0-15,7-2-72 0,3-12-38 16,1-10-177 0</inkml:trace>
  <inkml:trace contextRef="#ctx0" brushRef="#br0" timeOffset="4400.87">30279 10547 358 0,'0'0'178'16,"0"0"-79"-16,0 0-9 0,0 0-28 0,0 0-23 15,0 0-4 1,-21-33 19-16,21 33-12 0,0 0-14 0,0 0-15 16,0 0-13-16,0 5-12 31,0 18 6-31,0 15 6 0,15 7 0 0,2 7 0 31,8 5 1-31,0-3-1 16,-2-10-13-16,-4-10-40 15,-12-8-18-15,-7-11-18 16,0-14-69-16,-32-1-288 16</inkml:trace>
  <inkml:trace contextRef="#ctx0" brushRef="#br0" timeOffset="4657.46">30073 10574 625 0,'0'0'10'0,"0"0"25"16,0 0 7-1,0 0-5-15,0 0-2 0,-14-104-31 16,21 82 24-16,14-1-6 15,5-1-16 1,9 4-4-16,6 4-2 0,2 3 2 0,0 10-2 31,-1 3 0-31,-2 0-10 0,-2 21-22 0,1 10-40 16,-3 4-16 0,5 4 10-16,2-2-209 15</inkml:trace>
  <inkml:trace contextRef="#ctx0" brushRef="#br0" timeOffset="4912.28">30846 10547 639 0,'0'0'48'16,"0"0"10"-16,0 0-35 0,0 0-22 0,0 0 1 15,0 0-2-15,-69 43 0 16,56-10 6-16,-4 5 9 16,2 5-6-1,-2 5-6-15,-2 0-3 0,2 0-1 16,-4-8-65-16,-3-13-103 16,-2-15-399-1</inkml:trace>
  <inkml:trace contextRef="#ctx0" brushRef="#br0" timeOffset="5130.11">30529 10651 599 0,'0'0'50'0,"0"0"28"15,0 0-60-15,0 0-18 0,0 0-4 16,0 0 4-1,121 55 9-15,-77-20-4 0,-3 6 1 16,4 0-3 0,0 0-3-16,1-4-23 0,0-10-97 0,-2-11-238 31</inkml:trace>
  <inkml:trace contextRef="#ctx0" brushRef="#br0" timeOffset="5970.55">31106 10750 453 0,'0'0'46'16,"0"0"0"-16,0 0-26 0,0 0 19 16,0 0 1-16,0 0 8 15,37-90 33-15,-37 79-60 16,0 4 12-16,-11 2-15 0,-11 5-18 16,-10 0-2-1,-1 0-5-15,4 12 2 16,8 7 2-16,12 4-14 15,9 6-7-15,15 1 14 0,22-1-4 16,18-1 3-16,0 0 8 16,0 0-12-1,-11-6-9-15,-14-4-8 16,-18-2 17-16,-12-3 11 16,-2-8 4-16,-31 2 8 0,-10-3 17 15,-3-3 7 1,-2-1-29-16,9 0 1 0,6 0-4 15,11 0-16-15,16 0-62 0,6 0-113 16</inkml:trace>
  <inkml:trace contextRef="#ctx0" brushRef="#br0" timeOffset="6900.96">32148 10711 500 0,'0'0'86'16,"0"0"-79"-1,0 0 3-15,0 0-10 16,0 0 0-16,0 0 4 0,-8-99 20 15,8 83 42 1,-7 5-19-16,-17 4-6 16,-14 5-34-16,-8 2-6 0,-4 2-1 15,2 14 3-15,10 7-2 16,8 0-1-16,11 4-3 16,12-5 1-16,7 0-3 0,2-5-6 15,28-2-10 1,15-6-22-16,7-4-18 15,6-5-5-15,-7 0 3 16,-13-2-44-16,-19-10 87 16,-11 2 20-16,-8 1 92 0,0 2 2 0,-6 6-34 15,-5 1-20-15,-1 0-40 32,2 0 4-32,10 4-4 0,0 5-8 0,15 2 8 31,23 1 5-31,8-3 22 15,5-3-13-15,-8-6-6 16,-10 0-7-16,-8 0-1 16,-9-6 8-16,-6-10 31 0,-7-7-24 0,-3-3-1 15,0-9-5-15,-4-1-9 16,-12 3 0 0,1 2 0-16,0 7 20 0,9 6 11 15,1 11-8-15,5 0-11 0,0 4-4 16,7 1-8-1,18-5-15-15,11 3-11 16,-1 2 24-16,2 2-2 16,-9 0 4-16,-3 11-4 15,-8 12 3 1,-5 10 1-16,-6 6-3 16,1 5 3-16,-1-4-1 0,-2 0-9 15,1-9-2 1,-2-11-7-16,1-6 2 0,4-8 11 0,9-6-9 15,13 0 15 1,12 0 3-16,11-20-3 16,4-5-24-16,-1-5-44 15,-4-7 10-15,-16-2 47 0,-14 3 11 16,-10 4 25-16,-12 7 55 16,-2 6-7-16,-23 3-43 15,-3 7-10-15,-1 4-6 16,6 5-9-1,-3 0-5-15,8 1-1 0,0 15-2 16,7 11 1-16,11 5 0 16,0 7-1-16,16 9-1 15,21 2-20-15,6-8-114 0,2-10-309 32</inkml:trace>
  <inkml:trace contextRef="#ctx0" brushRef="#br0" timeOffset="8565.68">33652 10549 281 0,'0'0'34'0,"0"0"99"0,0 0-126 0,0 0 98 16,0 0-58-1,0 0 10-15,-20-84-9 16,20 67 15-16,0 3-42 0,4-1 7 0,13 3-25 31,9 0-3-31,9 6 0 16,3 1 0-16,2 5 0 0,-4 3-2 16,-5 19-1-16,-5 10-1 0,-4 4 3 15,-7 4 0 1,-10 4-1-1,-5-5 2-15,0-2-3 0,-5-11 3 0,-10-3 0 32,-4-5 2-32,6-8-5 0,3-4 3 0,9-6-5 15,-1 0 5 1,2-6 0-16,0-17-7 16,0-5-23-16,20-5 25 15,5-4 5-15,5 1 0 0,1 4 9 0,-4 3-9 16,3 6 0-16,-6 8 5 31,-5 5 1-31,-4 7 0 0,-4 3-6 16,0 0-5-1,3 12-18-15,2 11 10 0,0 9 3 16,4 3 5-16,-2 6 2 16,1 1-3-16,-4 2-22 15,1-4-18-15,0-6-48 16,-1-12-85-16</inkml:trace>
  <inkml:trace contextRef="#ctx0" brushRef="#br0" timeOffset="8867.61">34497 10535 590 0,'0'0'74'16,"0"0"39"-16,0 0-31 0,0 0-50 16,0 0-32-16,0 0-5 15,-10-14-1 1,10 37 0-16,0 4 6 0,6 8 5 16,4 6-4-16,0 5 1 0,0 2 0 15,-3-5-2 1,-1-6-3-16,-2-6-6 0,-3-7-11 15,3-5 1 1,1-7-9-16,1-6-67 16,-6-6-32-16,0 0-382 0</inkml:trace>
  <inkml:trace contextRef="#ctx0" brushRef="#br0" timeOffset="9166.21">34490 10484 333 0,'0'0'0'0,"0"0"0"0,0 0 179 0,0 0-90 16,96-89-58-16,-75 83 43 16,3 4-23-16,2 2-47 31,2 0-4-31,-7 8-1 0,0 11-4 0,-10 3-1 15,-6 7 5-15,-5-4 1 32,-1 1 0-32,-24 0 2 15,-10-6 5-15,-7-1-3 0,-6-4 4 0,1-3-8 32,3-3-55-32,13-3-55 0,13-6-54 0</inkml:trace>
  <inkml:trace contextRef="#ctx0" brushRef="#br0" timeOffset="9592.11">34894 10525 641 0,'0'0'115'0,"0"0"-91"16,0 0-24-16,0 0-8 0,0 0-2 15,0 0 10 1,2 58 2-16,-2-31 6 0,0 3-1 16,0 0 8-1,0-7-7-15,0-3-6 0,0-11 2 0,0-3-1 32,0-5 0-32,0-1-3 0,0 0 3 0,0 0 17 15,0 0 17-15,0-20-20 31,13-8-17-31,7-7-35 16,6-3 12-16,2 4-21 16,2 7 24-16,-4 6 20 15,0 9 2-15,-8 7 29 0,1 1-28 16,-3 4 4-16,4 0-7 16,-3 7 0-16,7 11 0 15,0 8 0-15,3 8 0 0,-1 6 1 16,-4 6-1-16,-6 2-1 15,-4 2-16 1,-2-13-96-16,3-11-192 16</inkml:trace>
  <inkml:trace contextRef="#ctx0" brushRef="#br0" timeOffset="34543">11850 11130 506 0,'0'0'5'16,"0"0"36"-16,0 0-31 16,0 0-3-16,0 0 24 0,0 0-1 15,18-89 6 1,-18 77 9-16,0 2 11 0,0 2-19 16,-3 0-8-1,-7 0-17-15,-2 4-5 0,-1-1-3 0,-1 4-4 16,-3 1 0-16,2 0-1 15,-1 0 1 1,-1 0-2-16,2 0 4 16,-3 0-3-16,-5 14 1 15,2 4 0-15,-9 6-1 16,3 8 2-16,-5 6-2 16,4 5 0-16,1 3 1 15,6 2-2-15,6-1 2 16,4 2-3-16,5-1 0 15,6-1-4-15,0 0 3 16,5-3-3-16,17 0 5 0,12-4 0 16,7-1 2-16,3-2 0 15,7-5 0 1,3-5 0-16,-3-9 3 0,-1-6-2 16,-3-8 0-1,1-4 1-15,3 0-2 0,0-12 1 0,-1-6 2 16,-5-3-1-16,-5 0-1 15,-12 0-1-15,-9 4 1 0,-7-1 1 32,-9 1 3-32,-1 0 12 15,-2 2-8-15,0-1-5 16,0 1 4-16,-9-1-7 0,-2 3 5 16,1-1-6-1,2 2-5-15,-4 4 5 0,2 1-2 16,-3 4 0-1,0 1-10-15,1 2 12 16,1 0-3-16,0 0 1 0,-3 0 2 16,-3 0-1-16,-3 0 1 15,-5 0 0-15,2 0 0 16,-2 2 0 0,4 1 1-16,5 0-3 0,2-3 4 0,3 2-2 15,1-2 0 1,4 0 1-16,1 0-2 15,0 0 2-15,5 0 13 16,0 0-4-16,0 0-2 0,0 0-8 0,0 0-14 31,0 0-13-31,1 0-4 16,14 0 0-16,6 2-81 16,3-2-13-16,-3 0-431 15</inkml:trace>
  <inkml:trace contextRef="#ctx0" brushRef="#br0" timeOffset="35621.68">12261 11347 544 0,'0'0'45'0,"0"0"9"16,0 0-17 0,0 0 2-16,0 0 14 15,0 0-20-15,-9-55-1 16,9 51-21-16,4-1-7 16,11 3-1-16,5 2-2 15,1 0 2-15,3 6-3 16,-4 16-7-16,-1 7 7 15,-8 5-1-15,-6 3 2 16,-5 0 0-16,0-4-1 0,0-4 0 16,-4-5 8-16,-7-3-4 15,5-7-3-15,-2-6 1 16,8-3-2-16,0-3-2 16,0-2 1-16,0 0-1 15,0 0 2-15,0 0 7 16,0-13 3-16,0-4-9 0,15-8-1 15,0-2 0 1,5-3-1-16,0-1 0 16,2 1 1-16,3 6 0 15,-2 3 0-15,-4 7-1 0,-9 7 1 16,-5 6-3 0,1 1 3-16,-1 0-7 15,0 6 5-15,2 13 0 16,2 4 2-16,1 5 0 0,5 5 0 15,4 2 0 1,6 1 0-16,5 1 1 0,6-2-2 0,5-6 1 16,3-10 0-1,0-10 0-15,-7-5-3 16,4-4 3-16,-2 0-4 16,6-12 2-16,1-13-8 0,2-6-18 0,-2-6 2 15,-10-3-9 1,-15 1 35-16,-13 5 5 15,-8 3 40 1,0 5-11-16,-23 6-13 16,-7 7-7-16,-2 4-10 15,-1 7-4-15,0 2-1 0,4 0 0 16,-1 0-10 0,2 6 6-16,8 6 5 15,2 5 0-15,6 4-2 0,6 3 0 16,6 4 0-16,0 0 0 15,6 2-1-15,16-7 0 16,6-2 3-16,7-12 1 0,5-5-1 16,2-4 3-1,-1-7 1-15,-10-18-3 16,0-7 3-16,-11-7-4 0,-2-9-3 16,-15-5-9-1,-3-5-4-15,0 2 16 16,-16 5 0-16,-4 8 25 0,1 12 2 0,2 12 5 31,7 6-2-31,4 5-12 16,1 1-7-16,5 5-3 15,0 2 7-15,0 0-15 0,0 0-1 0,0 6-7 16,0 25 4 0,0 17 3-16,5 15 1 15,5 9 1-15,2 3 1 16,2-3 1-16,3-1-3 15,8-1 2-15,0-7-2 16,7-2-2-16,-1-6-66 0,-2-21-50 16,-12-15-355-1</inkml:trace>
  <inkml:trace contextRef="#ctx0" brushRef="#br0" timeOffset="36826.89">22515 11548 302 0,'0'0'233'15,"0"0"-195"-15,0 0-21 0,0 0 21 16,0 0-37-16,0 0 13 15,-15-48 33 1,3 38 28-16,-2 3-36 0,-6 2-17 16,-3 3-17-16,-7 2 1 15,-2 0-6 1,-4 6 0-16,-7 10 0 16,0 5 1-16,0 3 0 0,6 1-1 15,0 7 1 1,6 6 1-16,5 6-2 0,6 8 0 0,10 4-4 0,10 6 3 31,0 0 0-31,4-1-1 16,22-7 1-16,6-3 1 0,15-9-3 0,11-7 1 31,10-12 2-31,8-7 1 16,1-11-1-16,1-5 0 0,-6 0-3 15,-9-15 3 1,-11-7 7-16,-6 0 6 15,-13-4-8-15,-7 0 14 16,-6 1-10-16,-5-4-5 0,-4 3-4 16,-8 0 0-1,-3 3 1-15,0 0 1 0,-4 4 3 16,-15 6-5-16,-2-1 3 16,-9 6 2-16,-2 1-4 0,-10 3-1 0,2 2-3 15,4 2 3 1,2 0 0-1,3 0-1-15,0 2-4 0,2 5 5 16,6 0 2-16,6-2-1 16,5-2-2-16,9 0-2 0,0-3 3 31,3 0-12-31,0 0 8 16,0 1 0-16,0 5 0 0,11 2 2 0,8 2-6 15,2 4-23 1,5-3-72-16,-5-6-66 15</inkml:trace>
  <inkml:trace contextRef="#ctx0" brushRef="#br0" timeOffset="37797.68">22807 11648 492 0,'0'0'89'16,"0"0"-61"-16,0 0-20 0,0 0-5 0,0 0 8 16,0 0 4-1,29 25 18-15,-17-4-1 16,0 5-6-16,-2 5-8 15,-2 3 5-15,-1 2-21 16,-7-3 16-16,0-2-12 16,0-5-5-16,0-9 5 0,-2-4-3 15,-3-8-3 1,2-3 11-16,3 0-10 0,0-2 1 16,0 0 5-16,0-4 29 15,3-12-2-15,9-9-34 16,6-3-9-16,4-2 3 0,4-2-11 15,2 3 1 1,6 4 1-16,-8 5 8 16,-9 11 7-16,-6 3 0 0,-10 4 16 15,4 2-12 1,-1 0-4-16,1 15-11 0,5 9 10 0,1 3 1 16,-2 4-5-1,2 2 5-15,4-5 0 16,3 1 0-1,7-3 0-15,9-6 1 16,9-5-1-16,8-5 3 0,-1-8-8 16,4-2 5-16,-7 0 0 0,-4-9 0 15,-2-5 6 1,-10-6-4-16,-3 0 0 0,-7-3 5 16,-7-4-6-16,-9 1 9 15,-5-4-9 1,0 3 5-16,-17 0-1 0,-8 5-3 15,-1 3-2-15,-1 5-2 0,-3 5-2 32,1 6 2-32,3 3 0 15,-3 0 2-15,4 0 0 0,4 5 1 16,5 11-1 0,8 3-2-16,8 6-4 15,0 1 3-15,0-1 0 16,15-6 1-16,10-1 2 0,11-11 2 15,9-4-2-15,-1-3 3 16,1-5 1-16,-8-18-4 0,-5-8-3 0,-12-6-6 16,-5-9 3-16,-14-6 5 31,-1-1-19-31,0 2-7 0,-14 9 27 16,-1 11 29-16,3 13 26 15,5 6-20 1,-3 7 6-16,10 0-16 0,0 5-9 15,0 0-11-15,0 0-5 16,0 0-9-16,0 24 1 0,0 11 7 31,0 15 1-31,3 7 5 16,9 6-4-16,1 6 1 0,3-2 7 16,4-1-9-16,0-3-18 15,1-12-91-15,-10-16-121 16</inkml:trace>
  <inkml:trace contextRef="#ctx0" brushRef="#br0" timeOffset="39142.25">9925 11478 330 0,'0'0'42'16,"0"0"3"-16,0 0 14 16,0 0 0-16,0 0-18 15,0 0 6-15,0 0 23 0,-54-79-3 16,48 65-24 0,-3 0-11-1,-1-1-13-15,4 2 6 0,-3 0-24 16,4-5 0-16,5 1 0 15,0-4 0-15,0 2-1 16,0 1-1-16,3 4 1 16,-1 6 0-16,1 6 0 15,2 2-9-15,-3 0-72 16,7 21-68-16,1 5 79 0,1 4-251 16</inkml:trace>
  <inkml:trace contextRef="#ctx0" brushRef="#br0" timeOffset="44461.64">9903 8497 287 0,'0'0'28'16,"0"0"63"0,0 0 9-16,0 0-24 15,0 0-33-15,0 0 1 16,0-14-16-16,0 14-15 0,0 0-8 16,0 0-3-16,0 0 7 0,0-2 13 31,0-3 5-31,0-2-16 15,0-3-8-15,0-2-3 16,13-2 0-16,1-2 0 0,4 1-1 16,0 2 1-16,3 1 0 15,-3 4-3-15,-6 2 3 16,-1 6 0-16,-7 0-2 16,1 0-17-16,-5 23 4 0,0 12 15 15,0 6 4 1,0 3-3-16,0-1-1 15,0-6 0-15,0-2 0 0,0-8 1 16,0-10-1-16,1-7 0 0,-1-4 1 16,0-6-1-16,0 1 8 15,0-1 3-15,0 0-6 32,0 0-2-32,-1-16-3 0,1-4 0 15,0-4-18-15,0-3 0 16,10-1 10-1,6-1 8-15,4 4-2 0,1 6-2 16,-4 6 4-16,-7 6 6 16,-5 6 2-16,-5-1 1 15,0 2-9-15,0 0 0 0,0 5-7 16,3 12 2 0,4 7 0-16,-1-1 3 15,5 2 2-15,3 0 0 0,-2-4 0 16,7-3-21-16,-8-2-52 15,4-8-42 1,-5-7-105-16</inkml:trace>
  <inkml:trace contextRef="#ctx0" brushRef="#br0" timeOffset="45027.83">10353 8449 579 0,'0'0'105'0,"0"0"-18"16,0 0-69-16,0 0-11 0,0 0-7 16,0 0 0-16,-20 20-1 15,15 2 0-15,1 7 1 16,3 4 4 0,1 2-1-16,0-1 0 0,0-3-2 0,5-6 0 15,2-6-1 1,-3-5 0-16,-3-4 3 0,-1-1-3 0,0-2 2 31,0-2 4-31,0-3-4 16,0 1-2-16,0-3 0 0,0 0 2 15,-1 0-2-15,0-8 3 16,1-12-3-16,0-2 0 0,0-7 4 16,0-3 2-16,0 2 12 31,0-2-1-31,0 0-3 0,0 1-6 15,0-1-8 1,0 0-1-16,10-5-11 16,7 5 2-16,2 2 4 0,-5 4 4 0,1 7 4 15,-3 4 1 1,-5 6-3-16,-2 2 3 16,-3 3-3-16,2 4 0 0,2 0-4 15,3 0 2 1,1 0-3-16,5 7-7 0,-4 12 6 15,-1 5 1-15,-2 3-1 0,-6 3 4 32,-2 2 1-32,0 1 0 0,-2-4 1 0,-13-4-5 31,-3-4-5-31,2-6-42 16,1-5-71-16,4-6-64 0</inkml:trace>
  <inkml:trace contextRef="#ctx0" brushRef="#br0" timeOffset="45507.43">10615 8365 408 0,'0'0'159'0,"0"0"-112"15,0 0-10 1,0 0-14-16,0 0-23 0,0 0-4 0,4 18 3 16,-4 6 1-1,0 1 9 1,0-1 14-16,0-1-8 0,-4-4-9 0,2-4-5 0,-1-5 3 31,2-3-2-31,1-7 1 16,0 0-3-16,0 0 5 15,0 0 8-15,-1 0 38 16,-4-10-31-16,5-11-20 16,0-7-4-16,0-4-1 15,0-5-16-15,21 4-12 0,5 2 15 16,5 7-11-16,-3 10 27 0,-9 10 2 16,-7 4 0-1,-4 0-1-15,-6 23 1 16,-2 8 9-16,0 8 12 0,4 5-1 15,1-1-13-15,5 1-5 16,4-3-2-16,9-4 0 16,8-8-55-1,6-13-108-15</inkml:trace>
  <inkml:trace contextRef="#ctx0" brushRef="#br0" timeOffset="47057.92">22722 8077 343 0,'0'0'120'0,"0"0"-29"16,0 0 6-16,0 0-47 0,0 0-49 15,0 0 51 1,0 0-5-16,-20-34-34 0,19 30 8 16,-1 1-2-1,2-1 9-15,0 2-18 0,0-1-2 16,0 2-8-16,0 1-1 15,0 0-4-15,0 0-5 0,8 0-4 16,2 0-1-16,5 10 14 0,-2 9-10 31,0 8 8-31,0 5 1 16,-4 1-1-16,-9 4-19 16,0-1 9-16,0-4 7 0,0-2 3 0,-7-7-2 31,2-6 2-31,-2-5 0 15,4-5 3-15,3-2-1 16,0-5 0-16,0 0 1 0,0-3 0 16,0-18 0-16,2-5-60 15,11-5 54-15,1-3-4 16,6 1-6-16,-1-4-13 0,2 6 8 16,2 6 2-16,-8 4 11 15,-2 8 8 1,-3 7 7-16,-8 3 2 0,-1 3-7 15,-1 0-2-15,0 0-4 16,4 12 2-16,-4 6-1 16,0 9 3-1,0 5 0-15,0 1 3 16,0 1-2-16,6 0-2 0,4-7-4 16,4-6-29-16,-1-10-112 0,2-11-214 15</inkml:trace>
  <inkml:trace contextRef="#ctx0" brushRef="#br0" timeOffset="47656.95">23149 8114 455 0,'0'0'52'16,"0"0"-6"-16,0 0-3 0,0 0-25 16,0 0-17-16,0 0 4 15,-47 40 0-15,47-18 12 0,6 5 3 16,3 7 2-16,2 1-3 0,-5 2 2 31,-2-3-13-31,-4-2-2 16,0-5 3-16,0-6-7 0,0-7 5 0,-4-9-7 31,4-1 1-31,0-4-1 16,0 0 7-16,0-4 6 15,0-12 48-15,0-8-47 0,0-7-10 16,0-1 1-16,-2 0-4 16,-2 0-1-16,4 2 1 15,0 2-1-15,0-3-2 16,0 3 0-16,0-4 2 15,0 1 0-15,10 3 0 0,1-1 0 16,1 7 0 0,-1 2 0-16,1 8-5 0,0-1 5 15,-2 6-14-15,0 2 14 16,-3 2-6-16,4 3-11 0,3 0-7 31,1 0-4-31,-8 0 16 16,1 14-5-16,-6 3 5 0,-2 6 11 15,0 5-1 1,-6-3 2-16,-10 0 0 0,-4-4 1 16,2-4-2-16,4-3 2 15,2-3-2-15,0-3-26 16,4-6-75-16,2-2-326 0</inkml:trace>
  <inkml:trace contextRef="#ctx0" brushRef="#br0" timeOffset="48157.65">23309 8186 513 0,'0'0'57'16,"0"0"-41"-16,0 0 18 16,0 0-31-16,0 0-3 0,0 0-1 15,11 4 0 1,-11 16 0-16,0 5 1 0,0 1 0 16,0-1 1-16,-3-8 0 15,0-2-1-15,-2-2 9 16,3-5-9-16,-1 3 1 0,1-4 1 31,-1-5 1-31,3 2-3 0,0-4 0 0,0 0 11 16,0-10 36-1,0-14-45-15,15-3-2 0,4-3-2 0,6-4-7 32,0 7-14-32,-5 7 18 15,-4 8 5-15,-11 5 7 16,0 7 15-16,-4 0-22 15,1 0-7-15,5 18 2 16,4 2 5-16,0 5-2 16,6 3 2-16,1-2-1 0,2 6 1 15,-2-3 0 1,4-1-23-16,1-4-54 0,-7-12-353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5:57:22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20867 5373 129 0,'0'0'100'0,"0"0"-82"15,0 0-9-15,0 0-4 16,0 0 3-16,0 0 22 15,0 0 24-15,0 0-22 16,6-20-20-16,-5 15 11 16,3 1-1-16,-4 1-6 15,0 3-8-15,4-2 5 16,-4 0-9-16,1 1 0 16,-1 1 3-16,0-2-1 15,0 1 3-15,1-2-3 16,-1 2-2-16,0-1-1 15,0 2 6-15,0-3 1 16,0 1-6-16,-6 0-2 16,-5 2 2-16,-8 0-1 0,2 0-3 15,-3 0 0-15,-5 0 0 16,-2 7 2-16,0 5 0 16,1 2-1-16,6-2 0 15,3 1 0-15,6 1-1 16,2 1-2-16,6 3 1 15,0 2-5-15,3 1 5 16,0 7 1-16,0 1 0 16,0 3 0-16,15 2 1 15,1-1-1-15,7 3 0 16,3-4 0-16,8-3 2 16,2-8-1-16,-3-9-1 0,3-5-1 15,-5-2 1-15,0-5 0 16,3 0-52-1,-5 0-18-15,-3-12-101 0</inkml:trace>
  <inkml:trace contextRef="#ctx0" brushRef="#br0" timeOffset="360.11">21116 5629 208 0,'0'0'53'15,"0"0"-13"-15,0 0-34 16,0 0 1-16,0 0 3 16,0 0 21-16,99-10-2 0,-81 15 3 15,-3 7-6-15,0 5 0 16,-9 2-9-16,-2 1-10 16,-4 1-3-16,0 2-1 15,0 0-1-15,0-5 3 16,0 0-5-16,0-5 2 15,0 0-3-15,0-1 6 16,0 3-4-16,0 1 0 16,0 0-2-16,16 0 2 15,9-2-1-15,7-3 0 16,16-5 0-16,12-6-1 16,8 0 0-16,10 0-4 0,-1-4-20 15,-8-5-11 1,-15 2-41-16,-16 3-55 0</inkml:trace>
  <inkml:trace contextRef="#ctx0" brushRef="#br0" timeOffset="7960.75">23543 9473 93 0,'0'0'26'15,"0"0"21"1,0 0-28-16,0 0 16 0,0 0-3 16,0 0 9-16,0 0-2 15,-13 0-8-15,13 0-15 16,0 0-11-16,0 0-5 15,0 0 1-15,0 0 1 16,3 0-1-16,2 0 1 16,-5 0-1-16,2 0-1 15,1 2 0-15,-2-1 0 16,0 5 0-16,3 1 0 16,-4 0 7-16,4 2-7 15,-4 0-1-15,0 0-2 0,0-1 1 16,0-3 2-16,0-1-2 15,0-1-9-15,0 1-4 16,3-1 13-16,10-2-3 16,-1-1 1-16,7 0-5 15,7 0-8-15,2-1 1 16,3-11-58-16,5-2 63 16,4-1-56-16,-2-2-51 15</inkml:trace>
  <inkml:trace contextRef="#ctx0" brushRef="#br0" timeOffset="48938.53">7939 7584 63 0,'0'0'82'16,"0"0"-39"-16,0 0-7 16,0 0-9-16,0 0-11 15,0 0 10-15,0 0-5 0,0 0 3 16,0 0-7-16,0 0-1 15,-6-41-5-15,6 41-8 16,0 0-3-16,0 0-1 16,0 0-21-16,0 0 17 15,0 0 0-15,0 0 5 16,0 0 3-16,0 0-2 16,0 0 6-16,0 0-2 15,0 0-1-15,0 0 0 16,0 0 5-16,0 0 4 15,-1 0-8-15,-2 0-2 16,1 0-2-16,-3 0 1 0,-1 0-2 16,1 0 1-1,-3 0 2-15,6 0-1 0,2 0 0 16,-4 0 1-16,3 0 6 16,1 0 3-16,0 0 3 15,0 0-3-15,0 0-4 16,0 0-2-16,0 0-3 15,0 0-2-15,0 0-1 16,0 0 2-16,0 0-2 16,0 0 0-16,0 0 3 15,0 0-3-15,0 0 0 16,1 0 0-16,9 0 2 16,10 0-2-16,1 0 1 15,7 0-1-15,6 0 0 0,9 0 0 16,7 0 0-1,7-5 1-15,11-6-4 0,4 1 5 16,2-2-2-16,-2 1 0 16,-7 0 0-16,-2 1 2 15,-12 4-2-15,-4 2 2 16,-8 1-1-16,-12 1 3 16,0 2-4-16,-12 0-4 15,-5 0-13-15,-5 0 16 16,-5 0-15-16,0 0 11 15,0 0 5-15,0 0 5 16,0 0 4-16,0 0-1 16,0 0-8-16,0 0-1 15,0 0 0-15,0 0-32 16,0 7-20-16,0 1-54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6T05:53:38.4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10463 6554 244 0,'0'0'24'0,"0"0"-23"16,0 0 17-16,0 0-6 16,0 0 26-16,0 0-3 15,-29-8 16-15,23 8-35 0,3 0-5 16,1-2 6-1,1 2-15-15,-4-1-1 0,5 1-1 16,0-2-9-16,0 2-3 16,0 0 12-16,0 0 18 15,0 0 14-15,0 0 30 16,-4 0-9-16,4 0-28 16,-3 0 14-16,-5-2-5 15,-2 1-27-15,-3 1-4 16,3 0-6-16,-5 0 3 15,11 0-2-15,-2 0 2 16,2 0 0-16,2 0-7 0,-7 1-23 16,4 8 17-1,-2-1 3-15,2 1 3 0,-4-1 7 16,7 2-2-16,-2 2 0 16,-2 0 0-16,1 2-1 15,-4 0 0-15,3 0 0 16,-3 2 3-16,-1-2-3 15,7 0 3-15,-2 1 0 16,5-1-1-16,0 1-9 16,0 1-3-16,0-4 2 15,0 4 8-15,0 0 2 16,0 0 0-16,0-2 1 16,0 4-2-16,5-2 2 15,-5 1 0-15,3-2-1 0,4-1 1 16,-4-3 0-16,-1-4 0 15,1-2-2-15,1-1 2 16,1-1 0-16,1 1 0 16,3-4 2-16,1 0 3 15,2 0-2-15,3 0 6 16,1 0-4-16,3 0-1 16,-2 0-4-16,-2 0 1 15,-3 0 0-15,3-4 0 16,-5-3 4-16,5-1-3 15,-4 0 5-15,-1 0-3 0,6-3-3 16,-6 1 3 0,-2 0-4-16,2-2 2 15,-2-1 4-15,-1-4 0 16,4-2-2-16,-2 0 0 0,-4-2-1 16,0 2-3-16,-5-3 0 15,2 4 0-15,-2-1 3 16,0 1-2-16,0-2 0 15,0 4-1-15,-7 0 0 16,-3 4 10-16,3 2 4 16,-4 1-8-16,2 3 0 15,-1 0-5-15,2 3-2 16,0 1-2-16,-2 2-16 16,-1 0 7-16,6 0 6 0,-5 0 1 15,4 0 2 1,-7 0 1-16,4 0 4 0,-3 2-3 15,4 1 1-15,-2 4-5 16,-1 1 3-16,-4 3-8 16,-1 1-4-16,2 2-19 15,-1 0 19-15,4 4 1 16,-1 1-2-16,4 3 5 16,3-1-16-16,3-3 1 15,2-3-26-15,0-5 18 16,0-3 4-16,0 0-25 15,1-3 48-15,5-1-43 16,2-3-42-16,-2 0 39 0,4 0-54 16</inkml:trace>
  <inkml:trace contextRef="#ctx0" brushRef="#br0" timeOffset="46.7">10335 6776 17 0,'0'0'0'0</inkml:trace>
  <inkml:trace contextRef="#ctx0" brushRef="#br0" timeOffset="118.51">10335 6776 30 0,'13'-59'80'0,"-11"57"-80"16</inkml:trace>
  <inkml:trace contextRef="#ctx0" brushRef="#br0" timeOffset="3483.83">21566 8348 62 0,'0'0'62'0,"0"0"-11"0,0 0 9 16,0 0-10-16,0 0 22 15,0 0-29-15,8-3-33 16,-8 3-10-16,0 0 0 16,0 0 0-16,0 0 0 15,0 0 0-15,0 0 4 16,0 0-3-16,0 0 10 16,0 0 2-16,0 0-7 15,0 0-5-15,2 0 0 16,0 0 1-16,0 0 22 15,3 0 1-15,1-2-11 16,3 0 0-16,7 0-1 16,0 1-7-16,8-1-6 0,7-1 0 15,2-1 0 1,4-1-1-16,6 0-1 16,-2 2 0-16,-1-1 1 0,-8 3-9 15,-3-3 6-15,-8 4 4 16,-8 0-3-16,-5 0-3 15,-1 0-16-15,-7 0-52 16,0 0-208-16</inkml:trace>
  <inkml:trace contextRef="#ctx0" brushRef="#br0" timeOffset="4191.47">21060 8800 368 0,'0'0'54'0,"0"0"-37"15,0 0-8-15,0 0 28 0,0 0-19 16,0 0 4-16,4-9 4 15,-4 9 6-15,0 0 3 16,0 0-8-16,0 0 9 16,0 0-22-16,0 0-5 15,0 0-6-15,0 0-2 16,0 0 0-16,0 0-1 16,0 10-1-16,-2 11 1 15,-6 6 0-15,2 7 3 16,1 4-3-16,-3 1 1 15,6 0-1-15,-1-2 0 16,3-5-5-16,0-4 1 16,0 1 3-16,0-4 0 15,0-6 1-15,0-1 0 16,0-8-4-16,0-5-7 0,-2-3-15 16,2-2-4-16,-8 0-49 15,6-2-112-15</inkml:trace>
  <inkml:trace contextRef="#ctx0" brushRef="#br0" timeOffset="4984.14">21069 8771 304 0,'0'0'19'0,"0"0"-19"16,0 0-21-16,0 0 21 15,0 0 3-15,0 0 66 16,36-36-8-16,-33 31-1 0,2 2-6 16,-2-3-10-1,7 3-34-15,-5-3-5 0,5 3 9 16,2 3-12-16,-1-4-2 16,5 4 0-16,-2 0 1 15,1 0-1-15,-6 7-1 16,-2 11 0-16,-2 1 0 15,-5 6 1-15,0 4 0 16,-4 1 2-16,-12 6-1 16,-3-5-1-16,-4 0 0 15,-4-4 0-15,-1-5 0 16,5-5 0-16,2-8 0 16,6-1 0-16,4-2 0 15,2-5 0-15,3-1-1 0,6 0 1 16,0 0 0-16,0 0 0 15,0 0 1-15,0 0-1 16,0 0-1-16,6-1 1 16,5-5 0-16,3 3 3 15,-1-2-2-15,5 1 0 16,3 1-1-16,1 1 1 16,3 2-1-16,1 0-2 15,0 0 2-15,-1 0 2 16,-2 0-2-16,-3 2-1 15,-9 6-1-15,4 3-2 16,-9 3-2-16,-2 3-2 16,-4 5 8-16,0 3 6 15,0 4-6-15,-9-2-1 16,-12 1 1-16,0-6 0 0,-2-3 0 16,-2-5-1-16,-1-6 1 15,-4-3 0-15,0-4 0 16,-1-1-2-16,-2 0 2 15,3-4-15-15,4-13-60 16,4-2-128-16</inkml:trace>
  <inkml:trace contextRef="#ctx0" brushRef="#br0" timeOffset="20311.88">12819 9042 480 0,'0'0'19'0,"0"0"-12"0,0 0-5 15,0 0 2 1,0 0 6-16,0 0 4 0,0 0 11 15,0 0 14-15,-10 0-15 16,10 0-4-16,0 0 6 16,0 0-2-16,0 0 3 15,0 0-14-15,0 0-6 16,0 0-1-16,0 0-4 16,0 0-2-16,0 0 0 15,0 0 0-15,0 14-10 16,0 11 7-16,-2 7 3 15,-5 6-2-15,5 1 2 16,-1 0-1-16,0 0-3 16,3-1-7-16,-5-5-13 15,1 0 9-15,1-4-7 16,-2-3-19-16,3-7-15 0,1-6-31 16,1-12-69-16</inkml:trace>
  <inkml:trace contextRef="#ctx0" brushRef="#br0" timeOffset="20978.57">12759 9093 111 0,'0'0'5'0,"0"0"68"0,0 0 31 16,0 0-29-16,0 0-8 16,0 0-2-16,3-59-52 15,-3 50-13-15,3 0 34 16,-3 0-11-16,4-1-7 16,-1-2 5-16,2 0-12 15,6-1 4-15,3 1-7 16,6 0-4-16,-3 2 2 15,3 5-4-15,-4 3 0 16,-1 2 0-16,0 0-2 16,-4 12 0-16,-1 10 0 15,-2 8-1-15,-4 0 0 0,-4 1 1 16,0-2 2-16,0-6-3 16,-2-4 3-16,-8-6 0 15,-1 1 0-15,-2-4 0 16,1 2 0-16,1-9 0 15,4 1 0-15,-1-3 0 16,8-1 0-16,0 0 1 16,0 0 1-16,0 0-1 15,0 0 3-15,0 0 1 16,8-7-5-16,10-1 0 16,2-1 0-16,6 0 0 0,2 4 0 15,1 5-1 1,-3 0 0-16,-9 1-9 0,5 16-12 15,-7 7 7-15,-2 2 9 16,-4 1 5-16,-1 0 0 16,-8-1 1-16,0 0 0 15,0-2 3-15,-20 1 7 16,-7-1 0-16,-8-4 0 16,-3-1-6-16,-4-5 3 15,0-3-4-15,-3-6-3 16,4-5-25-16,3 0-75 15,3 0-103-15</inkml:trace>
  <inkml:trace contextRef="#ctx0" brushRef="#br0" timeOffset="32284.28">18439 6209 397 0,'0'0'9'0,"0"0"-9"15,0 0 2-15,0 0-1 16,0 0 7-16,0 0 22 16,0 0 11-16,-41-30-16 0,31 26 0 15,5 4-16 1,0 0 14-16,1 0 3 0,2 0-15 15,2 0-10-15,-4 0 0 16,4 0-1-16,-1 0 0 16,1 0-1-16,0 0 0 15,0 0 1-15,0 0 0 16,0 0 0-16,0 0 0 16,0 0 0-16,0 0 1 15,0 0 1-15,5 0 2 16,6 0 3-16,2 0-3 15,2 0 3-15,0 0-3 16,0 0-4-16,0 0-1 16,-4 0-3-16,4 0-14 15,0 0-19-15,0 0-23 0,-4 0-27 16,-6 4-123-16</inkml:trace>
  <inkml:trace contextRef="#ctx0" brushRef="#br0" timeOffset="32558.7">18250 6380 515 0,'0'0'52'16,"0"0"-50"-1,0 0 19-15,0 0 2 0,0 0-8 16,0 0-5-16,-3 3 2 16,21-3 4-16,8-9-2 15,6 2-13-15,7 2 0 16,-2 3-1-16,-5 2-54 16,-5 0-140-16</inkml:trace>
  <inkml:trace contextRef="#ctx0" brushRef="#br0" timeOffset="36574.83">15140 5914 225 0,'0'0'183'0,"0"0"-156"15,0 0 1-15,0 0 20 16,0 0 8-16,0 0-1 16,0-9-32-16,0 7 14 0,0 2-7 15,0 0-10 1,0 0-8-16,0-2-2 0,0 1-7 16,0-1 2-16,0 2 8 15,0 0 1-15,0 0-3 16,0 0-8-16,0 0-3 15,0 0 0-15,0 0 0 16,0 0-1-16,0-5-9 16,15-4 10-16,7 2 1 15,-1 1-1-15,1 0-1 16,3 2-13-16,-1 2-4 16,-3 2-36-16,0-2-21 15,-3 2-18-15,-4 0-77 16</inkml:trace>
  <inkml:trace contextRef="#ctx0" brushRef="#br0" timeOffset="36838.76">15135 6005 513 0,'0'0'50'0,"0"0"-50"0,0 0 5 16,0 0 3-1,0 0 24-15,0 0-3 0,-6 3 4 16,6-3-10 0,5 0-2-16,11 0-6 0,11 0-7 15,-1 0-8-15,4 0-50 16,-4 0-52-16,-4 0-194 15</inkml:trace>
  <inkml:trace contextRef="#ctx0" brushRef="#br0" timeOffset="63201.78">23398 5372 437 0,'0'0'61'16,"0"0"-32"-16,0 0-20 16,0 0-9-16,0 0-5 15,0 0 0-15,0 0 5 16,0 0 0-16,0 0 0 15,0-4 9-15,0 4 1 16,0 0-6-16,0 0-2 16,0 0 1-16,0 0-1 0,0 4 0 15,0 4-2-15,0 4 1 16,0 0 0-16,0 4 0 16,0 0-1-16,0 2 0 15,0-6 0-15,0-1 1 16,0-4-1-16,0-6 0 15,0-1 0-15,7 0 0 16,3 0 1-16,5-3 1 16,5-15-1-16,5-6-1 15,1-6 1-15,6 1-2 16,1 1-3-16,7 1 0 16,4-2-2-16,1 10 5 15,0 1-8-15,-13 11-24 0,-10 6-124 16</inkml:trace>
  <inkml:trace contextRef="#ctx0" brushRef="#br0" timeOffset="64551.66">8040 5908 385 0,'0'0'5'0,"0"0"-5"15,0 0-21 1,0 0 21-16,0 0 2 0,0 0-1 16,13 15-1-16,-12-14 5 15,-1 4 9-15,3-3 12 16,-3-2-8-16,0 3 9 16,0-3-4-16,0 0-9 15,0 0-1-15,0 0 1 16,5 0 5-16,1 0 6 15,9-10 8-15,6-13-7 16,9-7-12-16,8-8-4 0,2-2-6 16,3-3-4-1,5 0 0-15,-1 5-6 0,2 10-30 16,-8 6-37-16,-9 8-32 16,-7 7-203-16</inkml:trace>
  <inkml:trace contextRef="#ctx0" brushRef="#br0" timeOffset="67924.8">15656 5806 492 0,'0'0'20'15,"0"0"-17"-15,0 0-3 16,0 0 0-16,0 0-8 15,0 0 7-15,0 0 0 16,0-3-1-16,0 8 2 16,0 7 0-16,0 1 0 15,0 1 0-15,0-4-23 16,0-2-7-16,6-3-17 0,7-5-32 16,-2 0-19-16</inkml:trace>
  <inkml:trace contextRef="#ctx0" brushRef="#br0" timeOffset="95111.22">8502 14316 416 0,'0'0'86'0,"0"0"-64"0,0 0 7 15,0 0 28 1,0 0 0-16,0 0 43 0,0 0-40 15,0 0-18-15,0 0-27 16,58-90 19-16,-58 84-19 16,0 3-11-16,0-1-1 15,0 3 4-15,0-6 0 16,0 2-7-16,-9 0 4 16,-2-3-1-16,-5 1-2 15,-6 0 5-15,-5 3-6 16,-5 1-2-16,-6 3-4 15,2 0-1-15,-5 0-1 16,1 3 1-16,1 6-2 16,-2 5 4-16,0 1-4 15,-2 5 3-15,6 3 5 16,-7 3 1-16,0 4 1 0,-1 7-1 16,-6 7-3-16,7 5 3 15,4-2 1-15,8 1-1 16,12 0-4-16,10 0 4 15,10 4-2-15,0 2 1 16,0 7-1-16,14 3 0 16,8 12 2-16,12 1-5 15,1 3 2-15,6 4-30 16,8-4 32-16,-2-1-6 0,4-6 7 16,-1-6-8-1,7-9-1-15,5-9 6 16,7-6-7-16,6-9 3 15,0-10-3-15,6-11 5 0,12-7-15 16,7-6 0-16,8 0-16 16,-4-17-12-16,3-4 32 15,-11 0 10-15,-8 1 5 16,-4 0-2-16,-10-6 3 16,-3-6 1-16,-7-9-1 15,-2-18 3-15,0-10 17 16,-5-13-2-16,-4-6 31 15,-5-8-25-15,-12-1-4 16,-10-2 6-16,-3 0-19 16,-12 8 8-16,-9 0 10 15,-2 4-17-15,0 2 9 16,-2 2-17-16,-18 2 4 0,-6 4 4 16,-12 0 5-16,-3-3-3 15,-4 6-4-15,-1 4 5 16,2 15-3-16,-1 9-5 15,2 11 7-15,-9 3-3 16,-4 5-6-16,-7 7-2 16,-9 4 0-16,-3 5-2 15,-2 10-3-15,-5 1-4 16,3 6 1-16,0 14 6 16,7 10-13-16,9 6 12 0,1 9 3 15,2 8-2 1,6 2-6-16,2 7-18 0,12-4-15 15,12-2-41-15,5-6-48 16,5-8-113-16</inkml:trace>
  <inkml:trace contextRef="#ctx0" brushRef="#br0" timeOffset="95543.4">8441 14483 583 0,'0'0'120'0,"0"0"-51"15,0 0-48-15,0 0 10 16,0 0-9-16,0 0-2 0,0-3-17 16,0 4-3-1,0 23-3-15,-1 16 1 16,-8 18-1-16,6 11-4 15,3 12 7-15,0 10-2 0,0 5 1 16,0-1 1 0,10 2 0-16,-2-6 0 0,2-5-32 15,-5-3-43-15,-5-16-55 16,0-21-140-16</inkml:trace>
  <inkml:trace contextRef="#ctx0" brushRef="#br0" timeOffset="95881.97">8551 14828 379 0,'0'0'23'16,"0"0"-23"-16,0 0-18 15,23-121 17-15,-1 74 2 16,1-2 0-16,4-3 53 16,4-5-11-16,9-4-7 15,8-3-5-15,-1 2 34 16,1-1-54-16,-8 3-11 16,-6 9-45-16,-12 9 6 15,-7 18 24-15,-9 8 14 0,-6 9 1 16,0 5 6-16,0 2 5 15,0 0 10-15,0 11-21 16,-6 10-23-16,-3 7-14 16,-1-2-192-16</inkml:trace>
  <inkml:trace contextRef="#ctx0" brushRef="#br0" timeOffset="96371.29">8482 15128 353 0,'0'0'93'0,"0"0"-34"16,0 0-55-16,0 0 15 15,0 0 81-15,0 0-79 0,3-67 24 16,-1 64 28-1,-2 3-16-15,0 0-31 0,0 0-11 16,3 0-15-16,7 0 0 16,9 5 0-16,14 14 0 15,15 10 0-15,11 6 4 16,5 10 0-16,8 4-2 16,0 6-2-16,-5 0 0 15,-4-5-1-15,-9-2 0 16,-7-7-15-16,-11-12-33 15,-6-9-42-15,-12-8 53 16,-6-12-33-16,-12 0-68 16,0-2-170-16</inkml:trace>
  <inkml:trace contextRef="#ctx0" brushRef="#br0" timeOffset="96839.07">8952 14945 641 0,'0'0'106'16,"0"0"-73"-16,0 0-25 15,0 0 6-15,0 0 3 0,0 0-10 16,-3-2-7-16,3 17 0 15,0 8 3 1,9 10-3-16,6 6 0 0,4 6 0 16,7 8 1-1,2 2 2-15,2 3-3 0,7 0 0 16,3-3-15-16,-8-5-11 16,3-10-36-16,-11-9 5 15,-5-9 33-15,-13-7 23 16,-3-5-2-16,-3-3 3 15,-5-2 18-15,-20 0 12 16,-8-5 7-16,-6 0 0 16,1 0 1-16,-8 0-7 15,-4-7-29-15,-3-8 0 0,4 0 6 16,3 1 5-16,10 2-4 16,15 6-5-1,6 2-4-15,9 4-27 0,6 0-59 16,0 0-59-16,1 4-44 15</inkml:trace>
  <inkml:trace contextRef="#ctx0" brushRef="#br0" timeOffset="97194.03">9220 15533 627 0,'0'0'113'0,"0"0"-69"16,0 0 18-16,0 0-12 15,0 0-18-15,0 0-1 16,-23-12-8-16,23 12-14 15,0 0-8-15,0 0-1 16,0 19-1-16,0 22 1 16,0 20 4-16,10 22 4 15,6 18-5-15,5 13-3 16,9 7-3-16,0 2-13 0,-5-8-55 16,-7-14-116-1,-10-17-163-15</inkml:trace>
  <inkml:trace contextRef="#ctx0" brushRef="#br0" timeOffset="97876.25">8380 15024 449 0,'0'0'143'15,"0"0"-87"-15,0 0-18 16,0 0 51-16,0 0-19 16,0 0-10-16,0 0-19 15,0 0 4-15,-1-4-14 0,-14 2-16 16,-10-4-11-1,-8 1-3-15,-14 3 2 0,-10 2-3 16,-15 0 0 0,-11 0-2-16,-16 0-2 0,-15 0 2 15,-7 0-4-15,-4 0-1 16,-3 0-10-16,4 0-3 16,7 0 13-16,3 0 5 15,11 9-6-15,4 8 6 16,8 2-13-16,6-1-18 15,16-1 7-15,18-7-20 16,25-3 2-16,21-4 1 16,5-3-192-16</inkml:trace>
  <inkml:trace contextRef="#ctx0" brushRef="#br0" timeOffset="98560.51">8947 13067 371 0,'0'0'59'15,"0"0"12"-15,0 0-48 16,0 0 55-16,0 0-22 16,35-87-2-16,-34 82 15 15,-1 1-14-15,0 3 2 16,0-1-37-16,0 2-2 0,0 0-10 16,0 0-5-1,0 0-3-15,0 7-7 0,0 20 3 16,-12 15 4-1,-3 12-1-15,6 10 1 0,6 6-3 16,3 5 3-16,0 4 0 16,0 6 0-16,8 2 0 15,-2 1 3-15,2 1-3 16,3 2-3-16,-7 0-64 16,-4-7-91-16,0-17-187 15</inkml:trace>
  <inkml:trace contextRef="#ctx0" brushRef="#br0" timeOffset="99277.13">7439 14303 350 0,'0'0'145'15,"0"0"-116"-15,0 0 2 16,0 0 9-16,0 0 31 16,0 0 47-16,-17-58-76 15,17 58-3-15,-2 0-12 16,2 0-14-16,0 0-9 16,-1 0-4-16,-1 19-7 15,0 11 7-15,-1 15-2 16,3 7 5-16,0 5-3 0,0 0 4 15,0-8-4 1,8-4-1-16,6-4 1 0,-2-7 0 16,-2-3 0-16,-1-3-36 15,-9-3-92-15,0-8-94 16</inkml:trace>
  <inkml:trace contextRef="#ctx0" brushRef="#br0" timeOffset="99792.76">7391 14190 460 0,'0'0'85'0,"0"0"18"16,0 0-81-16,0 0 45 16,51-96-12-16,-28 75-31 15,8 3-4-15,1 7 33 16,-2 11-42-16,-5 0-8 16,-8 20-1-16,-17 28-2 0,0 16 0 15,-15 16-2-15,-18 3 0 16,3-8-39-16,4-16-61 15,12-17 38 1,14-10 30-16,0-14-18 0,13-6 6 16,14-5 25-16,8-3 21 15,-1-3 11-15,5-1 17 16,-3 0-4-16,-7 0 7 16,-4 0 3-16,-14 3-18 15,-2 1 1-15,-9 3-7 16,0 6 27-16,-12 6 16 15,-18 5-30-15,-6-1-11 16,-5 0-7-16,0-4-1 16,-2-2-3-16,3-3 0 15,-1-3-1-15,7-2-13 0,-2-9-43 16,0 0-113-16</inkml:trace>
  <inkml:trace contextRef="#ctx0" brushRef="#br0" timeOffset="100475.97">9611 12852 559 0,'0'0'177'0,"0"0"-119"16,0 0-7-16,0 0 4 0,0 0 11 15,0 0-8 1,0-24-56-16,-8 20 11 0,-6 3-12 15,-11 1 0-15,-16 0-1 16,-7 20 0-16,-7 9-3 16,12 6 3-16,9 2 0 15,21 1 0-15,13-5-10 16,0 1 3-16,25-6 4 16,13-7 0-16,8-8-18 15,8-6-4-15,6-3-13 16,7-4-25-16,2 0-95 15,-2-7-84-15</inkml:trace>
  <inkml:trace contextRef="#ctx0" brushRef="#br0" timeOffset="101794.85">9555 15941 292 0,'0'0'104'0,"0"0"-72"0,0 0 42 16,0 0-7-16,0 0-40 15,0 0 7-15,0-7-26 16,0 7-5-16,0 0-3 16,0 2-2-16,0 20 2 15,0 12 7-15,-1 10 21 16,-4 6-12-16,0 3 3 15,1-3-6-15,4-3-8 16,0-10-5-16,0-7 3 16,0-9-2-16,0-9-2 0,0-6 2 15,0-6-1 1,0 0 0-16,0 0 11 0,0 0 26 16,0 0-12-16,0 0 4 15,4-4-26-15,11-6-1 16,5-3 4-16,6 4 5 15,5-1 6-15,5-3-9 16,2 3 2-16,-2 0-6 16,-3 2-4-16,-3 1 0 15,0 2-25-15,-9-1-33 16,-5 0-81-16,-6-6-51 16</inkml:trace>
  <inkml:trace contextRef="#ctx0" brushRef="#br0" timeOffset="102078.26">9787 16098 609 0,'0'0'53'0,"0"0"-46"16,0 0 18-16,0 0 19 15,-98-48-2-15,68 29-4 16,0-2-23-16,-4-9-11 15,-6-7-3-15,4-4-2 16,3-2-2-16,7 5-1 16,15 8 4-16,8 8 9 15,3 6-9-15,10 2-6 16,17 4 3-16,9 3-1 0,4 5-13 16,4 2-17-16,-3 0-60 15,-5 18-11-15,-6 6-129 16</inkml:trace>
  <inkml:trace contextRef="#ctx0" brushRef="#br0" timeOffset="110656.58">6882 15738 369 0,'0'0'114'15,"0"0"-83"-15,0 0-31 16,0 0 89-16,0 0-27 15,0 0-16-15,0 0-9 16,-19 0-5-16,19 0-2 16,0 0-18-16,-6 0-10 15,-6 14-2-15,-3 8 0 16,-1 5-2-16,3 4 1 0,1 1-3 16,6 1 1-1,-1-1 2-15,7 0-2 0,0-3-2 16,0-6 2-16,10-2-4 15,11-5-5-15,-1-5 0 16,5-8-3 0,1-3 13-16,-1 0 0 0,1-2 2 15,-5-20 6-15,-1-7 3 16,-8-7 15-16,-7-3-20 16,-5-1 7-16,0-6-9 15,-10 5 1-15,-8 4-2 16,-4 8-1-16,4 11 0 15,-2 6 4-15,8 7-4 16,-3 5-3-16,3 0-23 16,0 0-14-16,9 14-30 0,3 5 20 15,0 2-83 1,7-4-288-16</inkml:trace>
  <inkml:trace contextRef="#ctx0" brushRef="#br0" timeOffset="110821.24">7138 15873 577 0,'0'0'149'0,"0"0"-111"16,0 0-38-16,0 0-19 16,0 0 19-16,0 0 0 15,-7-45-83-15,7 45-194 0</inkml:trace>
  <inkml:trace contextRef="#ctx0" brushRef="#br0" timeOffset="111123.69">7174 15631 631 0,'0'0'131'16,"0"0"-85"-16,0 0-46 15,0 0-6-15,0 0 6 16,0 0 0-16,15-79-6 16,0 79-1-16,1 0-7 15,0 0 11-15,2 10-2 0,-3 13 1 16,-2 3 4 0,-3 9-2-16,-3 3 2 0,-2 0 3 15,-2 8 1-15,4-5 0 16,-7 3-1-16,5 0 0 15,-5-1-3-15,0-3 0 16,0 0-15-16,0-8-75 16,-5-10-88-16</inkml:trace>
  <inkml:trace contextRef="#ctx0" brushRef="#br0" timeOffset="111318.94">7226 15867 622 0,'0'0'104'0,"0"0"-58"0,0 0-42 15,0 0 5-15,0 0-7 16,0 0-2-16,58-35-6 16,-23 26-80-16,1 0 2 15,0-2-58-15</inkml:trace>
  <inkml:trace contextRef="#ctx0" brushRef="#br0" timeOffset="111964.55">7501 15562 468 0,'0'0'104'16,"0"0"-35"-16,0 0-28 15,0 0-8-15,0 0-30 16,0 0 2-16,30 71 33 16,-16-27-10-16,4 8-11 0,-1-2-12 15,3 1-3-15,-5-8-2 16,0-10 1-16,-4-12-2 15,-6-11 2-15,0-6-2 16,-5-4 4-16,0 0-3 16,0-10 17-16,0-29 4 15,0-10-21-15,0-18-8 16,0-1 7-16,0 5-4 16,0 8-33-16,0 15 15 15,0 16 17-15,0 15-13 0,0 6-32 16,0 3-2-1,-8 0-157-15</inkml:trace>
  <inkml:trace contextRef="#ctx0" brushRef="#br0" timeOffset="112573.55">6500 15641 488 0,'0'0'121'0,"0"0"-61"16,0 0-21-16,0 0-2 16,0 0-32-16,0 0 1 15,3-19 1-15,-13 43 1 16,-11 14-6-16,-14 17-2 16,-4 14 16-16,-8 8-3 15,-2-2-7-15,-1-8-4 16,4-11-2-16,10-16-2 15,10-15-1-15,9-7 2 16,9-9-3-16,8-6-15 16,0-3-8-16,17 0-46 15,22 0 69-15,15 0 4 16,12 0 0-16,4 0 1 16,0 0-1-16,-3 9-3 0,-9 16-121 15,-11 9-215 1</inkml:trace>
  <inkml:trace contextRef="#ctx0" brushRef="#br0" timeOffset="123204.5">12000 13339 771 0,'0'0'53'0,"0"0"-23"0,0 0-15 16,0 0 12-1,0 0-6-15,0 0 3 0,0 0 13 16,-4-26-9-16,4 26-17 15,0 0-9-15,0 0-2 16,0 0-3-16,0 21-8 16,0 19 11-16,0 17 0 15,0 16 0-15,0 9 0 16,-5 6 0-16,4-2 0 16,-4-2-1-16,-3-10 2 15,6-11-3-15,-2-18-17 16,3-12 4-16,0-15-1 0,1-10-4 15,-3-4 3-15,2-4 3 16,0 0 13-16,-7-4-2 16,6-20-4-16,-3-14-68 15,-3-3 43-15,1 0 32 16,-3 4 3-16,-1 7 13 16,-1 9-2-16,-3 4-5 15,3 7 8-15,-6 8-5 16,-3 2-12-16,-5 0-12 15,0 15-1-15,4 7 5 16,1 10-1-16,9 11 6 16,6 6-4-16,6 3 4 15,0-7-6-15,18-5-13 16,8-8 10-16,2-8 4 16,4-5 8-16,0-11 0 0,3-8 0 15,1 0 3 1,-1-17 2-16,-7-15 7 0,-3-7 15 15,-10-3-17-15,-8-7-3 16,-7 5 6-16,0 0-10 16,-22 6 8-16,-3 10 18 15,-3 9-25-15,-2 10-4 16,-1 9-13-16,2 0-12 16,1 21-33-16,8 11-46 15,3 7-49-15,2 6-157 0</inkml:trace>
  <inkml:trace contextRef="#ctx0" brushRef="#br0" timeOffset="123987.07">11839 14872 311 0,'0'0'111'15,"0"0"-80"-15,0 0-8 16,0 0 15-16,0 0-13 16,0 0 9-16,-98 5 4 15,82 12-22-15,4 7 17 16,3 3-11-16,9 5 17 0,0 5-12 15,6-1-14-15,17-3-2 16,12-4-8-16,2-7-3 16,8-14-10-16,-4-8 2 15,-2 0-2-15,-4-10 7 16,-8-15 0-16,-8-5 6 16,-8-6 3-16,-7-3 1 15,-4 4 7-15,-4 4 0 16,-16 15 58-16,-5 11-7 15,-1 5-57-15,-6 0-8 16,6 21 0-16,4 10 0 0,12 0-2 16,10 6 1-1,0-2-1-15,7-8-13 0,16-6-35 16,5-9-5-16,4-8-28 16,2-4 27-16,-3-2-3 15,-3-23-37-15,-7-4 65 16,-6-3 31-16,-6 0 12 15,-9 4 88-15,0 4-6 16,0 5 44-16,0 6-63 16,0 5-25-16,0 4-14 15,0 4-9-15,0 0-25 16,0 0-2-16,0 17-17 16,0 29 7-16,0 23 10 15,0 23 2-15,0 28-2 0,-4 7 0 16,-1 5-9-1,-1 3-14-15,-2-10-53 0,-3-16-143 16</inkml:trace>
  <inkml:trace contextRef="#ctx0" brushRef="#br0" timeOffset="126088.22">12538 14384 585 0,'0'0'44'0,"0"0"-25"16,0 0 18-16,0 0 86 16,0 0-26-16,0 0-77 15,-24-49-10-15,19 49 6 16,-3 0-13-16,-4 0-3 15,2 10-8-15,-3 13-3 16,0 3 9-16,8 4-1 16,4 2 0-16,1-1 3 0,0-4-14 15,11-4 1-15,7-8-23 16,12-7 10-16,-5-7-3 16,6-1 16-16,-4-9 13 15,-4-17-1-15,-8-7-7 16,-11-7-42-16,-4-5 0 15,0-2-9-15,-19 2 37 16,-7 9 22-16,2 13 11 16,-2 11 43-16,2 9-29 15,-1 3-25-15,7 1-3 16,0 20 3-16,6 8 2 16,11 6 21-16,1 7 7 15,9-2-22-15,18-1-3 16,13-7-5-16,3-6-1 15,8-11-2-15,2-15-6 0,0 0-1 16,3-17-1-16,-3-19-1 16,-12-6 11-16,-6-8-1 15,-14-4-4-15,-15 0-8 16,-6-3 12-16,0 6 2 16,-5 2 47-16,-11 6 18 15,6 7 5-15,0 11-31 16,4 6-12-16,2 11 5 15,4 4-28-15,-3 4 2 16,3 0-6-16,0 0 0 16,0 12-5-16,0 29-6 15,0 21 11-15,0 14-1 0,0 12 2 16,0 4-1 0,0 6 0-16,0 1-5 0,10-4-3 15,-7-6-57-15,-3-18-84 16,0-22-119-16</inkml:trace>
  <inkml:trace contextRef="#ctx0" brushRef="#br0" timeOffset="126753.1">12828 14412 594 0,'0'0'10'0,"0"0"-11"15,0 0 4-15,0 0 18 16,0 0 8-16,121-96-26 16,-87 95 3-16,-7 1-6 15,-4 0 0-15,-5 15 0 16,-9 16-1-16,-9 9-1 16,0 10 2-16,-5 4 0 15,-20-8 0-15,1-8 1 16,1-12 1-16,8-9 7 15,5-9 18-15,5-6 20 16,1-1-14-16,4-1-10 16,0 0-14-16,7-20-9 0,15-11-41 15,9-7-34 1,3 1 47-16,1-4 8 0,1 2 10 16,-5-2 10-16,-4 2 12 15,-2 0 22 1,-5 7 17-16,-7 5 13 0,-6 10-53 15,-2 8 3-15,-5 7-9 16,0 2 0-16,0 2-5 16,-15 22-2-16,0 13 2 15,2 5 0-15,13 2 0 16,0 0 0-16,18-1-4 16,12-10-19-16,4-9-43 15,4-11 3-15,-2-13 0 16,-3 0-38-16,0-25 60 0,-3-18 25 15,-9-9 10-15,-6-12 6 16,-4-2 0-16,-11 3 8 16,0 11 53-16,0 16 87 15,0 15-11-15,-3 11-43 16,1 6-54-16,1 2-5 16,1 2-13-16,-2 4-22 15,2 22-3-15,0 14 3 16,0 10 10-16,0 4-2 15,15 5-6-15,5-2-2 16,5 2-42-16,-4-14-59 16,-5-16-263-16</inkml:trace>
  <inkml:trace contextRef="#ctx0" brushRef="#br0" timeOffset="126905.57">14095 14176 954 0,'0'0'0'0,"0"0"-86"15,0 0-108-15,0 0-54 16</inkml:trace>
  <inkml:trace contextRef="#ctx0" brushRef="#br0" timeOffset="128102.82">13784 14370 317 0,'0'0'41'16,"0"0"22"-16,0 0-14 15,0 0 2-15,0 0 13 16,0 0-35-16,-15-106-13 16,15 84 5-16,10 0 20 15,4 4 14-15,2 6-41 16,2 3-6-16,-3 8-5 15,-2 1-3-15,-4 0-3 0,-4 22 3 16,-2 11 2 0,2 9 19-16,-3 9-7 0,2 0-8 15,2-6-5-15,-1-9-1 16,1-13 0-16,-1-11 0 16,-2-7-1-16,2-5 1 15,0 0 1-15,4-22-1 16,3-13-24-16,3-12-15 15,-2 1 38-15,0 2 0 16,-1 8 1-16,-1 11 55 16,-2 15 7-16,-7 4-35 15,3 6-25-15,4 0-2 16,3 16 0-16,3 19 2 16,-1 12-2-16,-3 6-2 15,-1 5 2-15,1-1-12 0,-1-5-22 16,5-3-51-1,2-15-47-15,4-16-134 0</inkml:trace>
  <inkml:trace contextRef="#ctx0" brushRef="#br0" timeOffset="128454.06">14487 14294 651 0,'0'0'153'0,"71"-119"-91"15,-46 73-3-15,-10 9 7 16,-12 4-9-16,-3 7-21 15,-6 6-19-15,-16 3-9 16,-9 9-3-16,-2 8-5 0,-4 0-2 16,4 17-11-1,1 15-5-15,9 6-4 0,10 4 6 16,13 1-11-16,0-1-14 16,28 1 19-16,7 5 10 15,6 2 0-15,-7 0 0 16,-4 0 8-16,-11-8-12 15,-9-8 1-15,-7-8 10 16,-3-10 5-16,-3-5 0 16,-23-8 1-16,-4-3 9 15,-6 0 4-15,0-10-1 0,0-8-3 16,7 0-10 0,5 1 0-16,9 4-16 0,9-1-49 15,6-2-126-15,0-2-462 16</inkml:trace>
  <inkml:trace contextRef="#ctx0" brushRef="#br0" timeOffset="129237.5">14730 14183 606 0,'0'0'23'16,"0"0"-23"-16,0 0 44 15,0 0 80-15,0 0-25 16,0 0-45-16,36-18-7 16,-36 18-24-16,0 0-14 0,0 1-7 15,0 16-2-15,0 7 3 16,5 5 2-16,-5 5-3 16,0 0 2-16,0 2-2 15,0-1-1-15,0-7-2 16,-5-4 0-16,5-7-2 15,0-6-27-15,0-10-24 16,6-1 16-16,10-10 24 16,8-20 8-16,0-9-14 15,-2 5 12-15,-11 9 8 16,-4 11 17-16,-2 10 14 16,-5 4-4-16,0 0-18 0,0 0-9 15,3 18-1 1,4 7 1-16,4 3 2 15,8-5-2-15,-6-1 0 0,12-11-6 16,-5-7-13-16,5-4-1 16,-4-10 4-16,-1-20 8 15,-3-5 7-15,-7-5 1 16,-9 0 0-16,-1 6 6 16,0 7 17-16,-1 11 11 15,-9 9 25-15,5 3-32 16,0 4-20-16,-2 0-7 0,4 12 2 15,-2 14-4-15,3 5-2 16,2 5 2-16,0 1-6 16,2-3-10-16,18-2-4 15,5-4-21-15,7-11 17 16,1-12-29-16,4-5 1 16,3-8 6-16,1-20 23 15,-8-10-2 1,-8-4 25-16,-10-4 2 0,-15 5 29 15,0 5 49-15,0 10 16 16,-7 10-20-16,-5 7-28 16,6 6-20-16,6 3-8 15,0 0-18-15,0 8-6 0,0 16-2 16,0 10 8 0,6 3 0-16,9 1 0 0,0 3 0 15,4 1-3-15,-3-2-15 16,-5-4-27-16,2-8-35 15,0-12-131-15,-3-16-204 16</inkml:trace>
  <inkml:trace contextRef="#ctx0" brushRef="#br0" timeOffset="129440.69">15602 14064 839 0,'0'0'85'16,"0"0"-31"-16,0 0-12 15,0 0 8-15,0 0-8 0,0 0-25 16,-8-12-14 0,8 42-1-16,0 16 1 0,0 2-2 15,8 3-1-15,7 2 0 16,-3-1-11-16,-10-4-36 16,-2-1-47-16,0-14-82 15,-11-13-201-15</inkml:trace>
  <inkml:trace contextRef="#ctx0" brushRef="#br0" timeOffset="129820.95">15572 14315 382 0,'0'0'314'0,"0"0"-224"16,0 0-52-16,0 0 11 15,0 0-7-15,0 0-18 0,62-19-17 16,-34 17-4-16,11 2-1 15,2-5-4-15,8-2-25 16,3-3-76-16,-2-5-82 16,-2-6-12-16,-8-3-61 15,-8-7 258-15,-7 1 134 16,-11 1 59-16,-7 3-36 16,-7 5 4-16,0 3-69 15,0 6-23-15,0 4-9 16,-13 3-24-16,1 5-28 0,-3 0-4 15,-5 13-4-15,-2 18-4 16,1 12 4-16,6 3-1 16,5 1-1-1,9-2-1-15,1-2 3 0,0-7-10 16,16-7-4-16,10-7-33 16,1-13-24-16,8-9-26 15,8 0-90-15,-2-26-111 16</inkml:trace>
  <inkml:trace contextRef="#ctx0" brushRef="#br0" timeOffset="130120.36">16320 13912 808 0,'0'0'138'0,"0"0"-87"16,0 0-40 0,0 0-11-16,0 0 0 0,0 0 7 15,-32 123-6-15,29-76-1 16,3-1 0-16,0-8-7 15,0-2-16-15,0-5-5 16,0-7-14-16,5-8-39 16,10-13-68-16,7-3 48 15,8-20 101-15,1-16 49 16,-4 4 59-16,-6 7 0 16,-6 10-29-16,-1 8-41 15,-4 5-16-15,1 2-16 16,2 0-6-16,1 14 3 15,1 8-3-15,-4 8 0 16,-2 0-38-16,-8-4-78 16,-1-1-230-16</inkml:trace>
  <inkml:trace contextRef="#ctx0" brushRef="#br0" timeOffset="136686.29">8987 13019 97 0,'0'0'441'0,"0"0"-366"15,0 0-44-15,0 0 5 16,0 0 55-16,0 0-27 15,0 0-21-15,0 0-21 16,0 0-9-16,0 0 9 16,0 0 7-16,0 0-15 15,0 0-12-15,0 0-1 16,0 0-2-16,0 0-5 16,0 0-10-16,0 0-6 15,0 0 4-15,0 0 7 16,0 0-2-16,0 1 8 0,0 4 5 15,1-3-6-15,3 3 1 16,-4-3 5-16,5 3 0 16,-3-5 0-16,6 0 1 15,-2 0-1-15,2 0 4 16,-5 0 1-16,6 0 1 16,-3-13 2-16,-1-8 1 15,-3-1-9-15,-2 0 9 16,0 0-5-16,0 2-4 15,0 1-4-15,-10 5 4 16,-2 3-3-16,6 6 1 16,-9 3-2-16,0 2-13 15,-2 0-4-15,-5 18 9 16,2 7-15-16,-1 8-38 16,9 6-26-16,1 1-71 0,4-5-248 15</inkml:trace>
  <inkml:trace contextRef="#ctx0" brushRef="#br0" timeOffset="137950.79">9355 16541 563 0,'0'0'52'0,"0"0"-9"15,0 0-16-15,0 0 6 16,0 0 5-16,0 0-5 15,0-17-12-15,0 17-2 16,0 0-2-16,0 0-1 16,0 0-7-16,0 0-8 0,-7 0-1 15,-1 5-1 1,0 10-1-16,5 3-1 0,3-2-6 16,0-2-23-16,0-4-48 15,11-5 5-15,4-5 26 16,2 0 34-1,2-20 12-15,-5-5 3 0,-1-8 3 16,-7-2 23-16,-6-2-2 16,0 5-3-16,-4 7 65 15,-13 4-14-15,-3 8-13 16,-5 10-50-16,-3 3-7 16,-3 0-2-16,5 10-9 15,5 15-27-15,4 0-70 16,5-5-108-16</inkml:trace>
  <inkml:trace contextRef="#ctx0" brushRef="#br0" timeOffset="139183.81">10152 12900 346 0,'0'0'254'16,"0"0"-227"-16,0 0 5 15,0 0 3-15,0 0 49 16,0 0-71-16,14-55 2 16,-13 48 61-16,0 4-34 15,3 1-31-15,-4 0 10 16,0 2-4-16,0 0-17 16,2 0-5-16,3 0-27 0,3 24 5 15,4 14 15-15,-3 15 5 16,-1 12 6-16,-1 3-5 15,-2 0-2-15,-2-8-7 16,3-11 10-16,-2-12-4 16,4-15-1-16,-5-8 5 15,4-7 2-15,-5-7 0 16,3 0 3-16,5-7 21 16,2-25-6-16,7-15-11 15,2-17-4-15,-1-11 12 0,1-4 11 16,0 3-17-1,-1 10 15-15,-5 12-15 0,-3 14 6 16,-6 9-7 0,3 10-5-16,-7 9 0 0,2 5-1 15,0 7 1-15,-2 0-18 16,7 7-83-16,1 21 26 16,-5 11-49-16,-5 9-5 15</inkml:trace>
  <inkml:trace contextRef="#ctx0" brushRef="#br0" timeOffset="139518.57">10609 13181 617 0,'0'0'33'0,"0"0"-1"16,0 0-32-16,0 0-5 15,0 0 5-15,42-87 8 16,-42 82-8-16,0 2 1 15,0 1 6-15,-5 2 7 16,-5 0-12-16,3 0-2 16,-3 7-1-16,0 8-1 15,0 3-2-15,0 3 2 16,4 3 1-16,1 4 1 16,5 4 1-16,0 5 3 15,0 3-1-15,0-2-2 16,8-3-1-16,9-8-14 0,1-10-6 15,1-9-10 1,7-8-7-16,-1 0-2 0,2-12 0 16,-1-15-54-16,0-8-136 15</inkml:trace>
  <inkml:trace contextRef="#ctx0" brushRef="#br0" timeOffset="139749.99">10852 13136 142 0,'0'0'359'15,"0"0"-279"-15,0 0-25 16,0 0-6-16,0 0-1 15,0 0-18-15,17-54-18 16,-17 76-11-16,-9 10-1 16,-5 8 5-16,4-1 0 15,6-3 6-15,4-4 11 16,0-5 2-16,0-3-5 16,10-7-12-16,0-2 2 0,7-7-5 15,3-3-3-15,2-5 7 16,4 0-8-16,4 0-8 15,-3 0-19-15,-2-7-42 16,-4-5-61-16,-11-2-52 16</inkml:trace>
  <inkml:trace contextRef="#ctx0" brushRef="#br0" timeOffset="139918.18">11045 13273 231 0,'0'0'300'16,"0"0"-169"-16,0 0-33 15,0 0-36-15,-89-94-34 16,65 70 19-16,2-5-24 15,6 1-7-15,3 2-5 16,11 2-11-16,2 2-14 16,0 8-7-16,0 6 5 0,0 2-2 15,15 6-10-15,11 0-58 16,10 0-30-16,3 6-47 16</inkml:trace>
  <inkml:trace contextRef="#ctx0" brushRef="#br0" timeOffset="140266.71">11283 13035 585 0,'0'0'59'16,"0"0"-57"-16,0 0 7 16,0 0 50-16,0 0 12 15,0 0-48-15,-2 0-18 16,2 0 3-16,0 0-3 16,0 0 5-16,0 0-2 15,8 0-6-15,14 0 2 16,8 0 2-16,2 0-2 0,9 0-3 15,-1 0-1-15,0 0 0 16,0 4-17 0,-7 1-63-16,-10 0-68 0,-13-3-225 15</inkml:trace>
  <inkml:trace contextRef="#ctx0" brushRef="#br0" timeOffset="140495.03">11211 13275 722 0,'0'0'126'16,"0"0"-126"-16,0 0-3 16,0 0 3-16,0 0 6 0,0 0-3 15,47 13 2 1,-8-8-4-16,5-1-1 0,-1-3-9 15,0 1-20-15,-12 0-53 16,-7-2-31-16,-9 0-73 16</inkml:trace>
  <inkml:trace contextRef="#ctx0" brushRef="#br0" timeOffset="142182.23">11237 12823 309 0,'0'0'72'15,"0"0"-51"-15,0 0 18 16,0 0-34-16,0 0 1 16,0 0-3-16,-2-46 23 15,2 39 89-15,0-2-68 16,0 2-17-16,0 2 38 16,0 2-37-16,0 1-6 0,0 2-25 15,3 0-2-15,7 0-46 16,5 0 10-16,8 14 26 15,8 7 7-15,0 4-6 16,5 0 1-16,1 3 3 16,-1-4-2-16,-6-5-3 15,-4-3 10-15,-9-9-8 16,7-7 10-16,-3 0 1 16,-3-4 20-16,4-17-4 15,-8-7-14-15,-1-4 2 0,-1-3-2 16,-3-3 15-1,-9 1 10-15,0 2-15 16,0 8 43-16,0 7-15 16,0 10-28-16,0 5-13 0,0 5-2 15,0 0-57 1,0 9-43-16,7 19 88 0,3 5-32 16,-1 3-101-16</inkml:trace>
  <inkml:trace contextRef="#ctx0" brushRef="#br0" timeOffset="142750.07">12000 12823 345 0,'0'0'97'16,"0"0"-58"-16,0 0 25 15,0 0 16-15,0 0-30 16,0 0 76-16,0-60-105 0,0 60 5 15,0 0-26-15,0 0-4 16,0 9-14-16,6 16 17 16,5 13 1-16,-2 13 0 15,-3 9 2-15,-1 5-2 16,-3 1 0 0,-2-7 1-16,0-7-1 0,3-14-1 15,-1-14 0-15,1-11 0 16,0-10-7-16,-3-3 8 15,2 0 10-15,5-26 15 16,3-12-23-16,2-16-2 16,7-8 15-16,-3-5 12 15,4-1-13-15,-2 8-6 16,3 14-4-16,-4 14 1 16,-1 10-2-16,-1 10 0 0,-8 5-3 15,0 5-1-15,2 2 0 16,-3 0-22-16,4 21-41 15,-1 9-28-15,-4 9-39 16,1 5-29-16</inkml:trace>
  <inkml:trace contextRef="#ctx0" brushRef="#br0" timeOffset="142983.74">12641 13032 617 0,'0'0'98'15,"0"0"-38"-15,0 0 1 0,0 0-7 16,0 0-27 0,0 0-23-16,-58-52-4 0,1 83-3 15,0 7 3-15,10 5 0 16,11 1 0-16,16-3 0 16,14-2 0-16,6-1-1 15,6-5 1-15,29-6-2 16,13-4-3-16,17-9-23 15,10-8-14-15,8-6-114 16,-3-4-366-16</inkml:trace>
  <inkml:trace contextRef="#ctx0" brushRef="#br0" timeOffset="143931.71">9007 12985 489 0,'0'0'174'16,"0"0"-174"-16,0 0 15 16,0 0 76-16,0 0-75 15,0 0-16-15,0-7 15 16,0-3 19-16,0-2-33 0,0 0 17 16,0-5 1-1,1-3 20-15,3-6-31 0,2-5 4 16,-3-3-10-1,0-2 2-15,1 0-4 0,-4-3 5 16,0 2-5-16,3 2 0 16,-3 11 0-16,0 8-6 15,2 9 2-15,-2 7-16 16,0 2-98-16,0 19-79 16,-9 1 76-16</inkml:trace>
  <inkml:trace contextRef="#ctx0" brushRef="#br0" timeOffset="144335.1">8472 12831 390 0,'0'0'89'15,"0"0"-73"-15,0 0-11 16,0 0 10-16,0 0 19 16,0 0 12-16,-23 7-26 0,23-7-8 15,0 0 20-15,0 0 13 16,5-3 28-16,23-16-52 15,20-8-14-15,14-9-1 16,11-5 8-16,15-8-8 16,1-4-2-16,1 1-4 15,-9 0 0-15,-7 7 0 16,-15 10-19-16,-11 6-3 16,-7 6-15-16,-9 10-8 15,-10 5 19-15,-2 4-26 16,-15 4-38-16,-5 0-153 15</inkml:trace>
  <inkml:trace contextRef="#ctx0" brushRef="#br0" timeOffset="144852.57">8857 11882 482 0,'0'0'0'16,"0"0"-56"-1,0 0 56-15,0 0 0 0,0 0 21 16,0 0 5-16,64 63-16 15,-51-36 2-15,0 4 13 16,-2 0-14-16,4 0-6 16,-5-3-3-16,-1-5-2 15,-2-5 0-15,1-7 0 16,-6-6 0-16,2-3 1 16,1-2 0-16,1 0 35 15,6-10 5-15,0-15-31 16,1-7 9-16,-3-4 12 0,0-5-21 15,0-2-1 1,-3 1 3-16,3 1 10 0,-1 2-19 16,-2 6 19-1,1 2 6-15,-6 10 1 0,-2 4 5 16,4 8-32-16,0 6 1 16,-3 1-3-16,0 2-5 15,3 0-54-15,3 0-51 16,2 9 65-16,1 13-32 15,-2 1-26-15,-1 1-94 16</inkml:trace>
  <inkml:trace contextRef="#ctx0" brushRef="#br0" timeOffset="145167.76">9405 11889 473 0,'0'0'30'15,"0"0"2"-15,0 0-2 16,0 0 41-16,0 0-12 16,0 0 0-16,4-27-27 15,-4 27-15-15,-4 0-11 16,-15 13-6-16,-2 7-1 15,-4 4 1-15,4 3-2 0,1 2 0 16,6-1-5 0,9-4-5-16,5-4-15 15,0-2-10-15,5-7-3 0,17-4-12 16,5-5-24-16,-3-2-102 16</inkml:trace>
  <inkml:trace contextRef="#ctx0" brushRef="#br0" timeOffset="145400.46">9608 11877 641 0,'0'0'108'15,"0"0"-27"-15,0 0-73 16,0 0 10-16,0 0-14 0,0 0-3 16,-38-30-1-1,22 49-15-15,0 2 12 0,6 1-1 16,5 2 4-16,5 1-1 15,0 1 0-15,11 2-3 16,14-4 0-16,6-1-6 16,8-6-55-16,11-5-22 15,2-8 12-15,4-4-74 16</inkml:trace>
  <inkml:trace contextRef="#ctx0" brushRef="#br0" timeOffset="147831.03">17709 14455 606 0,'0'0'40'16,"0"0"-40"-16,0 0 2 15,0 0-2-15,0 0 1 16,0 0-1-16,0 1 0 16,0 0 0-16,0-1 4 15,0 0 0-15,0 3 41 16,0-3 5-16,0 0-29 0,0 0-17 15,0 0-1-15,0 1-4 16,0 1 1-16,11-1-1 16,18 2 1-16,3-2 3 15,10 0-3-15,5 1 0 16,3 2 0-16,-4 1 0 16,-7 0-14-16,-9 0-64 15,-13-3-56-15,-13-2-302 16</inkml:trace>
  <inkml:trace contextRef="#ctx0" brushRef="#br0" timeOffset="148045.85">17573 14613 741 0,'0'0'57'0,"0"0"-57"15,0 0-3-15,0 0 3 16,0 0 5-16,0 0-3 16,98 0 1-16,-10 0 9 15,17-7-11-15,6-2-1 16,-5 1-30-16,-20-4-88 16,-15-6-115-16</inkml:trace>
  <inkml:trace contextRef="#ctx0" brushRef="#br0" timeOffset="148294.04">18145 13943 768 0,'0'0'0'0,"0"0"-124"15,0 0 121-15,0 0 3 16,113 78 2-16,-65-38 6 15,3 0 1-15,-5 1-5 16,-8-2-1-16,-16 0-3 16,-9-2 2-16,-13 0-2 15,-5-3-7-15,-32 1-6 16,-8-4-6-16,-2-4-79 0,-7-10-356 16</inkml:trace>
  <inkml:trace contextRef="#ctx0" brushRef="#br0" timeOffset="151863.43">22922 14009 566 0,'0'0'55'16,"0"0"8"-16,0 0 3 15,0 0 0-15,0 0-19 16,0 0-26-16,-24-91-7 16,16 85-12-16,-1 4 0 15,-10-1-2-15,-5 3 0 16,-8 0-2-16,-6 3 0 15,-5 9-3-15,-5 9 0 16,-3 0 3-16,-1 4-1 16,-1 4 3-16,2 5 0 15,1 10-4-15,1 6 4 16,4 9 0-16,4 5-1 0,10 7 1 16,5 6 0-16,11 3-1 15,10 0 3-15,5-1-2 16,5-3 7-16,22 2-2 15,11 2 4-15,10-5-9 16,12-8 3-16,12-2-1 16,10-9-2-16,17-3 0 15,18-4-11-15,17-2 8 16,12-10 3-16,10-8-1 16,-3-11-8-16,-4-12 7 0,-2-6 2 15,-9-7 9 1,-5-20 6-16,-13-8 4 0,-6-7 4 15,-18-8 11-15,-10-2-6 16,-11-8-4-16,-5-8-16 16,-10-11 4-16,-8-7-4 15,-12-8-5-15,-10-5-3 16,-10 1-1-16,-14-2 0 16,-6 5 1-16,-5 3 0 15,-25 3 0-15,-12 4 0 16,-14 3 5-16,-3-4-3 15,-6 1-2-15,0 3 0 16,-3 4-3-16,-7 10-6 0,-4 8 2 16,-6 11-2-16,-7 9 0 15,-13 14-3-15,-4 9-9 16,-8 7 7-16,1 10-5 16,1 0 5-16,11 11 6 15,16 14 4-15,14 12-4 16,13 7-6-16,13 10-25 15,9 17-21-15,7 7-78 16,6 0-69 0</inkml:trace>
  <inkml:trace contextRef="#ctx0" brushRef="#br0" timeOffset="152229.15">22816 14387 270 0,'0'0'316'0,"0"0"-249"0,0 0-67 15,0 0 5 1,0 0 16-16,0 113 58 0,0-49-37 16,0 7-18-16,0 5-19 15,5 0-3-15,-4 3 0 16,-1-5-2-16,0-9-71 15,-6-16-46-15,-13-18-118 16</inkml:trace>
  <inkml:trace contextRef="#ctx0" brushRef="#br0" timeOffset="152505.82">22905 14736 611 0,'0'0'13'0,"0"0"12"15,83-109-11 1,-48 70-6-16,-1-9 5 0,2-9-4 16,4-10-6-16,9-16-2 15,11-7-1-15,3-4-3 16,4 14 3-16,-9 13 0 16,-8 22 58-16,-14 17 24 15,-14 9-35-15,-7 9-28 16,-12 5-14-16,0 5-3 15,-3 0-4-15,0 0-12 16,0 8-64-16,0 13-48 16,0 10 39-16,-5 7-72 15</inkml:trace>
  <inkml:trace contextRef="#ctx0" brushRef="#br0" timeOffset="152880.07">22881 14807 581 0,'0'0'58'16,"0"0"-33"-16,0 0 22 16,0 0 21-16,0 0-35 15,0 0-28-15,4-19-5 16,19 21 0-16,10 18 1 16,10 10 0-16,12 7 4 15,13 8-5-15,9 2 0 16,7 3 0-16,0-1 1 15,-12-3 5-15,-15-4-6 16,-10-4-13-16,-19-7-56 16,-4-11-8-16,-9-10-54 15</inkml:trace>
  <inkml:trace contextRef="#ctx0" brushRef="#br0" timeOffset="153248.68">23461 14854 675 0,'0'0'46'0,"0"0"-18"15,0 0 3-15,0 0 20 16,0 0-17-16,0 0-31 16,7-12-1-16,6 36-2 15,7 9 1-15,2 6 0 0,-1 4-1 16,4 0 1-1,-1-4-2-15,-2-4 1 0,-4-5-1 16,-7-10-8-16,-5-6-8 16,-3-9-3-16,-3-5 17 15,-5 0 3-15,-20 0 33 16,-13 0-27-16,-13 0 5 16,-3 0-1-16,-7 0-8 15,6 5 4-15,8 12-6 16,8 4-1-16,9 2-13 15,9 6-31-15,10-1-68 16,11-6-46-16,0-7-386 16</inkml:trace>
  <inkml:trace contextRef="#ctx0" brushRef="#br0" timeOffset="153478.31">23764 15205 701 0,'0'0'123'0,"0"0"-58"16,0 0-18-16,0 0-6 15,0 0-24-15,0 0-15 16,-44 40-1-16,39 17 10 16,0 14-1-16,1 6-4 15,3 6 0-15,-5 2-5 0,-2-2-2 16,-9-5-42-1,-7-12-18-15,-5-19-132 0</inkml:trace>
  <inkml:trace contextRef="#ctx0" brushRef="#br0" timeOffset="154134.35">22806 14860 355 0,'0'0'139'15,"0"0"-81"-15,0 0 46 16,0 0-8-16,0 0-65 15,0 0 14-15,-11-20-2 16,-1 13-35-16,-8 0-8 16,-8 0 2-16,-13 2-1 15,-17 1 5-15,-16 4-4 0,-14 0-1 16,-17 0-1-16,-15 0 1 16,-15 0-1-16,-5 0 2 15,5 2-2-15,16 2-8 16,20-1 3-16,20 2 5 15,18 1-19-15,19 1-33 16,15-2-65-16,17 2 53 16,10-2-67-16,3-3-147 15</inkml:trace>
  <inkml:trace contextRef="#ctx0" brushRef="#br0" timeOffset="155980.17">20910 14812 541 0,'0'0'109'15,"0"0"-43"-15,0 0-13 16,0 0 5-16,0 0-21 16,0 0-23-16,-12-22-9 15,12 32-5-15,0 20 0 16,0 12 19-16,0 11-9 0,0 5 0 16,0 2-6-16,0 1-4 15,0-1 1-15,5-5-1 16,1-2-12-1,-5-10-37-15,-1-11-99 0,0-18-72 16</inkml:trace>
  <inkml:trace contextRef="#ctx0" brushRef="#br0" timeOffset="156398.47">20899 14903 570 0,'0'0'100'15,"0"0"-74"-15,61-111 3 16,-34 78 44-16,3 5 3 16,1 6-32-16,3 4-22 15,0 8-11-15,-6 8 1 16,-9 2-7-16,-8 9-5 16,-11 19-1-16,0 12 1 15,-11 13 3-15,-18 8-1 16,-3 4-2-16,9-3-16 15,8-6-28-15,15-7-22 16,0-12-33-16,26-4-25 16,5-7-18-16,6-6 65 15,-6-3 77-15,-5-3 54 0,-8-8 4 16,-7 1 13-16,-9-7-13 16,-2 0 31-16,0 0 32 15,-3 0-57 1,-17 0-54-16,-7 0-3 0,-5 0-1 15,-6 0-1-15,-5 0-4 16,-5 3-1-16,-2 15 0 16,4 1-26-16,5 8-39 15,5 0-40-15,5-5-121 16</inkml:trace>
  <inkml:trace contextRef="#ctx0" brushRef="#br0" timeOffset="157178.96">23710 12875 295 0,'0'0'304'0,"0"0"-222"16,0 0-8-16,0 0-5 15,0 0-23-15,0 0-32 0,-9-54 8 16,9 54-16-16,0 0-5 16,0 0 3-16,-2 0-4 15,-3 7-1-15,-6 25 0 16,-3 19 1-16,-2 11 9 15,-1 11-2-15,0 7 1 16,6 3-2-16,6 3 0 16,2-1-6-16,-1-1 1 15,-1-2-1-15,-5-6 0 16,-1-2-12-16,-3-6-25 16,-4-17-94-16,-4-17-307 15</inkml:trace>
  <inkml:trace contextRef="#ctx0" brushRef="#br0" timeOffset="157695.82">24333 12710 547 0,'0'0'81'0,"0"0"-25"0,0 0-1 16,0 0-18-16,0 0 37 15,0 0-27-15,16-84-28 0,-41 84-13 16,-7 0-6-16,-11 13 0 15,-8 17 0-15,1 11 8 16,7 12 3 0,11 7-9-16,17 5 1 0,15-1-2 15,0-5 1-15,32-8-2 16,15-9-13-16,14-10-7 16,12-8-26-16,5-12-78 15,5-12-196-15</inkml:trace>
  <inkml:trace contextRef="#ctx0" brushRef="#br0" timeOffset="158545.66">24036 15977 621 0,'0'0'134'0,"0"0"-43"16,0 0-22-1,0 0-26-15,0 0-22 16,0 0-17-16,0-9-4 0,0 26 0 16,2 6 3-16,-2 2 1 15,0 3-2-15,0 0 2 16,-10 1 2-16,-2-2-2 16,-1-3 3-16,6-4-3 15,3-8-3-15,4-1 1 16,0-4-2-16,0-1 1 15,0 4 4-15,9-6-1 16,16 1 4-16,11-1-5 16,8-4-3-16,7 0 0 15,3 0-12-15,-3-5-74 0,-6-9-104 16,-14-4-504-16</inkml:trace>
  <inkml:trace contextRef="#ctx0" brushRef="#br0" timeOffset="158790.57">24231 15997 730 0,'0'0'149'16,"0"0"-97"-16,-99-81 6 16,77 48-32-16,-2 0-22 15,8-5-1-15,4-5 1 16,12 3-4-16,0 1 0 15,0 7-6-15,22 8 2 0,4 11-2 16,4 6-14-16,1 4-14 16,3 3 0-16,-1 0-22 15,-5 11-37-15,-8 8-71 16,-9 5-185-16</inkml:trace>
  <inkml:trace contextRef="#ctx0" brushRef="#br0" timeOffset="172493.16">20375 16180 461 0,'0'0'0'0,"0"0"-11"16,0 0 11-16,0 0 38 15,0 0 64-15,0 0-53 16,0 0-14-16,0 0 21 16,0 0 7-16,0-2-23 15,0 2-12-15,0 0 4 16,0 0-22-16,0 0-3 16,0 0-5-16,-6 0-2 15,-3 0 0-15,-2 9-1 16,-6 5 1-16,6 6-9 15,1 5 7-15,0 4 0 0,4 3 0 16,1 3 0-16,2 0 1 16,3-1-1-16,0 2-1 15,4-6-7-15,15-6-8 16,0-2 4-16,9-11 1 16,5-6-3-16,8-5 13 15,6-3 2-15,8-23 1 16,-5-7 3-16,-1-8-3 15,-17-2 1-15,-12-5 0 16,-13-1 11-16,-7-3 14 16,-7 7 1-16,-19 1-4 0,-9 9 4 15,-1 4 2 1,0 6-9-16,-2 11-17 16,-2 5-3-16,7 6 0 15,1 3-10-15,8 0-2 0,4 9-8 16,6 12-6-16,11 4-31 15,3 3-31-15,0 6-42 16,27-2-26-16</inkml:trace>
  <inkml:trace contextRef="#ctx0" brushRef="#br0" timeOffset="172703.62">20924 16283 831 0,'0'0'100'0,"0"0"-54"15,0 0-18-15,0 0-13 16,0 0-9-16,0 0-5 16,-35-68-1-16,39 68-53 15,17 0-13-15,2 7-71 16,-5 0-164-16</inkml:trace>
  <inkml:trace contextRef="#ctx0" brushRef="#br0" timeOffset="172992.05">21019 16045 760 0,'0'0'23'0,"0"0"-12"16,0 0-11-16,0 0 1 15,0 0 0-15,115-66 0 16,-90 66-1-16,1 0-1 16,-1 11 1-16,-2 10 2 15,-5 6 2-15,-6 6-4 16,-9 11 2-16,-3 3 0 16,0 6 3-16,-18 4 3 15,1-3 7-15,4-1-4 0,5-4-1 16,4-6-10-1,2-5 0-15,-2-4-15 0,0-10-60 16,-7-9-115-16</inkml:trace>
  <inkml:trace contextRef="#ctx0" brushRef="#br0" timeOffset="173138.89">21064 16384 803 0,'0'0'34'15,"0"0"-33"-15,0 0 1 16,0 0-2-16,110-46 0 16,-63 44-1-16,10-3-18 0,-4-2-181 15</inkml:trace>
  <inkml:trace contextRef="#ctx0" brushRef="#br0" timeOffset="173475.34">21509 16164 762 0,'0'0'46'0,"0"0"-46"15,0 0-4-15,0 0 4 16,0 0 4-16,0 0 24 16,97 119 4-16,-87-64-9 15,-4 0-12-15,0-6-7 0,-3-7-4 16,2-16 0-16,-5-9-3 15,5-10 5-15,-4-7-2 16,8-3 3-16,2-28 24 16,10-17-19-16,4-13-5 15,8-11 20-15,3 1-14 16,1 7-8-16,2 10-2 16,-10 20 2-16,-8 12-2 15,-8 12-15-15,-12 10-17 16,-1 0-66-16,0 12-156 15,-16 7-320-15</inkml:trace>
  <inkml:trace contextRef="#ctx0" brushRef="#br0" timeOffset="174308.78">19564 16076 595 0,'0'0'20'0,"0"0"-11"0,0 0-5 15,0 0-2-15,0 0 9 16,0 0-6-16,-16 5 55 15,16 7-37 1,4 2 24-16,25-1-5 0,14 2-15 16,15 2-15-16,9-5-6 15,7 2-3-15,-8 0-3 16,-7-7 0-16,-18 2-6 16,-16-3-6-16,-13-3 9 15,-8-3 3-15,-4 2 0 16,0 0 2-16,0 5 34 15,-25 9-2-15,-22 10-23 16,-19 11 6-16,-9 13 2 16,-12 4 0-16,0 12-12 15,-2 1-6-15,3 6-1 16,4 5-7-16,9-3-44 0,11-9-58 16,5-13-234-16</inkml:trace>
  <inkml:trace contextRef="#ctx0" brushRef="#br0" timeOffset="174842.87">18175 16071 486 0,'0'0'69'0,"0"0"-8"15,0 0-24-15,0 0 10 16,0 0 31-16,0 0-71 15,36-30-5-15,-19 63-2 16,5 16 8-16,6 20 17 16,6 18-2-16,5 7-16 15,3 6-7-15,4-5 0 16,-3-16-14-16,-12-25-35 0,-9-24 14 16,-8-16 24-1,-9-14 11-15,3-15 35 0,4-27 51 16,4-25-83-16,6-15-3 15,0-14 16-15,2-11-1 16,-3-7-10-16,5-4 4 16,2 13 3-16,-2 22 20 15,-2 26-15-15,-9 24-10 16,-7 20-6-16,-4 9-2 16,-4 4 0-16,0 0-12 0,1 31-50 15,7 21 14-15,-2 19-15 16,-1 13-106-16,-5 7-382 15</inkml:trace>
  <inkml:trace contextRef="#ctx0" brushRef="#br0" timeOffset="175141.69">18905 16487 536 0,'0'0'170'16,"0"0"-74"-16,0 0-20 15,0 0-27-15,0 0-34 16,0 0-15-16,-2-14-4 0,2 28 1 16,2 15 3-16,6 8 4 15,-7 8 2-15,3 4-4 16,-4 3-2-16,0-2 1 15,0-3-3-15,0-7-2 16,0-6-28-16,0-4-34 16,0-13-41-16,0-6-22 15,-8-11-55-15</inkml:trace>
  <inkml:trace contextRef="#ctx0" brushRef="#br0" timeOffset="175541.95">18920 16466 531 0,'0'0'69'16,"0"0"-14"-16,0 0-26 15,0 0-2-15,0 0 27 16,0 0-24-16,89-87-14 16,-56 80-9-16,-1 6-5 15,-6 1 0-15,-4 0 0 16,-10 15-2-16,-9 10 1 15,-3 11 4-15,0 1 2 16,-16 6 1-16,2 0-8 16,8-4-11-16,6-3-45 15,15-3-52-15,16-7-17 0,11-2 30 16,-5-5 23-16,-1-3 72 16,-11-6 25-1,-10-4 54-15,-9-3-6 0,-6 1 13 16,0-4 41-16,0 2-14 15,-18 4-57-15,-15 2-53 16,-9 8-3-16,-6 2-1 16,-7 5 0-16,3 1-10 15,4 0-16-15,9-3-22 16,6-7-81-16,11-4-117 16</inkml:trace>
  <inkml:trace contextRef="#ctx0" brushRef="#br0" timeOffset="182005.89">25728 13773 596 0,'0'0'17'15,"0"0"-8"-15,0 0-9 16,0 0 0-16,0 0 10 16,0 0 30-16,0 0 27 15,41-104-5-15,-41 81-8 16,0-1-16-16,0 0-5 16,0 3-6-16,0 0-14 15,0 3-4-15,0 2-9 16,0 5 3-16,-15 2-3 15,-7 6-11-15,-10 3 1 16,-9 0 3-16,0 16 4 16,-2 11 2-16,2 9 0 15,11 8-4-15,13 8 0 16,9 4-3-16,8 4-7 16,15 10-4-16,25-1-3 0,1 3 8 15,6-4 10-15,-10-8 4 16,-6-9-2-16,-14-9 1 15,-11-12 2-15,-6-6-4 16,0-11 5-16,-3-6-2 16,-25-6 9-16,-10-1 10 15,-9 0-16-15,-6-8 9 16,-4-11 5-16,-3-6-7 0,2-3 11 16,15-1-6-1,7 2-1-15,14 5-4 0,10 9-10 16,9 6-6-1,3 3-21-15,0 4 2 0,7 0-41 16,23 0-12 0,6 2-65-16,7 3-192 0</inkml:trace>
  <inkml:trace contextRef="#ctx0" brushRef="#br0" timeOffset="182640.16">26016 13863 592 0,'0'0'36'0,"0"0"-25"0,0 0-7 15,0 0-4-15,0 0 0 16,0 0-1-16,7-43 1 16,-7 43-1-16,0 0 2 15,0-1 5-15,0-1 16 16,0 2 11-16,0-2-19 15,0 0-7-15,0 2 1 16,-12 0-4-16,-13 2-4 16,-10 19-2-16,-3 8 2 15,3 6 16-15,7 5 28 16,9-2-22-16,14-3-18 16,5-4-4-16,0-6-2 15,9-5-23-15,12-8-45 16,9-7 21-16,7-5-1 0,0 0-72 15,-1-10-23-15,-3-10 12 16,-3-1 133-16,-9 3 147 16,-4 4 11-16,-3 4-48 15,1 3-53-15,1 2 0 16,6 0-19-16,-2 0-16 16,5-2-11-16,1-3-7 15,-2-2 2-15,-1-5-4 16,-3-6-2-16,-4-7 1 15,-6-9-1-15,-5-4 0 16,-5-1 2-16,0 4 6 16,-10 8 25-16,-1 7 22 15,1 13-3-15,1 5-15 0,6 3-11 16,3 4-7 0,0 0-6-16,0 0-13 0,0 4-7 15,0 21-3-15,0 14 10 16,3 13 3-16,12 8-3 15,-2 7 2-15,-4 2-1 16,-6-3-2-16,-3-5-19 16,0-6-64-16,-18-9-34 15,-7-16-135-15</inkml:trace>
  <inkml:trace contextRef="#ctx0" brushRef="#br0" timeOffset="183673.02">26300 13976 721 0,'0'0'82'0,"0"0"-79"15,0 0 2-15,0 0 1 16,0 0-5-16,0 0-2 16,117-38 1-16,-69 31-19 15,0-6-8-15,3-7-13 16,-1-1 6-16,-8-7 27 15,-11 1 7-15,-9 2 0 16,-8 6 43-16,-8 1 8 16,-3 4-18-16,-3 6 14 0,0 3-19 15,0 2-9-15,0 3 1 16,0-2-14-16,0 2-6 16,0 0-1-16,0 0 0 15,0 0-1-15,0 0 2 16,0 0-1-16,0 3 0 15,0 19-3-15,-9 15 4 16,-5 12 0-16,2 5 6 16,3 3-2-16,5-5-4 15,4-6 1-15,0-5-1 16,9-15-2-16,7-9-9 16,1-7-8-16,1-10-12 15,0 0 15-15,2-13 2 16,-3-15 5-16,1-7 8 0,-7-5 1 15,-6 5 11-15,-4 5 39 16,-1 9 11-16,0 8 0 16,1 8-34-16,-1 5-17 15,0 0-10-15,4 0-2 16,2 5-4-16,8 18-2 16,6 5 8-16,3 3-1 15,7-3-4-15,-2-6-32 16,1-5-6-16,-3-8 2 15,-8-5-6-15,-8-4 18 16,-7-5 7-16,-3-20 22 16,0-8 0-16,0-5 3 15,0-3-2-15,-1 4 5 16,1 1-2-16,0 10 4 0,3 2-8 16,15 8 1-16,0 5-2 15,7 8 1-15,0-1-3 16,-1 4 0-16,-6 0 3 15,-3 0-5-15,-2 16 5 16,-8 5 2-16,-2 3 6 16,-3 6 10-16,0 6-2 15,0 4-15-15,0-1 1 16,0 0 0-16,0 1-1 16,0-7 3-16,0 1-3 15,0-7-1-15,0-4-2 0,10-8 1 16,2-7-10-1,4-6-8-15,4-2-2 0,6 0-18 16,5-12-55-16,1-13 7 16,-2-6-30-16,2-6 78 15,-6-11 39-15,-3-7 20 16,-3-2 23-16,-5 3 18 16,-7 9 1-16,-3 11 57 15,-5 12-15-15,0 5-41 16,-8 8-29-16,-14 9-1 15,-9 0-33-15,-1 5 0 16,-4 16-3-16,6 8 1 16,8 1-25-16,7-1-17 0,12-4-21 15,3-6-56 1,2-7-5-16,21-8-56 0</inkml:trace>
  <inkml:trace contextRef="#ctx0" brushRef="#br0" timeOffset="183991.47">27467 13945 426 0,'0'0'55'0,"0"0"5"0,0 0 3 16,0 0-33-16,0 0-16 16,101 3-6-16,-72-3-5 15,2-3 0-15,3-18 0 16,5-8-3-16,-3-8-1 16,0-8 1-16,-10-2 0 15,-8-3-1-15,-9 1 1 16,-9 4 16-16,0 6 97 0,-10 9-43 15,-4 8-17 1,1 9-19-16,5 6-9 0,3 5-9 16,2 2-5-16,3 0-11 15,-4 13-3-15,4 16-1 16,0 11 4-16,0 8 4 16,10 7 5-16,7 6 1 15,4 4-8-15,-2 0 5 16,-8-3-7-16,-5-8-6 15,-6-7-66-15,-1-11-46 16,-24-12-147-16</inkml:trace>
  <inkml:trace contextRef="#ctx0" brushRef="#br0" timeOffset="184257.28">27854 13886 726 0,'0'0'104'16,"0"0"-99"-16,0 0-4 15,123-73-2-15,-96 66 1 16,-1 4 0-16,-1-1 0 16,0 2 0-16,-7 2 2 15,-3 0-2-15,-4 0 0 16,2 0-1-16,-2 6 1 16,1 8 1-16,2 3 1 15,-2 7 16-15,2 3 8 16,-3 3-4-16,-2 0-12 15,-9-1-7-15,0-2-3 0,0-2-3 16,-10-4-39-16,-10-9-86 16,-1-10-164-16</inkml:trace>
  <inkml:trace contextRef="#ctx0" brushRef="#br0" timeOffset="184425.24">28226 13566 917 0,'0'0'108'0,"0"0"-77"16,0 0-15-16,0 0-5 0,0 0 2 15,0 0-13-15,0-49-39 16,0 73-76-16,0 1-9 16,0-1-245-16</inkml:trace>
  <inkml:trace contextRef="#ctx0" brushRef="#br0" timeOffset="185191.47">28353 13731 775 0,'0'0'72'16,"0"0"-72"-16,0 0 0 15,0 0 10-15,7 108 12 16,-7-74-3-16,0 0-17 0,0-3-2 15,0-5 0-15,1-5-3 16,15-4-3-16,4-5-14 16,2-5 4-16,-2-7-1 15,0 0 13-15,-3-1 4 16,2-19 0-16,-3-10 0 16,-3-7 20-16,-5-10-4 15,-1-5 6-15,-1-4-14 16,-2-3-3-16,-3 7 1 15,3 3-5-15,-4 8 0 16,0 6 10-16,0 10-4 16,-5 7 0-16,-12 6-6 15,-4 8-1-15,-5 0-6 16,-8 4 6-16,2 0-1 0,-3 4 1 16,2 10-3-16,7 4 2 15,5 8 1-15,7-1-2 16,9 6 2-16,5-3-2 15,0 0 0-15,4-6-3 16,12-1 1-16,0-6-6 16,1-3-11-16,-2-5 11 15,0-4 8-15,6-3 0 16,5 0-4-16,3 0 6 16,2-5-8-16,0-7-19 15,-5 1 9-15,2-1 7 0,-3 0 11 16,-5 0 5-1,-3 5 36-15,-2 4 12 16,0 3-19-16,0 0-18 16,5 0-11-16,1 1-4 0,1 15-1 15,-5 6 0-15,-2-1-11 16,0 2-20-16,-4-3-18 16,1-4-7-16,0-5-8 15,1-10 25-15,-2-1 39 16,-1 0 23-16,-5 0 94 15,-2 0-4-15,-3-3-12 16,3 3-43-16,1 0-45 16,4 0-13-16,5 0-9 0,3 12 9 15,3 4-2-15,-2 3-33 16,-2 3-9-16,0-1-30 16,-6-6-25-16,-6-9-137 15</inkml:trace>
  <inkml:trace contextRef="#ctx0" brushRef="#br0" timeOffset="185962.02">26938 13917 326 0,'0'0'69'0,"0"0"-64"16,0 0-5-16,0 0 46 15,0 0 13-15,0 0-12 16,0-25 14-16,0 25-15 16,0 0 11-16,0 0 18 0,0 0-28 15,0 0-17-15,0 0-25 16,0 0-5-16,0 13-10 16,0 11 9-16,5 2 1 15,-1 1-2-15,-3 2-28 16,-1-5-79-16,0-7-110 15</inkml:trace>
  <inkml:trace contextRef="#ctx0" brushRef="#br0" timeOffset="186462.63">25829 13846 334 0,'0'0'118'15,"0"0"-91"-15,0 0-18 16,0 0-9-16,29 108-98 0</inkml:trace>
  <inkml:trace contextRef="#ctx0" brushRef="#br0" timeOffset="187890.25">29292 14066 489 0,'0'0'126'16,"0"0"-61"-16,0 0 67 16,0 0-61-16,0 0-32 15,10-89-2-15,7 66 9 16,-2-9-21-16,4-2 5 15,-3-3-1-15,-4-6-5 16,3-5-19-16,-1-5-1 16,-3-6-4-16,1-4 0 15,-2-9-1-15,-5-3-6 16,-2 1 2-16,-3 1-1 16,0 12 6-16,-10 16 1 0,-10 15-1 15,-7 13-3-15,-8 15-3 16,-8 2-1-16,-1 11-13 15,11 19 6-15,13 8 4 16,20 10-1-16,5 3 3 16,30 6-4-16,15-2-5 15,12-2-4-15,3-1-6 16,-2-8-18-16,-12-4-14 16,-14-2 21-16,-15-4 4 15,-7-2 15-15,-8-2 16 16,1-8 3-16,-6-3 4 15,3-5 3-15,4-1 19 0,2-3-12 16,4-4-3 0,6-5-7-16,4-1-1 0,4 0-3 15,7-8 0-15,0-10-10 16,4-5-1-16,-2-7 8 16,-4 0 3-16,-8-2 1 15,-12 6 20-15,-7 4 14 16,-7 4 21-16,0 6-28 15,-15-3 3-15,-11 3-15 16,-4 6-12-16,0 3 3 16,1 3-6-16,0 0-1 0,7 16-1 15,8 6 0 1,9 4-5-16,5 0 2 0,14 4-17 16,22-3-1-16,15-4-1 15,7-10-15 1,7-8-2-16,0-5-3 0,-2-1 10 15,0-20 24-15,-11-6 9 16,-12-5 18-16,-14-1 28 16,-16 2 7-16,-10 0-3 15,0 6 0-15,-16 8-8 16,4 7-24-16,4 9-7 16,4 1-11-16,4 4-3 15,0 19-5-15,0 5 3 16,10 8-3-16,10 4 0 0,5 5 4 15,-6 5-4 1,4 8 5-16,-7 1 1 0,0 1 2 16,-8-3 0-16,-1-10-4 15,-6-10-14-15,-1-7-20 16,0-13 14-16,-20-7 11 16,-6-8 8-16,-1-2 5 15,-5-2 0-15,7-15 2 16,9-9-2-16,10-8 3 15,6-7 4-15,2-10 6 16,28-4-9-16,12-2 5 16,5 0-8-16,7 6-1 15,-3 8-1-15,-1 9-9 16,-8 9 3-16,-9 11 7 16,-13 5 0-16,-10 6 1 0,-1 3 18 15,-3 0-13-15,9 14-4 16,2 12 18-16,4 11 4 15,3 4-22-15,-3 4 1 16,-6-1-3-16,-10-1-2 16,-5-8-67-16,0-13-87 15,-17-15-230-15</inkml:trace>
  <inkml:trace contextRef="#ctx0" brushRef="#br0" timeOffset="188057.35">30831 13418 750 0,'0'0'59'0,"0"0"-56"16,0 0-3-16,0 0-8 16,0 0-102-16,0 0-89 15</inkml:trace>
  <inkml:trace contextRef="#ctx0" brushRef="#br0" timeOffset="188904.42">31165 13586 791 0,'0'0'77'16,"0"0"-65"-16,0 0-12 15,0 0-15-15,0 0-10 16,0 0 20-16,-50 44 4 16,32-8-4-16,11-1 4 15,2 6-6-15,5 7 5 16,0-1-5-16,0 1-1 16,15-6-10-16,1-12 5 15,1-6-50-15,2-14 35 16,1-10 19-16,2 0 9 0,5-10 4 15,3-17 37-15,0-10 12 16,-2-12-12-16,1-6-17 16,-10-6-10-16,0-2-13 15,-4-4 0-15,-5 1 4 16,-3 2-2-16,1 3-1 16,-8 10 2-16,0 12-2 15,-4 8 1-15,-16 9 4 16,-5 7 1-16,-3 6-6 15,-4 6-2-15,2 3-8 16,-1 0 0-16,1 0 4 16,2 9 2-16,2 9 1 15,0 8 1-15,7 6 0 16,3 6 0-16,8 6 0 16,1 0 1-16,6 2 1 0,1-3-2 15,0-9 0-15,0-5-9 16,11-10-6-16,3-7-9 15,2-7 16-15,-6-5 0 16,6 0 8-16,-6 0 4 16,8-10-1-16,0-8-2 15,5 1-2-15,7-3-2 16,6 0-17-16,5 1-12 16,0 4-7-16,-3 3 23 15,-3 3 16-15,-9 6 21 0,-5 1 44 16,-6 2-18-16,-2 0-26 15,3 3-14-15,3 13-1 16,2 3-6-16,5 1 0 16,-1-2-2-16,4 0-3 15,-1-5-14-15,4-8-5 16,4-2 12-16,-4-3 12 16,1 0 4-16,-4 0 32 15,-7-8 29-15,-2 3 1 16,-4 1-24-16,4 4-31 15,5 0-9-15,4 0-2 16,1 0 0-16,0 5-2 16,-6 7-16-16,-12 4-53 0,-12-2-53 15,-10-5-161 1</inkml:trace>
  <inkml:trace contextRef="#ctx0" brushRef="#br0" timeOffset="196820.31">27202 14618 649 0,'0'0'134'16,"0"0"-90"-16,0 0 12 15,0 0-29-15,0 0-5 16,0 0-11-16,0 0 2 0,0-23 0 15,0 23-2-15,0 0-11 16,0 16-2-16,0 20-1 16,0 17 3-16,0 15 4 15,-8 11-4-15,-6 5 1 16,-1 5-1-16,0 3-2 16,0-1 2-16,5-6 0 15,4-8 0-15,1-21-1 16,5-18-18-16,0-20 17 15,0-11-5-15,0-5-4 16,0-2 2-16,0-9 4 16,0-18 5-16,6-12-69 0,-2-6 11 15,-4 0-43 1,0 5 43-16,0 6 20 0,-10 10 38 16,-9 9 21-1,-7 10 13-15,-2 5-18 0,-4 0-5 16,-3 16 7-16,4 20-6 15,1 4-5-15,10 10-7 16,9 4-2-16,11 0 0 16,0-2-11-16,18-7-11 15,16-7-9-15,5-8 11 16,-1-10 9-16,2-10 13 16,2-10 13-16,-6 0 24 15,3-14-10-15,-8-10 16 16,-3-6-21-16,-10-6-21 15,-9-7-1-15,-9 1-5 0,0 1 5 16,-27 8 17-16,-4 13 47 16,-7 13-29-16,-4 7-21 15,0 5-11-15,3 18 6 16,8 11 9-16,7 3-15 16,12 5 1-16,12 1 1 15,0-2-4-15,11-3-1 16,16-6-16-16,3-8-3 15,7-11-13-15,0-10 7 16,-1-3 5-16,-1-11-3 16,-9-15-2-16,-6-6 25 15,-8-2 0-15,-5-4 8 16,-7 4 40-16,0 2 5 16,0 10-3-16,0 4-2 0,0 9-31 15,0 6 20-15,0 3-14 16,0 0-13-16,0 0-10 15,-4 19-4-15,-3 17 0 16,-1 17 4-16,0 15 0 16,-2 14 1-16,3 17-3 15,-4 7 3-15,3 5-1 16,-2 1 1-16,-2-7-1 16,1-6-5-16,1-8-12 15,4-19-1-15,1-16-6 0,0-21 17 16,1-13 4-16,0-15-5 15,4-7 8-15,0 0 0 16,0-23 2-16,0-10-2 16,9-1-15-16,6 1 15 15,0 3-6-15,-2 1 4 16,-5-3-1-16,-1 2 1 16,-6 0-1-16,-1 7 3 15,0 3 2-15,-8 5 1 16,-3 3 3-16,-4 4-5 15,-4 2-1-15,2 5 1 16,-3 1-1-16,-5 0 0 16,1 7-1-16,-2 10 3 0,2 7-2 15,3 2 0 1,7 4-3-16,9 4 2 0,5 0 1 16,0-2 0-16,15 0 0 15,11-9-1-15,8-6-4 16,7-10-4-16,2-7 2 15,-1-4-3-15,-4-22 0 16,-8-5 10-16,-9-5 0 16,-7-5 0-16,-13 5 1 15,-1 7 0-15,-1 13 37 16,-23 10 14-16,-7 6-48 16,-5 0 1-16,-1 20 8 15,9 11 6-15,9 3-18 16,13 0 0-16,6-2-2 0,0-5-18 15,20-4-17 1,2-7 0-16,4-12 19 0,4-4-3 16,-2 0 5-16,0-4 0 15,-1-16 9-15,-4-3-1 16,-4-1 5-16,-9 2 2 16,-4 4 27-16,-6 6 50 15,2 6-3-15,-2 3-28 16,0 3 12-16,0 0-39 15,0 0-19-15,0 18-9 16,0 26 5-16,0 23 4 16,-2 18 0-16,-10 12 0 15,-3 11 0-15,0-3 0 0,0-2-47 16,-1-1 33-16,-6-10-44 16,2-12-68-16,-2-26-68 15,7-28-440-15</inkml:trace>
  <inkml:trace contextRef="#ctx0" brushRef="#br0" timeOffset="208118.55">23600 12890 271 0,'0'0'201'15,"0"0"-87"-15,0 0-94 16,0 0 24-16,0 0-1 16,0 0 31-16,0 0-49 15,11-42 31-15,-11 41-20 16,0-1-20-16,0 2 12 15,0 0-4-15,0 0-14 0,0 0-3 16,0 0-7-16,0 0 0 16,0 0-2-16,0 0-8 15,0 5-18-15,0 10 25 16,0 4 2-16,0 2-3 16,0 1 2-16,0 0 0 15,4-3 2-15,10-4 0 16,5-4 0-16,7-5 2 15,5-6 1-15,0 0 7 16,0-2-5-16,-6-16-1 0,-6-4-2 16,-6-5-2-1,-8-4 0-15,-5 5 0 0,0 0 3 16,-10 2-2-16,-10 4-1 16,-7 7 3-16,1 6-3 15,-4 7-3-15,3 0-16 16,1 15-2-16,2 10-22 15,6 13-45-15,3 5-49 16,5 1-94-16</inkml:trace>
  <inkml:trace contextRef="#ctx0" brushRef="#br0" timeOffset="209984.26">27436 14460 264 0,'0'0'24'0,"0"0"8"0,0 0 33 16,0 0 17-16,0 0-31 16,0 0 27-1,2-16-35-15,-2 13-4 0,0-1 23 16,3 3-9-16,-2-1-35 15,-1 2-16-15,0 0-2 16,0 0-2-16,0 0 2 16,0 0-1-16,0 0 1 15,0 0 0-15,0 0-1 16,1 0-2-16,2 0 1 16,-2 0-2-16,3 0-1 15,1 0 3-15,-3 0 1 0,2 0 0 16,-4 2-1-16,0-2 2 15,0 0 2-15,0 5-2 16,5 2 0-16,1 6 0 16,4 4 5-16,2 4 5 15,1 1-6-15,4 2-4 16,-2-4 0-16,-3-1 1 16,2-4-1-16,-4-3 0 15,-4-5 0-15,-1-4-1 16,-5-1 2-16,4 0-2 15,-4-2 1-15,0 0 0 16,2 0 4-16,5-9 10 16,5-15 2-16,-1-9-13 15,4-5-2-15,3-5 10 16,0 1-6-16,-1-1-3 0,-1 7 0 16,3 6-1-16,-6 7-1 15,-4 12-8-15,0 4-14 16,-5 7 2-16,-1 0-59 15,1 14-37-15,1 13-7 16,-5 5-191-16</inkml:trace>
  <inkml:trace contextRef="#ctx0" brushRef="#br0" timeOffset="210284.02">27952 14545 589 0,'0'0'64'16,"0"0"54"-16,0 0-63 16,0 0-21-16,0 0-25 15,0 0 2-15,0-72-5 16,-18 72-6-16,-2 2 0 16,-1 13-3-16,1 7 3 15,0 3 0-15,3 2-1 16,7 4 1-16,5 2 0 15,5 2 0-15,0-2 0 16,0 0-3-16,10-7-11 16,12-8-35-16,13-6-35 15,6-10 2-15,8-2-86 0</inkml:trace>
  <inkml:trace contextRef="#ctx0" brushRef="#br0" timeOffset="210651.73">28231 14571 562 0,'0'0'210'0,"0"0"-110"16,0 0-57-16,0 0-33 16,0 0-7-16,0 0-3 15,0-6-3-15,0 29 3 16,0-2 0-16,4 5 0 16,7-2 0-16,11-1 0 15,0-2 0-15,12-1-15 16,-2-7-27-16,-1-3-18 0,-6-5-56 15,-8-5 46-15,-12 0 35 16,-5 0 35-16,0-8 2 16,-2-11 38-16,-20-3 9 15,-7-6 4 1,-11-3-12-16,2-1-15 0,-2 0 14 16,8-2 12-16,9 1-14 15,10 2 12-15,13 5-12 16,0-2-34-16,21 1-4 15,17 2-15-15,8 0-15 16,7 5-8-16,1 6-2 16,5 7-15-16,-3 7 1 15,-3 0-31-15,-7 4-12 16,-11 13-126-16</inkml:trace>
  <inkml:trace contextRef="#ctx0" brushRef="#br0" timeOffset="211334.12">27711 16786 558 0,'0'0'104'16,"0"0"14"-16,0 0-73 16,0 0-14-16,0 0-8 15,0 0-19-15,2-20-4 0,-2 42-2 16,0 12 2-16,-12 7 12 15,-3 3-6-15,3 4-3 16,3 0-3-16,-1-2 0 16,3-4 0-16,2-4 1 15,3-9-1-15,2-10 0 16,0-7 0-16,19-6 2 16,12-6 0-16,10 0-1 15,11 0-1-15,0-14-9 16,0-6-81-16,-10-5-193 15</inkml:trace>
  <inkml:trace contextRef="#ctx0" brushRef="#br0" timeOffset="211544.07">27748 16850 814 0,'0'0'122'16,"0"0"-69"-16,-71-110-17 15,65 66-24-15,6-7-12 16,3-9-21-16,24 2-15 16,0 8-12-16,8 13 36 15,1 10 8-15,7 12-22 16,4 6-38-16,3 8-48 16,-1-3-55-16</inkml:trace>
  <inkml:trace contextRef="#ctx0" brushRef="#br0" timeOffset="212451.99">28324 14638 338 0,'0'0'122'0,"0"0"-64"16,0 0 27-16,0 0-39 15,0 0 19-15,0 0-8 0,-5-22-31 16,0 21 2-16,0-1-14 15,1 0-6 1,2 0 11-16,-1 2-8 0,3-1-8 16,0 1-2-16,0 0-1 15,0 0 0-15,0-2 0 16,14 2-1-16,17-2-8 16,10 2 8-16,9 0-24 15,1 0-26-15,-1 2-81 16,-2 7-68-16</inkml:trace>
  <inkml:trace contextRef="#ctx0" brushRef="#br0" timeOffset="213216.11">28777 14979 406 0,'0'0'116'0,"0"0"-68"16,0 0 24-16,0 0 2 15,0 0 47-15,0 0-48 16,-27-39-36-16,27 39-4 0,0 0-4 15,0 0-26 1,0 0-3-16,0 0-2 0,0-2-6 16,12-1 2-1,14 2 5-15,14-2 1 0,3 0-5 16,5 3-12 0,7-1-11-16,3 1 3 0,-6 0-31 15,-7 0-33-15,-17 0-101 16,-20 0-388-16</inkml:trace>
  <inkml:trace contextRef="#ctx0" brushRef="#br0" timeOffset="213421.38">28700 15191 684 0,'0'0'121'0,"0"0"-117"15,0 0-4 1,0 0 18-16,0 0 36 0,97 0-33 16,-43 0-12-16,8 0-9 15,9-2 1-15,-1 2-1 16,-4 0-20-16,-7 0-125 16,-9-3-274-16</inkml:trace>
  <inkml:trace contextRef="#ctx0" brushRef="#br0" timeOffset="214281.85">29615 14712 237 0,'0'0'245'0,"0"0"-220"15,0 0-19-15,0 0-5 16,0 0 3-16,0 0 2 16,0-23 63-16,0 23-21 15,0-1-5-15,0 1 46 16,0 0-40-16,0 0-38 15,0 0-11-15,0 0 0 16,-1 0-5-16,-8 0-5 16,-1 10 9-16,-3 4-3 15,0 5 4-15,-1 3 0 0,-6 7 0 16,1 3 0 0,2 8-1-16,-2 2 1 0,7 2-6 15,2 4 10-15,5-1-4 16,5 3 2-16,0-1-1 15,3-2 4-15,19-5-4 16,5-8-1-16,8-10-3 16,4-13-5-16,2-11-13 15,5-6 18-15,4-27 3 16,4-17 1-16,3-11 1 16,-1-4 7-16,-8-12 22 15,-11-5-14-15,-15 3-11 0,-19 3 4 16,-3 11 57-16,-15 14 3 15,-17 10-17-15,-8 10-18 16,-4 12-23-16,-12 14-12 16,-8 5-10-16,-11 5-44 15,-5 30-36-15,-1 2-45 16,1 0-259-16</inkml:trace>
  <inkml:trace contextRef="#ctx0" brushRef="#br0" timeOffset="-211622.02">27667 16853 493 0,'0'0'246'0,"0"0"-138"0,0 0-85 16,0 0 0-16,0 0 11 16,0 0 6-16,-14-55-10 15,14 55-26-15,0 0-4 16,0 0-17-16,9 0-37 15,18 2 36-15,6 1-74 16,3-3-131-16</inkml:trace>
  <inkml:trace contextRef="#ctx0" brushRef="#br0" timeOffset="-210646.54">29415 15471 482 0,'0'0'21'0,"0"0"4"16,0 0-6-16,0 0 51 16,0 0-18-16,0 0-26 15,-39 0-14-15,39 0 7 16,0 0 24-16,-2 0 10 15,2 0-6-15,0 0-5 0,0 0-24 16,0 0 1-16,0 0-9 16,0 2-6-16,0-2-4 15,26 0-8-15,22 0 8 16,10 0 3-16,13 0-2 16,-3-7-2-16,-2-2 1 15,-12 2-4-15,-8 1-4 16,-10 3-36-16,-10-1-74 15,-16 1-125-15</inkml:trace>
  <inkml:trace contextRef="#ctx0" brushRef="#br0" timeOffset="-210440.83">29459 15690 160 0,'0'0'495'15,"0"0"-369"-15,0 0-57 16,0 0-13-16,0 0-27 16,0 0-15-16,40 11-14 15,40-11 0-15,8-8-14 16,0 3-30-16,-11 5-30 16,-23 0-58-16,-20-2-57 0</inkml:trace>
  <inkml:trace contextRef="#ctx0" brushRef="#br0" timeOffset="-173723.51">9797 16955 440 0,'0'0'105'0,"0"0"-5"16,0 0-76-16,0 0-15 15,0 0 13-15,0 0 14 16,0 0-1-16,0 0-10 15,0 0-10-15,0 0-8 0,0-8-1 16,0 8-4-16,0 0-2 16,0 0-4-16,8 7 4 15,11 12-3-15,-2 2 2 16,2 7 1-16,7 3 1 16,-5 0-1-16,5-1 1 15,-3 2-1-15,-1-8 2 16,-5-2-2-16,-5-5-1 15,-2-7 0-15,-1-1 1 16,-7-3-3-16,8-5-8 16,5-1 10-16,12-3 1 0,14-27 0 15,16-15 1-15,14-15-1 16,13-12 0-16,8-11 0 16,7-13 0-16,6-1 6 15,-1 8 0-15,-13 16 13 16,-14 20-13-16,-22 20-6 15,-24 16 0-15,-11 8-17 16,-16 5-23-16,-4 4-34 16,0 0-3-16,-12 16-6 15,-13 6 19-15,-8-2-379 16</inkml:trace>
  <inkml:trace contextRef="#ctx0" brushRef="#br0" timeOffset="-172740.65">9867 17154 187 0,'0'0'44'16,"0"0"-44"-16,0 0 0 0,0 0 106 16,0 0 9-1,0 0-60-15,0 6-16 0,0-6 8 16,0 0-5-16,0 0-13 15,0 0-9-15,0 0-2 16,0 0-9-16,0 0 4 16,0 0-8-16,0 0-5 15,0 0 0-15,0 0-4 16,0 8-9-16,13 19 9 16,0 6 4-16,10 13 3 15,4 6-2-15,0 7 1 16,8 2 3-16,-4-1-1 0,0-2 2 15,-4-9-6-15,-5-7 1 16,-7-16-1-16,-4-8 1 16,-2-8 5-16,-4-8 1 15,5-2-1-15,3 0 17 16,16-10 6-16,12-24-15 16,17-15-11-16,20-13-3 15,16-11-22-15,25-6-38 16,12-5 34-16,9 3 23 15,-5 7 3-15,-22 18-1 16,-18 14 1-16,-21 19-49 0,-23 9-144 16</inkml:trace>
  <inkml:trace contextRef="#ctx0" brushRef="#br0" timeOffset="-167988.31">13056 15142 366 0,'0'0'84'0,"0"0"-78"0,0 0-6 16,0 0 2 0,0 0 46-16,0 0 41 0,0 0-34 15,0 0-21-15,0 0-4 16,0-7 9-16,0 6 2 15,0-1 0-15,0 2-14 16,0-2-7-16,0 2-8 16,0 0 1-16,0 0-8 15,7-2-5-15,23-1-3 16,17 1 3-16,19 0 1 0,14 2-1 16,7 0 2-1,7 0-2-15,-5 0 0 16,-4 0 0-16,-4 0 0 15,-4 0-2-15,-9 0 0 0,-11 5-31 16,-11 4-31-16,-13-2-85 16,-18-5-74-1</inkml:trace>
  <inkml:trace contextRef="#ctx0" brushRef="#br0" timeOffset="-167744.01">13026 15594 590 0,'0'0'44'0,"0"0"-44"0,0 0-4 16,0 0 4-16,146-4 12 15,-64-10 8-15,6 0-8 16,10 2-6-16,-5 2-5 15,-4 3-1-15,-10 6 0 16,-12 1-35-16,-18 0-58 16,-16 0-142-16</inkml:trace>
  <inkml:trace contextRef="#ctx0" brushRef="#br0" timeOffset="-164458.64">25538 14599 450 0,'0'0'51'15,"0"0"-34"-15,0 0 1 16,0 0 54-16,0 0-21 16,0 0 7-16,-25 0-29 15,25-2 19-15,-4 1-20 16,3 0 14-16,1 1-27 16,-1 0-13-16,1 0-1 15,0 0-1-15,0 0 0 0,0 0 6 16,0 0-6-16,0 0-2 15,0 0 2 1,0 0-3-16,0 0 1 0,0 0 2 16,0 0 3-16,0 0-3 15,0 0 0-15,2 0-3 16,18 0 2-16,7 0 1 16,5-4 1-16,7-2-1 15,3 3 0-15,11-4 0 16,8 3 1-16,9-6-1 15,11 3 0-15,-2 0 1 16,-3 0-1-16,-11 2 0 16,-10-1 0-16,-14 1 0 15,-9 3-13-15,-9 2-53 16,-7-1-73-16,-12-1-59 0</inkml:trace>
  <inkml:trace contextRef="#ctx0" brushRef="#br0" timeOffset="-164175.08">25427 14866 601 0,'0'0'36'0,"0"0"-36"16,0 0 1-16,0 0 5 15,0 0 64-15,0 0 24 16,-10 1-66-16,40-1-10 16,17-9-6-16,15 0-6 15,10 2-1-15,10 0-4 16,3 0-1-16,6 2 0 16,-7 3-17-16,-10 2-27 15,-18 0-94-15,-25 0-94 16</inkml:trace>
  <inkml:trace contextRef="#ctx0" brushRef="#br0" timeOffset="-159278.02">27576 15597 593 0,'0'0'44'0,"0"0"48"0,0 0-58 15,0 0-34-15,0 0 25 16,98-65 3-16,-80 56-7 16,-4 4 7-16,-7-2 1 15,-2 2-4-15,-1-2 4 16,-4 2 13-16,0-2-19 15,0 1-18-15,0-1-1 16,0-1-1-16,-4 1-3 16,-13 1-4-16,-10 3-13 15,1 3 0-15,-2 0 9 16,5 0-7-16,8 14 5 16,5 8 2-16,9 9 2 15,1 7 3-15,11 8-2 16,25 7 0-16,11 8-2 15,-1-2-2-15,-13-3 3 16,-8-4-5-16,-18-12-3 0,-7-6 7 16,-15-7 6-16,-28-6 2 15,-10-5 0-15,-12-5 3 16,-2-8-3-16,11-3 1 16,17 0-2-16,21-3 2 15,18-11 5-15,1 0-7 16,36-6-73-16,15 0-136 15</inkml:trace>
  <inkml:trace contextRef="#ctx0" brushRef="#br0" timeOffset="-159098.53">27852 15857 466 0,'0'0'342'0,"0"0"-280"0,0 0-38 15,0 0-3-15,0 0-18 16,0 0 0-16,26-75-3 16,-6 75-70-16,1 0-86 15,5 0-39-15</inkml:trace>
  <inkml:trace contextRef="#ctx0" brushRef="#br0" timeOffset="-158877.08">28223 15663 784 0,'0'0'51'16,"0"0"-6"-16,0 0-27 15,0 0 4-15,0 0-11 16,-120-21-6-16,96 51-3 16,9 6 2-16,10 2-3 15,5 0-1-15,11-1-2 16,17-6-14-16,11-3-18 15,0-6-29-15,10-11-85 16,-3-7-67-16</inkml:trace>
  <inkml:trace contextRef="#ctx0" brushRef="#br0" timeOffset="-139732.34">11394 9985 466 0,'0'0'0'16,"0"0"-1"-16,0 0 1 15,0 0 0-15,0 0 11 16,0 0 59-16,0 0-6 16,0 0-39-16,2-12-7 15,-2 12-2-15,0 0 9 16,0 0-11-16,0 0-14 16,0 0-12-16,0 0-5 15,7 3 10-15,4 9 6 0,2 3 1 16,2 2-2-1,-1-2-4-15,-4 0-2 16,1-2 6-16,-6 1-1 0,0-4 3 16,0-3 0-16,-3 1 0 15,1-4 0-15,-2-1 0 16,3-1 0-16,-2-2 0 16,3 0 0-16,10 0 0 15,6-19 7-15,9-9-4 16,10-1 2-16,0-3-5 15,0 2-6-15,-4 4 4 16,-6 6-17-16,-8 8-17 16,-6 5-42-16,-6 4 2 15,0 3-73-15</inkml:trace>
  <inkml:trace contextRef="#ctx0" brushRef="#br0" timeOffset="-113119">30574 7891 181 0,'0'0'194'15,"0"0"-172"-15,0 0 36 16,0 0 1-16,0 0-39 16,0 0 39-16,0 0-39 15,0 0-4-15,0 0-7 16,-34-25-6-16,34 25-1 16,-1 0-1-16,0 0-1 15,1 0 2-15,0 0 2 16,0 0-1-16,0 0-1 15,0 0 0-15,0 0-1 0,0 0 0 16,0 0 2 0,0 0 0-16,21-7 1 0,15 2 0 15,12-2 0-15,9 2-3 16,15-2 0-16,13 0-1 16,13-1 0-16,0 2-1 15,-4-1-2-15,-10 0 1 16,-13 1 0-16,-17 2 0 15,-13 3 2-15,-9 1-11 16,-8 0-24-16,-8 0-90 16,-5 0-48-16</inkml:trace>
  <inkml:trace contextRef="#ctx0" brushRef="#br0" timeOffset="-112336.2">31469 9379 175 0,'0'0'325'0,"0"0"-304"16,0 0-21-16,0 0 0 16,0 0 3-16,0 0-3 15,-36 0 34-15,36 0 21 16,0 0-27-16,0 0-10 16,0 0-4-16,0 0-6 15,0 0-4-15,6 0-4 16,25 0-1-16,19 0 1 15,18-4 0-15,10 1-2 16,0 2-8-16,-4 1-37 16,-12 0-12-16,-15 0 4 0,-9 0 13 15,-11 5-24-15,-10 2 5 16,-2-2-76-16</inkml:trace>
  <inkml:trace contextRef="#ctx0" brushRef="#br0" timeOffset="-109932.96">33179 7923 245 0,'0'0'81'16,"0"0"-25"-16,0 0-56 16,0 0 81-16,0 0-32 15,0 0-6-15,0 0 10 16,-19 0-31-16,18 0-8 16,-1 0 8-16,0 0-13 15,-1 0-5-15,0 0-3 16,1 0 1-16,1 0-2 15,-3 0 0-15,3 0 2 16,-3 0-2-16,4 0-3 16,0 0 3-16,0 0-3 0,0 0 2 15,0 0-4 1,4 0-25-16,24 0 5 0,18-3 25 16,19-7 4-16,16 0 11 15,6-2-15-15,2 0 0 16,0 2-1-16,-12 0-2 15,-10 3 2-15,-14 0 1 16,-14 1 13-16,-16 3-8 16,-8 3-5-16,-12 0 1 15,1 0-2-15,-4 0 1 16,0 0-13-16,0 9 0 16,0 5-11-16,-7-4-87 15,-3-5-172-15</inkml:trace>
  <inkml:trace contextRef="#ctx0" brushRef="#br0" timeOffset="-85294.17">11221 4702 593 0,'0'0'20'0,"0"0"-9"15,0 0-8-15,0 0-2 16,0 0 3-16,0 0 8 0,0 0 30 15,0 0 22 1,0 0-30-16,0-3-22 0,0 3-6 16,0 0-6-16,0 0 0 15,-9 3-11-15,-2 15-5 16,-10 9 8-16,-3 9-3 16,0 8-49-16,-3 3 13 15,-1 5-3-15,6-2-53 16,-3-4-132-16</inkml:trace>
  <inkml:trace contextRef="#ctx0" brushRef="#br0" timeOffset="-85136.29">10935 5506 516 0,'0'0'92'0,"0"0"-92"15,-66 90-64-15,54-57-19 16,7 3-120-16</inkml:trace>
  <inkml:trace contextRef="#ctx0" brushRef="#br0" timeOffset="-84977.38">11120 6209 402 0,'0'0'0'16,"0"0"0"-16,0 0-13 15,0 0-138-15</inkml:trace>
  <inkml:trace contextRef="#ctx0" brushRef="#br0" timeOffset="-84801.34">11814 6461 734 0,'0'0'0'0,"0"0"-109"16,0 0 38-1,125-24-34-15,-79 10-344 0</inkml:trace>
  <inkml:trace contextRef="#ctx0" brushRef="#br0" timeOffset="-84653.16">12601 6474 684 0,'0'0'0'0,"0"0"-13"0,98-12-27 16,-35 3-23-1,-3-2-108-15</inkml:trace>
  <inkml:trace contextRef="#ctx0" brushRef="#br0" timeOffset="-84498.5">13247 6539 462 0,'0'0'44'15,"0"0"-26"-15,0 0-6 16,122 20 38-16,-71-14-39 15,6-1-11-15,6 3-42 16,4 5-58-16,3 10-80 16</inkml:trace>
  <inkml:trace contextRef="#ctx0" brushRef="#br0" timeOffset="-84261.21">14427 7156 371 0,'0'0'78'16,"135"105"-48"-16,-75-46-4 16,-5-5 27-16,-7-8-19 15,-7-1-22-15,0-7-8 16,0-7-2-16,2-3 5 16,-2-4-6-16,1-2-1 15,-4 2-12-15,-5 5-24 0,-6 2 4 16,-6 3-77-16,-9 0 96 15,-3-4-29-15,-9-1-112 16</inkml:trace>
  <inkml:trace contextRef="#ctx0" brushRef="#br0" timeOffset="-83858.45">14601 7642 641 0,'0'0'55'0,"0"0"-48"15,0 0-7-15,0 0 0 16,0 0-15-16,0 0 11 0,24 6 4 16,3 17 2-16,8 2 16 15,8 3-12-15,4-1-2 16,7-2-4-16,1-2 0 15,-3-3-22-15,-6-6-5 16,-10-4-3-16,-8-6 11 16,-9-4 19-16,-3 0 1 15,-4-7 20-15,2-14 12 16,1-8 25-16,1-5 0 16,-1-7-15-16,7-5-11 15,-5-3-17-15,-2-2-6 16,5 9-6-16,-5 5-2 15,-5 15 0-15,-3 10-1 16,3 9-1-16,0 3-18 0,5 0-74 16,5 14-48-16,-7 2-90 15</inkml:trace>
  <inkml:trace contextRef="#ctx0" brushRef="#br0" timeOffset="-82862.94">20749 4020 595 0,'0'0'92'15,"0"0"12"-15,0 0-69 0,0 0 0 16,0 0-7-16,0 0 10 16,0-23-16-16,0 22-2 15,0 1-5-15,0 0-14 16,0 0-1-16,0 0-10 15,8 0-55-15,18 7-21 16,12 11 14-16,8 1-60 16,-3-4-117-16</inkml:trace>
  <inkml:trace contextRef="#ctx0" brushRef="#br0" timeOffset="-82712.72">21205 4144 711 0,'0'0'135'0,"0"0"-135"0,0 0-2 16,0 0 2-16,0 0-4 16,0 0 1-16,58 63 0 15,-50-30-34-15,-6-1-83 16,-2-5-183-16</inkml:trace>
  <inkml:trace contextRef="#ctx0" brushRef="#br0" timeOffset="-82548.12">21391 4674 389 0,'0'0'591'0,"0"0"-591"16,0 0-58-16,0 0-26 0,0 0-2 16,0 0-10-16,21 116 49 15,-21-84 0-15,-3-1-83 16</inkml:trace>
  <inkml:trace contextRef="#ctx0" brushRef="#br0" timeOffset="-82389.93">21355 5326 843 0,'0'0'26'16,"0"0"-26"-16,0 0-67 0,0 0-41 15,0 0 43-15,0 0-72 16</inkml:trace>
  <inkml:trace contextRef="#ctx0" brushRef="#br0" timeOffset="-82216.34">21070 5685 937 0,'0'0'61'0,"0"0"-61"16,0 0-49-16,0 0-57 0,0 0 4 16,0 0 33-1,-83 87-1-15,56-59-52 0,-4 0-333 16</inkml:trace>
  <inkml:trace contextRef="#ctx0" brushRef="#br0" timeOffset="-82059.68">20674 6038 288 0,'0'0'459'0,"0"0"-405"16,0 0-26-16,-129 36-24 15,81-19-4-15,-8-4 0 16,4 5 0-16,4-2 0 16,7 2-38-16,5 0-64 15,2 1-93-15</inkml:trace>
  <inkml:trace contextRef="#ctx0" brushRef="#br0" timeOffset="-81855.74">19870 6383 467 0,'0'0'109'15,"-121"30"-69"-15,59-13-8 16,-1 0 1-16,2-2-28 16,4 0-3-16,1 3-2 15,3 1-3-15,-1 5-74 16,-2-3-59-16,4 7 112 15,-1-1 24-15,3 1 19 16,2 5-11-16,-4 0-2 16,-4 1-6-16,-2 0-6 0,-2-1-180 15</inkml:trace>
  <inkml:trace contextRef="#ctx0" brushRef="#br0" timeOffset="-81661.36">18304 7072 637 0,'0'0'99'16,"0"0"-64"-16,-118 57-30 16,83-32-5-16,2 3 1 15,-7-1-1-15,4-4 0 16,5 0 1-16,7-5 1 16,3-2-2-16,1 4-62 15,1 4-5-15,-4 2-77 0,-5 5-126 16</inkml:trace>
  <inkml:trace contextRef="#ctx0" brushRef="#br0" timeOffset="-81481.45">17246 7845 382 0,'0'0'47'16,"0"0"-47"-16,0 0-77 15,0 0-218-15</inkml:trace>
  <inkml:trace contextRef="#ctx0" brushRef="#br0" timeOffset="-81392.52">17136 7973 105 0,'-21'14'190'15,"-1"-5"-136"-15,2 1-15 0,7-6-20 16,3-2-17-16,7 0-2 15,3-2-52-15,-2 0-70 16</inkml:trace>
  <inkml:trace contextRef="#ctx0" brushRef="#br0" timeOffset="-81330.42">17008 8044 226 0,'0'0'69'16,"0"0"-69"-16,0 0-26 16</inkml:trace>
  <inkml:trace contextRef="#ctx0" brushRef="#br0" timeOffset="-81128.65">16829 8164 551 0,'0'0'34'0,"0"0"-34"16,0 0-17-16,0 0 5 15,0 0 12-15,0 0-1 16,-93 101-1-16,71-77 1 15,-7 6-56-15,1-3-94 16,-3-4 42-16</inkml:trace>
  <inkml:trace contextRef="#ctx0" brushRef="#br0" timeOffset="-80992.16">16166 8624 480 0,'0'0'49'0,"0"0"-47"16,0 0-2-16,-120 42-13 16,90-35-97-16</inkml:trace>
  <inkml:trace contextRef="#ctx0" brushRef="#br0" timeOffset="-80629.21">15426 8825 602 0,'0'0'63'0,"0"0"-54"0,-136 14-9 16,95-11 0-16,0 3 0 15,0 2-1-15,-6 1 1 16,1 2 0-16,2-2 0 16,-2-2-1-16,0 1-20 15,6-2-17-15,1 1-43 16,2-1-14-16,3 1 16 15,2 1 79-15,1 3 37 16,-1-1 41-16,0 1 4 0,-3 1 7 16,-1 0-17-1,3-5 12-15,2 0-34 0,2-2-4 16,7-3-16-16,2 1-23 16,4 1-7-16,-1 1 0 15,-3 1-11-15,-1 1-33 16,0-1 0-16,-4 2-17 15,2 1-31-15,-1-2 14 16,-3-4-73-16</inkml:trace>
  <inkml:trace contextRef="#ctx0" brushRef="#br0" timeOffset="-80519.47">14038 9120 428 0,'0'0'81'15,"0"0"-81"-15,0 0-156 0</inkml:trace>
  <inkml:trace contextRef="#ctx0" brushRef="#br0" timeOffset="-80179.37">14225 8916 518 0,'0'0'98'0,"0"0"-82"15,0 0 7-15,0 0 12 16,0 0-7-16,0 0 27 0,-46 47-34 16,25-13-10-16,-6 5-3 15,-3 1-8-15,-1-1 0 16,1-6-2-16,13-10 1 15,7-7 2-15,9-6-1 16,1-5 0-16,7-3-9 16,27 3 9-16,14 2 12 15,16 5 4-15,11 8-6 16,9 11-10-16,4 15-2 16,-3 6-22-16,-6-2-295 15,-13-10 215-15</inkml:trace>
  <inkml:trace contextRef="#ctx0" brushRef="#br0" timeOffset="-79312.63">16242 8010 336 0,'0'0'3'0,"0"0"-3"16,0 0-26-16,123 67-79 15</inkml:trace>
  <inkml:trace contextRef="#ctx0" brushRef="#br0" timeOffset="-79143.62">17081 8351 589 0,'0'0'11'0,"0"0"-11"15,0 0-91-15,125 12-152 16</inkml:trace>
  <inkml:trace contextRef="#ctx0" brushRef="#br0" timeOffset="-78850.05">18658 8909 481 0,'0'0'43'16,"0"0"-43"-16,136 29-12 15,-94-24-47-15,0 0-139 16</inkml:trace>
  <inkml:trace contextRef="#ctx0" brushRef="#br0" timeOffset="-78780.23">19141 8997 266 0,'0'0'13'0,"100"30"-13"0,-46-18-42 15</inkml:trace>
  <inkml:trace contextRef="#ctx0" brushRef="#br0" timeOffset="-78346.69">19863 9080 419 0,'0'0'44'16,"0"0"-44"-16,0 0 0 15,0 0 0-15,0 0 9 16,-99-23 57-16,95 23 7 15,4 0-34-15,0 0-18 16,0 0-21-16,8 0-11 0,14 0 11 16,2 2 3-1,5 5 3-15,-2 1 2 0,3 4-6 16,-3-2 0 0,-10 1 2-16,-3-3-3 0,-9-2 22 15,-3 0 9 1,-2 4 27-16,0 3-15 0,-17 1-5 15,-13 3-10-15,-8 3-22 16,-4-2-4-16,-4 1-3 16,3 1-7-16,7-3-62 15,0-7-129-15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7T06:38:26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10497 7722 308 0,'0'0'56'15,"0"0"4"-15,0 0 31 0,0 0-46 0,0 0-16 16,0 0 0 0,0 0 12-16,0-58-13 0,0 48 11 31,-3 1 3-31,-1 1-25 16,-2-1 1-16,-3 1-9 0,2 1 5 15,-3 1-5-15,-1-1-2 16,-8 0-2-16,-4 3-5 15,-5 1 5 1,-6 3-5-16,-6 0 1 0,3 0-1 16,-5 0 1-1,1 9-1-15,0 4 0 0,0 4 6 16,-3 3-6-16,3 3-1 0,-5 3-2 16,4 8 0-1,0 1 3-15,1 7-2 16,1 2 1-16,2 2 1 15,2 6-2-15,6 0 1 16,3 4 1-16,5 3 0 16,2 1-5-16,9 1 1 0,1-1-4 15,4 3 7 1,4 4 0-16,2-1-1 0,0 6 2 16,0-4 0-16,3-2 3 15,12 1-5-15,6-2 2 16,6-2-3-16,5-2 3 15,7-1 0-15,3-5 0 0,11-3 0 16,8-5 0 0,6 0 1-16,11-3-1 15,-2 0-1-15,-4-2 1 16,-2-2 0-16,-12-1 1 0,-3-2-1 16,-2 2 1-16,0-7 0 15,6-1 0 1,12-5 4-16,9-3-5 0,15-7 0 0,3-4 3 15,-5-5-3-15,-5-3 1 32,-4-2-3-32,-3-2 4 0,-1 0-2 15,6 0 2-15,-2-2 1 0,3-9 0 16,2-6-1 0,-6-2-1-16,0-4 3 15,-9-2-2-15,-11 1 6 16,-5-2 10-16,-6-1-1 0,3-4 6 15,-1-4-17-15,2-2 4 0,6-2-10 32,0-5 2-32,-5 1-2 15,-5-2 1-15,-10-2 1 16,-6 2 0-16,-10-3 0 16,-8-2 3-16,0-1 20 0,-6-4 14 15,-1-4-27-15,1-4-8 16,-3-2 0-16,4-3-3 0,-2-2 2 15,-1 0-1 1,5-1 1-16,-9 6 0 16,-6 2 5-16,0 5 2 15,0 0-5-15,-19 4-4 16,-4-5 1-16,-7 5 6 0,3 3-4 0,1 1-3 31,5 6-1-31,0 7 6 0,-1 0-2 16,2 7 1-1,-5 3-4-15,-5 0 5 0,-2 0-6 16,-5 4 0-16,-7-1-5 16,0 3 3-16,-7 3-2 15,4 1-11-15,-1 2 12 0,3 3 3 16,9 5 0-16,7 2 0 0,4 1-2 16,1 1 1-16,1 1 0 15,-3 0-3 1,-4-3 0-16,0 2 3 0,1-1 1 31,-1 1 0-31,-1 1 0 16,-4-2 0-16,-4 1-3 15,-6-1 0-15,-2 1-9 16,-1 1 9-16,4-2-8 0,5 1 5 16,2 0 6-16,-1 2-1 15,-1 0 1-15,0 1 0 0,-6 0-1 16,-3 0-2-1,-1 0 3-15,1 0 2 0,6 0-1 16,1 0 0 0,10 0-1-16,-1 7-2 0,1 0-1 15,1 3-6 1,0-3-10-16,-1 2 17 0,-5-2 1 16,-3 2-3-16,-6-4 4 0,6 2 0 15,-2 1 0 1,5-1-1-16,2 0-3 15,5 1 1 1,0 2-4-16,7 2-14 0,2 0-14 0,4 1-11 16,0 3-38-1,1-2-93-15</inkml:trace>
  <inkml:trace contextRef="#ctx0" brushRef="#br0" timeOffset="2161.42">10400 7691 1 0,'0'0'186'0,"0"0"-138"0,0 0-40 0,0 0-8 31,0 0-11-31,0 0 11 0,-8 0 34 0,8 0 78 31,0 0-30-31,0 0-14 16,0 0-44-16,0-2-23 0,0-2-2 16,3 3 2-16,-3-1-2 15,0 0 2-15,0 2 1 0,0 0 49 16,0-2 13-1,0 1-12-15,0-1-40 0,0 2-9 16,0 0-3-16,0 0-23 16,0 0-31-1,0 0 17-15,0 0 25 16,0 0 12-16,0 0 6 0,0 0 4 16,0-2 9-1,0 2-5-15,0 0-10 16,0 0-1-16,0 0 5 0,0 0 24 15,0 0 11 1,0 0-10-16,0-2-24 0,0 0-4 16,0 1-1-16,0 1 1 0,0 0-1 15,0 0-4-15,0 0 1 0,0 0 1 32,0 0-2-32,0 0 0 0,0 0-1 15,0 0 1 1,0 0 0-16,0 0 2 0,0 0-2 15,0 0 2-15,0 0-2 0,0 0 1 32,0 0-1-32,0 0 5 0,0 0 0 15,0 0-4-15,0 0 4 0,0 0-5 16,0 0 2 0,0 0-2-16,0 0 0 0,0 0 0 15,0 0 1-15,0 0 0 16,0 0-2-16,0 0 1 0,0 0 0 31,0 0 1-31,0 0-1 16,0 0 2-16,0 0-2 0,0 0-1 0,0 0 0 15,0 0 0-15,0 0 1 32,0 0 0-32,0 0 0 0,0 0 1 0,7 0-1 31,1 1 0-31,5 7-1 0,1-1 0 0,1 1 0 15,1 4 1-15,1-1 1 16,0 3-1 0,5 0 0-16,1 1 0 15,1 0 0-15,4 2 1 16,2 0-1-16,1 2 0 0,-3 0 0 16,-2 2 0-16,-1-1 1 15,-3 4 0 1,3 0-1-16,1-1-1 15,8 2 1-15,-1-1 0 16,8 1-2-16,3-3 2 0,2 0 0 0,-1-2 0 16,-7-1 0-16,-8-2 0 31,-7-1 0-31,1-4-1 0,-7 0 3 16,3-4-2-16,-5 1 0 15,-4-2 0-15,-6-4 0 16,-1-2 0-16,-4-1 0 15,0 0 1-15,0 0 23 16,0 0 25-16,0 0-17 0,0 0-16 16,0 0-16-1,0 0-1-15,0 0-19 0,0 0-31 16,3 0-17-16,-3 0-94 16,0 0-238-16</inkml:trace>
  <inkml:trace contextRef="#ctx0" brushRef="#br0" timeOffset="3197.7">11211 7607 294 0,'0'0'74'0,"0"0"-26"16,0 0-6-16,0 0-34 0,0 0 47 16,0 0 4-1,5-80-2-15,-5 73-17 16,0 2 5-16,0 2-5 15,0 3-4-15,0 0-16 16,0 0-18-16,0 0 2 0,0 0-4 16,0 0 0-16,0 0-4 15,0 0 3-15,2 15 1 16,2 8 1 0,1 8 3-16,1 6 1 15,-1 6 1-15,4 3 3 0,-3 3-7 16,1 0-1-16,1 2 2 0,2 1-2 15,-2 6 0 1,3 3-1 0,-1 3 0-16,-1 3 1 0,-6-2 1 0,-3 1-2 31,0 3 0-31,0 1 0 0,0-5-1 16,0-4 1-16,0-2 0 15,0-7 0-15,9-1 1 0,4 1-1 16,2 0 0-1,-4 0 0-15,0 0 0 16,-5 0 0-16,-2-5 0 16,-4-4 0-16,0-8 0 0,0-8 0 15,0-5 1-15,0-8-2 0,0-7 1 16,0-2-1-16,4 0 0 16,-2-1-16-16,3-4-2 15,5 0-4-15,2 0 4 16,-1-11-34-1,-4-12-101-15</inkml:trace>
  <inkml:trace contextRef="#ctx0" brushRef="#br0" timeOffset="4429.68">11273 8563 217 0,'0'0'28'0,"0"0"-24"0,0 0-3 16,0 0-1 0,0 0 10-16,0 0 47 0,-7-28 78 0,7 26-21 15,0 2-55 1,-3-1 12 0,3 1-6-16,0 0-37 0,-3 0-14 15,1 0 5-15,-3 0 4 16,-3 0-12-16,-2 0-11 0,-3 0 0 31,-3 8-1-31,-8 12-1 0,-2 4 2 16,-7 13 0-16,-9 3 1 15,1 8-2-15,-10 1 3 0,-1 6-2 16,1 1 1 0,4-3-2-16,-2 2 2 0,3-2 0 0,-2 1 1 31,1-1-2-31,2-3 9 15,4-2-7-15,5-8 0 0,8-2-1 16,2-10 0 0,7-5 3-16,8-11-4 0,6-5 1 0,4-4-1 15,1-3 0 1,0 0 0 0,0 0 0-16,0 0 2 0,0 0 1 0,0-5-3 15,5-4 6-15,2-2-4 16,-2-2-2-16,3 2 0 15,-2-2-1 1,1-2-9-16,2 3 9 16,1 0-1-16,-4 0-6 15,3-1-2-15,-4-2 5 0,1-1 5 16,-6-2-2 0,4-3 4-16,-4-2-1 0,3 0-1 0,-3-4-1 31,8-2 0-31,-1-3 1 0,-1 1 0 15,3-1 0-15,-2 9 1 16,0 6-1-16,-2 7 0 16,-3 7 1-1,-2-1 5-15,0 2 2 0,0 1 2 16,0 1-8-16,0 0-1 16,0 0-2-16,0 0 0 0,-4 0-2 0,-2 1-1 31,-3 20 1-31,-3 7 3 0,-5 3 0 0,4 6 1 31,-2 7-2-31,2 0 1 16,-1-2-1-16,3 1 1 15,0-6-1-15,5-4 1 0,-2-3-1 16,7-9 4-16,0-3-3 16,1-6 0-16,0-4 0 15,0-3-2-15,0-2 2 16,0-1-1-16,0-2-4 0,0 0-2 0,15 0 6 31,11-4 1-31,10-10 1 16,7-6 0-16,8 1-1 0,6-2 0 15,11 1 0 1,5 4 3-16,2 0-4 16,-4 8 1-16,-8 4-16 15,-16 2-139-15,-13 2-111 16</inkml:trace>
  <inkml:trace contextRef="#ctx0" brushRef="#br0" timeOffset="5400.88">11372 8542 357 0,'0'0'69'16,"0"0"-53"-1,0 0 37-15,0 0-19 0,0 0-21 16,0 0 37-16,0 0-1 0,-26-15-17 15,17 15-6 1,0 0 7-16,2 0-8 0,2 0-13 16,0 0-3-1,5 0-7-15,0 0-2 0,0 0 0 0,0 0 0 16,0 0-8 0,6 0 3-16,10 0 5 15,9 0 2-15,9 0 1 16,6 0 5-16,10 0-2 15,8 0 0 1,14 0-5-16,5 0 2 0,10-2 2 16,5-1-3-16,6 3 0 0,5 0-1 0,5 0-1 31,3 0 3-31,3 0-3 16,-2 1 0-16,-14-1 0 15,-13 0 0-15,-28 0 1 0,-16 0-1 16,-27 0 0-1,-14 0 1-15,0 0 33 0,-2 0 14 16,-13 0-35 0,-5 0-13-16,2 0-1 0,8 0-7 15,4 0-5 1,2 0-31-16,-1 0-54 0,-1 0-102 0</inkml:trace>
  <inkml:trace contextRef="#ctx0" brushRef="#br0" timeOffset="10377.7">9922 1934 494 0,'0'0'50'16,"0"0"2"-16,0 0-13 15,0 0-16 1,0 0-1-16,0 0 31 0,0-20 7 0,0 17-24 16,0 1-19-16,0 1 3 15,0 1-12-15,0 0-1 16,0 0-4 0,0 0-3-16,0 0-2 15,0 0 0-15,0 3-12 16,0 12 4-16,3 11 10 15,2 11-1-15,3 13 0 16,-1 9 1-16,-1 10 0 0,-1 2 1 16,-1-2 0-1,-1-3-1-15,0-7 0 0,6-7-1 16,-4-7 0-16,0-4 2 16,-5-4-1-1,0-1 0-15,0-4 0 0,0-5 0 0,0-2 0 31,0-4 0-31,-7-7 0 16,4-5 0-16,3-6 1 0,0-3-1 16,0 0 0-16,0 0 1 0,0 0 5 15,0 0 1 1,0 0 5-16,0 0 2 0,0 0 8 0,0 0-4 31,-5 0-9-31,5 0-5 16,0 0-4-16,0 0-1 0,0 0-5 0,0 0-8 15,0 0 5 1,0 0-7 0,0 0 3-16,0 0 13 0,0 0-1 15,0 0 3-15,-7 0 5 16,-8 0 3-16,-8 0-10 16,-10 0-1-16,-7 2-7 15,3 5 6-15,-2 5-5 16,-2-1-11-16,5 4 8 15,4-1-10-15,6-1 2 16,3 1-3-16,5-4 12 0,-1-2 7 0,4 2-1 16,2-1 3-16,0-2 0 15,3 0-1-15,8 0 1 32,2-2-1-32,0 2-1 0,0 0-12 15,5 5-10 1,17 0 11-16,14 0 9 0,15 3 0 0,17 2 5 15,4 3-1 1,6 3 0-16,-6 2 0 16,-9-4-1-16,-11 1 1 0,-11-3 4 15,-10-5-4-15,-2 1 0 16,-5-6-3-16,-7 3 3 16,-2-5-1-16,-8 0 1 15,-7 2-2 1,0-2-3-16,0 2-2 0,-18 1 7 15,-7 3 5 1,-4-1 4-16,-1 0-9 16,-6 0 1-16,1 0 3 15,2-2-4-15,-6-2 0 16,5 2 5-16,-5 1 4 16,2 0-7-16,-5 4-1 15,-5 5 4-15,0 3-5 0,-1 0 0 0,5 4-5 16,9-4 5-1,5 4 0-15,12-3 0 0,6-4-3 0,7-1-5 32,4-2-3-32,0-4-3 15,11 1 6-15,15 0 8 16,13 2 4-16,13 1-1 0,6 3-3 0,4 0 0 16,1 1 0-16,-6-3 0 15,-6 1 1-15,-9-4 1 31,-11 0-2-31,-10-1 0 0,-6 0 0 0,-10-1-3 16,-5 1 3 0,0 4 0-16,-5 0 3 15,-15 2 6-15,-5-1-2 16,4-1-6-16,3-4 5 16,3-5-4-16,8-2-1 15,4-4 0-15,3-1-1 0,0-2-3 16,0 0 2-16,0 0 1 15,0 0 0 1,0 0 1-16,0 4-1 0,-5 1 4 16,-1 1-2-1,-3 3 6-15,4 1 7 0,2-3-2 0,0 2-9 32,3 0 0-32,0 2-1 0,0 1-2 0,0 3 4 15,0 2-2-15,3 4 0 16,0 0-1-16,-1 6 1 15,-2 1 6 1,0 5 1-16,0 2 2 0,0 5-5 0,2 2-6 16,3 2 2-16,0 0-3 31,-2-5 0-31,0-6 2 16,4 1-2-16,-6-3 0 15,-1-1 5-15,0 0-1 16,0-1-1-16,0 0 7 0,0 4-10 0,0 3 1 15,0 1 1 1,0 1-2-16,4-1 1 16,2 1-1-16,4 2 0 15,-1 1 0-15,-4 0 1 16,-4-7-1-16,-1-5 0 0,0-5 0 0,0-4 0 31,0-6 0-31,0 2 1 16,4-2-1-16,2 2-2 0,0 5 1 15,0 6 1-15,-2 2-2 16,0-1 2 0,1-5-1-16,-3 0 0 15,6-3 1-15,-3 0 1 16,1 0 2-16,-1 4-6 0,0-5 7 16,0 2-9-16,-4-2 10 0,1-2-10 15,-2-1 9 1,0 1-6-16,0 2 2 0,2 4-2 15,-2 1 1-15,1 3 1 16,1 2-10 0,1-1 8-16,0 1-5 0,-3-7 6 15,4-2 1-15,-4-3 0 16,3-2 0-16,2 2 0 16,-4 0 0-1,1 2 0-15,1 2 8 16,-3 5-8-16,0 5-1 0,0 0 1 0,0-2 3 15,0-7-3 1,4-7-1 0,1 0 1-16,1 1-2 0,2-2 4 15,2 1-4-15,-1 0 4 0,-6 2-1 16,4 2-1 0,-2-1-3-16,-4 2 3 0,0-1 0 0,-1 1 0 31,3-1 0-31,-3-4 2 15,1-1-2-15,3 1 0 0,-2-2-1 16,2 4 0 0,1-2 1-16,-5 1 1 15,0-2-1-15,0-3 0 0,2-4-3 16,-2 2 5-16,3 3-2 16,-2 2 3-16,-1 1-3 15,0 0 1-15,0 3-1 16,0-1 0-16,0-1 0 0,0 0 0 0,0-2 0 15,0 0 0 1,0 1 0 0,0-2-1-16,0 1-1 0,0-1 2 0,0 1 0 31,1 0 0-31,-1 3 2 0,0 4-2 16,0-2-2-1,-1 1 2-15,-5-5 0 0,6-2-3 16,0-2-17-1,0-6-1-15,0-2 6 0,0 1 15 16,0-1 0-16,0 2-1 0,5 3 1 0,-4 4 16 31,0 3-10-31,-1 1-3 16,3-2 0-16,2-3-3 0,-3-4-2 16,2-4-14-16,5 0 7 0,-3-1 5 31,-6-1 5-31,0 0-3 0,0 3 2 15,0 3 0-15,0 0 7 16,0 2 17-16,0-1-20 0,0-3 1 31,0-2-4-31,0-1-1 16,0-2-2-16,5 0-2 0,-4 0 1 16,1 2 4-1,-2-1-1-15,0-1 0 0,0 2-1 16,0 2 1-16,0-3 0 15,0 1 10-15,0 0-8 0,0-2 2 0,2 0-4 32,-1 0 0-32,-1 0 0 0,0 0 11 15,0 0 9-15,0 0 8 16,0 0-5 0,0 0-3-16,0 0-3 0,0 0-10 15,0 0-4-15,0 0-3 0,0 0 0 31,0 0 0-31,0 0 0 0,0 0-7 16,0 0 4 0,0 0 1-16,0 0 2 0,0 0 0 0,0 0 6 0,0 0-2 31,0 0 3-31,0 0 0 16,0 0-5-16,0 0-2 15,0 0 0-15,0 0-4 16,0 0 3-16,0 0-3 0,0 0 0 15,0 0 1 1,0 0 0-16,0 0 2 16,0 0-8-16,0 0 5 0,0 0-2 15,0 0 1 1,0 0 1-16,0 1 0 16,0 2 2-16,0 1 1 0,0-2 0 15,0-1 0-15,0 1-3 0,0 0-5 16,0 3 5-16,0 2 2 15,0 4 1 1,-5 6 1-16,-1 3 0 16,-4 7-2-16,1 2 2 0,9 0 0 15,0-7-14 1,0-8-5-16,0-5 12 0,0-8 1 0,0 3-6 31,0 1 12-31,0 5-6 16,0 5 5-16,0 5 1 15,0 6-3-15,0-1 3 0,0-2 0 16,0-7-1-16,0-9-1 16,0-3-2-16,0-4-2 15,0 0 4-15,0 0 1 0,9 0 1 16,-5 0 1-16,-3 0-1 16,-1 0 0-1,0 0 2-15,0 0 10 16,0 0-6-16,0 0-6 15,0 0 0-15,0 0-1 0,0 0 2 16,1 0-2 0,3 0-6-16,-4 0 7 0,0 0 1 15,3 0-1-15,-1 0-2 16,1 0 2 0,-1 12 0-16,3 2-1 0,1 8 2 15,4 2 0-15,7 1-1 16,4 8 0-16,3 3-1 15,4-1 1-15,2 4-79 16,-5-2 77-16,-9 2-1 16,-11 5 1-16,-3-5-15 0,-2-13-182 15</inkml:trace>
  <inkml:trace contextRef="#ctx0" brushRef="#br0" timeOffset="11860.11">7827 3633 565 0,'0'0'59'16,"0"0"-55"-16,0 0-4 0,0 0-4 15,0 0 3 1,0 0 1-16,14 124 9 0,1-67 8 16,0 0 24-16,0 0-25 15,0-3-8-15,-9-1-5 16,4-2 3 0,-9-5-5-16,-1-5 0 0,0-11-1 0,0-8 0 15,-1-10 1-15,-5-5-1 16,6-7 3-1,-4 0-3-15,0-16 0 0,2-19-29 16,-5-12 10 0,2-11 19-16,-2-5 22 15,2-4-8-15,-1-1 19 16,1 2-21-16,-2 5-5 16,4-1 10-16,3 3 0 0,0 0-3 15,0-2-11-15,0 3-3 16,11 0 0-16,11 2 2 15,0 1 0-15,9 7-1 0,0 12-1 16,-5 12 15 0,0 12-15-16,-4 12-2 15,-5 0 2-15,-2 8-8 0,-1 24 4 16,-3 11 4-16,-2 9 0 16,-7 8-2-16,-2 5 2 15,0 1 0-15,-1-1 0 16,-13-7-2-16,3-9-7 15,1-13-7 1,4-11 7-16,6-7-19 0,0-10-13 16,0-3 19-1,4 2 0-15,17 3 19 0,5 9 3 0,2 10 7 32,2 5 15-32,3 6-13 15,-4 0-8-15,1-2-1 0,-4 0 0 16,-2-5 0-16,0-2-1 15,-3-5-8-15,-6-5-44 0,-8-8-47 0,-3-8-260 32</inkml:trace>
  <inkml:trace contextRef="#ctx0" brushRef="#br0" timeOffset="12311.18">8596 3701 200 0,'0'0'117'32,"0"0"-14"-32,0 0-50 15,0 0 28-15,0 0-46 0,0 0 10 16,3-21 11 0,-3 20 8-16,0-1-13 0,0 2-26 15,0 0-20-15,-3 0-2 0,-9 0 4 16,-1 3-4-16,-2 14-3 0,4 7-3 31,1 5 3-31,1 6 0 0,7 4-1 16,-3 3 1-1,5 0 0-15,0-5-1 16,5-3 1-16,12-12-1 0,16-12-19 0,12-10 1 31,21-2-36-31,9-28-78 0,2-7-451 16</inkml:trace>
  <inkml:trace contextRef="#ctx0" brushRef="#br0" timeOffset="12910.81">8005 3901 200 0,'0'0'58'16,"0"0"63"-16,0 0-73 15,0 0-41-15,0 0 27 16,0 0-33-16,-6-59-1 15,11 54 0-15,1 1 0 16,-2 2 4-16,-1 2 5 0,0 0-8 16,4 0 7-16,-4 0 6 15,2 2-14-15,3 9 0 16,7 3-2-16,4-3-52 16,7 0-176-16</inkml:trace>
  <inkml:trace contextRef="#ctx0" brushRef="#br0" timeOffset="13642.87">8924 3824 29 0,'0'0'412'16,"0"0"-307"-16,0 0-2 16,0 0 0-16,0 0-42 15,0 0-18-15,-5-7-6 16,5 7-20-16,0 0 1 0,0 0-6 16,0 0-3-1,0 0-8-15,0 5-1 0,0 22-7 0,0 16 7 31,3 10 4-31,16 10-2 16,-2-2-1-16,7-4 0 0,1-2-1 16,-1-11-38-1,-9-18-72-15,-10-21-309 0</inkml:trace>
  <inkml:trace contextRef="#ctx0" brushRef="#br0" timeOffset="15911.46">9966 1908 135 0,'0'0'0'0,"0"0"3"0,0 0 2 16,0 0-4-1,0 0 69-15,0 0 17 16,-6-2-4-16,6-3-30 0,0 0 36 16,0 0-18-16,0 3-18 15,0-1 24 1,0-1-26-16,0-1-32 0,-2 0 5 0,-1-2-17 16,1 0-6-1,2-2-1-15,0-2 1 0,0 1 0 16,0-3-1-16,0-2 0 0,0-2 0 15,0-5 2 1,0-4 0 0,0-1 10-16,0-3 13 0,0 0-3 15,0 1-16 1,0-3-3-16,0-6-1 0,0-1-2 16,0 2 0-1,3 6-14-15,-3 15 14 0,0 9 3 16,0 3 9-16,0 4 22 15,0 0-22-15,0 0-11 16,0-2-1-16,0 2 3 16,0 0-2-16,0 0-1 15,0 0 1-15,2 0-2 0,-2 0 0 0,0 0 1 16,2 0-3 0,-2 0 0-1,0 0 1-15,0 0 1 0,0 0 1 16,0 0 3-1,0 0-3-15,0 0-11 0,0 0 1 16,0 0-1-16,3 0 0 0,4 0-8 31,10 0 11-31,3 0 3 0,9 0 5 16,-7 0-1-16,3 0 0 16,1 0 0-16,1 0 0 15,4-1 1-15,4-1 2 16,4-2-2-16,11 1-2 15,2-1 2-15,8-1 0 16,1 0 0-16,2-1 0 16,-4 1-1-16,5 4 0 15,4 1 0-15,2 0-3 0,6 0 0 16,7 0 1-16,0 0 1 16,4-2-1-16,2-1 1 15,4-1 0-15,7-4 2 0,8 1 0 31,2 0-1-31,3 3 0 0,3 0 1 16,4 1 0-16,3 1 0 0,8-1 0 16,-1-4-12-16,4-2 2 0,8-1-19 31,-3 0 25-31,-4 0 2 0,-10 1 1 0,-14 5 1 16,-15-1 0-16,-18 1 0 31,-18 3 0-31,-15-3 0 15,-24 4 4-15,-12-3-1 16,-9 3 26-16,0 0 21 0,0-2-16 16,0 2-26-16,-13-5-8 15,-2 5-25-15,-2 0-18 16,-5 0-36-16,-4 0-111 0</inkml:trace>
  <inkml:trace contextRef="#ctx0" brushRef="#br0" timeOffset="18410.68">13571 1239 168 0,'0'0'0'0,"0"0"-124"15,0 0 124-15,0 0 20 16,0 0 141-16,0 0 53 0,11-10-79 15,-11 10-79-15,0 0-28 16,0 0-16-16,0 0-7 16,0 0 9-16,1 0 0 15,-1 0 1-15,3 0 14 0,-3 0-8 16,1 0-12 0,-1 0 10-1,0 0-4-15,0 0-10 16,0 0-2-16,0 0-2 15,0 0-1-15,0 0 5 0,0 0-1 16,0 0-3-16,4 0 9 16,-4 0 5-16,0 0-11 0,0 0-1 15,0 0-2 1,0 0 4-16,0 0-5 0,0 0 0 16,0 0 1-16,0 0 0 15,0 0 2-15,0 0-2 16,0 0 0-16,0 0-2 15,0 0 2-15,0 0-2 16,0 2 0-16,0 12 0 16,2 5 2-1,-2 8-2-15,4 3 2 0,1 6-1 0,0-1 2 32,2 7-4-32,2 3 3 0,1 9-1 0,-5 7 1 15,1 12-1 1,-2 4 2-16,1 0 2 0,-5-7-2 0,6-3 3 31,-1-8-3-31,2 2-2 0,3-2 1 0,0 0-1 31,0-3 0-31,2 3 1 16,2-1-1-16,-4-2 0 0,-4-2 0 16,-1-10 0-1,-1-8 0-15,-3-9 0 0,-1-9 0 16,0-9 0-1,0-4 1-15,0-1-1 16,0-1 0-16,0-1-9 0,0 0 4 16,0-1-5-16,1-1 3 0,-1 0 2 0,3 0 0 31,-3 0 4-31,0 0 1 0,0 0 0 0,0 0 0 31,0 0 0-31,0 0-1 16,0 2-1-16,0-2 2 15,0 0-1-15,0 0 0 0,0 0-6 16,0 0 1-16,0 0 1 16,0 0 4-16,0 2-4 15,-9 0-4-15,-6 1 9 16,-5-3 0-16,-2 5 0 16,-5-2 0-16,-4 1 0 15,-1 2-12-15,-8 1 3 16,-1 4-2-16,-2 1 11 0,-9-1-1 15,0 5 4-15,1-2-3 0,0 2 0 32,10-3 0-32,8-3-16 15,12-1 5-15,12 1 8 16,7-2-26-16,2 2-2 16,0 4 9-16,20 1 22 15,12 2 1-15,11 4 8 16,13 0 12-16,8 3-14 15,1 1-5-15,-2 0-1 0,1-3-1 0,-3 0 5 16,2 0-3 0,-1-1 3-16,-3 6 11 0,-7-1-12 15,-16-4-4 1,-14-4 0-16,-15-5-4 16,-7-3 4-16,0 1 0 0,-7-2 9 0,-11-1 26 15,-3 3-23 1,-9 0-5-16,-2-3-6 15,-6 4 1-15,-3-2 1 16,-5 4-2-16,-2 0-1 0,2-1 0 31,-5 0 0-31,3 1 1 16,6 0 0-16,1-2 9 16,12-1 1-16,6 6-9 15,9 1-2-15,7 6-5 0,7 3 3 16,0 1 2-16,10-2-4 15,24 1-1-15,12-6 3 16,10-2-3-16,7-6-1 16,-1-2-39-16,-3-4 8 15,-9-2 2-15,-9 0 18 16,-15-2 16-16,-11 1 1 0,-5-4 0 0,-8 1 0 31,-2-1 8-31,0 0 30 0,0 0-17 0,0 0-4 31,0 0 1-31,1 0-3 16,-1 0-6-16,0 0-1 0,0 2-3 16,0 3-5-16,0 4 4 15,0 1 18-15,0 3-13 0,0 2-1 0,0 3 3 16,0-1-3-16,0 2-6 31,0 3-2-31,0 3 4 0,0 6 4 16,-1 3 3-1,-11 7-2-15,4 0-5 16,-4 5-3-16,2 2-1 16,4 1 1-16,1 1-1 0,5 0 0 15,0 0 1 1,0 3-1-16,5 7 3 16,5 3-3-16,-5-3 0 0,-2-1 0 15,-3-4 0-15,0-6-1 16,0-1-1-16,-2-3 1 0,-1-8 0 0,3-1 1 15,0-3 0 1,0-2 0-16,0-3-2 16,0-4 2-1,3-5-1-15,-1-3 1 16,-2-2 0-16,3-4 2 0,-3 0-2 0,0 2-3 16,0 0 2-1,0 3-3 1,0 0 4-16,0 0-1 15,3 0 0-15,-1-3-1 0,1-5 0 16,-1-2 0-16,-2-3 2 0,0-2-2 16,0 1 1-1,0 1 0-15,0 0 1 0,2-1 0 16,1 3 0 0,-3 1-1-16,0 0-41 15,0-5-159-15</inkml:trace>
  <inkml:trace contextRef="#ctx0" brushRef="#br0" timeOffset="19727.34">10202 5537 273 0,'0'0'199'15,"0"0"-119"-15,0 0-8 0,0 0-19 16,0 0-13-16,0 0-21 0,-40 0 14 31,31 0-9-31,2 0-14 0,-3 0 7 16,-2 0-6-1,5 0 20-15,-1 0-16 0,2 0 6 16,6 0-9-16,0 0-2 16,0 0 5-16,0 0-8 15,0 0 3-15,0 0-10 16,0 0-1-16,0 0 1 16,0 0-3-16,6 0-4 15,16 0 7-15,10 0 0 0,13 0 4 16,14 0-4-16,14 0 1 15,15 0-1-15,14 0 0 16,23 0-6 0,0-2 4-16,6 0-1 0,-9 1-3 0,-20-3-15 15,-19-1-18-15,-17 0 18 16,-19 1 2 0,-20 3 11-1,-13 1 7-15,-8-2 1 0,-6 2 0 16,0 0 17-16,0 0 7 15,0 0-4-15,0 0-8 0,0 0 2 16,0-2-13-16,0 1 8 16,0-1 2-1,0-2 1-15,-5 0-9 0,-1 0-3 16,-3-2 2-16,3-4-5 0,1 1 2 31,1-8 0-31,2-6-7 16,-3-6 6-16,0-6 0 0,-4-6 2 15,-2-3 1 1,-1-3 0-16,-1 3 14 0,1 7 9 16,4 3-11-16,-1 11 25 15,0 6-15-15,6 7-10 0,3 5 3 16,0 3-14 0,0 2 7-16,0-2-7 15,0 2 0-15,0 0-2 16,0 0-6-16,0 0 5 15,0 0-3-15,0 0 0 16,0 18-1-16,2 14 3 16,14 14 2-16,4 12 0 0,1 3 0 15,-3 2 1 1,-3 0-1-16,0-6 1 16,-5-5-1-16,1-4 0 0,-6-2 0 15,-4 0 0-15,-1 2-3 0,0-3-8 16,0-8-14-16,0-8-17 0,0-10-9 15,13-13-15 1,13-6 9-16,10-5-30 16,7-27-92-16</inkml:trace>
  <inkml:trace contextRef="#ctx0" brushRef="#br0" timeOffset="20058.05">11919 5157 660 0,'0'0'193'16,"0"0"-174"-16,0 0 18 16,0 0-29-16,0 0-1 15,0 0 1-15,-6-5 16 0,6 5-9 16,-10 0-9-1,-12 23-6-15,-4 15 0 16,-5 16 3-16,11 8-3 0,11 6 0 16,9 1-1-16,14 0 2 0,27-6-1 31,12-5 0-31,9-12-2 0,12-12-6 0,8-18-9 31,5-16-53-31,8 0-76 0,-7-17-336 16</inkml:trace>
  <inkml:trace contextRef="#ctx0" brushRef="#br0" timeOffset="21235.79">11754 5450 459 0,'0'0'113'15,"0"0"-20"1,0 0 17-16,0 0-81 0,0 0-25 16,0 0 1-16,-3 0-5 15,16 0 6-15,11 0-5 16,7-5 1-1,6-2-2-15,8 0 2 16,3 1-1-16,5 0-1 0,7 2 3 16,3-1 2-16,2-1-1 15,1 5-3-15,0-2-1 0,-11 3 0 16,-4 0 0-16,-3 0 0 31,14-2 1-31,14-1 0 16,18-2 72-16,11 0-64 15,5 4-6-15,-7-2-3 16,-10 2-1-16,-16 1 1 0,-17 0 2 16,-6-2-2-16,-17-2 2 15,-3 0-2-15,0-3 0 16,-2 0 0-16,1-3 1 0,3 1 0 16,-6 1-1-1,-5 1 1-15,-5 0 9 0,1 0 7 0,0 2-4 31,-1-1-1-31,6 3-10 16,-2-2-1-16,4 1-1 0,-1-3-8 16,9 0-6-1,1 2-12-15,-1-2 8 16,-3 4 6-16,-6-1 2 0,-9 2 4 16,-6 2 5-1,-9 0 1-15,2 0-2 0,-2 0 1 0,1 0-1 0,2 0 2 31,3 0 0-31,-4-1 0 16,2-2 0-16,-3 2 4 0,0 1-4 16,-3 0 0-1,3 0-2-15,-4 0-15 16,0 0 7-16,0 0 6 0,0 0 4 16,0 0 0-16,0 0 0 15,0 0 0-15,0 0 16 0,0 0 13 16,0 0-16-16,0 0-8 15,0 0-3 1,0 0-2 0,0 0 0-16,0 0-6 0,0 0-12 15,0 0-9-15,0 0 19 16,0 0 4-16,-9-1 2 0,-1-1 2 16,-1 0 2-1,4 0-1-15,-5 1-1 0,-1-1 1 0,0-3 0 31,-5-2 0-31,3-2-1 16,3-2 2-16,-1-3 4 0,6-2-2 16,7-5-1-16,0-2-3 15,0 3-1-15,0 3-1 16,6 3 2-16,-1 7 17 0,-5 4 13 16,0 0-3-1,0-3-5-15,0 3-12 16,-4-2-9-16,2 1-1 15,-3 4-2-15,5 0-9 0,0 0-17 0,0 0-77 32,0 0-135-32</inkml:trace>
  <inkml:trace contextRef="#ctx0" brushRef="#br0" timeOffset="25076.84">14007 5250 161 0,'0'0'286'0,"0"0"-286"15,0 0-4-15,0 0-17 0,0 0-94 16,0 0 53-16,-3 3 62 16,3-3 82-16,0 0-37 15,0 0 2-15,0 0-34 0,0 0-5 0,0 0-7 32,-5 0 0-32,-4 0 23 15,-3 0-24-15,1 0 0 0,1 0-3 16,5 0-6-1,2 0 7-15,3 0 2 0,0 0 18 16,0 0 18 0,0 0 3-16,0 0-11 0,0 0 5 0,0 0-4 15,0 0-6-15,0 0-16 16,0 0-7 0,-4 0 1-16,4 0-1 15,0 0 0-15,0 0 1 16,0 0 4-16,0 0-5 15,0 3-1-15,0 0 1 16,0 2 0-16,0 2 0 16,5 3 4-16,2-2 13 0,4 4-6 0,3 0 7 31,1 1-12-31,1 0 5 0,4 2-1 16,2 4 6-1,3 1 0-15,1 6-8 0,1 3 2 16,-2 1-3-16,1 5-6 15,0-1 2-15,2 3-1 16,2-2-1-16,6 2-2 0,5 4 4 16,3 5-3-1,7 4 0-15,4 4-2 16,0 0 2-16,2 3 1 16,-2-3 0-16,-6-1 3 15,2 2-3-15,-1-3-1 16,-3 2 0-16,5 5 0 15,5 0 0-15,5 3 7 16,7 2 32-16,15 1-29 0,2 2 3 16,0-8-8-1,-8-3-5-15,-10-9 0 0,-14-4 0 16,-12-7 4 0,-8-4 1-16,1-1 0 0,0 0-2 15,6 5-1-15,8 1 2 0,7 5 2 16,7 7-1-1,3 2 5-15,-3 1-4 0,0 1-2 16,-7-4-3-16,-4-3 0 16,-10-2-1-16,-6-9 1 15,-7-1-1 1,-1-4 0-16,1-1 0 0,5 1 1 0,2-1-1 16,1 1 0-1,3-1 0 1,-7-2 0-16,-3-2 0 15,-13-2-1-15,-5-4 1 16,-2 0-1-16,-5-4 0 0,3 2 1 16,2-5 1-16,-4 1 0 0,6-6-1 15,-4 2 0 1,-1-2-2-16,-1-2 2 16,-2-2 0-16,-3-1 0 15,-1-2 0-15,0 0 0 0,0 0-1 0,0 2 1 16,4-2 0-1,-4 2 2 1,0-1-2-16,0 1-1 0,0 0 1 16,0 0 0-16,0-2 1 15,0 0-1-15,0 0 2 16,0 0 3-16,0 0-4 16,0 1 2-16,0-1 3 15,0 0-6-15,0 0 1 16,0 0-1-16,0 0 2 15,0 0 0-15,0 0-2 0,0 0 1 16,0 0 9-16,0 0 5 16,0 0-5-16,0 0-4 15,0 0-4 1,0 0 0-16,0 0-2 0,0 0 2 16,0 0-1-1,0 0 0-15,0 0 2 0,0 0-2 0,0 0-1 31,0 0 1-31,0 0-1 0,0 0 0 0,0 0 0 16,0 0 0-16,0 0-1 16,0 0 1-1,0 0 2-15,0 0-2 16,0 0-1-16,0 0 1 0,0 0-1 16,0 0 1-1,0 0 0-15,0 0-1 0,0 0 1 16,2 0 0-1,2 2-2-15,1 8 1 16,5 2 0-16,0 3 2 16,2 2-2-16,2-2 2 15,-1 0-1-15,0-1 0 0,-1-3 0 16,-1-2 0 0,3-2 0-16,-2 3 0 0,7-1 0 15,-3 4 0-15,4 2-1 16,1 9 3-16,-1-1-2 0,-2 1 0 0,-5-2-2 15,-1-8 1 1,-7-5 1-16,0-4 0 16,-4-3 0-1,-1-2 0-15,0 0 0 16,0 0 3-16,0 0 2 0,0 0 5 16,0 0 4-1,0 0-13-15,0 0-1 0,0 0 0 0,0 0-30 31,0 10-40-31,0 2-31 16,0-7-63-16</inkml:trace>
  <inkml:trace contextRef="#ctx0" brushRef="#br0" timeOffset="26374.45">16970 8160 426 0,'0'0'98'15,"0"0"-97"-15,0 0-1 16,0 0 6-16,0 0-6 16,0 0 0-16,53 18 3 0,-26-13 1 31,4-2 0-31,8 1 17 0,-1-1 4 0,10 0-7 31,5 0 0-31,10 3-7 16,5-1-4-16,7 0-4 15,2-2 1-15,5 2-4 0,-2-1 0 16,1 0 2-16,1 2 2 16,12-1 7-1,6-2 63-15,14 4 8 0,5 0-74 16,6 0-2-16,-5 0-6 15,-1-5-2-15,-9 2-1 0,0-4 1 16,3 0 1 0,3 0 1-16,7 0-2 15,2 0 3-15,1-4-1 16,0 4 2-16,4 0-2 0,-3 0 0 16,-2 4 2-16,-5 5-2 15,-10-2 0-15,-8-6-1 16,-3-1 2-1,-11 0 3-15,-8 0-1 0,-14 0-2 16,-22 0 5 0,-16 0 6-16,-17 0-3 0,-10 0 18 0,-1 0 19 15,0 0-13 1,0 0-10-16,0 0-20 0,0 0 5 16,0 0-7-16,0 0-1 0,0 0 1 15,0 0 4 1,0 0-5-1,0 0 0-15,0 0-6 0,0 0 1 16,0 0-43 0,-6 0-41-16,-14 2-19 15,-6-2-271-15</inkml:trace>
  <inkml:trace contextRef="#ctx0" brushRef="#br0" timeOffset="28090.06">20888 7111 369 0,'0'0'94'0,"0"0"-61"0,0 0 23 16,0 0-25-16,0 0-7 0,0 0 4 15,-57 0 36-15,53 0-30 16,1 0-12-16,-5 0-17 16,-1 5 8-16,-4 3-5 0,-5 4-4 15,-5 5 8-15,-2 3 0 31,-1 2-3-31,1 5-3 0,7 1-2 16,2 4-2 0,6 6 2-16,0 2 0 15,0 9 6-15,4 2 1 0,0 4-8 16,1 1 16-16,-3 3-10 16,3 0 1-16,-2 0 2 15,2 0-4-15,4 0 0 0,1-3 0 16,0-1-7-16,0 0 12 15,11 1-6-15,6 1 5 16,8 1-2-16,0 0-5 0,3 7 2 31,2 2-5-31,2-1 3 0,3 0 12 16,-1-7-16 0,0-4 3-16,3-5 2 0,3-5-4 0,0-6-1 31,4-7 3-31,4-2-3 15,4-3-1-15,-1-8 0 0,1-1 1 0,1-3 8 16,3-1-8 0,-3-1 1-16,4 1 3 15,5-3-5-15,6-1 1 0,0-6-1 0,8-1 1 32,-3-3-1-32,-1 0 0 15,-3 0 1-15,-8 0-1 0,-8-7 0 16,-5-4 7-1,2-5-4-15,4 0-2 0,6-3 2 16,2 0-3-16,1 0 0 16,-1 1 5-1,-3-3-5-15,-7 1 0 16,-6-3 0-16,-9 0 4 0,-5-1 12 0,-6-4 5 31,-1-3-8-31,0-7-10 0,1-8-1 16,4-9-2-16,3-8-5 15,3 0 2-15,-2 3-2 16,-3 9 5-16,-11 11 0 16,-9 5 16-16,-7 3 14 15,-4-5-7-15,0-3-10 0,0-6-6 16,-15-4-7 0,0-5-2-16,3-9 2 0,-5-4-15 15,2-1 6 1,-3 4 0-16,0 1 3 0,-1 8 6 15,1 3 0-15,-7 3 3 16,-2 5-3 0,-4-1 0-16,-5 2-1 0,-6 0 2 15,-5 1-1-15,1-3 0 0,0 1 0 16,2-1-5 0,-2 2 3-16,0 1-4 15,-9 1-3-15,1 4 7 16,-4 6-6-16,-2 2 0 0,-3 7 4 15,5 4 3 1,-2 2-2-16,2 3-2 16,8 6-7-16,2-2 7 15,4 3-1-15,1 0 6 0,-7-2 0 16,-1 0-5-16,-6-1 5 0,3 3 0 16,-3-4 5-1,2 4-5-15,3 3-7 0,3 4 5 16,0 0-1-16,5 0-13 15,-3 4 7 1,5 7-7-16,3 0 7 0,2 1 6 16,5 2 3-16,6-2 3 0,-4 8-3 31,6 1-2-31,-4 2 2 0,2 4 0 16,3 7-2-1,1 5 1-15,5 5-5 0,6 4-30 16,8 5-1-1,3 1-32-15,0-10-30 16,3-10-144-16</inkml:trace>
  <inkml:trace contextRef="#ctx0" brushRef="#br0" timeOffset="29183.21">20958 7378 362 0,'0'0'179'0,"0"0"-125"31,0 0-7-31,0 0-1 16,0 0-28-16,0 0 12 0,0-19 3 0,0 19-15 15,0 0 3-15,0 0-11 16,0 0-4-16,0 0-4 0,0 0-1 16,0 0-1-1,0 0-1-15,0 0 0 16,-3 0 2-16,0 0 0 0,0 5 2 31,1-2 2-31,2-3-2 0,0 0-3 0,0 0 1 16,0 0-1-1,0 0 18-15,0 0 8 16,0 0-6 0,0 0 10-16,0 0-11 0,0 0-7 0,0 0-6 15,0 0-6 1,0 0 2-16,0 0-3 0,0 0 2 15,0 0 1-15,0 0-2 16,0 0-1 0,0 0 1-16,0 0 0 15,-2 2-3-15,1 5 0 0,-4 2-1 0,1 3 4 32,1 0 3-32,0-1-2 0,3 6-1 0,0 4 0 15,0 2-3 1,0 4 6-1,0-4-3-15,5-2 0 0,0-2 0 0,0-2 0 16,-2-2-1 0,-3-2 1-16,0 4 1 15,0 2 0-15,2 0-1 16,-1 4 0-16,4 2 0 16,-2 0-2-16,1 4 2 15,-1 3 0-15,0-1 1 0,-1 4-1 16,-2 0 0-16,2 1 2 15,-1-1 2 1,3-2 0-16,1-4-4 16,-2 0 0-16,4-2 1 0,-5 0-1 0,2 3 0 15,-3 1-1-15,2 1 2 16,-2 2-1 0,3 3 0-1,-2 3 0-15,1 0 0 0,2-2 0 16,-4-2 0-16,1-5 0 0,1-8 1 15,-2 0-1 1,3-5-1-16,1 1 1 0,-3 1 1 16,2-4-1-1,0 1 0-15,-4-3 0 16,0-1 0-16,0-2-1 16,0-3-8-16,0-3-6 0,0-2-22 15,0-3-23-15,-4 0-118 0</inkml:trace>
  <inkml:trace contextRef="#ctx0" brushRef="#br0" timeOffset="29724.92">20659 8164 347 0,'0'0'181'15,"0"0"-113"-15,0 0-54 16,0 0-10-1,0 0-4-15,0 0 0 0,-16 4 2 16,16-1 7 0,0 0 10-16,0-1-18 0,6-2 54 0,11 2-26 15,8-2 23 1,11 1-24-16,5-1-8 16,7 0-7-16,3 0-10 15,-8 0 5-15,-6 0-8 0,-12 0 0 16,-12 0 0-16,-11 0 0 0,-2 2-27 31,0-2-70-31,0 0-88 0</inkml:trace>
  <inkml:trace contextRef="#ctx0" brushRef="#br0" timeOffset="30616.81">21003 7982 151 0,'0'0'93'16,"0"0"-58"0,0 0 28-16,0 0-22 0,0 0 0 15,0 0 81-15,-4 14-73 0,4-14-20 16,0 0 19 0,0 0-13-1,0 0-12-15,0 0 22 16,10-5-20-16,9-11-12 0,2-3 17 15,9-3-20-15,-1-6 0 0,6 0-1 16,-3-7-7 0,3-3-1-16,1-7 6 0,-4-3 9 0,4-5 2 31,0-2-3-31,0-2-9 16,8-2-2-16,3 2-3 15,3 0-1-15,-3 4-1 0,-1 5-3 16,-4 0 4-16,-3 5 0 15,-4 1 1-15,-3 6-1 16,2-1 0-16,-7 10-1 16,0 4-1-16,-4 7 0 15,-6 6 2 1,-10 5 0-16,-3 3 0 0,-4-1 6 16,0 1 3-16,0 2-7 15,0 0-3-15,0 0 1 16,0 0-7-16,0 2-11 15,-10 13 10-15,-1-3-26 0,2 0-8 0,1-2-37 16,5-5-36 0,1-5-5-1</inkml:trace>
  <inkml:trace contextRef="#ctx0" brushRef="#br0" timeOffset="32064.2">21050 8094 67 0,'0'0'312'31,"0"0"-216"-31,0 0-5 16,0 0-13-16,0 0-35 0,0 0 7 0,-11-20 5 31,11 20-20-31,0 0-11 0,0 0-16 16,0 0-8-16,0 0 0 0,15 0 0 15,3 0-3 1,7 4 3-16,1 9 0 16,4 3 4-16,6 5-4 15,6 5 2-15,5 3-1 0,9 1 1 0,7 6-1 31,5 1 4-31,1-1-5 0,2 4-1 16,-3 0 1-16,1 4 0 16,1-3 0-16,-5-3-1 15,-4-2 1-15,-8-7 0 0,-6-5 1 16,-7-2-1 0,-4-4 0-16,-5-4 0 15,1-4 0-15,-7-4 0 16,-8-2-4-16,-7-3 3 0,-5 0-3 15,-5-1 2-15,0 0 2 0,0 0 7 32,0 0 20-32,0 0-11 0,-4 0-16 15,-1 0-2 1,-1 0 2-16,1 0-8 16,4 0 2-16,-2-2-3 15,1-4-20-15,2-1 21 0,-5-2-28 16,0 1 29-16,-4-2-3 15,-2-2 1-15,0-2-3 16,1-2 12 0,-2-2 5-16,7-3-5 0,0-2 2 0,0 1-2 15,2-3 0-15,-5-1-2 16,-6-3 2-16,-1 4-7 0,-6 2 5 16,1-1 2-16,3 4 16 15,-4-1-8-15,2 3 15 31,6 1 3-31,3 5-22 16,-1 3 9-16,7 2 3 16,1 6 26-16,0-1-9 15,3 0-29-15,0 0 6 0,0 1-1 0,-4 1-4 32,4 0 3-32,-1 0 9 0,1 0-3 15,0 0-9-15,0 0-3 0,0 0-2 16,0 0-5-16,0 0 3 0,0 0-6 31,0 14 0-31,0 10 8 16,1 14 0-16,16 8 0 0,6 2 0 15,9 2-3 1,4-1 3-16,5-6 3 0,-4 0-3 16,-4-6-4-1,-9-5 2-15,-12-5 0 0,-7-11 0 16,-1-2 0-1,-4-9-2-15,0-2 2 0,0-1 0 16,0-2-1 0,0 0-3-16,0 0 2 0,0 0 3 0,0 0-5 0,0 2 2 31,0 1-4-31,0 0 6 16,-10 1 2-16,-6-1 2 15,1-2-1-15,-2-1 13 0,1 0-8 16,-6 0 5-1,-1 0 12-15,-8-4-18 0,-6-6 0 16,-8-2-5-16,-4-4 0 16,-1-3 1-16,1 0 3 15,2 2-2-15,6 3-1 0,2 6 1 16,5 3 3-16,3 5-2 16,6 0-3-16,7 0-13 15,5 0-34-15,7 10-24 0,6-3-88 31,0-4-221-31</inkml:trace>
  <inkml:trace contextRef="#ctx0" brushRef="#br0" timeOffset="33272.08">22229 8805 420 0,'0'0'79'15,"0"0"-15"-15,0 0-17 0,0 0-32 16,0 0 44-16,0 0-17 16,-10-7-19-16,10 7 0 0,0 0-9 31,0 0 1-31,0 0-5 16,0 2-3-16,-5 18-5 15,-1 8 20-15,-3 10-8 0,3 10 1 16,6 10 2-16,0 7-4 15,0 8 5 1,9 5-1-16,2-1-11 16,-5 7 0-16,0-3-5 0,-3-8 0 15,-3-4-1-15,0-2-2 16,0-4-7-16,-13-3-23 16,2-7 27-16,4-13 4 0,-1-9 0 15,6-15-6-15,-1-4-23 16,3-10-4-16,0-2 21 0,0 0 8 31,0 0 5-31,0 0 7 16,0 0 11-16,0-1-9 0,0-8-4 15,-5-4-5-15,0-2-2 16,-4 0-15-16,-1 0-1 16,-3-2 3-16,-5 5 9 15,-3-1-14-15,-8-1-25 0,-8 1 18 0,-6-1-24 16,-7 0 51-16,3 2 0 31,1 5 17-31,-2-3 12 16,6 6 8-16,6 0-14 15,6 1 5-15,8 0-15 16,7 3-6-16,9 0-7 16,1 0 0-16,5 0-6 0,0 0-8 15,0 0-29-15,0 0 36 16,21 0 7-1,12 0 15-15,17 0-3 0,16 0-4 0,13 0-5 16,16 0-3-16,8 0 0 16,5 0 2-16,-1 0 4 0,-5 0-6 31,-9 0 4-31,-11 0-4 16,-18 3 0-16,-15 0 0 0,-19 1 1 15,-14-3 0-15,-8-1 2 16,-8 0 46-1,0 0 23-15,0 0-52 16,0 0-19-16,0 0 4 16,0 0-3-16,0 6-2 15,0 3 0-15,-8 12 2 0,-12 5-1 16,-6 9 0 0,-3-1 6-16,-7 6-6 0,-1-3-1 15,2 1 1-15,3-1 0 16,2 2-2-16,-2 1 1 15,-5 0-1-15,-4-1 1 0,-6 2 0 16,-6-4-8 0,7-7 7-16,4-3-59 0,12-7 46 0,13-10-61 31,7-6-53-31,4-4-94 0</inkml:trace>
  <inkml:trace contextRef="#ctx0" brushRef="#br0" timeOffset="33672.85">21725 9747 413 0,'0'0'15'0,"0"0"65"0,0 0-22 16,0 0 3-16,0 0 13 15,0 0 6-15,-15-12-33 0,15 12-25 0,0 0-9 31,0 0-2-31,15 3-4 0,10 14 9 0,6 20 2 32,11 13-6-32,11 11 1 0,8 5 1 15,3 0-8 1,-3 0-6-16,-8-7-1 16,-13-12-77-16,-18-17-122 0</inkml:trace>
  <inkml:trace contextRef="#ctx0" brushRef="#br0" timeOffset="35772.25">10413 9459 546 0,'0'0'56'0,"0"0"1"15,0 0 7 1,0 0-26-16,0 0-3 0,0 0 4 0,0-7-9 16,0 7-3-16,0 0-21 15,0 0 5 1,0 0-7-16,0 0-4 16,0 0 0-16,0 0-4 0,0 0 2 15,0 19-4 1,4 15 6-16,7 12 0 15,0 16 0-15,3 13 0 0,-3 17 2 0,3 5 5 32,-8 2 4-32,-2-5-11 0,-2-9 5 0,7-2 1 31,-3-6-5-31,3-1-1 16,-6-5 3-16,-3-5-3 15,0-8-3-15,0-11 3 16,0-8 0-16,-8-14 2 0,4-9-4 0,3-12 0 31,-1-1-9-31,2-3 3 0,0 0 8 16,0 0 4-16,0 0 6 0,-2-7-3 15,-1-9-7 1,-5 0-4-16,-6-5 0 16,-7 0-9-16,-1 0 9 0,-7 4-36 0,-2 1 6 31,-2 4-4-31,1 1 9 15,2-2-20-15,2 6 34 0,-2-2 1 16,4 1 14 0,0-3 1-16,-2 2 19 0,-2 4 2 15,4 0-7-15,6 3 19 0,4-1 4 32,6 2-19-32,1-1-2 0,9 2-9 0,0 0-8 15,0 0-2-15,0 0 1 16,27 0 0-1,16 2 1-15,12 4 14 16,20 1 1-16,9 0-12 16,7-4 0-16,11 1 1 15,8-1-1-15,3 4 2 16,-5 0-2-16,-13 2-2 16,-22-4-1-16,-27 1 0 0,-20-3 1 0,-15-2-1 15,-11 1-3 1,0 0 3-1,0 1 9-15,-4 2 19 16,-6 2-6-16,-1-2-18 0,0-1-2 0,5-1 4 16,-6 2-6-1,-2 3 0-15,-6 7-1 16,-8 2 3-16,-11 8-2 16,-3 6 1-16,-6 2-1 15,1 6 0-15,0 4-1 16,0 4 1-16,7 2-1 0,5 0-4 15,8 1 5 1,4-1-1-16,4-5 0 16,0-2 0-16,1-5-10 0,2-5-18 15,1-7-18-15,-1-7-34 16,5-18-83-16,1 0-209 16</inkml:trace>
  <inkml:trace contextRef="#ctx0" brushRef="#br0" timeOffset="36072.6">10073 10677 440 0,'0'0'114'0,"0"0"-53"0,0 0-7 0,0 0-16 31,0 0 20-31,0 0-14 16,-11-47-3-16,11 47-13 0,0 0-22 0,18 2-6 15,8 20 0 1,10 14 0-16,11 12 4 0,5 14 8 16,10 9-4-16,4 6-6 15,-1 4 0 1,-2 4-2-16,-10-4-44 15,-14-19-98-15,-14-20-340 0</inkml:trace>
  <inkml:trace contextRef="#ctx0" brushRef="#br0" timeOffset="36871.87">11569 10469 289 0,'0'0'202'0,"0"0"-108"0,0 0-36 0,0 0 0 31,0 0-25-31,0 0 17 0,-29-50-15 15,23 47-11 1,0 0-3-16,-2-1-11 16,-4 4-9-16,-4 0 2 0,-10 0-1 15,-8 0-1 1,-2 16 1-16,-4 0-2 0,1 8 3 0,3-2-6 16,3 5 3-1,8 8 0-15,8 1-2 16,6 9 2-16,7 2-1 0,4 5-1 0,6 7 2 15,28 1 1-15,1-1 0 16,10-1 0-16,6-8-1 31,5-12 2-31,3-12-3 16,-6-13 3-16,2-8-2 16,-2-5 6-16,-13 0-4 15,-13-5-2-15,-10-8 1 16,-8-1-1-16,-4-1 9 0,-5-2 13 0,0-3-18 31,0-7 4-31,0 1-8 0,0-6 0 0,-5 4 0 16,-1 3 2-1,-6 6 1-15,-6 5 4 0,1 7 3 0,-11 4-10 16,0 3 0-16,-1 0-1 31,0 0-2-31,5 0 3 16,2 3-1-16,2 3-2 0,9-3 6 15,1 4-6 1,1 1 2-16,7 1-35 16,2 3-30-16,0-4-54 0,0-7-62 0</inkml:trace>
  <inkml:trace contextRef="#ctx0" brushRef="#br0" timeOffset="37772.25">11725 10583 527 0,'0'0'154'0,"0"0"-124"0,0 0-25 16,0 0-5-16,0 0 5 16,0 0 29-16,33 59-4 15,-23-24-9-15,-2 8-1 16,-5-3-7-16,1-3-1 16,-4-7 1-16,0-9-3 0,0-12 8 15,0-3-13 1,0-6 5-16,0 0-8 0,0 0 5 15,0-15 26 1,0-15-33-16,10 0-8 0,2 3 0 0,3 9-9 16,-4 8 14-1,3 5 2 1,-3 5 0-16,1 0-4 0,6 0 2 16,4 12 1-16,4 8 0 15,0-1 2-15,5 2 0 0,4-5 0 0,1-4 0 31,-1-3-1-31,4-5 1 0,0-4 0 16,1 0 1 0,-4 0-1-16,-1 0 1 15,-9-11 0-15,-5-5-1 16,-6-1 1-16,-8-1-3 16,-7-4 3-16,0-2-5 0,-4 0 6 15,-17 4-2 1,-4 5 7-16,-4 4 2 0,-1 8 3 15,-1 3-11-15,3 0 4 0,3 0-2 32,2 17-3-32,10 3 0 0,3 4-3 0,9 7 1 0,1-1 0 31,0 0 2-31,16 0-3 0,10-8 1 16,6-8-13-16,-1-12 14 0,1-2-5 31,7-14 6-31,-7-17-4 15,-4-7-8-15,-13-11-22 0,-6-8-18 0,-9-4-9 16,-5 4-22-16,-17 3 26 31,-1 14 57-31,5 13 72 16,4 9 48-16,8 12-56 0,1 3-26 16,5 0-28-16,-4 3-4 15,4 0-6-15,0 11-3 16,0 21 2-16,0 15 1 15,15 19 17-15,-1 12 11 0,5 11-11 16,0 5-6-16,-4-1-6 16,0-6-5-16,-5-6-3 15,-4-12-61-15,-6-25-120 0</inkml:trace>
  <inkml:trace contextRef="#ctx0" brushRef="#br0" timeOffset="43570.55">22415 1181 483 0,'0'0'100'16,"0"0"-51"-16,0 0 45 15,0 0-49-15,0 0-36 0,0 0-2 16,0-5 16-16,0 5 6 15,0 0 1 1,0 0-2-16,0 0-8 0,0 0-8 0,0 0-11 16,0 0 0-1,0 0-1 1,0 0-12-16,0 17-24 16,0 15 30-16,0 12 4 0,0 11 1 15,-5 6 2-15,-2 6 3 0,4 3-4 16,-2-3 0-1,5-3-1-15,0-7 2 0,0-9-1 0,0-6 0 32,0-6 0-32,-4-6 1 0,3-7-1 0,1 1 1 15,-1-8-1-15,-2 0 0 32,1-4 0-32,-3-4 2 15,0-1 1-15,0-4-3 0,5-1 5 0,-4 0-4 16,4-2 0-16,0 0 4 15,0 0 3 1,0 0 7-16,0 0-4 16,0 0-1-16,0 0 4 0,0 0 2 15,0 0-1 1,0 0-1-16,0 0-9 16,0 0 1-16,-1 0-1 15,1 0-5-15,0 0 3 16,-1 0-1-16,1 0 1 15,-4 0-3-15,-1 0-3 0,-1-2-1 16,-3-2-2 0,-7 1-4-16,-7 2-15 15,-10 1 5-15,-4 0 13 0,0 0 5 16,-3 0 0-16,-1 8-8 16,-2 4-8-16,0 1 2 15,-2 2-8-15,2 1 8 16,6 0 0-16,3-1-11 15,11-3 0-15,10-2-3 16,8-3 14-16,5 0-5 16,0 0-19-16,0 2 26 15,2 0 12-15,14 3 2 0,6 0 1 0,9 2-1 32,9 0 0-32,7-1 4 15,11 3 6-15,5-2-2 0,9 1-7 16,1 2 0-16,-5-1 15 15,-10 1-4-15,-14 2-11 0,-23-5 0 32,-13-4-1-32,-8 1 0 0,0-6 1 0,0 3 30 31,0-1-12-31,-3-2-17 0,-2 0-2 0,0 1 1 16,-8-1 1-16,-7 2-2 15,-12 4 4 1,-11 2 7-16,-12 1 6 0,-8 0-12 0,-2 0-5 31,3 0 2-31,2 0-1 16,6 0-2-16,7 0 1 15,4 3 0-15,3 2-1 16,6 6 1-16,0 4-4 16,4 2 4-16,10-2 0 0,9-1-5 15,11-2 1-15,0-7-8 16,31 0 4-16,20-3 7 15,19-2 2-15,7 4-2 0,7-1 1 0,-8 2-1 32,-12 0 1-32,-13-5 0 0,-15-2 0 0,-16-5 0 31,-12-4 0-31,-8-3 1 16,0 0 2-16,0 0 10 0,0 0 14 0,0 0-2 31,0 0-5-31,-5 0-11 15,-3 0-9-15,2 0 1 16,-3 0 0-16,6 0-1 0,0 0 0 16,3 0 0-16,-4 0-1 15,4 0-2-15,0 0 3 16,0 0-4-16,0 0 8 0,0 0-9 0,0 0 10 31,0 0-5-31,0 0 0 0,0 0-1 16,-2 0 1-1,-2 9 2-15,-2 1 4 0,1 3 8 16,-4 4-8 0,3 2-4-16,0 2 2 15,1 3-3-15,-3 0 6 0,3 2 0 16,3-1-5-16,-1 1-1 0,3 1 1 16,-1 1-1-1,1 0-1-15,0 2 2 0,0 4-2 16,-1 6 0-16,1 5 2 15,0 1-1 1,0 2 0-16,0-1 0 0,0-2 2 0,0 1-3 31,5-4 0-31,1-3 0 16,-5-1 0-16,3-4 3 16,-4-3-7-16,0-4 8 15,0 1-4-15,0 1 0 16,0 3 1-16,4 0-1 0,-4 5 0 15,1 0 0-15,0 2 0 16,2 1 0-16,-2 2-1 16,4 0 1-16,-3 2 0 15,3 0 0-15,-1 3 3 16,0-3-3-16,1-6 0 16,-4-4 4-16,0-8-4 0,3 2 1 0,-4 3-1 31,4-4 0-31,-2 3 3 0,2-4-3 0,-1 0 0 15,0 3-1-15,1 3 1 16,-4 4 1-16,1 0-1 31,-1 0 0-31,0-9-1 0,4-3 1 16,-3-3 0 0,1-1 0-16,0 1 0 0,-1 2 1 0,4 8-1 15,-5 2 3 1,0 6-3-16,0-4 0 15,0-2 0-15,3-5 0 0,1-1 0 16,0-1 0-16,0-3 1 16,1-2-1-16,-2 1 0 15,0-7-1 1,-1 0 1-16,-2 0 0 0,0 1 2 0,2 0-2 16,-2 3 0-1,0 0 0-15,1 2 0 0,-1 3-1 31,0 6 1-31,0-1 2 16,0-1-2-16,0-6 1 16,0-8 1-16,0-4-2 0,0 0-4 15,5 2 4-15,-5-2 1 16,3 4 0-16,-3 1-1 16,0 1 0-16,0 1-1 15,0-3 1-15,0 2 1 16,0-2-1-16,0 8 3 15,0 3-3-15,2 5 0 0,0 2-3 16,-1-4 3-16,1-5 3 16,-2-3-2-1,0-6 0-15,0-3-2 16,0-2 2-16,0 2-1 0,0-2 0 0,0 1 0 31,0 4-2-31,0 6 3 0,0 2-1 0,0 6 0 0,0 5 1 31,0-4-2-31,0-3 2 16,0-6-1-16,0-6 0 0,0-4 0 0,0-3 0 31,0-4 1-31,0 1 1 16,0-1-2-16,0 4-2 0,0 1 2 16,0 2 2-1,0 4-2-15,0 0 0 0,0 2-2 0,0 2 4 31,0-1-4-31,0-3 2 0,0-1 0 0,0-2 2 16,0 0-1 0,0-1-1-16,0 2-1 15,0 0 0-15,0-2 1 16,0 1 3-16,0 0-3 0,0 1-1 16,0 4 0-16,0 1 1 15,0 2 0-15,0-5-2 16,0-1 2-1,0-1 0-15,0 2 3 0,0-3-6 0,0-4 4 16,0 0-1-16,0-6 0 31,0 3 0-31,0-2 0 16,0 1 1-16,0 3 1 16,0 2-2-16,0 1-3 0,0-2 3 0,0 3-1 0,0-3 0 15,0 0 0-15,0-4 0 31,0 2 1-31,0-3-1 0,0 1 1 16,0 0 0 0,0 1-7-16,0 4 7 15,0 1 0-15,0 1 0 0,0 2 0 0,0 2 0 32,0 0 0-32,0-2 1 0,0 0-1 15,0 0-3 1,0-2-2-16,0 3 5 15,0-1-2-15,-2 2 3 0,-3-2-1 16,-1-3 0-16,4-3 2 16,1-3-4-1,-1-3-6-15,2 0 6 0,-2 0 2 16,-3 0 16-16,2 0 7 16,-4 0-10-16,3 0-2 15,-3-2-9-15,1-1-1 16,2 1-1-16,3 2 2 15,-3-2-2-15,3 2 1 0,-1 0 1 16,0-1-2-16,-1 1 0 0,-5-1-2 31,-1-2-2-31,-2 3-4 0,2 0 3 16,2 0 2-16,6 0 0 16,-2 0-7-16,2 0 4 0,-4 0 6 15,-1 0-4-15,-9 0 3 16,-2 0 1-16,-1 0-3 0,-5 5 1 31,2 2 2-31,2-3 0 0,7 1 0 0,-3-2 0 31,6 2-1-31,-2 0 0 16,0-1-4-16,-4 1 4 0,1 3 1 16,-4 1-1-1,-3 0 0-15,2 2-1 16,1-1 1-16,-2 3-4 0,5-3-2 15,1 1 7-15,5-3-3 0,0-1-1 32,3-1-3-32,-3 1-3 0,-3 1 10 0,-5 3 0 15,-2-2 0-15,-5 1 0 0,3-4 0 16,5 2 0 0,6-4 0-1,6-1-4-15,4-3-66 16,0 0-79-16,0 0-131 15</inkml:trace>
  <inkml:trace contextRef="#ctx0" brushRef="#br0" timeOffset="44970.47">21879 6937 100 0,'0'0'152'0,"0"0"-68"16,0 0-19-16,0 0-26 15,0 0-32 1,0 0-4-16,-10 16 0 0,10-16 13 0,0 0 54 15,0 0-19-15,0 0-7 16,-7 0 4-16,-4 0-8 16,-6 0-35-16,-3 0-3 15,3 2-2-15,-3 2 0 0,4-3 0 32,5 1 1-32,2 2 0 15,3-1-1-15,2 1-6 0,4-1-5 16,-1 0 0-16,1-1 4 15,0-2 6-15,0 0 0 0,0 0-1 16,0 0 2 0,0 0 3-1,0 0 1-15,0 0-4 0,0 0 3 0,0 0-3 16,1 0 2 0,14 0 9-16,5 0-10 15,6-5 4-15,5-7-4 0,0-1 2 16,1-1 9-1,4 2 18-15,-4-2-1 0,5-2-21 16,4-1-7-16,6 0-1 16,4-1 0-16,1-2-24 15,-6 4-5-15,-9 2 3 16,-4 2 24-16,-10 5 1 16,-5 3 0-1,-7 3 1-15,-2-1 0 16,-8 2-4-16,-1 0-43 0,0 0 7 15,0 0-24 1,0 0-50-16,-2 0-178 0</inkml:trace>
  <inkml:trace contextRef="#ctx0" brushRef="#br0" timeOffset="45886.85">21974 6870 475 0,'0'0'98'0,"0"0"-61"15,0 0-10-15,0 0-23 0,0 0-4 16,0 0 1-1,0 0-1-15,0 0 0 0,0 0 1 16,0 0 11-16,-1 0-11 16,-8 0 0-16,-2 7-1 15,-4 5 1-15,-1-2 0 0,5 4 10 16,-7 0-1 0,6 3-10-16,-2 1 1 15,3 1-1-15,1-2 1 16,2-3-1-16,-2-2-1 15,0-4-2-15,0-2-2 16,-1 0 5-16,-4 0 0 16,1 1 9-16,2-2 9 0,2-2-11 0,5 1-3 15,4-4-1 1,1 0-3 0,0 0 0-16,0 0 2 15,0 0 4-15,0 0 11 0,0 0 0 16,0 0 8-1,0 0 8-15,0 0-8 0,0 0-18 16,0 0-3 0,0-7-4-16,0-5-24 0,0 2 15 0,6 0-8 15,5 0 6 1,4 2-6-16,6-3-23 16,4 1-3-16,3-2 9 0,7-3 18 15,6-3 11-15,3-1 3 16,11-6 0-1,7 0-5-15,7-4-40 16,8-3-74-16,0 8-30 0,-18 2 50 16,-23 14 98-1,-22 8 3-15</inkml:trace>
  <inkml:trace contextRef="#ctx0" brushRef="#br0" timeOffset="49018.18">13638 1278 9 0,'0'0'180'16,"0"0"-56"-16,0 0-18 16,0 0-16-16,0 0 18 15,0 0-59-15,-5-23-37 16,1 22 17-16,3-1-28 15,1 2 5-15,0 0 2 16,0 0-8-16,0 0-4 16,0 0-4-16,0 0-7 15,0-2 14-15,0 2-4 16,4 0-2-16,8 0 4 16,3 0 2-16,7 0 1 15,0 0 0-15,12 0 0 0,5 0 0 16,9 0 1-16,6 0-1 15,7 0 0-15,2-3 0 16,2-4-2-16,1 1 0 16,5 3 2-16,-1-1 2 15,-3 2-2-15,2 2 1 16,-2 0-1-16,4 0 0 16,6 0 0-16,1 0 1 15,6 0-1-15,-2-1 0 16,-4-3 0-16,-10 1 0 15,1-3 1-15,-1 3 0 16,0 0 11-16,8 1-8 16,3 2-2-16,12 0-1 0,7 0-1 0,8 0 0 0,14 0 0 31,5 0-1-31,1 0 1 16,-4 0 1-16,-17 0-1 15,-10 0 7-15,-12 0 8 0,-6 0 0 16,-10 0-7-1,-3 2-7-15,4-2-1 16,5 2 1-16,8-1 0 16,8 1 1-16,-2 2-2 15,7-3 0-15,-6-1-1 16,9 0 2-16,1 0 2 16,6 2-2-16,-2-1 1 0,-7 1-1 15,-6 2 4-15,-7-3-4 16,-4 1-1-16,-5 0 4 0,0-2-2 0,-2 0 7 31,3 0 2-31,13 0-4 16,2 0-6-16,4 2 3 15,1-2-4-15,-12 3-1 16,-4 1 1-16,-13 0 0 16,-5 1 0-16,-7 0 0 15,0-3 0-15,3-1 0 16,1-1 0-16,10 0 0 15,6 0 1-15,7 0-1 16,6 0 0-16,-3 4 0 16,-5 1 0-16,-9 0 2 15,-5 3-2-15,-4-1 0 0,-3-4-1 16,4 4 1-16,3-3 0 16,3-4 3-16,1 0-3 15,-1 0 0-15,-1 0 0 16,1 0 0-16,-1 0-2 15,2 0 2-15,-3 0 0 16,-7 0 3-16,-4 0 2 16,-3 0-2-16,-1 0-1 15,-5 0-2-15,3 0 0 16,0 0 0-16,4 0 1 0,2 0-1 16,-4 0 0-1,-8 0 0-15,-2 0 2 0,-7 0-2 0,-2 0 7 16,4 0 0-1,-3 0-1-15,3 0-2 0,2 0-1 16,-3 0-3 0,5 0 2-16,7 0 0 15,-2 0 0-15,7-4-2 0,-7 4 1 0,-3-2-3 32,-6 2 2-32,-4-1 0 15,-3 1-1-15,-2-4 5 16,2 4-4-16,-2 0 0 0,1-3 0 15,11 1 1 1,4-2-1-16,8 1 1 0,-1 1-1 16,1-3 0-16,-4 1-2 15,-9 2-1-15,0-1 2 16,-5 3 1-16,-3 0 0 0,0-2 1 0,1 0-4 16,4 1 6-1,3-1-4-15,-1-3 1 0,-5 3-6 31,-8-4-1-31,0-1 6 0,-6 2 0 16,-1 0 0 0,1 1 2-16,2 0-2 0,3 0 3 0,7 1-5 31,-6 1 3-31,-1 2-8 16,-4 0 3-16,-11 0 2 0,-3 0 2 15,-4 0 1-15,0 0-2 16,0 0 2-16,0 0 11 15,0 0 2-15,-4 0-13 16,-1 0-3-16,-1 0 1 0,-3 0-42 16,-3 0-23-1,-3 0-27-15,0 0-157 0</inkml:trace>
  <inkml:trace contextRef="#ctx0" brushRef="#br0" timeOffset="49861.17">17821 553 701 0,'0'0'91'0,"0"0"-87"0,0 0 45 0,0 0-43 15,0 0-3-15,0 0-1 31,2-2 2-31,-2 2-4 0,3 0-5 0,0 9-5 32,0 20 3-32,-3 14 7 15,0 15 12-15,0 8-1 0,-3 5 7 16,-10-5-4 0,3-4-10-16,0-11 1 15,4-6-5-15,1-8 1 0,-2-8 3 0,0-10-4 16,5-7 0-1,-2-3 0-15,-1-2 0 0,0-4-18 16,-1-3-55 0,2 0-95-16</inkml:trace>
  <inkml:trace contextRef="#ctx0" brushRef="#br0" timeOffset="50270.65">17292 794 142 0,'0'0'453'15,"0"0"-428"-15,0 0 27 16,0 0-2-16,0 0-48 0,0 0 12 16,-16-6 37-16,16 6-16 0,0 0-20 31,0-1-14-31,11-1 3 0,14-5-8 16,17-4 4-1,21-5-2-15,12-2 0 16,16-6-10-16,7-4 8 0,1-2 2 15,-9-1 2-15,-11 2 0 0,-14 2 0 32,-23 7 1-32,-11 6-1 0,-13 4 0 15,-8 4-1-15,-2 5-57 16,-3-1-78-16,-3 2-74 0</inkml:trace>
  <inkml:trace contextRef="#ctx0" brushRef="#br0" timeOffset="50718.59">18534 436 608 0,'0'0'130'0,"0"0"-130"15,0 0 0-15,0 0-15 16,0 0 11-16,0 0 4 0,36 124 0 0,-14-77 19 31,5 1-1-31,-1-1-3 0,2-2-10 16,-4-7 8-16,-8-10-4 16,-4-9-4-16,-5-12-5 0,-6-2 2 31,-1-5 3-31,0 0 6 15,0 0 51-15,0-7 6 0,0-14-36 16,0-10-32-16,4-11 0 16,6-9 0-16,6-6-4 15,5-4-12-15,4 3 4 16,2 9-9-16,-2 10-6 16,-5 17 10-16,-8 9 10 0,-2 12-2 15,-8 1-33 1,1 1-78-16,-1 20 35 15,2 3 9-15,5-1-209 16</inkml:trace>
  <inkml:trace contextRef="#ctx0" brushRef="#br0" timeOffset="51001.52">19191 573 549 0,'0'0'107'16,"0"0"-41"-16,0 0-3 0,0 0-63 16,0 0-1-16,0 0 0 15,-84-4 1-15,58 18-3 0,2 4 3 32,4 6-5-32,7 2 2 0,8 3 0 15,5 0 3-15,0-2-2 16,11-3 2-16,18-5-6 15,9-6-16 1,17-10 7-16,8-3-37 0,9 0-35 0,-3-16-181 0</inkml:trace>
  <inkml:trace contextRef="#ctx0" brushRef="#br0" timeOffset="51219.61">19687 542 625 0,'0'0'93'0,"0"0"18"0,0 0-56 15,0 0-47 1,0 0-8 0,0 0-1-16,-133 38 1 0,86-8 6 0,9 4-5 15,12 7 0 1,10 0 0-16,9 0-1 16,7-4-3-16,7-2 2 15,24-8-1-15,22-5-3 16,9-5-10-16,16-9-45 15,0-8-145-15</inkml:trace>
  <inkml:trace contextRef="#ctx0" brushRef="#br0" timeOffset="54872.68">18991 1215 482 0,'0'0'110'16,"0"0"-56"-16,0 0 9 0,0 0-31 0,0 0-21 31,0 0 16-31,0 0 3 16,0-5-14-16,0 5 4 15,0 0-8-15,0 0-5 0,0 0-3 16,0 0-4-16,0 0-4 16,0 0 2-16,0 1-9 15,0 17 4-15,-3 8 5 16,0 10 4-16,1 6-2 0,-1 7 0 15,3 4 1 1,0 9 0-16,0 9-1 0,0 7 2 16,-7 2 2-1,-1 0-2-15,-3-5 1 16,-7-6 12-16,0 0-5 0,-1-5-2 0,1-7 2 31,3-8-3-31,9-15-6 16,2-7-1-16,4-9 1 15,0-5-1-15,0-5 0 16,0-2-2-16,0-4 4 0,0-2 0 16,0 0-2-16,0 0 1 15,0 0-1-15,0 0 0 16,0 0 1-16,0 0 3 0,0 0-1 16,0 0 1-16,0 0-4 15,0 0 2-15,0 0 9 16,0 0-6-16,0 0 2 0,0 0-6 15,0 0 2-15,0 0-5 16,0 0 3-16,0 0-1 16,0 0 0-16,0 0 4 15,0 0-4-15,0 0 0 32,0 0 0-32,0 0 0 0,0 0 1 15,0 0-1-15,-1 0-8 16,-8 0 8-16,-3 0-2 15,-8 0-6-15,-1 0 8 16,-4 0-2-16,-1 0 1 16,-4 7 1-16,2 1-9 15,-3 3-2-15,2 1-6 0,0 1 12 0,3-2 5 16,1 1-6-16,9 0-5 16,6-2-21-16,6-2 23 31,4-1-18-31,4 0-4 15,22 3 16-15,10 0 10 0,8 8 5 0,1 1 2 16,1 4-2-16,-4 1 0 16,-1-2 0-16,-4-1 0 15,4-3 0 1,7 1 5-16,8-7 11 0,6 4-4 0,-4 0-3 31,-6-3-8-31,-13-1 0 0,-20-4 0 16,-14-3-1-1,-5-2-4-15,-6 1 4 16,-19 1 39-16,-7 0-22 16,2 0-8-16,3-3-6 15,3 1-1-15,2-1-2 16,-6 3 0-16,-2 0 0 16,-11-2 0-16,-11 4 0 0,-6 4 0 0,-8 3-1 15,1 5 1 1,-1-1-1-16,3 2 0 0,6 1 1 0,11-3 0 31,11-1-3-31,12 0-5 16,15-7 3-16,8 3-13 0,0 1-4 15,23 3 13 1,25 5 9-16,10 0 5 16,15 2-5-16,3-2-5 15,-2-3-7-15,-2-1-2 0,-4-8 8 16,-15 6 0-1,-13-2 4-15,-14-1 0 0,-14-2-3 0,-9-4 4 16,-3-4-1 0,0 2 2-16,-3 1 15 15,-19 3 2-15,-4 1 10 16,-1 0-17-16,-3-3-5 16,4 0-1-16,1 2-1 0,7-2-3 15,6-2 2-15,2 0-2 16,7-1 0-16,2-2 0 0,-3-1-5 15,4-1 5 1,0 2 0 0,0 0-2-16,0-1 2 0,0 1 2 15,4 0-2-15,-4-2 2 16,0 0 3-16,0 0 27 16,0 0 11-16,0 0-11 15,0 0-5-15,0 0-17 16,0 0-5-16,0 0-3 15,0 0-2-15,0 0 0 0,0 0 0 0,0 0 3 32,0 0-5-32,0 0 2 15,0 0-5-15,0 3 5 0,0-1-2 16,0 4 2-16,0 5-2 0,0 1 0 31,0-1 1-31,0 3 2 0,0 1 1 0,0 0-2 16,0 7-2-1,0 1 1-15,0 12 1 0,0 6 0 16,-8 4 4-16,1 3-3 16,-1-1-1-1,1-2 0-15,2-1 0 0,1 4 0 16,2-6 0-16,-3 3 1 0,2 5-1 16,2-6 2-16,0 1-1 31,1-3 3-31,0-1 0 15,0-1-4-15,0-2 2 16,0 0-1-16,0 1 2 16,0 5-1-16,2 2-2 0,2 1 1 15,0-4-1-15,-2-12 2 16,2-2-1-16,-3-4-1 16,3-2-1-1,-2 2 0-15,-2-5 2 0,3 1 2 0,-3 3-3 16,0 2 1-1,0 2-1-15,0 8 6 0,0-1-6 16,1-3 0 0,3-3 0-16,1-9 0 0,1-1-4 15,-1 0 2 1,-1 1 2-16,-4 4 0 16,0 4-3-16,0 5 4 15,0 0-1-15,0-2 0 16,0-3-1-16,0-10 1 15,0-3 1-15,0-5 0 0,4 0-2 16,3-1 1-16,3-2 0 16,-5-2 0-16,1 0 0 15,-6-2 1-15,3 1-1 0,-3 1 0 16,0 0-2-16,2 2 2 0,-2-1 0 16,2-4 0-16,1 3-2 31,2-3 1-31,0 1 2 0,2 0-1 15,-7-1 0 1,3 0 0-16,-3-2-9 16,0 0 6-16,0 0 2 15,0 0-2-15,0 0-35 0,-3-12-155 16</inkml:trace>
  <inkml:trace contextRef="#ctx0" brushRef="#br0" timeOffset="55966.25">18836 5065 437 0,'0'0'102'16,"0"0"-40"-16,0 0 48 0,0 0-97 15,0 0-8-15,0 0 12 0,-11-9 10 32,11 9-8-32,0 0-5 0,0 0-1 15,0 0 2 1,5 0-6-16,23 0 9 0,19 0 12 15,21 0-6 1,23-2-13-16,9-1-8 0,13 1 4 16,-4 0-3-16,-6 2-4 15,-11 0 5-15,-17 0-2 16,-23 0-1-16,-11 0 11 16,-20 0-2-16,-4 0 5 0,-11 0-8 0,-2 0-2 15,-4 0-6 1,0 0 0-1,0 0 1-15,0 0 3 0,0 0 1 16,0 0 12-16,0 0-13 0,0 0 8 16,0 0-12-16,0 0 3 31,0 0-3-31,0 0 0 16,-5-5 0-16,-5-5-8 0,3-2-1 15,0-6-21 1,-1-5 17-16,5-6-9 0,0-10 11 15,1-8-5-15,2-7 8 16,0 2 3-16,0 8 5 16,0 7 0-16,0 15 14 15,0 5 15-15,0 7-5 0,0 4 19 16,0 0-22-16,0 1 7 16,0 4-3-1,0-3-21-15,0 4 6 0,0 0-8 16,0 0-2-1,0 0-2-15,0 6-5 16,-3 22 2-16,-2 17 4 0,1 9 1 0,3 9-1 16,1 4 1-1,0-1 0-15,0-4 0 16,0-3 0-16,0-5 0 0,0-7 1 16,0-8-1-1,0-5-1-15,0-7-11 16,0-4-26-16,10-9-37 15,13-7-16-15,12-7-89 0,8-7-325 16</inkml:trace>
  <inkml:trace contextRef="#ctx0" brushRef="#br0" timeOffset="56284.45">20372 4645 636 0,'0'0'60'0,"0"0"20"16,0 0 3 0,0 0-68-16,0 0 16 15,0 0-23-15,-75-54 14 0,59 54 3 16,0 0-8 0,-5 13-16-16,-1 14 5 0,1 11-1 0,1 11-3 31,10 9 0-31,2 7 8 0,8 2-5 15,0-6 0-15,8-5-5 0,17-3 1 32,6-9 1-32,6-4-4 0,9-12 1 15,6-7-25-15,8-9-26 16,3-12-58-16,-8 0-94 16</inkml:trace>
  <inkml:trace contextRef="#ctx0" brushRef="#br0" timeOffset="56850.78">20192 4951 419 0,'0'0'62'16,"0"0"4"0,0 0-11-16,0 0-28 15,0 0 4-15,0 0 16 0,-15 7-9 16,15-4 0-16,0-3-29 0,8 1-5 31,14 1 12-31,10-1 14 0,8 1-22 16,8-2-3-16,9 0 0 0,5 0-5 31,-3 0 0-31,2 0 3 0,1 0-1 0,1 0-2 16,8 0 10-1,19 0-10-15,26 5 6 0,18 13 43 16,12 1-47 0,2 1-2-16,-13-3-12 15,-19-4-3-15,-17-6 10 16,-22-5 5-16,-8-2 27 15,-5 0-5-15,-3-5-8 0,-1-7-2 16,-7 3 0 0,-9 1-5-16,-10 1-7 0,-17 4 7 15,-8-1-4-15,-9 2 24 16,0 1 17-16,0-1-17 0,0 2-25 16,0 0-2-1,0 0 0-15,-6 0-26 16,-4 0-9-16,2 0-14 15,6 5-36-15,2 0-46 16,0-5-61-16,0 0-176 0</inkml:trace>
  <inkml:trace contextRef="#ctx0" brushRef="#br0" timeOffset="61111.65">12735 8591 164 0,'0'0'278'32,"0"0"-226"-32,0 0 8 0,0 0-24 15,0 0-12-15,0 0-14 16,-12 0 28 0,9 0-27-16,3 0-9 0,-2-3 22 15,2 3 2-15,0-4 6 0,0 1-14 0,0 3-12 16,0-7-6-1,0 3 0-15,5-5-1 0,11-1-1 32,7-6-1-32,7-1-12 0,6-7 7 0,-5 3 2 31,4-5 2-31,-6 0 4 16,7 0 0-16,0 0 2 15,2-2-1-15,2-1 6 16,5-1-7-16,2-3 4 15,0-1 2-15,5-2-6 16,0-1 0-16,2 2 6 0,-2-2 7 0,-2 6 2 0,-1-1-11 31,2 2-4-31,10-4-8 16,13-3-21-16,10 0-19 16,4-3-11-16,0 1 19 15,-17 0 28-15,-9 5 12 0,-14 1 23 16,-12 1 20-16,-4-4-13 15,1 3-14-15,1-3-9 16,2-1-7 0,1 0-19-16,-1 7-21 15,-6 6 18-15,-6 2 22 16,-6 10 2-16,-7 0 29 0,1 3-26 16,7-2-5-16,7 2-10 15,10-5-9-15,3-4 9 16,5-5 0-16,3 0 10 15,5-5 0-15,-4 0 0 0,0 3 1 0,-10 1-2 16,-14 8 2-16,-10 3-1 31,-13 3 4-31,-1 5 35 0,0-2 11 16,0 1-48 0,0-1 34-16,0 4 6 0,-1-3-13 15,0 3-26-15,1 3 4 16,0-2 37-1,0 2-32-15,0 0-3 0,0 0-6 0,-4 0-3 16,4 0-1 0,0 0-4-16,0 0-19 0,0 0 12 15,0 0-3 1,0 0 12-16,0 0 2 16,0 0 1-16,0 0 0 15,0 0 2-15,0 0 16 0,-4 0 18 16,3 0-5-16,0-3-9 15,-2-3-12-15,1 3-7 0,2-3 5 32,0 3-8-32,-4 3-3 15,3-4 3-15,1 4 2 0,-3-1-2 16,2-1 3-16,-3 2-3 16,-2-3 3-16,3 1-2 15,1 2-1-15,1 0 0 0,1-2 3 16,0-1-3-1,0 2-5-15,0 1 5 0,0-2 2 16,0 0 9-16,-5-1 5 0,-2-1-8 31,0-1-5-31,-1 1-3 16,-2-2 2-16,2-2 1 16,-4-1-3-16,6-1-2 0,-3-2 2 15,2 2 2 1,2-4-2-16,-4 0-3 0,3 0 1 15,0-2-1 1,1-2 3-16,-4 0 0 16,8-4-1-16,-4-2-1 0,1-3 2 15,3-3 0-15,0-2 0 16,-2-2-3-16,3-5 1 16,0-2-11-16,0 2 1 15,0 0 5-15,9 3 7 0,6 1-3 0,1 1-1 16,4 4 4-1,1 0 0-15,0 1-3 16,2-1 3 0,2 0 2-16,2-2 2 0,7-4-4 0,2 5 0 15,3 1 0-15,0 3 0 32,-3 9 0-32,-4 6 0 0,1 5 0 15,1 4-3-15,-2 1 3 16,7 2 0-16,2 0-1 0,-1 0 1 15,-4 3 0 1,-10 8-2-16,-6 2 1 0,-10 2-3 16,-2 3 4-1,2 5-4-15,-1 5 4 16,5 3 0-16,-1 1 0 0,-2 1-1 0,2-1-2 16,-6-5 3-1,3-5 0-15,1-8 0 16,-2-8-1-16,-6-2 1 0,-1-4 1 15,-2 0-1-15,0 0 18 16,0 0 25 0,0 0-20-16,0 0-8 0,0 0-6 15,0 0-8-15,0 0 0 0,0-7-1 16,0 2 3 0,0-1-3-16,0 2-4 15,0-2 4-15,1 3-6 16,6-4 1-1,1 0-11-15,-1 0 8 16,1 0 8-16,-5 5 0 16,1-1 0-16,-1-1 0 0,-3 3 7 15,3-1 5-15,-3 2-11 16,0-2-1-16,0 2 0 16,0-2 0-1,4-3 1-15,1 1-1 0,2-3-3 16,6 2 0-16,-3 0 2 0,-2-3 1 15,5-1 0-15,-6 1 1 16,5-1 3 0,0 0-4-16,0 0-4 0,7-2 3 15,4-4-7-15,7-2 3 0,0-2 0 32,3-2 0-32,0 1 3 15,-2 0 2-15,-2-1-2 16,-3 5 2-16,-1 0-1 15,-4 1 1-15,4 2 0 0,-1-3 0 16,6-2 1-16,6 1-3 16,4-3 2-16,0 0-9 0,5-3 7 15,-3 0-1-15,0-2 0 16,-5 4 3 0,-2 0 0-16,-5 2 0 0,-9 4 1 15,2-1-1-15,-2-2 0 16,3-4 0-16,2-4-4 15,4 0 4 1,9-7 4-16,7-3-4 0,10 6 0 16,-2 1 0-16,-2 9-4 0,-12 7 4 31,-10 4-5-31,-16 2 5 16,-6 2 8-16,2 0 11 0,5-2-19 15,7-2 2-15,4-4-2 16,5-2-4-16,5-4-4 15,3-2-1-15,6-1 5 16,-3 3 2-16,-2 4 4 16,-12 3-1-16,-8 4-1 15,-11 3 0-15,-8 3 16 0,3 0 2 16,-3-1-4 0,4-2-10-16,1-3-4 0,5-5-5 15,1 1-9-15,3 1 4 16,-3 1 8-1,-6 1-1-15,-3 4 3 0,0 1 0 0,6-1 0 16,-3-2 0 0,14-4-3-16,4-2-7 15,1-2-3-15,0 2 9 0,-9-2-1 0,-6 7 5 16,-5 5 0 0,-5 0 12-1,0 2 3-15,0 1-14 16,0-1-1-16,5 0-1 0,2-5-3 0,6 1-2 31,4-2-1-31,-5 2 7 0,-3 1-5 16,-5 3 9-1,-4 1-4-15,0 0 5 16,1 0-4-16,4-4-1 0,5 1 0 16,6-5 0-1,1 3 0-15,2-2-1 0,-6 4 1 16,-6-2 1-16,-1 4-1 15,-6 1 0-15,0 0 6 0,0 0 4 16,0 0 0 0,0 0-2-16,0 0-1 0,0 0-3 0,0 0-3 15,0 0 3-15,0 0-4 32,0 0 0-32,0 0 0 0,0 0 0 15,0 0 0-15,0 0 0 0,0 0-2 16,0 0 1-1,0 0-3 1,7 0 0-16,4 0-1 0,8 0 1 0,11 0 4 16,1 0 0-1,1 0 0-15,-2 0-1 16,-2 0 1-16,-6 1-1 0,1 4 1 16,-2-5 1-1,0 2-1-15,10-1 0 0,3-1-1 0,7 0 2 16,4 0-4-1,3 0 0 1,5 0 3-16,1 0 0 0,-2 0 1 16,-3-3-3-16,-1 3 1 0,-3-2 1 31,-9-1-1-31,0 2 1 0,-5 1-1 16,-3-1-1-16,5 1-7 0,0 0 6 31,3-3-12-31,10 0 9 0,2-4 0 15,0 2-6-15,0-2 9 16,-9 1 2-16,-11 0-3 16,-8 3 4-16,-8 0 0 15,-5-1 4-15,1 2-4 16,-3-1 1-16,-2 1-1 0,2 1 0 16,-5-1 0-16,0 0 1 15,0 0 0-15,0 1 7 16,0 1-8-16,0 0-3 15,0 0-1-15,0 0-31 16,0 0-44-16,0 0-19 0,0 0-65 31</inkml:trace>
  <inkml:trace contextRef="#ctx0" brushRef="#br0" timeOffset="62140.75">20581 3734 237 0,'0'0'324'0,"0"0"-281"16,0 0 61-16,0 0-34 16,0 0-60-16,0 0 16 0,0 0 20 15,11-25 2 1,-11 20-15-1,0 0-7-15,0 0-8 0,0 0-12 16,0 2-3-16,0 1-3 16,-16 2 0-16,-13 0-3 15,-10 0-10-15,-7 3-1 16,-4 12 9-16,7 4 4 16,3 3 1-16,8 5-2 15,5 3 2-15,1 7 0 0,4 2-2 16,12 2 2-16,9 0 0 15,1-2-3-15,21-3 0 0,23-4 2 16,21-8-3-16,14-4 4 16,6-12-3-16,6-6-10 15,-10-2-24 1,-10-7-55-16,-10-19-147 16</inkml:trace>
  <inkml:trace contextRef="#ctx0" brushRef="#br0" timeOffset="62564.68">20857 3937 613 0,'0'0'53'16,"0"0"-26"-16,0 0 32 0,0 0-56 15,0 0-1-15,111-33 36 16,-87 33-13 0,-9 0-5-16,-5 13-18 0,-10 7-1 15,0 10 6-15,-5 6-3 16,-15 2 6-16,-7 5-1 0,1-6-2 31,6-3-6-31,6-11 0 0,12-11 0 16,2-3-1-1,0-5-1-15,11-2 1 0,25-2 4 16,17 0-2 0,8 0-2-16,6-3-2 0,2-7-21 15,0-1 2-15,2 3-25 0,-2 1 15 16,-9 4-4 0,-13 3 27-16,-18 0 3 0,-15 0-1 0,-9 0-39 15,-5 0-32 1,0 0-62-16</inkml:trace>
  <inkml:trace contextRef="#ctx0" brushRef="#br0" timeOffset="63598.04">11966 4391 339 0,'0'0'119'0,"0"0"-84"0,0 0 30 16,0 0-58-16,0 0 3 15,0 0 25-15,-62-3 14 16,52 3-2-1,-1 0-27-15,-11 0 16 16,-4 16-25-16,-14 7 4 16,-1 8-7-16,-3 6-7 15,4 2-1-15,12 3-2 16,13-7 1-16,7-6 0 0,8-6-5 16,0-3 2-16,19-6 1 15,8-4 3-15,12-1 5 16,8-5-5-1,7-1-1-15,9-3-74 16,3-3-116-16</inkml:trace>
  <inkml:trace contextRef="#ctx0" brushRef="#br0" timeOffset="63824.25">12242 4503 677 0,'0'0'121'0,"0"0"-100"0,0 0 17 0,0 0-33 31,0 0-5-31,0 0 1 0,-29 45-1 16,17-14 5-16,1 6 8 0,1 7-11 31,2 3 1-31,1 7-3 16,3 0-3-16,-3-3-59 0,-1-14-151 15</inkml:trace>
  <inkml:trace contextRef="#ctx0" brushRef="#br0" timeOffset="64549.1">14601 2843 579 0,'0'0'38'0,"0"0"44"16,0 0 0 0,0 0-67-1,0 0-5-15,0 0 13 0,-6-7-18 16,6 14-5-16,-5 18 0 0,-2 15 1 15,2 8 0-15,0 4 3 32,3 2 7-32,2 2 0 15,0-5-7-15,0-1 0 0,0-6-4 16,0-5-16-16,-3-7-37 0,-13-12-85 31,-4-17-122-31</inkml:trace>
  <inkml:trace contextRef="#ctx0" brushRef="#br0" timeOffset="64999.11">14514 2838 551 0,'0'0'35'0,"0"0"9"0,36-115-30 0,-11 82 9 31,5 2-16-31,-2 6 13 16,2 4 44-16,4 5-41 0,-5 5-7 16,1 5-3-16,-5 6-5 15,-7 0-8-15,1 4 1 0,-4 18-3 0,-5 11 2 32,-10 8-6-32,0 6 3 15,-21 9 3-15,-14 4 1 16,-5-4 1-16,1-9 0 15,-2-8-1-15,7-16-1 0,8-6 3 16,9-8-3-16,7-6 0 16,8-3 1-16,2 0 2 15,0 0 3 1,2-3-4-16,9-6-2 16,3 4 0-16,1 5-1 0,-2 0 1 15,5 0 0-15,1 10-2 16,1 10-2-16,5 4 4 15,5 5 0-15,1 3 0 16,5 0-1-16,1-2-19 0,-4-5-103 16,-7-8-46-1</inkml:trace>
  <inkml:trace contextRef="#ctx0" brushRef="#br0" timeOffset="65285.61">15110 2971 648 0,'0'0'123'16,"0"0"-93"-16,0 0 22 16,0 0-7-16,0 0-45 15,0 0-4-15,-22-8-4 0,18 31 5 31,2 10 3-31,-2 3 7 16,4 5-4-16,0 3 7 16,0-2-4-16,0-2-6 15,6-6 0-15,-1-4-11 16,-5-2-23-16,0-8-21 0,0-7-73 16,0-6-32-16</inkml:trace>
  <inkml:trace contextRef="#ctx0" brushRef="#br0" timeOffset="65782.92">15109 2842 409 0,'0'0'87'0,"0"0"-28"16,0 0-8-1,0 0-46-15,0 0 4 16,104-19 0-16,-78 19 3 16,0 8 18-16,-8 16-7 0,-11 13-23 15,-7 5 2-15,-9 6-2 16,-18-5 8-16,-3-9 2 15,4-6-3-15,5-9-4 16,4-7-2-16,9-5-1 0,8-4 0 16,0-3-38-1,3 2 4-15,15 1 32 0,7 2-1 32,-3 3 3-32,-3 3-2 0,-2 5 2 15,2 0 0-15,2 5 11 16,2 1 10-16,1 0-10 0,-12-3-6 0,-3-2-5 15,-9-2-1 1,-4-2 1-16,-22 0 15 0,-10-3 33 16,-6 3-29-16,-5-5-13 31,5 1-6-31,0-3-66 16,12-6-75-16,13 0-163 0</inkml:trace>
  <inkml:trace contextRef="#ctx0" brushRef="#br0" timeOffset="66114.67">15470 3149 320 0,'0'0'361'0,"0"0"-358"0,99-6 46 15,-63 14-17 1,-6 15-28-16,-11 4-1 0,-17 6-3 15,-2 7-1-15,-2 0 1 16,-23-2 12 0,-2-6 8-16,6-9-9 15,4-5 6-15,8-8-5 16,6-5-8-16,3 0 0 0,0-2-8 16,12 1 4-16,21-3 0 15,16-1 1-15,14 0 3 0,9 0-4 16,5 0-1-16,1 0-19 15,-2-7-3-15,-12 1-24 16,-13-3-49-16,-15 1-78 16</inkml:trace>
  <inkml:trace contextRef="#ctx0" brushRef="#br0" timeOffset="67416.2">19657 2446 454 0,'0'0'126'16,"0"0"-75"-16,0 0 34 15,0 0-74-15,0 0-11 0,0 0-13 16,-4 7-6 0,4 12 19-16,0 12 0 15,0 1 2-15,0 5 13 0,0 4-4 0,0 0-1 31,0 1-3-31,-2-3 2 16,-6-2-6-16,1-6-1 0,2-13-4 16,3-6-3-16,0-9-16 15,1-3 7-15,1 0 14 16,0 0 0-16,0-13-3 16,0-11-50-16,0-8 38 15,0-7-3-15,0-2 18 16,1-3 1-16,1-4-1 15,-2 3 0-15,2 1 5 16,3 3-5-16,2 3 3 16,7 3 8-16,6-3 16 0,5 4-13 15,1-1 21 1,6 3-20-16,0 5 1 16,3 3-14-16,-3 8 3 0,-2 7-5 15,-12 9 0-15,-3 0-3 16,-9 0 1-16,-6 21-6 0,0 14-9 15,-11 7 16 1,-21 10-3-16,-3-3 3 16,-7 0-3-16,1-9-27 15,2-12-5-15,9-10 14 16,11-8 17-16,11-8 5 16,5-1 1-16,3-1 3 15,0 0 2-15,0 0-5 0,0 0-1 16,9 0-3-1,1 0 3-15,5 2 3 0,1 7-3 16,3 6 2-16,4 4 10 16,0 7 10-16,6 1-9 15,-3 3-4-15,5 1-8 0,-3-1-1 16,4-4-25-16,2-3-24 0,-7-9-131 16</inkml:trace>
  <inkml:trace contextRef="#ctx0" brushRef="#br0" timeOffset="67693.48">20078 2469 426 0,'0'0'105'0,"0"0"-105"31,0 0 0-31,0 0 28 0,0 0 33 0,0 0 7 31,-4 126-27-31,1-84-8 16,-4 2-23-16,7-3-2 0,0-5-8 0,0-6 0 31,0-7-35-31,2-10-24 0,3-9-28 0,-5-4-212 16</inkml:trace>
  <inkml:trace contextRef="#ctx0" brushRef="#br0" timeOffset="68149.06">20125 2441 423 0,'0'0'51'16,"0"0"-20"-16,0 0 5 15,0 0-28-15,97-41 5 16,-69 39 4-16,-4 2 5 0,-8 0 18 16,-4 7-23-16,-3 15-17 0,-9 7 5 15,0 6-4 1,-5 0 2-16,-14-2 0 0,-2-6-1 0,6-7-2 15,4-10 0-15,3-3 3 32,6-5-5-32,2-2 2 0,0 4-8 15,0-1-9 1,0 4 13-16,19 1 4 0,2 1 2 16,6 1 0-16,2 4-2 15,2 1 0 1,-8 0 2-16,-8-2 3 0,-10-2-3 15,-5-1-1 1,0-1 13-16,-21 2 25 0,-1-1-17 0,-8-3-14 31,4 2-8-31,-5 0-4 0,0 0-34 0,3-5-37 16,4-4-134 0</inkml:trace>
  <inkml:trace contextRef="#ctx0" brushRef="#br0" timeOffset="68480.57">20587 2535 213 0,'0'0'334'31,"0"0"-267"-31,0 0 31 0,0 0-54 16,0 0-43-1,0 0 0-15,0 6-1 0,0 16 27 16,-1 12-3 0,1 5 1-16,0 8-9 0,0 13-11 0,0 9 4 15,0 1-8 1,-5 0-2-16,-3-7-29 0,6-23-122 31,-4-17-235-31</inkml:trace>
  <inkml:trace contextRef="#ctx0" brushRef="#br0" timeOffset="69246.72">23122 2198 352 0,'0'0'187'15,"0"0"-154"-15,0 0 32 0,0 0-33 16,0 0-30 0,0 0 33-16,0 0 27 0,0 123-28 0,0-78-9 31,0 1-18-31,0-2-4 15,0-1-2-15,0-6 0 16,0-4-1-16,0-7-23 0,-9-5-51 16,-13-5-18-1,-10-9-76-15</inkml:trace>
  <inkml:trace contextRef="#ctx0" brushRef="#br0" timeOffset="69665.75">23097 2221 358 0,'0'0'115'16,"0"0"-25"0,75-96-19-16,-31 61-43 0,3 1-6 0,5 4 32 15,-5 9-14 1,-6 12-4-16,-14 8-23 15,-7 1-12-15,-14 10-1 0,-6 22-12 16,-6 9-4 0,-26 8 16-16,-13 5 0 15,-3-4 0-15,-7-4 0 0,12-11-7 16,7-8 3 0,9-12-7-16,12-8 5 0,10-4-14 15,5-3-45-15,0 2 34 0,9-2 18 31,7 2 13-31,4 3-1 0,-1 2 2 16,6 5 4 0,7 4 7-16,8 8-2 0,7 6 1 0,0 1 4 15,8 5-11 1,-8 0-4 0,-8-4-56-16,-13-9-64 0,-11-7-238 15</inkml:trace>
  <inkml:trace contextRef="#ctx0" brushRef="#br0" timeOffset="69980.95">23933 2392 657 0,'0'0'69'15,"0"0"-47"-15,0 0-22 0,0 0-32 16,-98-23 16-16,68 23 16 16,2 0 37-16,0 4-16 0,0 12-19 15,8 8 5 1,4 5 1-16,11 8-7 0,5 3-1 16,3 3 2-16,24 1 0 15,19-3 2 1,12-8-2-16,5-10-2 15,5-11-9-15,-2-10-76 0,-12-2-38 0,-9-9-249 32</inkml:trace>
  <inkml:trace contextRef="#ctx0" brushRef="#br0" timeOffset="70282.37">24291 2463 285 0,'0'0'288'15,"0"0"-251"1,0 0 37-16,0 0-41 15,0 0-24-15,0 0-9 0,90 65 0 16,-90-21-4-16,0 11 3 16,-12 8 1-1,-6 9 1-15,3 1-1 16,7-13-20-16,8-11-15 16,0-20 14-16,20-17 18 15,8-6 3-15,9-4 1 16,8-2 3-16,9 0 30 0,8 0-24 15,8-3-10-15,-1-2-20 16,-7 2-6-16,-6-1 16 16,-18 4 5-16,-13 0 5 15,-14 0 0-15,-11 0-2 16,0 4-9-16,-10 5 7 0,-14 5 1 16,-2-9-97-1</inkml:trace>
  <inkml:trace contextRef="#ctx0" brushRef="#br0" timeOffset="71600.03">22816 3189 531 0,'0'0'52'15,"0"0"-25"-15,0 0 22 16,0 0-8-16,0 0 5 0,0 0 8 0,0-7-10 31,0 7-15-31,0 0-10 0,0 0-2 16,0 0-4-16,0 0-10 16,0 0-3-16,0 5-18 15,0 9 3-15,-4 7 6 16,3 3-6-16,1 1-10 15,0 4-15-15,5 0-21 0,15-6-77 0,-1-13-222 32</inkml:trace>
  <inkml:trace contextRef="#ctx0" brushRef="#br0" timeOffset="71819.19">22756 3666 601 0,'0'0'76'31,"0"0"-76"-31,0 0 0 16,0 0-3-16,0 0-72 15,0 0-33-15,24 13 18 0,-4-6 86 16,-2 0-149-16</inkml:trace>
  <inkml:trace contextRef="#ctx0" brushRef="#br0" timeOffset="72029.12">22800 4125 338 0,'0'0'0'16,"0"0"0"-16,0 0-5 0,7 87 5 31,2-69-6-31,1-4 5 16,-3-2 1-16,2 4 0 16,-3-1 0-16,-4 4-110 15</inkml:trace>
  <inkml:trace contextRef="#ctx0" brushRef="#br0" timeOffset="72209.86">22768 4711 656 0,'0'0'24'0,"0"0"-22"15,0 0-4-15,0 0-4 16,0 0-37-16,0 0-5 15,0 60-63-15,3-44-153 16</inkml:trace>
  <inkml:trace contextRef="#ctx0" brushRef="#br0" timeOffset="72373">22722 5065 308 0,'0'0'118'15,"0"0"-79"-15,0 0 30 16,0 0-57-16,0 0-10 16,0 0-2-16,-37 80-17 15,49-80-77-15</inkml:trace>
  <inkml:trace contextRef="#ctx0" brushRef="#br0" timeOffset="72530.5">22525 5360 581 0,'0'0'19'0,"0"0"-10"15,0 0-4-15,0 0-5 16,0 0-7-16,0 0-37 16,0 38-76-16,-9-32-184 15</inkml:trace>
  <inkml:trace contextRef="#ctx0" brushRef="#br0" timeOffset="72696.63">22179 5493 388 0,'0'0'94'16,"0"0"-3"-16,0 0-30 0,-96 0-11 16,80 0-33-16,-2 0-3 15,1-5-14-15,-8-6-16 16,2-9-96-1</inkml:trace>
  <inkml:trace contextRef="#ctx0" brushRef="#br0" timeOffset="72862.28">21464 5493 707 0,'0'0'78'16,"0"0"-61"-16,0 0 21 15,0 0-38-15,0 0-24 16,0 0-62 0,-67-41-21-16,61 30-134 0</inkml:trace>
  <inkml:trace contextRef="#ctx0" brushRef="#br0" timeOffset="73014.42">20862 5509 505 0,'0'0'68'16,"0"0"-33"-16,-109-1-23 15,69-2-8-15,4-1-4 0,5 1-47 16,8-6-87-16</inkml:trace>
  <inkml:trace contextRef="#ctx0" brushRef="#br0" timeOffset="73183.23">20196 5488 594 0,'0'0'31'0,"0"0"-11"32,-110-6-2-32,79 1-18 15,7-2-27-15,9-1-54 0,13-4-192 0</inkml:trace>
  <inkml:trace contextRef="#ctx0" brushRef="#br0" timeOffset="73349.19">19642 5525 653 0,'0'0'34'16,"0"0"0"-16,0 0-13 0,0 0-21 15,0 0-71-15,0 0-52 0,-21 0-59 32</inkml:trace>
  <inkml:trace contextRef="#ctx0" brushRef="#br0" timeOffset="73521.95">19141 5632 737 0,'0'0'1'16,"0"0"-1"-16,0 0 0 0,0 0-41 15,0 0-43 1,0 0 44-16,0 0-61 0</inkml:trace>
  <inkml:trace contextRef="#ctx0" brushRef="#br0" timeOffset="73716.07">18514 5769 553 0,'0'0'137'16,"0"0"-131"-16,0 0-5 0,0 0-1 16,0 0-75-16,0 0 59 0,-72 20 12 15,72-12 3 1,0 3-10-16,0-4-14 0,0-2-117 15,0-4-180 1</inkml:trace>
  <inkml:trace contextRef="#ctx0" brushRef="#br0" timeOffset="73862.58">18176 5912 409 0,'0'0'11'15,"-109"29"18"-15,51-12 50 16,10-4-25-16,12 1-41 15,12-4 58-15,14 2-71 16,4-2-8-16,1-3-61 16,1-2-218-16</inkml:trace>
  <inkml:trace contextRef="#ctx0" brushRef="#br0" timeOffset="74046.08">17312 6244 624 0,'0'0'1'16,"-106"19"31"0,79-11 1-16,15 1-33 15,7-2-8-15,5 3-63 16,0 2 50-16,0 0-33 16,0 0-52-16,0-3 28 0,0-7-115 15</inkml:trace>
  <inkml:trace contextRef="#ctx0" brushRef="#br0" timeOffset="74195.28">16689 6544 359 0,'0'0'300'0,"0"0"-300"0,0 0-51 31,0 0 4-31,0 0-14 16,0 0-18-16,7 39-42 0,2-39-151 15</inkml:trace>
  <inkml:trace contextRef="#ctx0" brushRef="#br0" timeOffset="74368.39">16463 6667 553 0,'0'0'69'16,"0"0"-53"-16,0 0-11 15,0 0-5-15,0 0-12 0,0 0 1 16,-53 62-34 0,53-54-82-16,0-3-66 15</inkml:trace>
  <inkml:trace contextRef="#ctx0" brushRef="#br0" timeOffset="74549.63">15915 6934 627 0,'0'0'105'32,"0"0"-100"-32,0 0-5 0,0 0-12 15,0 0-25-15,0 0 22 16,-58 60 7-16,58-41-12 16,0 3-7-16,0 0-21 0,0-7-140 15</inkml:trace>
  <inkml:trace contextRef="#ctx0" brushRef="#br0" timeOffset="74700.66">15576 7320 556 0,'0'0'29'16,"-107"54"-11"-16,59-24 6 0,8-5-19 16,12-1-5-16,8 0-2 0,8 2-14 31,2 4-42-31,-5 1-104 0,-1 5 1 15</inkml:trace>
  <inkml:trace contextRef="#ctx0" brushRef="#br0" timeOffset="75645.63">14938 8135 580 0,'0'0'7'0,"0"0"-4"15,-100 82 13-15,76-52-14 32,8 2-2-32,4 5-7 0,2-2 3 15,0-3 0 1,0 1 4-16,-1-2 2 0,-4 1 0 16,-7 4 1-16,-3 3 0 0,-1 0-3 15,5-3-2 1,6-8-43-16,4-4 23 15,-1-3-20-15,4 4 33 16,-4 5 9-16,-3 4 3 0,-6 4 13 0,-4 2 23 16,-1-1-14-16,5-1-23 31,1-4-2-31,9-8 0 16,6-9-6-16,0-6-14 15,5-8 0-15,0-3 20 0,0 5 10 16,-4-1 31-16,1 3-11 15,0 2 4-15,-2 0-22 0,1 0-6 16,1-5-5 0,3-2 0-16,0-2 0 0,0 0 1 15,0-15 20-15,10-10-20 16,2 2 6 0,3-1 4-16,-10 3 10 0,-4 3 25 15,-1-4-1 1,0-2-23-16,0-7-17 0,0-4-6 0,0-8-5 15,0-8-3 1,1-1-1-16,8-2 2 0,-5 8 7 31,-2 12 0-31,-2 13 17 0,4 12 7 16,-4 6-10-16,0 1-2 16,0-1-4-16,2-5-8 15,2-3-3-15,1-1-5 0,-1 3 8 16,-2 0 0-1,-2 4 0-15,0 3 7 0,0 2-3 0,0 0-4 32,0 0-8-32,0 7 4 15,0 9 0-15,-2 5 4 0,-7 5 1 0,3 4-1 32,1 2 1-32,4 3-1 15,1 2 0-15,0 6-1 0,0 1 0 0,0 3 1 16,0-3-1-16,0-1 1 31,0-4-2-31,0-5 2 0,0-6-1 16,0-5 1-16,0-9 3 15,0-2-3-15,0-8 0 16,0-1-2-16,0-3 1 16,1 0 0-16,19-5 1 0,7-14 11 15,13-9-1 1,3-3-7-16,0 3-3 0,6 4 0 15,-6 3 2-15,0 7-2 16,-2 4-3-16,-4 6-2 0,-2 4-29 16,-4 0-29-1,-6 0-60-15,-8 0-53 16</inkml:trace>
  <inkml:trace contextRef="#ctx0" brushRef="#br0" timeOffset="77233.69">10535 3261 624 0,'0'0'79'0,"0"0"-49"0,0 0 15 16,0 0-40-16,0 0-4 0,0 0-2 16,0 0-1-16,0 0-1 0,0 6-13 31,-8 12 16-31,-5 9 2 15,-2 8-1-15,0 7-2 0,-1 0-37 16,2-5-88 0,3-14-193-16</inkml:trace>
  <inkml:trace contextRef="#ctx0" brushRef="#br0" timeOffset="77395.14">10301 3798 580 0,'0'0'10'0,"0"0"2"16,-82 88-8-16,71-62-4 16,7-1-3-16,4-4 1 0,0-4-60 15,15-10-43 1,10-7-143-16</inkml:trace>
  <inkml:trace contextRef="#ctx0" brushRef="#br0" timeOffset="77525.11">10163 4488 628 0,'0'0'14'15,"0"0"-14"1,0 0-29 0,0 0-28-16,-7 91-45 0,7-60-81 0</inkml:trace>
  <inkml:trace contextRef="#ctx0" brushRef="#br0" timeOffset="77700.58">10172 5083 506 0,'0'0'1'16,"0"0"11"-1,-36 100-12 1,36-62-16-16,0-3-71 0,0-10-150 0</inkml:trace>
  <inkml:trace contextRef="#ctx0" brushRef="#br0" timeOffset="77872.56">10216 5683 634 0,'0'0'9'15,"0"0"-9"-15,0 0-8 0,0 0-28 16,-2 112-11 0,19-79-36-16,4 4 10 0,3 3-37 15</inkml:trace>
  <inkml:trace contextRef="#ctx0" brushRef="#br0" timeOffset="78045.17">10561 6130 318 0,'0'0'176'0,"0"0"-48"16,0 0-19-16,0 0-63 16,0 0-43-16,0 0-3 15,84 0 3-15,-48 0-3 0,12 0-21 16,11 0-17 0,13 0-29-16,12-3-55 0,5-4-233 15</inkml:trace>
  <inkml:trace contextRef="#ctx0" brushRef="#br0" timeOffset="78180.87">11451 6096 629 0,'0'0'136'0,"0"0"-121"15,0 0 42-15,0 0-57 0,0 0-41 16,0 0 28-16,131-44-7 16,-75 29-62-1,1-3-24-15,9-1-394 16</inkml:trace>
  <inkml:trace contextRef="#ctx0" brushRef="#br0" timeOffset="78330.55">12412 5910 653 0,'0'0'12'0,"0"0"-12"0,0 0 0 15,104-26-3-15,-68 19-45 16,1 1-20-16,5-4-48 15,9-4-140-15</inkml:trace>
  <inkml:trace contextRef="#ctx0" brushRef="#br0" timeOffset="78484.62">13344 5839 819 0,'0'0'21'0,"0"0"-18"0,0 0-3 0,0 0-60 15,0 0-17 1,113 0 13-16,-62 0-10 16,7 0-164-16</inkml:trace>
  <inkml:trace contextRef="#ctx0" brushRef="#br0" timeOffset="78635.92">13975 6054 634 0,'0'0'0'15,"0"0"-10"1,0 0 10 0,120 0 0-16,-82 0-7 0,-2 17-13 15,-4 13-5-15,-3 7-35 16,2 0-122 0,-3-3 80-16</inkml:trace>
  <inkml:trace contextRef="#ctx0" brushRef="#br0" timeOffset="78728.02">14460 6244 59 0,'0'0'91'0,"103"0"-23"15,-46 7-31-15,-5 6-15 0,-6 13-22 0,-4 3-90 16</inkml:trace>
  <inkml:trace contextRef="#ctx0" brushRef="#br0" timeOffset="78799.98">14813 6467 149 0,'0'0'156'0,"0"0"-20"16,0 0-75-16,0 0-34 15,131 47-27 1,-66-26-112-16</inkml:trace>
  <inkml:trace contextRef="#ctx0" brushRef="#br0" timeOffset="78935.8">15478 6953 452 0,'0'0'63'0,"0"0"-63"16,0 0-29-1,89 91-16 1,-72-52-110-16</inkml:trace>
  <inkml:trace contextRef="#ctx0" brushRef="#br0" timeOffset="79109.8">16056 7728 194 0,'0'0'0'16,"0"0"-15"-16</inkml:trace>
  <inkml:trace contextRef="#ctx0" brushRef="#br0" timeOffset="79182.19">16365 7963 39 0,'0'0'0'16</inkml:trace>
  <inkml:trace contextRef="#ctx0" brushRef="#br0" timeOffset="79464.32">17334 8537 433 0,'0'0'3'15,"0"0"24"-15,140 0-3 16,-92 0-17-16,-3 5-6 0,-14 4 3 16,-5-4-3-1,-9-1 4-15,0-1-3 0,5-3 6 16,11 4-8-16,14 3-17 0,12 0-110 15</inkml:trace>
  <inkml:trace contextRef="#ctx0" brushRef="#br0" timeOffset="79628.52">18177 8754 669 0,'0'0'171'0,"0"0"-69"16,0 0-49-16,0 0-42 31,0 0-11-31,125-36 0 15,-80 34-2-15,-9 2 2 0,-5 0-17 16,-6 0-8-16,-3 0-15 16,5 9-22-16,11 1-49 15,6-4-131-15</inkml:trace>
  <inkml:trace contextRef="#ctx0" brushRef="#br0" timeOffset="79762.77">18988 8826 870 0,'0'0'22'0,"0"0"-18"16,0 0-4-16,0 0-70 15,109-21-29-15,-70 21-143 0</inkml:trace>
  <inkml:trace contextRef="#ctx0" brushRef="#br0" timeOffset="79944.63">19596 8826 810 0,'0'0'86'15,"0"0"0"-15,0 0-50 16,0 0-36 0,0 0-29-16,0 0-47 0,138-57 18 15,-60 57-53-15,4 0-58 16,-3 9-83-1</inkml:trace>
  <inkml:trace contextRef="#ctx0" brushRef="#br0" timeOffset="80463.89">20098 8798 250 0,'0'0'203'0,"0"0"-66"16,0 0-46-16,0 0 40 15,0 0-112-15,0 0-19 16,26-9-1-16,-21 5 0 16,0 0 1-16,-5-1 11 0,0-2 30 31,-4-1-23-31,-11-2-7 15,-6 3-8-15,3-3-3 0,-2-1-1 16,4 0-1 0,1 1-3-16,-4 0-12 0,3-1 6 15,-1-2 11-15,-8-1 0 16,-10-1 1-16,1 0 17 16,-7-2-14-16,5 1 12 0,-1 2 10 15,2 2-14 1,9 1-12-16,4 4 5 15,11 4-3-15,2-1-2 0,9 4 1 16,-4 0-1 0,4 0 4-16,0 0-1 15,0 0 7-15,0 0-8 16,0 0-2-16,21 0 0 16,15 2-1-16,16 12 1 0,10 0-3 15,9 7-7-15,-3 1-10 16,-8-1 16-16,-10-4 1 15,-19-3-4-15,-11-4-5 16,-9-3 8-16,-10-5 0 16,-1 2-3-16,0 3 6 15,0 2 1-15,-15 10 0 0,-7 5 5 16,-8 5 11 0,-13 7 7-16,-8 2-2 15,-7 7 18-15,-9 3-13 0,9-1-19 16,6 7-7-16,5 2-12 15,5-8-101 1,7-22-263-16</inkml:trace>
  <inkml:trace contextRef="#ctx0" brushRef="#br0" timeOffset="83082.42">26167 4461 447 0,'0'0'72'16,"0"0"-29"-16,0 0 17 0,0 0-26 16,0 0-16-16,0 0 53 15,0 0-25-15,0 0-13 16,-46-27-18-16,46 27-8 15,0 0 2-15,0 0 7 16,0 0-13-16,0 0 6 0,0 0-8 16,0 0-1-16,0 0 0 15,15 0-3-15,23 0 0 0,19 0 2 16,24 0 2-16,10 0-2 31,3-3 1-31,-8-3-17 16,-17 1-17-16,-18-1-44 15,-20-3-45-15,-13-3-19 0</inkml:trace>
  <inkml:trace contextRef="#ctx0" brushRef="#br0" timeOffset="85943.45">26267 3904 245 0,'0'0'163'0,"0"0"-96"15,0 0 4-15,0 0-22 16,0 0-17-16,0 0 10 0,-3 0 23 16,3 0-18-16,0 0-18 31,0 0-5-31,0-3-15 15,0 3-2-15,0 0-6 0,0-3 4 0,0-2-2 32,9-5-3-32,8-4-24 0,3-1 15 15,-4-3 5-15,-2-4-4 16,-3-3-10-16,-2-1 18 16,-7-3-3-16,2 3 3 15,0 0 0-15,-4 3 0 0,0 9 21 16,0 2 0-1,0 8-9-15,0 2-2 0,0 2-7 16,0 0-3-16,0 0 0 16,0 0-3-16,0 0-3 0,0 2-5 31,0 21 0-31,0 15 8 0,-8 13 3 0,2 11 0 31,1 6-1-31,4 5 0 16,-2 1 1-16,3-4 0 0,0-2 2 15,-2-7-4-15,-3-4 2 16,0-10 0-16,-2-4 0 16,2-3 1-16,0-3-1 0,-3-5 0 15,0-5 1 1,3-7-1-16,1-6 0 0,4-7 0 16,0-4-4-16,0-3 0 15,0 0 4 1,-1 0 27-16,-1 0 0 0,-1 0-6 0,-6-3-21 31,-2-6-9-31,0 0-13 0,-4 1 14 16,5 1 5-16,-1 4 2 15,6 1 2-15,4 2-1 0,-2 0 0 16,3 0-1 0,0 0-2-16,0-1 3 0,0 1 0 15,0 0-2-15,5 0-3 0,21 0 3 31,19-2 1-31,15-2 1 0,15 2-1 16,9-5-1 0,-1 0 2-16,-3 0 0 0,-14 2 0 0,-19 1 1 15,-22 3-1 1,-13 1 0 0,-9 0-2-16,-3 0-12 0,0 0-4 0,0 0-71 15,-10 0-56 1,-10 0-146-1</inkml:trace>
  <inkml:trace contextRef="#ctx0" brushRef="#br0" timeOffset="86787.53">26953 3542 478 0,'0'0'88'0,"0"0"-52"16,0 0 17-16,0 0-38 16,0 0 17-16,0 0 4 15,47-94 15-15,-43 83-38 16,-4 0 9-16,0 4-18 15,0 1 5-15,-13-1-9 0,-8 3 2 16,-6 4-6 0,-3 0 4-16,4 0-1 0,9 0 0 15,7 0 1-15,10 9-17 16,0 6-14 0,9 5 23-16,20 9 4 0,11 4 8 15,2 5-3-15,-7 1 0 16,-17-4-1-16,-8-3-3 15,-10-9 3-15,0-4-1 0,-10-5 1 16,-12-4 0-16,0-2 6 16,-8-1 6-1,0-2-9-15,1-2-3 16,8-1-34-16,6-2-84 16,13-6-57-16</inkml:trace>
  <inkml:trace contextRef="#ctx0" brushRef="#br0" timeOffset="87027.4">27180 3416 718 0,'0'0'44'16,"0"0"-41"-16,0 0 67 0,0 0-57 15,0 0-11-15,0 0-4 16,-4-10 1-1,4 25-9-15,5 7 10 0,5 7 3 0,3 4 5 16,-2 3-4 0,-2-1-2-16,-1-2 0 0,-6-4-2 31,-2-3-17-31,-2-8-67 0,-26-13-91 16</inkml:trace>
  <inkml:trace contextRef="#ctx0" brushRef="#br0" timeOffset="87193.25">27093 3597 672 0,'0'0'5'0,"0"0"-5"0,0 0 0 31,0 0-33-31,0 0-2 16,113-17-23-16,-70 6-78 15</inkml:trace>
  <inkml:trace contextRef="#ctx0" brushRef="#br0" timeOffset="87860.74">27670 3634 400 0,'0'0'146'16,"0"0"-78"-16,0 0 22 0,0 0-6 0,0 0-29 31,0 0-10-31,-15-32-7 0,15 32-8 16,0 0-22-16,0 0-8 0,0 14-5 16,0 22 3-1,0 16 2 1,12 14 0-16,2 12 0 15,-2 3-1-15,-2 1 4 0,-6 2-4 0,-4-4 1 16,0-9-1 0,-6-6-34-16,-18-16-50 15,-8-21-125-15</inkml:trace>
  <inkml:trace contextRef="#ctx0" brushRef="#br0" timeOffset="88178.75">27666 3886 288 0,'0'0'109'0,"0"0"-54"0,0 0 19 0,0 0-38 15,107-57-26 1,-86 56 3-1,2 1 2-15,-2 0 9 16,-2 0-5-16,-3 1-6 16,-6 12-9-16,-2 5 3 0,-5 0-7 15,-3 2 11 1,0 1 1-16,-11-3 0 0,-15-1 0 16,-8-1 3-16,-8-2-15 15,0-2-3-15,0-7-80 16,11-5-98-16</inkml:trace>
  <inkml:trace contextRef="#ctx0" brushRef="#br0" timeOffset="88992.37">27953 3407 623 0,'0'0'85'0,"0"0"-10"16,0 0-36-16,0 0-39 15,0 0 0-15,0 0-4 16,0 19 2-16,7 17 0 16,5 12 4-16,0 8 9 15,-3 9-1-15,-3 3-9 0,-1 0-1 16,-1-4 6-16,0-9-6 15,-2-10 1 1,-1-17-1-16,2-10 0 0,-3-11-1 0,1-6-1 16,-1 2 2-1,0-3-4 1,4 0-5-16,-4 0 6 16,6-11 1-16,5-14-37 15,4-6-98-15,7-5 89 16,1-1-26-16,4 4 41 0,-1 5 33 15,-4 11 1-15,-2 10-1 16,-5 7 0-16,-5 0-2 16,-2 0-9-16,-1 14-8 0,-3 5 15 15,0 2 4-15,2 6 1 16,3 0 9 0,7 0 17-16,4-3 8 0,5-2-11 0,6-5-17 31,3-8 0-31,6-7 5 0,2-2-8 0,3 0-3 31,3-14-1-31,-2-9-5 16,-4-8-6-16,-7-7-6 15,-16 1-28-15,-19 1 6 0,0 6 39 0,-29 7 89 16,-16 8-23-16,-7 6-2 0,-6 7-4 31,2 2-46-31,9 0 3 0,10 0-7 0,16 9-10 31,10 5-1-31,11-1-2 16,0 1-13-16,28 1 7 16,13-3 7-16,10-3 1 15,6 1-9-15,-5-3-28 0,-14 5-14 16,-14-3 37 0,-14 2 9-16,-10 3 12 15,0 3-5-15,0 4 14 0,0 2-6 16,-5-3-6-16,5-1-3 0,0-3-4 15,0-6-32-15,11-7-92 16,10-3-237-16</inkml:trace>
  <inkml:trace contextRef="#ctx0" brushRef="#br0" timeOffset="89532.4">28979 3664 429 0,'0'0'146'16,"0"0"27"-16,0 0-67 0,0 0-34 15,0 0-48-15,-30-90-22 0,4 84-2 16,1 4 0 0,8 2-9-16,2 0 4 0,8 3-13 15,5 20-24 1,2 9 15-16,4 10 27 0,26 12-3 15,12 3 3-15,4 2 0 0,-2-3 3 16,-4-11 0 0,-15-7-5-16,-10-12 2 15,-15-9-1-15,0-8 0 0,-20-3-4 16,-11-4 5-16,-5-2 6 31,2 0-6-31,5 0 0 16,10-12-5-16,8-7 5 0,11-4 1 15,0-7 11-15,30 1-7 16,18-3-5-16,10-2-2 16,8 2-24-16,2-3-53 15,-11 3-20-15,-15 7 61 16,-21 6 38-16,-11 8 75 0,-10 5 75 0,0 4-54 16,0 1-59-16,-4 1-32 15,-11 0-5 1,1 0 0-1,-1 3-6-15,5 14 4 0,7 7-5 16,3 4 5-16,0 7 2 0,21 2 0 16,12 0-2-16,6-6 1 15,6-3-22-15,6-12-47 16,-1-14-73 0,0-2-377-16</inkml:trace>
  <inkml:trace contextRef="#ctx0" brushRef="#br0" timeOffset="90643.65">27804 5103 569 0,'0'0'21'0,"0"0"-21"15,0 0-2 1,0 0 2-16,0 0 0 15,0 0 0-15,-26 105 22 0,26-73 5 0,0 4 24 16,0 1-14 0,0 3-4-1,0-1-13-15,0 0-15 0,0-1-4 0,14-6 2 16,10-5-3 0,1-10 0-16,1-10 0 15,0-7 0-15,5 0 6 0,2-17 13 0,12-10 9 31,2-7-20-31,2-6 6 16,2-9-7-16,-9-10-7 0,-2-14 0 0,-13-6-19 16,-11-3-63-1,-16 7 55 1,0 12 27-16,-16 15 6 0,-16 11 66 0,-3 9-49 31,2 9-13-31,-7 6-6 0,-4 6-4 16,-7 5-27-16,-4 2 4 0,6 0 8 15,8 2 13 1,6 14 2-16,8 3-2 0,5 11 2 16,9 8-2-1,13 4 2-15,0 6-2 0,36 2-2 0,25-2 0 16,16 2 0 0,7-6 1-1,-6-3 2-15,-19-9 1 16,-20-7 0-16,-18-9 0 15,-16-2 0-15,-5-5 1 16,0 0 10-16,0-3 15 16,-10-1-14-16,5 0-2 0,2 0-8 15,0-3-2 1,3 0-36-16,0-2-80 0,16 0-116 16</inkml:trace>
  <inkml:trace contextRef="#ctx0" brushRef="#br0" timeOffset="92524.2">25835 5250 592 0,'0'0'67'16,"0"0"-31"-16,0 0 24 16,0 0-37-16,0 0-22 0,0 0 15 15,-55-18 5 1,54 18-2-16,0 0-16 15,-4 0-3-15,-4 10-3 0,-1 12 2 0,3 8-3 32,4 2 3-32,3 0-2 15,0-2 3-15,23-1 0 0,4-10 0 16,8-7 2-16,-1-6 5 0,3-6 5 16,-3 0 20-1,-2-6-10 1,-2-15-6-16,-3-3-6 15,-6-9-4-15,-6-8-6 16,-15-8 0-16,0-8-16 0,-4 0-23 16,-22 0-38-16,-7 9 22 15,-13 12 21-15,-6 13 34 16,-3 11 0-16,1 9 0 0,4 3-9 16,10 0-2-1,9 17-3-15,11 4 9 16,6 5-3-16,9 5 8 0,5 2 0 15,0 0 4 1,11 0 8-16,19-1 13 0,10-1-2 16,8-8 2-16,9-5-4 0,7-13-12 31,1-5 3-31,-6 0-8 16,-10-12-4-16,-11-10 0 0,-11-6 0 15,-5-2 0-15,-9-6 0 0,0-4-6 16,-1 4-10-1,-5 3 11-15,-1 4 5 16,-5 7 19-16,-1 7 23 16,0 6 15-16,0 3-11 15,0 3-11-15,0 3-15 16,0 0 1-16,0 0-20 16,0 0-2-16,0 0-5 0,0 7-4 15,-5 19 7-15,-6 13 2 16,0 10 1-16,-2 7-1 15,3 6 1-15,5 3 2 16,1-4-2-16,4-3-2 16,0-10-8-16,10-11-31 15,2-8-32-15,-4-9-10 16,-6-8-64-16,-2-9-63 16</inkml:trace>
  <inkml:trace contextRef="#ctx0" brushRef="#br0" timeOffset="92803.46">26371 5245 673 0,'0'0'57'0,"0"0"-14"0,0 0-13 0,0 0-28 15,0 0-4 1,0 0 1-16,-5-7-1 15,1 25-2-15,2 8 4 16,2 7 5-16,0 8 7 16,0 3-6-16,0 1-1 0,0-5-1 0,0-2-4 31,-4-7-11-31,-2-8-13 16,-3-4-19-16,3-12-25 0,-1-4-39 15,5-3-147-15</inkml:trace>
  <inkml:trace contextRef="#ctx0" brushRef="#br0" timeOffset="93095.89">26347 5193 257 0,'0'0'204'0,"0"0"-73"16,0 0-73-16,0 0 16 15,60-93-56-15,-32 81 3 0,3 2 10 16,4 3-20 0,-3 2-2-1,-7 5 3-15,-12 0-10 0,-6 0-2 0,-7 16-3 32,0 7-4-32,-16 4 7 15,-19 3 3-15,-5-3-2 0,-4 0 3 0,2-1-4 31,3-2-2-31,10-3-26 0,11-9-76 16,13-7-89-16</inkml:trace>
  <inkml:trace contextRef="#ctx0" brushRef="#br0" timeOffset="93774.66">26934 5157 415 0,'0'0'143'0,"0"0"-67"0,0 0 15 15,0 0-30-15,0 0-41 0,0 0-7 16,-21-21-4-16,-7 21-9 31,-8 16 0-31,4 5 0 16,3-1 0-16,14 3-1 15,10-2-2-15,5-5-27 0,0-2 15 16,24-5-15 0,7-7 17-16,10-2-4 0,3 0-61 15,-8 0-9-15,-12-11-25 16,-12 1 84-16,-8 5 28 15,-4 2 147-15,0 3-26 0,0 0-41 16,-1 0-70-16,-7 0-9 16,1 0-1-1,7 1-15-15,0 6-18 0,5-4 15 16,21 1 12-16,10-4 6 0,2 0 0 16,-2 0 1-16,-11 0 0 15,-9-12 2-15,-10-7 6 31,-6-3 0-31,0-7-9 16,0-5-23-16,0-4 6 0,-3 3-1 16,0 5 18-16,-3 5 31 15,2 9 53-15,-2 9-19 16,1 0 9-16,5 4-32 16,-4 3-19-16,4 0-16 0,0 0-7 15,-1 0 0-15,-3 10-10 16,-2 18 7-16,0 13-3 15,-3 10 8 1,4 13-2-16,-1 7 18 0,-1 10-14 16,-1 3-4-16,-4 7 0 15,2 2-25-15,-15-9-102 0,3-20-222 32</inkml:trace>
  <inkml:trace contextRef="#ctx0" brushRef="#br0" timeOffset="96912.48">28585 5378 156 0,'0'0'410'16,"0"0"-333"-1,0 0-8-15,0 0-3 16,0 0-39-16,0 0 2 0,-10-12 12 0,10 12-1 16,0 0-15-16,0 0-13 31,0 0 7-31,0 0-17 0,0 0-2 15,-1 0-3-15,-4 12-7 16,-3 15 3-16,4 15 7 0,-3 9 1 0,7 6 2 31,0 7-3-31,0-7 0 16,0-2 0-16,0-6-14 0,0-6-31 16,-11-14-72-16,-11-16-96 15</inkml:trace>
  <inkml:trace contextRef="#ctx0" brushRef="#br0" timeOffset="97589.72">28946 5193 214 0,'0'0'29'16,"0"0"-14"-16,0 0 51 0,0 0 10 16,0 0-16-1,0 0 33-15,-3 0-15 16,3 0 13-16,0 0-21 0,0 0-22 15,0 0-14-15,0 0-6 16,0 0-13-16,0 0 8 16,0 0-5-1,0 0-13-15,0 0 2 0,0 0-7 16,15 0-1-16,28 0 0 0,23 0-6 16,7 0 2-1,2 0-14-15,-12 6-26 0,-13 0-31 16,-14-2-60-1,-11-4-79-15</inkml:trace>
  <inkml:trace contextRef="#ctx0" brushRef="#br0" timeOffset="97813.6">28961 5405 374 0,'0'0'289'16,"0"0"-286"-16,0 0 5 0,0 0-7 0,0 0 1 31,0 0 7-31,28 14 90 0,35-14-47 16,17 0-41-16,12-2-9 16,10-5-1-16,3 1-2 15,5-3-27-15,-5-5-149 0,-2-4-436 16</inkml:trace>
  <inkml:trace contextRef="#ctx0" brushRef="#br0" timeOffset="98225.4">30127 5132 678 0,'0'0'39'15,"0"0"-31"1,0 0 39-16,0 0-36 15,0 0-7-15,0 0 2 0,-75-23 38 16,57 23-36-16,7 0-6 0,-4 0-2 31,5 13 0-31,0 4-1 0,4 10 1 16,6 1-1 0,0 8 1-16,8 0 0 15,15-1 1-15,5-2 4 0,8-6-4 16,5-8 3-16,7-6-3 0,3-9 7 31,0-4-2-31,-7 0-6 16,-6-17 0-16,-11-9 2 0,-11-6 3 15,-14-9 3-15,-2-7 16 16,-13-4-19-16,-29-2-3 16,-8 5-2-16,-8 12 0 15,0 11 9-15,2 13-7 16,14 10-2-16,8 3-9 0,15 14-50 0,10 15-32 15,9 2-56 1,0-1-218-16</inkml:trace>
  <inkml:trace contextRef="#ctx0" brushRef="#br0" timeOffset="99106.56">30398 4898 258 0,'0'0'92'0,"0"0"7"16,0 0 39-16,0 0-10 31,0 0-37-31,0 0-16 0,21-36-21 16,-21 36-18-1,0 0-12-15,0 0-7 0,3 0-17 0,2 0-2 16,5 2-5 0,8 21-4-16,9 15 11 15,5 13-2-15,8 8 2 16,1 9 1-16,-5-2 1 16,-7-5-2-16,-5-13 0 0,-12-18 1 15,-3-12-2 1,-9-11 1-16,4-7 0 0,-4 0 0 15,0 0 0-15,6 0 5 16,10-22-1 0,5-16 6-16,11-19-9 0,-1-11 2 0,1-7-3 15,3-1 0-15,-5 7-1 16,-3 13 0-16,-10 18 1 16,-6 13 2-1,-6 13-2 1,-2 6-1-16,-3 6-6 0,0 0-47 15,0 0-63-15,0 6-78 16,-14 7 119-16,-1-1-351 16</inkml:trace>
  <inkml:trace contextRef="#ctx0" brushRef="#br0" timeOffset="100306.59">25913 6244 289 0,'0'0'4'16,"0"0"-4"0,0 0 2-16,0 0 27 0,0 0 39 15,0 0 18-15,-27 20-26 16,20-9-24 0,-1 6-3-16,2 3-25 15,2 8-5-15,4 4-1 0,0 0-1 0,7 1 1 31,19-9-2-31,9-8 1 16,7-5 5-16,5-9 3 16,-1-2 15-16,-4 0-9 15,-6-15 6-15,-6-2 19 0,-11-6 5 16,-5-4-40 0,-8-5-3-16,-6-4-2 0,0-5-10 15,0-2 7-15,-16 4 3 16,-5 6 2-16,-1 9 2 0,-6 9 20 15,-5 8-23-15,-8 7-1 16,-5 0-38 0,2 9-15-16,8 11-10 15,10 6 43-15,14 4-9 0,12-2 3 16,0-1-42-16,27-3 18 16,15-5-20-16,16-10-183 0</inkml:trace>
  <inkml:trace contextRef="#ctx0" brushRef="#br0" timeOffset="100607.35">26423 6064 696 0,'0'0'68'0,"0"0"-30"15,0 0 14 1,0 0-26-16,0 0-26 0,0 0 1 16,-16-22 4-16,16 22-5 15,0 2-2-15,-4 19-2 16,2 15 4-16,-1 11 3 16,1 14 4-16,-6 3-5 15,3 3 3-15,-2-3-2 16,-3-1-1-16,-4-3-4 15,2-7-15-15,-5-7-31 16,4-10-64-16,3-17-44 0</inkml:trace>
  <inkml:trace contextRef="#ctx0" brushRef="#br0" timeOffset="100874.68">26557 6356 607 0,'0'0'29'0,"0"0"-3"0,0 0 2 16,0 0-26-16,0 0-2 16,0 0 34-16,-21 59 0 15,17-29-9-15,-1 4-10 0,4 1-5 0,1-1-7 16,-3-2-2-16,3-3-1 31,-2-4-33-31,-2-6-58 16,0-7 7-16,-3-8-96 15,1-4-137-15</inkml:trace>
  <inkml:trace contextRef="#ctx0" brushRef="#br0" timeOffset="101176.76">26511 6307 558 0,'0'0'8'0,"0"0"3"0,0 0 2 16,0 0 19 0,46-88-16-16,-25 74 30 15,8 2-19-15,0 3 9 0,-3 6-14 16,0 3-11-1,-1 0-5-15,-3 12-6 16,-2 11 0-16,-10 4 0 0,-5 1-1 0,-5-2 0 16,-2 0 0-1,-22-5-1-15,-2-2 4 0,-5 1-2 16,2-5 0-16,2 0-18 16,7-5-68-1,10-8-31-15</inkml:trace>
  <inkml:trace contextRef="#ctx0" brushRef="#br0" timeOffset="101906.42">27256 6323 493 0,'0'0'94'0,"0"0"-58"15,0 0 51 1,0 0-45-16,0 0-17 16,0 0-19-16,3-40 15 0,-3 35-20 15,0 0 2-15,-5 3 1 16,-5 2 13-16,-12 0-11 0,-2 0-5 31,-4 11-1-31,-2 6 7 0,9 3-3 16,6 3-3-1,6-3 1-15,9 2-2 0,0-3 1 16,19-2 0-16,12-7 1 16,7-3 1-16,1-7-3 0,-1 0-24 15,-6 0-41 1,-10-14-43-16,-14-1 21 15,-8 1 5-15,0 4 82 16,-13 6 48-16,-6 4-2 0,6 0-3 16,2 0-37-1,9 6-6-15,2 2-2 0,0 2 2 16,26-1 4 0,11-2 26-16,10-4 10 15,-4-1-29-15,-3-2-10 0,-7 0 2 16,-7 0-6-16,-1-14 3 15,-5-6 0-15,-5-8-2 0,-8-3-8 16,-7-6 4 0,0 1 5-16,0 3 1 0,-12 7 39 0,-4 5 52 15,-4 2-40 1,3 6-18-16,4 4-1 16,6 5-10-1,7 4 4-15,-3 0-26 16,3 0-1-16,0 25-16 0,0 14 16 15,0 13-2 1,0 8 5-16,0 7-2 16,0 7 8-16,0 2-7 0,0 2-1 15,0-1-1-15,0-6-72 16,0-22-97-16,3-24-222 0</inkml:trace>
  <inkml:trace contextRef="#ctx0" brushRef="#br0" timeOffset="102740.98">28184 6226 739 0,'0'0'58'31,"0"0"-58"-31,0 0-1 16,0 0 0-16,0 0 0 15,0 0 2-15,-36 76 1 0,25-41 6 16,-2 2 0-16,6 5 3 15,3 4-8-15,4 4 6 0,1-1-7 32,22-3 4-32,3-4-4 15,1-10 2-15,3-8 3 0,-4-10 27 0,-1-8-29 16,2-6 1-16,0 0 4 16,4-15 16-1,5-14-17-15,1-10-5 16,-5-9-4-16,-6-8-4 15,-11-8-17-15,-11-6 3 0,-4 6 10 0,-10 9 8 32,-16 11 2-32,-8 12 7 0,-3 9-8 15,-2 11-2 1,-2 6-1-16,0 6 1 0,4 0-1 16,9 11-3-16,5 10 4 0,7 5-1 15,7 6 2 1,9 4-5-16,0 3 5 15,9-2 0-15,17-1 0 16,9-5 0-16,3-8 0 0,-2-9-2 16,-4-13 1-16,-2-1 1 15,-4 0 0 1,-1-10 1-16,-1-8-1 0,0-1 0 0,-3 4 0 16,-1 5 2-1,-2 3-2-15,2 5 0 0,0 2 4 16,6 0-4-16,0 16 0 31,-5 8 3-31,-3 4 2 16,-11 7-5-16,-7 0 0 15,0 3 1-15,0 1 0 16,-19-6 3-16,4-1-2 0,3-8 0 0,1-7-2 16,6-6 0-1,5-4-10-15,0-2-11 16,16-1 10-16,20-4 11 0,17 0 0 15,14 0 0-15,10 0-43 16,2 0-99-16,4-12-177 16</inkml:trace>
  <inkml:trace contextRef="#ctx0" brushRef="#br0" timeOffset="102988.58">29278 6363 667 0,'0'0'78'15,"0"0"-21"-15,0 0 12 16,0 0-43-16,0 0-8 16,0 0 12-16,-13-1-2 15,18 1-18-15,17 0-6 16,12-2-1-16,6 2-2 15,10-2-1-15,-1 2-4 0,2-2-35 0,0 0-20 16,-9-8-96 0,-6-8-235-1</inkml:trace>
  <inkml:trace contextRef="#ctx0" brushRef="#br0" timeOffset="103197.58">29312 6507 767 0,'0'0'0'0,"0"0"-5"16,0 0 5-16,0 0 9 0,0 0 11 16,136 37-10-16,-68-37-8 15,10 0-2-15,4-1-66 16,-7-14-70-16,-9-1-286 15</inkml:trace>
  <inkml:trace contextRef="#ctx0" brushRef="#br0" timeOffset="104226.1">30117 5987 521 0,'0'0'79'15,"0"0"-7"-15,0 0 18 32,0 0-22-32,0 0-20 0,0 0-26 0,-8-70 23 15,8 70-39 1,0 0-3-16,0 0-3 0,20 17-3 15,10 20 0 1,9 20 3-16,2 14-2 16,3 9 2-16,-7-1 1 15,-5-7-1-15,-6-16 0 16,-9-17 0-16,-4-15 2 16,-8-13-2-16,-5-6 0 0,0-5-2 0,0 0 2 15,0 0 5-15,2-14-1 16,5-19-4-1,1-15-2-15,6-15-5 16,0-11 5 0,3-5 2-16,2-4-2 15,1 9 2-15,-1 13 4 0,2 19-4 16,-5 18 0-16,-3 10 0 16,-6 10 0-16,-6 2 0 15,-1 2-2-15,0 0-27 16,0 3-37-16,0 21 29 0,0 11 26 15,0 13-23 1,9 4-60-16,7-5-35 16,11-3-402-16</inkml:trace>
  <inkml:trace contextRef="#ctx0" brushRef="#br0" timeOffset="104505.39">31001 6142 562 0,'0'0'103'16,"0"0"-8"-16,0 0-30 0,0 0-55 16,0 0-10-16,0 0 1 15,-77-43 3-15,49 43-1 16,-2 0 1 0,0 17-3-16,5 9-2 15,1 6 2-15,8 5 1 0,6-2-2 0,8 1 0 31,2-2 0-31,18-6 0 16,20-3 0-16,17-8-2 0,10-7-12 16,11-8-81-1,9-2-34-15,4-4-170 0</inkml:trace>
  <inkml:trace contextRef="#ctx0" brushRef="#br0" timeOffset="104705.65">31603 6134 398 0,'0'0'209'15,"0"0"-101"-15,0 0-36 0,0 0-45 0,-103-35-8 16,51 35-1-16,-5 14 17 31,5 11-21-31,10 9-5 0,13 3-9 16,15 4-2-16,14-1 1 16,0 0 0-16,29-4 1 15,21-6-3-15,13-6-15 0,11-4-32 0,5-9-74 31,-4-8-145-31</inkml:trace>
  <inkml:trace contextRef="#ctx0" brushRef="#br0" timeOffset="106843.4">26089 4579 315 0,'0'0'35'16,"0"0"2"-16,0 0 0 0,0 0 26 15,0 0-8 1,0 0-7-16,-119-23-31 16,79 23 13-16,-4 0-12 0,-7 0-9 15,-4 0 2-15,2 0-8 0,0 2-1 32,2 2-2-32,6-1-1 0,5-1-9 15,0 0-1-15,0 1 3 0,9-1 4 16,2 1 4-16,8-1 4 31,8 3-3-31,8 0-1 16,5-2 0-16,0 3-12 15,5-3-16-15,25-1 19 0,18-2 9 16,14 0 5-16,14 0-2 16,8-4 1-16,5-4 2 15,-1-1 12-15,5 1 2 16,-4 3-6-16,-2-4-9 0,-2 2-4 15,5-4-1-15,13 1 0 16,17 3 0 0,18-4-1-16,11 5-11 15,9 3 7-15,-1 0 5 0,4 1 0 16,0 2 5 0,-6-2 3-16,-3 0 13 15,0 1 6-15,-5 0-12 0,-9-2-10 16,-3 2 1-16,-14-1-5 15,-16-1 4-15,-11 0-5 16,-10-6 2-16,-4-1 3 16,4-4 0-16,11-1 2 15,9 1 23-15,12 1-8 0,3 3-15 16,7-1-2 0,6-1 1-16,11 5-6 15,10-3 0-15,-1 5 0 16,-5 3 0-16,-14 2 0 0,-13 0 0 15,-14 0 3-15,-15 0-2 16,-13 0-1-16,-16 0 0 16,-18-5 1-1,-10-4 8-15,-13 4 35 0,-10-3 1 16,-5 5-9-16,-6-1-13 16,0 1 6-16,0 3 0 15,0-2-2-15,0 0-18 16,0 2-8-16,0 0-1 0,0 0-3 15,0 0-21 1,-6 0-40-16,-13 0-73 16,-7 0-151-16</inkml:trace>
  <inkml:trace contextRef="#ctx0" brushRef="#br0" timeOffset="107956.14">25988 8547 482 0,'0'0'129'0,"0"0"-16"0,0 0 2 0,0 0-73 16,0 0 6-16,0 0-20 16,0 0 22-16,-7-46-19 15,7 43-5 1,0 3 7-16,0 0-10 0,0 0-21 0,0 0-2 15,0 0-1-15,0 0-4 32,0 3-2-32,0 19-8 15,-3 11 11-15,0 9 4 16,-4 5 0-16,5-2 1 16,1 0-1-16,-1-2 0 15,2-8-1-15,0-2-42 0,0-7-22 0,2-8-27 16,9-9-83-1,4-9-198-15</inkml:trace>
  <inkml:trace contextRef="#ctx0" brushRef="#br0" timeOffset="108256.04">26375 8485 827 0,'0'0'95'16,"0"0"-47"-16,0 0-1 16,0 0-47-16,0 0 4 15,0 0-4-15,0-16 4 16,0 16-4-16,0 14-5 0,0 16 5 16,0 15 2-16,0 8-2 15,0 8 4-15,0 2-4 16,0-2 0-16,0-4-2 15,0-11-17-15,0-9-16 0,0-8-7 16,-9-7-13-16,-2-7-27 16,-6-11-77-1</inkml:trace>
  <inkml:trace contextRef="#ctx0" brushRef="#br0" timeOffset="108521.12">25840 8963 499 0,'0'0'21'0,"0"0"7"15,0 0-10-15,0 0-15 0,0 0 2 16,0 0 16 0,-52 27 29-16,57-27 2 15,26 0-16-15,16 0-11 0,26-7-2 16,23-3-12-16,21 0-5 15,19 0-1-15,11 0 5 16,-1 1-1-16,-13 3 3 0,-29 0-12 16,-29 3-21-1,-31 0-63-15,-33-4-41 16,-11 0-116-16</inkml:trace>
  <inkml:trace contextRef="#ctx0" brushRef="#br0" timeOffset="108805.09">25634 8494 547 0,'0'0'154'0,"0"0"-126"16,0 0-25-16,0 0-1 16,0 0 2-16,124-1 3 0,-68-7 28 0,9-3-19 15,21 0 8 1,8 2-17 0,7 4 3-16,-5 2-10 0,-16-3-65 15,-15-2-147 1</inkml:trace>
  <inkml:trace contextRef="#ctx0" brushRef="#br0" timeOffset="109664.47">26446 8140 621 0,'0'0'100'0,"0"0"-15"15,0 0-29-15,0 0-38 16,0 0-15-16,0 0 7 16,71-12 2-16,-50 36-5 15,-6 7-4-15,-5 4-2 16,-5 5 3-16,-5-3 4 0,0 1-6 31,-15-8 1-31,-6-6-1 16,0-7 2-16,6-7-3 0,5-7 5 15,9-3-5-15,1 0 9 16,0-10-1-16,10-14-9 0,16-8 0 0,10 3-8 31,3 2-21-31,2 5 18 16,-5 8 6-16,-10 6 3 16,-4 4 2-16,-11 2 0 15,1 2 0-15,-1 0 0 16,4 11-1-16,7 12-3 0,8 1 4 0,7 7-1 15,9-6 1 1,9-1 1-16,6-3-1 16,1-11 0-16,-5-3 0 15,-9-7 0-15,-6 0 0 16,-8-9 0-16,-16-14 0 0,-4-4 0 16,-9-4 0-16,-5 0 1 15,0 4 4-15,-9 1-4 16,-13 8 1-16,-9 4 1 15,-4 4-1 1,-11 3-2-16,-2 5 1 16,-1 2-1-16,8 0 4 15,10 0-3-15,10 14-1 16,13 6-5-16,8 4 2 16,0 1 1-16,15 1 2 0,20-7 0 0,6-4 0 15,11-6 1 1,-5-7 0-16,-9-2-1 0,-9-4-3 15,-12-20 3-15,-9-9-2 16,-8-4-1 0,0-5-9-16,0-2-5 15,-7-1 11-15,-1 8 2 0,0 6 4 16,1 10 42 0,4 12-3-16,1 2 1 0,2 5-6 15,0 2-15-15,0 0-19 16,0 0-6-1,0 9-12-15,0 18 14 0,2 10 3 0,8 11 1 32,1 15 9-32,3 14 1 15,-4 11 0-15,5 5-10 16,-3 0 0-16,-3-9-18 0,2-13-69 16,-11-21-68-16</inkml:trace>
  <inkml:trace contextRef="#ctx0" brushRef="#br0" timeOffset="110422.81">27939 8231 581 0,'0'0'68'0,"0"0"6"0,0 0 11 16,0 0-47-1,0 0-13-15,0 0 0 16,-9-26-8-16,9 26-15 0,0 12-2 0,0 25-3 15,0 21 3-15,4 12 3 32,2 9 9-32,6-2-4 0,-4-2-7 0,4-3-1 31,-4-8 0-31,-1-7-30 0,-5-13-29 16,-2-13-40-16,0-19-40 0,-1-12-257 15</inkml:trace>
  <inkml:trace contextRef="#ctx0" brushRef="#br0" timeOffset="110702.85">27963 8499 624 0,'0'0'27'0,"0"0"-21"31,0 0 1-31,107-78-6 0,-65 69-1 0,-4 4 1 0,-2 5 20 31,-7 0 38-31,-6 3-30 16,-3 20-29-16,-7 6 0 0,-6 6-2 15,-7 0 1-15,0 0 0 16,-25-5 1 0,-15-5-2-16,-8-4 0 0,-3-7-4 15,1-8-52 1,9-6-53-16,15 0-259 0</inkml:trace>
  <inkml:trace contextRef="#ctx0" brushRef="#br0" timeOffset="111451.76">28341 8115 660 0,'0'0'72'15,"0"0"0"-15,0 0-36 16,0 0-36-16,0 0-3 16,0 0-4-16,4 37 7 0,1 2 5 31,1 12 3-31,4 14 8 16,1 5 16-16,-1 2-16 0,0-6-8 15,0-11-4-15,-7-11-3 0,-1-15-1 16,-2-11 0-16,0-9 1 15,0-6-2-15,0-1-2 16,0-2-1 0,2 0 1-16,3-2 2 0,5-20-9 15,7-10-35-15,3-10 27 16,5 2-13-16,-4 2 9 16,-1 10 8-16,-5 11 14 15,-8 10 10 1,-2 7 15-16,-5 0-9 0,0 0-16 15,0 20-36-15,0 6 28 16,0 4 7 0,1 1-1-16,4 1 4 0,5 1-2 15,5-6 1 1,6-3 0-16,9-5 5 0,7-6-2 16,3-10 0-16,3-3 0 15,-1 0-4-15,-1-15-1 16,-3-14-2-16,-7-5 0 15,-10-5-5-15,-12 0 3 16,-9 5-2-16,-5 6 7 16,-22 10 17-16,-13 10 3 15,-3 2-7-15,-4 6-12 16,7 0 1-16,9 0-1 0,14 4-1 16,12 6-8-16,5 4-33 15,10-3 22 1,22 0 18-16,9-1 1 0,-2 2 7 0,-6 1-7 15,-14 8 0-15,-5 4 0 16,-11 3 0-16,-3 4 12 0,0 4 3 16,0-4-10-16,0 1-5 31,0-9-1-31,0-6-2 0,0-7-29 16,3-8-22-1,12-3 11-15,5 0 20 16,-3-15-26-16,5-8-88 0,1-7-257 15</inkml:trace>
  <inkml:trace contextRef="#ctx0" brushRef="#br0" timeOffset="111937.06">29283 8371 624 0,'0'0'122'0,"0"0"-34"0,0 0-48 0,-29-92-33 15,-1 78-7 1,0 1-6-16,1 10 0 0,-1 3 3 15,5 0-3 1,9 2 3-16,6 19-8 0,10 9-11 0,4 11 10 31,30 9 4-31,16 4 8 16,2 4 0-16,-1-2 0 16,-7-4 1-16,-10-8 0 0,-17-6-1 0,-11-10 0 15,-6-7-1 1,-2-8 1-16,-17-6 16 15,-3-6 1-15,-2-1-8 0,7 0-5 16,0-9-2 0,9-13 0-16,8-8-2 15,5-1 0-15,31-4-7 0,20-5-3 16,9 0-14 0,11-7-22-16,3-1-58 15,-13 4 23-15,-22 11 81 0,-21 10 19 0,-21 8 164 16,-2 3-65-16,-13 7-63 15,-22 3-55 1,-5 2 1-16,-1 4-1 0,8 14 0 16,12 8-3-1,13 6 1 1,8 1-2-16,8 6-4 0,35 0 5 16,22-1 2-16,13-3-20 15,11-9-90-15,-10-11-149 16</inkml:trace>
  <inkml:trace contextRef="#ctx0" brushRef="#br0" timeOffset="112845.43">25600 9337 460 0,'0'0'112'0,"0"0"-54"16,0 0 41-16,0 0-48 15,0 0-51-15,0 0 0 0,-61 0-43 16,79 0 25-16,13 2 18 15,8-2 7-15,8 0 1 16,16 0 20-16,20-3-21 16,25-6 3-1,28-3 5-15,40-2 2 16,39 0-14-16,44 0 3 0,38 1-4 16,44 1 0-16,36 2-1 15,27 5-1-15,-5 3-9 0,-25 2 9 16,-51 0 1-1,-51 0 27-15,-43 0 54 16,-38 2-46-16,-41 0-26 0,-42-2-2 16,-44 0 6-16,-28 0 5 15,-30 0 27-15,-6-6 54 16,0-2-35-16,0-2-49 16,0 3-16-16,-1 4-4 0,-4-1 3 15,1 2-3-15,3 1-24 16,-5 1-21-16,-10 0-26 15,-10 0-48 1,-13 0-62-16</inkml:trace>
  <inkml:trace contextRef="#ctx0" brushRef="#br0" timeOffset="114001.16">26050 10158 430 0,'0'0'86'15,"0"0"-44"-15,0 0 8 0,0 0-28 0,0 0-22 32,0 0 1-32,0 0 6 0,-75-7 3 15,56 19 9-15,8 7-13 16,5 6-4-16,3 3-3 15,3 6 2-15,0-2-1 16,19-3 10 0,11-1-8-16,10-9 18 0,9-9 10 0,-2-8-6 15,-3-2 15 1,-8-5-20-16,-6-14-3 0,-2-10 3 16,-5-10-19-16,-8-9 0 15,-10-8-8-15,-5-10-34 16,0 0-14-16,-20 4 24 15,-16 10 32 1,-11 15 7-16,-20 10 38 16,-4 19-5-16,-4 8-28 15,-2 0-12-15,13 15-3 0,13 14-3 0,11-1-13 32,18 3 13-32,15-4-8 15,7 1 2-15,12-5 8 16,31-2 4-16,28-9 0 0,22-2 12 15,18-6-1-15,6-4-11 16,-13 0-15-16,-14-1-35 16,-19-17-22-16,-21-9-21 0,-16-7-138 15</inkml:trace>
  <inkml:trace contextRef="#ctx0" brushRef="#br0" timeOffset="114254.3">26538 9809 458 0,'0'0'165'16,"0"0"-39"-1,0 0-41-15,0 0-38 0,0 0-26 0,0 0 1 16,-25-45-6-16,25 45-7 31,0 0-6-31,0 0-2 0,-1 0-2 16,0 5-2-16,-4 20-1 16,-4 16 4-16,2 9-2 15,-1 8 4-15,6 8-4 16,-2 2 4-16,4 1 0 0,0-1-1 0,0-3-1 31,0-7-2-31,0-6-27 0,4-10-40 16,-2-13-26-16,-2-14-85 15</inkml:trace>
  <inkml:trace contextRef="#ctx0" brushRef="#br0" timeOffset="114555.34">26787 10059 693 0,'0'0'107'0,"0"0"-46"31,0 0-9-31,0 0-38 16,0 0-14-16,0 0 0 0,0-9-3 15,0 34 3-15,-2 9 4 16,2 10 5-16,0 6-7 16,0 5 6-1,0-1-6-15,0-1-1 0,-8-7-1 16,-1-7-11-16,0-9-37 0,-6-8-9 16,6-8-35-1,3-14-29-15,-2 0-256 0</inkml:trace>
  <inkml:trace contextRef="#ctx0" brushRef="#br0" timeOffset="114820.84">26775 10073 463 0,'0'0'62'0,"0"0"-35"15,0 0-12-15,55-102 15 16,-23 87-9-16,1 1-2 15,-6 7 65-15,-7 6-25 16,-9 1-26-16,-5 0-30 16,-2 8-3-16,1 14-2 15,-5 4-1-15,0 4 3 0,0 0-3 16,-9 0 0 0,-16-3 3-16,-4-1 0 0,-9-2-4 15,1-3-14-15,2-3-81 16,5-7-112-16</inkml:trace>
  <inkml:trace contextRef="#ctx0" brushRef="#br0" timeOffset="115854.36">27571 9931 369 0,'0'0'40'16,"0"0"-40"-16,0 0-1 0,0 0 1 15,0 0 5-15,0 0 73 0,47-16 39 32,-47 11-79-32,0 3 84 0,0 0-76 15,0 2-31 1,0 0-14-16,0 0-2 0,-6-1-11 0,-15-1-19 31,-15 2 22-31,-6 0 9 0,-4 3 0 16,4 13 3-16,6 4 1 0,16 2-4 15,10-1-3-15,10-4-34 16,0-8-25-16,30-3 26 16,2-6 22-1,9 0-10-15,-2 0-19 0,-10-4-24 0,-9 2 55 16,-9 2 12-1,-6 0 53 1,5 6-52-16,7 14 11 16,10 4-3-16,13-1-8 0,6-11-1 15,5-7-7 1,-2-5-57-16,-4-5-43 0,-9-18-28 16,-9-7 103-16,-7-3 32 15,-12-4 88-15,-5-2 7 0,-3-1 37 16,0 6-83-1,-8 2-7-15,0 5 8 16,4 10 9-16,3 1-37 16,-3 3 10-16,4 5 18 0,0 3-2 0,0 3 1 15,-1 2-34 1,-4 7-15 0,0 26-2-16,-3 15 2 0,0 13 16 15,3 13-5 1,4 6-7-16,1 8-2 15,0-2-2-15,4-3 0 0,14-4-33 0,7-17-63 16,-2-21-167 0</inkml:trace>
  <inkml:trace contextRef="#ctx0" brushRef="#br0" timeOffset="116653.05">28631 9785 679 0,'0'0'97'0,"0"0"-84"15,0 0 11-15,0 0-18 16,0 0-4-16,0 0-2 16,-89 66 0-1,79-28 4-15,2 8 8 0,1 10-3 32,1 7-4-32,1 4-4 0,5 3 1 0,0-7-1 31,0-11-1-31,8-9 0 0,10-17 1 0,0-12-1 31,3-12 0-31,-1-2 5 0,9-2 40 16,3-19-14-16,3-15-17 15,3-13-11-15,-1-17-3 0,-4-17-4 16,-5-4-33-16,-11-1-17 0,-13 9 20 31,-4 13 34-31,-11 13 13 16,-19 14 11-16,-11 12-15 0,-3 15-9 15,-7 8 0-15,-4 4-1 16,8 0 1-16,4 16-2 0,8 7-6 16,13 9 5-1,8 2 1-15,13 6 0 16,1 4-3-16,27 0 5 0,23-2 2 0,18-6-2 16,4-9-2-16,-4-9-4 15,-15-6-17-15,-13-12 6 31,-17 0 15-31,-8 0 2 16,-5-5 26-16,-4-7 7 16,3 1-14-16,-3-2-17 0,-1 6-1 15,1 3 0-15,-3 0-1 16,-2 4 0-16,0 0 15 0,3 0-12 31,1 0-3-31,0 12 1 16,2 12-1-16,2 12 2 0,-6 10 6 0,-3 8-2 15,0 2 10 1,0 1-14 0,0-4 0-16,0-3-1 0,0-4-1 0,0-9-45 15,13-9-35 1,10-13-80-16</inkml:trace>
  <inkml:trace contextRef="#ctx0" brushRef="#br0" timeOffset="117002.64">29473 9883 639 0,'0'0'92'31,"0"0"-50"-31,0 0-17 0,0 0-5 16,0 0-8-16,0 0 2 0,-37-11 26 31,37 11-13-31,0 0-16 16,7 0-6-16,23-2-5 0,16 0 3 15,16 2-3 1,12-3-2-16,1 1-27 0,2-1-25 16,-6-4-60-16,-13-3-73 15</inkml:trace>
  <inkml:trace contextRef="#ctx0" brushRef="#br0" timeOffset="117219.07">29561 10111 703 0,'0'0'20'0,"0"0"-9"16,0 0-6-16,0 0-5 15,0 0 8-15,0 0 40 16,110 37-19-16,-32-37-24 0,10-2-5 0,2-5-11 31,1 2-34-31,-6-3-100 16,-12-5-361-16</inkml:trace>
  <inkml:trace contextRef="#ctx0" brushRef="#br0" timeOffset="118156.78">30524 9683 424 0,'0'0'107'31,"0"0"-38"-31,0 0-32 0,0 0 29 0,0 0-17 31,0 0 0-31,5-79 22 0,-1 74-31 0,-4 5 6 16,0 0-26-16,0 0-11 16,2 0-9-16,2 25-10 15,7 14-1 1,9 16 11-16,5 11 0 16,3 0 0-16,-1 3 0 15,-2-7 0-15,-1-6 0 16,-8-11 0-16,-6-13 0 15,-3-13 0-15,-3-7 1 16,-3-7-2-16,-1-4 2 16,4-1 2-16,4-1 11 0,5-31 43 15,7-16-55-15,2-16 0 16,-1-11-2 0,-6-10-14-16,2-6 11 0,-2 2 3 0,0 10 0 15,-3 16-6 1,-2 21 5-16,-5 19-5 0,-2 11 6 15,2 8 0-15,-5 1-11 16,0 3-39 0,0 0-22-16,0 6 2 0,0 19 43 15,0 13-2 1,0 11-74-16,7 1 5 0,14-1-263 16</inkml:trace>
  <inkml:trace contextRef="#ctx0" brushRef="#br0" timeOffset="118435.28">31239 9830 364 0,'0'0'229'15,"0"0"-180"-15,0 0 9 0,0 0-18 0,0 0-1 32,0 0-4-32,0-48 12 15,0 44-8-15,-5 4-24 16,-13 0-15-16,-6 0-2 0,-10 14 1 15,4 12-3 1,2 6 2-16,6 5 2 0,7 4-7 16,12 0 5-16,3-4-1 15,8-6 0 1,24-4 3-16,15-5-18 0,14-7 6 16,9-7-35-1,8-8-43-15,0 0-78 16</inkml:trace>
  <inkml:trace contextRef="#ctx0" brushRef="#br0" timeOffset="118651.51">31803 9858 586 0,'0'0'132'0,"0"0"-61"0,0 0-31 16,0 0-23-16,0 0-15 16,0 0 0-16,-127-30 16 15,91 44-3 1,5 6 15-16,6 5-26 0,10 7-3 15,13 1 5-15,2 5-6 0,1-2-3 32,30-1 3-32,20-2 0 0,12-2-3 15,14-6-33 1,7-8-45-16,-9-12-118 0</inkml:trace>
  <inkml:trace contextRef="#ctx0" brushRef="#br0" timeOffset="119963.22">26146 11196 554 0,'0'0'74'0,"0"0"-10"15,0 0-59-15,0 0-5 0,0 0 0 16,0 0-5 0,-82 11 5-16,68 2-2 0,3 2 2 15,1 7 0-15,6 2 3 0,4 6-3 32,4 2 1-32,26 0 1 0,11-3 1 15,8-8 7-15,7-12-8 0,0-6 5 16,-7-3 23-16,-8-10-5 15,-9-16-5 1,-8-4-11-16,-8-11-9 0,-11-9-34 0,-5-13-64 16,-21-10-37-1,-20 5-115 1,-7 7 170-16,-4 18 80 0,2 22 294 16,3 16-156-16,-1 5-113 15,3 7-24 1,9 19-1-16,12 8-6 15,16 6-3-15,8 11 0 0,15-1 6 16,27-2 2 0,19-7 1-16,13-11-1 0,8-8 1 0,17-13 0 15,0-9-2 1,-6 0-10-16,-5-25-43 16,-23-15-38-16,-18-12-5 0,-21-15 58 15,-22-3 37-15,-4 5 3 16,-15 13 102-16,-8 20 48 15,2 16-34-15,1 6-12 16,4 8-79 0,1 2-18-16,-1 0-7 0,1 15-2 15,4 12-2-15,1 13 3 0,10 11 1 32,0 12 1-32,0 7 10 15,7 8-5-15,7-1 0 16,-2 0-6-16,1-2 0 0,-3-9-59 15,-10-16-111-15</inkml:trace>
  <inkml:trace contextRef="#ctx0" brushRef="#br0" timeOffset="120195.89">26900 11239 732 0,'0'0'13'16,"0"0"-13"-16,0 0-20 16,0 0 20-1,0 0-9-15,0 0 8 0,-40 105 1 0,39-59 3 16,1 1 19-16,0 6-18 16,0-2-2-1,0-2-2-15,-1-8-8 0,-3-12-88 16,4-16-80-1</inkml:trace>
  <inkml:trace contextRef="#ctx0" brushRef="#br0" timeOffset="120459.84">26860 11260 433 0,'0'0'89'0,"0"0"-52"0,63-92 4 0,-37 68-10 15,0 14 0 1,-2 3-8-16,-3 7-1 16,-5 0-7-16,-1 3 2 0,-5 16-17 15,0 8-1-15,-3 5 0 16,-7 4 1 0,0 1 0-16,-9 1 1 15,-12-6 1-15,-7 0 2 0,-1-9-4 16,6-4-32-1,8-12-58-15,6-7-272 16</inkml:trace>
  <inkml:trace contextRef="#ctx0" brushRef="#br0" timeOffset="121068.8">27920 11154 658 0,'0'0'114'15,"0"0"-103"-15,0 0 2 0,0 0-11 0,-94-20-2 16,52 25 2-1,1 12 0 1,5 2 6-16,6-1-6 0,13 3 8 16,10-1-10-16,7-1-10 15,7-1-1-15,25-8-10 0,8-4-5 16,7-5-17 0,-5-1-13-16,-11 0 25 0,-11 0 31 15,-14 0 4 1,-1 0 4-16,1 2-3 0,3 9 0 0,11-1 18 15,11-2-13-15,13-8 20 32,15 0-17-32,2-1-12 0,-1-23-1 0,-17-5-24 15,-13-8 24 1,-15-4 15-16,-12-9 20 16,-3-2-5-16,0 0-26 15,-15 10 0-15,1 7 18 16,-5 11 50-16,4 10-12 0,5 3-11 0,3 4-10 31,7 5-10-31,0 2-19 16,0 0-10-16,0 10-9 0,0 24 2 15,2 25 7-15,17 13 2 16,7 14-1-16,1 6 2 0,3 0 0 16,-7 4-3-16,-4-3-45 15,-14-11-60-15,-5-23-202 16</inkml:trace>
  <inkml:trace contextRef="#ctx0" brushRef="#br0" timeOffset="122384.58">29230 11356 273 0,'0'0'10'0,"0"0"12"0,0 0 112 15,0 0 26-15,0 0-47 16,0 0-14-16,0-35-68 15,0 35-23-15,0 2-8 0,-10 13-2 16,-2 9 1-16,1 6-2 16,6 9-2-1,5 2-4-15,0 9 1 16,0 2 8-16,21-5 0 0,5-5-5 16,2-11 4-16,0-12-1 15,0-10 2 1,-2-9 2-16,4 0-2 0,1-26 2 15,3-15-3-15,-4-16 1 16,-5-14-11-16,-14-15-31 16,-11-5-19-16,-4-2 6 15,-23 5 28-15,-11 19 23 16,-7 25 4-16,-2 26 32 16,-4 18-23-16,-2 9-8 0,2 21-1 15,5 6-8-15,8 3-1 16,12 0 4-16,14 0 5 0,12 2-1 15,0-6 0-15,32-3 1 16,12-8 1-16,11-8 8 16,2-11-6-16,2-5-3 15,1 0-6-15,-13-18-14 16,-8 0 11-16,-14 1 9 31,-11 3 10-31,-8 6 73 16,3 3-8-16,7 3-63 0,10 2-12 15,8 0 0-15,5 8 2 16,-2 11-2-16,-4 8-1 16,-8 5 0-16,-12 10-5 15,-13 1 2-15,0 5 4 16,-20-1 6-16,-6-8 6 0,1-10 1 16,4-9-8-1,10-9-2-15,6-7-3 16,5-4-1-16,0 0 1 15,26-8 8-15,16-9-3 16,20-2-4-16,10 7-1 0,2 5 0 16,6 6-17-16,1-2-53 15,-8-4-165-15</inkml:trace>
  <inkml:trace contextRef="#ctx0" brushRef="#br0" timeOffset="123104.67">30342 11251 468 0,'0'0'71'15,"0"0"-71"1,0 0-45-16,0 0 42 16,0 0 3-16,0 0 115 15,-2 0 50-15,2 0-99 16,0 0-40-16,0 0-17 16,0 0 0-16,0 0-8 0,0 0-1 15,0 0-1-15,0 0-2 16,0 0 2-16,0 0-1 15,0 0 2 1,0 0 0-16,0 0 0 0,0 0 0 16,0 0-1-16,0 0-11 0,-2 0 10 15,2 0-1 1,0 0 3-16,0 0-2 16,0 0 2-16,0 0 0 0,0 0 0 15,0 0-1-15,0 0 0 16,0 0-1-16,0 0 4 15,0 0-1-15,0 0-1 0,-1 0 0 16,1 0 0-16,0 0-2 16,0 0-2-16,0 0-6 15,0 0 7 1,0 0-4-16,0 0 0 16,0 0 2-16,0 0-7 15,0 0 1 1,0 0 7-16,0 0 4 0,0 0 2 15,0 0 9-15,0 0-3 16,0 0-5-16,0 0-3 0,0 0 0 0,0 0 0 31,0 0 0-31,0 0 0 16,0 0 0-16,5 0 0 16,12 0 0-16,13 0 0 0,10 0 0 15,13-1-1 1,10-3 1-16,3 1-19 15,4 1-3-15,-5-2-41 0,-12 1-15 0,-12 1 16 32,-15-2-17-32,-11 3-122 15</inkml:trace>
  <inkml:trace contextRef="#ctx0" brushRef="#br0" timeOffset="123368.37">30389 11439 397 0,'0'0'216'15,"0"0"-190"-15,0 0 0 16,0 0-22-16,0 0 0 16,0 0 3-16,-2 45 81 15,60-45-19-15,20 0-49 16,15-5-17-16,1-3-2 15,0 0 1-15,-12 1-2 0,-7 0 0 16,-9 2-38 0,-10-5-141-16,-7-6-331 0</inkml:trace>
  <inkml:trace contextRef="#ctx0" brushRef="#br0" timeOffset="124073">31764 11026 615 0,'0'0'45'0,"0"0"-38"16,0 0-3-16,0 0 0 15,0 0-4-15,0 0 0 16,-85-3 0-16,69 18 2 0,-4 7 3 16,1 10 16-1,-1 10 0 1,4 7 2-16,11 2 2 0,5 3-22 16,5 0 2-16,31-6-4 0,18-6 2 0,7-11 0 31,1-11 10-31,0-13 8 0,-13-7 4 15,-4-6 4-15,-3-24-13 16,-11-11-4-16,-9-10 1 0,-13-7-13 31,-9-7-1-31,-26-1-5 0,-22 2-2 16,-3 11 3-16,-4 18 5 16,12 17 4-16,6 14-4 0,12 4-8 15,15 9-72 1,10 12-52-16,0 2 17 0,25-3-171 15</inkml:trace>
  <inkml:trace contextRef="#ctx0" brushRef="#br0" timeOffset="124466.4">32311 10999 665 0,'0'0'71'16,"0"0"-3"0,0 0-39-16,0 0-29 0,0 0-22 0,0 0 19 15,46 86 0 1,-24-24 6-16,3 6 2 16,2 2 4-16,-6-5-5 0,-2-7-1 15,-8-12-1-15,-4-16 6 16,-4-12 0-1,-3-12-2-15,0-6 4 0,5 0 32 0,7-13 34 32,12-23 13-32,9-17-75 0,14-17-14 0,4-13 2 31,-2-11-4-31,-3 0 2 16,-11 15 0-16,-14 25 1 15,-12 22 3-15,-8 19 5 0,-1 11-9 0,0 2-20 16,0 0-100-16,-5 18-75 15,-11 4 9 1</inkml:trace>
  <inkml:trace contextRef="#ctx0" brushRef="#br0" timeOffset="126554.4">12412 15800 435 0,'0'0'84'0,"0"0"-50"0,0 0-31 0,0 0-3 16,0 0 0-16,0 0 18 16,-5 8 25-1,1-7 22-15,4-1-18 16,0 0-14-16,-1 3-22 15,1-3-11-15,0 0-1 16,0 2-30-16,11 4-37 0,4 0 58 16,8 1 10-1,5 0 2-15,7 0 0 0,4-1 6 16,7 0 5-16,7-3-6 0,13 1-3 31,14-4 0-31,17 0-3 16,12 0 4-16,16 0-5 0,25 3 0 15,22 2 0-15,33 4 62 16,32 0-40-16,35 1-20 16,29-2-2-16,10-1 0 0,10 2 9 15,-14-2-3 1,-11 0-2-16,-10-1-4 16,-20-3 2-16,-29 1-2 15,-33-1 12-15,-32 1 10 0,-30-3 1 16,-24 3-18-1,-35-2-2-15,-33-1-2 16,-22-1 0-16,-23 0-1 0,-5 0 6 16,0 0-4-1,0 0 10-15,-20 2-8 0,-6 3-1 0,-2 0 2 16,-2-2-2 0,4-1 4-16,7-2-7 15,7 2 0-15,7-2-35 16,5 0-126-16</inkml:trace>
  <inkml:trace contextRef="#ctx0" brushRef="#br0" timeOffset="127950.7">17298 14011 319 0,'0'0'8'0,"0"0"4"0,0 0 13 0,0 0 3 15,0 0 7 1,0 0 49-16,-26-99-26 0,25 87-5 16,-2 0-1-1,1 4 1-15,2 0-16 0,0 1-15 16,0 3 18-16,0 1-31 15,-4-1 12-15,4 3-6 16,-1-1 8-16,1 2 0 16,0 0-3-1,0 0-11-15,0 0-8 0,0 0-1 16,0 3-7-16,0 16 4 16,0 8 6-16,1 6-4 15,3 5 1-15,2 4 0 0,-5 4-1 31,-1 3 2-31,0 3-1 16,0 0 2-16,0 2-1 0,0 0 0 16,3-3 4-16,3 0-5 15,-1 0 13-15,-1-3-7 16,-2-1 8-16,2 1-5 16,1-1-7-16,0-5-1 0,0 1-1 0,1-4 0 31,-2-5 1-31,-2-1 0 0,2-7-1 15,-1-2-1 1,-3-1 1-16,0 3 2 0,0-2-2 16,0 6-1-16,0 2 1 0,0 0 0 0,0-1-1 31,3-3 1-31,1-7 1 16,2-3-1-16,-1-3-2 15,-5 0 2-15,0 1 0 16,0 4 0-16,0 5 0 15,0 0 0-15,0 4 0 16,0 2 3-16,0-3-3 16,0-2 0-16,0-4 0 15,0-6 0-15,4 0 0 16,-4-2 1-16,0-2-1 16,0 2 0-16,0-1 0 15,0-1-3-15,0 2 2 16,0 2 2-16,0-2-2 15,0 5 1-15,1-3 0 0,1-3-1 0,1-1 1 16,-3-3 0 0,0 1 0-16,0 0 1 0,0 5-1 0,-1 4 0 15,-11 2 3 1,0 2-8-16,2-2-6 16,10-2-21-16,0-4-45 0,22-3 7 15,11-8-46 1,-4-4-201-1</inkml:trace>
  <inkml:trace contextRef="#ctx0" brushRef="#br0" timeOffset="128919.19">17343 13808 439 0,'0'0'99'0,"0"0"-99"16,0 0 0 0,0 0-7-16,0 0-10 15,0 0 5-15,-5 0 12 16,1 0 30-16,4 0 19 0,0 0-5 16,0 0-11-16,0 0-12 0,0 0-21 31,15 0-1-31,20 0-6 15,14 0 6-15,13 0 2 16,12 0-1-16,15 0 0 0,17 0 0 16,19 0 4-16,26-5 1 15,27-1 10-15,38 3-4 16,23-4-2-16,17 2-8 16,-18 1 2-16,-23 4 0 15,-43 0-1-15,-37 0-2 0,-32 0 0 16,-28 0 2-1,-20 0-1-15,-23 0 4 0,-13 0 1 16,-13 0 10-16,-6 0-7 16,0 0 36-16,0 0 12 15,0 0-4-15,0 0-28 16,-4 0-22-16,2 0-3 16,2 0-17-1,0 0-33-15,0 2-48 16,0-2-139-16</inkml:trace>
  <inkml:trace contextRef="#ctx0" brushRef="#br0" timeOffset="130610.05">20068 13776 452 0,'0'0'114'0,"0"0"-57"15,0 0-36-15,0 0 1 16,0 0-13-16,0 0-6 16,0 0 1-16,3-9 0 15,-3 11-4-15,0 18 6 0,0 8 19 0,5 9 13 31,-2 9-17-31,6 6-14 16,1 2-1-16,1 4-2 16,-1 4 4-16,1 2 8 15,-1 3-4-15,1-1 10 0,-2 2-2 16,2 1-8 0,-1-1 6-16,1-4-14 0,-1 0 1 15,-1-1-3-15,-3-2-2 16,4 1-1-16,-2 0 1 0,1-4 4 15,1 1-4-15,-3 5 1 16,2-3-1-16,0 1 1 16,-1-1-1-16,2-7 1 15,-1-6 0-15,-1-5 0 16,-1-9-1 0,1-5-1-16,-1-3 1 0,-2-1 2 15,1 4-2-15,1-3 1 16,-1 5-2-1,3-3 4-15,-3-2-6 16,-1-4 3-16,-1-4 0 16,1-4 0-16,-3 0 0 0,1 0 1 15,2 0-2-15,-4-2 0 16,0 0-2-16,3-4-1 16,-4-3 1-16,0-3-1 15,0-2-1-15,0 2 5 16,0-2 6-16,0 1-6 0,0 2-4 0,0 1 4 15,0 3 0 1,0 1-1 0,0 2 1-16,0 2-9 0,0-5 7 15,0 0-9-15,-4-2 10 0,2 0 0 16,-6-1 0-16,6 3 1 31,-3 0 0-31,5-2 2 0,0 2-2 0,0 2 2 31,0-2-3-31,0 0 1 0,0-1 0 16,2-3 4-16,2-2 0 16,-3-1-4-16,-1 0 0 15,0 0 5-15,0 0 14 0,0 0 10 16,0 0-13 0,0 0-4-16,0 0-12 0,0 0 3 15,0 0-2-15,0 0-1 16,0 0 0-1,0 0 0-15,3 0-1 0,2 0 1 0,4 0-1 16,5 0 2 0,10 0-1-16,15 0 0 15,12 0 0-15,16 0-1 0,14 0-1 0,11 0 1 32,15 0-1-32,8 0 2 0,8 7-9 0,7 0 8 15,3-2 1 1,10 4 0-1,7-2 0-15,4 0 3 16,-1 1-5-16,-10 2 4 16,-20 1-1-16,-33-2-1 15,-35-2 0-15,-27-4 4 0,-20-1-4 16,-5 0 20-16,-3-2 27 0,0 0-25 16,0 0-13-1,0 0-5 1,0 0-4-16,0 0 1 0,0 0-1 0,0 0-9 0,0 0-27 31,0 5-53-31,0-5-105 16,0 0-14-16</inkml:trace>
  <inkml:trace contextRef="#ctx0" brushRef="#br0" timeOffset="131697.97">21937 13676 388 0,'0'0'151'31,"0"0"-67"-31,0 0-27 16,0 0-21-16,0 0-28 0,0 0-6 16,2-14-2-16,2 14 3 15,1 0-2-15,3 0 7 16,2 0 15-16,-2 0 4 0,-3 0-3 16,3 0-17-16,-1 7-1 15,5 13-1 1,3 7 3-16,0 3-2 15,-2 6-6-15,2-1 0 16,0-1 1-16,4 3 1 16,-2 2-2-16,2 5 0 15,-5 6 0-15,-2 5 0 0,0 5 9 0,-6 1-4 32,4-1 4-32,1 1-5 15,-2-4-4-15,-2-3 4 0,1-3-2 16,-3 0 6-1,-3 2-2-15,2-2-1 0,2 2-1 16,-2 5-4 0,2-4 2-16,3 6-1 0,-3 2-1 15,2-7 2-15,-1 3-2 16,-2-2 0-16,1-3 3 0,-1 2-3 16,0-1 10-1,3-5-3-15,-1-1 1 16,5-8-5-16,-2 4-3 0,0-1 0 15,0 1 0 1,1 0 2-16,-1 2-1 0,1 1 2 16,0-3 6-16,-4-3-1 0,-4-5-6 15,-1-3 0-15,-2-7-1 16,0-4 0-16,0 0-1 16,2-7-5-1,3-3-31-15,0-8-43 16,1-4-81-16,-1-3-449 0</inkml:trace>
  <inkml:trace contextRef="#ctx0" brushRef="#br0" timeOffset="132568">22213 13760 398 0,'0'0'171'0,"0"0"-104"16,0 0-40-16,0 0-27 16,0 0-31-16,0 0 23 15,-14-3 6-15,14 3 2 0,0 0 6 16,0 0-4-16,19 0 3 0,17 0-5 15,19 0 3 1,15 0-2-16,25 0 1 16,20 0-2-1,28 0 0-15,30 0 0 0,19 0 0 0,10 0-4 32,-7 0 3-32,-30 0 1 0,-34 0 2 0,-40 0-2 15,-34 0 0-15,-25 0 1 31,-22 0-1-31,-9 0 0 0,-1 0 53 16,0 0 36-16,-4-2-41 16,-3-1-37-16,-3 1-5 0,3 1 5 15,5 1 13 1,2 0-24-16,0 0 0 16,0 0-26-16,2 0-3 0,11 3 28 15,6 7-14-15,-1 1-48 16,-4-6-88-1</inkml:trace>
  <inkml:trace contextRef="#ctx0" brushRef="#br0" timeOffset="133977.1">24127 13820 260 0,'0'0'162'16,"0"0"-97"-16,0 0 25 0,0 0-44 16,0 0-25-16,0 0 7 15,5 0 9-15,-5 2-19 16,0 5-13-16,0 3-4 15,0 7 2-15,5 5 0 16,4 7 19-16,-2 9 11 0,2 5-13 16,-3 7 5-1,3 11-5-15,-3 8-5 16,0 5 5-16,6 4-8 16,1-2-7-16,4-1 0 0,4 1-4 15,3-2 1-15,-8 5-2 0,-1-3 2 16,-13 2 1-16,-2 2-2 15,0-3 0-15,0 6 6 16,4-3 3-16,5-9-10 16,-3-2 2-16,2-8-2 15,0-6 1-15,1-4-2 16,-1-2 2-16,-3-7 0 16,-2 2-1-16,0 1 2 15,1 0 5-15,6 1-7 0,2-4 0 16,2-1 2-16,1-2-2 31,1-3-2-31,-1-5-1 16,1-9 3-16,-5-5 0 0,-2-3 0 15,-3-5 0-15,-1-1 0 16,0 1-3 0,-3-5 1-16,0 1 1 0,-1-1-5 15,1-3-4-15,-2-1-2 16,0 0 12-16,0 0 3 0,0 0-3 15,0 0 2-15,0 0-2 16,0 0 0-16,3 0 0 16,-3 0 1-16,0 2-1 15,0-2 0 1,0 0-7-16,0 2 1 0,0 0-3 0,0-1 8 16,0 1 0-16,0-2 0 31,0 0-8-31,0 0 1 0,0 0 8 0,0 0 6 31,10 0-6-31,2 0 5 16,8 0-3-16,-3 0 0 0,8 0 0 15,6 0-1-15,9 0-1 16,14 0-1-16,18-5 1 16,23-6 0-16,28 1 0 15,23-2-1-15,17 8-5 0,11 2 2 16,-6 2 1-16,3 0 3 15,1 4 3-15,1 3 16 0,13 0-8 32,1 0-1-32,-7 0 14 0,-21 3-8 15,-38 1-7-15,-50-2-4 0,-36-6-4 16,-25 1 0-16,-10-4 27 31,0 0 20-31,0 0-42 0,0 0-6 16,0 1-13-1,0 4-34-15,-10 0 4 0,-10 5-20 16,-4-6-50-16,-6-4-114 16</inkml:trace>
  <inkml:trace contextRef="#ctx0" brushRef="#br0" timeOffset="135014.53">26162 13701 433 0,'0'0'119'0,"0"0"-81"0,0 0 0 0,0 0 5 16,0 0-10 0,0 0-6-16,3-11 6 15,-3 11-3-15,0 0-20 0,0 0-9 32,0 11-1-32,0 19 0 0,0 17 6 0,4 9-4 15,1 8-1 1,1 4 5-16,8 4-4 15,2 4-2-15,4-2 12 16,1 2-4-16,0-1 23 16,-6-2-2-16,-5 0-23 0,1-2 13 15,-7 3-6-15,-1-1 4 0,0 2-17 32,5-2 1-32,4 1 1 0,1 1 4 15,2-2-6 1,2-4 0-16,-2-6-2 0,-1-6 2 15,-4-10 0-15,-4-6 2 16,-6-6-2-16,4-7 0 0,-4-7 0 0,1 0 0 31,-1-5 2-31,0-3-1 0,0 1-1 16,0-2 0 0,0 3 1-16,0 0-1 0,0 2 0 15,0-2-1-15,0 5 1 0,0 2 0 31,0 2 0-31,0 1 0 16,4-2 0-16,2-5 0 16,6-2-15-16,8-7-17 0,5-9-42 15,-2-9-97 1</inkml:trace>
  <inkml:trace contextRef="#ctx0" brushRef="#br0" timeOffset="136714.7">26174 13733 342 0,'0'0'72'16,"0"0"-66"-16,0 0 13 0,0 0-10 16,0 0 12-1,0 0 36-15,0 0-36 16,5 0-16-16,21-3-3 16,15-1-1-16,10-3-1 0,24 1 1 15,23-1-1 1,31 2 2-16,34 5-2 0,28 0 1 15,24 0-1 1,23 10 1-16,9 0-3 0,4-5-20 16,-11-5-28-16,-23 0 25 0,-36 0 12 15,-38 0 13-15,-46 0 27 16,-39 0 29 0,-29 0-7-1,-19 0-9-15,-10-1 15 16,0 1 25-16,0 0-50 0,0 0-23 0,0 0 7 15,0 0 8-15,-3 0 13 16,3-2 15-16,0 2-24 16,0 0-16-16,0 0-10 0,0 0 3 31,0-2-2-31,0 2-1 16,0 0 5-16,0 0-5 0,0 0 2 0,0 0-1 31,0 0 0-31,0-2 26 0,0 1 0 0,0 1-12 31,0-2 7-31,0 2-11 16,0 0-8-16,0 0 2 0,0 0-5 0,0 0 0 15,0 0-2 1,0 0 2-16,0 0-4 16,0 0 4-16,0 0-5 0,0 0 4 15,0 0-6-15,0 0-14 16,0 10 5-16,0 17 10 15,3 9 6 1,4 5 2-16,0 12-2 0,2 2 0 16,0 8-2-16,3 6 4 15,3 9-2-15,5 3 0 0,1 3-2 16,4-3 2-16,-3-4 2 31,-6-3-1-31,-10-3 1 0,-6 1 3 16,0-1-1-1,4 3 3-15,2 3-5 0,14 4-4 0,1 3 9 16,2 1-11 0,3-8 4-16,-6-7 0 15,-11-4 3-15,-3-2-3 16,-6-2 0-16,0-3-2 16,0-7 2-16,-1-6-1 0,1-10 1 15,0-8 0-15,0-9 0 16,5-5-1-16,2-1 1 15,-3-3 0 1,1 0 1-16,1 4 0 0,0 2-1 0,3 3 0 16,-3 3 3-1,-2 6-3-15,1-3-3 16,0 1-2-16,-2-4-11 16,5-7 12-16,2-3 4 0,0 2 0 0,-3-2 0 31,1-3 0-31,-3 0 0 15,2-4 2-15,-5-3-1 16,2-2 0-16,-4 0 13 16,1 0 2-16,3 0 6 0,2 0-13 0,8 0 1 31,6 0-10-31,6 0 1 16,5-3-1-16,10-6 0 0,9-3 1 15,15 1-2-15,15 2 1 0,29 2-7 16,31 5-3-1,31 2 5-15,31 0-11 16,26 18 14-16,8 5 4 16,12 8-4-16,-9-2 4 15,-10-2-4-15,-24-3 4 0,-35-5-2 16,-47-7 6 0,-49-7-4-16,-38-3-1 15,-30-2 4-15,-6 0 6 16,-10 0-11-16,-22 0-31 15,-16-4-82-15,-14-6-27 16,-19-9-387-16</inkml:trace>
  <inkml:trace contextRef="#ctx0" brushRef="#br0" timeOffset="137598.84">26425 15690 389 0,'0'0'104'0,"0"0"-1"0,0 0-54 15,0 0 44-15,0 0-53 16,0 0 0-16,0-39-18 0,0 39-2 16,0 0 1-16,0 0-19 15,3 0-2 1,6 10 1-16,4 17-1 16,2 14 0-16,0 6 0 15,2 7-1-15,-1 1 1 0,-2-3-1 16,1-1-1-16,-15-12-86 15,0-18-98 1</inkml:trace>
  <inkml:trace contextRef="#ctx0" brushRef="#br0" timeOffset="138508.1">32097 15889 416 0,'0'0'71'0,"0"0"-33"15,0 0 44-15,0 0 15 0,0 0-5 16,0 0-17 0,75 17-10-16,-44-21-23 0,4-13-18 15,2-6 9-15,-1-7-22 0,0-11-4 16,-4-14-3 0,3-15-4-16,2-15 1 15,-4-15-5-15,-3-13-25 16,-5-13-6-16,-7 0-5 15,-16 8 9-15,-2 19 8 16,-15 28 23-16,-15 26 1 0,3 20 1 16,3 13 1-1,7 12-6-15,-3 0 1 16,-2 15 2-16,4 16-1 0,0 14 1 0,7 10 6 31,11 20 9-31,0 9-7 16,6 11 25-16,27 4-33 15,2 1 14-15,10-4-2 0,-3-2-10 16,-11-7-1-16,-7-17-1 16,-10-19-19-16,-9-18-33 15,-5-16-53-15,0-17-93 16,0-5-349-16</inkml:trace>
  <inkml:trace contextRef="#ctx0" brushRef="#br0" timeOffset="138784.94">32250 15283 681 0,'0'0'83'0,"0"0"-42"15,0 0-12-15,0 0-20 0,0 0-8 16,0 0 5-16,52-18 12 15,18 13-3-15,20 0-14 16,17 0 4 0,3 2-5-1,4 3-8-15,-19 0 5 16,-18 0-12-16,-26 0-35 16,-28 3-153-16,-23-3-377 0</inkml:trace>
  <inkml:trace contextRef="#ctx0" brushRef="#br0" timeOffset="140611.65">13769 15005 241 0,'0'0'78'0,"0"0"22"16,0 0-13-16,-52 93-27 0,52-57-22 16,0 2-7-16,0 1-3 15,16 0 3 1,9-3-10-16,6-3-21 15,9-5 12-15,3-5-8 0,4-10 25 16,9-7-6-16,-1-6 0 16,5-4-1-16,-2-20 13 15,-2-10-9-15,-4-8-8 16,-4-12-8-16,-11-6-6 0,-13-7-4 16,-22-3 0-1,-2 3-4-15,-22-2-31 0,-24 4 16 0,-13 3-8 16,-6 14 24-16,-4 11 3 31,-8 19 27-31,-3 16-26 16,-7 2 1-16,3 6-1 15,3 17-1-15,16 1 0 0,16 3-1 0,21 0 1 32,15 3-4-32,13 6 4 0,0 1 0 0,29 2 1 15,17 1 0 1,18 2 24-16,18-7-13 15,13-6-2-15,12-10 2 0,-2-16-7 16,-7-3-2-16,-15-10 1 16,-18-19 0-1,-14-8-2-15,-11-12 0 0,-10-10-1 0,-17-10-1 32,-9-8-28-32,-4-2-2 15,-8 4 15-15,-13 13 15 0,-2 12 6 0,2 12 40 31,2 11-8-31,4 8 17 16,7 5-42-16,-2 5-4 16,6 6-2-16,3-2-5 0,1 5 10 0,-5 0-12 15,2 24-5-15,1 21 5 16,-3 16 0-16,-1 18 18 16,1 12-2-1,5 7-7-15,0 2 1 0,0 2-9 16,5 4-2-1,16-3 1-15,2-5-13 0,1-9-40 16,-4-16-46-16,-4-23-59 16,-6-21-158-16</inkml:trace>
  <inkml:trace contextRef="#ctx0" brushRef="#br0" timeOffset="141365.87">14658 14792 243 0,'0'0'276'31,"0"0"-182"-31,0 0 0 16,0 0 11-16,0 0-73 0,0 0-29 0,-25 0-3 31,17 27 9-31,3 8-1 16,5 3-7-16,0 8 5 15,0 9 7-15,1 6 1 0,5 10-2 0,3 2-2 32,-7-2-9-32,-2-11 0 15,0-18-1-15,0-16 0 0,0-14-3 16,0-8-24-16,0-4 12 15,0 0 15-15,0-13 9 0,0-10-9 0,-7-11-9 32,-8-12-5-32,4-8 4 0,1-5 4 15,6-4 6-15,4 5-5 16,0 2 5-16,0 2 0 16,10 0 5-16,4 2 8 15,-2 1 7-15,3 8-17 0,1 4 14 31,3 4-2-31,4 4-14 16,7 6 0-16,2 5-1 16,13 6 0-16,-4 6-2 0,-2 8 2 15,-4 0 0-15,-9 7-2 16,-10 14-1-16,-7 12 1 0,-9 4 1 16,0 3 1-1,-12 2 5-15,-15-4 3 16,-1-5 11-16,-9-5 8 15,-1-5-21-15,-5-3-3 0,2-3-3 16,2-3-28-16,8-8-69 16,6-6-143-1</inkml:trace>
  <inkml:trace contextRef="#ctx0" brushRef="#br0" timeOffset="141646.9">15234 14916 173 0,'0'0'491'0,"0"0"-357"0,0 0-53 16,0 0-7-16,0 0-30 16,0 0-44-16,-57-32 0 31,57 47-5-31,0 16 5 15,2 9 30-15,6 16 2 0,2 12-21 16,0 16-7-16,-8 5-2 16,8 5-2-16,-9-4-18 15,2-8-65-15,-3-18-58 0,0-25-376 16</inkml:trace>
  <inkml:trace contextRef="#ctx0" brushRef="#br0" timeOffset="143366.26">13254 17652 446 0,'0'0'28'31,"0"0"18"-31,0 0-34 0,0 0 21 0,0 0 6 16,0 0 0-16,-24-22 4 31,24 22-36-31,0 0-3 0,0 0-4 16,0 0 4-16,0 0-3 15,4-2-1-15,12 2 1 16,14-1 0-16,1-1-1 16,13 1 0-16,6 1 3 0,3 0-4 0,10 0 2 31,7 0 0-31,10 0-1 15,16 0-2-15,14 0 2 16,10-6-4-16,12 0-1 0,7 0 2 16,0 3 3-16,-4 3-6 15,-4 0-12-15,-10 0-11 0,-4 0 24 16,-5-2 3 0,2-1-1-1,8-2 3-15,8-2-7 0,2-2 0 0,9 0 1 31,-3-2 5-31,-7 0 0 0,-8 4 0 16,-14 4 1-16,-14-3 0 16,-15 3 0-16,-10-3 1 15,-13 3-1-15,-1-2 0 16,-2 1-1-16,2-1 0 0,7 0-54 0,-1-1-36 31,-4 3-30-31,-6-3 62 16,-16 0 59-16,-13 4 71 15,-11-2 27-15,-1 0 26 0,2 2-73 0,6-1-51 16,6 1-1 0,-9 2-5-16,-4 0-18 15,-3-1-3-15,-6 1 26 16,4-4 1-16,8 0 8 16,13-3-7-16,13-2-1 15,6 2-1-15,2-1-14 0,-5 3-12 16,-8-2 27-16,-10 4 0 0,-5-1 14 15,-5-3 12-15,-6 4-6 32,2-3-6-32,-4 3-4 0,-6-1 9 15,3 1 47 1,-2-1-3-16,-1 1-43 16,3-1-20-16,-4 4 4 0,-1 0 0 15,4 0-4 1,-4 0 1-16,0-3-1 0,0 3 2 15,0 0-2-15,0 0 0 16,0 0 0-16,0 0-28 0,0 0-80 16,0 0 37-16,0 0-223 15</inkml:trace>
  <inkml:trace contextRef="#ctx0" brushRef="#br0" timeOffset="144830.17">17313 17499 218 0,'0'0'164'15,"0"0"-50"-15,0 0-51 16,0 0-8-16,0 0-7 0,0 0-16 31,6-6-8-31,-6 6-6 16,0 0-15-16,0 0 5 16,0 0-8-16,3 0-1 0,3 7 0 15,-3 18 1-15,7 3 0 16,-5 12 0-16,3 1 5 0,-2 3 2 15,6 2-1 1,0 3-1-16,4 10-1 0,-1 5-4 16,-3 7 1-1,-1 5 1-15,3-2 4 0,-12 2 10 16,3-5 1 0,4 0-6-16,-4-7-8 0,5-9-2 15,-1-7-1-15,-2-7 5 0,4 0-4 31,-2-7 4-31,4-4-5 16,0-7 4-16,0-1 2 0,-2-1-6 16,-1-2-2-16,-5-1-1 15,-1-3 3-15,-4-3 1 16,2-2-1-16,1-1-4 0,-1-5 1 16,2 1-2-16,1 0-9 15,0 1 5-15,0-2 2 16,-4-3 6-1,-1 0-26-15,0 1 11 0,0 1 14 0,0-3 0 16,3 0 1 0,-1 0 2-16,8 0-1 0,6 0 11 15,9 0-7-15,-2 0-2 16,3 0-2-16,-3 0 3 16,-6 2-3-16,1-2 0 15,0 2 0-15,2 1 3 16,11-3 4-1,7 0 1-15,19 2 7 0,12-1-12 16,8 3-2-16,11-4-1 16,6 3 0-1,10-1-1-15,6 2-7 16,1-1 6-16,-4 6 2 16,-10 3 3-16,0 2 4 15,-2-2-3-15,4-4 14 16,6-4-15-16,2-4-3 0,6 0 7 15,4 0-4 1,2 0-2-16,-5-7 7 0,-5 2 15 16,-10 0 18-16,-14 3-30 15,-14-1-11-15,-19 1 2 16,-11 0 0-16,-9-1-4 0,-10 1 7 16,-3 1-7-16,-12-1 2 0,1 0 0 15,-7 0 1 1,-1 1 0-16,0-1 9 0,0 2-1 31,0-2 2-31,0 2-9 0,0 0-2 0,0 0 0 16,0 0-1-16,1 0-4 15,4 0-22-15,4 2 12 32,2 3-28-32,-1-1 20 0,0-3 19 15,-7 1 4 1,-1 3-1-16,-2-3-5 0,0-2-89 15,0 0-48-15</inkml:trace>
  <inkml:trace contextRef="#ctx0" brushRef="#br0" timeOffset="145947.91">20093 17362 527 0,'0'0'33'0,"0"0"7"0,0 0-22 0,0 0 26 0,0 0 3 15,0 0 5-15,-7-9 6 16,7 9-30-1,0 0-14-15,0 0-5 0,0 0-4 16,0 0 14 0,0 0-14-16,0 0-5 15,0 0-2 1,0 9-1-16,0 12 3 16,7 9 2-16,4 3-2 0,4 6 1 15,5 6-1 1,-3 5-3-16,2-2 2 0,-7 4 1 15,0-1 0-15,-4 3 3 16,-3 0-2-16,0 2 0 16,5-6 0-16,3-3 0 0,6-4-2 15,-4-3 1-15,2 2 0 16,-2-3 1-16,-4-4-1 16,-1-2 1-1,-5-3 5-15,-5-2-3 16,4-3 12-16,-3-2-13 0,1-3 0 0,6-2-1 15,-3 1 4 1,5-3-5 0,0-4 0-16,-3 1 0 0,0 1-2 15,1 2 2-15,-3 2 0 16,-3 2 0-16,2 3 4 16,-4-2-4-16,5-4 0 15,-4 5 0-15,3-7 0 16,1 4 2-16,-3-5-4 15,3 0 4-15,3-2 0 0,-3 0 0 16,-4 0-2-16,-1 2 2 16,0 2-4-16,0 0-2 15,0 1 4-15,0-3 1 16,0-2 2 0,0-5-6-16,0-4-10 0,0-1-24 15,0-1-23-15,0 3-37 16,0-4-57-16,0 0-189 0</inkml:trace>
  <inkml:trace contextRef="#ctx0" brushRef="#br0" timeOffset="147994.93">19892 17303 472 0,'0'0'141'0,"0"0"-108"15,0 0-28-15,0 0-5 0,0 0 0 16,0 0 5-16,92 14-2 0,-46-14 2 31,7 0-4-31,9 0 0 16,5 0-1-16,8 0 0 0,10 0 0 15,1 0 0-15,6 0 0 16,-3 0 0-16,4 0 0 16,6 0 0-16,-1 0 1 15,6 0-1-15,1 0 3 0,0-2-2 16,2-3 0 0,3 0-1-16,-1 0 0 0,-10 3-1 15,-6 0 1-15,-16 0-2 31,-8 1 2-31,-13-3 0 0,-5 0 0 0,-3-2 0 16,-1 3-2 0,6-2 5-16,-2 1-6 15,-2 1 2-15,-8 1-6 16,-6 1 6-16,-13 1 0 16,-11 0 1-16,-7 0 8 0,-3 0 5 15,2 0 6-15,-3 0-12 16,0 0-1-16,0 0-4 15,0 0 0-15,0 0 6 0,0 0 9 16,0 0-8-16,0 0 5 16,0 0 0-1,0 0-11-15,0 0 5 0,0 0 1 0,0 0 7 32,-5 0-15-32,0 0 2 0,-1 0-3 15,3 0 8 1,3 0 7-16,0 0 14 0,0 0-14 15,0 0-12-15,0 0-3 0,0 0-3 16,0 0 2-16,0 0 0 31,0 0 1-31,0 0 1 16,0 0-1-16,0 0 0 0,0 0-2 16,0 0-1-16,0 0-2 0,0 10-6 15,0 12 11 1,3 3-2-16,-1 6 2 15,2 1 0-15,1 3 3 0,-3-2-1 16,6 3-1 0,-1 2 0-16,3 1-1 15,2 2 4-15,-2 1-3 16,-2 7 5-16,-1 2 11 0,-2 8-11 0,-2 8 0 16,-3-1-1-1,7-4 0-15,3-6-2 16,2-7-3-16,2-5 0 15,-2-1 1-15,2-2 1 0,-3-7 1 16,-1-1-2-16,-1 3 1 16,-7 1 5-1,1-1-5-15,-2-2-1 16,-1-2 3-16,5-8-1 16,0 1-3-16,0 2 1 15,0 2-1-15,5-1 0 16,-4-2-3-16,-1-8 3 0,0-2 0 15,-2-5 3 1,1-2-3-16,-1-2 0 0,4-1 0 0,-6-1 0 16,3 0 0-1,1-1 0-15,0 5 0 16,1 1-1-16,-2 4 1 16,-3 4-6-16,-1 0 4 15,0 0 1-15,0 2-6 16,0-6 0-16,4-2 2 15,-4-3-6-15,1-4 4 0,-1 2 5 16,0 2 2 0,0-2-1-16,1 4 1 0,2-4 0 15,-1 0 2 1,2-3-2-16,-2-3-2 16,1-1 0-16,-1 0 4 15,2 0 0-15,0 0 0 0,-4 0 1 16,0 0-5-16,0 2 3 15,0-2-1-15,0 0 4 16,0 0-3-16,0 0 0 16,2 0 2-16,1 0-3 15,-2 0 0-15,4 0 5 0,1 0-5 16,4-3 0-16,0-1 1 0,3-1 0 31,2-1-1-31,6 3 0 16,8-3 0-16,7-1 0 0,10 4-1 15,7-4 0-15,7 3-6 0,4 1 5 16,-4-1 1 0,-3 1-2-16,-7 1 2 0,-3-2 1 31,0 1 4-31,5-1-2 16,9 1-1-16,7-1 3 0,16 3-4 15,5 1-2 1,4 0 1-16,-1 0 1 0,-8 0 0 15,-9 1 12-15,-5 5 2 16,-7-1-1-16,-6 0 9 16,-1 0-8-16,-3 2-9 0,4-1-4 15,-3-4-1-15,-4 1 3 0,-14-3-3 16,-12 0 8 0,-17 0-8-16,-7 0 31 0,0 0 26 31,0 0-17-31,0 0-37 0,-7 0-3 0,-6 0-14 15,0 0-21-15,-5 0-42 32,-7 2-31-32,3-2-163 0</inkml:trace>
  <inkml:trace contextRef="#ctx0" brushRef="#br0" timeOffset="149659.41">24577 17278 389 0,'0'0'35'16,"0"0"81"-16,0 0-97 0,0 0 22 15,0 0 28 1,0 0 7-16,0 0-36 0,7-46-12 15,-7 44-4 1,0 2-7-16,0-2-9 0,0 2-8 16,0 0 2-16,0 0 2 15,0 0-3-15,0 0-1 16,0 0-4-16,-5 0-6 0,0 16 8 16,-6 9 1-1,5 6 2-15,-2 4 0 16,7 6-1-16,1 2 0 15,0 4 0-15,9 3 1 0,-3 0 0 0,-1 1-1 16,-5-3 1 0,0 1 10-16,0-3 3 0,0 2-6 31,0 1-6-31,5 1 2 16,5 0-4-16,0-4 0 0,1-5 0 15,-2 2 2 1,-3-3 1-16,0-3 2 0,-2-1 10 15,-4-5-8-15,5-1-2 0,-5-4-1 16,0-4 4 0,0-3-7-16,0-4 0 15,0 0-1-15,0 2 0 0,0 0 9 16,0 3-9-16,0-1 0 0,0 4 4 31,0-1-4-31,1 4 0 0,-1-1 0 0,1-2 0 31,-1-1 3-31,0-5-2 0,0-3-1 0,0 1 0 16,4-2 2 0,-4 1-2-16,5-2 0 15,-2 1 2-15,4 1-6 16,-2 0 6-16,1-2-2 16,-1 1 0-16,0 1 0 0,0 0 0 15,2 0-2 1,-1 2 4-16,-1-4-4 15,-1-2 2-15,-1-3 0 0,-3-6 0 16,0 3 3-16,0 2-6 0,0 2 0 16,0 7 2-1,0 2-2-15,-7 4-32 16,6 3-43-16,1-9-21 16,0-11-193-1</inkml:trace>
  <inkml:trace contextRef="#ctx0" brushRef="#br0" timeOffset="151177.04">24629 17335 396 0,'0'0'71'0,"0"0"-69"16,0 0-1-1,0 0 2-15,0 0-2 16,0 0 13-16,31 5 24 0,-10-5-6 0,8 0-16 15,11 0-3 1,8-1-5-16,13-10-6 0,11 1-2 16,8-3 0-16,11-1 10 15,8 2 1 1,5 2 35-16,5 3 0 16,11 2-17-16,0 2-8 15,5 0-17-15,4 1 1 16,-5 2 1-16,1-2-5 15,-11-3 1-15,-10-2-1 16,-9-3 13-16,-12-1 2 16,-9 1 4-16,-19 3-10 15,-13-1-4-15,-19 3-5 0,-11 2 1 16,-11-1 1-16,-1 2 10 16,0 0 19-16,0 1-15 0,0-1-12 15,0 0-5-15,0 2 2 16,0-2-2-1,5 2 2-15,0-3 0 16,0 1 0-16,2 1-2 0,-4-1 0 16,-3 2 0-1,0 0 2-15,0 0-4 16,0 0 1-16,0 0 1 0,0 0 2 0,0 0-2 31,2 0 0-31,6 0-2 16,4 0 2-16,0 0 0 15,-3 0 0-15,-2 0 0 0,-4 0 0 0,-3 0-1 16,0 2-3-16,0 6 4 16,0 8-3-1,1 2 3-15,5-2-1 16,3 5 2-16,1 1 0 0,5 3-1 16,-4 2 0-16,1 6-1 15,-4-1 1 1,-1 4 0-16,3 2 0 0,-3 2 0 0,6 2 1 31,-2 0-1-31,1 2 0 16,3 5 0-16,-1 5 2 0,-2 2-3 0,0 2 1 31,-5-4 0-31,3-2 2 0,-4-3 1 16,-1-5-2-1,3 0 0-15,-1-4-1 0,-4 1-1 0,2 1 1 16,4 0 0-1,-4-5 2-15,5-1-2 16,-3-1 0-16,2-1 0 16,-2-2 2-16,1-2-1 0,3-7-1 15,2 1 1 1,-5 0 0-16,1-2-1 0,-6-1 0 0,-3 2-1 31,0-2 1-31,0-1-2 0,0-1 2 0,0-5 0 31,0 0 1-31,0-3-1 16,3 4 0-16,2-5-1 0,-2 4 3 16,4 0-2-16,-4-1 1 15,-1-2-1-15,1-2 0 16,0-4 0-16,1 0 0 16,-3-3 0-16,-1 1-1 15,2-1 1-15,-2-2 1 16,0 2-1-16,3 3 0 0,-3 1 0 0,5 3 5 31,-2 2 1-31,4-3-6 16,-2 0 0-16,-2-3 0 0,1 0 0 15,-1-3-5-15,-3-2-25 16,0 0 0-16,0 0 17 0,3 2-9 31,1-2-88-31,-3 0-149 0</inkml:trace>
  <inkml:trace contextRef="#ctx0" brushRef="#br0" timeOffset="152143.94">27349 18786 261 0,'0'0'21'32,"0"0"22"-32,0 0-16 0,0 0-8 15,0 0 80-15,0 0-15 16,-32 0-16-16,32-1 21 0,-1-1 4 0,1 0-41 31,0 0 5-31,0 2-34 16,-2 0-19-16,2-1-4 15,0 1-3-15,0 0 2 0,0 0-3 16,0 0 4 0,0 0-1-16,3 0-2 0,21 0 3 15,14 0 0 1,19 0 0-16,20 0 0 0,22 0 0 16,21 0-2-16,20 7-6 15,11 1-2-15,16 4 8 16,6 5-1-16,1-1 3 0,-10 2 2 15,-6 0 1 1,-1-3 5-16,-18-3 1 0,-7-6-7 16,-9-2 1-16,-8-4-3 15,-10 0-1 1,-13 0 1-16,-33 0 0 16,-27-5 6-16,-19 1 6 15,-13 0 30-15,0 0 30 0,-3-1-36 0,-9-2-29 31,2 6-7-31,1-1-15 0,9 0-5 16,0 2-15-16,0 0-8 16,0 0-11-16,-2 0-32 15,-3 0-109-15,0-2-307 16</inkml:trace>
  <inkml:trace contextRef="#ctx0" brushRef="#br0" timeOffset="153147.54">29448 17143 12 0,'0'0'464'0,"0"0"-384"15,0 0-73 1,0 0-5-16,0 0-2 16,0 0 1-16,-22 52 1 15,22-29 15 1,0 3 8-16,0 6 9 15,0 4 16-15,0 1 3 0,0 4-22 0,0 5-13 16,7 5 10 0,11 4 3-1,4 4-17-15,-1 5-3 0,-1 12 2 16,-9-1 4-16,-3-2-6 16,-5-3-8-16,2-10 9 0,0-6-6 15,1-7-1-15,-1-1-1 16,4-1-4-16,-4 3 1 0,1 0 0 31,-4-2 0-31,3-5 2 16,1-4-2-16,1 1-1 0,0-2 0 0,1-6-1 31,-1-2 1-31,-2-7 1 0,2-6-1 16,1 0 0-1,-3-3 0-15,1 1 0 0,-1-1 3 16,0-1-3-16,-3-3 1 15,1-3-1-15,-3-2 0 16,0 1 1-16,0-1-1 16,0 3 1-16,0 1-1 0,0-2-37 15,0 6 10 1,0-6-84-16,0-5-70 0</inkml:trace>
  <inkml:trace contextRef="#ctx0" brushRef="#br0" timeOffset="154193.94">29385 17282 467 0,'0'0'93'15,"0"0"-80"-15,0 0-13 0,0 0 0 16,0 0 1-16,0 0 1 31,-21 7 25-31,21-7 36 0,0 0-12 0,10 0-36 16,16 2 1 0,17 0 9-16,15-2-15 0,18 1-8 15,23 1 0-15,20 2-1 16,21-1 0-16,13 4-1 15,17 0 0-15,9 0-1 0,7 1 1 32,0-1 0-32,-9-2-1 15,-11-1 1-15,-16-2 5 0,-14 1-5 0,-17-1 3 16,-18-2-1-16,-18 0 13 31,-23 0-5-31,-23 0 15 16,-21 0 21-16,-11 0 20 0,-5-5 19 15,0 5-35-15,0 0-27 16,0 0-21-16,0 0-1 16,0-1 0-16,0 1-1 0,0 0 1 15,0 0-1 1,0 0-2-16,0 0-2 0,0 0 4 0,0 0 0 16,0 0-7-16,0 0 7 31,0 0-10-31,0 0-8 15,0 0-6-15,0 0 2 0,0 0-10 16,0 0 15 0,0 0-7-16,0 0 24 0,0 0-1 0,0 0 7 0,0 0 4 15,0 0 27-15,0 0 9 32,0 0-13-32,0 0-19 15,0 0-6-15,0 0-8 16,0 0-10-16,0 0-8 15,0-1 17-15,0-5-7 16,0 3 6-16,0-3 2 16,0 3-12-16,-15 1 9 15,-1 2 3-15,-6 0 0 0,7 0 0 16,4 0-7-16,6 2-27 16,5 8-15-1,0-1 6-15,1 4-3 0,19-6-14 16,0-7-152-16</inkml:trace>
  <inkml:trace contextRef="#ctx0" brushRef="#br0" timeOffset="154993.72">32639 17651 267 0,'0'0'212'0,"0"0"-160"0,0 0 30 15,0 0 78-15,0 0-70 0,0 0-26 16,19-8-20-16,2-8-25 15,5-1 12 1,6-4 1-16,1-8-25 0,6-4 4 16,-2-11-4-1,0-15-5-15,-1-12 2 16,-5-11-4-16,-1-8-1 16,-9-5-16-16,-13 2-3 0,-4 10 19 15,-4 18 0 1,-12 18 1-16,-13 22-3 15,-5 15-3-15,-2 6 4 16,-6 4-4-16,2 2 1 0,0 16 5 16,5 12-5-16,2 9 2 0,8 13 3 15,10 9 0 1,11 10 0 0,3 6 0-16,29 2 0 0,10-3 11 15,9-3-11-15,0-4 0 0,-2-9 0 16,-6-8 0-1,-8-17-11-15,-14-11-46 16,-6-10-35-16,-5-14-72 16,-5 0-102-16</inkml:trace>
  <inkml:trace contextRef="#ctx0" brushRef="#br0" timeOffset="155306.53">32738 17214 602 0,'0'0'102'0,"0"0"-30"0,-99-17-15 15,93 17-17 1,6 0-19-16,0-2-8 0,27-4-9 15,36-2 9-15,33-1-11 16,24 0 0 0,20 6-2-16,-4 0 0 0,-13 0-3 15,-26 3-4-15,-25 0-5 16,-26 0 6-16,-23 0-16 0,-20 0-40 31,-3 0-96-31,-25 0 61 16,-13 0-200-16</inkml:trace>
  <inkml:trace contextRef="#ctx0" brushRef="#br0" timeOffset="156644.65">14070 16440 601 0,'0'0'35'16,"0"0"-12"-16,0 0 10 15,0 0-1-15,0 0-12 16,0 0-17 0,-30-24-3-16,30 24-1 0,0 6 1 0,-2 15 0 15,2 15 3 1,0 11 4-16,0 7 8 16,0 6-2-16,0-1-5 15,0 0 3-15,0-5-8 0,6-1 1 16,4-6 10-1,5-5-10-15,1-9-3 0,2-7 6 16,5-7-5 0,2-9 0-16,8-5 8 0,3-5 5 0,8-1 3 15,1-20-13 1,-3-7 5-16,-6-8 4 16,-6-8 3-16,-8-2-5 0,-6-6-6 15,-5-9-5 1,-7-9-1-1,-4-6-1-15,0 0-9 0,-5 6 3 0,-11 12 3 16,-4 14 3 0,-2 11-3-16,1 14 2 15,0 5-1-15,-4 6 0 16,-1 7-1-16,-3 1 2 16,-5 0 1-16,-1 3 1 15,3 15 4-15,6 3-2 16,1 12-3-16,8 7 1 15,7 12 0-15,10 6-1 16,0-2 1-16,15-5-2 0,18-12 1 16,12-8 2-1,9-11 2-15,8-6-1 0,4-4-4 16,2-7-2-16,-8-3-78 0,-16 0-178 16</inkml:trace>
  <inkml:trace contextRef="#ctx0" brushRef="#br0" timeOffset="157176.84">14688 16328 602 0,'0'0'28'0,"0"0"49"0,0 0-40 0,0 0 7 31,0 0 2-31,0 0-40 15,-27-16-6-15,23 39 2 16,-5 19 2-16,-1 28 12 16,3 10 6-16,-2 17-6 0,3 6-4 15,6-1-8 1,0-3-3-16,0-7 0 16,0-8-1-16,0-11-18 0,0-9-35 0,0-19-57 15,0-19-74 1</inkml:trace>
  <inkml:trace contextRef="#ctx0" brushRef="#br0" timeOffset="157792.81">14884 16592 532 0,'0'0'90'0,"0"0"-85"16,0 0 0-16,0 0-2 15,0 0 4-15,-26 119 20 0,26-78 1 16,0 2 12 0,0 0-8-16,0-3 3 0,0-1-14 15,0-1-15 1,0-7-1-16,0-4-4 0,0-5 0 15,-4-4 0 1,-11-6-1-16,7-7-3 0,-1-1 2 0,5-4 1 16,-1 0 10-1,-1-13 9-15,-4-11-1 0,0-5 3 16,4-8-8 0,1-8-4-16,0-8-3 15,5-11-6 1,0-8 0-16,0-6 0 0,0 3 0 15,2 15 0-15,8 15 4 0,-1 16 33 16,-4 13-15 0,0 7-11-16,0 2-4 15,6 2-6-15,7 0-1 0,8 1-1 16,3 3 1-16,3 1 0 16,-2 0-3-16,-7 8 2 0,-2 17-3 31,-9 18-4-31,-12 10 3 0,0 13 4 15,-26 2 1-15,-13-11 4 0,1-8-2 32,-2-12-1-32,7-8-1 0,7-8-4 15,5-5-32-15,8-4-22 16,13-6-39-16,0-6-108 16,9 0-391-16</inkml:trace>
  <inkml:trace contextRef="#ctx0" brushRef="#br0" timeOffset="158210.37">15173 16836 650 0,'0'0'133'0,"0"0"-76"16,0 0-38-16,0 0 5 15,0 0-16-15,0 0-3 0,92-5-7 31,-86 27 2-31,-2 8 0 0,-4 4 3 0,0 5-3 16,0 4 6 0,0-4-3-16,0-3 3 0,-6-8-5 15,6-9-1-15,0-4 3 16,0-3-4-16,12-2 3 0,20-3-2 31,19-6 5-31,24-1-3 16,17 0-4-16,21-3 2 0,6-7-13 15,-4 0-6-15,-12 3 17 16,-25 4 0-16,-30 3 2 16,-22 0 6-16,-15 0-6 15,-7 0 0-15,-4 0-4 16,0 0 0-16,0 3 1 16,0 6-1-16,-9-1-13 0,-2 2-9 0,0 2-22 31,-4 1-51-31,-5-4 2 15,-6-2-305-15</inkml:trace>
  <inkml:trace contextRef="#ctx0" brushRef="#br0" timeOffset="-114754.11">10101 6118 192 0,'0'0'110'16,"0"0"-44"-16,0 0 7 0,0 0-28 0,0 0 15 15,0 0-30-15,0 0-5 16,0-32 8-1,0 28 18-15,0-1-37 16,0 3 26-16,0-1-29 16,0 2 15-16,0-2-15 15,0 3 0-15,0 0 4 16,0 0 3-16,0 0-4 0,0 0 0 16,0 0-5-1,0 0 0-15,0 0-5 0,0 0-2 16,0 0 3-1,0 0-5-15,0-1 1 0,0 1 1 16,0 0-2-16,0 0 0 16,0 0 3-1,0 0 0-15,0 0 5 0,-7-2 11 16,-19-2-5-16,-21 4-14 16,-14 0-5-16,-13 0 5 15,-7 0-2-15,1 4 4 0,-4 3-3 0,-2 0 1 16,-1-2 0-1,2-3 0 1,1-2-3-16,8 0 0 16,13 0 3-16,15 0-1 15,12-4 2-15,9-1-1 0,9 2 2 0,8 1 10 32,2 1-6-32,8 1-3 0,0-3 10 0,0 3-7 15,0 0 1 1,0-1 1-16,0 1-8 15,0 0 0-15,0 0 0 16,0 0-2-16,0 0-22 16,0 0-30-16,0 0-45 15,0 0-152-15,0 0-136 0</inkml:trace>
  <inkml:trace contextRef="#ctx0" brushRef="#br0" timeOffset="-113544.75">6628 6262 488 0,'0'0'84'0,"0"0"31"16,0 0-71-16,0 0-13 15,0 0-26-15,0 0-3 16,-30-18 5-16,24 18 42 0,2 0-40 16,3 0 9-16,1 0-2 15,-1 0-13-15,-4 2-3 16,1 14-1-1,4 5-1-15,0 3 0 16,0 4-2-16,9-3 3 16,12 1 2-16,11-4-6 15,8-3 5-15,13-8 0 16,4-4 2-16,17-7-1 0,-2 0 0 16,-4-7 4-16,-12-8-3 0,-19 0-2 15,-13-2-6 1,-18-4 1-16,-1-2 5 15,-5-7-11-15,-5-7-15 16,-13-5 3-16,-10-5-26 16,-4 3-9-16,-9 5 32 0,-4 8 26 15,-3 6 3 1,-4 11 0-16,-6 9 19 0,-8 5-20 16,1 0-2-16,4 0-4 0,0 9 3 31,7 5-6-31,7 7 7 0,8 3-7 15,11 3 7 1,8 1-1-16,14-2-3 0,6 3 1 16,0-1-4-1,26-1 7-15,13 1 15 16,16-8-10-16,15-8 11 0,16-6 6 16,4-6-7-16,2-2-12 15,-8-18 8-15,-11-5-8 16,-12-4-3-16,-14-3-10 15,-14-4-31-15,-10-4 5 0,-13 3 1 16,-10 1 14-16,0 3 21 16,-8 5 28-1,-10 6 48-15,6 5 4 0,0 5-35 16,6 5-8-16,6 2-16 16,-4 3-6-16,4 2 4 0,0 0 2 15,0 0-11-15,0 0-10 16,0 0 1-16,0 0-1 15,0 0-6 1,0 11-3-16,0 16 5 0,0 12 4 0,7 9-1 31,1 6 1-31,1 6 0 0,-3 5 0 0,-2-4-1 32,-4 1 1-32,3-8 4 15,5-1-4-15,-3-5-25 0,2-4-37 0,-6-7-38 16,-1-10-102-1</inkml:trace>
  <inkml:trace contextRef="#ctx0" brushRef="#br0" timeOffset="-112858.52">7365 6294 558 0,'0'0'106'0,"0"0"-46"16,0 0-3-16,0 0-46 16,0 0-9-16,0 0-2 0,-9 1-7 15,9 14 3 1,0 10-1-16,9 6 5 0,2 2 2 15,0 2 4 1,-1 0 3-16,-5-4-1 0,-1-3-6 16,-4-3 1-16,0-7-2 15,0-4-1 1,0-5-5-16,0-1-15 0,0-5-14 16,-12 3-5-16,-6-3-7 15,-3-1-23 1,-5-2-25-16,6 0 42 0,3-19 52 0,7-7 22 31,5-2 58-31,5-4-7 16,0-4 2-16,0 3-23 0,0 2 22 15,0 7-37 1,0 3 7-16,0-1-2 0,0 2-24 0,0-2-12 0,0-2-2 31,0-4-3-31,0-5-2 16,10-2 1-16,13-4-2 15,3 2 2-15,3 3-1 0,-3 9 1 16,-5 6-4-16,-3 5 4 0,-3 7 0 31,-4 5-1-31,4 2 0 0,4 0 0 0,-2 2-6 16,7 17 6-16,-8 6-1 16,-5 1-2-1,-2 7 1-15,-9 0 0 16,0 3 1-16,0-3 2 15,-15-2 3-15,-9-3-3 16,1-2-1-16,-7-4 0 16,1-4-42-16,2-6-16 15,2-3-29-15,7-9-101 16</inkml:trace>
  <inkml:trace contextRef="#ctx0" brushRef="#br0" timeOffset="-112622.84">7705 6294 675 0,'0'0'106'32,"0"0"-69"-32,0 0-10 0,0 0-18 0,0 0 7 15,0 0 27-15,-32 30-31 16,29-5-12-16,1 13 2 0,2 10-1 31,0 7 3-31,0 5 2 0,5 1-6 16,5 0-12-16,-5-7-66 0,-5-15-119 31</inkml:trace>
  <inkml:trace contextRef="#ctx0" brushRef="#br0" timeOffset="-110906.75">22371 5676 307 0,'0'0'99'0,"0"0"-88"0,0 0 33 16,0 0-29-1,0 0 14-15,0 0 22 16,0 0-33-16,-55 11-7 0,52-11 11 15,1 0 14-15,-3 0-13 0,0 0-9 16,4 0 13 0,-1 1-18-1,0-1 20-15,-1 2-9 0,3 0-10 0,0-2-7 16,0 0-3-16,0 0 0 16,0 0-1-16,0 0 1 15,0 0 0-15,0 0 0 0,0 0 1 16,0 0 1-1,0 0-2-15,0 0 0 16,3 0-3-16,22 0 6 16,12 0 9-16,13 0 5 15,12 1-6 1,3 1 3-16,-3 2-11 0,-9-3-2 16,-12 1 0-1,-8 1-1-15,-9-1 0 16,-7 3-1-16,-2 0-18 0,-8 2-33 15,1 4-28-15,-3-6-28 16,-4-3-185-16</inkml:trace>
  <inkml:trace contextRef="#ctx0" brushRef="#br0" timeOffset="-110008.91">22984 5589 472 0,'0'0'100'16,"0"0"-43"-16,0 0-29 0,0 0 31 16,0 0-42-1,0 0-17-15,-37-23-1 16,37 23-1-16,-2 3-3 15,-2 17 5-15,4 6 0 0,0 7 1 0,0 0-2 32,0 3 1-32,15-6 0 15,6-6 1-15,5-2 5 0,10-9-1 16,6-4 26 0,5-6 4-16,4-3-3 15,-3 0-15-15,-5-9 5 0,-6-7-6 16,-7-5-10-1,-5-6-5-15,-14-8-1 0,-1-10-20 16,-10-8-9-16,0-5 19 0,-4 2 3 16,-18 8-11-1,-6 8 17-15,-8 11 1 0,-5 9 13 16,-10 8-13 0,-7 7-6-16,-7 5-3 0,-4 0-21 0,7 0-1 15,3 5-23-15,9 9 28 31,13 1 19-31,12-1 5 16,9 4 2-16,12 1 2 0,4 2-2 16,4 3 5-16,31 0 10 0,18 1 3 15,24 0-2 1,16-5 10-16,2-8-23 16,0-12-3-16,-5 0-23 15,-11-9 7-15,-11-12-5 16,-9-1 11-16,-14-1-1 15,-14-4-14-15,-15 1 13 16,-9-2 5-16,-7 2 7 0,0 5 0 16,-10-2 10-16,-3 8 30 15,-3 0 43-15,6 2-30 0,1 5-16 16,7 2-24-16,-1 6-3 31,3 0 10-31,0 0-12 0,-2 0-6 16,2 0-2-16,0 0-3 0,0 0 1 0,-4 0-6 31,4 18 4-31,-1 8 4 0,-3 7 0 0,3 8-2 31,-2 1 0-31,3 9 4 16,0 3 3-16,0 5 5 16,0-2-6-16,0 3 2 0,0-5-5 15,0-3 1-15,0 1 0 16,0 0-2-16,0-4-32 15,-2-2-26-15,-8-13-84 0,-5-16-107 16</inkml:trace>
  <inkml:trace contextRef="#ctx0" brushRef="#br0" timeOffset="-109387.96">23689 5634 603 0,'0'0'105'0,"0"0"-12"0,0 0-52 15,0 0-41 1,0 0-6-16,0 0-1 15,-5 32 7-15,5-6 0 16,0 6-2-16,6 5 2 0,-1 3 0 0,-1-1 1 31,-4-2-1-31,0-6 0 16,0-5-2-16,0-5 0 0,0-6-12 16,0-5-3-16,0-3 11 15,0-4-21-15,0-3-29 16,-4 0 24-16,-1 0-12 15,-1-9-32-15,0-11 20 0,2-7 55 16,-1-7 1 0,4-5 20-1,1-4 23-15,0-3 0 0,0 1-12 16,2-1 33-16,8 4-34 0,1 2 24 16,2 5-12-1,-2 6-1-15,-1 3-24 0,6 2-5 16,-3 5-12-1,0 7 0-15,-1-1 0 0,-1 6 0 16,1 4-8-16,-3 1-6 16,4 2 4-16,-2 0 0 0,-1 0-2 31,0 11 1-31,0 6 10 0,0 7-3 0,-8 3 0 31,-2 2 2-31,0 5 2 0,-2 3 0 0,-17-3 3 16,-2 0-1-16,-3-5-2 15,-8-7 0 1,-6 0-25-16,-4-7-44 0,-2-3-37 16,5-5-78-1</inkml:trace>
  <inkml:trace contextRef="#ctx0" brushRef="#br0" timeOffset="-108922.41">23933 5832 568 0,'0'0'73'16,"0"0"-55"-16,0 0-15 15,0 0-1 1,0 0-1-16,110-37 22 0,-85 37 21 15,-5 0-20-15,-6 5-23 0,-4 13-1 32,-6 7 0-32,-4 9 0 0,0 5 5 15,-14 5-5 1,-12-2 5-16,-3 0-1 0,-1-9 2 0,9-9 1 31,6-9 9-31,10-8-14 0,5-2-2 16,0-1-2-16,25-4-13 15,21 0 15-15,13 0 3 16,7 0-3-16,-1-5 0 0,-5-2 3 0,-8 3-3 31,-15 3 2-31,-16-1 11 16,-11 2-2-16,-10 0-6 16,0 0 2-16,0 0-7 0,0 0 0 15,-4 0-18-15,-9 0-22 16,3 9-50-1,1-6 11-15,2-1-280 0</inkml:trace>
  <inkml:trace contextRef="#ctx0" brushRef="#br0" timeOffset="-106325.47">22017 10512 383 0,'0'0'20'16,"0"0"-16"-16,0 0 21 16,0 0 35-16,0 0-11 0,0 0-13 15,0 0 9 1,4 0-1-16,-4 0 4 16,0 0-1-16,0 0-5 0,-4 0-16 15,-7-3-21-15,-6-1-4 16,-8 1 0-16,-6 1-1 15,-5 0-1-15,-5 2 1 16,-7 0-1-16,-3 4 0 16,-3 11 1-16,-2 5 0 0,-1 0 0 15,4 4 0 1,6 3 0-16,6 4 0 16,16 7-5-16,6 6-3 0,10 9 4 0,9 5-4 31,0 3 6-31,19 6 0 0,16-3 0 0,11 2 2 15,12-12-2-15,8-7-3 16,6-11 5-16,7-13 5 31,1-13-4-31,-3-6 2 16,-6-4-3-16,-12 0 7 0,-8-18 8 16,-5-5 3-16,-3-2-7 15,-3-4-5-15,-8-1-3 16,-2-3-1-16,-12 6 2 15,-7 3-4-15,-7 7 11 0,-4 5 17 16,0 2 9-16,0 3-17 16,-10 2-20-1,-10-2 0-15,-5 2-3 16,1 1-1-16,-2 0 3 0,0-1 1 16,-2 2-1-16,-1-3-7 0,-1 1-14 15,-6 2 17 1,0-1 3-16,4-1 2 0,-3 1 2 15,7-1 0 1,7 2-2-16,7 3 0 16,8-2-2-16,6 2 1 0,0 0 0 0,0 0-37 31,4 0-17-31,12 0-27 16,5 0-7-16,-6 0-69 0</inkml:trace>
  <inkml:trace contextRef="#ctx0" brushRef="#br0" timeOffset="-105381.86">22324 10784 508 0,'0'0'48'16,"0"0"-1"-16,0 0 3 0,0 0-2 15,0 0-12 1,0 0-28-16,15-19-8 0,-6 19 3 0,7 17 13 31,0 8-2-31,-1 9-3 0,-7 5-6 16,-3 3 7-1,-5 1-1-15,0-4-3 0,-3-5-3 16,-7-7-1-16,0-8-3 16,4-8 1-16,2-6-2 0,4-5 0 15,0 0 0-15,0 0 2 0,0-3 19 32,1-21-21-32,14-2-1 0,9-5-3 15,2 3 0-15,1 5-2 16,4 0 5-1,-5 6 1-15,-4 4 0 0,-5 4 7 16,-10 6 3-16,3 3-6 0,-5 0-4 16,8 0-4-16,3 11-3 15,4 6-2 1,2 4 3-16,6 0-11 16,1-3 8-16,5 0 9 15,8-7 0-15,5-4 1 0,4-5 1 16,2-2-2-1,-2 0 0-15,-4-9 0 16,-8-9 0-16,-4-2 2 0,-4-3-2 16,-11-1 1-1,-15 4-2-15,-5 0-6 0,-5 3 1 16,-26 3 2 0,-9 5-4-16,-7 6-5 0,-2 3 6 0,3 0 7 15,6 0 0-15,10 0-4 16,6 10 4-16,5 6 2 15,12 1-2-15,3 3-10 16,4 3 1 0,4-2 7-16,22 2 2 15,7-5 2-15,9-4 13 16,6-8-11-16,0-6-3 0,-4 0-1 16,-9-13-5-1,-10-14-6-15,-11-8 11 0,-11-4 2 16,-3-5 17-16,0-4-16 15,-3-2-3-15,-15 5 0 16,2 6 0-16,1 11 17 16,4 11 30-1,6 9 0-15,0 7-13 0,5 1-10 16,-3 0-24-16,2 1-9 16,1 22-5-16,-1 14 14 15,1 10 2-15,0 10-2 16,0 4 1-16,11 5 0 0,9 7 1 0,2 2-2 31,7-6-26-31,-3-20-120 16,-4-20-356-16</inkml:trace>
  <inkml:trace contextRef="#ctx0" brushRef="#br0" timeOffset="-104833.6">22047 10920 433 0,'0'0'169'15,"0"0"-97"-15,0 0-2 0,0 0-70 0,0 0 0 32,0 0 0-32,27 0 12 0,2 0-5 0,7 0-7 31,3 0-2-31,6 0-93 16,-8 0-16-16,-9-1-435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5:58:33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18143 14854 219 0,'0'0'85'0,"0"0"-69"15,0 0 26-15,0 0-13 16,0 0-12-16,0 0-6 16,0 0 0-16,0 0 2 15,0 0 0-15,0 0-8 16,0 0 7-16,0 0-7 15,0 0 9-15,0 0-13 0,0 0 5 16,0 0 1-16,2 0 0 16,4 0-2-16,3-10-2 15,3-4 2-15,1 0 0 16,-6-2-5-16,3 1 3 16,-1-2-3-16,-2 0 1 15,1-1 3-15,-6 2-3 16,2-1-1-16,-4 1 4 15,0 6-1-15,0 2 2 16,0 2 3-16,0 4 0 16,0 2-4-16,3 0-4 0,-3 0 1 15,0 0-1 1,0 0 0-16,0 0-17 0,0 0 5 16,0 2-11-16,0 17 23 15,0-2 0-15,0 6 3 16,5 2-2-16,-2-1-1 15,2 2 0-15,0-3 1 16,-3 4-1-16,-2-2 1 16,3 0-1-16,-3 3 0 15,0-2-1-15,0 1 0 16,-5 0 1-16,-5-8 2 16,5-2-1-16,-1-7-1 0,6-5 1 15,0-2-1-15,0-1 3 16,0-1-3-16,0-1 0 15,-4 0 0-15,4 0 3 16,0 0-6-16,0 0 5 16,0 0-2-16,0 0 2 15,0 0-2-15,0 0 2 16,0 0-4-16,0 0 1 16,0 0-18-16,9 0 3 15,12 0 16-15,11 0 0 16,5 0 1-16,-1 0-2 15,-6 0 1-15,-7 0-11 16,-8 0 5-16,-5 0-3 16,-5 0 3-16,-2 4-25 15,-3 6 7-15,0-1-39 0,-3-2-100 16</inkml:trace>
  <inkml:trace contextRef="#ctx0" brushRef="#br0" timeOffset="96370.71">30583 7232 191 0,'0'0'34'15,"0"0"-4"-15,0 0-25 16,0 0-3-16,0 0 0 16,0 0 1-16,-18 0 1 15,18 0 10-15,0 0 19 16,0 0-13-16,0 0-3 16,0 0-10-16,0 0-1 15,0 4-4-15,4-1 2 16,10 3 10-16,9-3-7 15,14-3 0-15,14 0 5 16,14 0 2-16,16 0-1 16,3-7-5-16,0 0-8 0,-2 2 0 15,-20 1-59-15,-21 1-151 16</inkml:trace>
  <inkml:trace contextRef="#ctx0" brushRef="#br0" timeOffset="97353.14">30414 7078 116 0,'0'0'113'0,"0"0"-85"16,0 0-23-16,0 0 1 15,0 0-6-15,0 0 2 16,0 0 20-16,0 0 11 16,0 0 8-16,0 0-16 15,0 0-10-15,5 0-14 0,5 3-1 16,13 1-4-16,11 3 3 15,9-2 1-15,8 2-10 16,-5 3-11-16,-3-3-35 16,-12-3-127-16</inkml:trace>
  <inkml:trace contextRef="#ctx0" brushRef="#br0" timeOffset="106460.72">30997 10553 205 0,'0'0'33'0,"0"0"3"15,0 0-30-15,0 0-4 16,0 0 12-16,0 0-5 16,0 0-6-16,0 0 2 15,-17-14 5-15,17 14 7 16,0 0-4-16,0 0-8 16,0 0-5-16,0 0-3 15,0 0 0-15,0 0 2 16,0 0 1-16,0 1 1 15,2 3 0-15,1-4-1 16,-3 2 4-16,1-1-8 16,-1-1 9-16,0 2-8 15,1 2 3-15,-1-3 0 16,4 2 4-16,-3 1-4 0,2-3 0 16,-1 3-1-16,4 1 0 15,3-2-4-15,11 3 4 16,11-3 0-16,12-1-5 15,13-1-2-15,9 1-4 16,2 2-26-16,0-4-48 16</inkml:trace>
  <inkml:trace contextRef="#ctx0" brushRef="#br0" timeOffset="106730.87">31090 10731 330 0,'0'0'30'15,"0"0"-27"-15,0 0-3 16,0 0-4-16,0 0-6 15,0 0-3-15,6 74 8 16,30-63 5-16,10-4-4 16,8-3-17-16,6-1-56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6T06:00:04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7545 8735 644 0,'0'0'150'0,"0"0"-142"0,0 0 3 15,0 0 19-15,0 0-8 16,0 0 3-16,0-5 4 15,0 5-10-15,0 0-10 16,0 0-8-16,0 0-1 16,0 0 0-16,0 0 0 15,-3 0-1-15,-2 12-3 16,-1 10 3-16,1 5 0 0,-3 2-3 16,8 0-7-16,0 3 2 15,0 1-9-15,0-1 3 16,0 0 9-16,0-1-3 15,14-3-4-15,-1-5 10 16,0-7-6-16,2-4 3 16,0-7 3-16,7-3 2 15,0-2-6-15,14 0 7 16,2-21 1-16,2-7 4 16,1-4-2-16,-1-9 3 15,-5 1 12-15,-6-1-3 16,-4-2 0-16,-8-3 12 15,-2 0-13-15,-10-2-5 16,-5-7-3-16,0 3-5 16,0-1 0-16,-16 3 4 0,-10 5 2 15,1 3 10 1,-8 3-10-16,-2 5 0 0,-2 4 0 16,-4 3-7-16,-1 8 0 15,-5 3-2-15,1 11-7 16,-2 1-1-16,2 4-14 15,4 0 16-15,3 20-5 16,0 8 9-16,9 8 0 16,4 7 0-16,5 4-6 15,11 3 7-15,10 3-4 0,0 2 1 16,15-6-7 0,16-7 5-16,13-6-8 0,8-12-4 15,13-8-3 1,12-9-6-16,5-7-30 0,-3 0 19 15,-10 0 12 1,-18-2 6-16,-17-3 11 0,-8 2 11 16,-11 3 0-16,-6 0 0 15,-4 0 0-15,6 5 0 16,0 12 3-16,4 3 0 16,0 5-3-16,-5 4-1 15,2 1-11-15,-4-5-78 16,-1-8-110-16</inkml:trace>
  <inkml:trace contextRef="#ctx0" brushRef="#br0" timeOffset="366.19">8313 8695 588 0,'0'0'120'16,"0"0"-103"-16,0 0 26 0,0 0-7 15,0 0-12-15,0 0 2 16,1-3-1-16,-1 3-8 15,2 0-12-15,-2 5-5 16,0 19-5-16,5 24 3 16,0 16 2-16,5 17 5 15,-3 5-4-15,4 2 1 16,4-7-2-16,-8-5-8 16,3-12-50-16,-7-19-121 15,-3-18-291-15</inkml:trace>
  <inkml:trace contextRef="#ctx0" brushRef="#br0" timeOffset="3165.34">23367 7719 787 0,'0'0'51'16,"0"0"-14"-16,0 0-37 15,0 0-5-15,0 0-5 16,0 0 9-16,0-11 1 15,0 11 2-15,0 0-2 16,0 0 2-16,0 3-4 16,0 15 0-16,0 13 2 15,-5 8 0-15,-5 5 0 16,5 4 0-16,3 3-2 16,2-2 2-16,0-1 0 0,0-5 0 15,2-3 0-15,13-8-7 16,5-5-10-16,3-7 0 15,6-8 14-15,7-7 2 16,3-5 0-16,6 0 0 16,-3-19 1-16,1-9 6 15,-8-6 22-15,-5-5-12 16,-9-8 8-16,-5-4-19 16,-5-6-4-16,-2-2-2 15,-9-5 0-15,0 4-5 16,0 1 3-16,0 6-14 15,-10 9 7-15,-5 9 4 0,-5 6 4 16,-1 6-5-16,-4 9-2 16,-2 3 6-1,-10 9-8-15,-5 2-6 0,-4 0-12 16,-2 11 2-16,2 12 18 16,1 8 1-16,6 7 3 15,6 4 5-15,10 5 0 16,9 2-5-16,13-1 5 15,1-5-3-15,9-1 3 16,20-8 0-16,9-4 10 16,10-6-2-16,4-5-4 15,1-8 11-15,-2-6-15 0,0-5 1 16,-10 0-1 0,-8 0-24-16,-8-8-17 0,-10-5-12 15,-9-3 12-15,-1 1-8 16,-5 0 34-16,0-2 15 15,2 4 26-15,2 2 33 16,5 1 4-16,2 0-43 16,5 5 5-16,7 0-17 15,6 3 5-15,2 2-9 16,5 0 6-16,-5 3 1 16,-3 13-3-16,-7 8-6 15,-10 2-1-15,-8 5-1 16,-3 4 0-16,-5-1 2 15,-15 0 3-15,2-7 5 16,3-4 0-16,8-6 4 16,7-3-10-16,0-1-3 0,4-3-1 15,22 2 12-15,9-2 2 16,8-3-1-16,4-2-13 16,0-2 5-16,-2-3-2 15,-6 0-3 1,-12 0-7-16,-11 0-11 0,-8 0-20 15,-8 0-42-15,0 4 18 16,-3 0-6-16,-15 0-133 16</inkml:trace>
  <inkml:trace contextRef="#ctx0" brushRef="#br0" timeOffset="14478.52">9033 7422 657 0,'0'0'28'16,"0"0"-14"-16,0 0-11 16,0 0-3-16,0 0-1 15,0 0 1-15,0 0 26 16,0-5 19-16,0 5-9 16,0 0-15-16,0 0-13 15,0 0-6-15,0 0-1 16,0 0 2-16,0 0-3 15,0 0 1-15,0 20-2 16,-9 15-4-16,3 13 5 16,-3 11 0-16,7 9 0 15,-3 2 0-15,5 0 0 16,-3-8 0-16,3-8 2 0,-2-8-2 16,-3-8 0-16,0-9 0 15,0-9-3-15,4-8-10 16,1-9-2-16,0-3-9 15,0 0 7-15,0-13 16 16,0-16-69-16,0-9 15 16,0-1 55-16,0 5 4 15,0 5-4-15,-8 9 0 16,-3 7 9-16,0 8 22 16,1 5-28-16,-7 0 0 15,1 9-3-15,-4 17-3 0,4 4 2 16,-4 8 1-16,10 3-1 15,5-2 0-15,5-3 1 16,0-8-2-16,4-4-5 16,12-9-4-1,5-8 0-15,-1-7 11 0,4 0 0 16,1-17 0-16,1-8 1 16,-2-4-1-16,-9-3-38 15,-9 2-41-15,-6 3-4 16,0 10 81-16,-10 6 2 15,-14 11 62-15,-2 0 9 16,-3 14-65-16,3 11-5 0,6 0 1 16,4 1-2-16,9-2 0 15,4 0 1-15,3-3-1 16,0-2-2 0,0-3 1-16,10-8-8 0,1-4-9 15,4-4-8-15,0 0-19 16,3-18 25-16,2-4-47 15,-8-2-68-15,-4 2 135 16,-8 5 32-16,0 5 109 16,0 6-72-16,0 1 36 15,0 3-30-15,0 2-42 16,0 0-6-16,0 0-20 16,0 0-7-16,-4 0-1 15,0 12-5-15,-2 20 3 0,-2 17 3 16,0 18 0-16,4 18 3 15,1 21 21-15,3 19-13 16,0 9-5-16,0 13-3 16,0 1-1-16,0-8-1 15,0-5-1-15,0-14 0 16,-10-14-1-16,-1-12-4 16,3-13 3-16,-2-18-6 15,3-16 7-15,2-17 0 16,-1-14-7-16,4-10 0 15,2-7 7-15,0 0 1 16,0-21 0-16,0-16-7 16,0-10-32-16,0-8 36 0,0-4 3 15,8-3-16 1,-3-1 5-16,0 4 8 0,-3 9 3 16,-2 9 1-1,0 14 21-15,0 10 43 0,-2 8-28 16,-8 6-23-16,2 1-2 15,-10 2-12-15,2 0-3 16,-8 15-9-16,0 11-5 16,-3 11 15-16,4 8-2 15,7 4 2-15,6 4 2 16,10 0 1-16,0-4-1 16,5-3-1-16,16-9-1 0,9-13 2 15,-1-8 0-15,5-13 2 16,2-3-2-16,-3-3 4 15,1-18-4 1,-6 0 2-16,-2 0-2 0,-7 0 0 16,-13 3 2-1,-6-1-2-15,0 0 2 0,-11 0 5 16,-14 1 0-16,-3 2-2 16,-2 4 5-16,4-2-4 15,0 3 1-15,7 2 1 16,9 6-4-16,5 1 10 15,3 1 1-15,2 1-14 16,0 0-1-16,0 0-12 0,0 0-2 16,0 0 12-16,5 3 1 15,-3-2 1-15,1 1-4 16,-3 0 3-16,0-2 1 16,0 3 0-16,0 13 12 15,0 14-7-15,-5 20 7 16,-9 16 4-16,2 14-11 15,-1 12 3-15,2 14-2 16,1 3-1-16,5 1-1 16,2 6-4-16,3-13 0 15,-3-9-63-15,1-9 29 16,-4-19 2-16,-9-26-112 16,0-21-438-16</inkml:trace>
  <inkml:trace contextRef="#ctx0" brushRef="#br0" timeOffset="15231.54">8328 7930 349 0,'0'0'236'0,"0"0"-161"16,0 0-66-16,0 0 9 16,0 0 31-16,0 0 35 15,-4 0-10-15,4-3-35 16,0-9-19-16,0-3-19 15,0 1 2-15,-3-1 0 16,-4 1-3-16,-4 2-2 0,-4 3 1 16,2 6-8-16,-8 3 8 15,-4 2-8-15,-1 19 6 16,0 7-8-16,4 4 5 16,12 2-1-16,7-2-2 15,3-2-2-15,7-1 0 16,16-2 3-16,4 0 6 15,3 4 1-15,0 3 1 16,-4 2 0-16,-5 3 0 16,-6-6 0-16,-12-3 0 15,-3-6 1-15,0-3-1 16,-6-6 2-16,-12-2-2 16,-6-1-3-16,-1-12-106 15,3 0-140-15</inkml:trace>
  <inkml:trace contextRef="#ctx0" brushRef="#br0" timeOffset="15428.85">8449 8067 714 0,'0'0'10'15,"0"0"-10"-15,0 0-6 16,0 0-35-16,0 0 29 15,0 0 11-15,0-31 1 16,0 31-7-16,0 0-48 16,0 0-102-16</inkml:trace>
  <inkml:trace contextRef="#ctx0" brushRef="#br0" timeOffset="15694.36">8670 7775 616 0,'0'0'14'16,"0"0"-12"-16,0 0 11 16,0 0-9-16,0 0-4 0,0 0 0 15,-93 109 13-15,81-70 33 16,7 1-10-1,5-2-20-15,0-1-3 0,21-8-11 16,12-9-2-16,8-7-12 16,6-6-42-16,9-7 7 15,-2-7-94-15</inkml:trace>
  <inkml:trace contextRef="#ctx0" brushRef="#br0" timeOffset="24035.99">11924 5784 195 0,'0'0'11'0,"0"0"-7"16,0 0-4-16,0 0 1 15,-98 93-2-15,86-67-8 16,-3 2-192-16</inkml:trace>
  <inkml:trace contextRef="#ctx0" brushRef="#br0" timeOffset="24827.15">11461 6196 181 0,'0'0'442'16,"0"0"-401"0,0 0-25-16,0 0 59 0,0 0-29 15,0 0-26-15,-3-29 24 16,3 29-15-16,0 0-15 16,0 0-6-16,0 0 4 15,0 0-3-15,0 0-9 16,0 0-2-16,0 0 2 15,3 0-8-15,13 7-7 16,0 19 2-16,4 7 6 16,1 12 6-16,0 3 0 15,-1 0-6-15,0 0 7 16,0-5-1-16,-6-11-12 16,-1-5-11-16,-2-10 23 0,-6-5 1 15,0-2-4-15,-3-7 8 16,1-1-8-16,-3-2 8 15,1 0-4-15,4 0 2 16,1 0 31-16,9-17 1 16,7-14-15-16,2-8-8 15,3-8-4-15,-2-4 9 16,-4 0 3-16,-5 1-12 16,-3 6 6-16,-3 9 4 15,-5 7-7-15,-2 11-2 16,1 6-6-16,-4 6 0 15,0 3-2-15,0 2 0 16,0 0-18-16,0 0-35 16,0 11-39-16,0 17 35 15,0 7 0-15,0 1-111 0,0-4-195 16</inkml:trace>
  <inkml:trace contextRef="#ctx0" brushRef="#br0" timeOffset="25174.84">11964 6454 449 0,'0'0'134'0,"0"0"-86"16,0 0-14-16,0 0 50 0,0 0-44 16,0 0 13-1,50-44-34-15,-50 40-9 0,0 2 10 16,0 1-17-16,0-1-1 15,0 2 5-15,-8 0-7 16,-8 2 0-16,-8 17-2 16,-3 6 0-16,-3 3 0 15,7 4 1-15,2 2 1 16,6-2-3-16,11-1 2 16,4-5-2-16,0-5-8 15,12-1-4-15,13-7 8 16,5-3-9-16,6-3-13 15,0-5-20-15,-2-2-41 16,-6 0-33-16,-9 0-168 0</inkml:trace>
  <inkml:trace contextRef="#ctx0" brushRef="#br0" timeOffset="25690.98">12189 6585 461 0,'0'0'70'0,"0"0"-39"16,0 0-7-16,0 0 10 15,0 0 16-15,0 0-9 16,0-3-7-16,0 3-24 0,0 0 0 16,0 0-8-1,0 0-2-15,0 0 1 0,0 0 6 16,1 0-6-16,1 5-1 16,0 15 20-16,-1 10 21 15,-1 7-24-15,0 4 0 16,0 6-2-16,-1-2-5 15,-6-2-5-15,4-3-3 16,-1-5-2-16,4 0-3 16,0-14-93-16,-1-8-339 15</inkml:trace>
  <inkml:trace contextRef="#ctx0" brushRef="#br0" timeOffset="45188.88">10800 5206 358 0,'0'0'24'0,"0"0"11"16,0 0-7-16,0 0-13 16,0 0 8-16,0 0 21 0,0 0 22 15,0 0-24 1,-3 0-12-16,3 0-6 0,-2 0 12 15,2 0-4-15,0 0-16 16,-4 0-4-16,4 0-9 16,0 0-3-16,0 0 1 15,0 0-1-15,0 0 0 16,0 0 0-16,0 0 0 16,0 0 0-16,-1 0 0 15,1 0 0-15,0 0 0 16,0 0 3-16,0 0-3 15,0 0 1-15,0 0-1 16,0 0 0-16,0 0 0 16,0 0 0-16,0 0-2 0,0 0-3 15,0 0 0 1,0 0-4-16,0 0-8 16,11 0 14-16,12 0 3 0,7 0 4 15,6 0-2-15,4 0-2 16,-6 0 0-16,-3 0-11 15,-2 0-26-15,-7 0 12 16,-2 0-17-16,-9 0-27 16,-5 0-39-16,-6 0-135 15</inkml:trace>
  <inkml:trace contextRef="#ctx0" brushRef="#br0" timeOffset="45466.88">10911 5065 482 0,'0'0'14'16,"0"0"14"-16,0 0-4 15,0 0-19-15,0 0-3 16,0 0 25-16,-6-7-5 15,6 7-17-15,-4 15 9 0,2 10 13 16,-1 7-13-16,1 7-6 16,-2 1-8-1,4 4 0-15,0 0-8 0,0-4-46 16,0-9-73-16</inkml:trace>
  <inkml:trace contextRef="#ctx0" brushRef="#br0" timeOffset="49168.9">12231 5228 295 0,'0'0'142'15,"0"0"-116"-15,0 0 4 16,0 0 6-16,0 0-23 16,0 0 37-16,-11-5-11 15,11 5-12-15,0 0-8 16,-4 0 11-16,1-2 15 0,1 2-24 16,-1-1-16-16,3 1 6 15,-3-2-3 1,-1 2-2-16,4 0-4 0,0 0-1 15,0 0 11-15,0 0-4 16,0 0-8-16,0 0 0 16,0 0-5-16,19 0-3 15,23 0 8-15,21 0 1 16,10 0 3-16,2 0-4 16,-12 0-9-16,-16 0 2 15,-19 0-6-15,-8 0 10 16,-12 0-2-16,-1 0 1 15,-5 3-48-15,-2-1-39 16,-2-2-141-16</inkml:trace>
  <inkml:trace contextRef="#ctx0" brushRef="#br0" timeOffset="79507.48">11021 5852 239 0,'0'0'93'0,"0"0"-73"15,0 0 22-15,0 0 12 16,0 0-21-16,0 0-8 16,0 0-7-16,0 0-8 15,0 0-3-15,0-2-7 16,0 0 1-16,3 1 5 0,-3 1-6 16,0 0 5-1,0 0 22-15,0 0-1 0,0 0-8 16,0 0-4-16,0-2 5 15,0 0-14-15,0 0-4 16,0 2-1-16,-5-1 10 16,-4 1-8-16,-1 0-2 15,-3 0 4-15,-3 0-1 16,1 0-3-16,0 0 2 16,-1 0-2-16,2 0 0 15,-1 0 3-15,4 0-2 16,-4 0 3-16,-1 0-3 15,-1 0 3-15,2 0 7 16,3 0 4-16,2 0 9 16,1 0-22-16,6 0 20 15,-2 0 2-15,2 0-24 16,-2 0 0-16,4 0 1 0,1 0 0 16,0 0 4-16,0 0-4 15,0 0-1-15,0 0 0 16,0 0 0-16,0 0-1 15,0 0 1-15,0 0-6 16,0 0-6-16,0 0-18 16,6 0 14-16,15 0 16 15,9 0 2-15,3 0-1 0,8 0 4 16,-5 0-5 0,-3 0 0-16,3 0 1 0,-6 0-1 15,-4 0 0-15,-5 0 0 16,-6 0 0-16,-4 0 1 15,-4 0 0 1,-5 0-1-16,-1 0 16 0,-1 0 32 16,0 0-7-16,0 0-9 15,0-1-17-15,0 1-9 16,0 0-2-16,0-3-4 16,0 2 0-16,0 1-5 15,0-2-31-15,0 2-59 16,0 0-30-16,0 0-99 15</inkml:trace>
  <inkml:trace contextRef="#ctx0" brushRef="#br0" timeOffset="80844.95">12501 5756 235 0,'0'0'124'0,"0"0"-123"16,0 0-1-16,0 0 0 16,0 0 31-16,0 0 52 15,-12 0-33-15,12 0 11 16,0 0-22-16,0 0-22 16,0 0 1-16,0 0-5 15,0 0 1-15,0 0 27 16,0 0-8-16,0 0-9 15,-2 0-3-15,1 0-2 16,1 0-6-16,0 0-3 16,0 0-2-16,0 0-3 0,0 0-5 15,0-4-4-15,11 4-9 16,13-2 8-16,8-1 4 16,13 1 1-16,9-3-3 15,8-2 3-15,1 0 1 16,-1 1 0-16,-7-1 1 15,-11 6-2-15,-7-4 0 16,-3 3 0-16,-7-3-1 16,-2 0 0-16,0 2-24 15,-3-2-69-15,-6-1 26 16,-5 3-90-16,-2-3-79 16</inkml:trace>
  <inkml:trace contextRef="#ctx0" brushRef="#br0" timeOffset="81311.92">12735 5576 351 0,'0'0'38'15,"0"0"-25"-15,0 0 38 16,0 0-13-16,0 0 51 15,0 0-30-15,0 0-6 16,0 0 7-16,0 0-20 16,0 0-12-16,0 0-9 15,0 0-12-15,0 0-7 16,0 0 0-16,0 0 0 0,0 0 0 16,0 13-6-1,0 17-8-15,5 20 14 0,4 23 9 16,-4 13 2-16,0 10-9 15,-5-5 5-15,0-2-6 16,6-5-2-16,-2-4-3 16,0-11-67-16,0-23-222 15</inkml:trace>
  <inkml:trace contextRef="#ctx0" brushRef="#br0" timeOffset="84417.58">11206 4093 336 0,'0'0'34'0,"0"0"-34"15,0 0-12-15,0 0 12 0,0 0 17 16,0 0 76-16,0 0-39 16,0 0 16-16,0 0-32 15,0 0 7-15,0 0 30 16,0 0-29-16,0 0-25 15,0 0-12-15,0 0-8 16,0 0-1-16,0 0 0 16,0 0 1-16,0 0 0 15,0 0 0-15,0 0-1 16,0 0 0-16,0 0 0 0,0 0 0 16,0 0 0-1,0 0 5-15,0 0-4 0,0 0 1 16,0 0 0-16,0 0-2 15,0 0 4-15,0 0 0 16,0 0 4-16,15 0-7 16,12 0-1-16,21-2 12 15,8-5-10-15,6 0-2 16,1 2 0-16,-10 0-2 16,-1 0-2-16,-15 2 0 15,-12-1 3-15,-6 2 1 16,-13 1 0-16,-5 1 0 15,3 0-3-15,-4-2-24 16,0-1-48-16,4-4-32 16,-3-5-224-16</inkml:trace>
  <inkml:trace contextRef="#ctx0" brushRef="#br0" timeOffset="85010.12">11740 3642 296 0,'0'0'172'16,"0"0"-166"-16,0 0 35 15,0 0 41-15,0 0-17 16,0 0-6-16,0-8 6 16,0 8-42-16,0 0-10 15,0 0-2-15,0 0-9 16,0 0-2-16,0 0-1 16,0 0 0-16,0 0-4 15,0 0-20-15,3 8 17 16,5 14 5-16,2 13 3 15,-2 9-3-15,1 7 3 16,-4 8-1-16,0-4 0 0,2-4 1 16,2-4-2-1,1-12 2-15,-5-7-1 0,0-11 1 16,-5-8 0-16,0-8 0 16,0-1 0-16,2 0 3 15,1-3 34-15,3-25-15 16,0-14-22-16,9-13-2 15,0-3 2-15,5-1 0 16,2 1-2-16,-6 6 2 16,0 10 1-16,-1 7 1 15,0 7-1-15,-5 5-1 16,1 8-3-16,-6 7-1 16,-2 4 0-16,0 4-38 15,1 0-76-15,-1 0-41 0,-3 11-5 16</inkml:trace>
  <inkml:trace contextRef="#ctx0" brushRef="#br0" timeOffset="85395.94">12142 3833 251 0,'0'0'151'0,"0"0"-136"16,0 0 35-16,0 0-29 15,0 0-8 1,0 0 86-16,10-16-26 0,-10 16-15 16,0 0-28-16,0 0-16 15,0 0-14-15,-10 0-2 16,-1 7 0-16,-3 10 2 15,3 2-3-15,0 4 2 16,1 2-1-16,5 4 0 16,4-3 0-16,1 0 2 15,0 0 0-15,12-5-5 16,12-2 5-16,0-7-1 16,12-2-9-16,2-7-10 0,1-1-5 15,6-2-15-15,-9 0-66 16,-3-7-182-16</inkml:trace>
  <inkml:trace contextRef="#ctx0" brushRef="#br0" timeOffset="85945.95">12494 3908 474 0,'0'0'78'16,"0"0"-12"-16,0 0-19 16,0 0 7-16,0 0 13 15,0 0-24-15,3-11-18 16,-3 11-17-16,0 0 0 16,0 0-7-16,0 0-1 15,0 0-2-15,0 17-2 16,0 11 1-16,0 7 3 15,0 4 0-15,-3 4 0 16,-2-2 0-16,2-5 0 16,3-4 0-16,0-5-16 0,0-1-76 15,0-12-83 1</inkml:trace>
  <inkml:trace contextRef="#ctx0" brushRef="#br0" timeOffset="87009.48">12246 3324 472 0,'0'0'90'0,"0"0"-25"16,0 0-12-16,0 0 15 15,-94-98 3-15,74 80-35 16,3 4-13-16,-7 1-22 15,7 2 0-15,-5 4-2 16,-4 3 1-16,-4 2-1 0,-6 2 1 16,-9 0 0-16,6 0 0 15,-6 0 0-15,2 0 2 16,0 0-1-16,-2 9 0 16,-1 2-1-16,-5 2 0 15,0 3-2-15,1 0-7 16,6 3-3-16,7-2 10 15,4 4 0-15,3 0 1 16,3 4 0-16,-7 2 0 16,3 1-1-16,-4 6 0 15,-1 0 2-15,1 7-1 16,0-1 1-16,-3 4-1 0,8 0-6 16,-2 3-2-1,4 0-1-15,2-3 2 0,6-1 2 16,6-4-7-16,9-2 0 15,5-1 8-15,0-1-2 16,4 5-1-16,21-2-20 16,8-1 8-16,6 1-6 15,11-3 19-15,5 1 3 16,8 0-7-16,5 3-10 16,6-3 6-16,1 4-43 15,-4 0-23-15,-5-7-1 16,-3-5 8-16,-1-1 42 15,-1-9 14-15,3-1 12 16,-1-6-24-16,7-7 8 16,-6-4-17-16,4 0 39 15,4 0 99-15,13-13-66 0,3-6 33 16,4-6 10-16,-5-4-30 16,-8-2-37-16,-4-7 68 15,-3 1-41-15,0-6-25 16,-5 3 35-16,-5-5 3 15,-9-1-21-15,-8-2-3 16,-9-3-9-16,-13-1-8 16,-8-7 7-16,-5 1-8 15,-5 1 2-15,-5 2 3 16,0 4 18-16,0 2-4 16,-15 6-17-16,-2-4-4 0,-1 4-5 15,-10-1 0-15,-6-3 0 16,-9 3-2-16,-13 0 4 15,-9 2-2-15,-8 5 0 16,-4 3 2-16,3 3-2 16,-3 8 4-16,4 7-4 15,0 10-1-15,0 6-9 16,2 0-13-16,5 19-7 16,6 5-2-16,0 8 2 15,9 3-20-15,3 9-42 16,7 5-61-16</inkml:trace>
  <inkml:trace contextRef="#ctx0" brushRef="#br0" timeOffset="89889.83">20339 8222 482 0,'0'0'69'0,"0"0"-60"16,0 0-9-16,0 0-1 15,0 0 1-15,0 0 56 0,0-4-8 16,0 4 20 0,0 0-14-16,0 0-22 15,-3 0-13-15,-6 0-18 0,-1 0-1 16,3 0-2-16,-8 11 1 16,5 3-3-16,4 1 3 15,2 0-3-15,4 0-2 16,0-3-18-16,1-1-17 15,18-6-2-15,0-2 21 16,4-3 7-16,4 0-8 16,-7-12 17-16,-3-6 6 15,-6-1 15-15,-7 0-3 16,-4-2 4-16,0 1 17 16,-11 5-5-16,-5 1-4 0,-1 4-18 15,-3 6-6-15,4 4-46 16,-6 0-59-16,3 0-81 15</inkml:trace>
  <inkml:trace contextRef="#ctx0" brushRef="#br0" timeOffset="91550.51">19474 9533 539 0,'0'0'136'0,"0"0"-134"16,0 0-2-16,0 0 0 15,0 0 2-15,0 0 11 16,-5 0 16-16,5 0-6 16,0 0-20-16,0 0-1 15,0 0-1-15,10 0 2 16,12 0-3-16,9 0 9 15,4-5-9-15,-3 1-10 16,1-1-70-16,-3-3-24 16,-10-4-436-16</inkml:trace>
  <inkml:trace contextRef="#ctx0" brushRef="#br0" timeOffset="92678.09">19929 9339 507 0,'0'0'76'16,"0"0"-28"-16,0 0 29 15,0 0-66-15,0 0 20 16,0 0-4-16,-12-31 13 16,12 31-33-16,0 0-7 15,0 0-2-15,0 0-2 16,0 0-1-16,0 12-6 16,0 12 11-16,0 9-1 15,0 9 1-15,0 1 0 16,0 4 0-16,0-5 0 15,0-6 2-15,0-12-2 16,0-8 0-16,0-9 0 16,0-7 0-16,0 0 1 15,0 0 0-15,5-7 2 0,16-21-3 16,5-13-106-16,6-8 77 16,2-8 21-16,-8 1-47 15,1-1-29-15,-12 13 84 16,-5 10 42-16,-10 14 18 15,0 10 28-15,0 7-77 16,0 3 63-16,-9 0-58 16,-12 8-16-16,-12 14-3 15,3 5 2-15,4-1 1 16,12 0 0-16,13 0-3 0,1-5-1 16,5-2 4-1,17-7-3-15,18-4-13 16,12-8 4-16,6 0-36 15,8-3-8-15,7-16 19 0,-11-5 4 16,-4-1 33-16,-17 0 6 16,-19-1-5-16,-12 4 1 15,-10 1 37-15,0 8 26 16,-11 1 5-16,-5 7-18 16,-5 5-43-16,1 0-9 15,1 0 1-15,7 15-1 16,7 7 0-16,5 5-7 15,0 3 6-15,21 2-1 0,5 0-8 16,4-2-41 0,-6-3-102-16,-7-11-202 0</inkml:trace>
  <inkml:trace contextRef="#ctx0" brushRef="#br0" timeOffset="110771.37">23897 8561 467 0,'0'0'51'0,"0"0"39"16,0 0-42-16,0 0-16 15,0 0 65-15,0 0-74 16,4-87 9-16,-3 84 1 16,-1 1-14-16,0 2-6 15,0 0-5-15,0 0-5 16,0 0-3-16,0 0-1 15,0 0-4-15,0 5-24 16,0 15 18-16,0 9 9 16,0 9 0-16,0 3 2 15,0 5-2-15,-1-2 2 16,-3-2 0-16,4-8-2 0,0-8 2 16,-3-3 3-16,3-7-3 15,-2-7 0-15,2-2-3 16,0-6 5-16,0-1-2 15,0 0 0-15,0 0 1 16,0 3-1-16,0-3 0 16,0 0 3-16,0 0 0 15,0 0 3-15,0 0-6 16,-3-5 1-16,0-1 0 0,-6 1-1 16,-1 1-1-16,-1 3-13 15,-1 1 10-15,-2 0-12 16,-1 0-1-1,-1 0 10-15,-1 7 3 0,2 7 1 16,4 2 1 0,4 1 0-16,7 6-1 0,0-1 3 15,2 0 0-15,14-2-3 16,4-3 3-16,2-3 0 16,-1-2 1-16,-1-3 0 15,1-2-2-15,-1-3 3 16,-2-3 3-16,1-1-2 15,1 0-3-15,2-10-8 0,-2-13-62 16,-8-1-28 0,-11 0 26-16,-1 2 64 0,-1 5 8 15,-20 6 80-15,-5 5-49 16,1 5 11 0,-3 1-12-16,2 0-21 0,0 0-9 15,5 10-2-15,1 7 0 16,3 0-23-16,5 3-55 15,8-3-73-15</inkml:trace>
  <inkml:trace contextRef="#ctx0" brushRef="#br0" timeOffset="111455.53">23877 9492 581 0,'0'0'96'16,"0"0"-94"-16,0 0 25 15,0 0 39-15,0 0-26 16,0 0-36-16,-1-35 2 15,-19 35-2-15,-5 2-4 16,3 14 0-16,-5 5-1 16,9 0-2-16,3 2 1 15,8-5 0-15,7-2-8 0,0-3-4 16,14-6 11-16,12-2-1 16,7-5-2-16,7 0-2 15,-1 0-34-15,-5-16-1 16,-6 0 6-16,-9-1-44 15,-17 0 51-15,-2 1 30 16,0 5 22-16,-21 4 13 16,-2 7-22-16,-1 0 15 15,6 0-21-15,3 17-7 16,10 0-1-16,5-2-12 0,0-1-11 16,0-2-1-16,6-6 16 15,6 1-4-15,3-7 7 16,0 0-7-16,3 0 12 15,-4 0 1-15,0-7 8 16,-7-3 30-16,-2 5-32 16,-1 2 67-16,-4 3 0 15,0 0-3-15,0 0-47 16,0 0-23-16,0 5-1 16,0 20 0-16,0 10 1 15,-4 19 10-15,3 5-3 16,0 8-5-16,1 4 2 15,-5 0-1-15,1-3-3 16,-2-1 0-16,-1-1 0 16,-5-6 0-16,-2-3-15 0,-7-6-75 15,-3-18-22-15,4-19-155 16</inkml:trace>
  <inkml:trace contextRef="#ctx0" brushRef="#br0" timeOffset="112988.78">23243 9080 460 0,'0'0'116'0,"0"0"-60"16,0 0-9-16,0 0-23 15,0 0 60-15,0 0-34 16,15-31-37-16,-15 28 3 15,0 3-8-15,-11 0-8 16,-6 0-5-16,-5 11-1 0,3 6 5 16,1 4 0-1,6 3-1-15,6 1-1 0,6 0 2 16,0 1 0 0,0 0-1-16,15-4 0 0,8-2 2 15,4-5 1-15,8-6-1 16,5-4 1-16,4-5 1 15,3 0-2-15,-4-13 0 16,-9-6 0-16,-4-3 1 16,-13-2 5-16,-7-3 10 15,-10-5 6-15,0-3-20 16,-2-2-2-16,-20-2-22 0,-2 6 4 16,-4 5 11-16,1 5 5 15,0 9 2-15,-3 4 0 16,1 8-2-16,-5 2-3 15,2 0-2-15,1 0 4 16,7 11-4-16,12 2 7 16,10 6-4-16,2 1-2 15,2 1-3-15,22-2 6 16,10 0 3-16,5-7-3 16,1-4-3-16,0-3 2 15,-4-5-11-15,-3 0-5 16,-7 0 7-16,-4-4-9 15,-6-9 6-15,-3-1 8 0,-3-2-2 16,-1-5 5 0,-3 0 1-16,-1 1 4 0,2 3 4 15,1 2 9-15,-2 6 54 16,-1 2-37-16,-5 4 9 16,0 3-10-16,0-2-19 15,0 2-10-15,0 0 0 16,0 0-6-16,0 17-10 15,0 10 16-15,0 12-2 16,0 8 5-16,0 5-6 16,0 4 3-16,0 1 0 15,0-4 0-15,0-2 0 16,0-5 0-16,0-7 0 16,-9-5-1-16,2-9-7 15,-3-5-3-15,4-6 7 16,1-11-6-16,5 2 9 0,-4-5-6 15,3 0 6-15,-2-5 0 16,3-14-18-16,0-2 3 16,0-6 10-16,19 0-24 15,3-2 11-15,3 1 13 16,2 4-21-16,-2-3-17 16,-4 8 38-16,0 2-1 15,-5 7 7-15,-1 6-1 16,0 2-2-16,-5 2 3 0,-2 0-3 15,-1 0 1 1,-7 4-9-16,3 10 11 16,-3 2 0-16,0 0 2 15,-3 2 1-15,-12 1 3 0,-6-3-5 16,-5 0 14 0,-3-4-8-16,3-4 0 0,3-4 3 15,7-4 0-15,6 0 31 16,8 0 10-16,2 0-37 15,0 0-14-15,15 0-39 16,13 0 6-16,6-4 23 16,2 1 1-16,4-1 7 15,-7-2-9-15,-1-2-5 16,-3-4 8-16,-4 0-8 16,-9-2 11-16,-5 0 10 0,-2-3-8 15,-8 1 7-15,-1 3-3 16,0 3 35-1,0 6 70-15,0 4-40 0,0 0-61 16,0 0-5-16,2 0-8 16,1 2 3-16,4 12 2 15,1 1 2-15,3-2 0 16,7 3-9-16,1-3-18 16,7-1-36-16,1-7 15 15,5-1-27-15,1-3-21 16,-5-1-31-16,-3 0-31 15,-5 0 159-15,-13 0 175 0,2-1-60 16,-3-3 19 0,4 2-61-16,-2-1 21 0,7-1-70 15,6 1-24 1,4 3 0-16,6-2-40 0,4 2-70 16,1 0-62-16,0-2-334 15</inkml:trace>
  <inkml:trace contextRef="#ctx0" brushRef="#br0" timeOffset="113116.34">24574 9315 526 0,'0'0'265'16,"0"0"-143"-16,0 0-67 15,0 0-44-15,0 0-10 16,0 0-1-16,0-9 0 16,0 9-30-16,0 0-38 0,0 0-125 15,0 0-117 1</inkml:trace>
  <inkml:trace contextRef="#ctx0" brushRef="#br0" timeOffset="117969.2">22535 5654 82 0,'0'0'153'0,"0"0"-137"16,0 0 34-16,0 0-39 16,0 0-6-16,0 0 4 15,0 0 79-15,-31-30-11 16,26 25-55-16,2 0 7 16,1 1-20-16,-2 2 3 15,3 2-12-15,-4-2-10 16,-1 2-2-16,-2 0-1 15,1 0 13-15,-5 0 0 16,-1 0 1-16,0 0-1 16,-1 0 6-16,-2 0-5 15,5 0 2-15,-4 0 6 0,6 0-2 16,-1 0-7-16,3 2 0 16,3 0-1-16,0 0 1 15,4 0 0-15,0 1-1 16,0 2 1-16,-2 2-2 15,2 3 0-15,0 2 0 16,-4 3 2-16,4 2 0 16,-1 0 2-16,-1 0-2 15,0-1-2-15,2 1 1 16,0-6-9-16,0 4 9 0,0-5-7 16,0-1 6-1,5-3-4-15,4-3 6 0,1-1 0 16,2-2 1-16,2 0 3 15,3 0 3-15,3 0 9 16,0 0-9-16,2-10 0 16,-2-2-6-16,-4 1 14 15,-4-1 3-15,-2 1-10 16,-1 3 9-16,-5-5 18 16,-4 3-1-16,0-2-5 15,0-2-3-15,0 2-12 16,0-1-14-16,-9 1 0 15,3 2-11-15,-3 3-9 16,-1 0 2-16,4 3 17 16,-3 0-7-16,2-1 5 0,-3 3 2 15,-5 2 1-15,-2 0-6 16,1 0 2-16,-4 5 0 16,-1 9-4-16,2 1-6 15,-2 0 0-15,3 6 7 16,3-3 0-16,0-1 7 15,7 3-2-15,5-5 2 16,3 0-7 0,0 0 1-16,0-1 4 0,0 0-2 15,15-4 4-15,1-2-1 16,7-5 0-16,3-3 1 16,3 0 1-16,-3 0 2 15,0-1-2-15,-8-13 0 0,-3-1 1 16,-4-4-2-16,-3-3 7 15,-7 0 7-15,-1-2-6 16,0 2 19-16,0 1 3 16,0 5 15-16,-5 2-8 15,1 7-29-15,2 4-5 16,-3 3-3-16,-9 0-11 16,-2 0-25-16,-2 12 16 15,-7 5 10-15,-1 1 8 16,1 4-3-16,2-1 5 15,0 2-3-15,6 0 3 16,6-2-10-16,6-3-9 16,5-2 2-16,0-4-18 15,0-4 7-15,5-5 16 16,10-3 9-16,6 0 3 16,-1 0 0-16,-2-3 11 0,-2-9 0 15,-5-2 23-15,-2-1-20 16,-5-4 13-16,-4 1 10 15,0 1 16-15,0 1-30 16,-9 4 0-16,-3 7-16 16,-3 5-7-16,2 0-19 15,-1 0-23-15,-1 14-33 16,2 5 17-16,5 2-46 0,0 1-130 16</inkml:trace>
  <inkml:trace contextRef="#ctx0" brushRef="#br0" timeOffset="120001.88">22847 6546 482 0,'0'0'57'15,"0"0"-56"-15,0 0 0 16,0 0 3-16,0 0-2 16,0 0 51-16,-20 0-25 15,19 0-7-15,1 0 2 16,0 0-2-16,0 0-14 16,0 0-4-16,0-2 9 0,0 2 6 15,0 0-3 1,0 0-5-16,0 0-4 0,0 0 7 15,0 0-1-15,0 0-3 16,16-1 6-16,9 1 0 16,8 0-3-16,12 0-8 15,2 0-3-15,0 0-1 16,0 0 0-16,-9 1-10 16,-3 6-17-16,-5 1-36 15,-7-1-2-15,-3 2-22 16,-5-4-84-16</inkml:trace>
  <inkml:trace contextRef="#ctx0" brushRef="#br0" timeOffset="120270.54">22860 6698 573 0,'0'0'64'0,"0"0"-63"16,0 0-1-16,0 0 0 15,0 0-1-15,0 0 2 16,33 28 11-16,0-23 12 0,14-1-19 16,9-1-2-1,6-1-3-15,0 0-13 0,1-2-24 16,-5 0-50-16,-3 0-204 15</inkml:trace>
  <inkml:trace contextRef="#ctx0" brushRef="#br0" timeOffset="121584.55">23780 6524 419 0,'0'0'83'0,"0"0"-50"16,0 0 53-16,0 0-71 0,0 0-6 15,0 0 32-15,-3-10 36 16,3 10-36-16,0 0-21 16,0 0-16-1,0 0 2-15,0 0-6 0,0 0 0 16,0 0-5-16,10 12 2 15,5 13 3-15,2 7 0 16,-5 8 3-16,2 6-2 16,-4 0-1-16,0-6 3 15,0-5-6-15,-3-9 6 16,0-6-6-16,-2-6 6 16,-2-6-2-16,-3-3-1 0,0-2 0 15,0-3-4 1,0 0 4-16,0 0 4 0,4 0 7 15,1-5 49-15,1-11-40 16,4-8-19-16,1-4 8 16,-1-1-2-16,3-4 3 15,3-2 4-15,-3-3-14 16,3 1 0-16,-4 3 0 16,1 1-5-16,-3 7-7 15,-4 9 10-15,-1 4-3 16,-5 6 5-16,5 6-4 15,-5 1 1-15,1 0-11 16,-1 0-7-16,0 0-10 0,0 0-7 16,2 0-48-1,1 0-30-15,2 14 98 0,5 2-66 16,0 2-110-16</inkml:trace>
  <inkml:trace contextRef="#ctx0" brushRef="#br0" timeOffset="121884.37">24318 6708 509 0,'0'0'63'0,"0"0"-63"16,0 0 0-16,0 0 3 15,0 0 30-15,0 0 2 16,0 0-9-16,-11-2 26 15,-4 2-50-15,-4 0-2 16,-2 0 0-16,-2 5-1 16,-2 13-2-16,4 2 1 15,1 3-3-15,3 5 0 16,8 1-14-16,8 1 8 16,1 0-15-16,0-3 3 15,2-2-30-15,17-6-11 16,3-3-49-16</inkml:trace>
  <inkml:trace contextRef="#ctx0" brushRef="#br0" timeOffset="122152.87">24681 6767 594 0,'0'0'76'15,"0"0"-19"-15,0 0-16 16,0 0-24-16,0 0-17 15,0 0 0-15,-122-41-2 16,86 55 2-16,3 8-2 16,1 4 2-16,1 2 2 15,7 6-2-15,8 1-3 0,10 5 1 16,6-3 4 0,0 1-2-16,0-3 1 15,22-5 2-15,13-1-3 16,11-9-47-16,7-10-2 0,3-9-30 15,-5-1-153-15</inkml:trace>
  <inkml:trace contextRef="#ctx0" brushRef="#br0" timeOffset="136947.82">4424 5582 615 0,'0'0'40'0,"0"0"-31"0,0 0 14 16,0 0 22-16,0 0-4 16,0 0 3-16,0 0-1 15,0 0-1-15,0-2-18 16,0 2-14-16,0-3-8 15,0 3-1-15,0 0-1 16,0 0 1-16,0 0-1 16,0 0-3-16,0 0 1 15,0 0 2-15,0 0 0 16,0 19-7-16,0 7 7 0,0 8 4 16,0 9-4-1,-5 10-1-15,0 1 1 0,-1 4 0 16,2 5 0-1,3-2 0-15,-4 10 0 0,0 5 0 16,1 8 0-16,-2 4 0 16,2-4 0-16,2-1 0 15,-3-13 0-15,1-10 0 16,0-8-1-16,2-12 0 16,-3-10 1-16,1-6 0 15,2-7 0-15,-1-3 0 16,1-5 3-16,-2-4-3 15,4-1-3-15,0-1 3 16,0-3 3-16,0 4-3 0,0-4 0 16,0 0 1-1,0 0-1-15,0 0 0 0,0 1 2 16,0-1-2-16,-4 0 2 16,4 0-2-16,0 0 1 15,0 0 2-15,0 0-3 16,0 0 0-16,0 0 0 15,0 0 1-15,0 0-1 16,0 0 0-16,0 0-1 16,0 0 0-16,0 0-2 15,0 0-4-15,0 2 4 16,13-2-2-16,3 0 5 0,6 4-1 16,12-4-1-16,6 0 2 15,15 0-2-15,16 0 2 16,13-4-1-16,11 1 0 15,7-3 1-15,-2 5-3 16,-6 1 2-16,1 0 0 16,-9 0 0-16,-9 0 1 15,-13 0 0-15,-6 0 0 16,-10 0 1-16,-12-6-1 16,-10 3 1-16,-3-2 1 15,-12 1 2-15,-3 0 3 16,-1 3-3-16,-2 1 0 15,-4-2-4-15,-1 2 0 0,0 0 0 16,0 0 0 0,0 0-3-16,0 0-23 15,-18 0-96-15,-15 0-405 0</inkml:trace>
  <inkml:trace contextRef="#ctx0" brushRef="#br0" timeOffset="137532.29">4459 7129 531 0,'0'0'83'15,"0"0"-17"-15,0 0-1 16,0 0-61-16,0 0-3 16,0 0 7-16,-40-4 6 15,32 13 10-15,0 11-24 0,3 4 2 16,0 6 4-16,5 0-4 16,0 1 1-16,0-4-2 15,21-2 1-15,2-2-2 16,10-7-9-16,9-5 6 15,-4-8-2-15,4-3 4 16,-2 0-1-16,-12-12 2 16,-4-11 5-16,-14-7 14 15,-10-5 5-15,0-7 20 16,-21 3-11-16,-15 0-24 0,-6 6 11 16,-3 9-3-1,13 7-14-15,2 9 5 0,9 7-8 16,3 1-28-16,3 0-24 15,5 17-125-15,2-1-54 16</inkml:trace>
  <inkml:trace contextRef="#ctx0" brushRef="#br0" timeOffset="138065.57">4829 7012 239 0,'0'0'16'15,"0"0"-15"-15,0 0 108 16,0 0 48-16,0 0-59 16,0 0-25-16,7-12 58 15,-7 12-83-15,0 0-23 0,0 0-15 16,0 0-9 0,0 0-2-16,4 0 1 0,6 17-5 15,0 14 5-15,3 9 0 16,-2 12 0-16,1 0 1 15,2-1-1-15,-4-5 0 16,-1-8 0-16,1-6 0 16,1-4 0-16,-2-9 0 15,-3-6-1-15,-1-6 1 16,-4-7 1-16,3 0 2 16,3 0-1-16,6-27 35 15,4-13-23-15,5-16-7 16,-7-9 6-16,0-7-12 15,-4 3-1-15,-1 12-13 16,0 17 5-16,-5 16-4 16,0 10 10-16,-3 11-22 0,2 3-84 15,0 0-176-15</inkml:trace>
  <inkml:trace contextRef="#ctx0" brushRef="#br0" timeOffset="139770.78">31895 5150 590 0,'0'0'63'0,"0"0"-59"15,0 0-3-15,0 0-1 16,0 0 15-16,0 0 91 15,0 0-24-15,0 0-23 16,0 0-33-16,0 0-19 0,0 0-6 16,0 0-1-16,0 0-1 15,0 0-5-15,0 12-1 16,0 8 5 0,-5 4 2-16,1 5 0 0,3 3 0 15,1 0 0-15,0-1-2 16,0-1 2-16,0-9 0 15,0-5 1-15,5-6-2 16,2-5 1-16,1 0 0 16,4-5 0-16,12 0 16 15,10 0 3-15,11-14-5 16,12-9-14-16,4-3-2 0,-1-2-15 16,-5-1-8-1,-13 6-3-15,-11 6-33 0,-15 6 26 16,-8 10-4-16,-8 1-59 15,0 0-160-15</inkml:trace>
  <inkml:trace contextRef="#ctx0" brushRef="#br0" timeOffset="145829.79">29903 6231 522 0,'0'0'126'15,"0"0"-117"-15,0 0-9 16,0 0 0-16,0 0 0 16,0 0 3-16,0 0 7 15,0 5 65-15,0-5-11 16,0 0-18-16,0 0-15 15,0 0-15-15,-3 0-7 16,-2 0-7-16,0 0 1 16,5 0-2-16,0 0 10 15,0 0-6-15,0 0 0 16,0 0-1-16,0 0-4 0,0 0 3 16,0 0-3-1,0 0 1-15,0 0-1 0,0 0 0 16,0 0-8-16,0 0-13 15,15 3-4-15,11 4 3 16,5 0 17-16,4-1-30 16,-3-1-48-16,-2-3-47 15,-8-2-90-15</inkml:trace>
  <inkml:trace contextRef="#ctx0" brushRef="#br0" timeOffset="146047.29">29980 6067 672 0,'0'0'100'0,"0"0"-100"0,0 0 0 16,0 0-3-16,0 0-2 15,0 0 3-15,-17 22 2 16,10 12 2-16,-1 9 11 15,2 10-5-15,4 11-5 16,-3 2-3-16,-3 1-12 16,-2-13-125-16</inkml:trace>
  <inkml:trace contextRef="#ctx0" brushRef="#br0" timeOffset="203602.3">20732 4800 188 0,'0'0'79'16,"0"0"-59"-16,0 0-20 15,0 0-30-15,0 0 16 16,0 0-11-16,0 0-56 16,0 0-12-16,0 0 49 15</inkml:trace>
  <inkml:trace contextRef="#ctx0" brushRef="#br0" timeOffset="-136168.45">7666 10757 602 0,'0'0'43'15,"0"0"-9"-15,0 0 19 16,0 0-18-16,0 0-14 16,0 0 5-16,0 0-19 15,0 0 6-15,-93-68-11 16,87 68-2-16,-4 2 0 16,-10 24-11-16,-1 7-3 15,6 5 8-15,6-3 3 16,9-2 2-16,3-2-5 15,24 0 0-15,11 0 2 16,5 5-2-16,-3 2 0 16,-3 1 5-16,-7-2 1 15,-9-4-1-15,-10-9 2 16,-4-5-2-16,-4-10 2 16,-3-3 11-16,0-3 41 0,-6 0 11 15,-19 1-29-15,-8 1-18 16,-4-5 4-16,-3 0 14 15,9 0-26-15,3-3-5 16,7-12-4-16,6-3-8 16,6 0-50-16,9-3-41 15,0 2-120-15,15 3-222 16</inkml:trace>
  <inkml:trace contextRef="#ctx0" brushRef="#br0" timeOffset="-136025.27">7932 10942 730 0,'0'0'95'16,"0"0"-70"-16,0 0-25 15,0 0-22-15,0 0-15 16,0 0-73-16,22-31-13 16,-18 31 0-16</inkml:trace>
  <inkml:trace contextRef="#ctx0" brushRef="#br0" timeOffset="-135756.33">8391 10674 805 0,'0'0'38'15,"0"0"-38"-15,0 0 0 16,0 0 1-16,-115 78-1 15,98-42 0-15,-2 1 1 16,17 1 13-16,2-3-9 16,2 0 0-16,32-1-3 15,3-8-2-15,6-3-3 16,3-11-17-16,0-7-10 16,2-5-35-16,-6 0-26 15,-7-14-44-15</inkml:trace>
  <inkml:trace contextRef="#ctx0" brushRef="#br0" timeOffset="-132653.1">20109 11451 400 0,'0'0'0'0,"0"0"0"0,0 0-19 16,0 0 19 0,0 0 11-16,0 0 26 0,0 0-20 15,-4-5-1-15,4 5 14 16,0 3-3-16,4 0-22 16,0-1-1-16,-3 0 3 15,-1-2 30-15,0 0 11 16,1 0-6-16,2 0 34 15,3-2-19-15,-1-13-4 16,2-2-30-16,2-6-12 16,-5 2-4-16,-2-3 9 0,-2-4-14 15,0-1-2 1,0-3 4-16,-1-6 0 16,-13 2-4-16,-1 4-23 0,-6 5 10 15,-1 6 11-15,0 7-4 16,1 7 0-16,-3 5 2 15,2 2 3-15,-4 0 1 16,-1 2-4-16,4 12-4 16,2 2 5-16,3 7 2 15,-6 3-4-15,3 10 4 16,-1 3 0-16,3 5 0 16,3 4 1-16,4 1-2 15,6 0 1-15,4 1 1 16,2 4-2-16,0-5 5 0,0 0-3 15,13-3 0 1,4-4-3-16,4-3 0 0,5-4 3 16,4-4-1-16,8-6-4 15,8-8-34-15,4-6-59 16,3-11 16-16,-5 0-95 16</inkml:trace>
  <inkml:trace contextRef="#ctx0" brushRef="#br0" timeOffset="-131653.12">20287 11555 637 0,'0'0'132'0,"0"0"-59"15,0 0-46-15,0 0 5 16,0 0-26-16,0 0-6 16,-23-35-2-16,23 47-4 15,0 6 6-15,0 0-5 0,0 3-11 16,12-4-36-16,7 0-1 15,-3-5-49-15,5-4-4 16,-6 0-32-16,-5 0-44 16,-2-1 49-16,-4 4 133 15,-1 1 149-15,2-2-27 16,2-1-33-16,8-6-37 16,-3-3 10-16,8 0-7 15,7-17 21-15,3-11-4 16,7-10-49-16,-1-5-23 0,-5-6-10 15,-5-4-5-15,-6-5-24 16,-10-2-3 0,-10 6 11-16,0 10 31 0,0 21 41 15,-10 11 49-15,-3 12 5 16,-2 2-91-16,-3 24-4 16,3 11 0-16,4 9-3 15,10 3 3-15,1 5 0 16,0-4 4-16,0 0-3 15,11-4-1-15,-1-8 0 16,0-8 0-16,-4-10-2 16,-1-13-19-16,-2-5-9 15,-1-2 3-15,-1-2 27 0,3-15 10 16,2-3-8-16,3 0 16 16,2 2-3-16,4 4-8 15,1-1-2-15,7 6-5 16,3 1 0-16,4 1-20 15,1 3-2-15,-4 4-23 16,-7 0-34-16,-4 0 18 16,-6 0 36-16,-8 0-1 15,2 0 9-15,-4 0 14 16,0 0 3-16,0 0 7 16,0 0 20-16,0 0 3 15,0 0 28-15,0 0 12 16,0 0-29-16,0 0-18 0,0 0-13 15,0 0-5-15,0 0-5 16,0 0-1-16,6 0-3 16,3 4-3-16,0 4 7 15,2-4 0-15,0 1 0 16,3-1-3-16,0-4 3 16,1 0-3-16,6 0 2 15,3-6 0-15,-2-13-40 16,-6-4 1-16,-6 1-15 15,-7 2 55-15,-3 0 29 16,0 6 45-16,0 2-3 16,-9 2-39-16,3 5 2 15,1-2 5-15,-3 0-34 16,6 3 14-16,1 1-9 16,-3 3 22-16,4 0-27 0,0 0-5 15,-1 0-7-15,-3 24 3 16,-2 8 3-16,-4 9 0 15,5 6 1-15,0 0-1 16,3 4 2-16,2 2-2 16,0-2-7-16,0-5-35 15,3-6-19-15,6-10-48 16,1-13-84-16,5-10-89 0</inkml:trace>
  <inkml:trace contextRef="#ctx0" brushRef="#br0" timeOffset="-131302.93">21278 11390 592 0,'0'0'192'0,"0"0"-125"15,0 0-26-15,0 0 5 16,0 0-18-16,0 0-5 16,-19-76-23-16,16 98-5 15,-2 17 1-15,2 15 4 16,3 5 0-16,0 6 0 15,0 3-1-15,0-2 1 16,6-4 0-16,3-6-10 16,-1-11-27-16,-5-11-25 0,1-12-16 15,-4-12-78-15,0-10 16 16,-4 0 41-16,-2-17-36 16,1-11 135-16,1-2 161 15,4-1-24-15,0-3-11 16,10 4-7-16,15 1-76 15,5 2-28 1,7 10-12-16,-1 1-3 0,6 9-45 16,-11 5-123-16,-10 2-132 15</inkml:trace>
  <inkml:trace contextRef="#ctx0" brushRef="#br0" timeOffset="-85347.63">24974 8697 524 0,'0'0'126'16,"0"0"-109"-16,0 0-6 16,0 0 15-16,0 0 22 15,0 0 3-15,0 0-10 16,0 0-7-16,0 0-13 16,0 0-5-16,0-2-12 15,0 2-2-15,0 0-1 16,0 0-1-16,0 2-1 15,0 22-4-15,0 11 5 16,0 5 0-16,0 3 0 16,-4-3 0-16,1-5 0 15,3-6 0-15,0-9-5 0,0-7 3 16,0-6 1-16,0-6-9 16,0-1-19-16,0 0-2 15,0 0 6-15,0-1 7 16,0-21 15-16,0-1-112 15,0-6 77-15,0 6 38 16,-3 9 11-16,-9 2 27 16,-4 7 13-16,-3 3 14 15,-3 2-64-15,-4 0-1 16,0 16 0-16,6 10-1 16,5 5 1-16,7-1-2 15,8 1 1-15,0-4-4 0,5-4-7 16,11-3-11-1,8-6 3-15,10-5-25 0,-1-6 26 16,7-3-13 0,0 0 14-16,-8-2-39 0,-5-10-34 15,-12-4 16-15,-7 0-25 16,-8 6 100-16,-2 3 43 16,-24 3 111-16,-6 4-109 15,-5 0 37-15,1 0-48 16,2 11 7-16,11 1-5 15,8-1-18-15,10 1-18 16,5-1 0-16,0-1-8 16,3-2-25-16,14-1 4 0,4-2 24 15,6-1-24 1,0-4-9-16,-1 0-25 0,-7 0-3 16,-8 0-67-16,-7-9-76 15,-4-1 209-15,0 2 169 16,-13-4-21-16,-1 3-32 15,-1 0-21-15,5 3-30 16,2-1-8-16,5 4 6 16,-1 1-28-16,4 2-19 15,0 0 5-15,0 0-17 16,0 0-4-16,0 27-5 16,-6 21 5-16,-4 17 0 0,0 12 0 15,4 6 4 1,-2 5-3-16,8-5 1 0,0-3-4 15,0 3 4-15,-1-2-4 16,-9 5 2-16,-1-9-12 16,0-13-21-16,-4-12 6 15,5-19 14-15,4-8-1 16,1-10-22-16,5-8-39 16,0-7 17-16,0 0 36 15,2-12 22-15,20-12-55 16,1-9-119-16,-1-1 99 15,-2-3-91-15</inkml:trace>
  <inkml:trace contextRef="#ctx0" brushRef="#br0" timeOffset="-84795.49">24961 9824 178 0,'0'0'200'15,"0"0"-106"-15,0 0-31 0,0 0 27 16,0 0-88 0,0 0-1-16,-77-30-2 0,60 43 1 15,0 4-2-15,5 3 2 16,2 4-1-16,-2 2-3 15,4 2 1-15,1 4 2 16,2-1 1-16,5-1 0 16,0-3 1-16,0 1-1 15,15-9 0-15,10-2 0 16,3-10-9-16,2-7-12 16,-4 0 17-16,-5-7 4 15,-3-12 13-15,-7-9-1 0,-7-2 0 16,-4-6 38-1,0-1-30-15,-12 3 61 0,-6 4-41 16,-4 8-6-16,1 10 21 16,5 9-36-16,0 3-12 15,0 3-7-15,1 19-9 16,0 10-10-16,3 3-20 16,2 4 20-16,5 4 5 15,5 0-3-15,0-2-30 16,0-4-11-16,12-7 17 15,-1-3 16-15,-2-11 14 16,-4-6 7-16,-2-6 4 16,-1-3 4-16,-2-1 46 15,1 0 36-15,-1 0-33 16,0 0-27-16,4 4-22 0,1 3-4 16,0 9 0-16,2 9 0 15,-3 14 9-15,1 13 1 16,-5 13-3-16,0 5-2 15,0 6-5-15,0-5-11 16,0-8 9-16,0-7-12 16,0-8-64-16,0-14-9 15,-9-18-33-15,-3-16-210 16</inkml:trace>
  <inkml:trace contextRef="#ctx0" brushRef="#br0" timeOffset="-84263.44">25255 9327 365 0,'0'0'259'0,"0"0"-175"16,0 0-11-16,0 0-14 15,0 0-38-15,0 0 11 16,-59-71-23-16,39 70-1 16,-1 1-6-16,-6 0-2 15,-3 8 0-15,3 14 0 16,7 1-2-16,5 1 2 16,11 3-3-16,4 2 2 15,3-2-3-15,18 4 4 16,4-2-1-16,-4 1 1 15,-3 0 1-15,-10-7-1 0,-5-1 1 16,-3-6-1-16,0-6 0 16,-11 1 4-16,-7-4 1 15,-7 1-4-15,3-1-1 16,-3-5-1-16,5-2-45 16,10 0-98-16,9-1-85 15</inkml:trace>
  <inkml:trace contextRef="#ctx0" brushRef="#br0" timeOffset="-84086.71">25326 9482 740 0,'0'0'141'0,"0"0"-107"16,0 0-23-16,0 0-8 15,0 0-3-15,0 0-4 16,0-27-22-16,0 27-54 15,0 2-118-15,0 8 63 16,0 1-271-16</inkml:trace>
  <inkml:trace contextRef="#ctx0" brushRef="#br0" timeOffset="-83863.04">25472 9432 685 0,'0'0'108'0,"0"0"-71"16,0 0 1-16,0 0-23 16,0 0-2-16,0 0-13 15,-74 28 0-15,58 4-2 16,7 5 4-16,9 1-4 16,0-2 2-16,0-5-4 15,23-4-30-15,10-7-43 16,0-11-61-16,-1-9-160 15</inkml:trace>
  <inkml:trace contextRef="#ctx0" brushRef="#br0" timeOffset="-74833.27">23901 7357 385 0,'0'0'121'15,"0"0"-112"-15,0 0-3 16,0 0-1-16,0 0 13 16,0 0 35-16,0 0-32 15,8 0-2-15,-8 0 2 16,0 0 1-16,0 0 12 0,0 0-1 15,0 0-17-15,0 0-8 16,0 0-6-16,0 0 0 16,0 0-2-16,0 0 0 15,6 0-3-15,4 0-1 16,6 0 4-16,3 0-1 16,2 0 1-16,5 0-2 15,5 0 1-15,4 0-8 16,2 0-8-16,-1 0-21 15,-3 0 10-15,1 0-16 16,-6 0-55-16,-8 0-67 0</inkml:trace>
  <inkml:trace contextRef="#ctx0" brushRef="#br0" timeOffset="-74610.06">23938 7550 364 0,'0'0'307'15,"0"0"-298"-15,0 0-9 16,0 0-10-16,0 0 10 16,0 0 8-16,80 5 0 15,-36-5-7-15,-1 0-1 0,4 0-6 16,-3-1-68-1,-1-5-120-15</inkml:trace>
  <inkml:trace contextRef="#ctx0" brushRef="#br0" timeOffset="-74234.58">24545 7399 516 0,'0'0'57'0,"0"0"-20"16,0 0-11-16,0 0-11 16,0 0-15-16,0 0-1 0,-60-2 1 15,48 9 7-15,-1-2-2 16,7 2-5-16,6 1 3 16,0 2-3-16,0 2 0 15,11 2 4-15,18-2 0 16,7-5 1-16,2-5-2 15,2-2 2-15,-4 0-1 16,-10 0 13-16,-7-6 18 16,-5-8-2-16,-14-1 21 15,0-7-22-15,0-3-24 16,-12 4-8-16,-9 0-1 16,-5 4-12-16,-5 9 0 15,1 8-33-15,-4 0-47 16,0 7-18-16,-6 13-236 0</inkml:trace>
  <inkml:trace contextRef="#ctx0" brushRef="#br0" timeOffset="-71181.01">13260 8653 589 0,'0'0'45'16,"0"0"-38"-16,0 0-7 16,0 0 5-16,0 0 30 0,0 0 15 15,0 0-1 1,0-12-24-16,-4 12-6 0,4 0-18 16,0 0-1-16,-2 7-21 15,-3 17-6 1,1 6 25-16,4 5 0 0,0-1 0 15,0-4-1-15,9-5-1 16,16-5 1-16,1-6-2 16,3-9 5-16,1-5 4 15,-1 0 15-15,-2-3 7 16,-5-17-3-16,-3-5 6 16,-9-4-7-16,-9-3-10 15,-1-6-2-15,-4-2-4 16,-19 0-1-16,-11-1-5 0,-7 5 4 15,2 7-4-15,-2 10-1 16,7 14-1-16,2 5-18 16,-1 24-48-16,-3 18-126 15,-10 3-299-15</inkml:trace>
  <inkml:trace contextRef="#ctx0" brushRef="#br0" timeOffset="-57786.41">6588 9398 539 0,'0'0'44'16,"0"0"-35"-16,0 0 3 15,0 0 22-15,0 0 37 16,0 0 8-16,0 0-32 16,4 0-30-16,-4 0-13 0,0 0-1 15,0 0-3-15,6 0-4 16,7 0-4-16,9 2 7 15,8 1 0-15,13 2 2 16,10-1-1-16,7-1 0 16,3 1-1-16,-1-1-7 15,-8 0-49-15,-2 2-31 16,-12-3 3-16,-14-2-162 16</inkml:trace>
  <inkml:trace contextRef="#ctx0" brushRef="#br0" timeOffset="-57578.46">6512 9627 899 0,'0'0'26'16,"0"0"-26"-16,0 0-59 15,0 0-11-15,0 0 67 16,105-3 3-16,-35-11 8 15,2 0-6-15,3 1-2 16,-10-2-124-16,-5-3-15 16</inkml:trace>
  <inkml:trace contextRef="#ctx0" brushRef="#br0" timeOffset="-57268.95">6801 9023 875 0,'0'0'0'0,"0"0"-45"15,-117 87 13-15,57-23-12 16,-8 7 5-16,-6 2 24 16,-3-3 15-16,3-6 22 15,9-4 3-15,16-10-18 16,18-9 1-16,20-10 5 15,11-2-13-15,24-9 0 0,31-8-2 16,22-7 2 0,22-5 8-16,16 0-1 0,3 0-1 15,-2 7-6-15,-6 17-38 16,-14 9-55-16,-22 9-173 16,-22 3 175-1</inkml:trace>
  <inkml:trace contextRef="#ctx0" brushRef="#br0" timeOffset="-56027.52">5320 8273 228 0,'0'0'411'16,"0"0"-366"-16,0 0-18 16,0 0 4-16,0 0 18 15,0 0 7-15,0 0-11 0,0 0-25 16,0 0-6-16,-7 0-13 15,-1 2 11-15,-5 9-12 16,-3 6-2-16,6 7 1 16,0 8-2-16,5 3 2 15,5 3 1-15,0-7-1 16,10 0-2-16,12-5-4 16,8-8 2-16,7-2 1 15,-1-10-1-15,5-6-9 16,-2 0 9-16,-9-20-17 15,-5-3 15-15,-10-4-2 16,-8-4 1-16,-7-3 8 16,0-1 0-16,-21 3 4 0,-7 3 2 15,-7 3 10 1,-2 9 7-16,0 3-6 0,-2 8-10 16,6 6-6-1,3 0 0-15,3 16-1 0,1 18-1 16,6 12-3-16,7 9 3 15,8 9 1-15,5-1-4 16,5-5 2-16,19-12-9 16,6-13-15-16,2-17 8 15,2-11-8-15,-5-5-5 0,0-7-10 16,-11-18-2 0,-5-7 16-16,-12-4-9 0,-1-3 17 15,0 1 19-15,-16 10 10 16,-3 2 48-16,7 9 42 15,-2 5-35 1,6 5-46-16,5 2 9 0,-1 3-25 16,4 2 3-16,0 0-4 15,-3 2-2-15,-2 29-8 16,-5 23-1-16,2 22 8 16,1 18 1-16,6 12 0 15,1 7 0-15,0 1 0 16,0-2 0-16,0-4 0 15,5-10 0-15,0-11 1 16,-4-6-1-16,1-11 0 16,1-17 1-16,1-17-1 0,-1-18 0 15,-1-13-1-15,-1-5 1 16,-1 0 5-16,2-2 26 16,1-19 9-16,-3-8-40 15,3 1-14-15,1 4 10 16,-4 9 3-16,3 6 0 15,-3 4 0-15,0 3-1 16,0 2-2-16,0 0-1 16,0 0-7-16,0 0-11 15,0 0-9-15,0 0-27 16,5 11-23-16,-2-5-18 0,-3-1-141 16</inkml:trace>
  <inkml:trace contextRef="#ctx0" brushRef="#br0" timeOffset="-55220.41">5271 8829 649 0,'0'0'36'16,"0"0"-3"-16,0 0-21 16,0 0-5-16,0 0-6 15,0 0 15-15,-41-21-5 16,26 38-11-16,-3 13 0 15,-2 12-1-15,2 16 0 16,5 14 1-16,4 13 2 16,9 4-2-16,0-3 2 0,25-2 3 15,10-18-5-15,0-16-5 16,5-23 2-16,1-17 3 16,1-10 1-16,0-21 26 15,5-30-1-15,1-17 12 16,-4-14-10-16,-7-16-7 15,-12-10-4-15,-17-11-10 16,-8-2-7-16,-27 9-3 16,-16 22 3-16,-9 22 16 15,2 24 54-15,2 19-32 16,8 9-2-16,1 13-29 0,3 3-7 16,-3 20-5-1,4 29-22-15,-1 13-7 0,1 13-10 16,10 7-4-1,10 8-14-15,14 6-81 0,1 5-34 16</inkml:trace>
  <inkml:trace contextRef="#ctx0" brushRef="#br0" timeOffset="-54488.7">5353 10279 631 0,'0'0'42'0,"0"0"-40"16,0 0 63-16,0 0-43 15,-107 63-19-15,82-21 21 0,2 12 3 16,7 3-8 0,7 1-7-16,9-3-11 0,0 0 2 15,12-7-2-15,11-4-1 16,9-9 0-16,0-13 0 15,9-4-5-15,2-14 2 16,-6-4-2 0,4-18 3-16,-6-19 2 0,-8-9 0 15,-7-10-1-15,-17-4-17 16,-3-8-17-16,-20 6-38 16,-16 11 64-16,-6 13 9 15,1 22 135-15,-1 16-100 16,6 0-3-16,5 25-30 15,2 16-2-15,8 7 0 16,11 2 0-16,10-4-2 0,0-8 1 16,25-3 1-1,5-9-5-15,-1-4-14 0,1-11 2 16,0-4-7-16,-3-7-9 16,-2 0-4-16,-5-15-6 15,-5-4 1-15,-9 4 10 16,-1 5 32-16,-5 6 28 15,0 4 115-15,-9 0-109 16,-1 13-11-16,-3 14-19 16,0 11 6-16,6 13 6 15,3 13-5-15,0 14-1 16,4 18-4-16,0 20-4 16,0 14-2-16,0 14-67 15,-2 5 15-15,-13-17-180 16,-5-16-118-16</inkml:trace>
  <inkml:trace contextRef="#ctx0" brushRef="#br0" timeOffset="-53605.33">3723 10151 294 0,'0'0'289'16,"0"0"-191"-16,0 0-14 16,0 0-23-16,0 0-27 15,0 0-2-15,-19-3-11 16,9 3-18-16,-1 10-3 0,-4 14 0 16,1 11-3-16,-1 7 3 15,2 9 0-15,11 4 0 16,2 5 0-16,0-3 2 15,20-4 0 1,7-10-4-16,8-16-2 0,8-12-6 16,-1-15-9-16,8-3 3 15,0-31 14-15,1-16 1 16,-6-10-1-16,-14-2 2 16,-18 0-5-16,-13 3-6 15,-1 4 11-15,-31 5 0 16,-5 10 14-16,-4 6 23 15,-5 10-21-15,-2 5-9 16,1 10-4-16,-2 9 0 16,2 0-3-16,3 13-6 15,4 9-8-15,9 7 5 0,9-1 5 16,19 6 2-16,3 2-5 16,12 2 3-16,27 0-4 15,8 0 2-15,10-10 4 16,4-7 1-16,1-11 0 15,-3-10 2-15,1-13-2 16,-6-23 1-16,-3-11 0 16,-5-7 1-16,-10-12-1 15,-12-11-5-15,-9-9-12 16,-11-1 2-16,-4 10 9 16,0 20 6-16,-7 24 40 0,-3 14 26 15,5 12-16-15,0 3-17 16,5 4 2-1,0 0-25-15,0 0-10 0,0 0-1 16,0 16-16-16,0 29-11 16,0 28 28-16,5 23 0 15,13 15 0-15,3 2 0 16,3 0 0-16,3-2 1 16,3-4-2-16,1-3-3 15,-3-4-43-15,-2-11-26 16,-11-17-136-16,-11-25-209 15</inkml:trace>
  <inkml:trace contextRef="#ctx0" brushRef="#br0" timeOffset="-52869.54">4288 10352 758 0,'0'0'0'0,"0"0"-1"15,0 0-12-15,0 0 10 16,0 0-20-16,43-86 0 16,-32 86 13-16,-1 0-19 15,2 0 14-15,1 13 5 16,-1 9 6-16,2 7 2 16,-4 7 2-16,-7 5 2 0,-3 0 0 15,0-2 1-15,0-10 11 16,-2-10 6-16,-4-8 15 15,1-8 16-15,3-3 7 16,2 0-20-16,0-19-38 16,0-18-10-16,10-15-39 15,13-10 28-15,5-5 6 16,2 6-22-16,-4 13 18 16,-5 15 19-16,-10 14 5 15,-7 11 14-15,1 6 28 16,-5 2 27-16,0 0-10 15,0 0-31-15,0 0-23 16,0 12-8-16,0 10-4 16,0 8-2-16,0-2 2 15,25-2-3-15,4-7-9 0,12-7 3 16,4-11-19-16,1-1 6 16,-2-13 15-16,-4-20-1 15,1-7-11-15,-15-7-1 16,-13-4-15-16,-12 3-17 15,-1 6 38-15,-11 11 16 16,-10 12 77-16,4 10 34 16,4 7-56-16,10 2-26 15,3 0-29-15,0 11 0 16,16 13-21-16,14 2 17 16,11-3-2-16,7-7-12 15,4-8 1-15,6-6-7 0,-4-2 8 16,-5-5-10-16,-6-21 5 15,-13-3 10-15,-9-1 11 16,-10 3 2-16,-7 7 33 16,-1 6-15-16,-1 9 8 15,-1 0-14-15,4 3-14 16,4 0-7-16,4 2-33 16,2 0-4-16,2 0-55 15,-2 11-9-15,-4-1-184 16</inkml:trace>
  <inkml:trace contextRef="#ctx0" brushRef="#br0" timeOffset="-43275">5596 6822 347 0,'0'0'118'16,"0"0"-103"-16,0 0-10 16,0 0 4-16,0 0 15 15,0 0 52-15,0 0-24 16,0 0-21-16,-2 0 8 15,1 0-5-15,-1 0-27 16,-1 0 8-16,3 0 9 16,0 0-11-16,0 0-11 15,0 0 4-15,0 0-3 16,0 0 3-16,0 0-3 0,0 0-3 16,0 0 0-1,0 0-1-15,0 0-1 0,0-6 2 16,0-1 9-16,3-7 3 15,4 0 3-15,-1 0-3 16,-1 0-3-16,0-2 6 16,-2-2-1-16,1 0-5 15,-4-1 3-15,3-5-7 16,2 0 2-16,-3-3 4 16,-2-2 5-16,0 1-10 15,0-2-2-15,0-2 3 16,0 2 6-16,0-1-9 15,0-2-1-15,0-1-3 0,0-2 1 16,0 2 1 0,-2 0-2-16,-3 4 2 0,-2-1 0 15,4 2-1-15,-2-1-1 16,2 4 0-16,-4-5 0 16,4-1-3-16,-2 0 3 15,2 0 1-15,-2-2-1 16,1-3 0-16,-2-4 2 15,0 0-2-15,6 0 0 16,-5 8 0-16,5 3-3 16,0 1 3-16,0 7 0 15,0 3 0-15,0 2 0 16,0 2-2-16,0 3 2 16,0-1 4-16,0-1-4 15,0 2 0-15,0-4 0 0,0 3-1 16,0-1 0-16,0 4-1 15,0-2 0-15,5 2 4 16,-3 1-4-16,2 1 2 16,1 3-2-16,-1-1 2 15,-3 2-2-15,0 2 1 16,3 2-1-16,-4-2 1 16,5 1-4-16,0-3 4 15,5 2-4-15,-1 1 5 16,10-1-2-16,0 0-2 15,13 0 3-15,9-3-2 16,6-2 1-16,7-4 1 16,6 3 0-16,2-5-6 15,7 1 4-15,9 1-5 0,1 0 3 16,10 1-2-16,2-4-2 16,-2-2-8-16,1-1 1 15,-13-2 5-15,-6 3 7 16,-19 2 2-16,-20 6 2 15,-14 2 0-15,-10 5 2 16,-4 1 7-16,-4 0 8 16,1 0 3-16,-1 0-16 15,2 0-4-15,-2 0-16 16,0 0-46-16,-7 10-68 16,-19 0-82-16</inkml:trace>
  <inkml:trace contextRef="#ctx0" brushRef="#br0" timeOffset="-42549.43">5245 5374 459 0,'0'0'13'16,"0"0"-7"-16,0 0 38 15,0 0 42-15,0 0-12 16,0 0 25-16,1-6-55 15,-1 6-23-15,0 0-4 16,0 0-8-16,0 0-7 16,0 0-2-16,0 0 0 15,0 0 0-15,0 0-1 0,1 0 0 16,-1 0 0-16,4 0-4 16,5-2 0-16,7-4 3 15,10-5 2-15,7-1 14 16,12-1-10-16,-2-3-4 15,3 2 2-15,-4 2-1 16,-5 6-1-16,-6-1-10 16,-7 4-30-16,-10-1-50 15,-7 1-6-15,-2-3-65 16</inkml:trace>
  <inkml:trace contextRef="#ctx0" brushRef="#br0" timeOffset="-42291.64">5453 5169 603 0,'0'0'25'0,"0"0"12"16,0 0 40-16,0 0-42 16,0 0 0-16,0 0-7 15,-26-14-6-15,22 14-12 16,4 0-5-16,0 0-4 15,-2 4-1-15,-1 18-1 16,1 10 1-16,-2 8-3 0,4 4 3 16,0 0-5-16,0 5-48 15,0-5-56 1,0-4-54-16</inkml:trace>
  <inkml:trace contextRef="#ctx0" brushRef="#br0" timeOffset="-41708.19">5579 5002 487 0,'0'0'114'0,"0"0"-76"16,0 0 8-16,0 0-9 16,0 0 4-16,0 0-17 15,-10-21-6-15,10 21-2 16,0 0-16-16,0 0 0 15,0 0-4-15,0 16-16 16,4 12 19-16,7 8 0 0,3 3 0 16,-3 2 1-1,1-6 0-15,3-2 1 0,-9-7-3 16,2-5 2-16,-3-8-1 16,-2-6-2-16,1-3 1 15,-1-4-10-15,-3 0-2 16,0 0 14-16,0-9 27 15,3-17-1-15,6-11-26 16,-7-9 3-16,8-6-2 16,-1-4 0-16,0 1-1 15,-1 7 0-15,0 14 0 16,-3 11-1-16,-3 10 2 16,2 10-1-16,-4-1 0 15,0 4 0-15,0 0-2 0,0 0-43 16,5 5-53-16,-4 12 61 15,4 5 13-15,-1-2-100 16,1-1-264-16</inkml:trace>
  <inkml:trace contextRef="#ctx0" brushRef="#br0" timeOffset="-41305.99">6024 4997 474 0,'0'0'71'16,"0"0"-27"-16,0 0-5 15,0 0-24-15,0 0 37 16,0 0 56-16,1-35-83 15,-1 31-2-15,0 3-18 16,0 1 2-16,-5 0-7 16,-10 0-6-16,-2 10-3 15,-8 10 3-15,-2 4 3 0,1 4-2 16,5 1 5 0,1-2-1-16,10-4-2 0,10 0-6 15,0-2-17-15,0-7-28 16,15-1-1-16,6-4 27 15,9-8-6-15,3-1-25 16,8 0 19-16,6-6-4 16,5-14-162-16</inkml:trace>
  <inkml:trace contextRef="#ctx0" brushRef="#br0" timeOffset="-41074.5">6473 4874 518 0,'0'0'148'15,"0"0"-73"-15,0 0 5 16,0 0-55-16,0 0-25 16,0 0 0-16,-93 13-4 15,66 11 4-15,1 7 0 0,1 5 0 16,3 1-2 0,8-1 1-16,13-4 0 0,1-2-7 15,4-7-13-15,18-2-2 16,13-5-3-16,6-6-38 15,8-3 25-15,1-4-39 16,-13-3-216-16</inkml:trace>
  <inkml:trace contextRef="#ctx0" brushRef="#br0" timeOffset="-35681.62">21065 5663 111 0,'0'0'68'16,"0"0"32"-16,0 0 3 16,0 0-12-16,0 0-45 15,0 0 17-15,0 0-15 16,0-2-33-16,0 2 5 16,0 0-8-16,0-1 22 15,0 1 8-15,0 0-2 16,0 0-9-16,0-2-5 15,0 2-3-15,0 0-3 16,0 0-11-16,0 0-3 0,0-2-1 16,0 2 3-1,0 0-4-15,0 0-1 0,0 0-3 16,0 0 0 0,0 0-1-16,0 0 0 0,0 0-1 15,0 0-6-15,0 0 4 16,0 0 0-16,0 0-1 15,0 0 1-15,0 0-4 16,0 0 1-16,4 0 7 16,-3 0-1-16,-1 0 1 15,0 0 0-15,0 0 0 16,0 0 0-16,0 0 1 16,0 0 6-16,0 0-4 0,0 0 16 15,0 0 4-15,0 0 4 16,0 0-20-16,0 0-4 15,0 0-3-15,0 0-6 16,2 0-28-16,1 0-30 16,1 0-109-16,-3 5-8 15,-1-3-111-15</inkml:trace>
  <inkml:trace contextRef="#ctx0" brushRef="#br0" timeOffset="-34542.1">20977 5717 286 0,'0'0'150'16,"0"0"-116"-16,0 0 3 0,0 0 41 15,0 0-18 1,0 0 3-16,0 0 0 0,0 0-25 15,0 0-10-15,0 0 1 16,0 0-14-16,0 0-4 16,0 0-9-16,0 0-2 15,0 0 0-15,0 0-3 16,8 0-5-16,10 0 7 16,7 0 1-16,9 0-1 15,6 0 3-15,7 3-2 16,4-1 1-16,7-2-1 15,0 2-1-15,5-2 1 16,-1 0 0-16,-6 0 0 16,-8 0 1-16,-12 0-1 15,-15-2-2-15,-8 0 1 0,-8-1 1 16,-5-1 9-16,0 3 43 16,0-6-15-16,0 7-29 15,0-5 8-15,0 5-16 16,0 0 0-16,0 0-5 15,0 0-3-15,0 0 1 16,0 0-6-16,0 0-4 16,0 0 1-16,0 0-5 15,0 0 8-15,0 0 6 16,0 5 2-16,1 2 0 0,-1 1 3 16,5-1 2-16,-4 4-1 15,0-2 6-15,3 3-10 16,0 2 8-1,-4 6-6-15,0 2 4 0,0 6-1 16,0 1 5-16,0 4-4 16,5 0 0-16,-4 4-2 15,0 2 1-15,-1 3 0 16,0 3 0-16,0 1 1 16,0-2 0-16,-2-3-1 15,-7-3-1-15,-1-5 0 16,5-3 1-16,3-7 0 15,-3 0 0-15,0-6 0 16,2-2-1-16,1-3 1 16,2-1 0-16,0-5-3 0,0-1-1 15,0-1 4-15,0 0 0 16,0-3 0-16,0 0-1 16,0-1 1-16,0 0 8 15,0 0-7-15,2 0 0 16,-2 0 2-16,0 0-1 15,0 0-4-15,0 0 2 16,0 0 0-16,0 0 0 16,4 0 0-16,6 3-1 15,6-3 1-15,14 0 1 0,11 0-1 16,12 0 2 0,10 0-2-16,9 0-3 0,-2 0-12 15,-8 0 5 1,-11 0 7-16,-13 0 3 0,-15 0 0 15,-13 0 0-15,-7 0 0 16,-3 0 1-16,0 0 12 16,0 0-13-16,-18 0-35 15,-8 0-161-15,-1 0-94 16</inkml:trace>
  <inkml:trace contextRef="#ctx0" brushRef="#br0" timeOffset="-33826.34">20592 5724 515 0,'0'0'59'16,"0"0"16"-16,0 0-29 15,0 0 20-15,0 0-2 16,0 0-25-16,-9-73-23 16,9 73-15-16,0 0-1 0,0 3-10 15,4 19 4-15,11 15 6 16,-2 11 0-16,0 7 0 16,-6 0 0-16,-4-5 0 15,2-7-2-15,-5-8-1 16,0-10 3-16,3-9-1 15,-1-9-1-15,-2-3 1 16,3-4 1-16,5-4 15 16,2-21 19-16,7-10-32 15,3-9 4-15,0-5-3 16,1-4-3-16,0 1 1 16,-5 6-2-16,-3 13 1 0,-6 11-4 15,-4 14 3-15,-1 6-9 16,-2 2-32-16,0 3-117 15,0 21 66-15,-5 4 45 16,0 3-85-16</inkml:trace>
  <inkml:trace contextRef="#ctx0" brushRef="#br0" timeOffset="-33376.55">20903 5943 513 0,'0'0'67'0,"0"0"-18"16,0 0-18-16,0 0-6 0,0 0 30 16,0 0 26-16,-4-71-64 15,-2 71-7 1,-3 0-10-16,-2 12-6 0,-4 11 0 16,-2 7-1-16,0 1-4 15,4 0 3-15,6-2 3 16,4-5-4-16,3-1-2 15,0-2-19-15,15-6-26 16,6-4 8-16,4-10 17 16,6-1-14-16,0-5-10 15,3-15 27-15,0-4 19 16,-2 1 9-16,-8 0 2 0,-10 2 21 16,-11 6 32-16,-3 4 19 15,-3 5 0-15,-20 4-35 16,-4 2-36-16,-3 0 4 15,-2 7-6-15,7 8-1 16,8 7 1-16,4 1-2 16,7 1 1-16,6 1-3 15,0 2-1-15,14 0-5 16,12-2-24-16,13 0 8 16,10-4-4-16,4-6-29 15,3-8-167-15</inkml:trace>
  <inkml:trace contextRef="#ctx0" brushRef="#br0" timeOffset="-32710.54">21314 6490 481 0,'0'0'67'0,"0"0"9"16,0 0-58-1,0 0 19-15,0 0-7 0,0 0 10 16,-15-29 6-16,11 29-4 16,4 0-25-16,0 0-17 15,-1 0-3-15,1 16 0 16,0 5 2-16,0 2 1 15,0 0 0-15,1-6 0 16,14-1-2-16,6-8-5 16,9-6 5-16,6-2 2 15,6 0 1-15,-1-17-1 16,-5-3 1-16,-15-4-1 0,-9-2 4 16,-12 0 1-16,0 1 0 15,-22 4 0-15,-14 9 18 16,-9 9-23-16,-2 3-18 15,-2 2-65-15,-2 13-167 16</inkml:trace>
  <inkml:trace contextRef="#ctx0" brushRef="#br0" timeOffset="-8316.52">17443 15813 137 0,'0'0'242'0,"0"0"-127"0,0 0-60 15,0 0 31-15,0 0-44 16,0 0 27-16,0 0-37 16,0-88-5-16,-1 85-21 15,-3-2-6-15,4 5 0 16,0 0-5-16,0 0-26 15,0 0-18-15,-1 0-12 16,1 8 46-16,0 3 14 0,0 1 1 16,0-1 0-1,0-1-1-15,0-3 1 0,0-1 0 16,0 0 0-16,0-5 0 16,0 1 2-16,0-2-2 15,0 0 8-15,0 0 5 16,0 0 11-16,0 0 0 15,0 0 11-15,0 0-2 16,0 0-14-16,0 0-8 16,0 0-10-16,0 0-1 15,0 3-1-15,-5 8-23 16,-4 5 3-16,3 6 1 16,1-3-47-16,1 2 44 15,1-2 7-15,-2-2 8 16,2-2 4-16,-2 0 0 0,-3-1 3 15,-2 0 1-15,0-6 0 16,4-1 0-16,-3-5-1 16,1-2 1-16,-2 0 9 15,1-4 2-15,-4-9 3 16,1-1 39-16,-3-1-18 16,-5 1-2-16,-3 2-11 15,-3 7-21-15,-4 4-1 16,-1 1-11-16,1 0-12 15,4 0-9-15,5 4-33 16,9 7 43-16,6-1-14 16,1 4-46-16,5-2-21 15</inkml:trace>
  <inkml:trace contextRef="#ctx0" brushRef="#br0" timeOffset="-7348.41">17364 15880 111 0,'0'0'99'16,"0"0"-26"-16,0 0-64 15,0 0 14-15,0 0 30 16,0 0-4-16,15-94-29 16,-15 76-17-16,0-2 19 15,0 4-10-15,0-6-8 16,0 2-1-16,0 0-2 0,0-1 8 16,-4 3 0-1,4-2-8-15,0 3-2 0,0-3-7 16,0 1-17-16,7-4-156 15,-4-1-105-15</inkml:trace>
  <inkml:trace contextRef="#ctx0" brushRef="#br0" timeOffset="7482">14959 13273 568 0,'0'0'54'0,"0"0"-49"16,0 0-3-16,0 0-4 16,0 0 4-16,0 0-2 15,0 0 0-15,0 0 1 16,0 0 1-16,0 0 5 16,0 5 0-16,0 2-5 15,-1 5 0-15,-1 1-2 16,-1 4 0-16,-2-3-1 15,1 2 2-15,3 1-2 16,0 7 2-16,1 1-1 16,0 7 0-16,0 7 0 0,0 1 0 15,0 4-25-15,0 3-37 16,6 1-38-16,-1-7-222 16</inkml:trace>
  <inkml:trace contextRef="#ctx0" brushRef="#br0" timeOffset="7694.8">15045 14168 526 0,'0'0'66'0,"0"0"-64"15,0 0 1-15,0 0 7 0,0 0 0 16,0 0-4-16,0 0-5 15,0 5-1-15,0 5-15 16,3 6 5-16,-3 7 3 16,0 7-51-16,0 2-37 15,0-1-331-15</inkml:trace>
  <inkml:trace contextRef="#ctx0" brushRef="#br0" timeOffset="7889.1">15129 14666 479 0,'0'0'0'0,"0"0"-60"16,0 0 60-16,0 0 7 16,0 0 30-16,0 0-31 15,8 6-6-15,-5-3-7 16,1 4-14-16,-3-1-80 15</inkml:trace>
  <inkml:trace contextRef="#ctx0" brushRef="#br0" timeOffset="8082.1">15187 14974 608 0,'0'0'31'16,"0"0"-31"-16,0 0-19 0,0 0 14 16,0 0-3-16,0 0-48 15,5 54 33-15,-5-31-23 16,0 1-125-16</inkml:trace>
  <inkml:trace contextRef="#ctx0" brushRef="#br0" timeOffset="8292.84">15140 15663 486 0,'0'0'26'0,"0"0"-25"16,0 0 0-16,0 0 7 15,0 0-5-15,0 0-2 16,25 98 0-16,-25-73-1 15,0 7-11-15,0 3-44 16,0 4-245-16</inkml:trace>
  <inkml:trace contextRef="#ctx0" brushRef="#br0" timeOffset="8475.11">15183 16403 565 0,'0'0'16'0,"0"0"-15"16,0 0 2-16,0 0-2 16,0 0 2-16,0 0-2 15,11 70-1-15,-11-52-5 16,0 1-31-16,0 3-44 16,0 4-315-16</inkml:trace>
  <inkml:trace contextRef="#ctx0" brushRef="#br0" timeOffset="8663.11">15184 16997 518 0,'0'0'13'0,"0"0"-13"16,0 0 0-16,0 0 3 15,0 0 43-15,0 0-46 16,29 38 1-16,-24-18-2 15,-5 8 1-15,0 3-71 16,0 3-203-16</inkml:trace>
  <inkml:trace contextRef="#ctx0" brushRef="#br0" timeOffset="8831.37">15230 17409 842 0,'0'0'90'0,"0"0"-83"15,0 0-3 1,0 0 1-16,0 0-5 0,0 0-1 16,-10 36-16-16,3-16-63 15,3 5-95-15,-2 1-25 16</inkml:trace>
  <inkml:trace contextRef="#ctx0" brushRef="#br0" timeOffset="9002.5">15165 17781 665 0,'0'0'75'0,"0"0"-75"0,0 0-21 15,0 0 21-15,0 0-3 16,0 0-6 0,5 16-55-16,-5 0 39 0,0 3 2 15,0 3-77-15,0-4-103 16</inkml:trace>
  <inkml:trace contextRef="#ctx0" brushRef="#br0" timeOffset="9180.11">15209 18087 468 0,'0'0'279'16,"0"0"-240"-16,0 0-39 15,0 0 0-15,0 0 0 0,0 0 5 16,0 65-3-16,0-39-2 15,0 6-55-15,0 5-27 16,0 7 14-16,0 1-58 16,-10-1-261-16</inkml:trace>
  <inkml:trace contextRef="#ctx0" brushRef="#br0" timeOffset="9680.22">15152 18602 288 0,'0'0'106'0,"0"0"-38"16,0 0-56-16,0 0-4 15,0 0 9-15,20 87-5 16,-19-66 1-16,-1 6 24 0,0 2-4 16,0 3-13-16,-3 0 7 15,-9 3-9-15,2-2-15 16,2 3 9-16,2-1-5 16,4-2-4-16,2 2-1 15,0 1-1-15,0 1-1 16,0 4 0-16,0 4 0 15,0 0 1-15,0 2-1 16,0 2 1-16,-7 3 2 16,1 7 21-16,1-3-8 15,-4-4 32-15,2-4-16 16,-2-8-22-16,3-1 4 16,-3-2-8-16,2-7-2 15,-2-4 2-15,8 1 3 16,1-6-9-16,0-1 0 0,0 1 0 15,0-1-4-15,0 1 3 16,0 7 1-16,0 2 1 16,0 4-1-16,-9 4 2 15,3 1 4-15,1 2 2 16,-2-2 2-16,4 0-7 16,-1-1 7-16,4-3-8 15,-1 0-1-15,1-3-1 16,0-2 0-16,0-2-16 15,0-6-8-15,0-3-8 16,0-1-33-16,0-6-30 16,1-3-16-16,1-6-16 15</inkml:trace>
  <inkml:trace contextRef="#ctx0" brushRef="#br0" timeOffset="14129.13">16077 14823 228 0,'0'0'83'16,"0"0"-62"-16,0 0 3 15,0 0 26-15,0 0 11 16,0 0-25-16,0 3-8 16,0-3 22-16,0 0-24 15,0 0-4-15,0 0-6 16,0 0-6-16,0 2-5 15,0-2 4-15,0 0 2 16,0 2 18-16,0 1-14 16,0 4-7-16,-1 2-4 0,-8 8-4 15,4 1 0-15,2 6 0 16,3 4-2-16,0 5 2 16,0 5 0-16,0-2 0 15,0-2 0-15,8-6-1 16,6-1-2-16,2-10 2 15,4-1 1-15,1-7 0 16,4-5 9-16,1-4-1 16,2 0 8-16,2-11-1 15,-4-14 11-15,0-1-1 16,-5-7-5-16,-7-2 9 16,-6-6-6-16,-5 1-7 15,-3-4 0-15,0-2-2 16,0 4-6-16,-10 2 2 0,-5 8-1 15,-5 5 2 1,3 8-6-16,-4 5-4 0,-2 7-2 16,-1 4 1-16,-1 3-12 15,-7 0-27-15,3 14 6 16,-3 11-4-16,2 7-7 16,2 7-17-16,5 2-23 15,4 2-21-15,5-5-99 16</inkml:trace>
  <inkml:trace contextRef="#ctx0" brushRef="#br0" timeOffset="17611.94">13864 17967 526 0,'0'0'2'0,"0"0"-2"15,0 0-16 1,0 0 16-16,0 0 47 0,0 0 40 15,0 0-23-15,0-22-11 16,0 20 3-16,0-2-10 16,0 2-15-16,0 2-28 15,0 0-3-15,4 0 0 16,15 0-3-16,7 0 1 0,6 20 2 16,5 10 0-1,0 9-1-15,3 9 0 0,-6 2 0 16,-3 0 1-16,-4-6-1 15,-4-5 0-15,-8-9-6 16,-5-10 3-16,-5-6 3 16,-4-7-4-16,-1-5 4 15,0-2 1-15,0 0 6 16,0 0 23-16,0-19 12 16,5-15-20-16,1-15-16 15,3-7-5-15,1-6-1 16,1-4-2-16,-3 7-3 15,2 7 0-15,2 12 6 16,-5 10 0-16,-2 8 0 16,-3 10 0-16,2 7-4 0,1 1 4 15,0 4-2-15,0 0-46 16,2 12-5-16,3 19-6 16,-2 6-72-16,-7 2-27 15</inkml:trace>
  <inkml:trace contextRef="#ctx0" brushRef="#br0" timeOffset="17943.41">14466 18111 131 0,'0'0'360'16,"0"0"-330"-16,0 0-26 15,0 0 17-15,0 0 28 16,0 0 5-16,55-78-38 15,-55 76 22-15,0 2-5 0,0 0-7 16,0 0-21-16,-7 0-3 16,-5 16-2-16,-3 4-4 15,4 7 4-15,-4 3-1 16,3 0 1-16,-3 0-1 16,3 2 1-16,5-1 0 15,4-3-1-15,3-4 0 16,0-4-2-16,0-3-2 15,10-9-10-15,18-4-33 0,7-4 29 16,16 0-8 0,8-20-65-16,3-11-175 0</inkml:trace>
  <inkml:trace contextRef="#ctx0" brushRef="#br0" timeOffset="18160.68">14911 18012 627 0,'0'0'42'15,"0"0"-15"-15,0 0-5 16,0 0-19-16,0 0 2 16,-99 16-4-16,81 12 1 15,5 4 6-15,-2 4 9 16,11-3 0-16,4 0-2 16,0-1 2-16,14-2-7 15,13-4-4-15,8-5-6 0,9-2-11 16,2-7-29-16,0-10-39 15,-5-2-56-15</inkml:trace>
  <inkml:trace contextRef="#ctx0" brushRef="#br0" timeOffset="18744.09">13466 18387 200 0,'0'0'325'0,"0"0"-302"15,0 0 6-15,0 0 45 16,0 0 35-16,0 0-53 15,-41-2-50-15,46 0-6 16,11-1 0-16,10-2 0 16,7-2 2-16,8 1 0 0,6-3 1 15,4 2 1-15,1 0-4 16,-5 6 0-16,-7 1-69 16,-14-2-71-1,-11 1-129-15</inkml:trace>
  <inkml:trace contextRef="#ctx0" brushRef="#br0" timeOffset="18925.27">13718 18101 706 0,'0'0'57'16,"0"0"22"-16,0 0-60 16,0 0-2-16,0 0-16 15,0 0-2-15,-34 49 0 0,29 12 1 16,3 10-2-16,-1 10-2 15,3 10 4-15,0-2-12 16,0-1-153-16,0-14-186 16</inkml:trace>
  <inkml:trace contextRef="#ctx0" brushRef="#br0" timeOffset="20794.7">17359 15805 538 0,'0'0'47'0,"0"0"-22"16,0 0 6-16,0 0 6 15,0 0 14-15,0 0-1 16,0-36-29-16,0 36-20 16,0 0-1-16,5 0-5 0,3 19 5 15,5 6 0 1,2 12-1-16,0 5-1 0,-7 14-24 15,-4 8-44-15,-4 8-37 16,0 1-131-16</inkml:trace>
  <inkml:trace contextRef="#ctx0" brushRef="#br0" timeOffset="20954.41">17375 16718 540 0,'0'0'45'15,"0"0"-45"-15,0 0 0 0,0 0 0 16,0 0-8-16,48 100-16 16,-48-65-17-16,0 7 17 15,-1-4-41 1,-9 0-130-16</inkml:trace>
  <inkml:trace contextRef="#ctx0" brushRef="#br0" timeOffset="21122.07">17499 17433 204 0,'0'0'1'0,"0"0"-1"15,0 0-13-15,0 0-17 0</inkml:trace>
  <inkml:trace contextRef="#ctx0" brushRef="#br0" timeOffset="21261.32">17453 17879 157 0,'0'0'27'0,"0"0"-27"16,0 0-14-16,0 0-146 15</inkml:trace>
  <inkml:trace contextRef="#ctx0" brushRef="#br0" timeOffset="21943.62">17463 18148 198 0,'0'0'132'15,"0"0"-64"-15,0 0-5 16,0 0-18-16,0 0-20 15,44 102-16-15,-37-79-2 16,-6 3-2-16,-1-1-4 16,0-3 1-16,0 0-2 15,2-7-3-15,1 0 3 16,5 0-8-16,-1 0-18 16,0 0 22-16,-1 1 1 0,0 1 3 15,2-2 0 1,-3 4 0-16,1 4 4 15,3 1 9-15,-3 8-7 0,1 0-2 16,2 4-4-16,-8 1 0 16,2 0 0-16,-3 3-2 15,0-3 4-15,0-1 13 16,0 1 31-16,0-5-13 16,0 1-10-16,0 3-4 15,0 3 7-15,11 2-3 16,0 0-14-16,3-2 7 15,-3-4-9-15,-5-1-5 16,1-7 6-16,-4-4 13 16,-3-5-5-16,0-6 0 0,0-6-8 15,0-3 2-15,0-3-6 16,4 0 19-16,-4 2 12 16,0 5-17-16,0 9-9 15,0 7 13-15,0 5-15 16,0 7-7-16,0 7 3 15,0 4-3-15,0 4 0 16,0 7-1-16,0 1 1 16,-4 3 1-16,-2-1-1 15,1-2 1-15,3-6-1 16,2 0 0-16,0-1 0 16,3-6-1-16,11-5 1 15,-3-5-1-15,-3-5-2 0,2 4-1 16,-8 4 3-16,-2 1-32 15,0 2-19-15,0 0 3 16,-15-12-112-16,5-17-180 16,5-12 174-16</inkml:trace>
  <inkml:trace contextRef="#ctx0" brushRef="#br0" timeOffset="26142.52">32232 9949 542 0,'0'0'26'0,"0"0"24"16,0 0-34-16,0 0-11 16,0 0-3-16,0 0 1 15,0 0 4-15,26 22-5 16,-11-10 2-16,-8 0-3 16,-1-1 0-16,-5 0-1 0,-1-1 0 15,0-2 0-15,0-1 0 16,0-6 0-16,3 3 0 15,2-4 1-15,6 0 2 16,10 0 26 0,12-12 46-16,8-12-50 0,6-6-14 15,8-8-2-15,-1-2 3 16,6-3-12-16,-5-1-2 16,-4 5 1-16,-10 7-17 15,-10 11-27-15,-16 12-39 16,-15 5-74-16</inkml:trace>
  <inkml:trace contextRef="#ctx0" brushRef="#br0" timeOffset="27375.37">17203 13230 524 0,'0'0'103'0,"0"0"-88"16,0 0-15-16,0 0 0 15,0 0 0-15,0 0 39 16,29-51 27-16,-22 42-24 16,-2 1-9-16,-2 3 11 15,1 0 1-15,-4 5-21 16,0-2-6-16,3 2-15 15,-3 0-3-15,0 0-3 16,0 0-3-16,0 0-6 16,0 0 1-16,0 0 7 15,0 0 4-15,0 0 1 16,0 0 0-16,0 0 1 16,0 0-2-16,0 0-2 15,0 0-4-15,0 0-18 0,0 0 14 16,0 0 9-16,0 0 1 15,0 0 1-15,0 0-1 16,0 0-1-16,0 0 0 16,0 0 1-16,0 0 11 15,-7 0-1-15,-1 0-9 16,-3 0 0-16,-4 0-1 16,0 0 2-16,-1 0-4 15,-4 0 2-15,5 0-3 16,4 0 3-16,6 2 1 15,3-2-1-15,2 0-3 16,0 0-2-16,12 0 5 16,24 0 8-16,11 0 3 15,12 0-8-15,1 0-3 0,-6 0 0 16,-7 3-10 0,-7 1-66-16,-2-3-58 0,-6-1-20 15,-2 0-155-15</inkml:trace>
  <inkml:trace contextRef="#ctx0" brushRef="#br0" timeOffset="27591.41">17497 12893 596 0,'0'0'13'16,"0"0"33"-16,0 0-26 16,0 0 36-16,0 0 10 15,-75-89-10-15,75 89-11 16,0 0-45-16,0 19-4 0,0 18 4 15,0 15 0 1,0 12 0-16,12 6 2 0,6 2-2 16,-7-2-2-16,-6-6-17 15,-5-6-51-15,0-13-101 16,0-19-124-16</inkml:trace>
  <inkml:trace contextRef="#ctx0" brushRef="#br0" timeOffset="27991.17">17675 12897 650 0,'0'0'0'0,"0"0"57"16,0 0-10-16,0 0-28 16,0 0-16-16,0 0-2 15,8-2-1-15,2 39 29 16,0 13-7-16,0 3-11 15,5-2-6-15,-3-2-5 16,2-8 0-16,-3-13 3 16,-5-6-4-16,1-12 1 15,-5-6-7-15,-2-4-4 16,0 0 11-16,0-11 0 16,5-19 2-16,1-14 4 15,8-13 3-15,2-7 8 0,4 1-9 16,-4 4 5-1,1 12 0-15,-7 15-8 0,-3 10-3 16,-3 10 0-16,-4 4-2 16,0 8 1-16,0 0-1 15,0 6-23-15,0 20-15 16,0 11-2-16,0 7-73 16,0 0-14-16,5-2-53 15</inkml:trace>
  <inkml:trace contextRef="#ctx0" brushRef="#br0" timeOffset="28224.94">18222 13048 379 0,'0'0'75'0,"0"0"-1"0,30-90 16 16,-30 69-19-16,-4 4 33 16,-17 9-51-16,-4 3-22 15,-5 5-25-15,-2 4-5 16,0 17-1-16,6 5 0 15,10 6-1-15,6 4 1 16,10 0-1-16,0 1-2 16,10-5 2-16,16-1-11 15,12-7-16-15,8-3-23 16,13-12-35 0,5-7-38-16,1-2-134 0</inkml:trace>
  <inkml:trace contextRef="#ctx0" brushRef="#br0" timeOffset="28409.34">18697 12996 558 0,'0'0'98'0,"0"0"-2"16,0 0-21-16,-117-32-20 15,87 32-29-15,6 9-17 16,5 13-9-16,1 8 0 16,11 5 0-16,7 3 1 15,0 2 0-15,7-1 1 16,18-1-2-16,5-3-18 15,3-5-46-15,0-8-100 16,0-11-184-16</inkml:trace>
  <inkml:trace contextRef="#ctx0" brushRef="#br0" timeOffset="32473.99">18446 18103 479 0,'0'0'84'0,"0"0"-30"16,0 0-14 0,0 0-17-16,0 0-18 15,0 0-5-15,-9 8 0 0,9-8 1 16,-3 2 30-16,3 3 9 16,-5 8-21-16,2 4-7 15,-4 9 19-15,4 3-23 16,3 6-7-16,0-2 0 15,0 2 0-15,15-3 0 16,10-2 1-16,6-4-2 16,6-8-4-16,1-8 1 15,0-10 3-15,-1 0 0 16,0-9 0-16,-2-17 1 16,-7-6 1-16,-8-7 2 15,-18-8-3-15,-2-7-1 0,-26-4 0 16,-18 4 0-16,-6 7 0 15,1 14 28-15,3 9 9 16,15 14-23-16,11 4-14 16,14 6 0-16,6 0-16 15,0 7-79-15,1 15-35 16,19 6-14-16,1-1-168 16</inkml:trace>
  <inkml:trace contextRef="#ctx0" brushRef="#br0" timeOffset="32823.52">19009 18003 651 0,'0'0'95'0,"0"0"-53"15,0 0-33-15,0 0-4 16,0 0 2-16,0 0 0 15,41 57 29-15,-20-21-4 16,3 4-15-16,-7 0-8 16,2-1-7-16,-6-7-1 15,-5-6-1-15,-4-12 0 16,-3-7 0-16,-1-7 0 16,0 0 0-16,5 0 5 15,3-33 44-15,6-13-30 0,6-17-19 16,1-9 0-16,1 1 0 15,3 14-28 1,0 13-1-16,-5 24 15 0,-6 15-31 16,-4 5-34-1,-8 12-67-15,-2 16-60 0</inkml:trace>
  <inkml:trace contextRef="#ctx0" brushRef="#br0" timeOffset="37156.65">18196 14588 518 0,'0'0'22'16,"0"0"-13"-16,0 0-9 16,0 0-41-16,0 0 39 15,0 0 1-15,0 0 1 16,-71 4 2-16,49-1 5 16,-3-1 7-16,-1 2-7 15,0 3 9-15,-1 3 1 0,5 5-12 16,2 10-4-1,5 8-1-15,4 14 0 0,1 11 0 16,9 9 1-16,1 6 0 16,11-2 3-16,27 0 4 15,12-5 6-15,9-4 0 16,8-4-5-16,6-13-9 16,11-13 3-16,3-22 4 15,2-10-7-15,-2-24 2 16,-9-24-2-16,-9-12 1 0,-13-10 0 15,-15-8-1 1,-20-12 4-16,-21-8-2 0,-11-7 1 16,-40 6-2-16,-20 9 5 15,-12 18 62 1,2 19-20-16,-1 13-24 16,5 14-21-16,15 17-3 0,11 9-4 15,16 12-69-15,7 33-7 16,7 16 12-16,4 13-44 15,2 10-256-15</inkml:trace>
  <inkml:trace contextRef="#ctx0" brushRef="#br0" timeOffset="38015.65">18278 17296 359 0,'0'0'91'15,"0"0"-55"-15,0 0-36 16,0 0 0-16,0 0 0 16,0 0 0-16,0 4-3 15,-2 6-1-15,-1 0-26 0,0-2-16 16,1-3-12-16,2-5-83 15</inkml:trace>
  <inkml:trace contextRef="#ctx0" brushRef="#br0" timeOffset="40721.59">17995 13527 410 0,'0'0'78'15,"0"0"-71"-15,0 0 12 16,0 0 62-16,0 0-39 16,0 0-34-16,-20-23 27 0,14 14 34 15,1 1-1-15,-2-1-46 16,4 2 0-16,1 3-9 16,1 1-5-16,1 3 7 15,0 0-15-15,0 0-3 16,0 0-20-16,0 0-20 15,0 0 0-15,3 10 34 16,9 8 4-16,-1 1-11 16,1 5-30-16,-2-1 23 15,0-2 10-15,-4-2-5 16,-1-7 9-16,-1-4 9 16,-3-4-3-16,-1-4 5 15,0 0-2-15,5 0 100 16,5-19-15-16,6-9-85 15,10-8 4-15,7-1-9 0,5-1 5 16,7 2-29-16,0 4 1 16,0 3-10-16,-7 13 13 15,-11 6-7-15,-8 10-29 16,-13 0-147-16</inkml:trace>
  <inkml:trace contextRef="#ctx0" brushRef="#br0" timeOffset="173007.07">28591 7156 43 0,'0'0'150'0,"0"0"-42"16,0 0-30-16,0 0-8 15,0 0-30-15,0 0-2 16,0 0 1-16,-2 2-3 16,2-2-8-16,0 0-16 15,0 0-3-15,0 0 13 16,-3 0 1-16,3 0 8 16,0 0-10-16,-1 0-13 15,1 0-4-15,0 0-3 0,0 0-1 16,0 0 1-16,0 0-1 15,0 0 0-15,0 0-9 16,0 0-22-16,11 0 6 16,14 0 25-16,10 0 9 15,2 0-6-15,7 2 2 16,1-1-3-16,-4 4-2 16,-2 1-27-16,-5 0-34 15,-13-2-69-15,-14-2-198 16</inkml:trace>
  <inkml:trace contextRef="#ctx0" brushRef="#br0" timeOffset="173210.26">28547 7315 803 0,'0'0'42'0,"0"0"-42"15,0 0-83-15,0 0 60 16,0 0 23-16,154 0 5 16,-78 0-2-16,11 0-1 15,5 0-2-15,-12 0-125 16,-21 0-469-16</inkml:trace>
  <inkml:trace contextRef="#ctx0" brushRef="#br0" timeOffset="175223.5">31528 11898 332 0,'0'0'12'16,"0"0"2"-16,0 0 4 16,0 0 21-16,0 0 16 15,0 0 1-15,0 0 26 16,-101 16-42-16,97-16-2 16,4 0 20-16,0 0-15 15,0 0-22-15,0 0-7 16,0 0-8-16,6 0-5 15,23 0-1-15,8 0 1 0,15 0 3 16,5 0-4 0,5 0 1-16,2-5-1 0,2 1 1 15,1 1-1-15,-9 3-24 16,-10 0-124-16,-17 0-165 16</inkml:trace>
  <inkml:trace contextRef="#ctx0" brushRef="#br0" timeOffset="175435.31">31549 12112 686 0,'0'0'339'0,"0"0"-339"15,0 0-57-15,0 0 18 16,0 0 39-16,122 0 0 15,-65-3 1-15,3-2-1 16,0 3-47-16,-7-3-114 16,-8-4-129-16</inkml:trace>
  <inkml:trace contextRef="#ctx0" brushRef="#br0" timeOffset="-190793.43">17749 3324 319 0,'0'0'31'16,"0"0"15"-16,0 0 28 15,0 0-28-15,0 0-14 16,0 0 41-16,17 87-52 15,-17-65-5-15,-1 2-14 0,1 1-2 16,0-1 0-16,0 1-10 16,1 2-31-16,14-4-53 15,0-7-43-15</inkml:trace>
  <inkml:trace contextRef="#ctx0" brushRef="#br0" timeOffset="-190305.3">17696 3224 385 0,'0'0'78'0,"0"0"13"16,0 0-14-16,-10-101-58 15,13 77-10 1,12 0-3-16,6 2-5 0,5 1-1 16,8 8 0-16,0 6 0 15,1 7-1-15,-5 0 0 16,-9 18-10-16,-14 11-25 16,-7 8 5-16,-2 2 20 15,-29 3 11-15,-7 3 2 16,-7-4 7-16,3-6-8 15,-3-8-1-15,7-5-5 16,2-7-2-16,10-7 0 16,11-5 4-16,9-3 3 15,6 0 0-15,0 0 8 0,15 0-8 16,6-7 0-16,0 3 3 16,2 4 17-16,-2 0-12 15,3 0-3-15,2 16 6 16,5 8-2-16,10 5-7 15,0 5 2-15,2 2-3 16,4-1-1-16,-2 0-11 16,-8-9-90-16,-11-13-239 15</inkml:trace>
  <inkml:trace contextRef="#ctx0" brushRef="#br0" timeOffset="-190061.45">18127 3389 589 0,'0'0'42'15,"0"0"-10"-15,0 0-10 16,0 0-22-16,0 0-19 16,0 0 11-16,-22 3 8 15,22 14 2-15,0 7 11 16,0 5 0-16,13 3-9 15,5 3-1-15,1-2-3 16,-2-3-8-16,-4-2-22 0,-8-6-40 16,-5-10-72-16</inkml:trace>
  <inkml:trace contextRef="#ctx0" brushRef="#br0" timeOffset="-189622.53">18118 3380 482 0,'0'0'33'0,"0"0"72"16,0 0-69-16,0 0-14 0,0 0-7 15,0 0 19-15,57-101 16 16,-25 87-23-16,1 5-10 15,-3 7-9-15,-6 2-8 16,-16 5 0-16,-8 21-49 16,-8 6 3-16,-21 8 30 15,-8 4-8-15,10-8-19 16,11-4 20-16,16-7 6 16,0-6-39-16,13-3 3 15,16 1 19-15,-3-4 34 16,1 2 2-16,-5 3 13 15,-3-1 2-15,-4-2 1 16,-4-3-3-16,-6-1-6 16,-4-6-4-16,-1 2 14 15,0 0 16-15,-6 0-13 0,-13 2-8 16,-3-1-3-16,1 1-3 16,-3-2-3-16,5 0-5 15,3-7-53-15,1 0-237 16</inkml:trace>
  <inkml:trace contextRef="#ctx0" brushRef="#br0" timeOffset="-189368.75">18493 3428 718 0,'0'0'0'15,"0"0"111"-15,0 0-72 0,0 0-33 16,0 0-2-16,0 0-4 16,0-2 0-16,0 26 0 15,4 11 2-15,2 6 0 16,4-2-2-16,-2 0 0 16,-1-3-40-16,-1-8-123 15,-6-7-163-15</inkml:trace>
  <inkml:trace contextRef="#ctx0" brushRef="#br0" timeOffset="-181755.45">14336 3293 473 0,'0'0'0'0,"0"0"6"16,0 0-6-16,0 0-5 15,0 0-2-15,0 0 1 16,0 0 5-16,-33 24 2 16,33-24 0-16,0 0 32 15,0 0 34-15,0 0 10 16,0 0-28-16,0 0 2 15,0 0-25-15,0 0-12 0,0 0-12 16,0 0-2-16,0 0 0 16,0 0-18-16,0 1-58 15,2 12 30 1,7 8 41-16,-4 5-20 0,5 7 6 16,-3 6 12-16,2 0-57 15,-4-6-101-15</inkml:trace>
  <inkml:trace contextRef="#ctx0" brushRef="#br0" timeOffset="-170364.91">18513 3140 28 0,'0'0'69'16,"0"0"-46"-16,0 0-20 15,0 0-3-15,0 0-14 16,0 0-39-16</inkml:trace>
  <inkml:trace contextRef="#ctx0" brushRef="#br0" timeOffset="-169807.53">18473 3421 162 0,'0'0'0'0,"0"0"0"0,0 0-51 15</inkml:trace>
  <inkml:trace contextRef="#ctx0" brushRef="#br0" timeOffset="-110974.55">22280 15940 413 0,'0'0'52'15,"0"0"1"-15,0 0 5 16,0 0-39-16,0 0 35 16,0 0 34-16,0 0-4 15,0-96-39-15,0 89 27 16,0 2-48-16,0 3 11 15,0 2-20-15,0 0-15 0,0 0-3 16,0 0 1-16,0 0-3 16,0 0-4-16,5 8-22 15,1 14 25-15,4 10 3 16,-2 10-3-16,1 9 5 16,2 9-3-16,0 8-11 15,-3 8-30-15,-2 2-29 16,-6-2-57-16,0-6-40 15</inkml:trace>
  <inkml:trace contextRef="#ctx0" brushRef="#br0" timeOffset="-110794.5">22350 16696 627 0,'0'0'8'16,"0"0"-7"-16,0 0-1 15,0 0 3-15,0 0 11 16,0 0-8-16,24 42-6 16,-12-28 1-16,2 4-2 15,-6-2-57-15,-8 3-97 16</inkml:trace>
  <inkml:trace contextRef="#ctx0" brushRef="#br0" timeOffset="-110423.37">22364 17098 579 0,'0'0'99'0,"0"0"-69"15,0 0-28-15,0 0-2 16,0 0 2-16,0 0-2 16,7 36-8-16,1-20-11 15,-2 2-2-15,0 2-9 16,3 1-51-16,-4 2-2 15,6-1-27-15,1 0 33 16,-2-2 52-16,-2 1 24 16,-3-5 1-16,-5 0 73 15,0-5 38-15,0-2-56 0,0-4 32 16,0-1-36-16,0-3-26 16,0 3-5-16,0-1-19 15,0 4 3-15,0 4 0 16,0 4-3-1,0 2 2-15,0 3-3 0,-12 7 0 16,1-1-11-16,3 4-25 16,-1 5-32-16,-1 6-36 15,4 1-57-15</inkml:trace>
  <inkml:trace contextRef="#ctx0" brushRef="#br0" timeOffset="-110189.38">22390 17770 173 0,'0'0'125'0,"0"0"-8"16,0 0-58-16,0 0-6 15,0 0-21-15,0 0-15 16,18 59-12-16,-13-49 6 0,-2-4-3 16,2 6-7-16,-5 0 1 15,0 3-1-15,0 6 6 16,0 3-2-16,0 4-5 16,0 5-1-16,0 5-5 15,0-1-27-15,0 13-15 16,0-2 15-16,0-8-126 15,0-4 127-15,10-18 32 16,13-7-15-16,1-2-6 16,-2-4-59-16</inkml:trace>
  <inkml:trace contextRef="#ctx0" brushRef="#br0" timeOffset="-109557.77">22536 18301 57 0,'0'0'191'0,"0"0"-77"0,0 0 7 16,0 0-34-16,0 0-42 15,0 0-39-15,0 38 8 16,0-33-7-16,0 4 4 15,0 0-1-15,10 1 0 16,0 3-6-16,1 3-1 16,-1 2-3-16,-5 1-6 15,-3 6-17-15,-2-2 1 16,0 1 20-16,0-1 2 16,0-6 0-16,0-1 1 15,0-2 6-15,0-2 11 16,0-1-11-16,8 5 6 15,4 1-8-15,3 4-4 16,1-1-1-16,-1 1 0 0,-3 0-1 16,1 2-3-16,-7-3 2 15,4 4 2-15,-5 7 0 16,-5 11 0-16,0 5 1 16,0 0 0-16,0 0 14 15,-5-10-14-15,0-3-1 16,4 0 2-16,1-2-1 15,0-4-1-15,2 0-4 16,13 0 3-16,5-1-2 16,0 0-20-16,-2 2-35 15,2 4-6-15,-9 4 48 0,-1 9 14 16,-6 18 2 0,-3 0 0-16,0 2 16 0,-1 0 69 15,4-18-81-15,-3 0-2 16,-1-1-1-16,0-10 3 15,0-9-1-15,0-1-3 16,0-5 0-16,0 0 0 16,0 5 0-16,0 6 0 15,4 0-1-15,-4 9 1 16,2 6-2-16,-2 4 2 16,0 13 14-16,0 5 9 15,0-5-12-15,0-9 0 16,0-17-7-16,3-13-4 15,-2-6-3-15,0-6-12 16,2-5-19-16,-3-1-17 0,0 0-54 16,0 1-99-16</inkml:trace>
  <inkml:trace contextRef="#ctx0" brushRef="#br0" timeOffset="-103809.24">8413 5303 644 0,'0'0'46'0,"0"0"10"16,0 0-2-16,0 0-23 0,0 0 1 16,0 0 20-16,0 0-27 15,-8-27 7-15,8 27-3 16,-4 0-13-16,4 0-13 16,-1 0-3-16,-4 0 0 15,-1 18-22-15,-4 10 19 16,0 8 2-16,4 4-3 15,-3 5 3-15,5 1-2 16,2 2-9-16,2-5 2 16,0-2 2-16,0-6-7 0,0-8 7 15,10-3 6 1,11-5-2-16,1-5 3 0,15-7 1 16,-1-5-1-1,1-2 1-15,8-7 1 0,-9-16 3 16,1-4 4-16,-5-4-1 15,-8-2 5-15,-7-3 17 16,-7-1-17-16,-5-4 24 16,-5-2-29-16,0-1-1 15,0-2-5-15,-11 2 1 16,-10 4 0-16,0 3-2 16,-9 5 1-16,3 3 0 15,-6 5 1-15,-1 6-2 16,-1 4 0-16,-3 5-5 15,-1 9-6-15,-9 0-5 0,-3 2 0 16,2 17 4-16,7 0-5 16,6 3 7-16,9 0 8 15,9 4-6 1,11 1 1-16,7-1-8 0,0 3-6 16,25-1 6-16,12 3 10 15,10-4 2-15,4 2 2 16,2-4 1-16,-3 0 0 15,-2-5 0-15,0-1 0 16,-10-4-11-16,-8 1-46 16,0-2-90-16,-13-5-18 15</inkml:trace>
  <inkml:trace contextRef="#ctx0" brushRef="#br0" timeOffset="-103358.19">8760 5498 560 0,'0'0'81'0,"0"0"-20"16,0 0-13-16,0 0-43 16,0 0-5-16,0 0 1 15,45-10 1-15,-30 13 2 16,-2 15 6-16,2 5-6 0,-1 6-2 15,-6 2-1-15,-5 5-1 16,-3-4-1-16,0-5 1 16,0-9 0-16,0-4 0 15,-3-9 0-15,3-5 0 16,-3 0 6-16,3 0 7 16,0-19 35-16,0-13-33 15,11-9-15-15,14-2 0 16,6-2 0-16,1 3 1 15,1 10-1-15,-4 10 1 16,-3 8-1-16,-8 5 2 16,1 8-1-16,-3 1-2 15,-4 0-3-15,3 19 1 16,-1 14-4-16,2 7 1 16,-5 10 2-16,3 6 2 0,2 3-6 15,-1 0-30 1,2-6-52-16,3-11 25 0,-3-16-107 15</inkml:trace>
  <inkml:trace contextRef="#ctx0" brushRef="#br0" timeOffset="-101376.66">23382 4754 785 0,'0'0'21'0,"0"0"1"15,0 0-2-15,0 0-15 16,0 0-3-16,0 0 14 16,1-28 46-16,-1 28-22 15,0 0-26-15,0 0-5 0,0 0 0 16,0 0-7-16,0 0-1 16,0 0-1-16,0 0 0 15,0 0-23-15,-11 18-14 16,-9 8 35-16,0 6-1 15,2 2 1-15,2 1-9 16,7-1 8 0,3-2 0-16,6 2 1 0,0-3-2 15,6-2 1-15,20-2-15 16,2-8 7-16,6-6-4 16,4-10 13-16,2-3 1 15,-1 0 1-15,5-13 0 16,-7-11 5-16,-1-7 1 15,-3-7-3-15,-8-6 5 16,-4-6-4-16,-7-7-2 0,-13 1 0 16,-1-1 2-16,0 10 0 15,-16 4 14-15,-4 6 4 16,1 6-12-16,0 5 2 16,-1 2-10-16,-1 5-2 15,-5 6-7-15,2 5-2 16,-3 3 0-16,-5 5 2 15,-4 0-5-15,0 3 3 16,-1 18 0-16,0 3 6 16,6 4-1-16,5 5-3 15,7 4 5-15,8 2-1 16,7-2-2-16,4-2 3 16,0-4-2-16,0-6 0 15,8-6 3-15,3-6-1 0,4-1 1 16,-4-5 0-16,5-4 0 15,4 1 1-15,10-2 0 16,7-2 0-16,5 0-4 16,5 0-4-16,-5-9-10 15,-5-4 10-15,-7 1 5 16,-9 1 3-16,-6 3 0 16,-2 1 11-16,-2 2 8 15,4 0-4-15,3 2-14 0,4 1-1 16,4 2 0-16,-1 0 0 15,1 0-1-15,1 7 1 16,-7 8 1-16,-4 8 1 16,-6 1-2-16,-5 6 3 15,-5 4 5-15,0 0 3 16,0 0-3-16,-5-4-8 16,0-4 3-16,0-2-3 15,4-8 0-15,-2-4 0 16,3-7 0-16,0-2-3 15,0-3-5-15,0 0 8 16,0 0 10-16,15-14 20 16,15-15-22-16,11-4-8 15,2-2-10-15,-6 8 1 0,-6 8 7 16,-7 9 2-16,-13 5 0 16,-1 3 0-16,-10 2-2 15,0 0 2-15,0 0-2 16,0 0-5-16,5 3 1 15,-2 14 6-15,6 3-1 16,1 3 0-16,6 0-1 16,4-3 2-16,6-3-1 15,5-5 0-15,3-5-6 16,5-7-15-16,3 0-11 16,1-2-33-16,-1-20-80 15,-2-10-90-15</inkml:trace>
  <inkml:trace contextRef="#ctx0" brushRef="#br0" timeOffset="-100976.49">23263 4323 410 0,'0'0'155'0,"0"0"-97"0,0 0 11 15,0 0 1-15,0 0-30 16,0 0-15-16,-30-10-9 16,49 6-12-16,14 1 1 15,25-2 23-15,13 0-14 16,8 0-5-16,3-2-2 16,-7 6-5-16,-8-2-2 15,-12 3 0-15,-12 0-13 16,-18 3-91-16,-19-2-211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6T06:08:24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13060 4518 36 0,'0'0'398'16,"0"0"-330"-16,0 0-58 16,0 0-10-16,0 0 1 15,0 0 7-15,-119-57-1 16,93 57 13-16,1 0 34 16,4 0-24-16,-3 0-7 15,1 3-20-15,-1 9-2 16,1 2 0-16,2 1-1 15,7 0 0-15,3 0 0 16,-4-2 3-16,4-1-3 16,6-1 0-16,-1-3 0 0,2-3 0 15,3-3 0-15,1-2 0 16,0 0 1-16,0 0 17 16,0 0 21-16,0 0-8 15,0 0-14-15,0 0-9 16,0 0-8-16,16 0 0 15,15 0 3-15,15 0 28 16,17-7 6-16,14-3-13 16,14-3-6-16,12 1-3 15,10 0 4-15,1 3-7 16,-2-2-6-16,0 4-5 16,-6 2-1-16,-4 3-1 15,-11 2 0-15,-15 0-7 0,-17 5-20 16,-18 4 5-16,-11-1-13 15,-9-2 2-15,-6-2 8 16,-8-4 3-16,1 0-8 16,-3 0 11-16,-2-3 3 15,4-9-6-15,-4 4-64 16,-3 3 30-16,0-1-92 16</inkml:trace>
  <inkml:trace contextRef="#ctx0" brushRef="#br0" timeOffset="1064.72">13146 2958 570 0,'0'0'41'15,"0"0"-11"-15,0 0-21 16,0 0-9-16,0 0 7 15,0 0 10-15,0 0 57 16,-11 0-8-16,11 0-25 16,0 0-23-16,0 0-16 15,10 0-4-15,17 0-1 16,18 0 2-16,18 0 1 16,9 0 0-16,16 0-1 15,5 6-2-15,12 6-15 16,11 5-4-16,13 5-63 0,7-3-23 15,-1-1-51-15</inkml:trace>
  <inkml:trace contextRef="#ctx0" brushRef="#br0" timeOffset="1448.62">16649 3046 279 0,'0'0'488'16,"0"0"-390"-16,0 0-90 15,0 0 1-15,0 0-2 16,0 0-7-16,35-19-3 16,7 9-3-16,24 0 6 15,18 3 0-15,10 3 0 0,-1 4-3 16,-4 0-28-16,-2 0-18 15,-2 2-41-15,-9 7 19 16,-13-4-216 0</inkml:trace>
  <inkml:trace contextRef="#ctx0" brushRef="#br0" timeOffset="8979.76">10604 12163 138 0,'0'0'355'0,"0"0"-274"15,0 0-54-15,0 0-3 16,0 0 13-16,0 0-13 15,0 0 29-15,-45-25-27 16,43 21-8-16,-2 3 17 16,3-1-18-16,-1 2-7 0,2 0 11 15,0 0-13-15,0 0-8 16,0 0 0-16,0 0 1 16,0 0-1-16,-2 0 0 15,2 0 0-15,0 0-1 16,0 0 1-16,0 0-2 15,0 0 2-15,0 0-1 16,0 0-1-16,0 0-1 16,0 0 3-16,0 0-1 15,9 0-4-15,12-4 5 0,15 1 8 16,8 1-1 0,9-1-3-16,6 1-3 0,7-2 1 15,-1 1 5-15,1-1 0 16,-8 3-4-16,-7 1-3 15,-7 0 0-15,-8 0-16 16,-7 0-20-16,-7 0-34 16,-6 1-59-1,-7 6-24-15,-9-4-123 0</inkml:trace>
  <inkml:trace contextRef="#ctx0" brushRef="#br0" timeOffset="9298.12">10571 12321 482 0,'0'0'58'16,"0"0"-58"-16,0 0 0 15,0 0 14-15,0 0 17 16,0 0 35-16,58 15-33 16,-17-15 9-16,14 0 8 15,15-10-38-15,14-4-2 16,4-2 2-16,7 0-12 0,-1 1 0 16,-5 0-1-1,-12 3-4-15,-11 0-78 0,-20 0-18 16,-14-5-230-1</inkml:trace>
  <inkml:trace contextRef="#ctx0" brushRef="#br0" timeOffset="9630.17">11165 11887 426 0,'0'0'360'16,"0"0"-315"-16,0 0-32 0,0 0 4 15,0 0 4 1,0 0 5-16,-88-66-4 0,88 66-22 16,28 1-38-16,17 22 38 15,16 5 0-15,6 8-9 16,2 8-15-16,-7 4-7 16,-9 2-20-16,-11-1-4 15,-12 0 21-15,-12-5 12 16,-16-3 18-16,-2-2 0 15,-15-2 3-15,-17-5 1 16,-9-3 12-16,-4-3 51 16,2-1-20-16,1 2-30 15,5-6-10-15,4 5-3 16,4 1-2-16,8 2-51 0,2-2-128 16</inkml:trace>
  <inkml:trace contextRef="#ctx0" brushRef="#br0" timeOffset="10380.49">11843 12799 479 0,'0'0'26'16,"0"0"-26"-16,0 0 2 15,0 0 0-15,0 0 41 16,0 0 26-16,-38 16-25 0,38-16 41 15,-2 0-8 1,2 0-12-16,0 0-28 0,0 0-5 16,0 0-13-16,0 0-12 15,0 0-5-15,0 0-2 16,0 0-2-16,6 0-5 16,16 0-3-16,12 0 9 15,9 0 1-15,5 3 0 16,10 2 0-16,4-1 0 15,4-2 0-15,8 2 0 16,-2-1 1-16,-4 1-1 16,-6-4-10-16,-11 1-19 15,-9-1-12-15,-11 2-45 0,-16 0-47 16,-10-2-43 0</inkml:trace>
  <inkml:trace contextRef="#ctx0" brushRef="#br0" timeOffset="10648.2">11754 13119 793 0,'0'0'26'16,"0"0"-26"-16,0 0 0 16,101 14 1-16,-41-14 15 0,12 0 4 15,6-2-11-15,-1-3-3 16,-3 3-6-16,-8 2-11 16,-22 0-115-16,-17 2-211 15</inkml:trace>
  <inkml:trace contextRef="#ctx0" brushRef="#br0" timeOffset="16011.95">14818 4534 506 0,'0'0'119'15,"0"0"-119"-15,0 0 4 0,0 0 4 16,0 0-7 0,0 0-1-16,0 0 0 0,-19 5 0 15,19 4 0-15,8 3 0 16,9 2 3-16,10-2 9 16,15 0-2-16,23-4-3 15,29-6-2-15,36-2 5 16,32 0-6-16,30-7 0 15,20-8-4-15,-7 5 0 16,-10-3-1-16,-26 6 1 16,-26 0-2-16,-28 0-17 15,-26 0 1-15,-23 2 1 16,-14 1-4-16,-13 4 1 0,-5 0-37 16,-8 0-87-1</inkml:trace>
  <inkml:trace contextRef="#ctx0" brushRef="#br0" timeOffset="16729.48">20113 3949 690 0,'0'0'46'16,"0"0"32"-16,0 0-12 0,0 0-56 15,0 0-10-15,0 0 13 16,-30-28 10-16,30 28 0 16,0 0-20-16,0 7-3 15,0 19-13-15,0 19 12 16,0 9 2-16,7 10-2 15,12 2 4-15,-2 5-3 16,2 3 0-16,-4-2-8 16,-12-4-37-16,-3-9-71 15,-14-14-129-15</inkml:trace>
  <inkml:trace contextRef="#ctx0" brushRef="#br0" timeOffset="17011.56">20217 4160 126 0,'0'0'376'16,"0"0"-337"-16,0 0 24 16,0 0-60-16,0 0 11 15,0 0-10-15,62-57-4 16,-31 57 2-16,6 0-2 0,5 13 0 15,-4 7 0 1,-3 4 0-16,-10 4 0 0,-14 5 0 16,-11-1-3-16,0-1 0 15,-27 0 2-15,-13-4-1 16,-11-5-8-16,-2-12-71 16,5-10-242-1</inkml:trace>
  <inkml:trace contextRef="#ctx0" brushRef="#br0" timeOffset="18062.73">20587 3716 805 0,'0'0'110'15,"0"0"-47"-15,0 0-19 16,0 0-28-16,0 0-16 15,0 0-1-15,5-7-5 16,4 38-5-16,3 18 11 16,0 15 0-16,1 9-2 15,-3-3 0-15,0-6-12 16,-4-8-2-16,-1-16-13 16,-5-6 14-16,0-8-1 15,0-11 0-15,0-6 8 16,0-5-3-16,0-4-17 15,5-5 15-15,12-15 10 16,4-6-17-16,1 6 13 16,-7 7 7-16,-2 6 10 0,-7 7 2 15,2 0-11-15,4 0 1 16,4 15-2-16,6 4 6 16,9 3-6-16,5-1-1 15,10-7 1-15,7-4-3 16,5-10-28-16,-2 0-22 15,-4-15 4-15,-10-14 32 16,-17-1 17-16,-14-2 25 16,-11 0 22-16,-3 7 22 15,-24 6-43-15,0 7 13 16,1 10-24-16,-1 2-6 16,9 0-7-16,5 7-4 0,5 8-1 15,8 1-14 1,0 0-16-16,3 0-12 0,17-1-31 15,1-3 13 1,3-4-7-16,-4 2-15 0,0 0-7 16,-6 3 36-16,-3 1 56 15,0 4 14-15,1 1 18 16,-1 3 17-16,1 0-36 16,0 5 6-16,-6-5-14 15,-2-2 2-15,-3-6-2 16,-1-7-5-16,0-4 0 15,0-1-11-15,4-2 6 0,6-2 5 16,7-18 0 0,13-13-27-16,12-4 26 0,7-4 0 15,2 0 0-15,2 4 1 16,-3 1 36-16,-4 7 52 16,-10 3-25-16,-5 7 20 15,-8 2-35-15,-8 4-11 16,-9 5-16-16,-3 4 6 15,-3 4-17-15,0 0-10 16,0 4-28-16,0 16 6 16,-9 5 21-16,5-1 0 15,4-1-2-15,4-2-3 16,21-5-7-16,12-6-2 16,9-7-16-16,12-3-37 0,6-1-21 15,1-19 21-15,-7-7-23 16,-12-1 36-16,-19 0 55 15,-12 2 69-15,-15 3 89 16,0 6-14-16,0 6-40 16,-9 4-64-16,3 5 2 15,1 2-24-15,0 0-18 16,-2 9-5-16,7 12 1 16,0 5 0-16,8 4-1 15,22 5 1-15,11 1 2 0,10 1-20 16,4-3-50-1,4-9-102-15,-5-8-203 16</inkml:trace>
  <inkml:trace contextRef="#ctx0" brushRef="#br0" timeOffset="18226.84">22893 4144 966 0,'0'0'80'0,"0"0"-46"15,0 0-28-15,0 0-6 16,0 0-1-16,0 0-32 16,-21-7-60-16,-9 19-78 15,-7 0-185-15</inkml:trace>
  <inkml:trace contextRef="#ctx0" brushRef="#br0" timeOffset="20027.08">14268 6415 362 0,'0'0'86'0,"0"0"-66"16,0 0-19-16,0 0 2 16,0 0-2-16,0 0 20 15,-7 1 45-15,2-1 5 0,2 0-21 16,-4 0 22-16,-3 0-28 15,0 0 1-15,-1 0-37 16,1 0 14-16,4-1-8 16,-3-1 5-16,3-1 12 15,1-1-26-15,0 2-5 16,4 1 0-16,-3 1 2 16,4 0-2-16,0 0 0 15,0 0-4-15,0 0-10 16,0 0-14-16,0 3-1 0,17 7 22 15,13 1 5-15,15-3-3 16,20-1 5-16,16-2 0 16,13-1 1-1,6-4-2-15,2 0 0 0,-6 0-4 16,-13 0-33-16,-17 0-64 16,-18 0 12-16,-22 0-104 15,-21 0-95-15</inkml:trace>
  <inkml:trace contextRef="#ctx0" brushRef="#br0" timeOffset="20303.02">14386 6580 684 0,'0'0'119'0,"0"0"-119"16,0 0-26-16,0 0 2 15,0 0 24-15,0 0 16 16,109-2 2-16,-62-1-11 16,9 1-5-16,13 0-2 15,1 2-7-15,6 0-10 16,-2 0-52-16,-8 0-31 15,-20 0-242-15</inkml:trace>
  <inkml:trace contextRef="#ctx0" brushRef="#br0" timeOffset="22294.39">15948 6498 4 0,'0'0'147'15,"0"0"-94"-15,0 0-39 16,0 0 83-16,0 0-14 16,0 0-40-16,-7 14 7 15,7-14-3-15,0 0 15 16,0 0-30-16,0 0 9 15,0 0-11-15,0 0-2 0,0 0-12 16,16 0-13-16,14 0 1 16,6-5 0-16,12 3-1 15,3 1-3-15,3-1 1 16,-5 2-1-16,-7 0 0 16,-10 0 0-16,-11 0-15 15,-4 0-42-15,-9 0-11 16,-3 0-89-16</inkml:trace>
  <inkml:trace contextRef="#ctx0" brushRef="#br0" timeOffset="23661.8">21106 5493 742 0,'0'0'103'16,"0"0"-6"-16,0 0-44 16,0 0 13-16,0 0-28 15,0 0-33-15,-21-29 2 0,19 29-1 16,2 0-2-16,0 0-4 15,0 5-8-15,0 19-16 16,-1 13 20-16,1 10 4 16,0 8 0-16,0 3-2 15,8-5-2-15,7-3-17 16,-7-10-9-16,-5-9-13 16,-3-6-14-16,0-6-50 15,-26-11-71-15,-10-8-431 16</inkml:trace>
  <inkml:trace contextRef="#ctx0" brushRef="#br0" timeOffset="24048.1">21054 5445 852 0,'0'0'4'0,"0"0"65"15,26-108-48-15,-9 81-20 16,-1 4-1-16,4 3 4 15,5 6-2-15,6 5-2 16,3 7-3-16,2 2 0 16,-7 4-16-16,-9 26-27 15,-20 13-30-15,-3 8 23 16,-29 8 1-16,-10 0-10 16,-8-2-25-16,0-6 20 0,-1-11 10 15,1-10-29-15,8-13 62 16,12-12 24-16,11-5 90 15,12 0 14-15,7-12-61 16,0-3-9-16,13 0-28 16,12 5 3-16,3 3-3 15,4 7 0-15,3 0-2 16,5 10-4-16,-2 19 2 16,0 10-1-16,1 6-1 15,-1 0-7-15,-2 1-10 16,-5-10-62-16,1-8-212 15</inkml:trace>
  <inkml:trace contextRef="#ctx0" brushRef="#br0" timeOffset="24359.74">21537 5720 587 0,'0'0'64'0,"0"0"-46"16,0 0-17-16,0 0-1 16,0 0-1-16,0 0 1 15,78 64 5-15,-103-25 2 16,-6 3 0-16,-1-2-7 0,6-7 0 16,10-7 1-16,6-10-1 15,10-9-1 1,0-4 1-16,0-3 0 0,22 0 27 15,13 0 38-15,11 0-58 16,12-5-7-16,4-4-15 16,11 1-65-16,2-4-3 15,3-6-104-15</inkml:trace>
  <inkml:trace contextRef="#ctx0" brushRef="#br0" timeOffset="24560.76">22290 5745 949 0,'0'0'72'0,"0"0"-49"15,0 0-22-15,0 0 0 16,0 0-2-16,0 0-3 16,10-12-8-16,28 12-19 15,14 5 20-15,7 4-55 16,-7-4-148-16,-16 2-432 15</inkml:trace>
  <inkml:trace contextRef="#ctx0" brushRef="#br0" timeOffset="24726.56">22300 5931 869 0,'0'0'9'0,"0"0"-9"16,0 0-5-16,0 0 5 15,0 0 1-15,0 0 27 16,123 47-15-16,-37-44-13 16,2-3-50-16,1 0-194 15</inkml:trace>
  <inkml:trace contextRef="#ctx0" brushRef="#br0" timeOffset="25073.34">23626 5502 627 0,'0'0'179'16,"0"0"-179"-16,0 0-4 16,0 0-6-16,0 0 10 0,0 0 10 15,15 110 31 1,-2-68-19-16,2 4 7 0,-4 3-6 16,-2-2-16-1,-9-2-5-15,0-2-1 0,-4-3-1 16,-12-6-50-1,0-11-15-15,-4-9-81 0,-5-10-96 16</inkml:trace>
  <inkml:trace contextRef="#ctx0" brushRef="#br0" timeOffset="25461.88">23556 5410 805 0,'0'0'16'15,"55"-132"0"1,-12 74-15-16,8 11-1 0,0 10 4 16,-2 16-3-16,-8 8-1 15,-6 11 4-15,-10 2 6 16,-6 0 3 0,-7 18-12-16,-12 12-1 0,0 5-1 15,-23 10-1-15,-20 1-4 16,-9 2-21-16,-3-4-17 15,1-6 11-15,7-9 0 16,10-12 9-16,11-12 16 16,6-5 8-16,4 0 22 15,7 0-4-15,3 0-6 16,6 0-2-16,0 0-10 16,0 0-56-16,22 6 22 0,10 4 34 15,4 10 4-15,4 2-3 16,-2 9-1-16,6 7 0 15,0 4-1-15,1 3 1 16,-1-1 0-16,2-5-10 16,-9-5-111-16</inkml:trace>
  <inkml:trace contextRef="#ctx0" brushRef="#br0" timeOffset="25761.33">24183 5646 624 0,'0'0'153'0,"0"0"-77"0,0 0-16 16,0 0-46-16,0 0-13 15,0 0-1-15,-19-18 2 16,19 19-2-16,0 23 0 15,0 6 8-15,0 7 8 16,8 4-6-16,-1-1-4 16,3-1-1-16,0-2-1 15,-5-4-4-15,-5-2 0 0,0-8-30 16,-5 0-39-16,-22-13-95 16,-7-8-409-16</inkml:trace>
  <inkml:trace contextRef="#ctx0" brushRef="#br0" timeOffset="26226.66">24226 5592 470 0,'0'0'105'15,"0"0"12"1,0 0-94-16,0 0 42 0,0 0-3 16,0 0-23-16,83-42-20 15,-66 42-8-15,-4 0-7 16,-3 18-3-16,-10 6-1 16,0 13 0-16,-10 9-6 15,-16-1 5-15,0-1 0 16,2-11-21-16,12-5-10 15,12-8-4-15,0-1-26 16,11-3-13-16,15 0 14 16,-1 2 28-16,0-3 23 15,-9 0 10-15,-6-3 0 16,-2-1 5-16,-3-2 10 16,2 0 17-16,-5 1-15 0,-2 0 8 15,0-3-12-15,0-2 7 16,0 0 15-16,-20-1 30 15,-2-2-15-15,-4-1-24 16,1 1-10-16,9-2-16 16,2 2-3-16,10-2-86 15,4 0-127-15</inkml:trace>
  <inkml:trace contextRef="#ctx0" brushRef="#br0" timeOffset="26509.98">24676 5832 413 0,'0'0'279'0,"0"0"-219"16,0 0-1-16,0 0-33 0,112 16-11 15,-100 7-4-15,-7 7 23 16,-5 6-23-16,0 0-2 16,-14-1-7-16,3-5-1 15,7-7-1-15,4-3-1 16,4-9 1-16,22-4-1 15,11-5 0-15,10-2 0 16,4 0 0-16,7 0-6 16,3 0-11-16,-4 0-2 15,-7 0-20-15,-1 0-18 16,-9 7-24-16,-6 5 45 16,-8 0-58-16,-16-4-212 0</inkml:trace>
  <inkml:trace contextRef="#ctx0" brushRef="#br0" timeOffset="71015.87">23816 6514 573 0,'0'0'29'16,"0"0"-9"-16,0 0-18 15,0 0-2-15,0 0 0 16,0 0 0-16,0 0 0 15,-29 0-2-15,29 0 2 0,0 0-1 16,0 4 1-16,0 2 1 16,0-2-1-16,0 3 0 15,22 1 6-15,9-1 5 16,10-1-11-16,6 1-4 16,0-5-90-16,-11-2-217 15</inkml:trace>
  <inkml:trace contextRef="#ctx0" brushRef="#br0" timeOffset="71164.17">24037 6585 816 0,'0'0'109'0,"0"0"-101"16,0 0-8-16,0 0-32 16,0 0 4-16,109 19 19 15,-42-9-29-15,11-1-92 16,0-9-94-16</inkml:trace>
  <inkml:trace contextRef="#ctx0" brushRef="#br0" timeOffset="79664.11">26276 5649 463 0,'0'0'95'16,"0"0"-58"-16,0 0-10 16,0 0 18-16,0 0 2 0,0 0 31 15,0 0-42 1,0 0-16-16,-30-48-13 0,30 48-7 16,0 0-4-16,0 0 4 15,0 0-1-15,0 0 1 16,0 0 0-16,0 0 0 15,0 0-2-15,0 0 2 16,0 0-8-16,27 0 8 16,18 0 5-16,18 2 1 15,14 1-2-15,2 1-3 16,-2-2-1-16,-7 1 0 0,-7-1 0 16,-12 0-17-16,-10 0-42 15,-11-2-73-15,-17 0-131 16</inkml:trace>
  <inkml:trace contextRef="#ctx0" brushRef="#br0" timeOffset="79876.59">26191 5863 756 0,'0'0'82'16,"0"0"-43"-16,0 0-39 15,0 0-21-15,0 0 0 0,0 0 21 16,106 1 3 0,-15-9 5-16,18-12-8 15,5 2-1-15,-1-4-7 0,-14 2-53 16,-17-6-76-16,-24-7-61 16</inkml:trace>
  <inkml:trace contextRef="#ctx0" brushRef="#br0" timeOffset="80198.83">26729 5410 616 0,'0'0'114'16,"-102"-54"-20"-16,74 42-37 15,12 4-21-15,12 6-24 16,4 2-6-16,0 0-6 16,32 0-26-16,15 7 26 15,16 5 1-15,8 3 1 0,7 1-1 16,-1 0-1-16,-9 1-1 15,-5 0 1-15,-12 1 0 16,-14-1-7-16,-15-2-15 16,-12 3 8-16,-10 1-2 15,0 4 3-15,-22 8 13 16,-19 0-2-16,-4 9 4 16,-4 1 0-16,-1-4-2 15,6 3 3-15,2-1-3 16,6-1 0-16,1 1-24 15,8-2-55-15,7-5-34 0,10-11-56 16</inkml:trace>
  <inkml:trace contextRef="#ctx0" brushRef="#br0" timeOffset="126151.59">21308 7707 54 0,'0'0'373'15,"0"0"-287"-15,0 0-16 16,0 0-17-16,0 0-16 16,0 0-14-16,0 0 5 15,-40 0-5-15,40-6-1 0,0-1 14 16,0 2-19-16,0 0 4 16,0-1-3-16,0 1 2 15,0 1-8-15,0 1 0 16,3-1-11-16,4 3 0 15,4-5 3-15,10 3-4 16,11-2 0-16,17 3 0 16,9 2-1-16,10 0 1 15,3 0-5-15,-6 0-17 16,-2 0-26-16,-12 0-61 16,-13 7-27-16,-17-5-156 15</inkml:trace>
  <inkml:trace contextRef="#ctx0" brushRef="#br0" timeOffset="126357.36">21381 7852 839 0,'0'0'14'15,"0"0"1"-15,0 0-15 16,0 0-13-16,0 0 2 15,0 0 11-15,90 26-1 16,-16-26 2-16,17 0-2 0,14-9-15 16,5-4-53-16,-8-5-50 15,-13-1-143 1</inkml:trace>
  <inkml:trace contextRef="#ctx0" brushRef="#br0" timeOffset="129501.06">22898 7488 509 0,'0'0'51'0,"0"0"14"16,0 0-27-16,0 0-19 15,0 0 2-15,0 0 29 0,0-33-9 16,0 33-16-1,0 0-10-15,0 0 1 0,0 0-9 16,-12 0-7-16,-2 0 2 16,-3 8-1-16,-1-1-1 15,4 4 2-15,2 5 0 16,2 4-1-16,0 8-1 16,4 1 0-16,6 4 0 15,0-1 1-15,0-3 1 16,20-5 4-16,6-1-2 15,16-7-2-15,6-4-1 16,4-7 0-16,8-5-1 16,-7 0-4-16,-7-11-3 0,-10-9 0 15,-12-5-6-15,-15-8 1 16,-7-8 11 0,-2-3 0-16,-6-3 1 0,-17 3 1 15,-2 9 8-15,-5 6 19 16,2 9 4-16,-2 11-17 15,3 6-12-15,7 3-1 16,9 0-2-16,2 0-3 16,9 12-38-16,0 6-22 15,0 2-62-15,15-2 16 16,4-8-183-16</inkml:trace>
  <inkml:trace contextRef="#ctx0" brushRef="#br0" timeOffset="129901.52">23309 7390 707 0,'0'0'14'0,"0"0"62"0,0 0-76 16,0 0 0-16,0 0 0 15,0 0 22-15,5 85 20 16,-5-48-22-16,0 1 1 15,0-4-18-15,0-7-3 16,0-8 1-16,0-10-2 16,0-6 3-16,0 0-3 15,0-3 1-15,0 0 0 0,1-15 0 16,19-12-16-16,7-8-20 16,5 0 30-16,-2 7 6 15,-10 10 0-15,-3 11 11 16,2 7 7-16,-3 0-18 15,1 7 1-15,-1 11 4 16,-1 6 1-16,0 2-4 16,-3 2-1-16,5-3-1 15,-2-3 0-15,0-4 0 16,3-2 0-16,-1-2-18 16,4-7-32-16,-1-5-94 15,2-2-40-15</inkml:trace>
  <inkml:trace contextRef="#ctx0" brushRef="#br0" timeOffset="130468.53">24377 7185 509 0,'0'0'13'15,"0"0"69"-15,0 0-19 16,0 0-40-16,0 0 47 16,0 0-18-16,-8-36-29 15,0 40-19-15,0 20-3 16,-1 14 6-16,1 9 14 16,8 9 13-16,0 4-11 15,0-1-8-15,2-1-7 16,9-3 1-16,-4-9-8 15,-1-7-1-15,-4-8 0 16,-2-6-19-16,0-8-31 0,-11-8-114 16,-14-9-152-1</inkml:trace>
  <inkml:trace contextRef="#ctx0" brushRef="#br0" timeOffset="130801.82">24213 7481 824 0,'0'0'1'16,"0"0"13"-16,0 0-14 16,0 0-2-16,0 0 2 15,135-4 1-15,-76 0-1 16,9-2-1-16,2-3 1 16,-7-3-19-16,-16 0-5 15,-6 0 23-15,-14 0 0 16,-6-1 1-16,-5 3 34 0,-5 1 0 15,-2 4 13 1,-4 3-16-16,1 2-9 0,4 0-12 16,0 5-9-16,7 16 19 15,-7 11-5-15,1 2-2 16,-1 4-8-16,-5 1-4 16,0-3-1-16,-3-3 0 15,-2-2-15-15,0-3-44 16,0-7-23-16,0-11-116 15,0-10-174-15</inkml:trace>
  <inkml:trace contextRef="#ctx0" brushRef="#br0" timeOffset="131517.54">25212 7309 708 0,'0'0'67'0,"0"0"58"16,0 0-96-16,0 0-26 15,0 0-3-15,0 0 0 16,-11 34 22-16,1-3 7 16,0 5-11-16,1-2-10 15,8-3-5-15,0-7-2 16,1-6 0-16,0-11-1 16,0-4 0-16,0-3 3 15,0 0-1-15,0-10 11 0,0-13-4 16,0-6-8-16,0-2-1 15,0 3 1-15,6 5 0 16,3 2 3-16,-1 4 1 16,0 2-5-16,-1 3 0 15,3 2 0-15,-1 2-1 16,2 1-1-16,4 2-3 16,0 1-13-16,0 1-2 15,-1 3 9-15,0 0 10 16,-3 0 0-16,0 17 1 15,3 6-1-15,-3 3 1 16,-1 3 2-16,0-1 1 16,0-3 1-16,-2-1-4 15,4-5 0-15,-3-6-6 16,3-8-9-16,0-5-20 0,3 0 4 16,5-7 19-16,2-11 12 15,1-1 0-15,2 4 4 16,-1 4 15-16,3 10 5 15,3 1-11-15,2 0-3 16,8 3-1-16,-2 12-7 16,0-1 3-16,-4 0-4 15,-3-4-1-15,-6-6-11 16,-7-4-22-16,-3 0 2 16,-4-9 17-16,-1-12 11 15,-4-1 3-15,-2-1 14 0,-3 4 38 16,-1 5-4-1,0 3 6-15,0 8-3 0,0-1-15 16,0 4-16-16,0 0-20 16,0 0-4-16,4 13-17 15,7 11 7-15,4 5 0 16,11 3-45-16,7-3-19 16,9-4-40-16,8-10-118 15</inkml:trace>
  <inkml:trace contextRef="#ctx0" brushRef="#br0" timeOffset="131989.46">26616 7367 665 0,'0'0'104'0,"0"0"-21"0,0 0-44 16,0 0-31-16,0 0 15 16,0 0 4-16,31-78-5 15,-31 77-14-15,0 1-6 16,0 0-2-16,0 0 0 15,0 0 0-15,0 0-1 16,0 0 1-16,0 0-1 16,0 0 1-16,0 0 0 15,0 0 0-15,0 0-2 16,0 0 2-16,0 0-4 16,1 0 4-16,3 0 2 15,6-6 6-15,2-2 4 16,7-7 19-16,-1-10-13 0,0-5-2 15,-7-9-16-15,-1-10 2 16,-3-5 1-16,-5 4-2 16,-2 5 0-16,0 15 1 15,0 11-1-15,0 10 7 16,-7 7 4-16,-5 2-6 16,-7 18-6-16,-13 24-2 15,4 23 2-15,-2 14 2 16,15 12 0-16,13 5 3 15,2 2-3-15,5-2 0 16,14 1-2-16,6-4 0 16,-4-10 0-16,-2-12-21 15,-4-7-48-15,-14-24-39 16,-1-26-282-16</inkml:trace>
  <inkml:trace contextRef="#ctx0" brushRef="#br0" timeOffset="132651.38">26579 7499 864 0,'0'0'5'15,"0"0"27"-15,0 0-30 16,0 0-2-16,0 0 0 16,0 0 26-16,-3-62-7 15,6 59-10-15,11 3-6 16,4 0-3-16,8 0 0 15,9 0-1-15,4 0 1 0,9-1-2 16,6-6 1 0,5-6-5-16,3-3 5 0,3-1-3 15,2-3 2-15,-8 4-1 16,-8 2 6-16,-18 5-3 16,-15 6 2-16,-11 1-2 15,-7 2 0-15,0 0 0 16,-25 4-3-16,-16 11-3 15,-13 7 2-15,1-1-16 16,7-2-17-16,11-3 2 16,13-5-10-16,11-4-26 0,7-7 5 15,4 0 58-15,0 0 8 16,1 0 13-16,8 0 12 16,2 3 18-16,4 6-11 15,0 3 18-15,2 1 3 16,12-2-37-16,-3-3-5 15,3-7-5-15,1-1-6 16,0 0 3-16,-4-7-2 16,2-7 1-16,-3-5 0 15,0-3-2-15,-3 0-2 16,-2 3 2-16,-5 1 3 16,-5 8 21-16,-2 5 4 15,-1 5-18-15,4 0-9 16,1 0-1-16,3 1-2 0,1 15 1 15,4 4 1-15,1 1 0 16,-4 2 0-16,2-3 3 16,-4-1-3-16,-4-3 0 15,-6 0-2-15,-2 0-1 16,-1-3-24-16,-2 1-23 16,5-4-66-16,-2-8-144 15</inkml:trace>
  <inkml:trace contextRef="#ctx0" brushRef="#br0" timeOffset="133601.67">28652 7141 826 0,'0'0'17'16,"0"0"48"-16,0 0-32 16,0 0-18-16,0 0-7 15,0 0-5-15,-16-32-3 16,13 51 0-16,-3 16-1 15,5 17 1-15,0 6 6 16,1 2-3-16,0 4-1 16,16-3-2-16,10-7 0 0,7-5 0 15,4-14-3-15,3-13 2 16,6-10 1 0,0-12-2-16,4 0 2 0,0-26 0 15,-3-19 2-15,-6-19-1 16,-15-14-1-1,-20-14-5-15,-6-8-7 0,-22 6 12 16,-23 11 0-16,-8 19 25 16,1 24 9-16,4 21-17 15,0 14-17-15,4 5 0 16,8 17-1-16,1 23-1 16,7 13 1-16,17 11-4 15,7 3 1-15,4 1 0 16,19-6-6-16,14-1-17 0,8-11-16 15,1-15 1-15,6-11-33 16,3-15-18-16,5-9 51 16,7-7 25-16,-1-20 17 15,3 0 12-15,5 1 47 16,-8 7 5-16,-4 7-19 16,-10 10 2-16,-8 2-29 15,-8 0-14-15,-16 12-4 16,-11 13 1-16,-5 8 0 15,-1 8 0-15,-21 2-1 16,2 1 0-16,5-4 0 16,9-7 0-16,6-2-1 15,0-8 1-15,26-6-5 16,11-2 1-16,11-3-4 0,8-3-27 16,2-5-10-16,-7-1 9 15,-12-3 18-15,-10 0 14 16,-8 0 4-16,-9 0 33 15,-4 0 8-15,-3 0-15 16,-5 0-15-16,0 0-11 16,0-4-30-16,-8-3-171 15</inkml:trace>
  <inkml:trace contextRef="#ctx0" brushRef="#br0" timeOffset="155462.6">14672 9603 320 0,'0'0'191'0,"0"0"-155"16,0 0-36-16,0 0-25 16,0 0 21-16,0 0 1 15,0 0 3-15,0 0 0 0,3 12 3 16,0-10 14-16,-3-2-13 15,0 0-3 1,0 0 6-16,0 0 8 0,0 0 40 16,0 0-13-16,-1 0 11 15,-13 0-49-15,2-7-2 16,-3 1-2-16,1 3 42 16,3-1-31-16,-2 1-9 15,3 3 17-15,0 0-17 16,0 0-2-16,2 0 0 15,1 0-3-15,2 0-3 16,4 0-1-16,1 3-17 0,0 1 10 16,0 1 6-1,0-1 6-15,10-1 2 0,4 2 3 16,10-3 18-16,1-2-4 16,6 0-2-1,5 0 1-15,7 0-4 0,8 0 1 16,6 0 7-1,16 0-8-15,5-3 0 0,17-3-3 16,8 1 3-16,5 3-12 16,2 1 1-16,-6 1-1 15,-11 0 0-15,-14 0 0 16,-12 0-1-16,-10 0-23 16,-10 5 2-16,-9 0-2 15,-8 0 4-15,-8 1-22 0,-3-3-2 16,-8-3 1-1,-2 4 23-15,-3-3-6 0,-6 1-31 16,0-2 29 0,0 0-39-16,-5 0-221 0</inkml:trace>
  <inkml:trace contextRef="#ctx0" brushRef="#br0" timeOffset="156130.48">14828 9784 86 0,'0'0'77'0,"0"0"-47"16,0 0 35-16,0 0-29 15,0 0-6-15,0 0 27 16,10 44-12-16,3-41-22 0,5-3 23 15,9 0 14 1,4 0-32-16,10 0 30 0,3 0-29 16,11-8-6-16,12-4 42 15,12 0-38 1,17 0 4-16,13 2-19 0,2-3 5 16,-1 4-3-16,-6 6-8 15,-11 1-6-15,-14 2 0 16,-22 0-25-16,-13 0 9 15,-17 0-6-15,-14 0 14 16,-10 0-19-16,0 2-11 16,-1-2 35-16,-2 0 3 15,0 0 1-15,0 0 1 0,0 0-2 16,0 0 21-16,2 0 37 16,-2 0-15-16,1 0 3 15,-1 0-16-15,0 0-6 16,4 0-8-16,-4 0-6 15,0 0-8-15,0 0-1 16,0 0-1-16,0 0-2 16,0 0-20-16,0 0-13 15,0 0-16-15,0 7-26 16,-4 5-23-16,-4 1 34 0,-2-6-231 16</inkml:trace>
  <inkml:trace contextRef="#ctx0" brushRef="#br0" timeOffset="160534.18">18180 9245 216 0,'0'0'193'16,"0"0"-150"-16,0 0-37 0,0 0-3 15,0 0 11 1,0 0 7-16,-3 2-4 0,3-2-12 16,0 0 5-16,0 0 14 15,0 0 4-15,0 0 0 16,0 0 0-16,0 0 1 16,0 0-9-16,0 0-1 15,0 0 0-15,0 0 11 16,0 0-7-16,0 0 5 15,0 0-12-15,0 0 2 16,0 0 3-16,0 0 4 16,0 0-15-16,0 0 5 15,0 0-6-15,0-7-9 0,9-2-1 16,1 1-1-16,0-1 0 16,0-1 0-16,0 3 2 15,-4-3 1-15,4-3-1 16,-4-1 5-1,-1 4 7-15,0-5 4 0,2 1 5 16,-4 1-17-16,2 1 5 16,2 2-3-16,-2 0 2 15,0 0-3-15,-4 1 6 16,2 1-5-16,0-2 9 16,-1 5 20-16,-2 0-31 15,0-1-4-15,0 4 1 0,0 1 1 16,0-1-1-16,0 0 2 15,0 0-3-15,0 2 4 16,0-1 5-16,0 1-7 16,0 0 0-16,0 0-1 15,0 0 0-15,0 0-1 16,0 0 2-16,0 0-2 16,0 0 0-16,0 0-2 15,0 0-2-15,0 0 2 16,0 0-11-16,0 0 6 15,0 0 5-15,0 0-4 16,0 0 2-16,0 0-3 16,0 3-6-16,0 11-3 15,0 6 16-15,0 4 0 0,0 5 0 16,0 2 0-16,0 2-3 16,2 2 2-16,-1 3-1 15,3 1 2-15,4 0-1 16,-1-2 0-16,0 1 0 15,1-4-2-15,-2-2 1 16,-2-2 2-16,-4-7-4 16,0-6-3-16,0-5 5 15,0-2 2-15,-4-3-2 16,-2 0 0-16,-3-2 2 16,-4 0-7-16,-4 0 6 15,0-2-22-15,5-3 15 16,2 0 2-16,2 0-2 15,0 0 7-15,-2 0 0 16,5-1 2-16,0-6-2 0,-1 0 2 16,1 1 11-16,0 2-2 15,1 1 9-15,3 1-19 16,-2 2 6-16,3 0-3 16,0 0 0-16,0 0-3 15,0 0-2-15,0 0-2 16,0 0 3-16,24 0-12 15,12 0 13-15,15 0 0 16,2 0 0-16,1 0 1 16,-9 0-1-16,-13 0 0 15,-7 0 0-15,-9 0 0 0,-10-2 0 16,-2 2 0-16,0-1 0 16,-4-1-7-16,0-2-21 15,0 0-77-15,-10-5-234 16</inkml:trace>
  <inkml:trace contextRef="#ctx0" brushRef="#br0" timeOffset="161401.75">18196 9287 439 0,'0'0'64'15,"0"0"-41"-15,0 0-21 16,0 0-2-16,0 0 48 16,0 0 11-16,-11 0-17 15,11 0 8-15,0 0 1 16,0 0-16-16,0 0-14 15,1-5-13-15,9-7-5 16,5-2 3-16,-4 1 8 16,5-6-4-16,1-1-3 0,-4-4 9 15,2-1-14 1,-7-3 3-16,-2 2 3 0,-2 5-4 16,-3 1 14-16,-1 4 1 15,0 6 2-15,0-1 1 16,0 1-18-16,0 4-3 15,0 3 2-15,0 1-3 16,0 2 1-16,0 0 0 16,0 0-1-16,0 0 1 15,0 0-2-15,0 0 1 16,0 0 0-16,0 0-3 16,0 0-7-16,0 9-11 15,0 16 14-15,-1 7 5 16,-6 5 2-16,4 3 0 0,0 5 0 15,0-4-2-15,3-2 1 16,0 2 1-16,0-4 2 16,0 1-2-16,0 3-1 15,-7-4 0-15,2-2 1 16,-5-1-2-16,0-7 1 16,-1-5-3-16,1-7 0 15,0-4-3-15,-1-6 3 16,6-3 1-16,1-2 2 15,3 0 1-15,-2 0 6 0,3 0 17 16,-2-5-9 0,2-8-2-16,0 3-11 0,0 0 20 15,0 3-6-15,0 4-3 16,0-2-4 0,10 1-8-16,16 1-3 0,5-1-3 15,10 4 3-15,8 0-13 16,6 0 4-16,-7 0-8 15,-11 0 0-15,-7 0 11 16,-14 2 3-16,-11-2 6 16,-1 2 0-16,-4-2 0 15,0 0 1-15,0 0 13 16,0 0-14-16,0 0-3 16,0 1-28-16,0 6-57 15,0 0-78-15,0-4 32 0</inkml:trace>
  <inkml:trace contextRef="#ctx0" brushRef="#br0" timeOffset="162476.5">24324 8661 685 0,'0'0'26'0,"0"0"114"0,0 0-97 16,0 0-12-1,0 0-18-15,0 0 17 0,-21-35-13 16,21 35-4-16,0 0-13 16,0 5-1-16,0 21-9 15,0 14 10-15,0 12 0 16,0 7 0-16,9 2 0 15,-3-2 0-15,-6-9-1 16,0-3 0-16,0-8-34 16,-4-8 1-16,-7-7-31 15,0-9-60-15,5-12 14 16,-2-3 1-16,6-2 35 16,2-23-57-16,0-9 132 15,0-6 71-15,0-9 80 0,2 0 3 16,6 1-15-16,-1 0-64 15,3 2-35-15,5-1-11 16,0 3-9-16,1 4 0 16,4 1-4-16,1 3 2 15,6 2-16-15,-1 5-1 16,6 8-1-16,2 12-2 16,-6 5-3-16,-3 4-1 15,-9 0-12-15,-9 22-7 16,-7 10-18-16,0 5 24 15,-22 6 4-15,-14 0 2 16,-6-2-1-16,0-8-8 16,6-6-3-16,3-10 11 15,7-9 13-15,4-4-1 0,9-3 2 16,9-1 4-16,4 0 7 16,0 0 25-16,0 0 5 15,19-1-41-15,6 1-8 16,9 0 8-16,2 3-1 15,6 20 1-15,3 6-1 16,2 4 1-16,-5 1-2 16,-1 2-31-16,-6-4-71 15,-1-13-124-15</inkml:trace>
  <inkml:trace contextRef="#ctx0" brushRef="#br0" timeOffset="162711.54">24959 8796 839 0,'0'0'45'0,"0"0"58"15,0 0-57-15,0 0-39 16,0 0-5-16,0 0-2 16,0-34-2-16,0 45-6 15,0 16 4-15,0 12 4 16,0 7 0-16,0 2-1 15,0-1-34-15,0-6-54 16,5-5-27-16,8-13-50 16,2-15-121-16</inkml:trace>
  <inkml:trace contextRef="#ctx0" brushRef="#br0" timeOffset="162913.95">25230 8832 846 0,'0'0'71'16,"0"0"-13"-16,0 0-30 15,0 0-18-15,0 0-6 16,0 0-4-16,48-36-2 16,-10 36-1-16,5 0-11 15,12 0-47-15,-8 7-67 0,-10-4-183 16</inkml:trace>
  <inkml:trace contextRef="#ctx0" brushRef="#br0" timeOffset="163109.63">25238 8997 746 0,'0'0'97'15,"0"0"-97"-15,0 0-12 16,0 0 12-16,0 0 0 16,116 16-6-16,-56-15-14 15,8-1-59-15,2 0-85 0</inkml:trace>
  <inkml:trace contextRef="#ctx0" brushRef="#br0" timeOffset="163576.62">26151 8619 482 0,'0'0'155'0,"0"0"-20"15,0 0-60-15,0 0-15 16,0 0-22-16,0 0-5 0,-4-26-3 16,4 26-28-1,0 0-2-15,-1 21-7 16,-4 22 2-16,5 14 5 0,0 14 0 16,0 6 0-16,0 2 0 15,8-6-4-15,-6-6-13 16,-2-11-49-16,0-12-44 15,-15-16-54-15,-19-18-54 16</inkml:trace>
  <inkml:trace contextRef="#ctx0" brushRef="#br0" timeOffset="163962.06">26179 8678 808 0,'0'0'56'0,"51"-101"-10"15,-19 54-26-15,3 7-17 16,-2 6-3-16,-3 13 0 16,-7 9 2-16,1 8-1 15,-3 4-1-15,-9 4 0 16,-6 22-8-16,-6 16-7 16,-11 7-9-16,-21 4 9 15,-5 0 5-15,-4-4-10 16,1-12 14-16,5-11 5 15,1-8 1-15,8-9 2 16,8-6 12-16,3-3 1 16,12 0 0-16,1 0 22 15,2 0-1-15,0 0-6 16,8 0-21-16,16 0-9 0,7 6-5 16,4 10 1-16,0 4 1 15,1 8 0-15,-2 0-10 16,-3 3-9-16,-4 0-15 15,0-2-33-15,-1-4-54 16,4-7-11-16,-3-13-173 16</inkml:trace>
  <inkml:trace contextRef="#ctx0" brushRef="#br0" timeOffset="164226.67">26674 8741 648 0,'0'0'69'0,"0"0"28"16,0 0-71-16,0 0 25 15,0 0-12-15,0 0-13 16,-18-32-21-16,13 32-5 16,-3 14 0-16,1 12-1 15,2 10 1-15,5 4-3 16,0 7 2-16,3-3 1 15,9 0 0-15,-2-7-4 16,-4-4-5-16,-5-4-18 16,-1-4-41-16,0-6-63 15,-16-9-57-15</inkml:trace>
  <inkml:trace contextRef="#ctx0" brushRef="#br0" timeOffset="164676.1">26693 8771 469 0,'0'0'130'15,"0"0"-56"-15,0 0 0 16,0 0 17-16,0 0-57 0,0 0-7 15,89-50-20-15,-76 50-7 16,-5 20-1-16,-4 7-2 16,-4 8-17-16,0 4 6 15,0 2-15-15,-15-3-9 16,-2-6-14-16,10-5-12 16,7-5 36-16,0-3 6 15,9-3 16-15,21 0-5 16,-2 2-10-16,7-1-1 15,-7-2 8-15,-6-1 12 16,-10-3 1-16,-10-4 1 16,-2-1 19-16,0-3 19 15,-2-2 48-15,-25 2 16 16,-4-1-63-16,-9-2-28 0,4 0-2 16,3 0-8-16,8 2-1 15,9 3-9-15,5-5-80 16,7 0-111-16</inkml:trace>
  <inkml:trace contextRef="#ctx0" brushRef="#br0" timeOffset="164930.82">27219 8865 709 0,'0'0'125'0,"0"0"-49"16,0 0-50-1,0 0-16-15,0 0 0 0,0 0-10 16,1 41 2-16,-1 5 8 16,4 13 7-16,-1 10-6 15,4 8-9-15,-2 2-2 16,0 5-8-16,-5-4-67 15,0-16-208-15</inkml:trace>
  <inkml:trace contextRef="#ctx0" brushRef="#br0" timeOffset="205350.26">20541 9081 176 0,'0'0'23'0,"0"0"-19"16,0 0 15-16,0 0 29 16,0 0 27-16,0 0 8 15,0 0-28-15,15 0-9 16,-15 0 0-16,0 0-14 16,0 0-17-16,0 0-12 15,0 0-1-15,0 0-2 16,0 5 0-16,5 2-13 15,5 7 13-15,2 3-5 16,6 1 5-16,-6 4 0 0,3-3 4 16,-7 0-4-16,-1-4 0 15,-2-1-2-15,-4-5 1 16,1-2-1-16,-2-6 1 16,0-1-3-16,0 0 4 15,0 0 34-15,0 0 13 16,12-5-7-16,11-12-40 15,14-8-6-15,16-4 2 16,9-1-3-16,5-2 2 16,0-2-3-16,-9 2 1 15,-9 8 7-15,-17 6 0 16,-12 6 30-16,-10 6 17 16,-10 5 2-16,0 1 4 15,0 0-22-15,0 0-22 0,0 0-9 16,0 0-6-16,-15 7-25 15,2 12-4-15,2 2-24 16,2 0-39-16,3-1-13 16,-2-10-157-16</inkml:trace>
  <inkml:trace contextRef="#ctx0" brushRef="#br0" timeOffset="208199.09">14745 11095 560 0,'0'0'9'0,"0"0"7"16,0 0-15-16,0 0-1 15,0 0 3-15,0 0 0 16,-8 0-1-16,-4 4-1 16,-2 6 0-16,6 1-2 0,5-4 1 15,3 0 0 1,0-2-1-16,0 0-1 0,0 0-3 15,0-2-1 1,11-3 6-16,4 0 12 0,6 0 3 16,5 0 0-16,4-3-9 15,3-2 0-15,5 4-6 16,0-3 1-16,3 4-1 16,0 0 0-16,-5 0 0 15,3 0 0-15,-3 4 0 16,3 2 0-16,1 1 0 15,9 0-1-15,1-1-3 16,10 1 1-16,2 0 0 0,2 0-5 16,-1 1 6-16,4-1-9 15,5 2-5-15,10-3 11 16,7 1-3-16,9 1-14 16,3 3-15-16,0 1 6 15,0 3-12-15,1 0-52 16,-3 1-67-16,-8-4 156 15,0-9 6-15,-2-1 54 16,-4 0 50-16,2-2-25 16,-1 0-14-16,-7 3-50 15,0-1-11-15,-4 1-4 16,2-1-4-16,4-2 4 16,7 2-2-16,-5-2 1 0,1 1-7 15,0 3-3-15,-6-1 7 16,0 1 4-16,-1-1 0 15,-2 1 5-15,1 0 3 16,2 2 3-16,7-2-5 16,7 2 6-16,8 3-11 15,8-2 1-15,0-2-1 16,5 4-1-16,2-2 0 16,5 0 0-16,3 4 0 15,-1-1 0-15,3 2-3 16,0 1-5-16,-2-2-19 15,2-2-10-15,3 2-6 16,0-4-3-16,1-1 34 0,-8-4 12 16,1 0 20-16,-6-2 36 15,-2 3-13-15,-4-3-26 16,-5 4 1-16,-3 0-16 16,-2 2 1-16,-1 1-2 15,-4-4 0-15,1 4-1 16,-1-1 0-16,0-3-5 15,-3 1 4-15,-5-1 0 16,-4-3 1-16,-6 0 1 16,2 0 11-16,0 0 3 15,-2 0-1-15,-3 0-11 16,2 0-3-16,-1 0 0 16,2 0 0-16,4 0-4 0,-2 0 4 15,-5 0 0-15,-7 0 1 16,-1 0 1-16,-6 0 2 15,0-3 6-15,-1-3 24 16,3-1-25-16,4 2 6 16,4-2-8-16,3-2-3 15,-1 3-1-15,-1-3 0 16,2 1-2-16,-8 1 8 16,0 2 3-16,-12-1 4 15,-1 5-7-15,-10 0-6 16,-1-3 0-16,0 2-3 15,3-2 0-15,6 2 1 0,1-2-1 16,7 2 0 0,5-1 0-16,4 0 0 0,0-1 0 15,0 1 0-15,-3-2 0 16,-3 0 3-16,-1 1 6 16,-1 1 9-16,0-2-2 15,-6 0-13-15,2-1 1 16,4-1 0-16,1 0-4 15,2 2 3-15,6-2 4 16,5-2-5-16,1 0 9 16,0 0-8-16,-3 2 1 15,-4 3 3-15,-4-2-5 16,-2 2-2-16,-1 0 2 16,1 0-1-16,0 1-1 15,3 1 1-15,3 1 1 0,5 1 0 16,1 0-2-16,0 0 0 15,-1 0 0-15,-3 0 1 16,1 0-1-16,-3 0 0 16,1 0 1-16,-2 0-1 15,1 0 11-15,6 0-3 16,4 0-5-16,0 0-1 16,10 0 0-16,4 3-2 15,2 4-1-15,1 0 1 16,0 1 0-16,-6 2 0 0,-5-3 2 15,-6 1-4 1,-3 2 2-16,-1-6-1 16,9 1 2-16,1 0-1 15,5 0 1-15,-3 2-2 16,2-1 1-16,2 1-1 0,-6 1 1 16,1-4-5-16,-7 1 5 15,1-5 2-15,-6 0-1 16,-4 0 0-16,0 0 1 15,5 0 3-15,4 0 7 16,2 0-7-16,8 0-2 16,3 0-1-16,3 0-4 15,0 0 1-15,-3 0-2 16,-7 0-2-16,-6 0-1 16,-5-2 6-16,-4-3 0 0,0 3-1 15,0-3 4-15,1 2-2 16,2-1 0-16,-3 1 1 15,1 1-1-15,-6 2 0 16,-9-2-1-16,-7 2 3 16,-11-2-1-16,-9 1 5 15,-2-1-6-15,-5-2 13 16,-3 1 25-16,-5-1-17 16,3 1 5-16,-4-2-4 15,-1 3 6-15,-1 0-19 16,-7-1 7-16,1 3-1 15,-2-1-1-15,-1 1-8 0,0 0 1 16,0 0-5-16,0 0-3 16,0 0 5-16,0 0-5 15,0 0-4-15,0 0 0 16,0 0-5-16,0 0-5 16,0 0 9-16,0 0 1 15,0 0-3-15,-4 0-23 16,-13 0-26-16,-9 0-14 15,-5-1-121-15,-2-12-258 16</inkml:trace>
  <inkml:trace contextRef="#ctx0" brushRef="#br0" timeOffset="211873.37">13758 13018 342 0,'0'0'13'0,"0"0"22"16,0 0-2-16,0 0-4 16,0 0-1-16,0 0 10 15,0 0 3-15,0 0-7 16,0 0-23-16,0 0 2 16,0 0-1-16,0 0 1 15,0 0 3-15,0 0-4 16,0 0-7-16,0 0 7 15,0 0 10-15,0 0-7 16,0 0-10-16,0 0 0 0,0 0-2 16,0 0-3-16,0 0-1 15,0 0-9-15,0 1-6 16,11 5 8-16,9-4 8 16,8 3 0-16,12-2 1 15,11 1 13-15,13-1-4 16,8-3 1-16,8 0-10 15,6 0-1-15,-2 0 0 16,-1 0 0-16,-9 0-2 16,-11 0 2-16,-12 0-12 15,-11-1 12-15,-14-1-3 16,-11-2 2-16,-9 4 2 16,-6-1 11-16,0 1 49 15,0-2-2-15,0 2-13 0,0 0-29 16,0 0-7-16,0 0-9 15,0 0-1-15,5 0-1 16,-5 0 1-16,0 0-1 16,0 0 1-16,0 0-4 15,0 0 0-15,0 0 3 16,0 0 0-16,0 0 1 16,0 0-1-16,0 0 3 15,0 0-2-15,0 0 0 16,0 0-1-16,0 0 1 15,0 0 0-15,0 0 1 0,0 0 3 16,0 0-4 0,0 0 1-16,0 0-1 0,0 0 0 15,0 0 2-15,0 0-2 16,0 0 0-16,0 0-3 16,0 0 3-16,0 0 1 15,0 0 2-15,0 0-2 16,0 0-1-16,0 0 0 15,0 0-1-15,0 0 1 16,0 0 1-16,0 0-1 16,0 0-1-16,0 0 1 15,0 0-1-15,0 0-1 16,0 0 2-16,0 0 0 16,0 0-2-16,0 0-1 0,0 0 2 15,0 0 0 1,0 0-2-16,0 0-3 0,0 0-9 15,0 0-10-15,0 0-3 16,0 0 2-16,0 0 10 16,0 0 7-16,0 0 8 15,0 0 1-15,0 0 0 16,0 2-1-16,0-2 0 16,0 0-2-16,0 0-2 15,0 0-2-15,0 0-6 16,0 0-10-16,0 0 13 15,0 1 5-15,0 3 3 16,0-4 1-16,-5 0 1 0,1 0 0 16,2 0 0-16,-2 0-1 15,4 0 1-15,0 0-43 16,0 0-137-16</inkml:trace>
  <inkml:trace contextRef="#ctx0" brushRef="#br0" timeOffset="214150.55">15775 13247 513 0,'0'0'1'0,"0"0"1"15,0 0 34-15,0 0-32 16,0 0 34-16,0 0 13 15,-71 0-22-15,64 0-28 16,2 0 5-16,5 0 52 16,0 0-39-16,0 0-19 15,12 0-5-15,32 0-15 0,29-7 20 16,27-4 13 0,13 0-9-16,6 2-4 0,-14 4-3 15,-18 5 2-15,-18 0-29 16,-22 0 14-16,-17 0 13 15,-12 0 3 1,-13 0 2-16,-1 0 7 0,-4 0 64 16,0 0 18-16,0 0-27 15,-12-2-46-15,2-5-8 16,0 4 4-16,5-1-10 16,5 4-2-16,0 0-2 15,0 0 0-15,0 0-1 16,0 0-4-16,0 0-6 15,0 0-8-15,0 0 6 16,0 0 2-16,-5 0 2 0,-1 0 1 16,-4 0 2-16,-4 4-3 15,4 4-22-15,2-4 8 16,-1 1-11-16,0 2-33 16,2 0-38-16,-3-4-41 15,-5-3-246-15</inkml:trace>
  <inkml:trace contextRef="#ctx0" brushRef="#br0" timeOffset="-208000.97">28641 12326 516 0,'0'0'42'0,"0"0"81"0,0 0-2 15,0 0-53 1,0 0-28-16,0 0 18 0,0 0-19 15,0-32-20-15,0 32-18 16,0 0-1-16,0 0-5 16,-4 0 1-16,-2 0-4 15,-4 9 6-15,-4 5 2 16,2-1-1-16,-3 1-4 16,4 0-1-16,6-4-4 15,0-2-1-15,3-4 4 16,-1-1 6-16,3-3 1 15,0 0 0-15,0 0 0 16,0 0 0-16,0 0 1 16,0 0 0-16,0 0 10 0,0-3 18 15,3-11-22-15,9-3-3 16,-1-3-4-16,4-1 1 16,1-1 6-16,4-1-6 15,-4-2 1-15,4 0-1 16,-2-2 7-16,-2-2-6 15,4-1 4-15,-4 0 5 16,-1-2-9-16,-1-2 1 16,-3 6 2-16,-1 3 0 15,-5 8 6-15,1 1-1 16,-1 8-1-16,-1 4 7 16,-3 2-9-16,-1 2 0 15,0 0-7-15,0 0 0 0,0 0-2 16,0 0 2-1,0 0-7-15,0 12 7 0,0 7 0 16,-1 4 0-16,-3 7-2 16,1 4 0-16,1 3 1 15,2 6 0-15,0 1 1 16,0 4 1-16,0 8-1 16,0-2-1-16,-1 7 0 15,-4-2 1-15,-4-2 0 16,-1-10 0-16,-1-6 0 15,0-4 0-15,1-4-4 0,4-6-11 16,1-4-8 0,0-7 3-16,0-2-3 15,-4-6 12-15,-1-1 8 0,-4-1 2 16,-6-3 0-16,0 1 1 16,-2-4 0-16,2 0 0 15,1 0 0-15,7 0 0 16,3 0 2-16,5 0-1 15,3 0 10-15,1 0 14 16,0 0-11-16,0-4-3 16,0 1 5-16,0 1-8 15,0 0-2-15,0 0-2 16,4-1-1-16,18-2-3 16,14-1-4-16,9 3 4 0,6 3-5 15,-1-4-8-15,-5 4 7 16,-4-1 0-16,-12-1 3 15,-6 0-4-15,-12-2 0 16,-5-2-1-16,-6 2-8 16,0-5-23-16,0 2-34 15,-21-5-46-15,-12-6-168 16</inkml:trace>
  <inkml:trace contextRef="#ctx0" brushRef="#br0" timeOffset="-207084.54">28487 12398 493 0,'0'0'60'16,"0"0"50"-16,0 0 30 15,0 0-75-15,0 0-27 16,0 0-27-16,-38-32 15 15,38 32 0-15,0 0-5 16,0 0-6-16,0-2-2 16,0 0 0-16,0-2 8 15,0-6-3-15,0-4-14 16,12-3-2-16,7 0-4 0,3-6 2 16,3 2 0-1,7-9 0-15,-1 0 0 0,4-9 0 16,2-1 2-1,-1-3-2-15,-4 4-1 0,-6 7 1 16,-11 7 1-16,-4 8-1 16,-6 4 5-16,0 5 5 15,-5 3 14-15,0 1-14 16,0 3 2-16,0 1-7 16,0 0-5-16,0 0 0 15,0 0 0-15,0 0-2 16,0 0-3-16,0 0-3 15,0 13 2-15,0 9 6 16,0 7-2-16,0 4 2 0,-9 6-2 16,3 7 1-1,-3 3 0-15,2 8 1 0,2 2-1 16,5 5-4-16,0 2-8 16,0-1 5-16,-4-2-7 15,-2-10 9-15,-4-8 0 16,0-7 4-16,2-9 2 15,0-6-1-15,-1-9 1 16,6-5-1-16,-2-4-2 16,5-5-14-16,0 0 8 15,-6 0 1-15,-6 0 8 16,-1 0-2-16,-8 0 2 0,1-7 0 16,-4 0-1-16,-2-5-9 15,4 4 10-15,-3 0 0 16,3 0 0-16,5 2-3 15,2-1 3-15,9 6 0 16,2-3 3-16,3 4-3 16,1 0 0-16,0-2-1 15,0 2 0-15,2 0-2 16,28 0-4-16,14 0 7 16,16 0 0-16,7 0 0 15,3 0 0-15,-4 0 0 16,-3 0 1-16,-12 0-1 15,-14 0 5-15,-10-1-5 16,-11-1 1-16,-11 0 1 16,-1 1 21-16,-4 1 3 0,0 0-19 15,0 0-5-15,0 0-2 16,0 0-12-16,0 0-37 16,-12 0-19-16,-6 0-22 15,-5 0-100 1,-2 0-156-16</inkml:trace>
  <inkml:trace contextRef="#ctx0" brushRef="#br0" timeOffset="-206267.54">28514 12351 317 0,'0'0'130'15,"0"0"-88"-15,0 0 8 16,0 0 35-16,0 0-35 16,0 0 9-16,0 0-5 15,0 0-27-15,0 0-14 16,0 0-12-16,0-3 4 15,3-4 2-15,9-4-7 0,4-2 2 16,3-4 3 0,7-4-4-16,6-5 2 0,4-6-2 15,-1-7-1 1,2-7 0-16,-9-5 0 0,-4 7 4 16,-11 6 32-16,-5 12-22 15,-3 12 18-15,-5 4-27 16,0 3-2-16,0 6 1 15,0-1-2-15,0 2-1 16,0 0-1-16,0 0 0 16,0 0-3-16,0 5-12 15,-5 17 15-15,-11 11-2 16,1 7 2-16,-5 12-2 16,4 5 1-16,0 5 0 0,-3 3 1 15,5 4 0-15,-6 2 0 16,1-5-2-16,2-4 2 15,-2-13-1-15,4-12 1 16,3-7 0-16,2-10 1 16,0-7-1-16,5-4-3 15,2-4 3-15,0 1 0 16,3-6 0-16,0 1-2 16,0-1 2-16,0 0 0 15,0 0 0-15,0 0-1 16,0 0 1-16,20 0 7 15,16 0-3-15,14 0-4 16,10 0 1-16,5 0-1 16,1 0-1-16,0 0 1 0,-9-4-1 15,-10 3-2-15,-16-2 3 16,-15 1 1-16,-11 0 2 16,-5 2 25-16,0 0 24 15,0 0-10-15,0 0-27 16,0 0-11-16,0 0-4 15,-4 0-22-15,-7 0-7 16,-4 12-12-16,-1 2-32 16,1-1-79-16,-1-10-206 15</inkml:trace>
  <inkml:trace contextRef="#ctx0" brushRef="#br0" timeOffset="-205048.86">28574 12978 432 0,'0'0'59'0,"0"0"31"16,0 0-33-16,0 0-22 16,0 0 15-16,0 0 8 15,12-34-25-15,-12 34-8 0,0 0-3 16,0 0-10-16,0 0-4 16,0 2-7-16,0 13-1 15,-6 7 1-15,-5 9-1 16,7 4 0-16,0 7-1 15,3 3 1-15,0 4 0 16,1-4 0-16,0 0 4 16,0-5-4-16,0-4 0 15,0-8-2-15,0-8 4 16,0-6-4-16,0-9 2 16,5-4 0-16,7-1 0 15,9 0 6-15,9 0-6 16,5-3 0-16,3-7-1 15,3 2-6-15,3 1 6 0,2 2 0 16,5-1 1-16,9 4-1 16,4-2 1-16,3 4 0 15,5 0 0-15,-4-2 0 16,-3-3 0-16,-5 0-2 16,-9-4 2-16,-11 0 0 15,-10-1 0-15,-10-3 1 16,-11-1 1-16,-9-2 2 15,0 1 0-15,-14-2-4 16,-16 1 0-16,-8-1-7 16,-4 0 7-16,-3 3 0 0,4 2-2 15,5 1 2-15,7 2 0 16,14 6 1-16,9 2 0 16,6 1 4-16,0 0-5 15,5 0-30-15,18 8 21 16,12 6 9-16,5 4-2 15,-5-2 2-15,-1 1-2 16,-8-2-7-16,-11 1 0 16,-10-3 1-16,-5-1 7 15,0 2-3-15,-2-1 4 16,-16 2 4-16,-3 5 1 0,-4 2 0 16,4 5-5-16,0 0 1 15,2 5-1-15,8 5 0 16,6-1 0-16,5-1-21 15,0-4-88-15,11-6-95 16</inkml:trace>
  <inkml:trace contextRef="#ctx0" brushRef="#br0" timeOffset="-204718.04">29880 13261 630 0,'0'0'8'0,"0"0"26"16,0 0-3-16,0 0 26 16,0 0 8-16,0 0-9 15,-12-39-6-15,12 39-14 16,0 0-18-16,-1 0-18 15,-4 5 0-15,0 15 0 16,-2 9 0-16,4 8 1 16,3 3-1-16,0 1 3 15,0 3-1-15,0 1-4 16,0-6 2-16,0-2-29 0,0-5-3 16,0-8-45-1,-9-9-102-15,-18-15-243 0</inkml:trace>
  <inkml:trace contextRef="#ctx0" brushRef="#br0" timeOffset="-204317.34">29855 13266 511 0,'0'0'179'0,"0"0"-165"15,0 0 23-15,87-99-29 16,-62 84 11-16,-5 5 16 15,-2 3-3-15,0 3-17 16,0 4-14-16,3 0-1 0,-6 5 0 16,-4 14-3-16,-7 9-7 15,-4 5-12-15,0 5 1 16,-19 1-2-16,-7-5 12 16,-5-4 5-16,-2-8 6 15,2-7 10-15,-1-5 6 16,3-4-4-16,8-5-2 15,8-1 9-15,8 0-1 16,3 0-1-16,2 0-8 16,0 0-9-16,8 3-10 15,17 4 6-15,-2 9 4 16,6 5 0-16,-1 8-1 16,2 4 2-16,1 0 2 0,1-1-3 15,-6 0-10-15,-1-3-77 16,-10-8-91-16</inkml:trace>
  <inkml:trace contextRef="#ctx0" brushRef="#br0" timeOffset="-204049.69">30279 13494 715 0,'0'0'48'16,"0"0"22"-16,0 0-57 16,0 0 13-16,0 0 7 0,0 0-26 15,0-7-7-15,0 26 0 16,-4 10-1-16,2 4 1 16,2 4 2-16,0 1 0 15,0 2 1-15,0 0-3 16,0-3-1-16,0-3-17 15,0-4-37-15,-13-10-62 16,-4-11-44-16</inkml:trace>
  <inkml:trace contextRef="#ctx0" brushRef="#br0" timeOffset="-203549.63">30335 13467 467 0,'0'0'91'0,"0"0"20"15,0 0-32-15,0 0-24 16,0 0-34-16,0 0-19 15,37-27-2-15,-20 27 0 16,-6 0 0-16,-3 3 0 0,-8 12-1 16,0 5 1-16,-5 1 2 15,-11 4 0 1,-4 0-2-16,5-3 2 0,8-3-5 16,7 0 4-16,0-3-2 15,3 5-7-15,16 0-23 16,-2-1 6-16,-1 0-17 15,-2 1 12-15,1-3 5 16,1 0 15-16,-1 0-2 16,0-6 4-16,-2 2 1 15,-5-2 5-15,-5-2 2 16,-3 1-1-16,-5-3 1 16,-24-3 53-16,-6 1 9 0,0-1-17 15,3-2-15-15,6 2-17 16,6 2-13-16,12-2-14 15,4-4-112-15,4-1-112 16</inkml:trace>
  <inkml:trace contextRef="#ctx0" brushRef="#br0" timeOffset="-203337.11">30774 13629 776 0,'0'0'127'0,"0"0"-41"16,0 0-23-16,0 0-29 16,0 0-1-16,0 0-4 15,3-7-29-15,-3 30 0 0,-8 13-3 16,1 11 2-16,6 12 1 16,-4 5-13-16,5 3-46 15,-10-7-70-15,-6-12-156 16</inkml:trace>
  <inkml:trace contextRef="#ctx0" brushRef="#br0" timeOffset="-201652.58">21159 12879 455 0,'0'0'72'16,"0"0"51"-16,0 0-76 15,0 0 25-15,0 0-22 16,0 0-17-16,0-19-6 15,0 19-6-15,0 0-15 16,0 0-4-16,0 0 0 16,0 0-2-16,0 0 1 0,0 0-1 15,0 0 0-15,-1 0-3 16,-4 19 3 0,-4 9 0-16,3 14 0 0,6 5 2 15,-4 6-2 1,4 2 0-16,0-4 3 0,0-6-3 15,0-8-1-15,0-4 1 16,0-10 0-16,0-3 0 16,-3-11 0-16,1-1 0 15,-1-4 0-15,3-2 0 16,0-1 0-16,0 1 0 16,0-2 3-16,-3 0 0 0,-4 0 12 15,1 0-12-15,-6 0-1 16,-3 0-2-16,-6-2 0 15,-7-1-1-15,-7-1 0 16,-2 1 0-16,-2 3-2 16,-2-4 3-16,-4 4-4 15,1 0 4-15,-2-1-4 16,0-1-1-16,3-4-6 16,2 2 10-16,10 0 0 15,7 0 1-15,12 2 0 16,7 0 0-16,1-1-1 15,4 1 1-15,0-4-2 16,9-1-8-16,13-3-36 16,9-2 29-16,2 4 11 15,0-2-8-15,-5 4-12 0,-8 1 3 16,0-2 16-16,-9 0 3 16,-2 1 4-16,-4-1 2 15,-4 5-1-15,-1-1 13 16,0-2 14-16,0 5-13 15,-5 0 1-15,-16 0-6 16,-8 3-7-16,-3 9-3 16,-1 8 0-16,3 3 0 15,4-2-1-15,1 3 1 16,8 1 0-16,2-4 0 16,6-2-1-16,9-1 1 15,0-5 1-15,12 0 4 0,17-3-5 16,10 1 1-16,3-1-2 15,-3 2 1-15,-8 3-4 16,-7 1-51-16,-17-2-113 16,-7-9-204-16</inkml:trace>
  <inkml:trace contextRef="#ctx0" brushRef="#br0" timeOffset="-201083.98">18228 13302 450 0,'0'0'31'0,"0"0"70"16,0 0-45-16,0 0 32 15,0 0-1-15,0 0-34 16,-2-17-14-16,-2 17-26 15,-1 0-12-15,-1 5-1 16,-4 18 0-16,0 5 0 0,4 9-1 16,1 3 2-16,2 3 0 15,3 5 0-15,0 2-1 16,0 4 0-16,0-5-10 16,0-4-63-16,0-10-71 15,-5-15-39-15,-7-11-229 16</inkml:trace>
  <inkml:trace contextRef="#ctx0" brushRef="#br0" timeOffset="-200650.3">18115 13396 599 0,'0'0'11'16,"0"0"56"-16,0 0-38 15,50-94-3-15,-40 80-9 0,1-1-2 16,-1-2-10-1,7 0-3-15,2-2-2 0,7 3-6 16,6 7-4-16,1 4-19 16,1 5 11-16,-4 0 10 15,-9 14-5-15,-10 16 0 16,-11 4 3-16,0 5 8 16,-8 0 2-16,-15-1 0 15,-6-6 3-15,-3-6-3 16,-4-6 4-16,0-3-3 0,-1-2-1 15,5-7-1 1,1-6-4-16,9 0-2 16,4-2-12-16,8 0 18 0,10 0 1 15,0 0 5-15,2 0-4 16,18-2-1-16,1 2 0 16,3 0 14-16,2 5 1 15,2 10-7-15,-1 5-4 16,3 2-3-16,-2 0 0 15,-3-5-2-15,1 0 0 16,-1-1-6-16,-8-6-40 16,1-5-109-16</inkml:trace>
  <inkml:trace contextRef="#ctx0" brushRef="#br0" timeOffset="-200370.58">18633 13414 677 0,'0'0'53'0,"0"0"53"15,0 0-82-15,0 0-6 16,0 0-10-16,0 0-8 16,-38 11 0-16,33 9 0 15,0 6 4-15,3 0-3 16,-1-1 1-16,0 2-2 15,3-3 1-15,-2-2-1 16,2-4 2-16,-1-4-4 16,1-2 2-16,0-1-1 0,0-2-33 15,0-6-46-15,0-3-58 16,-9 0-61-16</inkml:trace>
  <inkml:trace contextRef="#ctx0" brushRef="#br0" timeOffset="-200002.47">18569 13423 419 0,'0'0'86'0,"0"0"12"15,0 0-19-15,0 0-17 16,0 0-14-16,59-89-34 0,-44 82-4 16,0 3-10-1,6 4 2-15,-5 0-1 0,-1 0-1 16,-5 16 0-1,-3 7 1-15,-4 6 3 0,-3 1-2 16,0 3-2-16,0-4 0 16,0-3-6-16,0-6-8 15,0-3-16-15,7-5 2 16,9-4 9-16,5-1 2 16,3-2 13-16,-1-1 0 15,-4 0 4-15,-4 0 5 16,-9 1-2-16,-6 0 8 15,0 4-2-15,0 4 20 16,-21 4 7-16,-4 3-22 16,-1-3-11-16,5 0-3 0,1-3-31 15,9-3-20 1,4-8-70-16,7-3-138 0</inkml:trace>
  <inkml:trace contextRef="#ctx0" brushRef="#br0" timeOffset="-199672.93">19016 13478 617 0,'0'0'52'0,"0"0"52"15,116-57-39-15,-86 57-48 16,-10 4-16-16,-8 21 2 16,-12 12-3-16,0 3-11 0,-15 4 8 15,-7-2-8-15,1-9 5 16,7-10 4-16,8-9 2 15,6-7 0-15,0-7-1 16,4 0-5-16,23 0 6 16,11-3 0-16,7-5 2 15,-2-2-2-15,-3 7 0 16,-3-1-1-16,-16 4 2 16,-9 0 2-16,-4 0-3 15,-8 0 1-15,0 0 0 16,0 0 0-16,0 0-1 15,-11 0-22-15,-2 0-89 16,2 0-14-16,-2 0-313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19T06:01:37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6437 5919 180 0,'0'0'38'0,"0"0"6"15,0 0 24-15,0 0-20 0,0 0-10 16,0 0-12-16,0 0-2 16,-21 0 1-16,20-2-10 15,1 2 8-15,0 0 1 16,0 0-10-16,0 0-9 15,0 0-3 1,0 0-1-16,0-1-1 0,0 1 2 16,0 0 0-16,0 0-2 15,0 0 0-15,0 0 2 16,0 0 0-16,0 0 0 16,0 0 1-16,0 0-3 15,0 0 0-15,0 0 0 0,0 0-1 16,0 0 1-16,0 0-1 15,10 0 2-15,5 0 1 16,-3 0-2-16,8 0 0 16,-4 0 0-16,-1 0 0 15,0 0 3-15,3 0-3 16,-2 0 0-16,-2 0 0 16,8 0 0-16,1 0 0 15,-1 0-2-15,3 0 0 16,1 0 1-16,2 0-4 15,-2 0 5-15,4 0 0 16,-4 0 3-16,-1 0-3 16,-4 0 0-16,6 0-2 0,-1 0 2 15,4 1 0 1,-3 1 2-16,3 2-2 0,-3 0 0 16,-1 0-6-16,-1 2-4 15,-2 0 2-15,1-3 1 16,-6 2 6-16,7-3 1 15,-3 1 0-15,3-1-1 16,1-2 2-16,1 2-1 16,2-2 5-16,3 0-5 15,-1 0 2-15,0 0-2 16,-5 1 0-16,4 1 0 16,-8 2-1-16,-1-3 1 15,-5 1 1-15,3-2 0 0,-6 1-1 16,10-1 0-16,-1 0-1 15,6 0 0-15,2 0 1 16,6 0 0-16,0 0 1 16,2 0-1-16,-2 0 2 15,-1-1 1-15,-8-1-2 16,3 1 0-16,-7-2-1 16,-2 0 1-16,8 2-1 15,-7-3 0-15,3-1 0 16,-5 2 0-16,-5-2 1 15,-4 0 3-15,-8 4-4 16,-3 0 20-16,0 1 2 16,0 0 4-16,0 0-14 15,0 0-3-15,0 0-6 0,0 0-3 16,0 0-2-16,0 0-47 16,0-9-90-16</inkml:trace>
  <inkml:trace contextRef="#ctx0" brushRef="#br0" timeOffset="1720.21">8103 4606 44 0,'0'0'122'0,"0"0"-51"15,0 0-12-15,0 0-13 16,0 0 16-16,0 0-26 0,2-20-9 16,-2 20-11-1,0 0 9-15,0 0 9 0,0 0 3 16,4 0-8-16,-4 0-10 16,0 0-12-16,0 0-5 15,0 0 1-15,0 0-3 16,0 0-1-16,0 0-3 15,0 0 0-15,5 10 3 16,-4 4 2-16,4 2-1 16,-1 0 0-16,-4 2 0 15,3 3 1-15,0 0-1 16,4 0 0-16,-2 3 0 16,2 4 0-16,-1 0 1 15,-1 3-1-15,3-1 2 0,-1-1-2 16,-4-1 0-16,6-2 1 15,-7-2-1-15,2-3 0 16,-4-4 0-16,0-1 0 16,0 0 0-16,0-3 0 15,0 1 0-15,0-2 0 16,0 1-1-16,0 2 1 16,0-1-2-16,0-2 5 15,0 0-4-15,0 2 2 16,0-1-1-16,0-4 0 15,0 2 0-15,-4 1 0 16,2-1 0-16,-3 3 0 16,1 0 0-16,3-1 0 15,-4 1 2-15,5 2-2 16,-4-2-1-16,4 2 1 0,0 0 1 16,0-3-1-16,0-1 0 15,0-2 0-15,0 0 0 16,0 0 5-16,0 2-5 15,0 5 0-15,0-3 0 16,0 0 0-16,0 2-4 16,0-3 7-16,0 1-6 15,0-1 6-15,0 0-7 16,0 5 9-16,0 0-9 16,0 3 8-16,-1-3-8 0,-1-1 4 15,2 1 0-15,0-6 0 16,0 3 0-16,0-1 0 15,0-4 0-15,0 2 0 16,0 0 0-16,0 1 0 16,0-3 0-16,0 1 0 15,0 1 0-15,0-1 0 16,0 2 0-16,0-2 0 16,0 5 0-16,0-3 4 15,0 3-4-15,2-5 0 16,-1 0-4-16,3-2 8 15,-4-2-9-15,0 0 9 16,0-2-9-16,3 0 5 0,-1 2 0 16,-2 2 1-1,0 0-1-15,1 0-1 0,-1 0 1 16,4-3 0-16,1 2 0 16,-5-2 0-16,2 0-1 15,-2-2 1-15,0-1 0 16,4-1-1-16,-4-2 1 15,0 0 0-15,0 2-3 16,0-2 2-16,0 0 0 16,0 0 0-16,0 0-4 15,0 0 5-15,0 0 0 16,0 0-2-16,0 0-1 16,0 0-1-16,0 0-3 15,0 0 7-15,0 0 0 0,0 1-4 16,-11 1 4-16,-3 3 5 15,-5-2-5-15,-3 1-5 16,0 1 2-16,4-2-15 16,-5-1-22-16,6-2-26 15,0 0-173-15</inkml:trace>
  <inkml:trace contextRef="#ctx0" brushRef="#br0" timeOffset="3209.73">8208 4707 207 0,'0'0'78'0,"0"0"-57"16,0 0 11-16,0 0-20 16,0 0 4-16,0 0 38 15,0 0-22-15,0 0-15 16,0 0 8-16,0 0 6 15,0 0-11-15,0 0-11 0,0 0-1 16,0 0-8 0,6 0 0-16,3 0-1 15,2 0 1-15,-1 0 0 0,5 0 4 16,1 0-3-16,4 0-1 16,3 0 0-16,7 0 1 15,1 0 0-15,3 0-1 16,4 0 0-16,1 0 1 15,1 0 2-15,1 0-3 16,0 0 1-16,-3 0-1 16,-1 0-3-16,4 0 3 15,2 2 3-15,-3 0-3 16,-3 2 0-16,5-3-1 16,-3 3-1-16,-2-1-8 0,-1 0 3 15,-4 0 5-15,0-2-5 16,4 1 5-1,-6 0 2-15,7-2-2 0,-6 2 2 16,2-1 0-16,-3-1 0 16,0 2 0-16,-3-2-1 15,3 2 1-15,3-2 0 16,2 0 0-16,2 0 0 16,1 0-1-16,2 0 1 15,-3 0 0-15,1 0 0 16,-2-4 0-16,-1-1 1 15,-4 2 0-15,-6 1-1 16,1 1 0-16,-3-2 0 16,2 3 0-16,1 0-2 0,-1 0-1 15,1 0 2-15,-5-1-1 16,-3-3 2-16,-10 2-3 16,1 2 6-16,-3-1-1 15,1 1 11-15,1-1-6 16,-1-2-1-16,4 3-3 15,-5 0-1-15,-1 0-1 16,-2-2 0-16,-3 2-1 16,0 0 1-16,1 0 0 15,-1 0 3-15,4-2-1 16,-2 2 2-16,1 0 11 16,-2 0-3-16,-1-1 9 15,0 1-9-15,0 0 2 0,0 0-3 16,0 0-4-16,0 0-7 15,0 0-1-15,1 0-8 16,3 0-55-16,2 0-27 16,3 0 0-16,-7 0-247 15</inkml:trace>
  <inkml:trace contextRef="#ctx0" brushRef="#br0" timeOffset="4751.57">9981 4768 172 0,'0'0'76'16,"0"0"-62"-16,0 0 57 15,0 0-14-15,0 0-8 16,0 0-15-16,0-2 2 0,0 0-4 16,0 2 6-1,0-1-2-15,0 1-10 0,0-2-10 16,0 2-4-16,0 0-7 16,0 0-1-16,0 0-3 15,4 0-1-15,-2 0 0 16,3 5 0-16,4 11 1 15,-5 8-1-15,-3 4-1 16,-1 10 0-16,0 4 1 16,0 2 1-16,0 0 0 15,0-4-1-15,-4-7 0 16,4-3 0-16,0-3 0 16,0 0 0-16,0 0 0 15,-1-2 0-15,0 6 2 0,-4 0-2 16,1 4 0-16,3 3-1 15,-2 0 1-15,1 0-1 16,2-3 1-16,0-3 0 16,0-3 2-16,-5-3-2 15,1-2-1-15,-2-3 0 16,2-2 1-16,1 1 0 16,0-2 0-16,1 1 0 15,2-1 0-15,0-2 0 16,0 2 0-16,0-2 1 15,0 0-1-15,0-1 0 16,0-2 0-16,0 3 1 16,0-3-1-16,0 1 0 0,0-2 0 15,0-3 2 1,0 0-2-16,0 0-2 0,0-3 0 16,0 0-1-1,0 0 0-15,0 1 1 0,0 2-3 16,0 3 4-16,0 2 0 15,0 1-5-15,0-1 0 16,0-2 6-16,0-4-2 16,0-3-6-16,0-2 8 15,0-1-1-15,0-2 1 16,0 2 0-16,0 1 0 16,0 1 0-16,0-3 0 15,0 3-10-15,2-1 5 0,1-3-19 16,0 0 22-16,6 0 2 15,-4 0 2 1,0 0 10-16,1 0 0 0,-2 0-8 16,-3 0-1-16,3 0-3 15,-2 0 0-15,3 0-2 16,4 0 2-16,-4 0 0 16,10 0 2-16,1 0-2 15,5 0 0-15,4 0-2 16,1-3 4-16,7-2 2 15,-3-1-4-15,1 3-2 16,0 1 2-16,-3 2 0 0,-2 0 3 16,10-3-6-1,0 1 6-15,6-2-3 0,4 1 0 16,5 2 0-16,-1 1 0 16,5 0-1-16,-4 0 0 15,-3 1 1-15,-5 6-3 16,6-2-7-16,5 2 2 15,4-2 1-15,2-1-33 16,-2-4 12-16,-1 0 21 16,-1 0 5-16,-2 0 4 15,2-2-1-15,-3-5 10 16,3 2-4-16,1 0-7 16,1 2 0-16,-2 1-25 15,-14 2-3-15,-4 0-2 0,-17 0 28 16,-10 0 2-16,-3 0 10 15,-8 0 18-15,0 0 0 16,0 0-4-16,0 0-19 16,0 0 0-16,0 0-4 15,0 0-1-15,0 0-4 16,0 0-1-16,-13 0-19 16,-5 2-29-16,-9-1-269 15</inkml:trace>
  <inkml:trace contextRef="#ctx0" brushRef="#br0" timeOffset="6075.92">6643 5955 170 0,'0'0'93'16,"0"0"-63"-16,0 0 11 15,0 0-25-15,0 0-15 16,0 0 8-16,0-12 35 16,-4 7-16-16,2 4 6 15,-1-2-8-15,-3 0-5 16,6 3 11-16,0 0-25 0,-4 0 4 16,4 0-4-1,0 0-2-15,-2 0 8 0,-3-2 0 16,1 0-7-16,-2-1-4 15,-4 3 0-15,0-1 1 16,-3-1-3-16,-5 2 0 16,0 0-3-16,-5 0 7 15,5 0-8-15,-2 0 4 16,-1 0-4-16,2 0 4 16,-2 0-1-16,-2 0 2 0,-3 0-1 15,-3 0 3 1,-3 0-3-16,0 0 5 0,2 0-2 15,-2 0-3-15,1 3 0 16,5 4-1-16,-2 0-7 16,1-1 2-16,3-2 5 15,-1-3 0-15,4 1-1 16,-4-2 2-16,9 2 4 16,0-2-1-16,1 0 1 15,0 0-3-15,0 0 1 16,-3 0-2-16,-3 0-3 15,2 2 3-15,3 1 0 16,0-1-2-16,5-1 4 0,-2 1-4 16,4-2 2-1,1 0 0-15,1 0 1 0,-1 0 3 16,4 0-3-16,4 0 19 16,-3 0-1-16,3 0-6 15,0 0-2-15,0 0-9 16,0 0 0-16,0 0-2 15,0 0-1-15,0 0-20 16,0 7-49-16,0-2-79 16,0-2-73-16</inkml:trace>
  <inkml:trace contextRef="#ctx0" brushRef="#br0" timeOffset="7539.58">4175 5675 353 0,'0'0'49'16,"0"0"-25"-16,0 0 6 16,0 0-12-16,0 0-7 15,0 0 19-15,0-2-3 16,0 2-8-16,0 0-3 15,0 0 6-15,0 0-18 16,0 0-3-16,0 0-1 16,0 5 0-16,5 10 0 15,2 5-3-15,7 7 6 16,2-3-3-16,6-2 2 16,6-4-2-16,-1-4 1 15,5-5-1-15,-1-4 2 16,-1-2-1-16,-3-3 4 0,0 0-3 15,2-3 2-15,0-16-3 16,7-7 32-16,-6-4-15 16,3-7-10-16,-4-3-1 15,-4-1-3-15,-4-2 0 16,-9 1-4-16,-8-1-8 16,-4 1-2-16,-2 0-3 15,-21 5 13-15,2 7-5 16,-9 4 4-16,2 7-2 15,2 3-32-15,-4 6 4 16,0 1 8-16,1 3-12 16,0 6 2-16,-1 0-3 15,2 0 31-15,2 6 0 16,0 8 5-16,4 2-1 0,1 4-2 16,6 1 1-16,4 1 2 15,7-2-2-15,4 2 0 16,0-6 2-16,25 1-3 15,9-1 3-15,6-4 8 16,11-6 4-16,3-4 4 16,6-2 6-16,3 0-9 15,5-13-8-15,-1-6 0 0,-4-6-1 16,-10 1-4 0,-8-6-9-16,-8 1 0 0,-9-5 3 15,-3-2 0-15,-6 2 0 16,-3 0-2-16,-6 4 6 15,-10 7 2-15,0 6 4 16,0 3 13-16,0 5-5 16,0 1-2-16,-4 3 7 15,1 3 4-15,0 1-4 16,3 1-6-16,0 0-7 16,0 0-4-16,0 0-9 15,0 12 9-15,0 15-1 16,0 6 1-16,0 6 0 15,-5 2 5-15,5 4 11 16,-4-3-1-16,4 0 4 0,0 2-3 16,0 0 0-1,0 3-6-15,0 4 0 0,9 2-2 16,-9 8-8-16,0 4 2 16,0 3-2-16,0-2 0 15,-11 1-6-15,-13-4-32 16,-3-11-81-16,1-15-141 15</inkml:trace>
  <inkml:trace contextRef="#ctx0" brushRef="#br0" timeOffset="8325.82">5225 5454 463 0,'0'0'32'0,"0"0"-32"15,0 0 0-15,0 0-4 16,0 0 4-16,0 0 1 15,0 69 1-15,5-47-1 16,1-1 3-16,-2-3-1 16,2-3 0-16,-1 0 8 0,0-1-2 15,-1-3 6 1,-2 3-6-16,2-2 1 0,2-1-8 16,-5 3 0-16,2-4-2 15,-3 2-16-15,0-2-10 16,0-1-16-16,0-4 22 15,0-3-10-15,-3-2 30 16,-4 0 31-16,2 0-18 16,-5-11 1-16,5-4 4 15,-1-2 3-15,-2-3-19 16,6-1 2-16,2-4-4 16,0 2-5-16,0-1-6 0,0-3 0 15,2 2 11 1,6 0 6-16,-3-2-5 0,-4 4 7 15,-1-3-7-15,0 2-1 16,0 3 1-16,0-3 5 16,0 3-5-16,0 2-1 15,5 2 5-15,0 3 0 16,5-2-5-16,-3 2-1 16,3 4-2-16,4 1 3 15,-1 2 0-15,0 0 0 16,2 1 0-16,3 0-7 15,-2 3 6-15,3 1 0 16,-2 2 1-16,2 0 0 0,-4 0-1 16,-1 0 0-1,-2 9 1-15,-6 5 0 0,-1 4 2 16,-5 5 3-16,0-2 5 16,-5 2-2-16,-16-3 3 15,-5 1 10-15,-8-2-5 16,6-1-7-16,-6-1-9 15,10 0-4-15,0-1-45 16,14-6 9-16,3-3-43 16,7-5-103-16</inkml:trace>
  <inkml:trace contextRef="#ctx0" brushRef="#br0" timeOffset="10553.73">6353 5245 267 0,'0'0'85'0,"0"0"-9"0,0 0-37 16,0 0-10-16,0 0-7 15,0 0 9-15,40-51-14 16,-35 39 0-16,-2 3 10 16,1-4 0-16,-4 3-13 15,0-1-5-15,0 4 16 16,0-3-18-16,0 3 3 16,-4 1-6-16,-4-1-4 0,1 3 1 15,-2 1-1-15,-5 1-8 16,-2 2 5-16,-2 0-6 15,-1 0 6-15,-6 7 3 16,4 2 0-16,1 0 2 16,5 3-2-16,3 1 0 15,6 1-1-15,2 3 0 16,4 2 1-16,0 2-6 16,4 5 0-16,10 0-1 15,10-2-2-15,-3 3-2 16,4-3 9-16,-4 0-5 15,-1-5 7-15,-3 0 0 16,-3-5-1-16,-6-4 1 0,-5 1 0 16,-3-2 0-1,0-1-4-15,0 1-2 0,-10-4 6 16,-7 0 13-16,-2-2-5 16,-1-2 1-16,-3-1-4 15,-2 0-2-15,-2 0-1 16,6 0-2-16,4 0-40 15,4-8-34-15,8-7-64 16</inkml:trace>
  <inkml:trace contextRef="#ctx0" brushRef="#br0" timeOffset="10918.38">6556 5105 237 0,'0'0'102'0,"0"0"-35"16,0 0 7-16,0 0-26 16,0 0 1-16,0 0-6 15,0-12-10-15,0 12-30 16,0 0 4-16,0 0-7 15,0 10 0-15,4 12 0 16,-2 5 2-16,7 0 5 16,3-3 0-16,2-1 1 0,0 1 2 15,-3-1-3-15,-5-2-4 16,4-2 2-16,-9 1-5 16,-1-2 3-1,0 4-6-15,0 0-2 0,-11 0-17 16,-4-1-41-16,9-9-44 15,-3-7-58-15</inkml:trace>
  <inkml:trace contextRef="#ctx0" brushRef="#br0" timeOffset="11737.74">6426 5351 317 0,'0'0'45'0,"0"0"-11"15,0 0-4-15,0 0-22 16,0 0 28-16,0 0 6 16,-6-10-23-16,6 8-8 15,0-1-7-15,5 0-3 16,12-3 1-16,8 1-4 15,5-2 1-15,9-2 1 16,2 0-5-16,10-3 4 0,5-2 0 16,-2-1 2-1,2-3-2-15,-5 3 3 0,-12 5 2 16,-10 2-4-16,-13 2-3 16,-6 3 3-16,-5 1 5 15,-5 1-4-15,3 1-1 16,-3 0 0-16,0-3 1 15,0 3-1-15,0 0 6 16,0 0-3-16,0 0-1 16,0 0-2-16,0 0 1 15,0 0 0-15,0 0-1 16,0 0 0-16,0 0-1 16,0 0-2-16,0 0 1 15,0 0-2-15,0 0 4 16,0 0-3-16,-3 0 2 0,-12 0-1 15,4 8 2-15,-8-1-1 16,7-1 1-16,-2 3 0 16,-2 1 1-16,-4 2-2 15,2 2 2-15,-7 4 1 16,2-2-2-16,0 5 0 16,11-2-1-16,3-3 3 15,9-2-3-15,0-6 1 16,0-2-6-16,9-2 4 15,8-4 2-15,4 0 0 16,4 0-1-16,0 0 0 16,-1-8 1-16,-3-2-2 0,-6-2 0 15,-2 1-1-15,-7 1 0 16,-1 3 3-16,-5 2 4 16,2 1 5-16,-2 3 1 15,0-1-5-15,0 2-3 16,0 0-2-16,0 0 0 15,0 0-3-15,4 0-3 16,2 7 4-16,3 8 2 16,1 1 0-16,1 1 0 15,1-3-9-15,-2-3-28 16,-2-6-69-16,-6-5-205 16</inkml:trace>
  <inkml:trace contextRef="#ctx0" brushRef="#br0" timeOffset="12785.67">7034 4938 232 0,'0'0'36'15,"0"0"-24"-15,0 0 26 16,0 0-23-16,0 0 18 0,0 0 30 16,-25 82-36-1,39-56-10-15,1 3 3 0,-4-2-1 16,-1-2-16-16,-5 1 3 16,0-5 2-16,-5-6-2 15,0-3-5-15,0-5 2 16,0-2-4-16,0-4 3 15,0-1-2-15,0 2 6 16,0-2-5-16,0 0-1 16,0 0 2-16,0 0 5 15,0 0 22-15,0 0-3 16,0 0-9-16,0-5-11 0,2-1-2 16,7-1-3-1,1 2-1-15,0-1 0 0,10 1 2 16,3 4-4-1,2 1 1-15,3 0 0 0,1 0 0 16,0 8-1-16,-6 9-1 16,-8 5-1-16,0-1-1 15,-8 1 1-15,-7 1 0 16,0-4-6-16,0 2 8 16,-22 1 2-16,-4-4 2 15,-4 1 12-15,-6-2-12 16,4-8-2-16,0-3 0 15,9-4-4-15,6-2 4 16,6 0-2-16,7-15-2 16,4-12 2-16,0-9-7 15,19-9 9-15,7 1 0 0,4-5-3 16,-1 0 3-16,1 2 4 16,-4-3-3-1,2 2-1-15,-5 3 1 0,-5 6 3 16,-4 4-3-16,-7 6 0 15,-2 3 1-15,-1 4-2 16,0 7 0-16,-2 2 0 16,-2 7 0-16,0 2 5 15,0 3 5-15,0 1 3 16,0 0-3-16,0 0-2 16,0 0-8-16,0 0-13 0,-2 15 13 15,-11 9-1-15,1 5 0 16,3 2-4-16,8 5 5 15,1-2 0-15,0 5-1 16,10-2 0-16,11-1-2 16,0-2 3-16,2-1 0 15,2-3-7-15,-2-3 1 16,-1-1 6-16,-1-6-1 16,-1-4 0-16,-4-6-13 15,0-5-2-15,0-5 2 16,1 0 10-16,1-5-10 15,-1-16 7-15,-2-11-5 16,-4-5-7-16,0-7 18 0,-1 4 1 16,-6 6 0-1,-4 10 11-15,0 8 33 0,0 11 25 16,0 1-45-16,0 4-12 16,0 0-12-16,0 7-18 15,-5 16-12-15,-6 10 11 16,2 2-38-16,-1-3-47 15</inkml:trace>
  <inkml:trace contextRef="#ctx0" brushRef="#br0" timeOffset="14277.7">7642 5155 57 0,'0'0'67'16,"0"0"40"-16,0 0-43 0,0 0-9 15,0 0-4-15,0 0-9 16,63-46 0-16,-62 39 13 15,-1 0-18-15,2 0-4 16,-2 1-14-16,2-3-10 16,1 1-9-16,0-3 0 15,-1 3-15-15,1 0 9 16,-3-1 3-16,0 4-5 16,0-1 8-16,0 3-4 15,0 1 4-15,0 2 0 16,-8 0-3-16,-4 0 0 15,-6 0-7-15,3 5-8 16,0 8 5-16,3 1 10 16,1 0 3-16,7 5-4 15,-1-2 4-15,5 3 0 0,0-3 1 16,11 1-1-16,13-1 2 16,13-3-1-16,12-2-1 15,12-6-3-15,10-6-14 16,-3 0-76-16</inkml:trace>
  <inkml:trace contextRef="#ctx0" brushRef="#br0" timeOffset="15752.91">9185 5249 54 0,'0'0'49'0,"0"0"-33"16,0 0 54-16,0 0-21 15,0 0-13-15,0 0-2 0,-6 1-14 16,6-1-8 0,-4 0 7-16,3 0-3 0,0 0-1 15,-2 0-14-15,1 0 5 16,-2 0-3-16,4 0 21 15,-4 0 1-15,4 0 0 16,0 0-18-16,0 0-6 16,0 0 0-16,0 0 1 15,0 0-2-15,0 0-4 16,0 0-1-16,0 0 3 16,13 0 2-16,3 0 4 0,10-4-4 15,1-4 0 1,0 2 0-16,8-5-3 15,1 1 2-15,1-2-3 0,5-1 3 16,-1-4 1-16,8 1-1 16,2-3 2-16,10 0-2 15,7-4 2-15,0 1 3 16,6-3 1-16,2-3-4 16,4 1 1-16,1-5-1 15,3 4-1-15,3-1 0 16,1 0 3-16,-2 0-3 15,-5 0-2-15,-1 0 1 16,-8 3 2-16,0-1-1 16,-5 2 2-16,-3 3-1 0,-2-3 7 15,-6 3 10 1,-4 2-10-16,-5 0-1 0,-11 1 1 16,-10 7-3-1,-6 0-5-15,-8 3 4 0,-5 4-3 16,-3 3 0-16,-4-5-1 15,0 5 0-15,1-5 1 16,-1 2-3-16,3-2-1 16,-3 1 0-16,0 1-1 15,0 1-2-15,0 2-1 16,-17-2 7-16,-6 2-11 16,-2 1 8-16,-4 1 1 15,-5 0-1-15,6 0 3 0,-2 0 0 16,5 0-1-16,2 0 1 15,2 0 0-15,1 0 6 16,1 0 2-16,2 0-8 16,10 0 0-16,2 1 0 15,5 2-4-15,8 2-21 16,28-1 16-16,15-2 9 16,12-1 2-16,3-1-1 15,-7 0-1-15,-14 2 0 16,-14 1 1-16,-11 3 0 15,-14 0-1-15,-6 6 0 16,0 0 5-16,-19 9 16 16,-8 5-17-16,-4 1 2 15,-1 2-4-15,11 0-2 0,1 2-5 16,6-2-15-16,11-2-16 16,3-7-73-16</inkml:trace>
  <inkml:trace contextRef="#ctx0" brushRef="#br0" timeOffset="16806.43">11203 4166 200 0,'0'0'42'15,"0"0"46"-15,0 0-40 0,0 0 15 16,0 0-28 0,0 0 2-16,0-33 5 0,0 31-22 15,0 2 9-15,0 0-1 16,0 0-18-16,0 0-8 15,0 0 3 1,0 0-3-16,0 0 2 0,0 0-4 16,0 0 2-16,0 0-2 15,0 0 0-15,0 0-2 16,0 0 2-16,0 0-4 16,0 0 3-16,0 0 1 15,0 0 0-15,3 0 0 16,-1 0 0-16,1 5-2 15,-2 2 0-15,-1 3 0 16,4 1 1-16,-2 5 1 16,2 3-1-16,5 1 1 15,2 0 0-15,4 1 0 0,6-1 0 16,5-3 0 0,11 1 1-16,1-9 2 0,1-2-3 15,-1-7 4-15,-7 0-3 16,-10 0 1-16,-1 0-2 15,-3-11 3-15,2-8-3 16,-1-3-6-16,0-3-24 16,-3 1 9-16,-11-4 4 15,-4 4 15-15,0 3 2 16,0 4 27-16,-4 2-5 0,-8 2 2 16,2 4-13-1,2 2-9-15,5 2-2 0,3 2 0 16,-3-1-2-1,3 2 2-15,-4 0 0 0,4 2 0 16,0 0-1-16,0 0 1 16,0 0-8-16,0 9-6 15,0 11 12-15,0 2 2 16,4 3 0-16,7 0 2 16,7 1-1-16,1-2 0 15,-2-2-1-15,2-1 1 16,-3-4-2-16,-6-2-5 15,-4-1-50-15,-6-10-52 16,0-4-177-16</inkml:trace>
  <inkml:trace contextRef="#ctx0" brushRef="#br0" timeOffset="17340.02">11764 4015 427 0,'0'0'69'0,"0"0"-36"16,0 0-3-16,0 0-29 0,0 0 0 15,0 0 1-15,40 47 2 16,-28-25 2-16,1 1 1 15,-3-2 0-15,-3-1-6 16,2-4 1-16,-3-2-2 16,-2-2 3-16,-4-6-3 15,3-2 0-15,-3-2 0 16,0-2 0-16,0 0 0 16,0 0-10-16,0 0 10 15,0 0 2-15,0-14 2 16,0-6 0-16,0-4-4 15,0-1 0-15,13-3-3 16,0 2 3-16,1 4 0 16,-3 6-2-16,4 0 7 15,-9 6-5-15,3 3 10 0,-2 4-7 16,2 1 0-16,1 2-3 16,2 0-3-16,2 3 1 15,-4 13-5-15,1 1 3 16,4 3 4-16,-2 2 0 15,3 2 0-15,7-3-1 16,0-1 1-16,4-3 0 16,3-2-37-16,-4-8-50 15,-1-7-245-15</inkml:trace>
  <inkml:trace contextRef="#ctx0" brushRef="#br0" timeOffset="17859.79">12377 3982 276 0,'0'0'60'0,"0"0"23"16,0 0-17-16,0 0-45 15,0 0 11-15,0 0-9 0,10-94-17 16,-10 80 13 0,0 4-11-16,0 2 1 15,-6 0 4-15,-9 1-8 0,2 2 6 16,-4 2-8-16,-4 3-3 16,3 0 0-16,-1 0 1 15,4 0 0-15,4 13-1 16,9 1-5-16,2 4 4 15,0 4-7-15,21 2-6 16,10 1 13-16,8 3-1 16,6-2 2-16,-6-2-4 15,-1-4 3-15,-10-2-5 16,-5-8 4-16,-9-1-2 16,0 0 4-16,-9-4 0 0,-3 0-3 15,-2 2 2-15,0 0-5 16,-3 1-3-16,-22 3 0 15,-9-3 9-15,0 1 2 16,-1-2 1-16,8-4-1 16,6 2-2-16,6-2-1 15,5 2-8-15,1 4-31 16,-1-2-93-16</inkml:trace>
  <inkml:trace contextRef="#ctx0" brushRef="#br0" timeOffset="18735.71">12646 3752 273 0,'0'0'61'15,"0"0"13"-15,0 0-16 16,0 0-29-16,0 0-2 16,0 0-2-16,0 0-18 15,0 0-2-15,0 0-3 16,2 0-1-16,6 12 0 16,-6 6 9-16,7 5 0 15,1 1 10-15,1 1-6 16,0 2-3-16,8-1-5 15,-4 0 1-15,-1-5-4 16,1 0 1-16,0-5-2 16,0-3-2-16,-4-2 1 15,-5-3-1-15,-2 1-35 0,-4-8-78 16,-15-1-255-16</inkml:trace>
  <inkml:trace contextRef="#ctx0" brushRef="#br0" timeOffset="19423.93">12531 3924 257 0,'0'0'144'16,"0"0"-69"-1,0 0-36-15,0 0-15 0,0 0-4 16,0 0-13-16,-25-16-7 16,28 16-17-16,15-1 3 15,12-2 14-15,2-3 3 16,10 0-3-16,9-3 0 16,5-3-2-16,6-1 2 15,2-3 3-15,3-2-2 16,-9 4-2-16,-11-2 3 15,0 2-2-15,-16 4 0 16,-10 4 0-16,-12 2 3 16,-7 1-2-16,-2 1 10 0,0 0 12 15,0-1-21-15,0-1 0 16,0 3 7-16,0-3-7 16,0 4 1-16,0-1 1 15,0 1 4-15,0 0 0 16,-1 0-1-16,0 0 5 15,-4-2 3-15,1 2-9 16,-2 0-5-16,-5 0-1 16,-8 0-2-16,-2 2-16 15,-2 10 8-15,-11 6 9 16,-2 3-1-16,0 3 1 16,2-1 1-16,9 0-1 0,14-4 1 15,4-2-7-15,7-4-15 16,0-2-9-16,23-6 16 15,8-3 11-15,13-2 1 16,7 0-11-16,2-6-24 16,-3-6-23-16,-9 0-8 15,-15 4 69-15,-11 1 19 16,-5 4 38-16,-4 3-29 16,2 0-21-16,-1 0-4 15,1 0-6-15,1 0-6 16,-7 0-15-16,6 1-17 15,-1-1-23-15,2 0-115 16</inkml:trace>
  <inkml:trace contextRef="#ctx0" brushRef="#br0" timeOffset="20392.75">13275 3535 420 0,'0'0'19'0,"0"0"-3"16,0 0 16-16,0 0-32 15,0 0-4-15,0 0 0 16,-15 16 4-16,19 7 0 0,11 3 3 16,1 3 1-1,0-1-4-15,2-1 9 0,-3-3-8 16,-4-6 4-1,-6-6-5-15,-5-4-1 0,0-2 0 16,0-5-5-16,0-1 6 16,0 0 0-16,-3 0 2 15,3 0 1-15,0-8-2 16,0-5-1-16,0-1 0 16,0 0 10-16,3 3 0 15,7-2 10-15,8 3-3 16,0 1-6-16,1 2-1 15,12 5-5-15,0-1-2 16,7 3-2-16,2 0-1 16,-12 8 3-16,1 10-2 15,-13 4-1-15,-8 6-8 0,-8-3 5 16,0-2 1-16,-8 0 2 16,-18-4 9-16,-10-3 6 15,-9 1-14-15,-3-7 11 16,1-5-12-16,7-5-12 15,8 0-16-15,12 0 2 16,8-21 9-16,6-7 6 16,6-9-9-16,0-7 20 15,21-7 0-15,10-5 1 16,6-4 1-16,6-7 2 16,7-1-4-16,3 3 0 15,-8 11 4-15,-8 13-2 0,-12 14 31 16,-12 12 1-16,-5 6-8 15,-8 6 12-15,0 3-10 16,0 0-16-16,0 0-12 16,0 0-2-16,0 9-15 15,0 12 15-15,0 9 2 16,0 5 0-16,3 7 0 16,8 3 0-16,8 4 1 15,-2-1-1-15,7-3 1 16,1-6-1-16,4-6-1 15,7-4 1-15,4-12 2 16,-3-6-2-16,-4-8-2 16,-4-3 1-16,-3 0 2 15,-4-12-2-15,0-9-2 0,-4-10-7 16,-3-7-32-16,-4-6 8 16,-4 2 8-16,-7 3 12 15,0 11 14-15,0 5 34 16,-7 12 11-16,2 4 1 15,-1 5-24-15,2 2-8 16,-2 0-14-16,-4 10 0 16,2 18 0-16,0 9-1 15,4 5 1-15,4 7 3 16,0 2-3-16,12-1-1 0,9 4 0 16,1-9-29-1,-6-9-58-15,-1-13-113 16</inkml:trace>
  <inkml:trace contextRef="#ctx0" brushRef="#br0" timeOffset="22717.19">6046 5936 186 0,'0'0'36'16,"0"0"3"-16,0 0-29 0,0 0-10 15,0 0-3-15,0 0 3 16,-11 13 2-1,11-11-2-15,0 2 26 0,0-3 28 16,0 4-39-16,0 2-6 16,0 1-1-16,0 3-2 15,0-3-2-15,0-1-4 16,0-4 4-16,0-3 22 16,0 0-5-16,0 0 19 15,0 0 16-15,0-3-12 16,0-9-40-16,0-3 4 15,0-2-7-15,0 2 6 16,0-1-6-16,0 3-1 16,0 6 0-16,0 1-1 15,-4 6-6-15,3 0-1 0,0 0-39 16,1 0 8-16,-3 11 30 16,2 1 7-16,1 1-8 15,0-2 8-15,0-4 2 16,0-4 0-16,0-1 0 15,0-2 0-15,0 0 10 16,0 0 15-16,0 0 7 16,0 0 8-16,0 0-2 15,0-14-21-15,0-3-17 16,0 0-5-16,0 1 3 16,0 4 2-16,0 5 1 15,0 2 1-15,0 4 4 0,0 1-5 16,0 0-1-16,0 0-29 15,0 1-25-15,0 16 44 16,0 6 1-16,0 1-15 16,0 4-12-16,0 1-17 15,0-3-127-15</inkml:trace>
  <inkml:trace contextRef="#ctx0" brushRef="#br0" timeOffset="23317.75">5958 6454 409 0,'0'0'41'0,"0"0"5"0,0 0-18 15,0 0 4-15,0 0-22 16,0 0 27-16,0-20-8 15,0 17-1-15,0 3-10 16,0 0-4-16,0 0-13 16,0 0-1-16,0 0-3 15,-4 3-14-15,1 14-7 16,3 6 19-16,0 3 5 16,0 1-1-16,0-3 1 15,0-2 5-15,15-8-5 16,-1-6-11-16,5-5 8 15,-4-3 3-15,0 0 1 16,1-3-1-16,-5-10 2 16,1-4 2-16,-4-4-3 15,-6-2 6-15,-2 2-3 0,0-4 3 16,-2 3 0-16,-13-1 0 16,-1 4-6-16,0 6 1 15,1 5 11-15,0 5-13 16,-4 3-6-16,2 4-36 15,-5 18-14-15,2 5 4 16,3 2-27-16,2-1-126 16</inkml:trace>
  <inkml:trace contextRef="#ctx0" brushRef="#br0" timeOffset="24492.67">7766 6671 330 0,'0'0'22'0,"0"0"53"16,0 0-20-16,0 0-41 15,0 0 11-15,0 0 17 16,-5 0-13-16,5 0-5 16,0 0 6-16,0 0-4 15,0 0-10-15,0 0-7 16,0 0 0-16,15-7 2 16,6-8-7-16,5-2-2 15,0-4-1-15,-1 0 0 0,-2-3 4 16,2 1 3-1,-8-2-7-15,-2-2 0 0,-3-2-1 16,1-2 7-16,-2-2-7 16,-2-2-1-16,-1 4 1 15,-5 1 0-15,-3 10-2 16,0 6 0-16,0 5 2 16,0 5-2-16,0 2-4 15,0 0-10-15,0 2-9 16,0 0 19-16,-6 0-2 15,1 0 1-15,0 0 4 16,1 0 1-16,3 0 1 16,-4 7 2-16,0 6-2 0,-1 4 2 15,-1 5 1-15,-1 5-2 16,4 2 0-16,3 1-2 16,1-1 2-16,0-1-1 15,0-6 0-15,0 0 1 16,0-5 0-16,1 0-2 15,8-4 2-15,1-1 0 16,1-2-3-16,0-1 3 16,4-4-12-16,3-2 5 15,-3-3 0-15,4 0-26 16,-2 0-6-16,-6-8-53 16,-3-9-203-16</inkml:trace>
  <inkml:trace contextRef="#ctx0" brushRef="#br0" timeOffset="24760.28">7692 6435 372 0,'0'0'103'15,"0"0"-53"-15,0 0-27 16,0 0-12-16,0 0-5 0,0 0-2 16,50-19-4-1,-9 11 0-15,5 1 1 0,11 2-1 16,1 1-21-16,5 3-16 16,-2 0-26-16,-2-2-103 15</inkml:trace>
  <inkml:trace contextRef="#ctx0" brushRef="#br0" timeOffset="25015.69">8384 6434 181 0,'0'0'125'0,"0"0"-3"16,0 0-71-16,0 0-17 16,0 0-31-16,0 0 2 15,-20 45-5-15,20-17 0 16,0 6 1-16,0 2 1 16,0 5-2-16,0-1-4 15,-14-5-106-15</inkml:trace>
  <inkml:trace contextRef="#ctx0" brushRef="#br0" timeOffset="28815.82">4237 5759 279 0,'0'0'34'0,"0"0"11"16,0 0-5-1,0 0-31-15,0 0-1 0,0 0 10 16,0 0-9-16,0-26 3 16,0 20 9-16,-1 1 16 15,-3 0-22-15,0 0-14 16,2-2 26-16,-2-3-19 16,4-2 3-16,0-3-8 15,0-4-3-15,0-2 0 16,10-4-11-16,7 2-2 15,1 2-21-15,3 7-2 16,-5 4-17-16,-6 1-142 16</inkml:trace>
  <inkml:trace contextRef="#ctx0" brushRef="#br0" timeOffset="36551.01">9928 6743 260 0,'0'0'57'0,"0"0"-47"0,0 0 2 15,0 0-2 1,0 0 9-16,0 0 39 0,0 0-25 16,0 0-3-16,0-1 8 15,0-4-7-15,0-2-13 16,0 2 1-16,2-3-15 16,6-1-3-16,5-5 0 15,6-2 0-15,6-6 3 16,-3 1-4-16,-1-5 3 15,-6 2-2-15,-1 0 12 16,-8-2-4-16,1 3 3 16,-7-1 10-16,3-2-14 15,2 1-4-15,-4 1-2 16,1-3-2-16,5-1 0 16,-4 5 0-16,0 2 1 15,2 4-1-15,-5 5-1 0,0 5 1 16,0 2 1-16,0 2-1 15,0 3-1-15,0-2 1 16,0 0 0-16,0 2 1 16,0 0-1-16,0 0-1 15,0 0 0-15,0 0 1 16,0 0-5-16,-6 0-5 16,-9 10 9-16,-8 11 0 15,-1 5-3-15,0 0 2 16,3 2 1-16,5-1-15 15,-1-1-5-15,5-2 12 0,3-4 4 16,4-1 0 0,1-1 3-16,4-3 2 0,0 0-4 15,0-2 4 1,12 1-1-16,3 1 1 0,1-3-3 16,4 0 2-16,1-3 0 15,9-4 1-15,-1-1-5 16,1-4-14-16,0 0-15 15,-4 0-52-15,-10-14-126 16</inkml:trace>
  <inkml:trace contextRef="#ctx0" brushRef="#br0" timeOffset="36795.28">9852 6486 498 0,'0'0'49'0,"0"0"-42"16,0 0-7-16,0 0-29 16,0 0 29-16,0 0 4 15,106-26-2-15,-59 19-2 16,0 1 0-16,0 2-25 15,-10 1-122-15</inkml:trace>
  <inkml:trace contextRef="#ctx0" brushRef="#br0" timeOffset="37112.71">10252 6497 437 0,'0'0'5'0,"0"0"-2"16,0 0 0-16,0 0 5 15,96 0 5-15,-75 0 17 16,-6 10-26-16,-10 7-2 0,-5 5-2 16,0 7 7-1,-10 1 2-15,-10 0 4 0,-4-7-8 16,11-6 3-16,4-6-7 15,3-1-1-15,6-3-3 16,0-2 2-16,20-2 1 16,12-3 2-16,7 0 0 15,10 0-2-15,4 0-2 16,4-6-33-16,0-5-47 16</inkml:trace>
  <inkml:trace contextRef="#ctx0" brushRef="#br0" timeOffset="57693.25">6079 6626 64 0,'0'0'0'0,"0"0"-36"0,0 0 31 15,0 0 4 1,0 0 1-16,0 0-5 0</inkml:trace>
  <inkml:trace contextRef="#ctx0" brushRef="#br0" timeOffset="57948.83">6086 6953 16 0,'0'0'57'16,"0"0"-20"-16,0 0-10 15,0 0-14-15,0 0-13 16,-21 91-6-16,21-68-26 16</inkml:trace>
  <inkml:trace contextRef="#ctx0" brushRef="#br0" timeOffset="58048.56">6050 7232 41 0,'0'0'12'0,"0"0"-10"0,0 0-2 16,0 0 2-1,0 0-2-15,0 0-32 0</inkml:trace>
  <inkml:trace contextRef="#ctx0" brushRef="#br0" timeOffset="58777.48">8014 6477 252 0,'0'0'94'16,"0"0"-77"-16,0 0-3 16,0 0-14-16,0 0-25 15,0 0 20-15,-4 0 5 16,4 4 0-16,0 5 5 16,0 3 7-16,0 6-5 15,0 6-1-15,0 3-6 0,0 0-46 16</inkml:trace>
  <inkml:trace contextRef="#ctx0" brushRef="#br0" timeOffset="58979.66">7994 6914 30 0,'0'0'20'0,"0"0"-11"15,0 0-7-15,0 0-2 16,0 0-1-16,0 0-22 16,8 70 23-16,-8-53 7 15,0 0 6-15,0 0-13 0,0 0 0 16</inkml:trace>
  <inkml:trace contextRef="#ctx0" brushRef="#br0" timeOffset="59277.75">7992 7402 12 0,'0'0'79'0,"0"0"33"16,0 0-91-16,0 0-9 15,0 0 44-15,0 0-37 16,3 38 3-16,1-25 0 16,-1 4-13-16,-1 1-5 15,-2 2-4-15,0-1-24 16,0-6-41-16</inkml:trace>
  <inkml:trace contextRef="#ctx0" brushRef="#br0" timeOffset="65801.83">8127 7934 106 0,'0'0'120'0,"0"0"-108"16,0 0 5-16,0 0 30 16,0 0-6-16,0 0 17 15,0 0-4-15,-3 0-14 16,-1 0-3-16,3 0-1 0,0 0-8 16,1 0 0-16,0 0-11 15,0 0-8-15,0 0 0 16,0 0 2-16,0 0-4 15,0 0 4-15,0 0 0 16,0 0-4-16,0 0-3 16,0 0 0-16,0 0-4 15,0 0 1-15,0 0-1 16,0 0 0-16,0 0 0 16,0 0 0-16,0 0-3 15,0 0 1-15,0 0-5 16,0 6-3-16,0 4 6 0,0 6 3 15,0 2 2-15,0 1 0 16,1 4-1-16,-1-3-1 16,0 2 1-16,0 1 0 15,0-2 0-15,0 4 0 16,1-2 4-16,3 1-4 16,-1-2 0-16,0-1-3 15,4-5 3-15,-5 4 0 16,1-1-1-16,-3 4 0 15,0 1-1-15,0 2 1 16,0-1 1-16,0 2 0 0,0-6 1 16,0 0-1-1,0-1 1-15,7-3-1 0,-3-4-8 16,3-1-1-16,-4-3 3 16,1-4-2-16,1 0 7 15,-5-5-10-15,0 0-1 16,0 3-18-16,0 1-36 15,0-1 13-15,-4-3-175 16</inkml:trace>
  <inkml:trace contextRef="#ctx0" brushRef="#br0" timeOffset="66640.42">8088 7925 270 0,'0'0'41'0,"0"0"-20"15,0 0 42-15,0 0-23 16,0 0-12-16,0 0-5 16,1-3 0-16,-1 3-13 15,0 0 9-15,0 0-6 16,0 0-9-16,0 0 0 16,0 0-4-16,0 0-5 15,0 0 3-15,0 10 2 0,0 7 1 16,-12 4 0-1,-1 0 1-15,1 0 0 16,-5-2-1-16,2-2 1 0,2-2-1 16,1-3-2-16,1 0 2 15,3-4 0-15,-2-1 1 16,7 0-2-16,-2-4-4 16,5-1-9-16,0-1 11 15,0-1 0-15,0 0 0 16,0 0 4-16,0 0-1 15,0 0 5-15,5-15-2 16,12-7-3-16,7-3-1 0,-3-2 0 16,-3 1 2-1,1 3-2-15,-8 0 1 0,4 4-2 16,-3 4 1-16,1-2 0 16,-2 4 1-16,-1 1-1 15,5 0-3-15,-1 5-2 16,1 5 1-16,0 1-7 15,4-1 10-15,-6 2-2 16,0 0 0-16,0 3 2 16,-3 12-1-16,-1 11 0 15,1 4 2-15,1 6 8 16,4 7-1-16,0 0 0 16,2 1-6-16,3-1-1 15,1-12-16-15,0-9-123 16</inkml:trace>
  <inkml:trace contextRef="#ctx0" brushRef="#br0" timeOffset="68693.63">7882 8769 293 0,'0'0'107'15,"0"0"-51"-15,0 0-21 16,0 0-34-16,0 0 7 15,0 0-3-15,-16-34-4 16,9 33 0-16,4-3-1 16,0 2 8-16,-1-1 3 15,-1 1 12-15,2 0 2 16,0 0-12-16,-2 2 7 16,0 0-13-16,0 0-5 15,-6 0-2-15,3 0 0 0,-3 0 0 16,5 0 0-1,-3 0-2-15,2 6-2 0,-3 1 4 16,-2 0 1-16,-2 3-1 16,4 3 0-16,-2 1-2 15,7 4 0-15,0 3 2 16,5 1-3-16,0 3 2 16,0-1-2-16,5-1 2 15,17 4-2-15,0-3 2 16,2-1 1-16,7-6 0 15,-4 1 0-15,3-4 0 16,-3-4 0-16,-7-2 1 0,2-1-1 16,-3-4 1-16,2-3-1 15,-4 0 3-15,7 0-1 16,0-10 2 0,0-6-1-16,-3-5 1 0,-1-2-3 15,1-9 0-15,-3 0 2 16,0-2 0-16,-3-2-1 15,-8-2 0-15,0 2 0 16,-3 3 2-16,0 2 1 16,-4 5-5-16,0 6 5 15,0 5 10-15,0 3-8 16,0 3-6-16,0 2-1 16,0 2 1-16,0 2 0 15,0 3 0-15,0-2-1 16,0 2 0-16,0 0-2 0,0 0-7 15,-8 0 9-15,1 14-17 16,2 6 15-16,-5 2 1 16,3 1 1-16,2 6 1 15,0-2-1-15,0 0-1 16,5 0 1-16,0 0 2 16,0 0-2-16,0-3-2 15,0 3 1-15,0-6 2 16,15 0-1-16,2-4 0 15,3-4 1-15,2-1-1 16,3-3 0-16,1-4 1 16,-5-5 0-16,4 0 3 0,-2 0-3 15,-2-4 0 1,-5-11 5-16,3-4 6 0,-4-6-8 16,-2-4-2-16,-1-4 1 15,-4 0-2-15,0-2-1 16,-3-1-1-16,-5 1 0 15,0 0 1-15,0 7 0 16,0 2 1-16,0 7 0 16,0 6 8-16,0 1-7 15,-4 5 0-15,3 4-2 16,-4 1 1-16,5 2-1 16,0 0 0-16,0 0-6 15,-5 4-37-15,4 14 39 0,-3 8 4 16,-1 2 0-1,5 5-2-15,0 0 0 16,0-1 2-16,0 0 0 0,0-1 0 16,10-1 0-16,1-2 1 15,-2-3-1-15,-3-2 3 16,1-3-3-16,-6-7 0 16,1 1 1-16,-2-6-1 15,5-1-5-15,0-5-29 16,7-2-10-16,4 0 13 15,10-10-5-15,4-12-7 16,3-3-62-16,2-6-8 0</inkml:trace>
  <inkml:trace contextRef="#ctx0" brushRef="#br0" timeOffset="68950.89">8747 8794 211 0,'0'0'58'16,"0"0"19"-16,0 0-10 16,0 0-13-16,0 0 8 15,0 0-19-15,24-67-32 16,-42 67-2-16,-3 0-9 15,-10 17 0-15,-6 8-3 16,-3 6 3-16,0 4 0 16,7-1-3-16,12 1 0 15,10-5 1-15,11-4 2 16,0-6-6-16,11-3 4 16,11-1-2-16,12-6 2 15,5-3 2-15,6-3 0 16,2-4 1-16,-1 0-1 0,-8 0 0 15,-8 0-6 1,-13 0-15-16,-13 3-22 0,-4 6-68 16,-5 4-83-16</inkml:trace>
  <inkml:trace contextRef="#ctx0" brushRef="#br0" timeOffset="101751.56">9310 6922 257 0,'0'0'77'16,"0"0"-3"-16,0 0-21 15,0 0-34-15,0 0 4 16,0 0 0-16,0 0-1 16,0 0-10-16,0 0-5 15,0-13 1-15,0 13 3 16,0 0-11-16,0 0 1 16,0 0-1-16,0 12-1 15,0 17 0-15,0 14 2 16,-6 12-2-16,1 6 2 15,1 3 3-15,2-5-1 16,-3-3-3-16,1-7 0 0,0-8-3 16,2-7 3-1,-3-10-29-15,1-9 27 0,4-6-5 16,0-6-3-16,0-3 10 16,0 0 2-16,0 0-2 15,0 0-2-15,0 0 2 16,9 0-1-16,8 0 0 15,2 0-1-15,7-5 2 16,2 0 1-16,7 0-1 16,16-3-1-16,8-3-3 0,19-1 4 15,15-1-2-15,10 1-2 16,6-2 2-16,1 2-8 16,-2 3 5-16,-6-1-1 15,-6 7 6-15,-8-1-2 16,-10 1 4-16,-14 1-1 15,-8-3-1-15,-18 3 0 16,-4-1 0-16,-8-2 1 16,-11 1 0-16,-3 1-1 15,-7-1 0-15,-5 1 0 16,0-2 1-16,0-2 5 16,0-3 3-16,-5-1-9 15,-12-3-3-15,-8 0 3 0,-5 1-2 16,-2 1 2-1,-4 0 7-15,1-1-5 16,2 5 4-16,6 3 2 0,3 1-5 16,9 3-2-16,9 1 13 15,5-2-9-15,1 2-5 16,0 0-17-16,20 0 5 16,12 0 12-16,4 2 0 15,8 8 2-15,-4 5-2 16,-9 3-2-16,-6-4-3 15,-7 4 0-15,-7-2 0 16,-11 0 5-16,0 3-6 0,-8 3 6 16,-17 3 0-1,-5 1 13-15,-3 2-7 0,1-1-6 16,9 0-16 0,2 0-13-16,9-7-91 0</inkml:trace>
  <inkml:trace contextRef="#ctx0" brushRef="#br0" timeOffset="102605.08">11378 7097 407 0,'0'0'52'0,"0"0"-22"16,0 0 15-16,0 0-23 16,0 0-13-16,0 0 9 0,-5-5-2 15,5 5-11-15,0 2-5 16,0 18 0-16,0 11 6 16,0 4-3-16,0 5-3 15,0-3 0-15,4 0 3 16,-2-3-2-16,-2 0-1 15,0-6 3-15,0-5-1 16,0-2-1-16,0-6 0 16,0-3-1-16,-2-5-1 15,-8-2 0-15,1-5-5 16,-3 0 5-16,-2 0 1 16,1-8 0-16,-2-14-4 15,8-8 2-15,6-9-1 0,1-5-7 16,0-7 7-1,1-3 3-15,13 4 0 0,3-3 0 16,3 7 1-16,5 0 0 16,5 7 5-16,1 5-4 15,1 6-2-15,4 3 5 16,0 7-3-16,-2 5-2 16,-3 8 0-16,-7 5 3 15,-7 0-3-15,-8 9-4 16,-8 14-2-16,-1 11 0 15,-10 11 6-15,-19 6-3 16,-11 4 2-16,-7-6-16 0,1-8 15 16,6-12 1-1,12-11 1-15,10-11 0 0,10-4 8 16,8 1-8-16,0-2-1 16,0-1-4-16,18 1-1 15,15 0 6-15,10 1 3 16,5 3-2-16,12 6 0 15,-6 5-1-15,-3 7 0 16,-3 6-2-16,-7 6-2 16,-5-1-24-16,2 0-7 15,-2-4-7-15,4-8-50 16,-8-8-240-16</inkml:trace>
  <inkml:trace contextRef="#ctx0" brushRef="#br0" timeOffset="103119.61">12453 7276 378 0,'0'0'182'0,"0"0"-159"16,0 0 15-16,0 0-29 15,0 0 0-15,0 0-7 16,-5-12 20-16,-18 12-22 15,-1 0 0-15,-15 5 3 16,-5 7-2-16,-3 1-1 16,-8-1 0-16,4 2-1 0,7-4 1 15,2-3 0-15,10-1 1 16,7-5 1-16,9-1-2 16,6 0 3-1,6 0-3-15,4-1-1 0,0-15-5 16,9-6 4-16,17-7-18 15,9-6 20-15,4-5 3 16,6-5-3-16,4-1 3 16,-3-6-3-16,-10 7 1 15,-10 5 6-15,-14 4 3 16,-12 8-8-16,0 5 3 16,-29 5-4-16,-15 8-2 0,0 5-6 15,-3 5-7-15,6 0 14 16,5 18 0-16,9 10 0 15,9 3-10-15,15 8 2 16,3 4-24-16,6 7 12 16,31-1 13-16,6 5 5 15,6-2 1-15,-2-3-7 16,-3-6-46-16,-9-7-33 16,-17-10-281-16</inkml:trace>
  <inkml:trace contextRef="#ctx0" brushRef="#br0" timeOffset="103415.16">12959 6865 511 0,'0'0'75'16,"0"0"-20"-16,0 0-24 15,0 0-29-15,0 0-2 16,0 0 0-16,-120 60-2 16,68-11 4-16,4 10-2 15,8 9 8-15,19-4-8 16,18-7-3-16,3-10-1 16,9-4 4-16,17-11-8 0,8-7-8 15,5-7-8 1,2-9-16-16,-5-9-40 15,-6 0-190-15</inkml:trace>
  <inkml:trace contextRef="#ctx0" brushRef="#br0" timeOffset="117797.12">11518 7783 295 0,'0'0'39'0,"0"0"27"15,0 0-32-15,0 0-23 16,0 0-8-16,0 0-1 16,0 0 9-16,0 0 2 15,-21 0-2-15,18 0 3 16,2 0 8-16,0 0-1 0,1 0 4 15,0 0-2-15,0 0-11 16,0 0 2-16,0 0-3 16,0 0-3-16,0 0-4 15,0 0-2-15,0 0-1 16,0 0 3-16,0 0-2 16,6 0-2-16,15 0 0 15,15 0-5-15,14 0 12 16,13 0-14-16,10 0-18 15,6-7-54-15,-1-4-89 16</inkml:trace>
  <inkml:trace contextRef="#ctx0" brushRef="#br0" timeOffset="118263.86">12783 7675 276 0,'0'0'52'0,"0"0"-11"16,0 0 3-16,0 0-33 16,0 0-6-16,0 0 7 15,-44 0 14-15,43 0-5 16,1 0 10-16,0 0-3 15,0 0-24-15,0 0-1 16,0 0-1-16,0 2-2 16,0-2-5-16,14 1 3 15,14-1 2-15,11 0 0 16,5 0 2-16,-2 0-7 16,1 0 0-16,-8 0-35 0,-3 0-52 15,-7-1-65-15</inkml:trace>
  <inkml:trace contextRef="#ctx0" brushRef="#br0" timeOffset="138193.12">21361 9648 51 0,'0'0'96'16,"0"0"-54"-16,0 0-3 15,0 0-37-15,0 0-2 16,0 0-31-16,0 0-98 16</inkml:trace>
  <inkml:trace contextRef="#ctx0" brushRef="#br0" timeOffset="146980.84">22229 10054 91 0,'0'0'188'0,"0"0"-163"16,0 0 18-1,0 0 7-15,0 0-28 16,0 0 18-16,0 0-23 0,0-24 27 16,0 21-16-16,0-1-18 15,0 3 11-15,0-1-14 16,0 1-6-16,0-1 4 16,0 0-5-16,0 0 1 15,0 0 2-15,0 0 1 16,0-2 9-16,0-2-8 15,-4 4-2-15,2-2 1 16,-6 1 0-16,1-1-2 16,2 1-1-16,0-1 1 15,-4 4-1-15,4-1 0 0,-1-1 5 16,-4 0-6-16,4 2-13 16,-6 0 12-16,1 0-11 15,-4 0 12-15,0 0 0 16,0 0-6-16,-1 0 5 15,0 0-1-15,3 0-2 16,1 4-4-16,-2 3-5 16,2-2 4-16,0 3 8 15,-3 0 1-15,0 1-7 16,0 2 5-16,-1-3 1 16,0 1 1-16,-5 2 0 15,6-4 0-15,-4 2-3 0,5 0 2 16,2-1-8-16,0-1 7 15,1 5-4-15,1-4 6 16,-1 3 3-16,1-2-2 16,1 2-1-16,-2 2-1 15,0 1 1-15,1 1 1 16,-5 1-1-16,4-2 0 16,1 6 0-16,1-3 0 15,0 0 0-15,0 0 0 16,3-2 0-16,1 3 0 15,0-2 0-15,0 1 0 0,0 1 0 16,-1-1 1 0,-3 5 4-16,3 3 3 0,-4 4-6 15,1-4 3-15,3 2-5 16,1 0 1-16,1-5 0 16,2 0-1-16,2-4 1 15,0 0-1-15,0-3-1 16,0-3 1-16,0 2 1 15,0 2-1-15,0-1-1 16,0 3 1-16,0 2 1 16,0 1 2-16,0 1-3 15,0-2 0-15,5 1 1 16,1 0 1-16,3-1-2 16,-3-1 0-16,-4-2 2 0,6-1-2 15,-6-2 0 1,3-4 0-16,-1 3 2 0,5 1-2 15,-3 1 0-15,2 0 7 16,-1 2 2-16,3 0-3 16,-2-2 0-16,2 0-5 15,0 5 1-15,0-4 8 16,-3-4-6-16,3 2-1 16,-1-2-1-16,1 2-2 15,-3-2 1-15,6-2-2 16,-2 2 2-16,2 0 0 15,0 3 0-15,2 0 2 16,-2 0 1-16,3 1-4 0,-1 0 2 16,0-3 0-1,5 1 1-15,-3 0 0 0,7-1 3 16,-1 1-4-16,2-2 3 16,-3-1-4-16,2 2 1 15,-2-1 2-15,-2 0-1 16,0 2-3-16,-2 1 0 15,0-2 1-15,0 1 1 16,1-6 1-16,1 1-2 16,1-1 1-16,0-1-1 15,-1 1 2-15,-3-1-3 16,3-2 0-16,-5 0 7 16,2 2-7-16,-2-2 2 15,0 4 0-15,1-2-2 16,4 0 5-16,1 2-2 0,2-2-3 15,7 1 2 1,-2-1-1-16,3-1 1 0,-2-3-1 16,-3 1-1-16,-1-2 1 15,-3-1 0-15,-5 1-1 16,2 0 2-16,-3-2 0 16,5 2-4-16,1-2 0 15,7 0 2-15,0 0 5 16,6 0-4-16,3 0-1 15,-2-6 1-15,0-1-1 0,-1 2-1 16,-8 2 1 0,-3-1-2-16,-3 1 4 0,2-3-2 15,-2-1 0 1,5 0 1-16,3-3-1 0,2-3 0 16,1-2 0-16,-1 0 0 15,0-1 0-15,1-2 0 16,3-2-1-16,2 3 2 15,-6-5-1-15,1 3 3 16,-2-4-2-16,-4-1-2 16,4 2 2-16,-6 0-1 15,0-3 1-15,0 2 4 16,-1-6-4-16,7 1 3 16,-2-3-1-16,-2 2 0 0,-1 1-1 15,-3 1 5-15,2 2 1 16,-3 1-3-16,1 2-3 15,-7-2 1 1,1 2-3-16,-1-5 8 0,1 0-2 16,-1-3 4-16,5-2-4 15,-1-2-6-15,-1 3 4 16,2-3-3-16,-3 2 1 16,-5 1-2-16,3 3 0 15,-5-1 1-15,0 1 0 16,0-2-1-16,-4 1 2 15,3-2-1-15,-3 2 3 16,-2-3 0-16,-1-3 4 0,0-1-6 16,-1-2-1-16,-2 1-1 15,0 1 1-15,0 3-1 16,0 3 0 0,0 1 0-16,0 5 5 0,0 0-1 15,0 1-4-15,0 2 0 16,0 0-1-16,0-3 1 15,-5-3-3-15,-2 2 3 16,-1 1 0-16,-2 1 2 16,-2 2 2-16,1 0-2 15,0 0-1-15,-3 3 0 16,2 1-1-16,-2 0 1 16,1 0-1-16,0 3 1 15,0-2-1-15,-2 1 0 0,0-1 0 16,-3 0-1-16,1 2 1 15,1 2 2-15,0 2-2 16,0-2-1-16,-4 2 0 16,2 2 1-16,-4-2-1 15,0 3-1-15,0 0 0 16,1-1 0-16,0 6 2 16,1-3-2-16,-2-1 1 15,2 1 1-15,-1 0 3 16,0 0-1-16,-5-1 1 15,1 3-3-15,-2-4 5 16,-1 2-5-16,2 0 3 16,2 2-3-16,-1-1 0 0,4 1-4 15,-4 1-4 1,-3 0 4-16,-3 2 0 0,0 0 2 16,-5 0 2-16,4 0-1 15,2 0 2-15,3 0 0 16,1 0-1-16,1 0-2 15,1 4 2-15,1-1 0 16,-2 1 2-16,-2-1-7 16,0 1 2-16,-3-1 3 15,3 0-1-15,6 4 2 16,-4-4-1-16,5 4 0 16,-1 0-3-16,3 0 0 0,-2 0 3 15,2 2 0-15,-2-2 0 16,2 0 0-16,-2 0-2 15,3 1 2 1,-3-3 2-16,-1 0-1 0,-1 1-1 16,-1 0 0-16,-1 2-1 15,-4 1 1-15,0-1 0 16,-1 3-5-16,3-3 3 16,2 1 1-16,0-1-2 15,7 0 4-15,2-3-2 16,0 0 0-16,1 0 1 15,7 1 0-15,-8 1-3 16,3 0 3-16,-3 2-1 16,2-2 1-16,0-1 0 15,-2 1 0-15,3-2 0 0,-7 3-3 16,4 1 1-16,-1 0 0 16,0 4 0-16,-4 0 2 15,2-3-3-15,-1 2 1 16,4-1-6-16,0-2 8 15,-2 3 1-15,1-3-1 16,0 2 1-16,1-2-5 16,-2 1 6-16,0 0-5 15,-1 4 1-15,-3-2 0 16,1 0 0-16,4-1-2 16,-5-1 2-16,4 0-1 15,2-3-1-15,0 0 2 16,4-2 1-16,1 0 1 0,0 1-3 15,0-3 1 1,0 3-4-16,0 1 3 0,-1 1-13 16,2 0-12-16,-2 1-43 15,5 1-2-15,-4-4-2 16,6 0-78-16</inkml:trace>
  <inkml:trace contextRef="#ctx0" brushRef="#br0" timeOffset="150283.26">32569 9949 330 0,'0'0'73'0,"0"0"-26"16,0 0 4-16,0 0-27 16,0 0-3-16,0 0 7 15,-20-20-1-15,15 19-15 16,5 0 12-16,-3 1-20 16,1 0 6-16,1 0-1 0,-4 0-2 15,-2-1-4 1,-1 1-2-16,-1 0 6 0,-1-4 0 15,-1 4 2-15,-1 0-9 16,3 0 3-16,-2 0 0 16,2 0-1-16,-4 0-2 15,-2 4 0-15,-5 5 6 16,-2 3-6-16,-5 2 0 16,-2-1 1-16,-2 4-1 15,-1 2 0-15,6 0 0 16,1-1 1-16,3 5-1 15,2-4-1-15,5 5 1 16,1-3-1-16,0 3 1 16,-1 3 0-16,-5 5-6 15,-1 0 6-15,1 4 0 16,-1-3 1-16,5 1-2 0,-3 1 6 16,1-1-8-16,3-3 6 15,7-3-4-15,-5 1 1 16,7-5-3-16,-3 2 3 15,3 0 1-15,-4 1 2 16,2 1-2-16,1 4 0 16,-2 0 0-16,7 2 4 15,-3-2-4-15,1-2-1 16,3-3 1-16,1-3 0 16,0-2-1-16,0-3 3 0,0 0-3 15,0-2 1 1,0 4-1-16,0 2 0 0,0 4 7 15,0-2-7 1,0 4 1-16,5 1-1 0,6-2 1 16,-1 4-1-16,0-6 0 15,6 0 0-15,-1-6 0 16,-2 0 0-16,2-2 1 16,-2-4 0-16,0 0 2 15,1 0-1-15,-2-1-1 16,3-2-1-16,0 5 3 15,5 0-3-15,3 4 2 16,3-4-1-16,7-1 2 0,0 1-1 16,-1-3 0-16,2-5-2 15,-5 4 0-15,-3-4 2 16,-2-1 1 0,-2-1 0-16,2 0-2 0,-3-1 2 15,0 0-2-15,1-2-1 16,-2 1 0-16,1-1 3 15,-1 1-2-15,4-1 1 16,-1 0-2-16,9 1 1 16,0-1 2-16,3-3-1 15,-3 0 2-15,-2 0 1 16,-1 0-4-16,-1 0 1 16,-1 0 2-16,-1 0 3 15,7 0-5-15,2-3 1 16,6-1 0-16,3 4-3 0,-3 0 3 15,0 0-3-15,-6 0 0 16,-1 0 2-16,-4 0-2 16,0 0 1-16,0 0-1 15,2 0 6-15,1 0-4 16,3-8 2-16,4-1-4 16,-2 0 2-16,2-5 0 15,0-2-2-15,-2-2 0 16,-5 0-1-16,1 1-1 15,2-4 2-15,-4 3 7 16,-1-2-6-16,-2 1-2 16,-3-3 3-16,8-5-2 0,2-4 0 15,7-7-5-15,5-2 4 16,2-3 2-16,-1 2-1 16,-5 2 3-16,-2 5-3 15,-11 7 0-15,-5 1 1 16,-8 5 7-16,-3-3 3 15,0 1-2-15,3-3-7 16,-1-5-1-16,4-4 6 16,-1-5-6-16,1 0-1 15,1-1 0-15,-2 1 0 16,0 2 1-16,-7 3 3 16,1 4 0-16,-7-1 5 15,-2 2-9-15,-2 4 6 0,-2-5-3 16,-1-1 4-16,0-3-6 15,0-1 5-15,0-1-5 16,-1-1-1-16,-9 1 0 16,-5-2 0-16,0 2 0 15,-7-1-1-15,5 1 3 16,-6 5-2-16,5 0 9 16,-4 4-7-16,0-1-2 15,5 3 1-15,-3-2-1 16,2-1 0-16,-3 1 1 15,-3 1-1-15,-2-3 1 16,-2 1 10-16,-3 0-11 0,3 2-2 16,1 4 2-1,4 1 9-15,0 4-9 0,1 4 0 16,-3 4-1-16,-2 2-1 16,1 1 2-16,-4-2 2 15,-3 1-2 1,-4 1 0-16,-3 0-2 0,4 0 4 15,7 2-7-15,4 0 8 16,2 2-3-16,0-1 0 16,-2 3-4-16,-1-1 4 15,-1 2 0-15,0 0 0 16,-1 0 0-16,0 0-2 16,1 0-1-16,0 3-1 15,2 2 1-15,6 2 0 16,-4 0-3-16,3 0 4 0,-1 2 2 15,-4-1-1-15,0-1 4 16,0 1-6-16,-4 2 3 16,3-3 0-16,1 3 0 15,-2-1-2-15,-2 0 2 16,4 0 0-16,1-6 0 16,-1 4 0-16,3-1 0 15,2 0 0-15,-5-2 0 16,7 3 0-16,-6 0 4 15,3 0-3-15,-5-2-2 16,1 2 1-16,3 0-1 16,-3 1 0-16,5 1 0 15,-3-1-3-15,-1 1 2 16,6-1-1-16,-5 0 1 0,2 2-2 16,4-5 2-16,0 1 1 15,-1 1 1-15,5-2 0 16,-1 0-1-16,2 1 1 15,-3 1-1-15,-4 1 0 16,2 2-1-16,-5 2 1 16,2-2 2-16,0 3-2 15,-1 1 1-15,0 3-1 16,5-5-1-16,1 4 1 16,1 0-9-16,2 0-6 0,-3 5-8 15,0 1-11 1,0-1-38-16,0-3-96 0</inkml:trace>
  <inkml:trace contextRef="#ctx0" brushRef="#br0" timeOffset="152670.63">22675 10037 251 0,'0'0'63'15,"0"0"-30"-15,0 0 17 16,0 0-25-16,0 0 0 15,0 0-3-15,0 0 7 0,0-38 17 16,0 34-35-16,0 2 28 16,0-1-5-16,0 3-20 15,0-2 8-15,0 2-17 16,0 0 5-16,0 0-7 16,0 0 1-16,0 0-4 15,0 0 2-15,0 0-1 16,0 0-1-16,0 0 0 15,0 0-3-15,0 11 3 16,0 10 0-16,0 1 0 16,0 2 2-16,0 2-2 15,0 1 0-15,0 2 0 16,1 1 0-16,4 6 1 0,-5-1 0 16,4 1 5-1,-4 1-1-15,0-1-2 0,0 1 1 16,-4-1 3-16,-1-2-4 15,4 1-2-15,1-7-1 16,-3 1 2-16,3 0-4 16,-2-3 4-16,-3-1-1 15,0-2-1-15,-4 1 1 16,2-2 3-16,-2 0 5 16,-1 2-6-16,4 1-2 15,-1 2 0-15,2-3 0 16,0 2-1-16,2-2 0 0,-1-2 2 15,4-4-1-15,-3-4-2 16,3-4 2-16,0 3-1 16,-3-3 0-1,1 1 0-15,2-2 1 0,-1-1 0 16,-1 0 0-16,2-5-1 16,-2-1 1-16,2-2-3 15,0 0 0-15,0 0 2 16,0 0-6-16,0 0-44 15,0-2-101-15</inkml:trace>
  <inkml:trace contextRef="#ctx0" brushRef="#br0" timeOffset="155247.12">22098 9991 24 0,'0'0'163'0,"0"0"-128"15,0 0 6-15,0 0-22 16,0 0-13-16,0 0-2 15,0-28-1-15,0 24 11 16,-4 3 21-16,3-3-24 16,-2 1-2-16,2-1 23 15,0 0-4-15,-4-1 9 16,5 2-29-16,-4-1 12 0,2 1-2 16,-1 1-1-16,2-5-12 15,-3 3 17-15,3 4-1 16,1-2-12-16,0 1 7 15,0 1-5-15,0 0-2 16,0 0-3-16,0 0 7 16,0 0 2-16,0 0-8 15,0 0 0-15,0 0-7 16,0 0 2-16,0 0 4 16,0 0-6-16,0 0 0 0,0 0-1 15,0 1 1-15,9 8 0 16,-1 0 1-16,1 2-1 15,2 1 1-15,1 0-2 16,1 1 2-16,2-1 0 16,2 3 1-16,-1-1-1 15,-1 3 0-15,0 0 6 16,0 1-4-16,-4-1 3 16,5 3-2-16,-1-2-1 15,1 3 3-15,4 1-6 16,-3-3 3-16,0 2-3 15,2-2 0-15,-8-3 4 16,3 1-4-16,-2-1 0 16,2-1 0-16,-3-3 1 15,1 1-1-15,-1-1 2 0,-4 0-3 16,5-2 1-16,-6 3 0 16,3 1 0-16,1-2 0 15,1 4 1-15,4 2-1 16,0-2 0-16,-2 0 0 15,0-3 4-15,-3-3-4 16,-4 0 0-16,2-2-4 16,0-1 4-16,-1 0-1 15,1-3 1-15,-1 1 6 16,-1-1-6-16,-2-1-1 0,-3-1 1 16,-1-2 0-1,0 0 1-15,0 0 2 0,0 0 1 16,0 0 23-1,0 0-17-15,0 0 2 0,0 0-10 16,0 0 3-16,0 0 5 16,0 0-4-16,0 0-6 15,0 0 0-15,0 0-16 16,0 0-29-16,0 0-86 16,0 0-257-16</inkml:trace>
  <inkml:trace contextRef="#ctx0" brushRef="#br0" timeOffset="156858.46">22645 10698 88 0,'0'0'191'0,"0"0"-152"15,0 0-7-15,0 0 12 16,0 0-9-16,0 0 14 15,0 0-13-15,0 0-14 16,0 0-4-16,0 0 1 16,0 0-2-16,0 0 8 15,0 0-9-15,0 0-9 0,0 0-7 16,0 0 3-16,0 0-2 16,0 0 1-16,0 0-2 15,-5 0 12-15,-4 3-5 16,-3 4-3-16,3-1-1 15,-2 1-2-15,-1 1-1 16,-1 1 0-16,-5 3 0 16,-2-1 3-16,-1 3 4 15,0 1-3-15,-5-1-1 16,4 2 3-16,1 1-5 16,1-2 0-16,1 4 0 15,2-3-1-15,2 0 2 0,-4 0-1 16,5-3 1-1,-1-1-4-15,0 2 4 16,1 0-2-16,-3-2 0 0,-3 1-1 16,3 1 1-16,-3-1 1 15,-1 1-1-15,2 0 0 16,1-1 0-16,0 2 0 16,0 0 0-16,-2 1 0 15,5 0-1-15,-1-4 3 16,1 5-2-16,4-4 0 15,-4 1-3-15,2 1 3 16,1 1 2-16,4-3 0 16,-3 1-3-16,1 0 1 15,-2-2-3-15,-1 2 2 0,-1 2 1 16,3-4 0 0,-1-2-2-16,3-1-1 0,-1-2 2 15,5 0-2-15,-3-2 2 16,3-1-2-16,0 0 2 15,0-1 0-15,2-1-2 16,1 0 2-16,2-2-1 16,0 2-2-16,0-2-4 15,0 0-1-15,0 0 3 16,0 0 1-16,0 0 5 16,0 0 0-16,0 0 2 0,0 0 1 15,0 0-1 1,0 0 3-16,0 0-3 0,0 0 1 15,0 0-2-15,0-6 2 16,5-8 0-16,5-4-3 16,2-2 3-16,0-3-3 15,1 0 0-15,3-5 0 16,-5 3 1-16,0 1 2 16,1 0-2-16,0 1 3 15,-1 0 3-15,2 2 0 16,1-2-7-16,1 2-3 15,-4 2 3-15,0 5 0 16,-2 2 4-16,-7 6 0 16,-2 2-3-16,3 4 15 15,-3 0-7-15,0 0-7 0,0 0-4 16,0 0 5-16,0 0-3 16,0 0 1-16,0 0-1 15,0 0 0-15,0 0-7 16,0 0 4-16,0 0 3 15,0 0-11-15,-9 13 11 16,-6 9 8-16,1 2-7 16,-1 3-1-16,0 1 7 15,0 4-7-15,4-5-1 16,1-2 0-16,1-2 2 0,2-3-1 16,-1-3 1-1,0-1-1-15,-1-4 3 0,3 1-2 16,1 1-1-16,2-2-3 15,2 0 3-15,1-2-2 16,0 0 2-16,0-4-1 16,0-2 1-16,0 0 0 15,0-3-1-15,0 1-3 16,0-1 4-16,9 3 2 16,14-2-2-16,6-2 3 15,10 0-3-15,10 0 2 16,3 0-2-16,0-9 0 15,-4 2 0-15,-7 5 3 0,-5 2-3 16,-8 0 1 0,-5 0-2-16,-4 0 1 0,0 2-20 15,-2 4-43 1,-3-6-51-16,-4 0-343 16</inkml:trace>
  <inkml:trace contextRef="#ctx0" brushRef="#br0" timeOffset="157990.46">21901 11401 180 0,'0'0'131'15,"0"0"-83"-15,0 0 15 16,0 0-56-16,0 0-3 16,0 0 5-16,0-7 9 15,0 5 4-15,0 2 9 16,0 0 12-16,0 0-3 0,0 0-15 15,0 0-3 1,0 0-7-16,-4 0-14 0,4 0 0 16,0 0 5-16,-1 0-12 15,-2 0 6-15,1 3 0 16,-1 10 0-16,-3 4 5 16,3 2-5-16,0 1 1 15,-2 2-1-15,5 0 0 16,-2 2 3-16,2 3 0 15,0-1-2-15,0 1 10 16,0 7-9-16,0 3-2 16,-2 6 6-16,-3 2 2 0,-4 2-6 15,-3-1-2-15,-1 1 4 16,2 0-3-16,2-6-1 16,3-1 0-16,1-5 0 15,5-7 1-15,0-4-1 16,-4 0 0-16,3 3 0 15,-1-2 1-15,-1 5-2 16,-1-4 1-16,-1 5 0 16,-2 9 0-16,-3 2 0 15,4-1 1-15,1 1-2 16,-3 0 2-16,7-5-2 16,-4-1 2-16,4-7-1 0,1-8 0 15,-3-4 1 1,2-4-1-16,0 1 0 0,-2 1 0 15,1 2 0-15,-3 0-1 16,0 1 1-16,-2-4-1 16,5 0 2-16,1-2-2 15,1-3-10-15,0-4 7 16,0-2-16-16,0-3 12 16,0 0 8-16,0 0 0 15,0 0 0-15,0 0 6 16,0 2 15-16,0-2-16 15,0 0-3-15,0 0-2 16,0 0 0-16,0 0 0 16,0 0 0-16,0 0-4 15,0 0-7-15,0 0-10 0,0 0-15 16,0 0 4 0,0 0-76-16</inkml:trace>
  <inkml:trace contextRef="#ctx0" brushRef="#br0" timeOffset="159056.57">21595 12794 261 0,'0'0'82'0,"0"0"-62"0,0 0 24 16,0 0-44-1,0 0 1-15,0 0-1 16,-66-17 12-16,48 12-4 0,-1-2 27 16,2 3 9-16,-4 3-4 15,-4 1-2-15,-2 0-34 16,1 0 0-16,-4 0 2 16,5 0 1-16,7 0-3 15,-1 0 2-15,6 0 0 16,5 0 9-16,1 0 12 15,2 0-21-15,5 0 11 16,0 0-15-16,0 0-2 16,0 1-5-16,0 1-8 15,8 2 8-15,17-2 3 0,10-2 2 16,16 0 2-16,13 0 2 16,11-2-2-16,9-12 0 15,6-4-1-15,5-5-1 16,1 3 0-16,-9 1 7 15,-16 7-7-15,-18 5 2 16,-18 2-4-16,-10 5 2 16,-15 0 0-16,-3 0 0 15,-6 0 2-15,3 0-4 16,-3 0 2-16,-1 0-2 16,0 0 2-16,0 0 0 15,0 0-1-15,0 0 0 0,0 8 2 16,-6 10-1-1,-16 6 1-15,-3 2 0 0,-1 7 0 16,-6 0 4-16,-4 3-3 16,-1-3-2-16,1 5 0 15,-1-1-1-15,-3 3 1 16,3-1 2-16,3 0-2 16,0-1 0-16,-1-1 4 15,5-3-4-15,-1-1-5 16,4-2 1-16,4-5-57 15,-1-3 10-15,4-8-95 16,-1-10 32-16</inkml:trace>
  <inkml:trace contextRef="#ctx0" brushRef="#br0" timeOffset="159401.81">21303 12816 331 0,'0'0'77'0,"0"0"-22"15,0 0-24 1,0 0 10-16,0 0-10 0,0 0-4 15,32-32 2-15,-12 32-13 16,1 0 1-16,10 19 1 16,3 5-5-16,5 6 0 15,3 10-3-15,-4 2-8 16,2 2 4-16,-4 1-2 16,-4-2-3-16,-2-8-2 15,-3-6-21-15,-2-12-52 16,-9-14-143-16</inkml:trace>
  <inkml:trace contextRef="#ctx0" brushRef="#br0" timeOffset="161398.37">33184 10092 148 0,'0'0'58'0,"0"0"-44"16,0 0-4-16,0 0-1 15,0 0 38-15,0 0 25 16,0 0-6-16,0 0-28 16,0 0-6-16,0 0-8 15,0 0-16-15,0-3 10 16,0 3 1-16,0-3-14 16,0 1 10-16,-3-2 20 0,3 3-5 15,0-1-12-15,0 0-10 16,0 2-3-16,0 0-4 15,0 0 3-15,0 0-1 16,0 0 7-16,-1 0-3 16,1 0 3-16,0 0-1 15,0 0-2-15,0 0-1 16,0 0-4-16,0 0-1 16,0 0-1-16,0 0 1 15,0 0-1-15,0 0 0 16,0 0-1-16,0 0 1 15,-1 0-1-15,-1 0-3 16,-1 4 1-16,-2 11-1 16,1 9 4-16,-1 1 0 15,4 2 6-15,-3 3-6 0,1 0 1 16,3-1 1 0,-3-2-1-16,0 1-1 0,-1 0 0 15,-4-2 1-15,0 2 0 16,-3 5 1-16,-4-2 4 15,1-1 0-15,3 1-5 16,2-3 6-16,3 1-6 16,1-6-1-16,4-4 0 15,-3-2 0-15,3 0 0 16,1-1 0-16,-1 3 1 0,1 1 0 16,0 2-1-1,0 0 0-15,0 2 0 16,0 1 0-16,-3-2 0 15,3 1 0-15,-2-4 0 16,-6-1 0-16,3-2 0 0,-1 3 1 16,1 1-1-16,4 0 2 15,-4-2-2-15,5 1 0 16,-4-5 0-16,4 0 0 16,0-4 0-16,-1-3 0 15,1 0 0-15,0-1 0 16,-2-1 0-16,2 1 0 15,0 2 2-15,-2-1-2 16,2 3 0-16,-3 0-2 16,3-3 0-16,0-1 2 0,0-1 4 15,-3-2-4 1,3-2-1-16,-2 1 1 0,2 4 0 16,-2-2 0-1,-1 6-16-15,0-6-56 0,0-5-81 16</inkml:trace>
  <inkml:trace contextRef="#ctx0" brushRef="#br0" timeOffset="162318.37">33141 10640 250 0,'0'0'80'0,"0"0"-40"16,0 0 13-1,0 0-10-15,0 0-3 0,0 0 2 16,0 0-9-16,0-3-15 16,3-9-11-16,12-1-5 15,5-6 11-15,1 0 1 16,4-2-13-16,-3-4 6 16,5-1-4-16,2-4 0 15,3-4-1-15,-1 0-2 16,4-4 5-16,2 1-5 15,7-1 2-15,5 1-2 16,1 0 0-16,5 2 5 16,-4 1-4-16,-1 2-2 0,-9 0 2 15,-2 2-1-15,-12 6 0 16,-4 4-1-16,-2 3 0 16,-2 3-1-16,-4 1 2 15,-5 3 4-15,0 3-4 16,-4 1 0-16,-5 5 1 15,-1-3 8-15,0 4-5 16,0-2-3-16,0 2-1 16,0 0-2-16,0-1 2 15,0 1 0-15,0-1 1 16,0 1 2-16,0 0-2 16,0 0-1-16,0 0 3 0,0 0-3 15,0 0-1-15,0 0 1 16,0 0-19-16,0 0-38 15,0 6 51-15,0 8-22 16,0 1-46-16,-10-1-145 16</inkml:trace>
  <inkml:trace contextRef="#ctx0" brushRef="#br0" timeOffset="163474.67">33111 10828 104 0,'0'0'89'0,"0"0"-57"0,0 0 10 16,0 0-27-16,0 0-9 16,0 0-2-16,0 0-3 15,0 0 4-15,0 0-4 16,0 0-1-16,0 0 1 15,0 0 1-15,0 0 21 16,0 0 22-16,0 0 4 16,0 0-25-16,0 0-1 15,0 0-4-15,0 0-5 16,0-1-7-16,0 1-5 0,0 0-1 16,0 0 1-1,0 0-2-15,0 0 0 16,0 0 0-16,0 0 0 0,0 0 0 15,0 0 1-15,0 0 1 16,0 0-2-16,0 0-1 16,0 0-17-16,0 0-18 15,0 0-8-15,0 0-47 16</inkml:trace>
  <inkml:trace contextRef="#ctx0" brushRef="#br0" timeOffset="164532.84">33030 10887 105 0,'0'0'48'16,"0"0"-23"-16,0 0-17 15,0 0 48-15,0 0 51 16,0 0-50-16,4-23 12 15,-4 20-2-15,0 1-27 0,0 0-16 16,0 2-8-16,0 0 12 16,0-1-22-16,0 1-2 15,0 0-1-15,0 0-2 16,0 0 1-16,0 0 6 16,0 0-8-16,0 0-2 15,0 0 2-15,0 0 5 16,1 0-5-16,3 0-3 15,5 0 2-15,2 10 1 16,1 0 1-16,7 3 0 16,-2 3-1-16,8 1 0 0,3 5-1 15,6 4 4 1,-3 3-6-16,1 0 3 0,-2 2 0 16,-9-2 0-16,1-3 0 15,-7 3 0-15,-4-6 4 16,0-2-4-16,-2-3 0 15,6-1-4-15,-4-5 4 16,4 0 0-16,-2-3 5 16,-2-4-4-16,-4-1-1 15,-4-3-3-15,-3-1 3 16,0 0 1-16,0 0 5 16,0 0-2-16,0 0-4 0,0 0-2 15,0 0-10-15,0 2-75 16,0-2-99-16</inkml:trace>
  <inkml:trace contextRef="#ctx0" brushRef="#br0" timeOffset="165401.15">33435 10963 360 0,'0'0'77'0,"0"0"-31"15,0 0-16-15,0 0-19 16,0 0-9-16,0 0 24 15,0-3 22-15,0 1 3 16,0 2-15-16,0 0-11 16,0 0 3-16,0 0-7 15,0 0-7-15,0 0-8 16,0 0-2-16,0 0-2 16,0 0-2-16,0 0 0 15,0 0-1-15,0 0-1 0,0 0-1 16,0 0-3-1,0 0 0-15,0 7 6 0,3 7 0 16,7 8-2-16,-5 3 2 16,2 5 1-16,1 4 0 15,1-2-1-15,0 0 0 16,2-3 0-16,3-5 2 16,-7-4-1-16,2-6 2 15,-4-2-3-15,0-1-3 16,-3-2 3-16,1 1 0 15,-1 2 0-15,2 2 0 16,2 0-1-16,2-2 1 16,-2-3-2-16,-1-2-12 0,-2-3 11 15,-1-3 1-15,-2 1-12 16,0-2 4-16,0 0 3 16,0 0 3-16,0 0 4 15,0 0 0-15,0 0 3 16,0 0 0-16,0 0 0 15,0 0-2-15,0 0 5 16,0 0-5-16,-5 0-2 16,-10 0-1-16,-1 0-9 15,-4 0-8-15,4 0 8 16,-4 0 8-16,0 0-5 16,-1 0-10-16,-4 0 4 0,-2-2 14 15,0-6 6 1,-1 0 8-16,0-6-5 0,5 0-1 15,3 1 7-15,4-1-10 16,1 3 5-16,0 2 3 16,5 2-13-16,-1 2-1 15,6 2 1-15,-1 1-2 16,2 2 2-16,3 0-4 16,-2 0-26-16,1 2-58 15,-3 8 24-15,0 3-35 16,5-5-141-16</inkml:trace>
  <inkml:trace contextRef="#ctx0" brushRef="#br0" timeOffset="166720.5">33573 11496 45 0,'0'0'78'0,"0"0"-77"16,0 0-1-16,0 0 0 15,0 0 12-15,0 0 84 0,39-12 5 16,-37 7-21-16,-2 2-26 16,0 2-2-16,0-2-4 15,0 3-6-15,0 0-19 16,0-1-6-16,0 1-3 15,0 0-6-15,0 0 3 16,0 0-6-16,0 0-3 16,2 0 11-16,-1 0-12 15,3 0 7-15,-4-1-7 16,0 1 2-16,0 0 0 0,0 0-3 16,0 0 0-1,0 0 0-15,0 0-2 0,0 12 1 16,0 6 1-16,3 5 0 15,0 6 1-15,2 1-1 16,-1 2 1-16,-2 0-1 16,1 2 0-16,-3-1 1 15,0 1-1-15,0-2 0 16,0 3 0-16,0-2 0 16,0 4 1-16,-3 2-1 15,-3 3 3-15,0 5-2 16,1-1 1-16,-2 0-2 15,7-1 0-15,0-5 0 16,0 1 4-16,-5-1-4 16,0-3 1-16,-3-3-5 15,3-6 8-15,2 1-4 16,-1-5 0-16,4-1 0 0,0-3 1 16,0-6-1-16,-427-4 5 15,854-2-5-15,-427-3 0 16,0-1 0-16,0-2-3 15,0-2 7-15,0 0-8 16,0 0 8-16,0 0-8 16,0 0 2-16,0 1-20 15,0-1-73-15,0 0-98 16</inkml:trace>
  <inkml:trace contextRef="#ctx0" brushRef="#br0" timeOffset="167838.1">33236 12514 57 0,'0'0'4'15,"0"0"21"-15,0 0 115 16,0 0-28-16,0 0-31 16,0 0-45-16,-32-22 5 0,23 19-13 15,3-2 17-15,-4 0-15 16,-2 1-18-16,0-1-1 16,-1 2-2-16,2 3-5 15,-3-2 9-15,3 2-8 16,2 0-1-16,4 0-3 15,3 0-1-15,2 0 0 16,0 0-9-16,0 0-1 16,0 0-13-16,6 0 11 15,19 0 12-15,11 0 2 16,13 0-1-16,12 0-1 16,17-2 0-16,18-5 3 0,21-4-3 15,12 1 1-15,1-1 2 16,-9 2-3-16,-21 4-1 15,-23 2 1-15,-16 0 1 16,-18 0 1-16,-13 2-2 16,-15 1 0-16,-9 0 0 15,-6 0 0-15,0 0 2 16,0 0 0-16,0 0 5 16,0 0 12-16,0 0 12 15,0 0-13-15,0 0-7 16,0 0-5-16,0 0-6 15,-9 0-1-15,-12 1-1 16,-5 17 1-16,-4 3 2 16,-6 6-2-16,-3 8 7 15,-7 6-8-15,-3 5 5 0,0 1-6 16,2-5 6-16,6 1-3 16,2-6 0-16,4-4-1 15,4-3 1-15,5-3 0 16,-1-3-3-16,0 2 3 15,-3 1-1-15,-5 0-36 16,1-1-29-16,-1-4 13 16,8-3-3-16,2-6-54 15,9-6-54-15</inkml:trace>
  <inkml:trace contextRef="#ctx0" brushRef="#br0" timeOffset="168164.67">33279 12569 282 0,'0'0'177'0,"0"0"-133"15,0 0 11-15,0 0-23 16,0 0-14-16,0 0-12 16,-2-10-6-16,2 16-4 0,0 20 4 15,2 11 1-15,17 8 18 16,6 10 10-16,13 1-16 16,-2 8-1-16,5 0-9 15,-4 2-3-15,-6-2-3 16,-15-3-79-16,-12-17-46 15</inkml:trace>
  <inkml:trace contextRef="#ctx0" brushRef="#br0" timeOffset="170140.63">22753 10658 166 0,'0'0'90'16,"0"0"1"-16,0 0-25 16,0 0-20-16,0 0-27 15,0 0-16-15,-3-7 2 16,3 7-5-16,0 0 1 15,0-2 13-15,-2 0 21 16,-1 1-15-16,2-1-17 16,-1 0-1-16,-1 0-2 0,1 2 1 15,2 0 0 1,0 0-1-16,0 0 2 0,0 0 3 16,-2 0-3-16,2 0-2 15,0 0 0-15,0-1 2 16,0 1 18-1,0 0-7-15,0 0-9 0,0 0-2 16,0 0-2-16,0 0-3 16,7 0-1-16,4 0 1 15,4 0 1-15,3 0 2 16,2 0 0-16,5 0 1 16,1 0-1-16,5 0 0 0,6 0 0 15,4 0 1 1,-4 0-1-16,7 0 4 0,1-7-3 15,1 0-1-15,5 2-1 16,-2 1 0-16,2 0 2 16,-3 2-1-16,3 2 3 15,-4-2-2-15,1 2-1 16,-1-3 0-16,2 1 0 16,-5-1 2-16,2-3-2 15,0 4 0-15,0-4 0 16,4 3 1-16,4 1-1 15,0 1 1-15,7 1-1 16,2 0 0-16,4 0-1 0,-5 0-2 16,-3 0 3-1,-2 0-12-15,-6 0-4 0,-3 0 1 16,-7 0 13-16,-5 0-3 16,-3 0 5-16,-3 0 0 15,-5 0 2-15,-5 0-2 16,-8 0 0-16,-8 0 2 15,-3 0-2-15,-1 0 15 16,0 0 21-16,0 0 7 16,0 0-24-16,0 0-3 15,0 0-14-15,0 0-4 16,0 0-2-16,0 0-42 16,0 0-21-16,0 0-16 15,0 0-9-15,0 0-173 0</inkml:trace>
  <inkml:trace contextRef="#ctx0" brushRef="#br0" timeOffset="175303.34">22431 4659 250 0,'0'0'44'0,"0"0"-8"16,0 0 50-16,0 0-68 16,0 0 3-16,0 0 16 15,0 0 9-15,0-17-17 0,0 13 6 16,-3 2 9-16,0 1-9 16,1-1-23-16,2 2-4 15,0-2-1-15,0 2-6 16,0 0-1-16,0 0-2 15,0 0-3-15,-3 11-2 16,-2 9 6-16,1 8 2 16,-2 5-1-16,1 5 1 15,4 3-1-15,-3 3-2 16,4 1 2-16,0-1 1 0,0 0 3 16,0 2-4-1,0 0 0-15,0 1 1 0,-5 2 1 16,-1-2-2-1,1 1 1-15,-3 0 3 16,6-2-1-16,-3-5-2 0,5-4-1 16,0-5 1-16,0-2-5 15,0-3 4-15,-4-3 0 16,-2-2 3-16,0-2 2 16,-3-6-4-16,3 0 5 15,-1-7-2-15,7-3-4 16,-2-3-1-16,2 2 1 15,0-3 0-15,0 0 3 16,0 0-2-16,0 0-1 16,0 0 2-16,0 0-2 0,0 0 0 15,0 0-2 1,0 0 5-16,0 0-2 0,0 0-1 16,0 0 0-16,0 0-4 15,0 0-2-15,0 0 0 16,0 0 3-1,0 0 3-15,0 0 3 0,0 0-3 16,0 0 0-16,0 0 1 16,0 0 6-16,0 0 3 15,0 0-7-15,0 0-3 16,0 0 0-16,-1 0 6 16,-4 0-6-16,-4 0-9 0,-4 0 4 15,-10 0-9-15,-3 0 0 16,-7 2 14-16,-2 5 1 15,1 0-1-15,1 1 3 16,0 2-1-16,1 2-2 16,1-2-1-16,-1 1-1 15,-1 0-14-15,0-2-16 16,3 3 11-16,6-1 1 16,3-1 17-16,7-3 0 15,8-5 3-15,6 3 0 16,0 2-8-16,0 3-14 15,8-2 16-15,14 2 5 16,6 2 2-16,8 0 1 16,5 2 0-16,5 0-2 15,4 1 3-15,1 1-3 0,6 1-3 16,-5 3 3-16,-2 0 0 16,-5 2 0-16,-6-2 1 15,-11-1 1-15,-9-4-1 16,-9-4-1-16,-4-1-3 15,-4-1 3-15,-2-4-3 16,0 2 2-16,0 1 1 16,0-3 0-16,0 0-2 15,0 0 2-15,-3 2 2 16,-8 2-2-16,-3-3 1 0,-7 5 8 16,-4-1 9-1,-1-1-13-15,-7-1 6 0,2 2-6 16,-3 1 4-1,1-2-2-15,-1 3-5 16,1-1-2-16,3 1-1 0,-1-2 0 16,4 2-1-16,2 0 2 15,2 0 2-15,8 1-2 16,2 1 0-16,5-2-2 16,3-1-3-16,4 2-14 15,1-3 13-15,0 1 4 16,1-1-1-16,15 3 2 15,9 1 1-15,7-1 5 16,0 3-3-16,13-1-1 16,2 5 5-16,2 0-5 0,1-1 6 15,-7 2-5-15,-4-1-2 16,-7-6 0-16,-11-2 0 16,-5 0 0-16,-6-3 0 15,0-3 0-15,-2 1 9 16,0 2 4-16,-3-2-4 15,0 1-9-15,-5 4 1 16,0 4-1-16,-10 3 0 16,-16 3 0-16,-4-7 4 15,0 0 6-15,1-5 5 16,1 1-1-16,-1-2-13 16,-6 3 4-16,-5 0-4 15,-4 2-2-15,2 2 3 16,1 1-3-16,5 2 1 0,6-1 0 15,12-3 0-15,3 2-7 16,10-3-1-16,5 0-4 16,0 0 5-16,1 0 4 15,24 2 3-15,5 0 0 16,9-2-1-16,6-3-15 16,2-2 12-16,-10-4-2 15,-11-2-12-15,-11-1 18 16,-9-2 0-16,-5 0 1 15,-1 0 35-15,0 0 1 16,0 0-20-16,0 0 4 16,0 0-4-16,0 0 3 0,0 0-1 15,0 0-3-15,0 0 2 16,0 0-14 0,0 0 1-16,0 0-9 0,0 0 8 15,0 0-4-15,0 0 0 16,0 0-1-16,0 0 0 15,0 0-2-15,0 0 0 16,0 5-1-16,0 0 4 16,0 3 1-16,0 4 1 15,3 5-2-15,2 0 1 16,-5 4-1-16,0 2-1 16,0 0 0-16,0-1 0 15,0-3 1-15,0 1 1 0,0 1-1 16,0-1-1-1,0 5 0-15,0-2 1 0,0 5 0 16,0 7 1-16,0-2-1 16,0 0-9-16,-5-3 7 15,0-8 2-15,0-4-2 16,0-2 4-16,4 0-2 16,-2-4 0-16,3-3-3 15,0 3 3-15,-1 1 3 16,0 0-2-16,-3 4-2 15,0 10 2-15,-3 3-1 16,2 7 0-16,-4-1-6 16,4-8 5-16,2-4 1 0,-2-3-1 15,3-5 1-15,2-6 0 16,-1 3 0-16,1-1 0 16,0-1 1-16,0 2-2 15,0 2 1-15,-2 5 0 16,-3 4-1-16,2 0 1 15,-2 1-6-15,3-6 6 16,1 2 0-16,-3 1-2 16,4 1 0-16,0 2 2 15,0-2 0-15,0 0-1 16,0-2-1-16,0-9 0 16,0 0 2-16,0-4-1 15,0-1-2-15,0-1 3 16,0 0 0-16,0 4 0 0,0 2 0 15,0 4 0-15,0 6 0 16,0 4 0-16,0 5 0 16,0 0 0-16,0-2-4 15,-6-9 4-15,6-1 1 16,-4-3-1-16,3-4 0 16,1 5 0-16,0-2 0 15,0-3 0-15,0 3 1 16,0-3-1-16,0 0 1 15,-4 2 2-15,-2 0-1 16,2 3-1-16,2 1-2 16,-2 1 1-16,4 6 0 15,0 6 1-15,0 1-1 16,0-4-19-16,0-1 5 0,0-10 14 16,0 0 0-16,0-3 1 15,0-2 4-15,0 0-5 16,0-2 8-16,0 0-7 15,0-1 1-15,0-2-2 16,0 0 0-16,0-1 0 16,0 2 0-16,0 6 0 15,0 3 3-15,0 7-3 16,0 8-1-16,0 4 1 0,0-3 1 16,0-4 1-1,0-9-4-15,0-8 2 0,0-2-1 16,0-2 2-16,0 1-1 15,0 0 2 1,0 0-2-16,0 0 0 0,0 1-3 16,0 1 4-16,0 1-1 15,0 0 0-15,0 0 3 16,0 0-3-16,0 0 0 16,0 1 1-16,0 3-1 15,0-1 2-15,0-3-1 16,1-2-1-16,-1-3 1 15,0-2 3-15,0-1-4 16,0 1-1-16,0 2 1 16,0 5 0-16,0 7 0 0,0 9 0 15,-2 6 0 1,-2 0 0-16,3-1-24 0,1-13 24 16,0-6 0-16,0-5 0 15,0-3-1-15,0-3-1 16,0 0 2-16,0-3 0 15,0 1 2-15,0 2-2 16,0 2 2-16,0 6 2 16,0 2 3-16,0 1-7 15,0 3 1-15,0-1 2 16,0 0-1-16,0-3-4 16,0-6 4-16,0-3-4 15,0-2 2-15,0 0 0 0,0 1 0 16,0 1 3-16,0 1 5 15,0 3 1-15,0 3 0 16,1 1-1-16,-1-1-4 16,4 2-3-16,-4 1-1 15,0-5 0-15,0-2 0 16,0-2 2-16,0 2-1 16,0 4-2-16,2 2 1 15,1 4-1-15,-1 4 2 16,2-3 2-16,-4 2-3 15,0-2 0-15,0-1-2 16,0-4 2-16,0-1 0 0,0-1 1 16,0-4 0-1,0-1-1-15,0-1 0 0,0-1 0 16,0-3 2 0,3 1-2-16,-1 0-4 0,-2-1 4 15,1 1-1-15,-1 0-11 16,0-2-6-16,0 0-5 15,0 0-51-15,0 0-72 16</inkml:trace>
  <inkml:trace contextRef="#ctx0" brushRef="#br0" timeOffset="177232.34">22203 8357 89 0,'0'0'139'0,"0"0"-97"16,0 0-39-16,0 0 3 16,0 0 42-16,0 0-9 0,-4 0 18 15,2-4-43 1,-2 2 17-16,-2 1 12 0,-2-1-20 16,1 2 1-16,2-2-12 15,1 2-6-15,3 0 6 16,1 0 8-16,0 0-7 15,0 0 0-15,0 0-9 16,0 0 7-16,0-3-7 16,0 1 2-16,1 0-6 15,10 1 4-15,8-3 2 16,6 3-6-16,11-3 1 16,11 1 0-16,6-1 5 15,9 3-5-15,11-1 1 16,2-1 2-16,10 1-4 15,3-3 4-15,6 1-4 0,-4 2 0 16,-12 2 0-16,-11-1 1 16,-16 1 2-16,-12-2-3 15,-9-2-2-15,-5 3-2 16,-4 0 8-16,-5-4-5 16,-6 5 2-16,-5-1 3 15,-5-1 5-15,0 2 14 16,0 0-2-16,0 0-4 15,0 0-4-15,0 0-3 16,0 0-2-16,0 0-7 16,0 0 5-16,0-4-3 15,0 4 0-15,0-3 1 16,0-1-4-16,0 4 4 16,0-3-4-16,0 1 0 0,0 2 0 15,0-4 0-15,0-1 0 16,0-5-4-16,0-3-3 15,0-2 4-15,0-2-1 16,-4-1 2-16,4-3 0 16,0-6-1-16,0-4-8 15,4-1-2-15,6-1 8 16,-3 8-4-16,-3 6 9 16,-4 6 2-16,0 8 14 15,0-2-10-15,0 3 0 0,0 1 2 16,0-1-8-16,0-1 1 15,0 0 1-15,0 0-1 16,0-1-1-16,0 3 1 16,0 3 1-16,0 0 0 15,0 0 4-15,0 0-1 16,0 0-5-16,0 0-1 16,0 0 0-16,0 0-2 15,0 0-2-15,0 0 1 16,0 0 3-16,0 9 1 15,0 6 0-15,0 3 0 16,0 6 0-16,0 2 0 16,0 5 0-16,0 4 0 0,1 0 0 15,7 4 0-15,-3-3 0 16,-1 1 0-16,-1-3 0 16,1 3 0-16,-4 0 1 15,0-1-1-15,0 3 3 16,0-1-3-16,0-7 5 15,0-5-4-15,0-7 1 16,0-5-2-16,0-3 0 16,5-4-12-16,6-7-7 15,12 0-11-15,1-4-54 16,-4-20-280-16</inkml:trace>
  <inkml:trace contextRef="#ctx0" brushRef="#br0" timeOffset="177750.3">23824 7881 396 0,'0'0'45'0,"0"0"-27"15,0 0-12-15,0 0 34 16,0 0 0-16,0 0 1 15,0 0-10-15,0-12 24 16,0 12-32-16,0 0-18 16,0 0-5-16,0 0 0 15,0 0-1-15,-10 17 1 16,-10 8 1-16,-5 11-1 16,2 1 0-16,-6 10 0 15,11 4 0-15,-2 4-1 0,6 1 1 16,7-2 0-1,7 2-2-15,0 3 6 0,5 0-6 16,16-2 2-16,5-5 0 16,0-8 0-16,7-9 1 15,2-11 0-15,6-9-1 16,5-13-28-16,0-2-70 16,-3-16-159-16</inkml:trace>
  <inkml:trace contextRef="#ctx0" brushRef="#br0" timeOffset="178953.57">23714 8311 123 0,'0'0'148'16,"0"0"-63"-16,0 0-15 16,0 0-35-16,0 0-15 15,0 0-18-15,-31 10 1 16,22-7-3-16,0 0 2 15,3-3-2-15,5 2 4 16,1-2-7-16,0 0 3 16,0 0-1-16,0 0 1 0,0 0 0 15,0 0 1-15,0 0 5 16,0 0 1-16,0 0 3 16,1 0 4-1,8 0-8-15,2 0-3 0,1 0-3 16,7 0 1-16,3 0 3 15,10 0 1-15,3 0 1 16,5-5-2-16,7 0 4 16,4 0-3-16,8 0 1 15,-2-1 5-15,2 3-4 16,1 1-7-16,-6 0 12 16,6 0-5-16,3-4 10 15,8 0 3-15,3 3-1 16,6-1-8-16,-3 2-10 0,-5-1 4 15,-12-2-4-15,-12 1 3 16,-15 2-4-16,-11 1 3 16,-7-1-3-16,-1 2 1 15,1-2 2-15,-8 0-2 16,2 2 2-16,-6 0-3 16,-3 0 4-16,0 0 4 15,0 0 12-15,0 0-8 16,0 0-12-16,0 0 4 15,0 0-4-15,0 0-29 16,0 0-18-16,0 0-37 16,0 0 17-16,-8 0-299 15</inkml:trace>
  <inkml:trace contextRef="#ctx0" brushRef="#br0" timeOffset="185996.53">26121 10119 1 0,'0'0'37'0,"0"0"-13"15,0 0-5-15,0 0-12 0,0 0-6 16,0 0 5-16,-16 0 13 16,16 0 34-16,0 0 10 15,0-1-16-15,0-3-6 16,0 3-14-16,0-3-16 16,0 2 36-16,-3 1-33 15,2-2 6-15,0 3 12 16,-2 0-23-16,1 0-8 15,2 0-1-15,0 0 0 16,0 0 7-16,0 0-7 16,0 0-1-16,0 0 1 0,0-1 2 15,0 1 9-15,0 0 6 16,0 0-1-16,0 0-2 16,0 0-3-16,0 0-5 15,0 0-6-15,0 0 0 16,0 0 6-16,0 0-6 15,0 0-5-15,0 0 5 16,0 7 0-16,5 7 3 16,5 4-3-16,1 4-3 15,0 2 3-15,4-1 3 16,-2 0-3-16,1-3 0 16,-4-4 2-16,1 0 0 15,-1-3 0-15,-4 4 2 0,3 0 6 16,1 2 7-16,0 2-10 15,1 1-6-15,-1 0 2 16,1 0-3-16,2 0 1 16,-1 2-1-16,-1 1 1 15,-1-2 0-15,0-2-1 16,-2-3 0-16,-3-3 0 16,-1-1 0-16,-2-4 1 15,1 0 2-15,-3 0-1 16,1-1 3-16,0 1-4 15,2-1 1-15,2 0-2 16,1-2 0-16,3 0 6 16,-3-4-5-16,0-3 6 15,-5 0-3-15,2 0-4 16,-2 0 6-16,-1 0-1 16,0 0 2-16,0 0-4 0,0 0-3 15,0 0 0-15,0 0 1 16,0 0 2-16,0 0-5 15,5 0 2-15,5 0 0 16,0 0 0-16,6 0 6 16,2 0-6-16,1 0 0 15,2 0-3-15,5 0 3 16,5 0 0-16,7 0 0 0,7 0 3 16,-2 0-3-16,6 0 0 15,-2 0 0-15,1 0 0 16,-4 0 3-16,-1 0-6 15,-5 2 3-15,-2 5 0 16,-5-2 0-16,2 1 0 16,2-2 0-16,-3-3 4 15,8-1-2-15,8 0-4 16,0 0 4-16,7 0-4 16,3 0-1-16,-2 0 3 15,2 0 0-15,-1 0 5 16,-6 0-10-16,-5 0 10 15,-7 2-7-15,1-2 2 16,-4 0 0-16,3 0 0 16,3 0 0-16,8 0-5 0,2 0 5 15,5 0 0-15,0-2 3 16,-4-3-3-16,-2-1 0 16,1 4 0-16,6-1 1 15,3 3-1-15,6 0 1 16,-2 0-1-16,1 0-1 15,-2 0 1-15,-3 0-1 16,-5 0 2-16,-8 0-1 16,-2 0 3-16,-2 0-3 15,-3-3 0-15,4-1 0 16,6 0 0-16,7-1 0 16,5-2 0-16,10 0 0 0,0-2 0 15,4 1 0 1,-4-1 0-16,-4 2 0 0,-13 2-2 15,-10 3 0-15,-10-1 4 16,-8-1-2-16,2 1 2 16,-3 0-2-16,10-1 0 15,4 1 0-15,5-2 0 16,0 1 1-16,2 0-2 16,-7 0 2-16,-9 1 0 15,-3 0 0-15,-8 1 4 16,-5-2-4-16,2 1 0 15,6 0 6-15,3-1-6 16,11-1-2-16,12 2 0 16,8 0 1-16,5-1 3 15,3 4 2-15,-4 0-6 0,-3 0 3 16,-4 0 0 0,-8 0 2-16,0 0-8 0,-1 4 10 15,-4-3-7-15,7 2 1 16,6-3-2-16,7 0 0 15,1 0 2-15,3 0 2 16,-11 0 0-16,-5-1-2 16,-6-6 0-16,-6 4 1 15,-2-1 1-15,2 2 2 16,1 2-3-16,2 0 0 0,3 0-1 16,-5 0 1-1,0 0 0-15,-3 0-1 0,-2 0 0 16,-3 0 0-16,3 0 0 15,-2 0 0-15,-2 0 0 16,4 0-1-16,1 2 0 16,-2-2 2-16,2 2-2 15,-4-2 2-15,0 2-1 16,0-2 4-16,-3 0-3 16,-2 1-1-16,0 1 0 15,0-2 0-15,3 4 0 16,-3-1-1-16,2-2-2 15,-2 3 3-15,-2-3 2 16,2 1-2-16,-1 0-4 16,2 0 3-16,0-2 2 0,-2 0 0 15,-3 0 0-15,-3 0-1 16,-2 0 0-16,-2 0 0 16,-1 0-2-16,2 0 6 15,-1 0-4-15,3 0 0 16,3 0-3-1,5 0 0-15,4 0 2 0,1 0 0 16,-3 0 1-16,-4 0-2 16,-8 0 2-16,-6-2 0 15,-5-2 0-15,-3 3 0 16,2-1 0-16,1 0 0 16,5 2-1-16,2 0 1 15,7 0 0-15,2 0-1 16,-3 0-7-16,-3 0 7 0,-1 0-1 15,-7 0 2-15,-2 0 0 16,3 0-2-16,-3 0 2 16,3 0 0-16,2 0-1 15,-1 0-10-15,-4 0 1 16,0 0 3-16,0 0 6 16,-2 0 1-16,0 0 0 15,6 2 0-15,2 0 0 16,4 1 0-16,0 1 0 15,-1-1 0-15,0-1 0 16,-9 1-1-16,-3-3 1 16,-2 0-1-16,0 0 3 15,0 0-1-15,0 0 4 16,0 0-4-16,4 2-1 16,0 0 1-16,-2-2-1 0,1 1 0 15,-2-1 0-15,0 0 0 16,-1 2 0-16,0 0 13 15,0-2-12-15,0 0-1 16,0 0 0-16,0 1 4 16,0-1-2-16,0 0-2 15,0 2 2-15,4-2 1 16,-4 0-2-16,0 2 1 16,0-2-2-16,4 0 2 0,-4 0 0 15,1 0-2-15,-1 0 0 16,1 0 0-16,3 0 1 15,-3 2-1-15,3-2 0 16,-2 0-1-16,-2 1 1 16,0-1-2-16,0 0 0 15,0 1 0-15,0 3-12 16,-7 3-23-16,-14-4-7 16,-13-3-89-16</inkml:trace>
  <inkml:trace contextRef="#ctx0" brushRef="#br0" timeOffset="188362.81">24982 8266 230 0,'0'0'43'0,"0"0"-27"16,0 0-10-16,0 0 1 0,0 0 49 16,0 0 0-1,0 0-3-15,-12-21-26 16,9 18 10-16,0-4-10 0,1 7 11 15,2 0-10-15,0 0-21 16,0 0-1-16,0 0-4 16,0 0-2-16,0 0 0 15,0 0 0-15,0 0-1 16,0 0-1-16,12 2-2 16,3 10 4-16,2 4 0 15,6 5 0-15,-5 2 0 16,6 6 0-16,-2 4 0 15,2 5 0-15,-6 2 2 16,3 1 0-16,-5-1-2 16,3-2 3-16,-4 0-3 0,0-3 0 15,-1-1 0-15,3 2 0 16,-1 2 3-16,2-1 4 16,3 2-7-16,0-2 6 15,-1 1-3-15,0 2-1 16,0-4 3-16,1 1-5 15,-1-1 2-15,-2-2-2 16,1 0 0-16,-3-3 0 16,0-5 3-16,-1 1-2 15,3-4-1-15,0 0 1 16,0-3-1-16,0-2 1 16,-3 1-1-16,-3-1 0 15,-1-1 1-15,-1 1-1 16,0 0 0-16,0-2 0 0,-4 1 1 15,5 0-1-15,1 4 2 16,0-1-1-16,-1 1 3 16,1-3-1-16,-2 0 0 15,-4-3-2-15,3 0-1 16,-3-3 1-16,-1 0-1 16,0-2 2-16,0-1-6 15,0-1 9-15,0 1-4 16,2-2-1-16,2 4 1 15,-3-1-1-15,4 6 0 16,0 5 0-16,0 1 4 16,0 0-4-16,-4-4 0 15,-2-4 0-15,2-4 0 0,-2-1 0 16,4 0 0 0,0-4-4-16,-1 2 4 0,1-2 1 15,-3 3-1-15,-2 1 0 16,3-1 0-16,-1 3 0 15,-1 0 0-15,2-2 0 16,2 1 1-16,-3-3-1 16,1 1 0-16,1-1 0 15,3 2 0-15,2-2 0 16,0 2 6-16,-1-2-5 0,-6-4-1 16,0 6 0-16,0-2 0 15,-2 2-5 1,6 2 10-16,1 0-5 0,4-1 0 15,3 2-1-15,-2 0 1 16,1-5 0-16,-6 2 0 16,-4-2 0-16,-1-3 0 15,4 3 0-15,-3-1 0 16,4 0 1-16,5 2-1 16,-4 1 0-16,4-2-5 15,-7 0 5-15,1-1 0 16,-7-3 1-16,1 0-1 15,-2-3 0-15,3 2 1 16,-3-2-2-16,4 5 3 16,-5-3-4-16,4-1-6 15,-2 0-34-15,-2 3-1 16,0-2-53-16,0-2-176 0</inkml:trace>
  <inkml:trace contextRef="#ctx0" brushRef="#br0" timeOffset="192295.8">34316 4579 366 0,'0'0'96'0,"0"0"-40"16,0 0-26-16,0 0 2 0,0 0-18 15,0 0 14-15,0-14 3 16,0 14-4-16,0 0-4 15,0 0-9-15,0 0-10 16,0 0-3-16,0 0-1 16,0 0-6-16,0 0-8 15,0 14 12-15,0 5 2 16,0 2 1-16,1 5-1 16,4 3 0-16,-1-1 0 15,-1 7-1-15,0-1 1 16,1 5 1-16,-4 4-1 15,0 3 0-15,0 4 2 16,-4 0-1-16,-11 5 2 16,-2-1-1-16,2 0-2 0,-4-3 0 15,7-4 3-15,2-3-1 16,1-7-2-16,3-4 4 16,0-7-3-16,-2-7 1 15,6-7-2-15,-1-5 0 16,1-4 1-16,2 1-1 15,0 1 0-15,0-3-1 16,0 0-2-16,0-1 6 16,0 1-8-16,0-2 10 15,0 0-9-15,0 0 10 16,0 0-6-16,0 0 0 16,0 4 0-16,0-4 2 15,0 0-2-15,0 0 0 16,0 1 0-16,0 3 0 0,0 6 0 15,0 3 0-15,0 7 0 16,-4 6 0-16,-4 7 0 16,0 0 0-16,1-5 1 15,2-4-1-15,4-11-5 16,1-10 5-16,0 0 0 16,0-3 2-16,0 0 2 15,0 0 3-15,0 0-5 16,0 0-1-16,0 0 4 15,0 1-5-15,0-1 0 16,0 3-1-16,0 1 2 16,0 3-1-16,0 3 0 15,0-2 0-15,3 0 0 16,0-1-1-16,-3-3 1 0,0 1 0 16,0 1 0-16,0 2 0 15,0 6 0 1,0 5-4-16,3 2 8 0,-1 0-4 15,0-3 0-15,-1-6-1 16,1-7 0-16,0-2 2 16,-2-3 0-16,3 0 0 15,-3 0 9-15,0 0-2 16,0 0 8-16,0 0-15 16,0 0 6-16,0 0-6 15,0 0 0-15,0 0-1 0,0 0-1 16,0 0-5-1,0 0 6-15,0 0 5 0,0 0-5 16,0 0 0-16,0 0-5 16,-5-3 7-16,-2-2-5 15,-6-2 2-15,-7 2-7 16,-1-1-5-16,0-1 4 16,-5 2 8-16,-4 2-1 15,-3 3-5-15,-3 0-9 16,-1 0 5-16,-7 0-5 15,3 0 12-15,2 0 4 16,8 1 2-16,7 3-1 16,10-1 1-16,9-1-4 0,5 3 1 15,0 1-9-15,0 5-16 16,18 3 26-16,17 2-1 16,11 5-1-16,8 4 2 15,9 0 6-15,10 2-6 16,2 3-1-16,-4-4 1 15,-6 2 0-15,-13-3 0 16,-11-5 0-16,-19-2 0 16,-7-5-1-16,-10-5 0 15,-3-3 0-15,1 1 1 16,-3 0-2-16,0-3 2 16,0 0-3-16,0 3 3 15,-13 1 1-15,-14 7 20 16,-16 4-11-16,-9-3-3 0,-6 2-7 15,-3-2 10-15,2-5 1 16,8-2-5-16,10 3-3 16,6-3-6-16,10 0 4 15,8 5-2-15,5-3 1 16,2 3-12-16,4 2 11 16,6 3-3-16,0 2 0 15,6 8-2-15,27-1-2 16,12 1 7-16,6 2-17 15,3-8 13-15,-1-3 5 16,1-4 0-16,-4-5 1 16,-3 1 0-16,-8-4 4 15,-13-5-4-15,-11 2-1 0,-10-1 0 16,-5 1 0 0,0-1 0-16,0 8 0 0,-15 7 5 15,-16 3-3-15,-8 5 1 16,-4-2-1-16,-5 0-2 15,3-8 3-15,7 1-3 16,8-2 6-16,8 1-6 16,12-2 0-16,10 1-6 15,0-1-2-15,4 0-13 16,9-1 4-16,2-1 10 16,0 2-3-16,0-1 9 15,6 5 1-15,-4-1 0 0,2-1-1 16,-3-2 2-1,-6-5-1-15,-5-6 0 0,-3-3 0 16,-2 2 14-16,0-2 11 16,0 0-13-16,0 0 17 15,0 0-11-15,0 0-7 16,0 0-6-16,0 5-5 16,0 0 0-16,0 7-3 15,0 9 3-15,0 7 0 16,0 12 2-16,-7 0-2 15,-1 1 1-15,-2-6-1 16,-2-7 0-16,0 0 0 16,-6-3 1-16,1-1-1 0,2-4 0 15,2-1 0 1,1-2 0-16,7 1 0 0,-1 4 0 16,-1 9 0-16,1 4 0 15,-4 10 0-15,0 6 1 16,0 1-1-16,-1 0 0 15,2-6 0-15,6-12 0 16,0-10-1-16,3-5 1 16,-4-5 1-16,3-6-1 15,0 3 1-15,-2 0-4 16,2 1 4-16,-5 0-1 16,-2 10 2-16,-3 5-2 15,-5 7 1-15,1 4 2 16,4 2-3-16,6-4 0 15,3 1-1-15,2-2-1 0,0-4 0 16,0-4 1-16,0-7 1 16,0-4-2-16,0-3 4 15,0 1-2-15,0 3 1 16,0 4-1-16,0 4 0 16,-5 1 4-16,0 7-1 15,0 5-1-15,5-2-1 16,-3-1-2-16,3-7 1 15,0-5 0-15,0 4 4 16,0-2-4-16,0 3 1 0,3 0 1 16,-3-1-1-16,3-5 6 15,-1-3-6 1,-2-3 0-16,0-4-2 16,0 2 2-16,0 1 2 0,0 3-3 15,0 5 0 1,0 2 0-16,0 3 0 0,0 4 1 15,0-1-1-15,2-4 5 16,1-4-1-16,0-8-3 16,-3-2 0-16,2-1-1 15,-2-1 2-15,0-1-2 16,0 1 1-16,0 1-1 16,0 2 0-16,0-2 0 15,0 1 1-15,0 1-1 0,0-2 0 16,2-2 0-1,-2 4 0-15,1-1 0 0,3-1-1 16,-1 4 1-16,0-4 0 16,1 1 1-16,-3 1-1 15,3-2 1-15,-4 3-1 16,0 5 0-16,0-1 0 16,0 4 0-16,0-2 0 15,0 1 0-15,0-6 0 16,0 3 0-16,0 2-3 15,0-1 3-15,0 0 3 16,0-6-3-16,2 2 0 16,-2-6 0-16,0 0 2 0,0-2-2 15,0 4 0-15,0 3 0 16,0 4 0-16,0 12 1 16,0 7-1-16,0 1-3 15,0 4-15-15,0-7 13 16,0-8 5-16,0-7 1 15,0 1 0-15,0-8 0 16,0-5-1-16,0 3 5 16,0-3-4-16,0 4 0 15,0 3-2-15,0 2 2 16,0-2-1-16,0 3 0 16,-2-2 0-16,2-3-1 0,0-6 0 15,0 1-8 1,0-7-16-16,0 0 5 0,0-2-57 15,0 0-52-15</inkml:trace>
  <inkml:trace contextRef="#ctx0" brushRef="#br0" timeOffset="202923.2">24589 10617 57 0,'0'0'60'15,"0"0"-1"-15,0 0-48 16,0 0 0-16,0 0 3 16,0 0 50-16,0 0 5 15,0 0-25-15,0 0-1 16,0 0-19-16,0 0 1 16,0 0-13-16,0 0 4 15,0-1-12-15,0-2 5 16,9 0-2-16,2-2-4 15,-1-2 10-15,6 1-7 16,-1-3-5-16,6-1 5 0,4-4-1 16,4-1 14-1,11-4-5-15,4-4 7 0,11 1-11 16,2-3-5-16,4 1 1 16,-3-1-6-16,-3 3 3 15,-5 3 1-15,-9-1-1 16,-5 4-1-16,-2-1 3 15,0 0-4-15,2-2 1 16,6-2-1-16,4-1-1 16,7-4 0-16,4-3-6 15,11-1 3-15,3 0-3 16,-7 6 0-16,-8 5 6 0,-14 8 0 16,-21 8-6-1,-11 3-2-15,-10 0-9 0,0 0 17 16,0 0 6-16,0 0 9 15,0 0 3-15,0 0-6 16,0-2-7-16,0 0-5 16,0 1-3-16,2 1 3 15,1 0 2-15,-3 0-2 16,0 0 2-16,0 0-2 16,0 0 0-16,0 0 0 15,0 0 2-15,0 0 3 16,0 0 4-16,0 0-4 15,-6 0-3-15,1-2-1 16,0-2-1-16,5 4 2 16,0 0-2-16,0 0 0 15,0 0-3-15,0-1 2 16,0 1-3-16,0 0 4 0,0 0 0 16,-2-2 4-16,-1 2 0 15,-2-5-2-15,-1 0 0 16,1 1 4-16,-4 0 0 15,3 1-5-15,-4-1 9 16,4-1-8-16,-4 1 0 16,2 1-1-16,0-1-2 15,-1 1 2-15,4-1-2 16,-1 0 4-16,2-3-1 16,0-2 3-16,2-3 0 15,-2 3-2-15,4-6-3 16,-1 1 0-16,1-3 3 0,0-6-3 15,-2-1 0 1,2-3 2-16,0-2-2 0,0 0-2 16,0 1 2-16,0 0 2 15,7 2-1-15,3 2-2 16,5 2-2-16,-4 1 3 16,-1 3-3-16,2-1 5 15,7 2-5-15,2-4 3 16,12 1 0-16,8 0 1 15,10 1-1-15,3 4 0 16,-2 2 1-16,-3 6-6 0,-10 5 3 16,-9 2-3-1,-5 0 4-15,-8 0-1 0,-1 11 1 16,4 5 1-16,-4 1-1 16,6 3 2-16,-1 6-3 15,-4-1 3-15,-5 4-1 16,-7 1 0-16,-5 0-4 15,0 2 4-15,-8-3-2 16,-11-2 3-16,3-6-3 16,1-7 2-16,5-7 0 15,5-2 4-15,5-5-2 16,0 0-1-16,0 0 1 0,0 0-1 16,8-15-2-1,12-7-9-15,3 2 5 0,-4 5 5 16,-1 4 1-16,-7 2 4 15,4 2-5 1,-4 0 0-16,4 0 1 0,0 0-1 16,-2 2 0-16,2 0 0 15,-4 0-5-15,-1 2 4 16,-6-1 1-16,-3 4 1 16,-1 0 5-16,4 0 2 15,-4 0-3-15,1 0-5 16,4-3 0-16,5-1 0 15,6 0 3-15,5-6-2 16,4 1-1-16,3 0-5 16,2-3 3-16,-4 3 2 0,-6 2 0 15,-8 5 0 1,-3 1-1-16,-4 1 1 0,-2 0 0 16,0 0 0-16,6 0 0 15,2-5 0-15,15 0 1 16,7-2-2-16,9-3 1 15,10-2 0-15,0-1 6 16,-1 1-6-16,-6 3 0 16,-9 1-3-16,-8 5 3 15,-8-1 2-15,-5 2-2 16,2-3 0-16,5 5 0 16,4-5 0-16,7-2 0 15,5-2 0-15,6-3 1 16,6-1-1-16,2-3 1 0,3 2-7 15,-8 1 15-15,-8 1-9 16,-8 4 2-16,-2 1-1 16,-3 2-1-16,2 0 0 15,-1 0-2-15,8-2 5 16,1-1-3-16,6 1 0 16,5-5-3-16,9-2 3 15,2-2 1-15,-2 1 0 16,-4 3-1-16,-10 0 0 15,-6 3 3-15,-5 3-4 16,-2 1 6-16,-4 0-6 0,1 1 2 16,0-1-2-1,10-2 0-15,11-2 1 0,4-2-3 16,2-1 3-16,2 1 0 16,-13 2 3-16,-15 4-2 15,-12 2-1-15,-9 1 0 16,-3 2 0-16,-3-3 9 15,6 2-8-15,4-2-1 16,6-1 0-16,0-1 6 16,4-2-6-16,-2 2 0 15,1 2 0-15,-8-2 0 16,-2 3-6-16,-7 2 6 0,2-2 3 16,-4 2 4-1,0 0-4-15,0 0 1 0,0 0 0 16,0 0-4-16,0 0 0 15,0 0 0-15,0 0 1 16,0 0 1-16,0 0 3 16,0-2-4-16,0 2 7 15,0 0-7 1,0 0-1-16,0 0 3 0,0 0 0 16,0 0-2-16,0 0-1 15,0 0-1-15,0 0 1 16,2 0 0-16,-2 0 0 15,0 0-2-15,0 0 2 16,0 0 2-16,0 0-2 16,0-1 2-16,0 1-2 15,0-2 15-15,0 2 11 0,0 0-15 16,0 0-2-16,0 0-3 16,0 0-5-16,0 0-2 15,0 0 2-15,0 0 0 16,0 0-1-16,0 0 1 15,0 0-2-15,0 0 2 16,0 0 2-16,0 0-3 16,0 0 2-16,0 0-6 15,0 0 4-15,0 0-4 16,0 0-5-16,0 0 6 16,0 0 3-16,0 0-4 15,0 0 2-15,0 0 2 16,0 0 3-16,0 0-3 15,0 0 2-15,0 0-1 16,0-2 5-16,0 2 0 0,0 0-4 16,0 0 0-16,0 0 2 15,0 0-4-15,0 0 0 16,0 0-2-16,0 0 0 16,0 0 2-16,0 0 0 15,0 0 4-15,0 0-4 16,0 0-2-16,0 0 2 15,0 0 4-15,0 0-3 16,0 0-2-16,0 0 3 0,0 0-2 16,0 0 0-16,0 0-1 15,0-1-1-15,0 1 3 16,0 0-1-16,0 0 0 16,0 0-1-16,0 0-3 15,0 0 4-15,0 0 0 16,0 0-1-16,0 0 1 15,0 0 0-15,0 0-1 16,0 0 1-16,0 0 3 16,0 0-3-16,0 0 0 15,0 0-1-15,0 0 1 16,0 0 0-16,0 0 0 0,0 0-1 16,0 0 1-1,0 0-1-15,0-2 1 0,0 2 0 16,0 0-1-16,0 0 0 15,0 0 1-15,0 0 0 16,0 0 0-16,0 0 0 16,0 0-2-16,0 0 2 15,0 0 0-15,0 0 3 16,0 0-3-16,0 0 2 16,0 0-1-16,0 0 9 15,0 0-10-15,0 0 0 16,0 0 0-16,0 0 0 15,0 0 0-15,0 0 2 16,0 0-7-16,0 0 6 16,0 0-1-16,0 0 0 15,0 0-3-15,0 0 3 16,0 0 1-16,0 0 0 0,0 0-1 16,0 0 1-16,0 0 0 15,0 0-1-15,0 0 3 16,0 0-3-16,0 0 0 15,0 0 2-15,0 0-2 16,0 0 0-16,0 0 0 16,0 0 0-16,0 0 0 15,0 0-4-15,0 0 10 16,0 0-4-16,0 0-2 16,0 0-4-16,0 0 4 0,0 0 5 15,0-2-5 1,0 2-1-16,0 0 0 0,0 0-1 15,0 0 2 1,0 0 0-16,0 0 0 0,0 0-6 16,0 0 12-16,0 0-6 15,0 0 1-15,0 0-1 16,0 0 0-16,0 0-4 16,0 0 4-16,0 0 4 15,0 0-4-15,0 0 0 16,0 0-2-16,0 0-2 15,0 0 4-15,0 0 4 16,0 0-4-16,0 0-2 0,0 0 2 16,0 0 0-1,0 0-3-15,0 0 3 0,0 0 3 16,0 0-3-16,0 0-4 16,0 0 3-16,0 0 1 15,0 0 3 1,0 0-3-16,0 0 0 0,0 0 0 15,0 0 0-15,0 0 2 16,0 0 0-16,0 0-2 16,0 0 0-16,0 0 2 15,0 0-2-15,0 0-2 16,0 0 0-16,0 0 2 16,0 0-2-16,0 0 0 15,0 0 0-15,0 0 2 0,0 0 3 16,0 0-2-16,0 0-1 15,0 0 0-15,0 0 2 16,0 0-2-16,0 0-4 16,0 0 4-16,0 0 0 15,0 0 1-15,0 0-1 16,0 0-3-16,0 0-2 16,0 0 4-16,0 0 1 15,0 0 0-15,0 0 1 16,0 0 2-16,0 0-3 15,0 0 1-15,0 0-1 16,0 0 0-16,0 0 1 16,0 0 1-16,0 0-2 15,0 0 0-15,0 0-1 16,0 0 1-16,0 0 0 0,0 0-1 16,0 0 1-16,0 0 0 15,0 0 0-15,0 0-5 16,0 0 5-16,0 0 2 15,0 0 3-15,0 0-5 16,0 0-1-16,0 0 1 16,0 0 0-16,0 0 5 15,0 0-3-15,0 0-2 16,0 0 0-16,0 0-4 16,0 0 4-16,0 0 9 0,0 0-4 15,0-2 4 1,0 2-4-16,0 0-4 0,0 0-1 15,0 0 3-15,0 0-3 16,0-1 0-16,0 1 0 16,0 0 0-16,0 0 1 15,0 0-1-15,0 0-2 16,0 0 2-16,0 0 4 16,0 0-3-16,0 0 0 15,0 0-1-15,0 0-1 16,0 0 1-16,0 0 0 15,0 0 1-15,0 0-1 16,0 0 0-16,0 0-2 0,0 0 2 16,0 0 0-1,0 0-3-15,0 0 3 0,0 0 1 16,0 0 2-16,0 0-3 16,0 0 1-16,0 0-1 15,0 0 0-15,0 0 0 16,0 0-1-16,0-2 1 15,0 2-2-15,0 0-3 16,0 0 9-16,0 0-8 16,0 0 8-16,0 0-8 15,0 0 7-15,0 0-7 16,0 0 8-16,0 0-3 0,0 0-1 16,0 0 0-1,0 0 0-15,0 0 1 0,0 0-1 16,0 0 0-16,0 0 0 15,0 0 0-15,0 0 0 16,0 0 0-16,0 0 1 16,0 0 0-16,0 0-2 15,0 0 1-15,0 0 0 16,0 0 0-16,0 0-3 16,0 0 0-16,0 0 3 15,0 0 0-15,0 0 4 16,0 0-4-16,0 0 1 15,0 0 0-15,0 0-1 16,0 0 0-16,0 0-1 16,0 0-2-16,0 0-1 15,0 0 1-15,0 0 0 16,0 0-3-16,0 0 6 0,0 0 2 16,0 0-2-16,0 0 0 15,0 0 2-15,0 0-2 16,0-2-2-16,4-3 0 15,2 2-6-15,-2 1 7 16,-3 0 1-16,-1 1-2 16,4 1 2-16,0-2 0 15,0-2 0-15,3 1-9 16,4 0 4-16,-4-2-3 16,4-1-5-16,1 3 10 15,3-3-1-15,-2-1 3 0,2 0-2 16,0 2-2-16,2 0 5 15,4-2-3 1,-1 0 2-16,4 0-12 16,-1 0 4-16,-3-2 8 0,7 2 0 15,3-4-3-15,11-1 1 16,2-2 2-16,5 1-11 16,4-4-12-16,-1 1 13 15,-6 1 9-15,-13 2 2 16,-7 3-2-16,-4-2-1 15,-4 4 6-15,3-4 2 16,1 2-3-16,4 0 2 0,-3 0-8 16,6-1 8-16,-5 4-4 15,-8 3 1-15,-5 0 0 16,-7 4 7-16,-3 0 2 16,0-1 0-16,2 1-9 15,-2 0 0-15,0-2-2 16,0 2 2-16,0 0 0 15,0 0-1-15,0 0 4 16,2 0 2-16,-2 0-1 16,0 0-5-16,0 0 4 15,0 0-4-15,0 0 0 16,0 0-1-16,0 0-1 16,0 0-2-16,0 0 4 0,0 0-2 15,0 0 2-15,0 0 2 16,0 0-2-16,0 0 3 15,0 0-3-15,0 0 2 16,0 0-2-16,0 0 0 16,0 0 0-16,0 0 1 15,0 0 0-15,0 0-1 16,0 0 0-16,0 0 0 16,0 0 0-16,0 0 0 15,0 0 0-15,0 0 0 16,0 0 0-16,0 0 3 15,0 0-2-15,0 0 0 16,0 0-1-16,0 0-2 16,0 0 2-16,0 0 0 15,0 0 0-15,0 0-2 16,0 0 2-16,0 0 0 0,0 0 2 16,0 0-2-16,0 0 3 15,0 0 8-15,0 0 5 16,0 0-10-16,0 0-3 15,0 0 2-15,0 0-3 16,0 0-2-16,0 0 0 16,0 0 1-16,0 0-1 15,0 0 1-15,0 0 0 16,0 0-1-16,0 0 6 16,0 0-5-16,0 0 4 0,0 0 6 15,0 0-5 1,0 0-3-16,0 0-2 15,0 0-1-15,0 0 0 16,0 0 1-16,0 0-1 0,0 0-2 16,0 0 2-16,0 0 0 15,0 0-1-15,0 0 1 16,0 0 1-16,0 0-1 16,0 0-3-16,0 0 3 15,1 0-1-15,13-2-1 16,12-2-3-16,5 0 5 15,7-1 0-15,-2 3-11 16,-5 2 0-16,-4 0 6 16,0 0 5-16,1 0-2 15,4 0 2-15,4 0-2 0,0 0-2 16,5 3-4-16,-8 4 1 16,-2 0-1-16,-6-2-9 15,-9 1 16-15,0 0 0 16,4 2 0-16,-3-1 1 15,0 2-2-15,-2 1 4 16,-5-3-4-16,-5-1-3 16,-1-4 5-16,-4 0-1 15,0-1-4-15,2 1 5 16,2 2 0-16,1 0 1 0,1 1-1 16,3-2 0-1,-3 1-1-15,0-4 1 0,-3 3 0 16,-3-3 1-16,0 0-1 15,0 0 0-15,0 0 8 16,0 0 8-16,0 0 1 16,0 0-1-16,0 0-10 15,0 0-4-15,1 0-1 16,-1 0 2-16,0 0-3 16,0 0 0-16,1 0 0 15,3 0 0-15,-4-5 0 16,4 1-2-16,-4 1 8 15,1-1-5-15,3 1-1 16,2-4-1-16,4 0 0 16,3 0-4-16,0 0 3 0,2-1 1 15,-3 1-5 1,-1-2 3-16,3 1 2 0,-7 0 1 16,7-5 1-16,2-3-1 15,9-5-3-15,6-5-3 16,5-3-10-16,7-1 0 15,-9 0 7-15,-6 5 4 16,-13 7 5-16,-10 6 5 16,-3 5 10-16,-2 5 2 15,0 0-12-15,0 1-4 16,1-1-1-16,-1 0 1 16,0 2 2-16,0 0-3 0,0 0-4 15,0 0 3-15,0 0 0 16,0 0-6-1,0 4-6-15,0 17 1 0,0 3 11 16,0 9 1-16,7-3 4 16,5 4-4-16,0-4-5 15,3-1 4-15,-1-2 1 16,-2-5-4-16,-3-3 4 16,-3-4 4-16,-1-1-3 15,-1 0-1-15,2-3 0 16,-3-1 0-16,4-1-1 15,1-4-4-15,0-3 0 16,-1-2 2-16,1 0 6 0,4-3-4 16,3-15 2-1,5-6 1-15,-2-1-2 0,6 0 0 16,1-2 0-16,3-4 1 16,3-2-1-16,-1-3 0 15,2-3-6-15,3-4 1 16,-6 6-10-16,-3 3 13 15,-5 8-1-15,-6 11 3 16,-6 3-1-16,-4 6 1 16,0 1 4-16,-5 3 8 15,0 2-2-15,0 0-10 16,0 0 0-16,0 0-2 16,0 0-2-16,0 17-10 0,0 9 9 15,0 4 5-15,0 4 0 16,0 3 0-16,0-1 0 15,0 0 0-15,0-4 3 16,0-2-3-16,0-6 1 16,8-4-2-16,0-5 1 15,-3-5 0-15,4-1 1 16,-3-4 0-16,-1-2 1 16,-2-3-2-16,0 0 0 15,2 0 0-15,5 0 2 16,5-8 5-16,12-14-3 15,4-8-3-15,5 0-1 16,3-6 1-16,-3-3-1 16,-1-3-3-16,-4-1-5 15,-6 0 4-15,-7 4-4 16,-5 5 7-16,-6 8-1 0,0 9 0 16,-4 10 2-16,-3 2 0 15,0 5 2-15,0 0-1 16,0 0-1-16,0 3-5 15,0 18 2-15,-3 10 3 16,-4 4 0-16,0 5 0 16,5-2-1-16,2 1 3 15,0-4 0-15,9-1-1 0,6-5-1 16,-3-4 1 0,2-8 2-16,-8-10-2 0,0-1-1 15,-6-5 0-15,0-1 3 16,0 0 1-16,4 0 12 15,5-1 2-15,3-19-18 16,8-8-6-16,8-3 3 16,2-6-7-16,1-2-3 15,-6 2 11-15,-5 5-14 16,-8 10 16-16,-3 10 1 16,-6 6 5-16,0 3-3 15,-3 3 2-15,0 0-5 16,0 0-1-16,0 0-1 15,0 0-1-15,4 7-3 16,-3 6 6-16,2 7 0 16,1-3 0-16,2 4 0 15,-1-5 0-15,2 0 1 0,0-2 0 16,4-2-1 0,8-2 2-16,3 0-1 0,10-5 1 15,12-2 0-15,6 0 0 16,3-3-1-16,-5 0 3 15,-12 0-4-15,-9 0-1 16,-6 0 1-16,-1 0 7 16,4 0-2-16,9 0-2 15,6 0 2-15,6 0-5 16,2 0 1-16,5 0 1 16,1 0-1-16,4 0-1 15,-6-4 0-15,-5 2-2 0,-4 1 2 16,-5-1-1-16,-9 2 2 15,1 0 3-15,-2 0-4 16,3 0 1-16,5 0-5 16,8 0 5-16,8 0-1 15,9 0 0-15,2 0 0 16,0 2 0-16,-11 5 2 16,-10-3-2-16,-12 0 0 15,-11-1 0-15,-5-3-2 16,1 0 4-16,-7 0-3 15,7 0 7-15,1 0-6 16,0 0 0-16,6 0-5 16,0 0 4-16,2 0 2 0,3 0-2 15,0 0 1 1,-1 4 0-16,0-1 0 0,-5-1 0 16,0-1 0-16,-4-1 1 15,1 0-1-15,-2 0 3 16,-5 0-3-16,-3 0-3 15,2 3-1-15,2-3 4 16,-1 0 0-16,3 1-1 16,2-1 1-16,-2 2 1 15,4-2-1-15,-6 1-1 16,4 2 1-16,3-2-1 16,-6 0 1-16,-2-1-5 0,-5 0-4 15,-5 0 5-15,0 0 4 16,0 0 0-1,0 2 0-15,0-2 2 16,0 0-2-16,1 0-2 0,0 0 0 16,3 3 3-16,-4-3-2 15,0 0 2-15,0 0-1 16,0 0 4-16,0 0-4 16,0 0 0-16,0 0 0 15,-5 0-7-15,0 2-8 16,-4-2-29-16,2 5-31 15,2-5-53-15,-2 0-247 16</inkml:trace>
  <inkml:trace contextRef="#ctx0" brushRef="#br0" timeOffset="206667.94">25300 5045 422 0,'0'0'34'16,"0"0"-3"-16,0 0-12 16,0 0-17-16,0 0 4 15,0 0-4-15,0 0 9 16,22-55 18-16,-22 52 32 0,0-1-49 16,0 2 21-16,0 2-23 15,0 0-8-15,0 0 1 16,0 0 1-16,0-2-4 15,0 2 1-15,0 0-1 16,0 0 3-16,0 0-1 16,0 0 3-16,0 0-1 15,0 0-1-15,0 0 1 0,0 0-4 16,0 0-2 0,0 0 1-16,0 0-4 0,0 6 5 15,4 8 0 1,-4 4 0-16,2 4 1 0,-2 4-1 15,0 1 1-15,0 3-1 16,0-2-1-16,0 3-1 16,4 1 2-16,0 1 0 15,1 3 5-15,0 2-5 16,1 0 1-16,-1-1 1 16,-4 4-1-16,-1 0 0 15,0 2 2-15,-1 3 1 16,-13 3-3-16,2 2 2 15,2 0-3-15,4-9 1 16,-2-5-1-16,6-12 0 0,2-6 1 16,0-3-1-16,0-7 0 15,0 3 0 1,0-2 5-16,0 1-5 16,0 1 0-16,0 1 0 0,0-2 2 15,1-2-2-15,4-3-2 16,-5-2 1-16,4-2 1 15,-4-2 1-15,0 0 1 16,0 0 0-16,0 0 12 16,0 0 13-16,0 0-11 15,0 0-3-15,0 0-5 16,0 0 0-16,0 0-8 16,0 0 1-16,0 0-1 15,0 0 1-15,0 0-1 0,0 0 2 16,0 0 0-16,0 0-2 15,0 0 1-15,0 0-1 16,0 0 0-16,0 0 0 16,0 0 0-16,-9-2-7 15,-7 0-1-15,-3 2-7 16,-4 0-1-16,2 0 15 16,-5 0-2-16,-3 0-6 15,0 0-4-15,-6 7 8 16,-1 2 0-16,0-1 4 15,4 0 1-15,8-3 0 16,8 0-4-16,9-3 5 16,6 2-2-16,1-3-8 0,0 4-3 15,0 2 0 1,0-2 7-16,14 6 4 0,10-2 2 16,7 1-5-16,6 4 7 15,14 4-3-15,6 1 0 16,0 3 2-16,6 5-1 15,-7-2-1-15,-4 1 4 16,-9-5-4-16,-13-4 2 16,-14-5-3-16,-11-5 1 15,-5 0-2-15,0-1-2 16,-10 1 4-16,-15 5 0 16,-11 0 1-16,-8-1 11 0,-11 3-9 15,-4 1 0-15,-7 0-3 16,2-2 0-16,2 0 0 15,5-1 3 1,10-1-2-16,6-1 3 0,11-1-3 16,9-1-1-16,10 2-4 15,0 1-3-15,6 0 7 16,5 2-4-16,0 2-8 16,27-1 8-16,19-4 1 15,13 3 0-15,7-1 3 16,1-1-7-16,-9 0 5 15,-11 1-1-15,-17 0 2 16,-12-2 0-16,-13-3 0 16,-5 2-1-16,0-1-5 15,0 3 7-15,-5 1 3 0,-9 4 2 16,-5-3-4-16,4-2-1 16,-2-2 4-16,2-1-2 15,4-2-2-15,1-1-3 16,3-2 3-16,4-1 0 15,1 0 1-15,2-2-5 16,0 0 2-16,0 1-2 16,0 0 4-16,0 3 0 15,0-1 1-15,0 1-2 16,0-1 3-16,0 1-2 16,0 1 0-16,0 2 2 15,0 4 13-15,0 3-11 0,0 4 2 16,0 3-6-16,0-1 3 15,0 1 1-15,0 0-2 16,0 1-2-16,0 2 0 16,0 5 1-16,0 5-5 15,0 2 6-15,0 6-2 16,-10-3 14-16,0 0-14 16,0-2 2-16,0 2 1 15,4-3-3-15,-3-4 0 16,8-3 0-16,-1-10 0 15,2 1 1-15,0-6-1 16,-2 2 1-16,2-1 0 16,-2 7-1-16,-2 3-1 15,-1 11 1-15,-1 1 0 16,-1 3 0-16,-1-2 0 0,3-8 1 16,0-1-2-16,1 1 1 15,4-7 0-15,0-1 0 16,0-5 0-16,0-5 0 15,0-3-1-15,0-1 2 16,0 2-1-16,0 1 0 16,0 3 0-16,0 0 0 15,-1 4 0-15,0 3 0 16,-2-1 0-16,1 0 0 16,2-1-1-16,0-5 1 0,0 2-1 15,0-5 1-15,0-1-2 16,0 1 2-16,0-4 0 15,2 2 0-15,1 3 0 16,-2 2 0-16,-1 4 0 16,0 3 0-16,0 2 0 15,0 3 0-15,0-3 0 16,1-6 0-16,3-4 0 16,-4-4 0-16,4-2 0 15,-4 0-10-15,1 1-5 16,-1 0-19-16,0-3-78 15,0-5-143-15</inkml:trace>
  <inkml:trace contextRef="#ctx0" brushRef="#br0" timeOffset="209222.66">21658 4670 97 0,'0'0'15'0,"0"0"34"15,0 0-25-15,0 0 26 16,0 0-31-16,0 0-15 16,-103-32 17-16,90 27 20 15,5 2-1-15,1-1 20 0,2 2-32 16,5 2-2-16,0 0-9 15,0 0-7-15,0 0-2 16,0 0-1-16,0 0-7 16,7-1 4-16,16 0-2 15,6-3 39-15,7 2-30 16,5 1-3-16,4 1-5 16,3 0-2-16,1 0 3 15,2 0-4-15,1 0 2 16,3 0-2-16,3 0 1 15,-1 0-1-15,0 0 0 16,2 0 0-16,4 1 1 16,8-1 0-16,5 0 0 15,4 0 3-15,3 0-4 16,0 0 1-16,-4 0 1 0,-3 0-2 16,2 0 0-16,-5 0-1 15,-3 0 1-15,-8 2 0 16,-1-1 2-16,2-1-2 15,13 0 0-15,14 0-1 16,17 0 1-16,8-7 1 16,5 6 1-16,-5 1-1 15,-5 0 0-15,-8 0-1 16,-8 0 1-16,-4 0 0 16,-2 0 0-16,1-1-1 0,2-3 2 15,-2-1-1 1,-6 0-1-16,-3-2-1 0,5 2-3 15,-1 0 4-15,5 2-1 16,-1-1 1-16,0 3 5 16,-8-1-5-16,-8 0 0 15,-10 0 1-15,-5 2-2 16,-5-2 2-16,1-1-2 16,8-1 3-16,4-1-1 15,7 3 0-15,9-1-1 16,2 1-1-16,3 2 1 15,-4 0 2-15,-11-2-2 16,-8 1-1-16,-11-1 1 0,-3 2-3 16,1-5 3-16,4 3 1 15,7-3 4 1,12 4-3-16,11 0 0 0,5 1-2 16,2 0 0-16,-4 0 0 15,-8 0 1-15,-10 0-1 16,-13 0 0-16,-5 1 3 15,-7 5-3-15,6-4 0 16,7-1 0-16,11 3 1 16,10-1-1-16,10-1-4 15,0 2 4-15,3-3 0 16,1-1 3-16,-7 0-3 16,-2 0-1-16,-2 0-2 15,-1 0 6-15,-2 2-3 0,-1 3 1 16,4-1 0-16,3-1-1 15,6 3 0-15,2-3 1 16,3-1-1-16,-2 0 1 16,-6-2-3-16,2 0 5 15,-11 0 4-15,1 0 16 16,-3 0-11-16,1 0 0 16,3 0-12-16,4 0 2 15,7-5 3-15,4-1-5 16,3-1 3-16,-5 2-3 15,2 3 3-15,-1 0 4 16,-2 2-3-16,-3 0 1 16,-2 0-4-16,-2 0 1 15,2 0 2-15,2 0-4 16,0 0 0-16,-1 0 0 0,5 0 0 16,-2 0-3-16,5 0 3 15,-2 0 3-15,-3 0-1 16,-10 0-2-16,-7 0 1 15,-6 0-1-15,-5 0 0 16,2 0 0-16,7 0 1 16,6 6 2-16,5-3-1 15,12 1 0-15,10-1-2 16,3-1 0-16,-2 2-2 16,-5-3 2-16,-8-1 0 0,-9 0 0 15,0 0 0 1,-3 0 0-16,-1 0 3 15,2 0-1-15,2 0-2 16,8 0 0-16,-1 0 0 16,6 2 1-16,-7 1-1 0,-4-1 0 15,-8 5 1-15,0-2-1 16,-5 0-1-16,-8-2 1 16,-5-1 1-16,-9-2-1 15,-3 0 0-15,-2 0 0 16,2 0 0-16,4 0-5 15,5-5 4-15,0 1 2 16,1-2 2-16,-6 4-2 0,-5-3-1 16,-7 2 0-1,-4-1 0-15,-3 1 1 0,-6-3-1 16,2 3 0 0,0-1 1-16,-1 1-1 0,3 1 0 15,-3 2 0-15,1 0 0 16,-2 0-2-16,-1 0 2 15,2 0 2-15,-4 0-2 16,-7 0 1-16,-2 0-3 16,0 0 2-16,5 0 0 15,5 0 0-15,4 0-2 16,11 0 2-16,-2 2 0 16,6 3 0-16,-2 2 0 15,-3-1 4-15,-10-3-3 0,-14-1-1 16,-8-1-4-16,-7 1 4 15,0-2 12-15,0 0 17 16,-11 0-22-16,-11 0-7 16,-5 5-21-16,-3 3-27 15,4-1-67-15,1-3-140 16</inkml:trace>
  <inkml:trace contextRef="#ctx0" brushRef="#br0" timeOffset="210362.68">25256 4732 217 0,'0'0'75'0,"0"0"-60"15,0 0 6 1,0 0 10-16,0 0-30 0,0 0 24 16,0 0 19-16,-8-10-39 15,8 8 6-15,0-2 20 16,0 3 7-16,0 0-21 15,0-2 0-15,0 1-5 16,0 2 2-16,0-2 6 16,0 2 4-16,0 0-1 15,0 0 1-15,0 0-11 16,0 0-11-16,0 0 3 16,0 0-4-16,0 0-1 0,0 0 0 15,4 0-1-15,0 4 0 16,3 14 1-16,5 5 0 15,-4 5-3 1,1 1 3-16,-1-1 0 0,-2 2 1 16,-1 1-1-16,1-1 3 15,-2 6-7-15,1 2-3 16,-5-11-93-16,0-10-429 16</inkml:trace>
  <inkml:trace contextRef="#ctx0" brushRef="#br0" timeOffset="211196.19">28387 3846 466 0,'0'0'28'15,"0"0"-13"-15,0 0 27 16,0 0-33-16,0 0-4 16,0 0 18-16,0-50 27 15,0 47-2-15,0-1-22 16,0 4 18-16,0-2-14 16,0 2-14-16,0 0-7 15,0 0-9-15,0 0-1 16,0 0-3-16,0 9-4 0,0 12 6 15,0 10 2-15,0 6 1 16,0 4 0-16,0 3-1 16,0 6 0-16,0-3 2 15,0 2-1-15,0-2 7 16,-1-3-3-16,-4-2 1 16,-2 0-6-16,4-6 1 15,-2-8-1-15,2-6 3 16,1-8-3-16,2-5 1 15,0-4-2-15,0-3-30 16,0-2-9-16,0 0-47 0,0-14-132 16</inkml:trace>
  <inkml:trace contextRef="#ctx0" brushRef="#br0" timeOffset="211639.53">27781 4013 362 0,'0'0'39'16,"0"0"-11"-16,0 0-1 16,0 0-17-16,0 0 2 15,0 0 13-15,-3 0-4 16,3 0 15-16,3 0-8 16,23-7 14-16,20-8-13 15,21-6-15-15,21 0-10 16,11-6-3-16,10 0 0 15,1 0 0-15,-2-3 5 16,-16 6 5-16,-21 3 13 16,-16 5-12-16,-17 6-11 15,-13 1-1-15,-8 3 7 16,-3-1-7-16,1 2-2 0,-3-2-29 16,3-3-31-16,0-5-73 15,0-7-376-15</inkml:trace>
  <inkml:trace contextRef="#ctx0" brushRef="#br0" timeOffset="212148.43">29099 3263 104 0,'0'0'451'0,"0"0"-421"15,0 0-18-15,0 0 6 16,0 0-17-16,0 0 0 16,4-14-1-16,-2 14-2 15,3 5 0-15,4 14 4 16,2 10 1-16,4 10 11 16,-2 9 2-16,2 1-9 15,-1 2-3-15,-2-9 3 16,-2-4-7-16,-1-9 3 15,-7-8-6-15,2-9 7 16,-4-5-3-16,0-5-1 0,0-2 1 16,0 0-1-1,0 0 5-15,0 0 0 0,6 0 17 16,6-14 22-16,6-14-12 16,9-12-29-16,2-8 1 15,-2-7-4-15,-4-5 1 16,1 3 4-16,-4 0-3 15,-4 10-1-15,-1 12-1 16,-3 13-2-16,-7 11 2 16,0 5 2-16,-3 5-2 15,1 1-8-15,-2 0-27 16,4 0 4-16,1 0 9 16,3 7 3-16,-4 10-18 15,0 8-24-15,1 1-36 0,-1-2-205 16</inkml:trace>
  <inkml:trace contextRef="#ctx0" brushRef="#br0" timeOffset="212464.02">29756 3391 486 0,'0'0'56'0,"0"0"2"15,0 0-10-15,0 0-26 16,0 0 5-16,0 0-13 16,0-29 11-16,-5 26-17 0,-2 1 1 15,-3 2-5 1,-10 0-4-16,-8 2-2 0,-8 19 1 16,-2 5 0-16,3 1-2 15,8-3 3-15,8-3 0 16,16 0-10-16,3-3 0 15,0-4 1-15,27 1 3 16,18-7-1-16,20-4 3 16,12-4-21-16,8 0-75 15,0-4-47-15</inkml:trace>
  <inkml:trace contextRef="#ctx0" brushRef="#br0" timeOffset="212733.06">30372 3357 467 0,'0'0'61'16,"0"0"-7"-16,0 0-44 16,0 0-10-16,0 0 1 15,-114-10-1-15,77 25 0 16,-5 5 7-16,6 4 0 16,6 1-5-16,5 2 5 15,10 0 1-15,9 5-5 16,6 0 0-16,0 0-2 15,26-3-1-15,14-3 10 16,8-5-5-16,10-8-5 16,7-3-24-16,-1-3-18 15,2-4-18-15,-12-3-19 0,-14 0-44 16,-14 0-175-16</inkml:trace>
  <inkml:trace contextRef="#ctx0" brushRef="#br0" timeOffset="-212272.61">20882 6374 78 0,'0'0'130'16,"0"0"-112"-16,0 0 29 0,0 0 22 15,0 0-8 1,0 0-24-16,0 0 9 0,-8 3-25 15,6-3-14-15,2 0 25 16,-3 0-15-16,3 0-11 16,-2 3-5-16,-3 9-1 15,-1 7-2-15,-8 5 2 16,3 6 4-16,-4 0-4 16,6-1 0-16,-1 0 0 15,6-2 1-15,-1-3-1 16,3 2 0-16,0-1 1 15,1 1 0-15,-3-1-1 16,3-2 1-16,-1-2-4 0,0-2 2 16,2-2-27-1,0-6-40-15,0-9-153 0</inkml:trace>
  <inkml:trace contextRef="#ctx0" brushRef="#br0" timeOffset="-211551">20846 6453 89 0,'0'0'127'16,"0"0"-119"-16,0 0 75 16,0 0-18-16,0 0-3 15,0 0-15-15,10-69-26 16,-9 59-8-16,0-1 0 16,0 2-2-16,2-3 24 15,-3 2-20-15,0-1-11 16,1 0-3-16,5 0-1 15,-1-3 0-15,8-3 0 16,-2-3 3-16,5-2-3 16,-1 3 3-16,6-6-2 0,6 6-1 15,-2-2 0-15,1 4 1 16,0 3-1-16,-1 4 1 16,-6 4 2-1,-1 2-2-15,-3 4-1 0,-3 0 0 16,-6 0-3-16,-2 7 0 15,-4 10-16-15,0 8 19 16,-9 7 0-16,-9 5-1 16,-3 0 2-16,-2 0-1 15,0 1 3-15,-6-5-3 16,1-1-15-16,-1-3 0 16,3-6-4-16,3-3 19 15,4-4 0-15,7-2 0 0,1-5 0 16,2-4-1-16,3-2 0 15,6-1-9-15,0-2-21 16,0 0 17-16,0 0 9 16,0 0 4-16,0 0 1 15,0 0 0-15,2 4 2 16,12-3 2-16,2 5-1 16,3 3 7-16,-2 3 0 15,-2 5-10-15,0 5 7 16,0 2-3-16,-7 2-4 15,1 2 0-15,-3 2 0 16,0-1-10-16,-2-6-44 16,0-6-144-16</inkml:trace>
  <inkml:trace contextRef="#ctx0" brushRef="#br0" timeOffset="-211137.03">21241 6535 318 0,'0'0'72'16,"0"0"-49"-16,0 0 12 15,0 0-18-15,0 0-3 0,0 0 35 16,10-52-26-16,-10 46-8 15,0 3 35-15,0 3-16 16,0-4-18-16,0 4-2 16,0 0-14-16,-11 0-7 15,-4 0 5-15,1 7-3 16,-1 7 1-16,0 7-2 16,-2 2 6-16,2 3 0 15,4 0 1-15,2-1 0 16,6-2-1-16,3-2-7 15,0 1 6-15,0-6-3 16,0 3 4-16,17-6 0 16,8-2-28-16,11-5 5 0,14-6-2 15,16 0-18-15,6 0-24 16,0-8-127-16</inkml:trace>
  <inkml:trace contextRef="#ctx0" brushRef="#br0" timeOffset="-210190.92">21540 6632 292 0,'0'0'58'0,"0"0"-27"16,0 0 11-16,0 0-33 15,0 0-7-15,0 0 3 16,0-4 1-16,0 4-4 15,0 0 20-15,0 0 5 16,0 0 3-16,0 0 6 16,0 0-21-16,0 0-9 15,0 0-4-15,0 7 0 16,-3 11 1-16,-3 8-1 16,-3 5 5-16,4 2-2 0,0 0 0 15,4 0-1 1,1 1-4-16,0 0 0 0,0 2-9 15,0-8-49-15,-7-9-160 16</inkml:trace>
  <inkml:trace contextRef="#ctx0" brushRef="#br0" timeOffset="-202546.47">34708 10949 199 0,'0'0'128'16,"0"0"-89"-16,0 0 21 15,0 0-17-15,0 0-9 16,0 0 10-16,0 0-9 15,0 0-10-15,0 0-3 16,0 0-3-16,0 0-5 16,0 0-2-16,0 0-11 15,0 0 2-15,0 0 0 0,0 0-3 16,0 0 0-16,0 0-2 16,0 0 1-16,0 0 1 15,0 9-4-15,0 5 4 16,-2 5 1-16,-6 5-1 15,1 2 0-15,-3 3 2 16,1 5-1-16,-1-2-1 16,5-2 0-16,-1 0 0 15,3 2 0-15,1-2 0 16,1-3 0-16,-1-3 0 16,2-3 0-16,0-3 0 15,0-2 4-15,0-1-9 16,0-2 7-16,5-1-2 15,2 0 0-15,3-1 5 0,5-4-9 16,2 0 9-16,7-2-3 16,2 0-2-16,3-5 1 15,6 0 6-15,-4-5-3 16,-1-7 9-16,-6-4 7 16,-6-1 11-16,0-1-13 15,0-3 9-15,-3-5-16 16,2-2 6-16,4-6-14 15,0-3-3-15,9-4 1 16,-6-3-1-16,3-1 0 16,-5 1 5-16,-11 4-2 0,4 1-3 15,-10 6-3-15,-5 4 3 16,0 2 3-16,0 1-3 16,-3 8 0-16,-9 1-2 15,1 4 2-15,-4 6-2 16,-4 0 2-16,3 2-15 15,-9 0 0-15,1 1-3 16,-2 4 15-16,-4 0 3 16,-2 0 0-16,1 0-2 15,5 11 2-15,5 3-4 16,2-2-4-16,4 0 0 16,5 0 4-16,3 2-14 0,0 1 14 15,4 2 4-15,3 2-3 16,0 4 2-16,0 4 1 15,1 3 0-15,13 2 0 16,2 2 3-16,4 0-5 16,-3-1 2-16,5-2 0 15,-4-4 0-15,-8-4 2 16,-2-8-2-16,-4-2 0 16,-3-3 0-16,-1-3 0 15,3 2 0-15,-3 3 5 16,0-3-5-16,0 4 0 15,0-3-2-15,0-2-18 16,0 4-23-16,0-1-54 0,0-6-45 16</inkml:trace>
  <inkml:trace contextRef="#ctx0" brushRef="#br0" timeOffset="-202004.83">35109 11350 437 0,'0'0'61'15,"0"0"-24"-15,0 0-3 0,0 0-21 16,0 0 11-1,0 0-6-15,40-49-14 0,-21 35-4 16,2 0 15-16,1 5-1 16,6 0-6-16,-1 5 0 15,-4 4-4-15,-7 0 3 16,-2 0-7-16,-4 0 0 16,-8 14 0-16,-2 8-4 15,0 5 4-15,-6 6 0 16,-15 3 1-16,-5-3 4 15,-1 2-5-15,4-7 7 16,3-2-5-16,8-4-2 16,7-4 0-16,5-4-1 15,0 1-1-15,20-4-2 0,20 0 8 16,4-3-8-16,6-1 2 16,5-2-5-1,-9-3-5-15,-1 1 7 0,-14-1 5 16,-13-2 1-16,-9 1 0 15,-9-1 4-15,0 2 10 16,0 0 5-16,0 0-17 16,0-1-3-16,0 4-1 15,-9 1-18-15,-4 2 10 16,0 1-72-16,3-5-1 16,3-4-77-16</inkml:trace>
  <inkml:trace contextRef="#ctx0" brushRef="#br0" timeOffset="-199506.48">34914 6360 309 0,'0'0'126'0,"0"0"-105"16,0 0 35-16,0 0-32 15,0 0 13-15,0 0-15 16,-5-27 26-16,5 22-27 16,0 3-4-16,0 0 17 0,-1 1-11 15,1 1-8-15,0 0-6 16,0 0-6-16,0 0 1 15,0 0-1-15,0 0-3 16,0 0 0-16,0 0-5 16,0 0 1-16,0 3 2 15,0 15 2-15,0 12 0 16,-4 4 0-16,3 7 1 16,-6 1 0-16,0-1-1 15,4-2 5-15,0-5-10 16,2-2 6-16,1-5-2 15,-4 0 1-15,4 0 0 16,-6 2 9-16,1-4-9 16,-5 0-8-16,0-6 6 15,4-2-29-15,-2-7-19 0,6-3-24 16,2-7-19-16,0 0-98 16</inkml:trace>
  <inkml:trace contextRef="#ctx0" brushRef="#br0" timeOffset="-198948.18">34983 6392 332 0,'0'0'97'0,"0"0"-45"16,0 0-31-16,0-93-2 15,0 69 0-15,0 2 3 16,0 2 6-16,0 3-10 16,4-1 8-16,1 2 6 15,6 1-19-15,1 2 4 16,7 1-16-16,1-2-1 16,9 4 2-16,5 2-4 15,2 2 4-15,-4 6-1 16,1 0-1-16,-7 0-5 15,-7 7 4-15,-4 14-1 16,-9 5 2-16,-6 5 0 16,0 11-2-16,-16 3-2 0,-19 2 4 15,-4-7 3-15,-6-5 0 16,3-8-3-16,2-9 1 16,2-1-7-1,6-8 12-15,3 1-7 0,6-3 1 16,4-2-13-16,7 1 8 15,7-5-2-15,2 1 6 16,3 0-17-16,0 1-13 16,3 3 28-16,17 2 0 15,6 0 6-15,6 6 0 16,5 3 3-16,9 3-1 16,1 6-3-16,-4 4-1 0,-3 0-1 15,-9 4 0-15,-6-1-20 16,-8 0-37-16,-6-9-25 15,-2-10-105-15</inkml:trace>
  <inkml:trace contextRef="#ctx0" brushRef="#br0" timeOffset="-198538.25">35706 6504 39 0,'0'0'396'0,"0"0"-326"15,0 0-29-15,0 0-6 16,0 0-24-16,0 0 14 15,-13-39-15-15,6 39-2 16,-2 0-5-16,-3 0-3 16,-6 0 1-16,0 2-1 15,-9 12 3-15,0 7 1 16,-4 1 7-16,1 5-4 16,2 0 0-16,7 6-1 15,2-2-5-15,12 5-2 16,7-3-3-16,0-1 4 15,5-3 1-15,18-4 0 0,14-6 2 16,11-2-3-16,7-9-9 16,6-4-61-16,-2-4-47 15</inkml:trace>
  <inkml:trace contextRef="#ctx0" brushRef="#br0" timeOffset="-198126.67">35897 6718 440 0,'0'0'66'15,"0"0"-45"1,0 0-17-16,0 0 0 0,0 0 2 16,0 0 14-16,102-13 9 15,-84 13-10-15,-3 10-11 16,-5 6-8-16,-5 8 3 15,-5 6-1-15,0 1 3 16,-20 3-1-16,-3-2 1 16,3-3-5-16,-3-6 2 15,5-4-1-15,8-3-1 16,1-4 2-16,9-2-2 16,0-3-13-16,13 0 0 0,24-2 13 15,12-3-1 1,11-2-7-16,-1 0-16 0,-3 0 11 15,-14 0-1-15,-7 0 10 16,-16 0 4-16,-6 0 0 16,-11 0 1-16,-2 0 13 15,0 1-3-15,0 4-11 16,-10 3-42-16,-4-1-20 16,-1-2-232-16</inkml:trace>
  <inkml:trace contextRef="#ctx0" brushRef="#br0" timeOffset="-190876.48">31027 7561 331 0,'0'0'96'16,"0"0"-44"-16,0 0-18 0,0 0 20 16,0 0-31-1,0 0 9-15,0 0-12 0,-26-41 5 16,26 38 9-16,-4 3-1 15,4 0-11-15,0 0-20 16,-1 0 4-16,1 0 1 16,0 0-7-16,-1 0-6 15,-3 3 4-15,0 13 2 16,3 5 0-16,1 5-2 16,0 0 2-16,0 7 1 15,0 2 0-15,0-1 0 16,-1-1 2-16,-2-2-3 15,-3 0-4-15,5-6 4 16,-3 0 2-16,0-2-2 16,2-2-7-16,-5-3-3 15,-1 4-2-15,-3-1-24 16,-6 0-8-16,-3-9-105 0,-1-10-358 16</inkml:trace>
  <inkml:trace contextRef="#ctx0" brushRef="#br0" timeOffset="-190245.55">31048 7534 232 0,'0'0'106'0,"0"0"-21"16,0 0-40-16,0 0-20 15,0 0-11-15,62-101-5 16,-50 81-3-16,3 4 18 16,4-1-11-16,-5 1-10 15,4 2 7-15,8-1 0 16,6 1 4-16,9 2-7 15,6 3-2-15,1 2 2 16,-7 7 0-16,-5 0-1 16,-10 0 2-16,-7 7-8 15,-10 8-5-15,-9 9-3 0,0 6 7 16,-9 7 0-16,-21 5 2 16,-6 0 6-16,-6-3-4 15,-2-4-3-15,0-6 4 16,-3-7 1-16,2-5-4 15,-1-4 6-15,4-3-7 16,7-3 0-16,8-3 0 16,9-2 0-16,12-2-1 15,1 0 1-15,5 0 7 16,0 0-7-16,0 0 17 16,0 0-1-16,0 0-2 15,0 0-12-15,0 0-2 0,10 1 0 16,11 7 0-16,8 2-1 15,6 7 1 1,0 1 0-16,1 6 0 0,-3 2 1 16,-3 0-2-16,2-2-1 15,-1 4-29-15,4-6-12 16,2-1-18-16,0-10-27 16,-5-7-151-16</inkml:trace>
  <inkml:trace contextRef="#ctx0" brushRef="#br0" timeOffset="-189904.4">31698 7640 480 0,'0'0'61'0,"0"0"-27"16,0 0 2-16,0 0-23 15,0 0-13-15,0 0 1 16,0-10 1-16,0 10-1 16,0 0 1-16,0 0-2 15,0 0-1-15,0 9 1 16,-7 11 3-16,-1 10 22 16,-1 0-8-16,1 2-12 0,0-1-3 15,5-3-2-15,1-5 5 16,2 0-4-16,0-6 0 15,0-2-1-15,0 0 6 16,-3 0-6-16,-2 1-1 16,-1 2-49-16,-6-2-72 15,2-11-42-15</inkml:trace>
  <inkml:trace contextRef="#ctx0" brushRef="#br0" timeOffset="-189315.1">31642 7655 235 0,'0'0'123'0,"0"0"-36"15,0 0-46-15,0 0-18 16,0 0 12-16,0 0-2 16,13-69-6-16,-10 60-4 15,4 3-16-15,2-3 1 16,6 2-7-16,5 2-1 16,5 0 7-16,6 5-7 15,0 0-2-15,-4 0-3 0,-7 7 5 16,-8 9-6-1,-4-1-1-15,-7 2 5 0,-1 1 1 16,0 4 1-16,-9 0 2 16,-7 0 0-16,-7-2 5 15,0-2-7-15,0-3-2 16,4-3 2-16,7-3 2 16,7-4-2-16,0-1-2 15,5-3-3-15,0 1-2 16,0 1-2-16,5 4 4 15,16 3 5-15,12 5 5 16,2-1-3-16,1 2-1 16,-9 1-2-16,-8 2 0 15,-9-2 1-15,-10-3 0 16,0-3 1-16,-5-2 5 0,-10 1 10 16,-11-2 1-16,0-1-2 15,-6 0-14-15,2 0-2 16,4-2-5-16,5-1-21 15,5-3-28-15,11-1-35 16,5 0-124-16</inkml:trace>
  <inkml:trace contextRef="#ctx0" brushRef="#br0" timeOffset="-189063.77">32187 7751 512 0,'0'0'80'0,"0"0"-37"16,0 0-5-16,0 0-16 15,0 0-17-15,0 0 2 16,0-12-7-16,-1 21 1 16,-8 11-2-16,2 11 4 15,-3 6-3-15,3 8 2 16,2 4 0-16,-3 8-2 15,1 7 0-15,-2-8-52 16,-3-12-134-16</inkml:trace>
  <inkml:trace contextRef="#ctx0" brushRef="#br0" timeOffset="-186806.65">32983 10663 178 0,'0'0'114'0,"0"0"-41"16,0 0-29-16,0 0-31 15,0 0 18-15,0 0 1 16,0-14-18-16,0 12 3 16,0 2 1-16,0-1-8 15,0 1 1-15,0 0 0 16,0 0-11-16,2 0-3 15,1 0-33-15,10 0-30 16,-1 0 18-16,3 0-140 16</inkml:trace>
  <inkml:trace contextRef="#ctx0" brushRef="#br0" timeOffset="-185546.54">25913 6310 214 0,'0'0'103'0,"0"0"-11"16,0 0-29-16,0 0-27 15,0 0 4-15,0 0-20 16,-5-13 5-16,5 13-4 16,0 0 0-16,0 0-10 0,0 0 0 15,0 0-11 1,0 0 0-16,0 2-1 0,0 15 0 16,0 4 1-16,0 4 1 15,0 0-1-15,0 1 2 16,0-2 0-16,0-1-2 15,0-6 0-15,0 3-3 16,-10-3-55-16,-2 1-16 16,-6-7-70-16</inkml:trace>
  <inkml:trace contextRef="#ctx0" brushRef="#br0" timeOffset="-184962.66">25954 6259 313 0,'0'0'52'0,"0"0"-25"15,0 0 16-15,0 0-28 16,64-101 16-16,-54 78-17 15,2-1 16-15,2 1-14 16,-3 0-10-16,3 3 44 16,-4 3-41-16,1 4 17 15,4 3-13-15,1-2-9 0,7 4 2 16,2 3-6 0,1 1-2-16,-1 4 0 0,-3 0 2 15,-1 0 2-15,-6 0-2 16,-3 9-4-16,-9 5-10 15,-3 2-3-15,0 6 17 16,-6 6 3-16,-24 3-3 16,-11 5 6-16,-6 0-3 15,-1-4-2-15,3-6-1 16,6-8-22-16,6-6-1 0,9-5 19 16,9-6 4-16,6-1 1 15,8 0 5-15,1 0 2 16,0 0-1-16,10 0-7 15,6-5 2-15,6 1-2 16,-3 0 0 0,1 3 0-16,2 1 0 0,-5 0 0 15,-2 0 0-15,5 12-4 16,-4 8 4-16,4 5-1 16,-2 5 1-16,2 0-4 15,0 2-23-15,-3-3 2 16,2-3-44-16,-3-6-47 15</inkml:trace>
  <inkml:trace contextRef="#ctx0" brushRef="#br0" timeOffset="-184545.47">26544 6268 437 0,'0'0'62'0,"0"0"12"16,0 0-24-16,0 0-16 15,0 0-27-15,0 0-5 16,0-6 1-16,0 6-3 0,0 0-2 15,0 0 1-15,0 6 1 16,0 9 5-16,0 4-1 16,-2 3 3-16,-7 5 1 15,2 5 1-15,-3 0-8 16,0 0 1-16,1 0-2 16,2-4 4-16,2-4-3 15,0-4 0-15,5-5-1 16,0-1 0-16,0-4 0 15,0-2 0-15,0 1 0 16,0-2-8-16,2 0-25 16,2-7-82-16,-4 0-163 15</inkml:trace>
  <inkml:trace contextRef="#ctx0" brushRef="#br0" timeOffset="-183824.12">26516 6312 200 0,'0'0'26'0,"0"0"-7"16,0 0-4-16,0 0-1 15,0 0 27-15,0 0 52 16,10-53-43-16,-8 45-6 16,3 0 14-16,0-2-39 15,5 3-4-15,5 0-12 16,5-1-1-16,4 0-1 15,5 3 0-15,4 2-1 16,1 3 0-16,-5 0 3 16,-4 1-3-16,-10 17-5 15,-7 4 2-15,-8 5 2 16,0 4 1-16,0-2 1 0,-15-1 0 16,-3-5 3-16,0-3-2 15,3-3-2-15,0-3 3 16,0-4-3-16,4-2 1 15,1-2-1-15,8-2 0 16,-2-3 1-16,4-1-1 16,0 0-1-16,0 0 0 15,0 0 1-15,0 0 1 16,0 0-1-16,12 0 1 16,12 1 6-16,2 4-6 0,-1 0 0 15,1 0-1-15,-8 6 0 16,-3-1-1-16,0 1 0 15,-9 1 1-15,3 1-1 16,-7 3 1-16,1-1 0 16,-3 0 1-16,0 1-1 15,-10-1 2-15,-16 0 23 16,-11 1 4-16,-4-5-15 16,-1-1 5-16,-3-4-16 15,7-3 1-15,7-3 1 16,5 0-5-16,10 0-27 15,3 0-41-15,11-7-58 16</inkml:trace>
  <inkml:trace contextRef="#ctx0" brushRef="#br0" timeOffset="-183049.35">26985 6521 330 0,'0'0'107'0,"0"0"-76"0,0 0 12 16,0 0-36 0,0 0 3-16,0 0 10 0,-38-14-3 15,34 11 3-15,3-3 20 16,1-1-20-16,0 0-2 16,0-2-10-16,6 1-7 15,10 2 1-15,4 0-1 16,2 4-1-16,-2 2 0 15,2 0 0-15,-1 0 0 16,-2 7-2-16,-2 7 2 16,-1 5-4-16,-3 2 0 15,-7 8 4-15,-6 1-1 16,0 2 1-16,-11 2 0 16,-14-6 1-16,-5-1 1 15,4-4 5-15,3-7-2 16,8-4-2-16,5-2-1 0,10-5-4 15,0-1-7-15,9 1 8 16,30-2-9-16,16-1 7 16,8-2-1-16,10 0-17 15,-7 0 0-15,-7 2 11 16,-12-1 8-16,-12 1 2 16,-15-2 9-16,-13 2-8 15,-3-2 1-15,-4 2-1 16,0-2 6-16,-7 3 0 15,-12 1-7-15,-5 1-29 16,2 0-26-16,2-3-22 0,4 3-170 16</inkml:trace>
  <inkml:trace contextRef="#ctx0" brushRef="#br0" timeOffset="-181578.52">23970 7129 347 0,'0'0'90'0,"0"0"-54"16,0 0 3-16,0 0-16 15,0 0-17-15,0 0 1 16,0 0-4-16,0-37 6 15,2 28 4-15,1-2 1 16,-3 1 28-16,0 5-22 16,0-2 3-16,0 7-11 15,0 0 14-15,0 0-25 16,-9 0 0-16,-9 0-1 16,-2 0-6-16,-1 12-3 15,0 0 9-15,2 2-2 16,2 2 2-16,-3 4 1 0,-5 5 0 15,-4 8-1 1,-5 1 2-16,6 0-2 0,4-2-3 16,8 1 3-16,11-3-3 15,5-2 2-15,1-4 1 16,33-2-4-16,11-5 8 16,15-4-3-16,6-2 3 15,2-3-4-15,0-4-2 16,-6-1-30-16,-10-3-70 15,-16 0-63-15</inkml:trace>
  <inkml:trace contextRef="#ctx0" brushRef="#br0" timeOffset="-181082.34">24313 7257 268 0,'0'0'74'16,"0"0"-12"-16,0 0-1 16,0 0-18-16,0 0 7 15,0 0-11-15,-10-14-5 16,10 14-27-16,0 0-2 16,0 0-2-16,0 0-3 15,0 0 0-15,0 0 0 16,0 0 9-16,0 0-7 15,0 0-1-15,0 0 12 0,0 0-12 16,0 3-1 0,-1 20 1-16,-4 6 3 0,1 12 8 15,2 5 0-15,-2 3-3 16,-1 2-5-16,5-5-2 16,-4-6-1-16,3-2-1 15,1-2 0-15,-1-3-7 16,-4-12-90-16,0-12-287 15</inkml:trace>
  <inkml:trace contextRef="#ctx0" brushRef="#br0" timeOffset="-167331.93">33844 8619 200 0,'0'0'74'0,"0"0"-30"16,0 0-20-16,0 0-9 15,0 0 3-15,0 0 15 16,0 0-8-16,0 0 1 16,0 0-7-16,0 0-11 0,-4 0-6 15,3 0 1-15,0 0-3 16,-2 0 1-16,1 0-1 16,-3 3 0-16,0 1-1 15,5 1-1-15,-5 3 2 16,1 1-1-16,3 1 2 15,0 0-1-15,-3 0 0 16,4 1 3-16,0-3-2 16,0 0-1-16,0-1-1 15,0-1-2-15,4-3 2 16,7-1 2-16,5-2 1 16,-2 0 19-16,-2 0-7 15,2 0 8-15,-5-4 5 16,-2-6-9-16,5-1 2 0,-7-2 12 15,0 0-15-15,2-1-4 16,-3-1-4-16,-3 3-4 16,-1-1 8-16,0 2-6 15,0 2-6-15,0 2-1 16,0 0 0-16,0 4-8 16,-5 3 6-16,-4 0-13 15,-4 0-48-15,-7 7-20 16,3 7 11-16,5-2-138 15</inkml:trace>
  <inkml:trace contextRef="#ctx0" brushRef="#br0" timeOffset="-134079.72">24619 10729 36 0,'0'0'233'0,"0"0"-203"16,0 0-21-16,0 0 49 16,0 0-28-16,0 0-17 15,0 0 7-15,0 0 5 16,0 0-3-16,-6-15-7 15,6 14-12-15,0-1 4 16,0 0-5-16,0 1-2 16,0 1 10-16,0 0 6 15,-3 0 7-15,3 0-13 16,0 0-6-16,0-2 6 0,0 2-9 16,0-2 11-1,0 2-2-15,0-2-9 0,0 1 5 16,0 1 9-16,0 0-1 15,0 0 0-15,0 0-10 16,0 0-2-16,0 0 1 16,0 0-1-16,0 0 0 15,0 0-2-15,0 0-6 16,0 0 3-16,0 0-1 16,0 0-17-16,0 3 3 15,0 9 17-15,0 3-6 16,0 6 6-16,0 1 1 15,0 1 0-15,0 5 2 16,-1-1 1-16,-4 1-3 16,1 0 1-16,4 1 0 0,-1-1-1 15,0 2 2 1,-2 1-3-16,1-2 1 0,-6 0-1 16,6 0 1-1,-4-3 1-15,1 1-1 0,1-3 0 16,4-6 1-16,0 1-1 15,0-7 1-15,0 2-1 16,0-2 3-16,0 3-3 16,0 2 0-16,-5 5-1 15,1 6-1-15,-2-1 2 16,0 3 4-16,-3 0 1 16,1-1-4-16,3-2 0 0,0-2 2 15,5-1-3 1,0-1 0-16,0-2 2 0,0 0-1 15,0-4-1-15,0 0 3 16,0 2-3-16,0-1 1 16,0 4 1-16,0 8-2 15,0 1 0-15,0-3 0 16,0 1-2-16,0-4 4 16,0-3-1-16,0 1 0 15,0 3-1-15,0 0 2 16,0-5 1-16,0 3-1 15,0-8-1-15,0-1 4 16,0 1-5-16,0 4 1 16,0 0-1-16,0 8 3 15,0 4-3-15,0 5 6 0,0 3-2 16,0-5-3-16,0-6 2 16,0-6-1-16,0-1-2 15,0-1 0-15,0-3 1 16,0 1-1-16,3-4 2 15,-1 1-1-15,3-1-1 16,-2 1 1-16,-1-2-1 16,1-2 0-16,-3 6 0 15,0-3 1-15,0 4-1 16,0 0-1-16,0-3 0 16,0 1 2-16,0-2-3 15,0-2-22-15,0 1-7 16,0-2-17-16,0-5-62 0,0-2-301 15</inkml:trace>
  <inkml:trace contextRef="#ctx0" brushRef="#br0" timeOffset="-132438.72">23636 12580 199 0,'0'0'25'0,"0"0"-7"0,0 0 2 16,0 0-15-16,0 0-5 15,0 0 3-15,-82-25-2 16,71 18 32-16,-3 0-1 15,1 1 7-15,-2 0 5 16,0 2-16-16,0-1-20 16,0 1-2-16,3 2-1 15,-2 1-3-15,8-1 3 16,1 2 0-16,4 0-2 0,1 0 12 16,0 0-12-1,0 0-6-15,0 0 2 0,0 0-1 16,0 0 4-1,6 0 1-15,12 2-1 0,6 3-1 16,8-2 5-16,8 1 6 16,3-3-5-16,12 1 7 15,0-2-7-15,5 0-1 16,3 0 6-16,0 0 6 16,3 0-2-16,2 0-8 15,1-3 13-15,2-2-4 16,2-1 8-16,10 3-15 15,0 0-3-15,6 3-6 16,-4 0 1-16,-5 0-2 16,-10 0 0-16,6 0 0 0,4 0 0 15,7 0 7 1,7 0-7-16,-4 1 0 0,1 4 0 16,-2 1 0-1,-4-1 0-15,-2-1 0 0,-7 2 0 16,-7-1 0-16,-8-2-3 15,-12 2-2-15,-4-3 3 16,-10 0 2-16,-8-2-6 16,-2 0 10-16,-1 0-8 15,1 0 3-15,4 0 1 16,2 0 0-16,-2 0 2 16,1 0-4-16,-4 0 2 0,-5 0-9 15,-6 1 5-15,-5 1 4 16,-5-2-4-16,-2 0 4 15,-3 0 2-15,0 0-2 16,0 0 0-16,0 0 1 16,0 0 3-16,0 0-2 15,0 0 0-15,0 0 2 16,0 0-1-16,0 0-3 16,0 0 0-16,0 0-2 15,0 0 1-15,2 0 1 16,-2 0 1-16,1 0-1 15,-1 0-1-15,0 0 0 16,0 0-2-16,0 0 0 16,0 3 2-16,0 1-2 0,0 3 1 15,0 3 2-15,0 2 4 16,0 2-4-16,0 2 1 16,0 7-1-16,0 2 1 15,-1 5-1-15,-4 2 0 16,-4 2 1-16,2 2 2 15,-3-1-1-15,1 3 2 16,3 0 1-16,0 5-2 16,6-2-2-16,0 5-1 15,-4-2 3-15,4 5-1 16,-1-3 2-16,-3 2-4 16,0-2 0-16,-3 0-3 15,0-3 4-15,-3-3-1 0,1 1 3 16,0-1 1-1,8 0-4-15,1 0 2 0,0-5-2 16,0-1 1-16,0-1-1 16,0 7 0-16,0 6 9 15,0 5-4-15,0 5-3 16,0-9 0-16,-4 1 0 16,1-1-2-16,0-5 2 15,-1-4-1-15,-1-6-1 16,-1-10 0-16,-1 0-1 15,-3-5-10-15,-1-5-72 16,0-11-74-16</inkml:trace>
  <inkml:trace contextRef="#ctx0" brushRef="#br0" timeOffset="-129867.83">23429 12602 266 0,'0'0'77'0,"0"0"-38"16,0 0 8-16,0 0-14 16,0 0-7-16,0 0-6 15,0-7 19-15,0 7-4 16,0 0 5-16,0 0-12 16,0 0-21-16,0 0 0 15,0 0-7-15,0 0-8 16,-5 12 8-16,-6 7 3 15,-7 6-3-15,6 4-1 16,-2 4 1-16,2 7-3 16,-5 3 3-16,2 6 1 15,4 4 1-15,-4 4-1 16,5 0-1-16,4 0 6 0,-4-3-6 16,0 0 0-16,1 3-1 15,-1-1 2-15,3 4 4 16,0 3-1-16,-1 2 3 15,-2 3-4-15,-1 1-2 16,-1 2 0-16,-5-5-1 16,1-3 0-16,1 2 0 15,-3-4-1-15,4-2 0 16,2-7 1-16,2-6 4 16,1-2-4-16,3 1 0 15,0 3-8-15,1 1 6 0,1 0 2 16,-2-2-4-16,1-5 4 15,5-8 0-15,-2-3 0 16,2-6 0-16,0-2-2 16,0-6 2-16,0-2-1 15,0-5-6-15,0-3 3 16,0-2 3-16,0-2-20 16,0 1 18-16,0-3-1 15,0-1 3-15,0 2 1 16,0-2 0-16,0 0 0 15,0 0 0-15,0 0-5 16,2 0 4-16,3 0 1 16,1 0 0-16,3 0 3 15,6 0-3-15,0 0 1 0,6 0 5 16,0 0 4-16,0 0-3 16,4 0 5-16,3 0-9 15,4 0 6-15,7 0-5 16,0 0 2-16,7 0-5 15,4 0 1-15,-3 0-2 16,1 0 2-16,-1 0 0 16,1 0-4-16,-2 4 6 15,1 1-5-15,3 2 2 16,-2-4-1-16,-1 2 0 16,1-1 2-16,-2-1-4 15,-1 2 4-15,-4-2-4 0,0 1 3 16,-2 1-1-1,1-1 2-15,-3-1 0 0,4 1-2 16,1-3-2-16,-1 0 1 16,3 2 1-16,3-1 0 15,3-2-2-15,1 0 4 16,-5 0-2-16,-6 0 0 16,0 0 0-16,-4 1 0 15,2-1-1-15,-2 0 1 16,0 0 0-16,2 0 2 15,-4 0-4-15,2 0 2 16,-4-1 0-16,-2-4 0 16,-4 3 0-16,-1 0 1 0,-2-2-1 15,7 3 1-15,-3-2-1 16,3 2-1-16,3-1 1 16,3 2 1-16,0-2-1 15,0 1-3-15,1-1 1 16,-6 0-3-16,-1 2 4 15,-7 0-1-15,-3 0 2 16,0 0 1-16,-3 0-1 16,3 0-1-16,-3 0-2 15,7-2-4-15,-3 2-3 16,0-1-1-16,1 1-5 16,-1-2 0-16,-3 1 16 0,0-1 1 15,-3 0-1 1,0 1 0-16,2-1 0 0,-2 2-1 15,0 0-2-15,-1 0-1 16,-3 0-10-16,1 0 4 16,1-2 6-16,4-1 3 15,0-1-4-15,2-1-12 16,-1 3 7-16,-3 1-3 16,-1-1 8-16,-4 2 4 15,-5 0-5-15,1 0 6 16,-1 0-1-16,2 0 0 15,1 0-3-15,4 0 4 16,3 0 0-16,2 0 2 16,2 0-2-16,-4-2-2 15,-8 1 2-15,0 1-2 0,-5 0 7 16,-2 0-10-16,0 0 4 16,0 0 1-16,0 0 0 15,1 0 0-15,-1 0 0 16,2-4 1-16,1 1-1 15,2-1 1-15,0-3-1 16,-1 3 5-16,-3-2 8 16,-1 2-1-16,0-2 17 15,0 1-12-15,0-1 7 16,0 3-22-16,0-3 0 16,0 3 0-16,0-1 1 15,0-1-2-15,0 1-1 0,0-3-13 16,0 2 13-1,0 0 0-15,0 0-1 0,0 0 1 16,0 0 3-16,0 0 0 16,0-2-3-16,0 2 2 15,0-4-2-15,0 1 0 16,0 0 3-16,0-1-3 16,0 1 0-16,0 1 0 15,0 0-1-15,0-1 1 16,0-1 0-16,0-2 0 15,0 2 1-15,0-1 0 16,0-3 5-16,0-1 1 16,0 3-7-16,0-3 0 15,0 2 0-15,0-1 0 16,0-3-4-16,2 2 3 0,1 1-1 16,2-1-8-1,-5 0 10-15,3 4 19 0,-3-2-17 16,0 2-2-16,2 1 7 15,0-1-3-15,-1 1 2 16,1 1-6-16,3-2-4 16,0-5 3-16,2 1-7 15,-1-2-5-15,2 2 12 16,-1 4 1-16,-2 1 0 16,-2 2 0-16,-1 2 7 15,-2 1 1-15,1-5-6 0,-1 2-2 16,4 1 0-16,-2-1-7 15,-2 4 7-15,3 1 3 16,-3 0-3-16,0 1 0 16,0 1-1-16,0 0-3 15,0 0-3-15,0 0-24 16,0 0-27-16,0 0-23 16,0 0-22-16,-5 0-88 15</inkml:trace>
  <inkml:trace contextRef="#ctx0" brushRef="#br0" timeOffset="-126620.05">23886 12988 258 0,'0'0'150'16,"0"0"-102"-16,0 0-41 15,0 0-3-15,0 0-1 16,0 0 7-16,0 0 15 16,0-22 9-16,0 19 2 15,0 1-19-15,0 0 25 16,0 2-14-16,0 0-13 15,0 0-15-15,0 0 3 16,0 0 1-16,0 0-3 16,0-1-1-16,0 1 2 15,0 0-1-15,0 0-1 0,0 0 0 16,0 0 0-16,0 0 0 16,0 0-1-16,0 0 0 15,0 15-8-15,-7 10 5 16,3 5 4-16,-4 6 6 15,2-1-4-15,0-1-2 16,1 0 1-16,-4-2-1 16,3-2 0-16,0-5 0 15,-3-3 0-15,3-1 0 16,1-4-2-16,1-2-47 16,3-5-3-16,1-8-77 15</inkml:trace>
  <inkml:trace contextRef="#ctx0" brushRef="#br0" timeOffset="-125763.83">23674 13181 194 0,'0'0'119'15,"0"0"-74"-15,0 0 16 16,0 0-31-16,0 0-7 15,0 0 5-15,-11-7-10 16,11 7 2-16,0 0 1 16,0 0 0-16,0 0-11 15,0-2-3-15,0 2-2 16,0 0-5-16,0 0 1 16,0-2 0-16,0 1 1 0,0-1-1 15,11-3 0 1,4 3-1-16,0-1 0 0,6 1 1 15,3-1-1-15,4-1 0 16,4 3 1-16,3-1 0 16,-3 0-1-16,-1 2 0 15,0 0 2-15,1 0-2 16,0 0 1-16,-2 9 0 16,0 6-1-16,-6-1-5 15,-5 4 4-15,-8-2 1 16,-6-1 0-16,-5 1 0 15,0-3 5-15,0 1-4 16,0 0 1-16,-15-3 3 16,-1 1-4-16,-1-1 0 0,6-5-1 15,1 1-1-15,5-7-13 16,0 0 14-16,5 0 0 16,0-5-3-16,0-14-13 15,5-4 5-15,13-6 11 16,7 1 0-16,1 0-4 15,-1 0 4-15,2 4 4 16,1 2-3-16,-5 4 2 16,2 6 6-16,-7 0-9 15,-3 8 1-15,-4 4-1 16,-2 0 0-16,-4 0 0 16,2 0-3-16,-3 7-1 15,-3 8 4-15,3 5 0 0,-4 4 3 16,0 2 2-1,0-1 3-15,0-2 1 0,0-5-9 16,0 0 4-16,-6-5 1 16,-3 1-5-16,3-2 0 15,-3-2-2-15,-2-3-47 16,1-7-60-16</inkml:trace>
  <inkml:trace contextRef="#ctx0" brushRef="#br0" timeOffset="-125577.33">24344 12895 499 0,'0'0'93'0,"0"0"-47"16,0 0-18-16,0 0-15 16,0 0-10-16,0 0-3 15,7-60-17-15,3 60-73 16,3 0 14-16,1 12-4 15,1 3-64-15</inkml:trace>
  <inkml:trace contextRef="#ctx0" brushRef="#br0" timeOffset="-125012.99">24703 13086 191 0,'0'0'268'16,"0"0"-192"0,0 0-46-16,0 0-12 0,0 0 1 15,0 0-6-15,15-24-8 16,-15 13 3-16,0 1-7 16,0 3 23-16,0 5-3 15,-4 2-14-15,-16 0-4 16,-11 14-3-16,-6 11 4 15,4 0-2-15,8 1-2 16,14-5-9-16,6-2-12 16,5-5-7-16,0-5 11 15,0-4 16-15,12-3 1 0,2-2 2 16,3 0-1-16,-4 0 0 16,-6 0 2-16,2 0 4 15,-8 0 8-15,0 0-14 16,3 0-2-16,6 10 3 15,-2 10-3-15,4 8 1 16,1 0-1-16,0 4 1 16,-3 6 2-16,-3 0-2 15,-7 4 8-15,0 1-6 16,0-5 13-16,0-3-12 16,-17-9 8-16,-3-6-10 15,-2-7 18-15,-7-3-6 0,3-8-3 16,0-2 0-1,1 0-9-15,4-12-1 0,6-13 0 16,7-6-5-16,8-5 2 16,0 3-16-16,26-2-8 15,11 6-35-15,5 2-60 16,-1 2-69-16</inkml:trace>
  <inkml:trace contextRef="#ctx0" brushRef="#br0" timeOffset="-123987.86">25117 13074 343 0,'0'0'60'0,"0"0"16"16,0 0-56-1,0 0-4-15,0-87 3 0,-4 75 12 16,-7 3 6-16,2 4-11 15,-2 5 8-15,-5 0-19 16,1 0-15-16,-5 10-2 16,4 9 2-16,5 3 0 15,6-2-3-15,3 1 0 16,2-3 0-16,0-3 1 16,0-7 0-16,7-3-4 0,-2-1 5 15,5-4-3 1,0 0 4-16,-4 0 11 0,1 0-11 15,-2-4 4-15,-1 1-3 16,-4 1 2-16,5 0 0 16,-1 1-3-16,2 1-1 15,-1 0 1-15,1 0-6 16,4 17 4-16,-5 15-3 16,-2 11 4-16,-3 10 1 15,0 4 0-15,0 7 0 16,-3-5 1-16,-12-3 0 15,-2-6 2-15,-7-11 4 16,-3-10-5-16,-8-10 5 16,5-6-6-16,3-10 0 15,9-3 4-15,4 0 9 0,8 0 0 16,2-16-13-16,4-15-1 16,9-9-3-16,18-8-3 15,11-2 4-15,7 1 1 16,1 1 0-16,1 2-5 15,1 1 2-15,-1 2 2 16,-2 1 2-16,-9 5 0 16,-4-1-1-16,-7 8 1 15,-8 3-2-15,-6 7 0 16,-7 9 2-16,-4 2 0 0,0 4 1 16,0 3 0-1,0 2-1-15,-9 0-3 16,-3 0-7-16,1 6 1 15,-2 7 4-15,3 5-2 0,3 3 2 16,0 5 1-16,2 5 4 16,2 2 1-16,3 3-1 15,0-1 0-15,0-3 5 16,15-5-2-16,6-6-1 16,-1-6-2-16,1-4 3 15,0-6 3-15,-6-3 1 16,-4-2-5-16,-2 0-2 15,-3-11 2-15,-1-10 5 16,0-4-7-16,2-6-1 16,1-2 0-16,-1-4-13 0,4 1 5 15,3 2 3-15,2 7-16 16,1 4 18-16,0 9 0 16,3 6 4-16,-2 3 1 15,-2 5-1-15,6 0 0 16,-7 0-5-16,-5 13 1 15,-3 12 0-15,-3 8 1 16,-4 7 1-16,0 4 2 16,0 6 6-16,-14 1 0 15,7-7 1-15,0-1-3 16,7-7-6-16,0-5 2 16,2-6-23-16,13-8-41 0,1-8-150 15</inkml:trace>
  <inkml:trace contextRef="#ctx0" brushRef="#br0" timeOffset="-122726.96">23835 13707 143 0,'0'0'92'0,"0"0"-47"0,0 0 13 16,0 0 27-16,0 0-39 16,0 0-6-16,0-41-4 15,0 35-11-15,-9 1-8 16,-2 2-1-16,-5 1-15 15,-4 2 2-15,-7 0-3 16,-5 0 0-16,-3 9-3 16,4 5 3-16,3 0-1 15,13 5 1-15,7 1-4 16,8 3-9-16,0 1 8 16,13 0 3-16,19 1 0 15,3 2 2-15,3 1 2 0,-2 0-2 16,-9 1 1-1,-9-6 0-15,-11 1-1 0,-7-5 0 16,0-3 0-16,-22 0 20 16,-4-3 9-16,-5-3-6 15,2-3-18-15,6 0 7 16,3-6-10-16,6 4-2 16,6-5-7-16,8 0-55 15,0 0-19-15,0-20-210 16</inkml:trace>
  <inkml:trace contextRef="#ctx0" brushRef="#br0" timeOffset="-122472.89">23953 13833 432 0,'0'0'97'0,"0"0"-78"16,0 0 0-16,0 0-1 15,0 0 1-15,0 0 2 16,0 0-7-16,-10-11-14 16,10 11 0-16,0 22-1 15,0 11 2-15,0 7 4 16,0 7-3-16,-2 2 1 16,-11-1-3-16,0-6-31 0,2-9-27 15,4-9-41 1,4-16-112-16</inkml:trace>
  <inkml:trace contextRef="#ctx0" brushRef="#br0" timeOffset="-122118.89">24193 13817 299 0,'0'0'162'15,"0"0"-76"-15,0 0-44 16,0 0-39-16,0 0 0 15,0 0-3-15,-91-51 1 16,72 67 3-16,3-1-4 16,11 0-5-16,5 0 4 15,0-1-1-15,1-1 2 0,12-1 1 16,6 0 2-16,-8 0-3 16,4 1 1-16,-4 1-1 15,-2 2 2-15,1 6 0 16,-4 4 1-16,1 6 0 15,1 3 7-15,-6 2 1 16,1 2-7-16,-3-7 1 16,0-1-3-16,0-6 3 15,-5-1 1-15,-5-3-6 16,1-5 0-16,2 0-54 16,-2-9-14-16,-1-7-171 15</inkml:trace>
  <inkml:trace contextRef="#ctx0" brushRef="#br0" timeOffset="-121236.59">24324 13848 359 0,'0'0'111'0,"0"0"-68"16,0 0-28-16,0 0-11 0,0 0-4 16,0 0 3-16,2 33 1 15,0-9 4-15,-2 2 4 16,0 0-2-16,0-2-5 16,0-5-2-16,0-3 5 15,-2-6-5-15,-2-1 1 16,0-6-2-16,-1-1-1 15,4-2 4-15,-2 0-1 16,3-2 2-16,0-15-2 16,3-3-4-16,18-5-31 15,7-1 9-15,1 0 5 16,1 7 15-16,-7 4-5 16,-6 8 6-16,-3 7 1 15,-9 0-2-15,-1 0 1 0,-2 9-5 16,2 9 3-16,4 8 3 15,5-1 0-15,2-4 0 16,7-5 3-16,3-5-6 16,2-9 3-16,4-2-8 15,2 0-5-15,-7-15-1 16,-2-4 9-16,-12-1-3 16,-8 1 8-16,-4 3 9 15,-11 6 8-15,-11 8-9 16,-1 2 9-16,-2 0-13 15,6 0-4-15,4 8-1 16,9 1 0-16,2 2 0 16,4-4 0-16,0-2-2 15,0 2 3-15,6-2 3 0,8 2-2 16,2 1 5-16,2 3 8 16,0 2-12-16,2-1 2 15,2-4 2-15,-1-3-8 16,5-5 5-16,-1 0-3 15,1-17 4-15,1-7 2 16,1-11-6-16,2-8 0 16,-1-3-1-16,-7-5-5 15,-7 3-8-15,-10 9 14 16,-5 9 5-16,0 6 21 0,-2 10 15 16,-6 5 9-1,3 6-34-15,0 1-7 16,5 2-7-16,0 0 0 0,-3 0-2 15,1 0-4-15,1 16 4 16,-4 10-1-16,0 12 2 16,3 12 10-16,0 12-6 15,1 8 5-15,1-2-8 16,-5 2 1-16,1-5-3 16,-1 1-4-16,-7-11-48 15,-3-13-142-15</inkml:trace>
  <inkml:trace contextRef="#ctx0" brushRef="#br0" timeOffset="-120012.99">25431 14033 256 0,'0'0'112'0,"0"0"-71"0,0 0-16 15,0 0-7-15,0 0 2 16,0 0-4-16,0-15-2 16,0 11-3-16,-2 4-4 15,-6-1 11-15,1 1-1 16,-3 0-3-16,-1 0-11 16,-3 7 0-16,-3 11-1 15,3 5 2-15,-1 5-4 16,8 2 8-16,-2 4-8 15,7 3 1-15,2-1 4 0,0-3-4 16,7-3 0 0,23-4-1-16,6-9 2 0,7-6-2 15,-2-4-12-15,-5-7-48 16,-6 0-50-16</inkml:trace>
  <inkml:trace contextRef="#ctx0" brushRef="#br0" timeOffset="-119765.96">25643 13957 110 0,'0'0'299'0,"0"0"-260"16,0 0-33-16,0 0-6 0,0 0-2 16,0 0 2-1,-16 7 0-15,12 11 11 0,0 2 31 16,3 8-15-16,0 1-7 15,1 4 0-15,0 3-11 16,0-1-8-16,0 2 2 16,0-1-3-16,0-3 0 15,0-5-38-15,0-7-20 16,1-11-68-16</inkml:trace>
  <inkml:trace contextRef="#ctx0" brushRef="#br0" timeOffset="-119474.38">25883 14047 491 0,'0'0'89'16,"0"0"-86"0,0 0 0-16,0 0-3 0,-99 30-3 15,73-8 3-15,0 3 4 16,7-3-4-16,8-3-2 15,9-3-2-15,2-2-5 16,0-2 9-16,15-4 1 16,7 3 6-16,5-1-6 15,-1-1 1-15,0 3-2 16,1 0-2-16,1-5 2 16,-1-1-12-16,0-4-32 0,-2-2-15 15,-7 0-49 1,-1-8-128-16</inkml:trace>
  <inkml:trace contextRef="#ctx0" brushRef="#br0" timeOffset="-119284.16">26003 14212 103 0,'0'0'158'16,"0"0"-57"-16,0 0 24 16,0 0-58-16,0 0-5 15,0 0-13-15,0-71-14 16,0 71-19-16,0 0-16 16,0 0-1-16,-7 17 0 15,2 8 1-15,4 4 0 16,1 9 1-16,0 3-1 15,0 1 2-15,0 2-2 16,0-5 0-16,-2-7-1 16,-8-5-58-16,-3-14-64 15,-2-9-98-15</inkml:trace>
  <inkml:trace contextRef="#ctx0" brushRef="#br0" timeOffset="-119060.64">25966 14094 480 0,'0'0'73'0,"0"0"-23"16,0 0 6-16,0 0-26 0,0 0-22 16,0 0-6-16,86-47-2 15,-33 40 0-15,9 4 0 16,11-1-3-16,-1 4-21 15,-8-3-102-15,-12 1-420 16</inkml:trace>
  <inkml:trace contextRef="#ctx0" brushRef="#br0" timeOffset="-116410.02">24388 14705 294 0,'0'0'101'0,"0"0"-44"16,0 0-24-16,0 0-7 0,0 0 1 15,0 0-3-15,0 0-6 16,0-33-1-16,0 28-6 16,0 1 2-16,0 0-5 15,0 4 23-15,0-1-16 16,0 1-1-16,0 0-9 16,0 0-5-16,0 0 0 15,0 0-5-15,-1 8 5 16,-2 10 0-16,0 12 0 15,-2 4 3-15,1 6-2 0,1 5-1 16,3 2 0-16,-3 3 1 16,3-3 0-16,-2 0 0 15,2-3-1-15,0-5 0 16,0-4 0-16,0-6-1 16,-2-9 1-16,-4-3 2 15,1-6-2-15,-5 0-5 16,-3-3-12-16,-2-6 15 15,-5-2-39-15,4 0 13 16,0-10-3-16,-3-7-4 16,3-2 8-16,-2 0 21 15,-3 6 4-15,-3 0 2 16,-1 6 4-16,3 0 4 0,1 7-1 16,-1 0-3-1,4 0-3-15,5 0-2 0,7 0 2 16,-2 0 0-16,8 0-1 15,0 0 1-15,0 0-1 16,0 0 6-16,25 0-5 16,20 0 22-16,18 0-2 15,10 0-8-15,17 0-13 16,9 4 2-16,-2-4-2 16,-2 0 1-16,-12 0 5 15,-16 0-6-15,-13 0 1 16,-19 0 0-16,-14-4-1 15,-11 1 2-15,-10 3 5 0,0 0 53 16,0 0-30 0,-15 0-21-16,-10 0-5 15,-4 2-1-15,-1 12 0 0,0 5-3 16,3 5 4-16,-4 8-4 16,4 7 0-16,2 1 0 15,-2 8 0-15,-4 1 1 16,-4 3-3-16,-1 0-4 15,2-5 4-15,-1-5-9 16,4-9-3-16,0-4-13 16,4-6-42-16,-3-10 0 15,4-10-64-15</inkml:trace>
  <inkml:trace contextRef="#ctx0" brushRef="#br0" timeOffset="-116115.49">24080 15160 352 0,'0'0'118'16,"0"0"-74"-16,0 0-12 0,0 0-25 15,0 0-2 1,0 0-5-16,20 24 17 0,10 11 18 16,7 13-1-16,4 12-11 15,7 3-6-15,-5-2-14 16,-1 1-3-16,1-3-3 16,-10-6-75-16,-3-12-63 15</inkml:trace>
  <inkml:trace contextRef="#ctx0" brushRef="#br0" timeOffset="-112524.27">22112 10984 14 0,'0'0'114'16,"0"0"6"-16,0 0-100 15,0 0 7-15,0 0-13 16,0 0-5-16,0 0-6 16,-34-17 2-16,33 15-4 15,-3 0-1-15,0-1 6 0,3-1 30 16,0-1-8-16,-4 2-2 16,1-1-13-16,0 1 11 15,2-3-12-15,-1 4 4 16,1 1 2-16,-3-3-11 15,4 3 5-15,-3-1-10 16,3 2 3-16,-3-3 7 16,4 0-4-16,0 2-1 15,-4-4 4-15,4 3-9 16,-1-2 0-16,0-2-1 16,-2 3 1-16,1-2-2 15,-2 1 0-15,1 0 2 16,0 0-1-16,-1 1 0 15,3 0-1-15,1 1 5 16,-2 0 17-16,2 0-7 0,0 2-3 16,0 0-3-16,0 0 0 15,0 0 0-15,0 0-8 16,0 0 2-16,0 0-3 16,0 0 0-16,-2 0-3 15,2 0-2-15,0 0 5 16,-1 0 2-16,-1 0-2 15,-5 7 0-15,-1 10-2 16,0 3 4-16,-4 2-2 16,1 5 0-16,1-3 0 15,0 3 2-15,4 1-2 16,1 4 0-16,-1 6 1 16,1 3-1-16,1 2 0 15,-2-4 4-15,1-1 4 0,0-4-3 16,-4-5 4-16,1 0-1 15,-2-6-4-15,2-2 5 16,5-4-2-16,-1-8-2 16,4-4-5-16,-3 0-4 15,3-3 4-15,0-2 0 16,0 0 3-16,0 0 2 16,0 0 7-16,0 0 14 15,0 0-14-15,0 0-3 16,0 0-2-16,0 0-7 0,0 0 4 15,0-2-6 1,8-5 2-16,2 2 0 0,-3 2-2 16,1-1 2-16,-1 1-1 15,8-1 1-15,0 1-2 16,7-4 0-16,9 0 2 16,2-2 0-16,6-3 0 15,-2 3 0-15,0-2 0 16,-4 2 0-16,-4 2 0 15,-7 3 0-15,-3 0 0 16,-3 3 1-16,-6-1-1 16,1 2-1-16,-2 0 1 15,0 0-1-15,-1-2 1 0,1 2 0 16,-1-1 0-16,-6 1 0 16,-2 0 2-16,0 0-2 15,0 0 1-15,0 0-1 16,0 0 0-16,0 0 0 15,0 0 0-15,0 0-1 16,0 0-12-16,0 0-30 16,0 0 0-16,3 0-58 15,5 0 33-15,-5 0-159 16</inkml:trace>
  <inkml:trace contextRef="#ctx0" brushRef="#br0" timeOffset="-110890.56">28439 4269 74 0,'0'0'139'16,"0"0"-117"-16,0 0 25 15,0 0-16-15,0 0-21 16,0 0 7-16,-20-8 15 16,20 8-17-16,0 0-7 15,0 0 10-15,0 0-9 16,0 0-7-16,0 0 0 0,0 0-4 16,0 0-19-16,0 0-19 15,0 0 28 1,0 0 12-16,0 0 0 0,0 0 4 15,0 0 15-15,0 0 28 16,0 0-31-16,0 0-7 16,0 0-9-16,0 0 1 15,0 0 2-15,0 2-5 16,0 5 2-16,0 2 0 16,0 3 0-16,0 6 2 15,0 3-2-15,0 1 0 16,3 3 2-16,-1 2 4 15,-1 0 1-15,-1-2 2 16,4-1-1-16,-4-4-1 0,0-1-3 16,0-3-1-16,0 2 0 15,0-2-6-15,0-6-23 16,-4-5-142-16</inkml:trace>
  <inkml:trace contextRef="#ctx0" brushRef="#br0" timeOffset="-109816.45">28646 3392 270 0,'0'0'83'0,"0"0"-41"15,0 0 6-15,0 0-19 16,0 0-3-16,0 0 1 16,-8 0 11-16,8-1-13 15,0-1 1-15,0 2-20 16,-1-2 16-16,1 0-5 16,0 1 3-16,0 1-9 15,0 0-11-15,0 0 11 0,0 0-10 16,0 0 3-16,0 0-2 15,0 0-1-15,0-2 12 16,0 2-11-16,0-2-1 16,1-1 0-16,13-4 0 15,9-1-1-15,10 0 0 16,0 1 0-16,7-2-1 16,-3 0 1-16,-4 1 5 15,-5 1-5-15,-10 3-1 16,-3 4-29-16,-5 0-6 0,1 0-42 15,-1 0-21 1,-5-3-46-16</inkml:trace>
  <inkml:trace contextRef="#ctx0" brushRef="#br0" timeOffset="-109426.47">28777 3187 101 0,'0'0'99'0,"0"0"-43"16,0 0-19-16,0 0 7 15,0 0 21-15,0 0-19 16,-16-12-12-16,16 12-10 16,0 0 1-16,0 0 6 15,0 0-14-15,0 0-1 16,0 0-7-16,0 0-5 16,0 0-4-16,0 8-1 15,0 13-2-15,0 7 6 16,0 5 1-16,0 0-4 15,5 3 2-15,0-1-6 16,1-2 4-16,0-4-41 0,-2-10-57 16</inkml:trace>
  <inkml:trace contextRef="#ctx0" brushRef="#br0" timeOffset="-74316.84">22134 8242 128 0,'0'0'98'0,"0"0"7"15,0 0-80 1,0 0 36-16,0 0-24 0,0 0-21 16,0 0 7-16,0 0-9 15,0 0 5-15,0 0 9 16,-31-61-14-16,28 59-10 15,2-1 11-15,1 1-12 16,0 2-1-16,0 0 0 16,-1-2 0-16,-3 2 1 15,3-1-3-15,1 1 2 16,-4-3-1-16,0 3 5 16,2 0-5-16,-3 0-1 0,0-1-3 15,0 1 1-15,-1 0 2 16,2 0-2-16,-1 0 0 15,-1 0-3-15,-4 0-1 16,-1 1 3-16,-1 9-2 16,-1-4-10-16,1 3 8 15,1-1-1-15,-1 1-1 16,0-1 8-16,6-1-2 16,0-1 1-16,3 1 0 15,3-2-6-15,0 4 2 16,0-2 2-16,0 4 4 0,0 1-2 15,0 0-6 1,5 1 5-16,2 1 3 0,-2-1-2 16,3-1 1-16,-3 0-3 15,5-4 2-15,2 1-3 16,-1-2 2-16,3-2 2 16,2 1 1-16,-5-2-3 15,4-1-3-15,-4-1-3 16,3 0 9-16,-7-2-1 15,6 0-2-15,-4 0-7 16,3 0 7-16,-2-2 3 16,-2-6 2-16,2-3-2 15,0 1 2-15,-4 0 6 16,3-2-3-16,-2 0 8 0,-2 0-8 16,4 1-3-16,-4-2-1 15,0 4 0-15,0 1 4 16,-4-3-3-16,-1 6 0 15,0-2-2-15,0 2 2 16,0-2-2-16,0 1 1 16,0 3-1-16,0-4 1 15,-1 1-2-15,-4 0 0 16,0 3 1-16,1 0 0 16,2-1 1-16,-2 1-2 15,-2-1 0-15,-2 1 0 16,1 1-1-16,3 0 2 15,-1-1 0-15,2 3 0 0,-4-1-1 16,-1-1 0 0,2 2 1-16,-3-2-12 0,-4 2 10 15,5 0 2-15,-3 0 3 16,-2 0-3-16,1 0-7 16,-3 0 5-16,4 4 4 15,1 2 1-15,1-1-3 16,4 2-1-16,3-2-1 15,-3 0 2-15,0 1-2 16,5 0 1-16,0-4-11 16,0 3 12-16,0 0 0 15,0-1-2-15,0-3-2 16,0 3 3-16,0-2 1 16,0-2 1-16,0 3-1 15,0-1-10-15,0 0 0 16,3 1-9-16,0-1-25 0,1 0-32 15,3-1 59-15,2-1-103 16</inkml:trace>
  <inkml:trace contextRef="#ctx0" brushRef="#br0" timeOffset="198669.86">28813 13192 218 0,'0'0'122'16,"0"0"-71"-16,0 0-32 15,0 0-10-15,0 0-8 16,0 0-1-16,0 0 2 0,0 0 0 15,0 0 1 1,0 0 16-16,0 0 14 0,0 0-5 16,0 0-4-16,0 0-2 15,0 0-5-15,0 0-10 16,0 0 1-16,0 0 1 16,0 0 3-16,0 0-3 15,0 0-6-15,0 0-3 16,0 0 3-16,0 0-2 15,2 0-1-15,-2 0 1 16,0 0-1-16,0 0 2 16,0 0-2-16,0 0-2 15,0 0 2-15,0 0 0 0,0 0 1 16,0 0-2-16,0 0-1 16,0 3-1-16,0 1 3 15,0-1 0-15,0 2 3 16,3-3-3-16,-1 3 0 15,1 1 0-15,2 0 0 16,-2-2 1-16,1 5-1 16,1-1 0-16,-2 3 0 15,0-1 0-15,0 2 0 16,-1-1 0-16,1 1 1 16,0 3-1-16,-1-4 1 15,0 1-1-15,-1-2 0 0,3 1 0 16,-1-2-4-1,-1-6 2-15,-2 3 2 0,1 0-2 16,3-5 0-16,-1 0 2 16,-1 2 1-16,-2-2-1 15,1-1-1-15,-1 2-2 16,0-2 1-16,0 2 2 16,0-2-3-16,0 0 3 15,1 0 0-15,-1 0 0 16,3 0 0-16,2 0-2 15,2 0 2-15,6 0 0 16,0-2 3-16,5-4-3 16,-4 2 0-16,1-6 0 15,6 3 0-15,-1-3 0 0,6-1 0 16,4-1 2-16,-3 0-2 16,3 0-3-1,0 0 3-15,-1 2 0 0,5-3 0 16,3 1 0-16,1-4-2 15,3-1-9-15,5-2 3 16,0 0-1-16,-3 4 2 16,-6 1 0-16,-8 6 6 15,-8 3 0-15,-6 2 1 16,-5 1 0-16,-1-1 0 16,-2 3 0-16,0 0-1 15,-2 0 1-15,-2 0 0 16,-3 0-3-16,2 0 6 0,-2 0-3 15,0 0 2-15,1 0 4 16,3 0-3-16,1 0 10 16,0 0-10-16,-4 0 0 15,-1 0 0-15,0 0-3 16,0 0 0-16,0 0 1 16,0 0 0-16,0 0 0 15,0 0-1-15,0 0 0 16,0 0 0-16,0 0 0 15,0 0 1-15,1 0-1 16,-1 0 1-16,0 0 4 16,0 0-3-16,0 0 2 15,0 0-8-15,0 0 6 16,0 0-2-16,0 0 3 0,0 0-3 16,0 0-5-16,0 0 5 15,0 0 0-15,0 0 0 16,0 0 0-16,0 0 0 15,0 0 0-15,0 0 4 16,0 0-4-16,0 0 0 16,0 0 0-16,0 1-4 15,3 1 7-15,-2 0-7 16,-1-2 4-16,0 0-4 16,0 0 4-16,0 0 2 15,4 1-2-15,-4-1-6 0,0 0 6 16,0 0 0-1,0 0 0-15,0 0-1 0,0 0-3 16,0 0 4-16,0 0-11 16,0 2 0-16,0-2 10 15,0 0-8-15,0 2 5 16,0-2-10-16,0 3-1 16,0 1 8-16,0-1-19 15,0 2-3-15,1-2 6 16,-1 3-35-16,0-1-11 15,0 2-34-15</inkml:trace>
  <inkml:trace contextRef="#ctx0" brushRef="#br0" timeOffset="-206128.78">6562 4102 392 0,'0'0'41'0,"0"0"0"16,0 0-20-16,0 0 9 15,0 0-13-15,0 0 1 16,0 0-9-16,0 0 4 16,0 0-5-16,0-14-8 0,0 14 7 15,0 0-2 1,0 0-5-16,0 0-5 0,-2 0 5 16,2 3-5-16,-8 15 5 15,1 4 1-15,0 2 1 16,2-3-2-16,0-2-3 15,5-2 3-15,0-4-2 16,0-1 2-16,0-2 0 16,12-1 0-16,4-5 2 15,4-4 0-15,2 0-1 16,2-4 1-16,2-13 3 16,-1-5-1-16,-1-3 10 15,-5-3-3-15,-8 0-1 0,-6-1-8 16,-5-1 10-1,0 3-9-15,-15 4 4 0,-11 4-7 16,-7 5 1-16,-1 5-4 16,2 8-3-16,2 1-8 15,6 0-23-15,1 19-25 16,11 1-2-16,9-3-117 16</inkml:trace>
  <inkml:trace contextRef="#ctx0" brushRef="#br0" timeOffset="-205675.72">6944 3657 439 0,'0'0'17'15,"0"0"-13"-15,0 0-4 16,0 0-6-16,0 0-8 15,0 0 14-15,0 16 2 16,0 7-2-16,0 6 11 0,0 4 4 16,0 7 4-16,-5-1 1 15,1 2-11-15,3-2 4 16,1-7-3-16,0-4-5 16,0-6-5-16,0-8 1 15,0-4 0-15,3-4 0 16,9-2-1-16,7-4 0 15,5 0-13-15,12-15-23 16,-4-14-53-16,-2-6-290 16</inkml:trace>
  <inkml:trace contextRef="#ctx0" brushRef="#br0" timeOffset="-205388.29">7098 3874 352 0,'0'0'97'16,"0"0"-63"-16,0 0-5 15,0 0-16-15,0 0-12 16,0 0 1-16,-55 36-4 15,55-25-2-15,7-1 4 16,18-4 0-16,5-6 2 16,6 0-1-16,-9 0-1 15,-4-13 0-15,-10 1 7 16,-11 0-4-16,-2-2 34 16,0 4-3-16,-7 0 13 15,-18 4-20-15,-5 4-19 0,-6 2 1 16,-1 0 0-1,11 3-9-15,9 7 0 0,7 0-27 16,10 1-49-16,0-6 8 16,15-4-2-16,23-1 37 15,11-1-71-15,5-18-151 16</inkml:trace>
  <inkml:trace contextRef="#ctx0" brushRef="#br0" timeOffset="-205001.83">7316 3787 50 0,'0'0'242'0,"0"0"-42"16,0 0-117-16,0 0-1 15,0 0-66-15,0 0-15 16,-80-3 0-16,67 24-1 16,9 2-5-16,4 0-6 15,4 0 11-15,24 4 0 0,2 3 1 16,-2-2 1-16,-3 2 1 16,-13-1-1-16,-2-2 0 15,-10-5-2-15,0-1-3 16,-12-7 3-16,-12-4 0 15,-1-5 0-15,7-5 5 16,2 0 2-16,9-12-7 16,7-16-1-16,0-9-48 15,7-9 24-15,19-3 11 16,6 5 2-16,-1 6 5 16,0 5 4-16,-10 11 3 15,-3 10 3-15,-11 7 15 16,-7 5-2-16,0 0-9 0,0 0-7 15,0 16-5-15,0 7 2 16,0 8 2-16,-3 0 1 16,-4-4 0-16,-1-4-10 15,8-9-24-15,0-7 7 16,0-7-71-16,0-5-157 16</inkml:trace>
  <inkml:trace contextRef="#ctx0" brushRef="#br0" timeOffset="-204857.4">7471 3576 563 0,'0'0'30'16,"0"0"15"-16,0 0-9 0,0 0-36 15,0 0-3 1,0 0-64-16,14-47 44 0,7 54-26 16,1 8-24-16,7-5-153 15</inkml:trace>
  <inkml:trace contextRef="#ctx0" brushRef="#br0" timeOffset="-204666.85">7917 3503 531 0,'0'0'98'0,"0"0"-67"16,0 0-3-16,-126 28-28 16,81 6 5-16,5 1-6 15,14 1 1-15,14 0-5 16,12-4 3-16,12-4-5 0,38-10-21 15,17-5 24-15,22-9-18 16,9-4-14-16,5-2-60 16,-8-20-129-16</inkml:trace>
  <inkml:trace contextRef="#ctx0" brushRef="#br0" timeOffset="-202551.55">8992 3893 375 0,'0'0'65'16,"0"0"-37"-16,0 0 10 16,0 0-20-16,0 0-14 15,0 0 6-15,5-32 12 16,0 25-1-16,2-1-2 16,2-2-3-16,-3-2 0 15,3 2-12-15,-3-6-2 16,3-2-2-16,-3 1 6 15,-1-5-4-15,-2 1 0 16,1 0-1-16,-1 1 0 0,-3 0-1 16,0 6 0-16,0 3 0 15,0 4 6-15,0 4-6 16,0 3 2-16,0 0-7 16,0 0 2-16,-5 2-12 15,-5 21-2-15,0 12 15 16,-1 9 2-16,2 7 0 15,3 6-1-15,1 0 1 0,1 1 0 16,3-5 0 0,-4-9 0-16,1-13 7 0,2-12-7 15,-1-10 1 1,1-7 0-16,2-2 61 0,0 0-14 16,0 0-9-16,0 0-4 15,0 0-29-15,0-7-6 16,0-6-16-16,16-1-7 15,15 1-35-15,17-2 5 16,13 1-24-16,3-1-32 16</inkml:trace>
  <inkml:trace contextRef="#ctx0" brushRef="#br0" timeOffset="-200756.65">9003 3551 369 0,'0'0'72'16,"0"0"-32"-16,0 0-3 15,0 0-20-15,0 0-4 16,0 0 15-16,0 0-8 15,-15-67-12-15,14 65 4 16,-3-3 1-16,2 5-13 16,-6 0 0-16,-7 0-1 15,1 1-27-15,-11 19 14 16,-4 9 7-16,-4 3-5 16,1 7 1-16,2 5 11 15,3 0-2-15,6 2 0 0,9 1-1 16,12-2-6-1,0 2 8-15,3-1-2 0,27-4 1 16,12-2-4-16,5-10 4 16,7-7-3-16,8-10 5 15,4-13 8-15,3 0-8 16,2-7 5-16,2-23-3 16,-8-7 4-16,-5-5 4 15,-8-9-9-15,-13 1-1 16,-12-7-8-16,-16 3-13 15,-11-1-9-15,-13 7-3 16,-30 11 21-16,-11 13 12 16,-8 16 3-16,-3 8-3 15,0 13-9-15,3 21-37 0,1 8-62 16,4 5-83-16</inkml:trace>
  <inkml:trace contextRef="#ctx0" brushRef="#br0" timeOffset="-183397.35">20625 8326 3 0,'0'0'69'0,"0"0"-12"15,0 0 49-15,0 0-71 16,0 0 8-16,0 0-19 16,0 0-5-16,0 0-4 0,-27 95-5 15,39-76-6-15,10-3 9 16,0-1-4-16,11-8 0 16,3-6-2-16,5-1 9 15,4-3-3-15,-2-18-4 16,-2-4 4-1,-5-3 4-15,-10-4-2 0,-4-2-9 16,-11-4-2-16,-5 3-2 16,-6-1 1-16,0 7-2 15,-17 3-1-15,-15 5-8 16,-3 3 7-16,-1 6 0 16,-2 5 1-16,-1 5 0 15,0 2-13-15,3 0 10 16,8 16 0-16,6 1-1 15,11-1-2-15,11 2-1 0,0 1 5 16,5-2-4-16,20-1 5 16,7 0 1-16,7-7 1 15,3-4 1-15,0-5 0 16,-5 0-1-16,-6 0 0 16,-1-10 5-16,-6-11 2 15,-4-1 4-15,0-3 1 16,-5-4-7-16,-3 3 9 15,-2 0-11-15,-1 2 6 16,-3 4-2-16,-2 5 3 0,-3 4-10 16,-1 5 10-1,0 3 9-15,0 3 16 0,0 0-18 16,0 0-16-16,-3 4-4 16,-2 15 4-16,-2 6-6 15,6 6 8-15,1 2-6 16,0-1 4-16,10 4-4 15,6 3 4-15,2-2-2 16,-1 3 0-16,-6-1-2 16,-1 5-10-16,-10-4-42 15,0-4-18-15,0-11-96 16</inkml:trace>
  <inkml:trace contextRef="#ctx0" brushRef="#br0" timeOffset="-182873.22">21417 8161 446 0,'0'0'20'0,"0"0"8"16,0 0-13-16,0 0-11 15,0 0-1-15,0 0 1 16,-75 27-4-16,75-9 2 15,0 6-2-15,0 2 6 16,0 4 1-16,3 3 3 16,2 5-3-16,-3-2 1 0,-2-4-6 15,0-8 2-15,0-4-3 16,0-8-1-16,-2-7 1 16,-6-4 4-16,1-1-4 15,-3 0 7-15,1-4-1 16,2-13-7-16,2-7-1 15,0-9 0-15,0-5-4 16,5-2 3-16,0-5-5 16,0 1 4-16,10-2-6 15,7 2-4-15,8 2-6 16,0 3 19-16,1 7 9 16,1 3 13-16,-2 6-14 15,1 9 1-15,-5 4 2 0,-5 4-7 16,-6 6-4-1,0 0-2-15,-5 0 0 0,-5 14-6 16,0 14 5-16,-5 7 3 16,-21 9 3-16,-5 2-2 15,-5-2-1-15,9-2-15 16,7-9-15-16,4-4-31 16,5-13-194-16</inkml:trace>
  <inkml:trace contextRef="#ctx0" brushRef="#br0" timeOffset="-182648.81">21672 8252 447 0,'0'0'66'15,"0"0"-60"-15,0 0-4 16,0 0 1-16,-40 96 4 15,19-49 1-15,5 12-1 16,1 4-1-16,4-3-4 16,6 2-4-16,5-9-12 15,0-13-71-15</inkml:trace>
  <inkml:trace contextRef="#ctx0" brushRef="#br0" timeOffset="-181174.34">34545 8421 295 0,'0'0'134'16,"0"0"-87"-16,0 0 11 15,0 0-22-15,0 0-33 16,0 0-2-16,-25-31 1 16,18 31-2-16,0 0 1 15,-2 0-4-15,-3 7 3 16,-1 6-2-16,0 5 2 15,0 1 0-15,4 3-2 16,8 2 2-16,1-2 0 16,0 0 0-16,5-3 0 0,13-1 0 15,6-4 2 1,3-4-2-16,0-2 5 0,4-8-5 16,-2 0 4-16,-6 0-2 15,2-15 9-15,-5-9-6 16,-3-8-1-16,-6-9-4 15,-8-7-6-15,-3-5 5 16,-5-2-3-16,-20 3 1 16,-5 8 3-16,-4 10 1 15,-2 12 15-15,0 8 1 16,-1 9-17-16,1 5-2 16,5 0-2-16,6 14-4 15,13 8 6-15,9 10-13 16,3 5 9-16,29 2 0 15,20 1 3-15,17-4 3 0,11-7-14 16,7-10-11-16,-11-14-31 16,-6-5 22-16,-14-10 12 15,-15-18 22-15,-7-9 2 16,-7-7 23-16,-9-2-4 16,-8 1 5-16,-3 6 1 15,-4 7 19-15,0 4-10 16,0 9 5-16,0 7-11 15,-5 6-10-15,1 3-4 16,2 3-9-16,2 0-7 0,-8 0-4 16,3 16-19-1,-2 14 22-15,2 7 2 0,-4 7 2 16,4 13-3-16,2 4-2 16,-2 5 2-16,0 1 4 15,2-4-4-15,-2-4 0 16,-5-2-1-16,2-3 1 15,-7-7-6-15,-2-8-71 16,-2-14-33-16,4-13-248 16</inkml:trace>
  <inkml:trace contextRef="#ctx0" brushRef="#br0" timeOffset="-180621.63">35243 8395 144 0,'0'0'282'16,"0"0"-209"-16,0 0-69 16,0 0 2-16,0 0-6 15,0 0 13-15,-13 78 9 16,13-45 7-16,0 3-8 15,6 3-7-15,1-6-11 16,-2 3 0-16,-5-5-3 16,0-7-11-16,-12-2-34 0,-9-7 15 15,-4-8-16 1,4-5-28-16,5-2 13 0,6 0 37 16,7-16 20-16,3-8-30 15,0-5 34-15,5-7 11 16,9-3 55-16,1-3 42 15,1-3-49-15,-3-1 5 16,4 2-25-16,-1-3-8 16,2 2-17-16,-2-2-10 15,3 1-4-15,-2 4 3 16,2 3 0-16,2 6-2 16,4 9 4-16,-2 8-2 15,-3 7 1-15,-3 5-4 16,-2 4 0-16,1 0 0 15,-1 13-3-15,-2 11 3 0,-11 13-5 16,-2 10-3-16,-6 12 8 16,-26 2-3-16,-10-2-8 15,-4-4-35-15,0-10-8 16,9-12-14-16,8-12-62 16,11-11-150-16</inkml:trace>
  <inkml:trace contextRef="#ctx0" brushRef="#br0" timeOffset="-180332.8">35475 8537 376 0,'0'0'85'0,"0"0"-46"16,0 0-3 0,0 0-20-16,0 0-9 0,0 0-1 15,104 37-6-15,-88-14 3 16,-9 6-3-16,-7 6-8 15,-2 1 8-15,-17-5 0 16,2-8 1-16,2-6 4 16,3-9-3-16,9-3 2 15,3 0-4-15,0-3 0 16,32-1 0-16,26-1 10 16,23 0-9-16,19 0-1 15,8 0-27-15,-5 0-10 16,-18 4-65-16,-29-3-107 0</inkml:trace>
  <inkml:trace contextRef="#ctx0" brushRef="#br0" timeOffset="-151190.22">34636 9142 255 0,'0'0'107'15,"0"0"-99"-15,0 0 11 16,0 0 31-16,0 0-28 0,0 0 2 16,0 0-7-16,0 0-7 15,-18-18 13-15,13 14 3 16,4 1-7-16,-4 1 17 15,5 0-29-15,-4 2-6 16,3 0 2-16,-1 0-3 16,2 0 4-16,-2-1-4 15,1-1 4-15,1 2 0 16,-2-2 6-16,2 1 1 16,0 1-2-16,0-2-7 15,0 2 1-15,0 0 4 0,0 0-7 16,0 0-4-1,0 0 4-15,0 0 0 0,0 0 0 16,0 0-2-16,0 0-1 16,0 0-14-16,5 0-7 15,17 0 23-15,11 2 1 16,9 6 5-16,14 1-5 16,18 1-3-16,18 1 3 15,22 1 2-15,13-5-2 16,12-4-9-16,-4-1-9 15,-15 0-1-15,-22-2 12 16,-29 1 7-16,-27 1 0 16,-23 0 0-16,-13 0 1 15,-6-2 24-15,0 0 53 0,0 0-48 16,-1 0-12-16,-9 0-15 16,5 0-2-16,0 0 0 15,4 0-1-15,1 0-1 16,0 0-14-16,1 3-44 15,14-3-66-15,3 0-143 16</inkml:trace>
  <inkml:trace contextRef="#ctx0" brushRef="#br0" timeOffset="-103047.44">12956 5068 32 0,'0'0'81'0,"0"0"-33"15,0 0-14-15,0 0-22 16,0 0-5-16,0 0 3 15,0 0-5-15,0 0-3 16,0 0-2-16,27-59-33 16</inkml:trace>
  <inkml:trace contextRef="#ctx0" brushRef="#br0" timeOffset="-102761.58">12956 5068 389 0</inkml:trace>
  <inkml:trace contextRef="#ctx0" brushRef="#br0" timeOffset="-102001.8">12956 5068 389 0,'125'-111'54'0,"-125"97"6"15,-3 2-25-15,-1 4 8 0,3-1-7 16,-3 1-24-16,1 0-2 15,0-3-1-15,0 3 12 16,-2 0-17-16,-4 1 5 16,-4 3-3-16,-5 2-4 15,-4 2 7-15,-12 0-9 16,-2 11 1-16,-3 7-1 16,3 6 6-16,1 3-5 0,7 0-1 15,8 5 0-15,5-2-1 16,14 2-5-16,1 1 3 15,5-3 2-15,21-2-3 16,7-2 8-16,12-3-6 16,7-6 2-16,6-5 0 15,-2-10 2-15,-6-2 2 16,-5-2 2-16,-8-20 0 16,-2-5 3-16,-7-9-6 15,-8-4-1-15,-9-4-2 16,-7 0 3-16,-4 1-3 15,0 2 1-15,-17 6 2 16,-1 8-3-16,-4 4 4 16,1 6-12-16,5 8 12 0,1 2-8 15,1 7 2-15,6 0 1 16,-6 0-6-16,0 17-4 16,3 10 9-16,0 4-1 15,4 4 3-15,7 3-4 16,0-2 1-16,12 1 3 15,20-1 0-15,4-4 1 16,9-9 1-16,-1-7 0 16,-8-9 0-16,-7-7 5 0,-7 0-5 15,-3-16 8 1,-1-13 9-16,-4-9-18 0,1-7-1 16,-3-3-4-1,-12 1-15-15,0 3 9 0,0 6 10 16,-9 4 12-16,-1 7-9 15,7 3-2-15,3 5-1 16,0 3 1-16,10 0-1 16,17 6-3-16,4-1-2 15,6 2 3-15,5 6 2 16,3 3 0-16,-8 0-1 16,0 5 0-16,-7 18-1 15,-8 11-2-15,-11 6-2 16,-11 11 4-16,0 3 2 15,-10 0 24-15,-10 1-10 16,2-4-7-16,5-4 0 0,5-3-7 16,8-2-2-1,0-8-4-15,10-5-20 0,28-9-18 16,13-11-53-16,11-9-149 16</inkml:trace>
  <inkml:trace contextRef="#ctx0" brushRef="#br0" timeOffset="-99803.39">14475 5374 254 0,'0'0'127'16,"0"0"-53"-16,0 0-29 16,0 0-23-16,0 0 1 15,0 0-3-15,-15 0 4 16,14 0-11-16,-3 0 0 16,3 0 3-16,1 0-1 0,0 0 9 15,0 0-21-15,0 0-2 16,0 0 0-16,0 0 1 15,0 0-2-15,0 0 0 16,0 0-6-16,0 0 2 16,0 0 3-16,0 0-14 15,0 0 15-15,7 0-2 16,8 0 2-16,4 0 0 16,-2 4 0-16,8 2 1 15,3-2 5-15,12 3-6 16,1-2-3-16,11 2 3 15,6-2-2-15,10-2 2 16,9-3 6-16,1 0-6 0,1 0-2 16,-3-5 2-1,-11 2 3-15,-4-1-3 0,-8-1 0 16,-11 2 1-16,-8 0 0 16,-17 1-1-16,-8 0 0 15,-9 2 0-15,0 0 2 16,0 0 5-16,3 0-3 15,-3 0-4-15,0 0 0 16,2 0 0-16,-1 0 1 16,4-3 4-16,-1 3-5 15,-1-1 0-15,-3-2 1 16,0 3 1-16,3 0-2 0,-3 0 2 16,0 0 2-1,0 0 0-15,0-1 12 0,0-1-3 16,0-2-4-16,0 3 0 15,0 1-8-15,0 0-1 16,0 0 2-16,0 0-2 16,0-1 2-16,0-1 2 15,0 2-4-15,0-2 0 16,0 0 1-16,0 1-1 16,0-1 0-16,0 2-1 15,0 0-3-15,0 0-19 16,0 0-11-16,0 0-17 0,0 0 17 15,0 0 7-15,0-2-19 16,0-6-112-16</inkml:trace>
  <inkml:trace contextRef="#ctx0" brushRef="#br0" timeOffset="-97158.35">14521 5415 93 0,'0'0'66'16,"0"0"-44"-16,0 0-17 16,0 0-5-16,0 0-14 15,0 0-57-15,101-10 64 16,-96 10 7-16,-1 0 13 16,-4 0 108-16,0 0 17 15,0 0-29-15,0 0-53 16,0 0-48-16,0 0-6 15,0 0 1-15,0 0-3 16,-4 0 2-16,4 0-2 0,0 0-1 16,0 0 1-16,0 0 1 15,0 0 1-15,0 0 2 16,0 0-5-16,0 0 4 16,0 0-5-16,0 0 2 15,0 0 0-15,0 0-4 16,0 0 2-16,4 0 4 15,6 0-2-15,10 0 0 16,-3 0 0-16,6 0 1 16,6 0-1-16,-3 0 0 15,1 0 0-15,4 0-1 16,1 0 4-16,3 0-2 16,-3 0-1-16,3 0 3 0,-4 0 3 15,-3 0-4-15,-5 0-2 16,-5 0 0-16,1 0 0 15,2 0 0-15,1 0 0 16,5 0 0-16,3 0 0 16,-5 0-3-16,6 0 2 15,-5 0 1-15,0 0-1 16,-5 0-1-16,-6 0 2 16,-3 0 0-16,-6 0 0 15,-6 0 0-15,0-1 9 16,0 0 36-16,0-4-10 15,0 2-2-15,-1-2-19 16,-6 0-13-16,2-2 3 16,5 1 1-16,0-1 1 0,0-4-3 15,0 3-3-15,0-2 1 16,0-4-1-16,3 0 3 16,-1 0-3-16,0-4 9 15,-2-1-4-15,5-1 3 16,-4-4 3-16,3-3-5 15,1-4-3-15,-3-2 2 16,2-7 0-16,-3 0-3 16,-1 0 5-16,0 0-5 15,0 1 3-15,0 3-5 16,0-1 0-16,0-3 3 0,0 3-2 16,4-6-1-1,11 1 4-15,-4-6-2 0,3-1-1 16,-7-3 3-16,3 0 6 15,-5 0 4-15,-1-1-12 16,1 6 5-16,-4 3-7 16,4 6 0-16,0 8 0 15,-3 0-1-15,4 6 2 16,-4-1-2-16,-2-2 1 16,0-1 0-16,0 1 1 15,2 5-1-15,-2 7 0 16,3 3 0-16,-1 3 2 0,-2 1-6 15,3-3 5 1,-3 0-2-16,3-2 0 0,-1 1 1 16,1 0-1-16,1 1 1 15,-4-1 0 1,0 5 0-16,0 1 0 0,0 3-1 16,0 2 1-16,0 1-1 15,0 0 2-15,0 0-2 16,0 0-2-16,0 0 2 15,0 0 1-15,0 0 0 16,0 0 0-16,0 0-2 16,0 0 0-16,5 0-12 15,0 0 3-15,4 0 6 16,4 0 2-16,6 1 3 16,7 5 0-16,10-2 0 0,5 2 1 15,9-3-1-15,10 1 3 16,8-4-3-16,4 0-1 15,7 0 0-15,-2 0 1 16,-3 0 5-16,-2 0-5 16,-3 0 0-16,-3 0 0 15,-5 0 0-15,-7-6-7 16,-3 3 7-16,-15-1 0 16,-7 1-1-16,-6 3-1 15,-12-1 0-15,-4-2 0 16,1 3 1-16,-3 0 1 15,-4 0 0-15,-1 0-3 16,1 0 2-16,-1 0 1 16,0 0-1-16,0 0-1 0,0 0 2 15,0 0-4-15,0 0 4 16,0 0-13-16,4 0 10 16,-4 0 3-16,3 3 0 15,0 3-1-15,1 3 1 16,2 3 0-16,-1 2-1 15,-5 8 1-15,0 2 0 16,0 6-1-16,0 2 1 16,-3 3 2-16,-7 1-2 15,-2 1 0-15,5 4 1 16,-3 3-1-16,1 1-2 0,4 0 2 16,4 3-2-16,1 2 5 15,-1 1-4-15,-7 3 2 16,1 5-2-16,-7 5 3 15,-2 3-1-15,-6-1-1 16,1-3-1-16,6-10 1 16,-4-7 0-16,11-6 1 15,-1-5-1-15,5-1 0 16,2 0 0-16,-1-2 0 16,1 2 0-16,-2-2 0 15,-1 0 0-15,4-3 2 16,-4-1-2-16,5-9 0 15,-4-1 0-15,4-8-3 0,0-5 3 16,0-3 0-16,0-2 0 16,0 0 3-16,0 0-3 15,0 3 2-15,0-3 0 16,0 0-1-16,0 0 0 16,0 0-1-16,9 0-1 15,1 0 1-15,1 0 6 16,4 0-6-16,2 0 2 15,2-5-5-15,2 2 9 16,1 0-5-16,3-3-1 16,-2 5-5-16,7-3 5 15,5 1 1-15,6-1 5 16,14-3-8-16,12 0 2 16,14 0-2-16,10-5 2 0,15 3 2 15,9-4-2-15,12 2-2 16,12-1 2-16,7 0 1 15,5 1-1-15,-1 3-4 16,-10 3 4-16,-20 3 0 16,-25 1 0-16,-31 1 3 15,-26-2-2-15,-22 2-1 16,-12 0 10-16,-4 0 17 16,2 0-11-16,-2 0-15 15,0 0-1-15,0 0 2 16,0 0-1-16,0 0 2 15,0 0-3-15,0 0-1 16,0 0-1-16,0 0-28 16,-2 0-23-16,-18 0-86 0,-11-7-203 15</inkml:trace>
  <inkml:trace contextRef="#ctx0" brushRef="#br0" timeOffset="-95769.92">15712 4374 224 0,'0'0'159'0,"0"0"-129"15,0 0 37-15,0 0-21 16,0 0-37-16,0 0 11 16,0 0 25-16,-20-7 4 15,18-5-3-15,-2-1-20 16,-2-6-1-16,1-3-14 16,5-7-5-16,0-4 6 15,0-7-12-15,0-10 2 0,11-11-2 16,19-11-1-1,9-7-11-15,13-4-5 0,8 2 0 16,3 9 14-16,-1 7 3 16,0 9 2-16,6 5-2 15,0 7 0-15,6 5 1 16,4 4 1-16,-6 4-3 16,-8 5 2-16,-14 6-2 15,-14 3 3-15,-11 7-6 16,-14 3 4-16,-6 2 0 0,-5 5 2 15,0-2 8-15,0-1-4 16,0 1-6-16,-10 0-6 16,-11 1-11-16,-3 1-1 15,3-2 6-15,6 0-1 16,2-1 3-16,2-2 10 16,-1 2 0-16,-3-2 0 15,-8 1 0-15,-2 2 1 16,3 2 1-16,-3 0 1 15,14 0 5-15,2 0-8 16,6 0 0-16,3 0-6 16,0 0-10-16,8 0 12 15,21-6 4-15,19-1 5 16,10-5-2-16,-2 4-1 16,-15 2-1-16,-21 3-1 0,-12 3-10 15,-8 0 1-15,-18 12 9 16,-27 17 7-16,-9 10-2 15,-2 7 2-15,5 5-7 16,12-2-1-16,14-7-3 16,14-6-31-16,11-14-27 15,0-7-13-15,21-15-48 16</inkml:trace>
  <inkml:trace contextRef="#ctx0" brushRef="#br0" timeOffset="-95411.32">16896 2823 472 0,'0'0'52'16,"0"0"-20"-16,0 0-21 15,0 0-11-15,0 0 0 16,0 0-29-16,-97-59 27 15,50 76 2-15,15 6 4 16,12 3-4-16,14 4 0 16,6 5-4-16,16 9 4 15,24 2 0-15,17-2 4 16,2-2 2-16,-3-3-5 16,-13-11 4-16,-17-4-4 0,-16-9-1 15,-10-5 1-15,0 0-1 16,-21 1 27-1,-24 1 14-15,-6 2-32 0,1-4-9 16,8-3-11-16,11-2-19 16,11-5-12-16,16-2-69 15</inkml:trace>
  <inkml:trace contextRef="#ctx0" brushRef="#br0" timeOffset="-95148.04">17086 2776 449 0,'0'0'23'16,"0"0"13"-16,0 0 37 15,0 0-25-15,0 0-27 16,0 0-12-16,-54-30-9 16,53 41-6-16,1 11 6 15,0 11 4-15,2 11 1 16,17 8 2-16,2 4 2 15,2-3-5-15,2-8-4 16,-9-8-1-16,-6-10 0 16,-9-3-28-16,-1-11-52 15,-14-6-92-15</inkml:trace>
  <inkml:trace contextRef="#ctx0" brushRef="#br0" timeOffset="-94697.99">16911 3023 355 0,'0'0'22'0,"0"0"-21"16,0 0-1-16,0 0 1 16,0 0 5-16,107-44 43 15,-73 33-9-15,9-6-22 0,9 0 1 16,9-6-9-1,7-1-3-15,5 1-6 0,-7 1 6 16,-16 3-5-16,-18 8-1 16,-15 5-1-1,-16 4 37-15,-1 2 11 0,-23 0-43 16,-21 7-5-16,-19 12-13 16,9 5 12-16,15-4 2 15,13-2-2 1,17-2 0-16,9-4-2 0,0 0-1 15,4-5 7-15,22-2-3 16,5-3 6-16,4-2-5 16,-4 0-1-16,-10 0-1 15,-8 5 1-15,-4 5-2 16,-4 5 2-16,0 9 0 16,0 8 2-16,-5 3-2 0,0-1 0 15,0-5-1-15,0-9-25 16,1-15-35-16,14-5-78 15,6-17-106-15</inkml:trace>
  <inkml:trace contextRef="#ctx0" brushRef="#br0" timeOffset="-93937.79">17693 2531 547 0,'0'0'36'0,"0"0"-16"15,0 0 18-15,0 0-38 16,0 0-18-16,0 0 16 16,-47 48-1-16,45-13 5 15,2 5-2-15,0 1 1 16,0-1 0-16,0-3-1 16,-3-11-6-16,1-10-3 15,2-9-10-15,0-7 10 16,0 0 9-16,0 0 24 15,0-13-7-15,0 0-14 16,0 1-1-16,5 3 5 16,9 2-4-16,9 2-2 15,5 3 0-15,8 2-1 16,4 0 1-16,-6 5-1 16,-1 13 10-16,-9 5 2 0,-11 1-7 15,-11 6-5 1,-2 2-1-16,-17-4 1 0,-18-4 1 15,-11-7 22-15,-2-8-14 16,6-8 9-16,4-1-7 16,7-10-3-16,12-22 8 15,13-17-16-15,6-12 0 16,41-8-11-16,13-6-28 16,8 0-23-16,-5 11 24 15,-11 9 3-15,-14 15 35 16,-12 12 3-16,-9 13 54 15,-7 9-2-15,-4 3-25 16,0 3-28-16,0 0-2 16,0 14-24-16,0 15 15 0,-4 9 9 15,3 7 0-15,1 2 1 16,1 2-1-16,28-3 2 16,9-5 3-16,5-12-2 15,8-15 4-15,6-14-5 16,4-4 6-16,1-28-8 15,-3-14 0-15,-12-6-23 16,-18 4 18-16,-23 4 5 16,-6 8 37-16,-6 12 15 15,-19 10 2-15,-1 12-40 16,-4 2-14-16,0 14 1 0,3 12-5 16,9 6-3-16,13 0 5 15,5 1-9 1,16 4 4-16,33-1 5 15,18-2-14-15,15-9-49 0,-3-13-124 16</inkml:trace>
  <inkml:trace contextRef="#ctx0" brushRef="#br0" timeOffset="-92283.06">17211 4164 201 0,'0'0'201'0,"0"0"-127"0,0 0 4 16,0 0-3-16,0 0-49 16,0 0-7-16,0 0 1 15,-17-43 0-15,16 43-3 16,1 0-3-16,0 0-12 15,-1 0-2-15,-3 0-1 16,-5 10-7-16,2 15 6 16,2 11-2-16,1 9 4 15,4 2 0-15,0 2 1 16,10-8 2-16,9-10-3 16,2-11 0-16,2-10 2 0,-2-6-2 15,3-4 1-15,-1-7 2 16,1-21-1-16,1-14-2 15,-4-9-6-15,-3-4 0 16,-5 4-15-16,-6 7 14 16,-2 11 7-16,-5 10 5 15,0 9 22-15,0 7-17 16,0 5 9-16,0 2-13 16,0 0-6-16,0 0-2 15,0 9-14-15,0 12 15 16,0 10 1-16,6 2 0 0,5 5-2 15,3 1 1 1,-3-1 1-16,3-2-18 0,-4-8-29 16,-10-11-61-16,0-14-141 15</inkml:trace>
  <inkml:trace contextRef="#ctx0" brushRef="#br0" timeOffset="-91682.84">17665 4050 526 0,'0'0'32'0,"0"0"48"15,0 0-21-15,0 0-39 16,0 0-20-16,0 0-11 16,6 8 5-16,-6 18 6 0,0 7 6 15,-3 1-5-15,0-4 1 16,3-4-2-16,0-8 1 15,0-6-1-15,0-5 1 16,0-7-2-16,0 0 2 16,16-19 0-16,9-10 1 15,3-1 0-15,-7 7-2 16,-10 6 1-16,-6 10 5 16,-1 5 13-16,-4 2-5 15,0 0-14-15,6 0-7 16,3 0-3-16,1 0 10 15,1 8-2-15,7-1 2 16,5-3-1-16,6-4 1 0,11 0 0 16,8-17 1-16,2-11-1 15,-3-5 2-15,-16-4 1 16,-13 4-1-16,-15 3 0 16,-3 9 6-16,-27 6-8 15,-14 5 0-15,0 8 0 16,-1 2-4-16,11 0 3 15,15 5-1-15,13 13-14 16,3 1-14-16,29 6 24 16,19 4 6-16,3 0 1 15,-3 1-1-15,-8 0 6 16,-20-1-6-16,-17 0-1 0,-3-1-3 16,-16 0 4-16,-19-2 10 15,-3-5-5-15,-3-5-5 16,2-8 0-16,6-4-8 15,15-4-46-15,18-15-40 16,3-29-205-16</inkml:trace>
  <inkml:trace contextRef="#ctx0" brushRef="#br0" timeOffset="-91465.71">18346 3767 589 0,'0'0'42'0,"0"0"42"15,0 0-67-15,0 0-17 16,0 0-32-16,0 0 31 16,-30 43-4-16,30-11 10 15,0 9-5-15,0 5 7 16,7 7-4-16,6-2-3 16,-3-2 1-16,-5-5-1 15,-5-9-64-15,0-15-60 16,-9-14-337-16</inkml:trace>
  <inkml:trace contextRef="#ctx0" brushRef="#br0" timeOffset="-91060.26">18237 4003 371 0,'0'0'61'0,"0"0"-40"16,99-33 39-16,-52 24-27 15,9-1-18-15,7 3-1 16,5-2 6-16,-1-4 3 16,-5-1 0-16,-9 3 0 15,-17 0-2-15,-15 6-19 16,-16 2-1-16,-5 3-1 16,-16 0-6-16,-25 5 5 15,-14 13 1-15,2 3 0 0,16 1 1 16,12-8-1-1,13 0-2-15,12-4-18 0,0-1 8 16,12-4 12 0,24-5 0-16,15 0 14 0,5 0-11 15,-8 0-3-15,-12-4 1 16,-16 4-4-16,-16 0 2 16,-4 14-10-16,-2 12 11 15,-15 2 15-15,-3 3-12 16,6-6-3-16,12-9-26 15,2-9-25-15,6-7-13 16,26-11 10-16</inkml:trace>
  <inkml:trace contextRef="#ctx0" brushRef="#br0" timeOffset="-90339.99">19071 3664 163 0,'0'0'425'0,"0"0"-381"15,0 0 3-15,0 0-47 16,0 0-37-16,0 0 37 16,-1 44 0-16,0-12 0 15,1-2 0-15,0 3 0 16,0-5 1-16,0-5-1 16,0-6 0-16,0-8-29 15,2-8-17-15,6-1 10 16,-1 0 30-16,7-10 6 0,2-3 2 15,4 1 1-15,3 4 5 16,0 6-7-16,1 2 0 16,-4 0 0-16,0 8-1 15,0 9 0-15,-5 5 2 16,-6 0 3-16,-4 1 6 16,-5-2 14-16,0-5 0 15,-18 0-3-15,-18-5 26 16,-9-2-10-16,-5-6-24 15,4-3 9-15,10 0-20 16,9-15 6-16,20-15-7 16,7-10 2-16,39-15-4 15,24-9-32-15,26-8-17 16,3-2-53-16,-9 10 0 16,-23 10 93-16,-20 19 9 0,-23 16 81 15,-9 9-25-15,-7 8 23 16,-1 2-62-16,0 0-17 15,0 14-9-15,-11 14 5 16,-6 7 4-16,9 8 1 16,8 1 2-16,0 2 0 15,25-3 0-15,16-6 0 16,6-8 7-16,10-11-9 16,11-13 0-16,5-5 7 15,0-16-8-15,-7-15-13 16,-14-4-18-16,-24-2 16 15,-18 1 15-15,-10 3 22 16,0 9 1-16,-25 10 0 0,-3 9-10 16,-4 5-9-16,6 0 1 15,3 14-5-15,11 8-7 16,11 6 4-16,1 6 3 16,6 7 0-16,19 9-6 15,6 2-11-15,-3-5-69 16,-7-9-144-16</inkml:trace>
  <inkml:trace contextRef="#ctx0" brushRef="#br0" timeOffset="-88288.65">15099 5766 293 0,'0'0'75'15,"0"0"-1"-15,0 0-7 16,0 0-58-16,0 0-3 0,0 0 5 15,0-17 16-15,0 17 21 16,0 0 7-16,0 0-13 16,0 0-19-16,0 0-19 15,-4 0-4-15,-3 3-5 16,-3 16 5-16,-6 6-2 16,2 6 0-16,3 1-4 15,4 3 2-15,2 2 4 16,5-5-5-16,0-3 4 15,0-6-2-15,12-3-8 16,13-8 11-16,2-8 1 16,6-4 0-16,0 0 1 15,-4-16 0-15,-5-7 0 16,-8-11 3-16,-10-1 3 16,-6-7 5-16,0 0-13 0,-6-1 9 15,-9 4-9-15,-2 9 2 16,2 5 3-16,3 13-5 15,-5 9-3-15,1 3-44 16,-2 15-67-16,-1 15 27 16,7 1-56-16</inkml:trace>
  <inkml:trace contextRef="#ctx0" brushRef="#br0" timeOffset="-87753.23">16074 6172 491 0,'0'0'122'0,"0"0"-110"16,0 0-12-16,0 0 2 16,0 0-1-16,0 0-1 15,107-42 0-15,-86 22 8 16,-3-2 22-16,-3-2 19 16,-3-2-27-16,3-5 8 0,-4-1-10 15,4-6-13-15,-3-6-7 16,0-6-6-1,-4-6 6-15,2-2 5 0,-6 4-2 16,-4 11-3-16,0 10 9 16,0 14-8-16,0 5 17 15,-7 9-16-15,4 1-2 16,-6 4-4-16,3 0 2 16,-3 0-2-16,-1 7 1 15,5 13-10-15,3 4 7 16,2 14 6-16,0 9-1 0,0 9 1 15,0 3 0 1,2-3 1-16,12-1-1 0,-1-7 0 16,0-8-2-16,-1-7-2 15,-4-9-37-15,-5-11-29 16,-3-9-60-16,0-4-317 16</inkml:trace>
  <inkml:trace contextRef="#ctx0" brushRef="#br0" timeOffset="-87519.63">16071 5917 514 0,'0'0'62'0,"0"0"-50"15,0 0 25-15,0 0-37 16,0 0-4-16,0 0 4 15,53-12 1-15,-8 5 7 16,14-4-6-16,11-4-2 16,10 4-4-16,5-5-56 15,0 1-35-15,-12 1-281 16</inkml:trace>
  <inkml:trace contextRef="#ctx0" brushRef="#br0" timeOffset="-87362.77">16785 5789 506 0,'0'0'64'0,"0"0"-60"16,0 0 5-16,0 0-4 16,0 0-5-16,0 0 2 15,-59 121 5 1,44-73 5-16,3 2-10 0,-1 6-2 16,6-7-3-16,2-11-71 15</inkml:trace>
  <inkml:trace contextRef="#ctx0" brushRef="#br0" timeOffset="-81335.45">17870 6086 397 0,'0'0'71'0,"0"0"-47"16,0 0 0-16,0 0-2 16,0 0-18-16,0 0 1 15,0 0 16-15,62-69 3 0,-48 49-7 16,2-4 8-16,-1-5 6 15,2-5-6-15,0-5-9 16,-2-7-8-16,-4-6-4 16,-2 1-1-16,-5 2-6 15,-4 4 6-15,0 2-7 16,0 8 10-16,0 5-10 16,-4 4 10-16,-5 6-6 15,-2 8 2-15,4 0-2 16,-1 7-4-16,1 1 2 15,-7 4 2-15,-4 0-4 0,-2 0 3 16,-1 11 1 0,5 13 1-16,5 8-1 0,6 12-3 15,1 10-1-15,4 13 6 16,0 2-4-16,17-3 2 16,2-9 0-16,-4-8-2 15,-7-7 1-15,-8-10-78 16,-3-12-15-16,-23-11-254 15</inkml:trace>
  <inkml:trace contextRef="#ctx0" brushRef="#br0" timeOffset="-80981.58">17926 5830 415 0,'0'0'12'15,"0"0"9"-15,0 0 17 16,98-73-36-16,-60 52 6 16,8 2 21-16,11 7 16 15,0 0 8-15,-3 9-14 16,-13 3-7-16,-11 0-27 16,-20 22-2-16,-10 15-6 15,-21 10 4-15,-25 9-1 16,-9-1 3-16,6-4-3 15,11-9-18-15,17-13 14 0,17-7-15 16,4-14-16-16,18-3 18 16,26-5 17-16,6 0 3 15,9 0-2-15,4 0 2 16,4-5-3-16,2-2-2 16,2-5-33-16,-7-4-70 15,-10-3-370-15</inkml:trace>
  <inkml:trace contextRef="#ctx0" brushRef="#br0" timeOffset="-79748.74">18211 5092 392 0,'0'0'78'0,"0"0"-35"16,0 0-11-16,0 0-11 15,0 0-18-15,0 0-3 16,0-6-21-16,0 6 1 16,0 0 10-16,0 9 10 15,0 6 0-15,0 2 2 0,2 1 18 16,2-1-16 0,1 2 7-16,-5-6-7 0,0-2-3 15,0-5 2-15,0-1 13 16,0-3-3-16,0-2 12 15,0 0 7-15,0 0-4 16,-5 0-11-16,1-9-7 16,2-7-2-16,2-8-4 15,0-6-3-15,0 0 0 16,0 3-1-16,0 3-4 16,5 8-7-16,-4 8 11 15,0 5 0-15,-1 3 0 16,4 0-3-16,-4 0-54 15,4 16 46-15,-2 5 9 0,2 1 2 16,1 3-1 0,-2-8 2-16,4-1-3 0,-6-4 2 15,1-6 0-15,0-3 0 16,-2-3 0-16,0 0 0 16,0 0 3-16,0-2 16 15,0-15-5-15,1-4-14 16,4 1 2-16,-2 1-1 15,2 7 19-15,2 7-18 16,-7 3 3-16,5 2-5 16,-3 0-12-16,1 7-34 15,0 15 33-15,1 8 12 16,-3 7-33-16,-1-1-67 0,0-2-245 16</inkml:trace>
  <inkml:trace contextRef="#ctx0" brushRef="#br0" timeOffset="-73848.28">14389 6672 349 0,'0'0'66'0,"0"0"-26"16,0 0-33-16,0 0 7 16,0 0-9-16,0 0 1 15,0 0-4-15,0 0-2 16,0 0 3-16,0 0 0 15,0 0-2-15,0 0 2 0,0 0-3 16,0 0 0-16,8 0-3 16,14 0 2-16,23 0 1 15,20-3 13-15,28-5 13 16,15-4 5-16,10 5-17 16,-8 4-14-16,-14 3-2 15,-21 0-60-15,-31 0-165 16</inkml:trace>
  <inkml:trace contextRef="#ctx0" brushRef="#br0" timeOffset="-73653.8">14565 7021 773 0,'0'0'0'15,"0"0"-27"-15,0 0 20 16,138 0 7-16,-39-9-2 16,16-9-16-16,-2-3-94 15,-6-8-240-15</inkml:trace>
  <inkml:trace contextRef="#ctx0" brushRef="#br0" timeOffset="59829.21">36013 8355 130 0,'0'0'80'0,"0"0"-24"15,0 0 22-15,0 0-53 16,0 0-15-16,0 0 5 16,0 0 14-16,-1-14 15 0,1 14-10 15,0 0 6-15,0 0-25 16,0 0 5-16,0 0-19 15,0-2 11-15,0 2-9 16,0 0 9-16,0 0-5 16,0 0-4-16,0 0-2 15,0-1 0-15,0-3 0 16,14 1 3-16,7-2-2 16,3 1-2-16,3 1 0 15,2 2 1-15,4-1 2 16,0 0-5-16,-1 2 2 15,-2 0 0-15,0 0 0 16,-8 0-30-16,-2 0-57 0,-8 0-135 16</inkml:trace>
  <inkml:trace contextRef="#ctx0" brushRef="#br0" timeOffset="60127.87">35882 8583 407 0,'0'0'34'16,"0"0"-33"-16,0 0 4 15,0 0 3-15,0 0 19 16,0 0 20-16,117 0-23 16,-63 0-16-16,8 0-6 15,10 0 0-15,1 0-2 16,5 7 0-16,0 0-72 16,-4 2-307-16</inkml:trace>
  <inkml:trace contextRef="#ctx0" brushRef="#br0" timeOffset="124893.93">36610 9056 243 0,'0'0'173'15,"0"0"-117"-15,0 0-46 16,0 0-1-16,0 0-5 15,0 0-3-15,0 0 2 16,0 0 0-16,0 0 7 0,-72 0 9 16,72 0-19-16,0 0 0 15,0 0-6-15,0 0 2 16,0 0 2-16,0 0 1 16,0 4 1-16,0 0-3 15,0 1 1-15,0 0 2 16,12 1 1-16,9 0 1 15,3 1 10-15,10-4-6 16,-1 2-1-16,7-3-4 16,0 0 0-16,-2-2 3 15,0 2-4-15,1-1 0 16,-6 3 1-16,-3-1-1 16,-7 1-5-16,-4-2-69 15,-9 1-100-15</inkml:trace>
  <inkml:trace contextRef="#ctx0" brushRef="#br0" timeOffset="125197.82">36443 9240 519 0,'0'0'26'0,"0"0"-26"0,0 0-7 15,0 0 7 1,0 0 0-16,0 0 1 0,51 23 6 16,-12-18 7-16,6 2-6 15,8 0-1-15,0 3-7 16,-2-3-12-16,-6 0-49 15,-14 0-32-15,-10-2-12 16,-16-1-39-16</inkml:trace>
  <inkml:trace contextRef="#ctx0" brushRef="#br0" timeOffset="139379.49">28605 15272 491 0,'0'0'62'0,"0"0"-15"16,0 0-26-16,0 0-19 16,0 0 0-16,0 0-4 15,0 0 3-15,0 4-1 16,0 17 8-16,0 8 17 15,0 4 7-15,-4 8-15 16,0 3-7-16,2 6-4 0,-3 4-3 16,1-1-3-1,3-3 1-15,-4-4-1 0,0-7-8 16,-1-6-51-16,-4-18-41 16,-7-15-279-16</inkml:trace>
  <inkml:trace contextRef="#ctx0" brushRef="#br0" timeOffset="139933.1">28174 15135 334 0,'0'0'28'0,"0"0"-2"15,0 0-11-15,-100 39 27 16,78-10-32-16,4 6 4 16,-1 8 8-16,7 6-7 15,-2 4-3-15,5 7 15 16,1 3 1-16,4 5-7 16,4 3-11-16,0-3-7 15,24-2 7-15,13-5-7 16,14-4 1-16,17-6 1 15,12-9 0-15,16-7 3 16,14-10-7-16,10-14 9 16,1-11 0-16,4-11 2 0,-1-22 5 15,-6-5 7-15,-17-8 2 16,-14-5-22-16,-20-8 6 16,-19-11-8-16,-12-8 7 15,-14-5-9-15,-17-10-15 16,-5 0 1-16,-23-4-3 15,-24-1 15-15,-8 10 2 16,-8 6 12-16,-2 13 13 16,-6 12-10-16,5 11-14 15,1 14 5-15,8 11-6 16,4 12 0-16,5 9-6 0,3 0-12 16,1 17-4-16,1 15 8 15,5 6-12 1,3 4-10-16,6 8-10 0,10 3-9 15,9-2-37-15,7-2-136 16</inkml:trace>
  <inkml:trace contextRef="#ctx0" brushRef="#br0" timeOffset="141886.69">30494 15118 356 0,'0'0'99'16,"0"0"-84"-16,0 0-13 15,0 0-2-15,0 0 20 16,0 0 23-16,-16-2 7 16,15 2-22-16,-3 0-19 15,1 0-7-15,-4 0-1 16,-1 9-2-16,2 8 1 0,-3 5 0 15,4 8 0 1,4 5 0-16,1 1 0 16,3 1-1-16,23-1 1 15,12-8 0-15,6-4 0 0,6-5 4 16,-6-8 0-16,1-9-3 16,-7-2 1-16,1-1 9 15,-5-20 13-15,0-6-13 16,-8-5-2-16,-4-12-8 15,-3-8-1-15,-13-4-9 16,-6-5-3-16,0 3 9 16,-18 2 2-16,-6 9 1 15,-2 3 9-15,-4 8-9 16,0 9-1-16,0 7-7 0,-4 6-14 16,-1 9 13-16,-4 5 0 15,-2 0-22-15,2 0 19 16,3 14 12-1,12 2 0-15,5 7-1 0,5 4 1 16,11 0-1-16,3 3-2 16,0-2 2-16,17 0 1 15,20 1 0-15,18-1 1 16,12-4-1-16,12-7-11 16,5-8-54-16,-1-9-186 15</inkml:trace>
  <inkml:trace contextRef="#ctx0" brushRef="#br0" timeOffset="142198.44">31266 14807 608 0,'0'0'45'15,"0"0"-34"-15,0 0 20 16,0 0-23-16,0 0-4 15,0 0-4-15,-12-32 0 16,2 33 0-16,0 15-1 16,0 4 1-16,2 10-4 15,0 7 4-15,-1 9 12 16,4 6-7-16,-1 10 2 16,-2 6 0-16,-2 4-4 0,-2-2-2 15,1-4 0-15,-3-4-1 16,2-9 0-16,-2-6-1 15,2-6-13 1,0-2-40-16,4-11-26 0,6-12-103 16</inkml:trace>
  <inkml:trace contextRef="#ctx0" brushRef="#br0" timeOffset="142851.19">31443 15109 525 0,'0'0'54'16,"0"0"-25"-16,0 0-28 16,0 0-1-16,0 0-1 15,0 0 1-15,-42 42 2 16,33-11 15-16,3 6 1 15,1 1-5-15,0 2 4 16,0-4-4-16,1-1-5 16,-2-3 3-16,-1-2-6 15,2-3-2-15,-1-5 1 16,4-3-4-16,-1-6 3 0,-2-3-3 16,1-1 2-16,3-4-1 15,-1-3 0-15,2-1-1 16,0-1-11-16,0 0 11 15,0 0 1-15,0-17 4 16,0-8-2-16,0-5-1 16,0-6 6-16,0-5 7 15,3-1-14-15,2-3 7 16,4 0-6-16,0 3-2 16,3-1-6-16,5 1 2 15,-1 2-15-15,5 1 7 16,3 2 7-16,-3 4-5 15,5 0 9-15,-2 7 1 16,0 2 0-16,1 6 4 16,-7 7-1-16,5 4-2 0,-6 3-2 15,2 4 1-15,-5 0-4 16,-2 4 2-16,-3 18-8 16,-5 7 10-16,-4 6-2 15,-2 7 5-15,-21 2-2 16,-6-3-1-16,-5-2 1 15,1-5 2-15,-4-4-3 16,6-7 0-16,1 1 1 16,10 0-1-16,8-3-23 15,4-1-63-15,8-8-82 0</inkml:trace>
  <inkml:trace contextRef="#ctx0" brushRef="#br0" timeOffset="144263.41">31724 15535 269 0,'0'0'80'16,"0"0"-77"-16,0 0-2 15,0 0-1-15,0 0 2 16,0 0 7-16,-11 0 35 15,7 0 10-15,-1 0-35 16,2 0 18-16,0-2-2 16,-1 2 2-16,4-1-12 15,0 1-19-15,0-2-6 16,0 0 3-16,0 0-3 0,0-3 0 16,0 2 0-16,0-2 4 15,0-2 27-15,0 4-23 16,0-2-5-16,0 3 2 15,0 0-5-15,4-1-5 16,16-1-23-16,3-2 7 16,5 6 17-16,-4 0-2 15,-1 0 5-15,-6 0 0 16,-6 0-9-16,-5 10 0 16,-6 4-4-16,0 1 8 15,0 3 4-15,-12 6 2 16,-10-1 0-16,-3 1 2 15,3-2-1-15,4-7 15 16,8-1-6-16,3-4-6 16,7-3-4-16,0 0-4 0,0-3 3 15,10 1 1-15,15-1 0 16,12-2 0-16,11-2-9 16,13 0-39-16,8-4-102 15</inkml:trace>
  <inkml:trace contextRef="#ctx0" brushRef="#br0" timeOffset="144922.61">32357 15142 204 0,'0'0'141'16,"0"0"-133"-16,0 0-8 16,0 0 0-16,0 0 0 15,0 0 0-15,-5 0 18 16,3 0 57-16,2 0-8 0,0 0-28 16,0 0-6-16,0 0-18 15,0 0-14-15,0 0-1 16,0 0-8-16,0 0 7 15,0 0-2-15,0 0 2 16,0 0 1-16,7 0 1 16,9 2 20-16,9-2 8 15,8 0-11-15,7 0-5 16,2 0-8-16,-1 0-2 16,-8 0-3-16,-3 0-1 15,-9 0-1-15,1 0-15 16,-3 0-24-16,-3 2-34 15,-6-2-112-15</inkml:trace>
  <inkml:trace contextRef="#ctx0" brushRef="#br0" timeOffset="145202.13">32331 15368 397 0,'0'0'97'0,"0"0"-77"0,0 0-20 16,0 0-1 0,0 0 1-16,0 0 11 0,37 3 7 15,-1-3 2-15,11 0-1 16,9 0-17-1,6 0-2-15,3 0-9 0,6-1-34 16,-3-10-32-16,-1-2-199 16</inkml:trace>
  <inkml:trace contextRef="#ctx0" brushRef="#br0" timeOffset="145610.79">33097 15121 480 0,'0'0'26'16,"0"0"-19"-16,0 0-7 15,0 0-1-15,0 0 1 16,0 0 0-16,-76 21 2 16,68-7-1-16,1 8 0 15,5 1 2-15,2 2-1 16,0 4-1-16,12-1 2 15,11 1-3-15,2-3 0 16,1-3 2-16,-1-7-2 16,-8-7 0-16,-3-5 2 15,-1-4 7-15,2 0 29 16,0-8 37-16,1-16-34 16,-1-7-38-16,-3-6 17 0,-3-8-12 15,-8-4-6-15,-1-3-2 16,-2 5-11-16,-23 8 11 15,1 12 0-15,0 10 0 16,3 8-2-16,1 9 0 16,5 0-39-16,0 9-27 15,5 18 8-15,9-2-47 16,1 0-327-16</inkml:trace>
  <inkml:trace contextRef="#ctx0" brushRef="#br0" timeOffset="146115.01">33604 14981 514 0,'0'0'37'0,"0"0"-22"15,0 0-6-15,0 0-8 16,0 0-1-16,0 0-3 16,25 9 3-16,-16 12 2 15,4 7 9-15,-2 8-3 16,-1 7-5-16,-3 6 1 16,3 1-4-16,-1-5 2 0,-3-5-1 15,-1-12-1-15,2-5 0 16,-5-8 0-16,-1-5 0 15,1-6 2-15,1-3-1 16,-3-1 2-16,0 0 46 16,5 0 15-16,5-5-27 15,12-15-14-15,10-11-22 16,4-13 3-16,0-10 8 16,-1-6-3-16,-6-4 2 15,0 7-4-15,-3 7 10 16,-5 10-15-16,-6 7 4 15,-7 11 2-15,-1 9-3 0,-2 3 0 16,-4 9-5-16,-1-1-6 16,0 2-23-1,0 0-48-15,0 6-66 0,-5 10 87 16,-8 3-102-16</inkml:trace>
  <inkml:trace contextRef="#ctx0" brushRef="#br0" timeOffset="147680.87">30638 16357 378 0,'0'0'64'15,"0"0"-44"-15,0 0-16 16,0 0-4-16,0 0 0 16,0 0 0-16,0-7 4 15,0 7 9-15,-4 0 24 16,-4 14-16-16,-2 5-13 16,4 6 8-16,1 7-9 15,5 3-6-15,0 6 0 16,3-1 1-16,20 2-2 15,6-7 1-15,10-8-1 16,-1-8 13-16,2-12-2 16,2-7 20-16,0 0 2 0,4-22-1 15,2-11-3-15,-7-6-14 16,-5-7-14-16,-10-4-1 16,-9-4-9-16,-14-5-27 15,-3-2 18-15,-8 4-11 16,-25 4 18-16,-8 7 11 15,-5 12 5-15,1 9 9 16,0 7-14-16,0 10-7 16,4 4-3-16,3 4 10 15,7 0 0-15,7 9 0 0,11 13-3 16,4 8 0 0,9 1-1-16,0 5-4 0,22 3 6 15,22-1 2 1,15-1 2-16,17-7-1 0,10-13 5 15,5-6-6-15,-2-9-19 16,-17-2-15-16,-9-6 22 16,-17-15-4-16,-12-11 7 15,-14-3 9-15,-10-6 21 16,-5-2 8-16,-5 1 20 16,0 3 11-16,0 5-34 15,0 10-2-15,0 7-10 16,0 8 8-16,0 6-7 15,0 3-12-15,0 0-3 16,0 0-7-16,-5 0 0 0,-2 21-13 16,-3 9 19-16,2 9-2 15,5 7 3-15,3 9 0 16,0 3 0-16,3 5 2 16,8 2-2-16,-1-2 0 15,-1 2-2-15,-6-8-24 16,-3-1-47-16,0-15-1 15,0-11-35-15,0-15-179 16</inkml:trace>
  <inkml:trace contextRef="#ctx0" brushRef="#br0" timeOffset="148224.99">31704 16384 586 0,'0'0'63'0,"0"0"-47"16,0 0-3-16,0 0-9 15,0 0 0-15,0 0-6 16,-69 52 2-16,61-17 0 16,5 3 1-16,3 6 2 15,0 3 1-15,0 0-3 16,0-4 7-16,5-6-8 15,-5-6 1-15,0-3 3 0,0-5-3 16,-12-6 1-16,-1-5-1 16,-3-5 1-16,5-6 3 15,1-1 0-15,-3 0-3 16,6-12 3-16,2-11-5 16,5-9-4-16,0-12 3 15,0-12 1-15,0-4 1 16,11-3 3-16,4 3 8 15,1 6-12-15,5 7 0 16,3 1-11-16,0 2 7 16,2 2-12-16,-1 4 16 15,0 5-2-15,-5 9 2 16,-3 8 9-16,-3 4 3 0,-1 7 6 16,-2 5-18-16,3 0-2 15,-3 0 2-15,-1 7-9 16,-9 15 2-16,-1 10 3 15,0 9 1-15,-17 5 3 16,-6 7 0-16,-8 0-13 16,2 0-41-16,2-4-43 15,7-14-119-15</inkml:trace>
  <inkml:trace contextRef="#ctx0" brushRef="#br0" timeOffset="148522.63">31972 16585 521 0,'0'0'62'0,"0"0"-37"16,0 0 1-16,0 0-26 15,0 0-2-15,0 0 2 16,-15 36 2-16,12-10 1 16,-2 6 15-16,2-1-6 15,-7 4 13-15,0 6-18 16,0-3-3-16,0 1-4 0,5 0-2 16,1-4-58-16,4-11-42 15,0-11-292-15</inkml:trace>
  <inkml:trace contextRef="#ctx0" brushRef="#br0" timeOffset="149537.65">32635 16443 107 0,'0'0'24'0,"0"0"34"0,0 0-27 15,0 0-26-15,0 0 91 16,0 0 29-16,8 0-63 15,-8 0-29-15,0 0-23 16,0 0-9-16,0 0-1 16,0 0 0-16,0 0-1 15,0 0 1-15,2 0 0 16,1 0 0-16,-3 0 0 16,1 0 0-16,-1 0 0 15,0 0 0-15,0 0 0 16,0 0 0-16,0 0 0 0,0 0 0 15,0 0 0 1,0 4 0-16,0-4 1 0,1 0-1 16,3 0 0-16,0 0 1 15,-3 0 0-15,-1 0 4 16,0 0-3-16,0 0-1 16,0 0 0-16,0 0 9 15,0 0-1-15,0 0-2 16,0 0-7-16,0 0 0 15,4 2 0-15,1-1 0 16,-1 3 0-16,3-2 0 16,-4-2 4-16,-1 1-8 15,-1-1 4-15,-1 0 0 16,0 0-1-16,0 0 2 0,0 0 3 16,0 0-4-16,2 0 0 15,1 0 0-15,4 0 0 16,1 0-3-16,0 0 3 15,-1 0 3-15,-5 0-2 16,-2 0 1-16,0 0 1 16,0 0-2-16,0 0-1 15,1 0-5-15,3 0-14 16,2 2 13-16,-1-2-1 16,5 2 6-16,-1-2 1 15,-3 0 0-15,1 0 4 16,3 0-3-16,3 2 5 15,-2-1-5-15,5 5 1 16,4-3-2-16,0-1 0 16,4 2 0-16,6-4-2 15,0 0 2-15,2 0-2 0,5 0 0 16,-1 0 2-16,-1 0-1 16,-8 0 4-16,-6 0-6 15,-7 1-51-15,-11 1-54 16,-3 0-177-16</inkml:trace>
  <inkml:trace contextRef="#ctx0" brushRef="#br0" timeOffset="149861.73">32664 16788 315 0,'0'0'85'15,"0"0"-31"-15,0 0-33 16,0 0-16-16,0 0 0 16,0 0-2-16,-10 15 62 15,30-15-1-15,11 0-19 16,6 0-29-16,1 0-8 15,6 0-2-15,-5 0 3 16,1 0-9-16,-12 0 0 0,-3 0 0 16,-10 0-20-16,-5 0-20 15,-5 0-28-15,-3 0-76 16</inkml:trace>
  <inkml:trace contextRef="#ctx0" brushRef="#br0" timeOffset="150871.47">33445 16300 346 0,'0'0'136'16,"0"0"-45"-16,0 0-25 15,0 0 4-15,0 0-43 16,0 0-22-16,-4-17 4 15,4 17 3-15,0 0 7 16,0 0-11-16,0 0-3 0,0 0-5 16,0 0-6-16,7 15 4 15,11 7 2-15,2 14 2 16,5 6-2-16,1 10 0 16,-9 8 0-16,2 0-3 15,-8-8-10-15,-2-8 8 16,-3-14 1-16,1-10 1 15,-4-6 4-15,0-6-2 16,-3-4 2-16,0-4-1 16,0 0 2-16,2 0 7 15,0-7 23-15,3-18-14 16,10-11-18-16,2-14 0 0,9-10 4 16,8-4-4-16,4-2-2 15,-1 4-8-15,-2 4 8 16,-3 11-13-16,-8 8 13 15,-8 7 4-15,-4 13 4 16,-6 4-3-16,-2 8 1 16,-3 4-8-16,-1 3 1 15,4 0-62-15,2 0-92 16,3 5 92-16,1 11-74 16</inkml:trace>
  <inkml:trace contextRef="#ctx0" brushRef="#br0" timeOffset="151192.64">34240 16430 51 0,'0'0'371'15,"0"0"-321"-15,0 0-31 16,0 0-7-16,0 0-1 16,0 0-1-16,-101 10 4 15,75 11 6-15,-4 5-13 0,6 3 5 16,3 1-2 0,3 0-9-16,9 1 6 0,7-5-7 15,2-1 0 1,0-5 0-16,22-3 1 0,18-6-1 15,10-2-2 1,13-8-67-16,3-1-67 0</inkml:trace>
  <inkml:trace contextRef="#ctx0" brushRef="#br0" timeOffset="151469.75">34743 16480 414 0,'0'0'118'0,"0"0"-28"15,0 0-20-15,0 0-21 16,0 0-49-16,0 0 3 0,-26-38-10 16,2 38 7-16,-8 12-3 15,-4 9 2-15,-2 7-1 16,1 7 1-16,2 3 0 16,8 0-2-16,11 0 1 15,11-6 2-15,5-3-2 16,0-4 1-16,15-2 1 15,11-5-12-15,6-3-4 16,1-6-6-16,1 2-7 16,-8-4-6-16,-11-4-37 15,-8-3-167-15</inkml:trace>
  <inkml:trace contextRef="#ctx0" brushRef="#br0" timeOffset="158892.87">4995 8670 375 0,'0'0'124'0,"0"0"-118"15,0 0 20-15,0 0 3 0,0 0-29 16,0 0 2-16,0 0 36 15,0 0-10-15,0 0-8 16,0 0 4-16,0 0-3 16,0 0-11-16,0 0-9 15,0 0 6-15,0 0-6 16,0 0 1-16,2 0-1 16,-2 0-1-16,4 0-1 15,1-2-1-15,1-5 2 16,3 0 0-16,1-2-1 15,1-2 1-15,4-9 3 16,7-1-3-16,4-9 2 0,6-10-2 16,8 0 0-1,4-4 0-15,7-6 2 0,5 0 2 16,9-7-8-16,1 0 2 16,6-1 0-16,-7 1 3 15,-3 10-4-15,-5 5 3 16,-8 5 0-16,-10 9 2 15,-9 4-2-15,-4 3 0 16,-11 5 0-16,0 0 0 16,-9 3 0-16,3 3 0 15,2-1 0-15,-6 1 0 0,1 1-2 16,-4 3 2 0,-2 1 0-16,0 2 3 15,0-3-3-15,-2 3 0 0,-14-2-9 16,-9 5-12-16,-1 0 5 15,-6 0-5-15,-5 0 21 16,-1 0 2-16,4 0 3 16,-1 0 6-16,7 2 7 15,5 4-12-15,5-2-3 16,13-2-2-16,5-2-1 16,0 0-24-16,12 0-7 15,24 0 22-15,11-6 2 16,9-10 5-16,1 1 2 15,-10 5 0-15,-11 3 0 16,-10 7-1-16,-13 0 2 0,-6 0-1 16,-7 17 2-16,0 14 19 15,0 10 9-15,0 12-11 16,-3 6-9-16,1 6-10 16,2 9 0-16,0-1-22 15,-8-7-98-15</inkml:trace>
  <inkml:trace contextRef="#ctx0" brushRef="#br0" timeOffset="-130901.04">24713 11989 365 0,'0'0'39'16,"0"0"-11"-16,0 0-8 15,0 0-11-15,0 0-9 16,0 0 18-16,0 0 22 15,0 0-8-15,-5 0 4 0,5 0-3 16,0 0-15-16,0 0-8 16,-2 0-1-16,2 0-8 15,0 0 3-15,0 0-1 16,0 2-3-16,0-2 7 16,0 0 2-16,0 0-8 15,0 0-1-15,0 0-1 16,0 0 1-16,0 0 0 15,0 0 7-15,0 0-1 16,4 0 7-16,6-9 13 16,3-10-25-16,-2 1 2 15,1-1-1-15,1-5-1 16,-2-1 0-16,-1-5 7 16,1-3-8-16,1-5 0 15,-1-4 1-15,1 2-1 0,-3-8 0 16,4 2 2-16,-2 1-1 15,1-2-1-15,2 3 0 16,-2 2 2-16,1-1-3 16,-3 4 2-16,-4-2-2 15,2 2 1-15,-6 1-1 16,-1 0 1-16,-1 5 1 16,0-2-1-16,0 9 1 15,2 1-1-15,1 8 0 16,-3 5 0-16,4 0 1 0,-1 1-1 15,2-1 4 1,1 2-4-16,-2 0-3 0,-1 5 2 16,0-1 1-16,-1-1 0 15,-2 4 1-15,0-1-1 16,2 1 1-16,-2 1-1 16,0 2 0-16,0-2 0 15,0 2-1-15,0 0 1 16,0 0 0-16,0 0 0 15,0 0 0-15,0 0-1 16,1 0 1-16,3 0 0 16,-1 0 2-16,9 0-2 15,8 0-6-15,11 0 6 16,7 0 1-16,5 0 0 16,3 0-2-16,-1 0 1 0,-9-1 0 15,-4-3 0 1,-10 1 0-16,-8 1-3 0,-4 0 3 15,-8 0 0-15,1 2 0 16,-3 0 0-16,0 0 0 16,0 0-1-16,0 0-7 15,0 0 4-15,1 0 0 16,-1 0 4-16,0 0 0 16,0 0-3-16,0 0-2 15,0 0 3-15,0 0-12 16,0 4 7-16,0 6 7 15,0 4-1-15,0 2 1 16,0 2 0-16,0 2-1 0,-5 3 1 16,-1 2 0-16,-4 5-1 15,1 4-1-15,-1 1 2 16,0 1 2-16,5-1-2 16,-1 1-2-16,5-3 2 15,-3 5 0-15,1-2 0 16,0 1 0-16,-2-1 2 15,3-3-4-15,0 0 5 16,-1 0-4-16,0-3 1 16,-1 1 0-16,0 0 0 15,-3-3 1-15,4 3-1 16,-2-3 0-16,5-3 4 0,-2-3-4 16,2-5 0-1,0-3-3-15,0-6 3 0,0-2 0 16,0-3 0-16,0 0 0 15,-2 2 0-15,1 3 0 16,1-1 0-16,0 0 0 16,-2 1 0-16,2-4 0 15,0-1 0-15,0-2 0 16,0-1 0-16,0 0 1 16,0 0 1-16,0 0-2 15,0 1 5-15,0 5-10 16,0-1 10-16,0 4-5 0,0-2 0 15,0 1 0 1,0-1-1-16,3-2 1 0,11 0 0 16,7-3-4-1,8-2 10-15,10 0-7 0,8 0 1 16,6 0 0-16,-2 0 0 16,0 0-2-16,-11 0-2 15,-11-2 3-15,-13 2 1 16,-7 0-1-16,-9 0-1 15,0 0-4-15,0 0-13 16,0 0-16-16,0 3 9 16,0 8-12-16,-3 2-24 15,-14-5-56-15</inkml:trace>
  <inkml:trace contextRef="#ctx0" brushRef="#br0" timeOffset="-130100.99">24703 12092 269 0,'0'0'51'0,"0"0"-26"0,0 0-15 15,0 0 11 1,0 0-21-16,0 0-1 0,-5-4 1 16,5 2 3-16,0 2 43 15,-2-3 33-15,-5 1-22 16,-1-3-42-16,-7 2 0 16,-6-4-2-16,-14 2-10 15,-7 0-1-15,-14 0 3 16,-8-3-3-16,-3 1 7 15,-1 0-4-15,11-1 14 16,9 0 27-16,12 5-38 16,10-1-3-16,7 4-1 15,13 0-1-15,2 0-3 16,4 0-26-16,0 0-49 16,0 0 24-16,0 7 42 0,8 1-61 15,4-7-41 1</inkml:trace>
  <inkml:trace contextRef="#ctx0" brushRef="#br0" timeOffset="-124579.44">24412 10670 119 0,'0'0'51'0,"0"0"-39"16,0 0 47-16,0 0-18 15,0 0-16-15,0 0 26 16,0 0-22-16,-14-14 11 15,11 12 11-15,3-1-37 16,0 1 12-16,0 0-16 16,0 2-4-16,0 0-4 15,0-1 0-15,0-1-2 16,0 0 0-16,-3-1 1 0,1 1 0 16,-1-2-1-1,0 3 1-15,-4-1 0 0,4-3 3 16,-2 3 3-16,-3-3-1 15,1 4-3-15,4 0 0 16,0 1-3-16,-1 0 0 16,1 0-3-16,0 0 1 15,-2 2 0-15,1 10-2 16,1-5 4-16,3 3-3 16,0 1 1-16,0-1 1 15,0-1-5-15,2 0 2 16,8 1 4-16,3-4-2 0,2 1 2 15,0-3 0-15,-1-1 0 16,-2-2 0-16,1-1 0 16,-1 0-1-16,-1 0 1 15,-1 0 0-15,0-6 0 16,1-4 0-16,-1-1 0 16,0-2 4-16,-2 1-4 15,0-2 0-15,-4 0 0 16,-3 2 1-16,-1 4-1 15,0-1 8-15,0 2-4 16,-1 2-3-16,-11 1-1 16,-1 2 0-16,3 0-1 15,-4 0 1-15,3 2 0 0,4 0 0 16,-3 0 0-16,-3 0 0 16,6 0-6-16,-3 0 6 15,-2 0-2-15,5 8 4 16,5-1-2-16,0 4 0 15,2-3-2-15,0 2-2 16,0-1 0-16,11-2-1 16,4 0 2-16,3-4 3 15,6-1 0-15,-1-2 3 16,1 0-3-16,-3 0 0 16,-4-9 0-16,-5-3-2 15,-4-1 2-15,-6 1 2 16,-2 0 1-16,0 0 1 15,-2 0 2-15,-13 2-2 0,-7 3 0 16,-4 2-4-16,-4 0 2 16,0 5 2-16,3 0-3 15,1 0 0-15,9 4-1 16,6 5 1-16,6 5-1 16,5 0-3-16,0 1-3 15,18 3-7-15,8-2 6 16,9 1-24-16,2-5-73 15</inkml:trace>
  <inkml:trace contextRef="#ctx0" brushRef="#br0" timeOffset="-36617.21">17780 11642 512 0,'0'0'40'16,"0"0"-16"-16,0 0 17 16,0 0-36-16,0 0-5 15,0 0-15-15,0-2-29 16,0 2-40-16,5 0-13 16,6-2-36-16</inkml:trace>
  <inkml:trace contextRef="#ctx0" brushRef="#br0" timeOffset="-10320.25">36302 7749 286 0,'0'0'84'0,"0"0"-37"15,0 0 6-15,0 0-28 16,0 0-8-16,0 0-8 15,0 0 11-15,0 0 13 16,-14-25 0-16,14 23-3 16,0 1-3-16,0 1-3 15,0 0-15-15,0 0-5 16,0 0-4-16,0 0-1 16,0 0-5-16,0 0-7 15,0 0-1-15,0 0 0 16,0 5-7-16,0 12 20 15,0 5 1-15,0 3 0 16,0 4-2-16,0 1-2 0,-1-1 4 16,-1-1 0-1,-1-2-2-15,-1-4-7 0,4-1 1 16,0-2-3-16,0-6-5 16,0-3 11-16,0-3 1 15,0-5-3-15,0-2 6 16,0 0 0-16,0 0 1 15,0 0 25-15,7-2 12 16,10-16-37-16,9-8-6 16,15-4-2-16,6-5-2 0,7-2-9 15,6 1 8 1,-5 1 4-16,-5 7 7 0,-14 5 1 16,-11 8 1-16,-10 3-4 15,-6 7 4-15,-5 3-4 16,-4 2-7-16,0 0-147 15,0 2-35-15</inkml:trace>
  <inkml:trace contextRef="#ctx0" brushRef="#br0" timeOffset="23152.78">22961 7789 128 0,'0'0'97'0,"0"0"1"16,0 0-40-16,0 0-2 16,0 0-21-16,0 0-4 15,0 0-2-15,-26-22-7 16,23 20-9-16,1 0 16 0,2 2-14 16,0 0-11-16,0 0-1 15,-4 0 1-15,4 0-2 16,-1 0-1-16,1 0-1 15,0 0 0-15,0 0 3 16,0 0-2-16,0 0-1 16,0 0 1-16,0 0-1 15,0 0 0-15,0 0 1 16,0 0-1-16,-3 0 0 16,3 0 1-16,0 0-2 15,0 0 2-15,0 0-1 16,0 0 3-16,0 0-3 15,0 0 0-15,0 0-1 16,0 0-5-16,15 0 3 0,14 0 3 16,8 0 3-16,7 0-3 15,6 0-3-15,-6 0 3 16,-6 2-1-16,-6 0 1 16,-10-1-10-16,-3-1-34 15,-12 0-20-15,-3 0-66 16</inkml:trace>
  <inkml:trace contextRef="#ctx0" brushRef="#br0" timeOffset="23468.56">23047 7595 254 0,'0'0'76'16,"0"0"-44"-16,0 0-5 15,0 0 25-15,0 0-35 16,0 0-3-16,-14 0 1 16,12 0-8-16,0 0-5 15,-4 8 2-15,-3 10 14 0,3 6 2 16,1 6-7-16,-4 0-9 15,3 4-4-15,5 2 4 16,-4 1-4-16,0-2-7 16,1-6-69-16,2-10-157 15</inkml:trace>
  <inkml:trace contextRef="#ctx0" brushRef="#br0" timeOffset="24068.01">24121 8119 49 0,'0'0'325'0,"0"0"-233"16,0 0-59-16,0 0 8 15,0 0-27-15,-98-32 11 16,82 27 19-16,9 1-8 15,3 3 1-15,4-1-26 16,0 2-11-16,0 0-3 16,7 0-24-16,26 0 17 15,4 0 10-15,15 0 0 0,-5 0 2 16,-6 0-2 0,-15 2 1-16,-9-2-1 0,-12 1 0 15,-5-1 0-15,0 0 2 16,0 2 1-16,0 0-3 15,-5 3-10-15,-10-4-74 16,0-1-126-16</inkml:trace>
  <inkml:trace contextRef="#ctx0" brushRef="#br0" timeOffset="62113.82">22117 9134 81 0,'0'0'23'0,"0"0"9"16,0 0 48-16,0 0-22 16,0 0 4-16,0 0-6 0,0 0-33 15,0 0 18 1,-5 0-29-16,2 0-7 0,3 0-4 15,0 0-1-15,0 0-1 16,0 0-52-16,0 0-4 16,0 0 44-16,0 0-3 15,3 8-4-15,0 2-55 16</inkml:trace>
  <inkml:trace contextRef="#ctx0" brushRef="#br0" timeOffset="89814.48">23439 7238 368 0,'0'0'90'16,"0"0"-41"-16,0 0 10 15,0 0-35-15,0 0-3 16,-106-90 12-16,98 59-2 0,0-6 9 15,6-10-32 1,2-5 3-16,0-2-5 0,4-8 7 16,14-8-10-16,7-8-3 15,5-11 1-15,-3-11 2 16,4-8-3 0,2-15-3-16,3-15 3 0,-2-21 0 15,-6-18 0-15,-4-10-3 16,-10-8-27-16,0-1-1 15,1-4 2-15,7-11 10 16,13-4 10-16,14 8 8 16,21 23 1-16,13 28 1 15,12 36 0-15,1 26 3 0,-5 18 4 16,2 12-4 0,6 10 0-16,-1 7-4 0,6 4 0 15,-1 8 1-15,-4 1-2 16,-5 5 1-16,-12 5 0 15,-18 5-2-15,-20 5-2 16,-18 4 4-16,-13 2 0 16,-8 2 15-16,-5 2 11 15,0 2 19-15,0-2-34 16,0 4-10-16,0 0 2 16,-3 0-6-16,-12 0-20 15,-6 6 13-15,-6 5 1 16,-10 1 9-16,-9 0-1 15,-1-1-1-15,-3-3-1 0,4-3-2 16,5-2 4-16,10-3-2 16,11 0 3-16,5 0 0 15,11 0 0-15,4-1 3 16,0-5-1-16,0 0 9 16,0 1-4-16,0-4-5 15,8 1-1-15,18-4-1 16,5-5-2-16,13-2 2 15,8 1-1-15,3 0 3 16,-4 8-2-16,-8 7 0 16,-8 3-5-16,-13 4 5 15,-4 21-3-15,-8 5-25 16,-8 9 17-16,-2 7 6 16,-16 4 4-16,-18 3 1 0,-3 1 2 15,6-1 1 1,6 0-6-16,20-2 3 0,5-1-79 15,18-10-48-15,19-9-279 16</inkml:trace>
  <inkml:trace contextRef="#ctx0" brushRef="#br0" timeOffset="90863.53">24798 2407 422 0,'0'0'46'0,"0"0"-13"16,0 0 6-16,0 0-2 0,0 0-11 16,0 0 8-16,-29-65-11 15,29 60-6-15,0 2 7 16,0-1-9-16,0 2-7 15,0 2-6-15,0 0-2 16,0 0-1-16,0 0-34 16,1 4-5-16,9 15 38 15,5 3-1-15,-1 5 2 16,5 5-1-16,-2 1 2 16,7 3 0-16,1 6 3 15,2 1-3-15,-1 3 0 16,-3-5 0-16,-4-7 0 15,-4-11 0-15,-8-9-4 0,1-7 4 16,-7-7 1-16,-1 0-1 16,0 0 13-1,1-1 27-15,3-21-20 0,3-10-12 16,3-10-8-16,4-8 0 16,1-4 0-16,1 1 0 15,4 4 0-15,-2 4-6 16,3 10 3-16,-2 6-1 15,-3 8-5-15,-6 10 5 16,-4 8-12-16,-2 3-6 16,1 0-49-16,1 0-15 15,0 8 40-15,3 12-80 0,-6-1-203 16</inkml:trace>
  <inkml:trace contextRef="#ctx0" brushRef="#br0" timeOffset="91146.6">25552 2401 433 0,'0'0'23'16,"0"0"27"-16,0 0-34 15,0 0-16-15,0 0-3 16,0 0 3-16,-91 7 1 15,76 4-1-15,5-2 7 0,-2 5-6 16,5 6-1-16,1 2 1 16,3 5 1-16,3 0-2 15,0 0 1-15,1 0-2 16,17-6 1-16,8-4-18 16,10-8-22-16,13-9-31 15,6 0-65-15</inkml:trace>
  <inkml:trace contextRef="#ctx0" brushRef="#br0" timeOffset="91374.93">26070 2323 545 0,'0'0'15'0,"0"0"-6"0,0 0 12 16,-116-23-9-1,87 23-12-15,-2 14-5 0,3 11 4 16,7-1 1-16,6 1 0 15,10 0 0-15,5 3-4 16,5-2 1-16,30-1 3 16,9-1 0-16,12-7-1 15,7-3-10-15,0-9-3 16,3-5-37-16,-7 0-76 16</inkml:trace>
  <inkml:trace contextRef="#ctx0" brushRef="#br0" timeOffset="91560.54">26360 2334 669 0,'0'0'12'0,"0"0"1"16,0 0 7-16,0 0-18 15,0 0-3-15,131-41 1 16,-69 32-12-16,4-3-59 15,-7-3-40-15,-2-7-237 16</inkml:trace>
  <inkml:trace contextRef="#ctx0" brushRef="#br0" timeOffset="91978.88">26864 1845 88 0,'0'0'464'0,"0"0"-463"0,0 0 5 16,0 0-6-16,0 0-31 15,0 0 21-15,3 36 8 16,10-3 2-16,4 11 5 16,3 10 18-16,-3 8-18 15,2 1-2-15,-2-3-3 16,-2-10 1-16,-5-15 0 15,-1-12 0-15,-7-10-1 0,-2-8 0 16,3-5 1-16,-3 0 9 16,0-2 81-16,1-17-37 15,8-15-25-15,2-8-24 16,7-8-4-16,0-10 2 16,6-3-3-16,-4-4 0 15,-1 9 1-15,-8 11 1 16,-6 10-2-16,0 14 0 15,-2 10 0-15,0 8 0 16,2 5-7-16,5 0-96 16,0 9 24-16,3 14 11 15,2 0-30-15,3 0-112 16</inkml:trace>
  <inkml:trace contextRef="#ctx0" brushRef="#br0" timeOffset="92608.54">27374 2009 309 0,'0'0'184'0,"0"0"-142"16,0 0 6-16,0 0-16 15,0 0-32-15,0 0-1 16,0 0 1-16,-27 21-1 0,24 2 1 15,0 4 0-15,3 1-2 16,0 6 2-16,0 1 2 16,0-3 3-16,0-3-2 15,0-7 0-15,0-7-3 16,0-6 1-16,0-8-1 16,-4-1 4-16,4 0 23 15,0 0 17-15,0 0-18 16,0 0-2-16,0-10-7 15,0-8-17-15,0-10 0 16,0 0 0-16,0-5 0 16,0 2 0-16,12-5 0 15,-1 3 0-15,5-2 0 16,-1 4 0-16,-1 4 0 16,-2 0-2-16,2 7 4 0,-2 1-2 15,2 6 0-15,-4 6 0 16,-5 7-4-16,0 0 1 15,-5 0-50-15,5 15 16 16,3 9 10-16,5 5 16 16,5 0 10-16,11-3 1 15,4-3 0-15,7-2-8 16,2-4 8-16,-11-4 4 16,-10 1-4-16,-11-4 0 15,-9-3 0-15,-1-1 1 16,0 1-1-16,-6 0 2 15,-23 7-1-15,-9 5 4 0,-14 2 0 16,-5 2-5 0,6-2-3-16,12-4-18 0,13-4-20 15,13-4-24-15,11-8-118 16</inkml:trace>
  <inkml:trace contextRef="#ctx0" brushRef="#br0" timeOffset="92902.59">27806 1940 585 0,'0'0'39'0,"0"0"6"0,0 0-13 16,0 0-32-1,0 0-45-15,0 0 16 0,5 26 29 16,-5 6 0-1,0 2 0-15,0 5 3 0,0-3-2 16,10-1 3-16,-3-3-3 16,6-8 2-16,-3-2-3 15,-7-9 2-15,1-6 0 16,0-2-2-16,1-3-1 16,7-2-12-16,18 0-70 15,16-6 44-15,12-18-304 16</inkml:trace>
  <inkml:trace contextRef="#ctx0" brushRef="#br0" timeOffset="93090.59">27841 2035 512 0,'0'0'55'0,"0"0"-14"16,0 0 53-16,-84-87-59 15,84 65-24-15,0-3-11 16,16-4 0-16,15-1-3 15,12-2-9-15,8 1-17 16,6 6-19-16,2 4-27 16,2 2-36-16,-3 3-234 15</inkml:trace>
  <inkml:trace contextRef="#ctx0" brushRef="#br0" timeOffset="93331.97">28290 1426 513 0,'0'0'7'15,"0"0"-5"-15,0 0 11 16,120 24 18-16,-75 16-1 16,-5 19-15-16,-11 18-6 15,-11 11 0-15,-6 3-4 16,-12-2-2-16,0-10-3 15,-12-6 0-15,-18-6-1 0,-12 1-18 16,-21-9-30-16,-14-10-99 16</inkml:trace>
  <inkml:trace contextRef="#ctx0" brushRef="#br0" timeOffset="94066.77">24798 2130 231 0,'0'0'165'0,"0"0"-154"15,0 0 3 1,0 0 24-16,0 0-28 0,0 0-10 15,0 0 5-15,-89 31 17 16,66 1 10-16,-2 10-7 16,-1 7-12-16,0 11-3 15,1 4-10-15,4 0 5 16,11 0 0-16,10-8-5 16,0-5 0-16,25-11 0 15,12-6 0-15,14-8 2 16,6-5 0-16,6-6-2 15,4-7-18-15,-5-7-53 16,-10-1-313-16</inkml:trace>
  <inkml:trace contextRef="#ctx0" brushRef="#br0" timeOffset="116614.62">35376 10837 32 0,'0'0'28'16,"0"0"-26"-16,0 0-1 15,0 0 4-15,0 0 19 16,0 0 7-16,0 0-20 0,0 0-10 16,3 0-1-1,-3 0 0-15,0 0 1 16,0 0 5-16,0 0 9 0,0 0 0 15,0 0-7-15,0 0-8 16,0 0-2-16,0 0-29 16,0 0 13-16,0 0-1 15,0 0 10-15,0 0 7 16,2 0 2-16,-2 0-1 16,0 0 1-16,2 0 0 15,-1 0 0-15,-1 0 0 0,0 0 1 16,0 0-1-1,0 0-2-15,0 0 0 0,0 0-1 16,0 0 3 0,0 0-1-16,0 0-1 0,0 0 1 15,0 0-11 1,0 0-64-16</inkml:trace>
  <inkml:trace contextRef="#ctx0" brushRef="#br0" timeOffset="118775.29">38522 10253 69 0,'0'0'4'0,"0"0"-4"15,0 0-31-15</inkml:trace>
  <inkml:trace contextRef="#ctx0" brushRef="#br0" timeOffset="177826.13">25332 5366 201 0,'0'0'6'16,"0"0"-6"-16,99-93-104 16</inkml:trace>
  <inkml:trace contextRef="#ctx0" brushRef="#br0" timeOffset="188603.67">26190 8331 404 0,'0'0'45'16,"0"0"-21"-16,0 0-24 16,0 0-3-16,0 0 3 15,0 0 0-15,81 0 3 16,-34 0-1-16,18-2 6 0,10-5-2 15,15 3 1-15,8 2-5 16,-4 2-4-16,4 0 2 16,-9 0-27-16,-12 2-83 15,-18-2-224-15</inkml:trace>
  <inkml:trace contextRef="#ctx0" brushRef="#br0" timeOffset="208650.68">39322 7360 124 0,'0'0'30'0,"0"0"-25"15,0 0 0-15,0 0-2 0,0 0 8 16,0 0 35-16,0-15-20 16,-1 10 10-16,-2 2 12 15,1-1-39-15,-1 3 13 16,3 1-10-16,0 0-7 15,0-2 5-15,0 2-6 16,0 0-2-16,0 0 8 16,0 0 1-16,0 0 3 15,0 0-1-15,0 0-7 16,0 0-2-16,0 0-1 16,0-2-1-16,0 2 2 15,0 0 3-15,0 0-6 0,0 0 0 16,0 0-1-16,0 0 0 15,0 0-1-15,0 0-4 16,0 0 5-16,0 0 0 16,0 0 0-16,0 0 0 15,0 0 1-15,0 0 11 16,0 0 23-16,0 0-11 16,0 0-13-16,0 0-10 15,0 0-1-15,0 0 1 16,0 0-1-16,0 0 0 15,0 0 0-15,0 0 2 16,0 0-2-16,0 0 0 0,0 0 0 16,0 0-3-16,0 0-11 15,0 0-12-15,0 0 6 16,0 4 14-16,0 4 1 16,0 4-17-16,0-5-71 15,0 0-273-15</inkml:trace>
  <inkml:trace contextRef="#ctx0" brushRef="#br0" timeOffset="155763.84">7153 9848 70 0,'0'0'389'16,"0"0"-317"-16,0 0-38 15,0 0 3-15,0 0-12 16,0 0-2-16,-17-64 6 16,15 57-5-16,-1-1-10 15,-2 3 1-15,5 2 13 16,-3-1-9-16,3 2-6 15,0 2-1 1,0 0-6-16,0 0-5 0,0 0-1 0,0 0 1 16,0 0-2-16,0 0 1 15,0 0-1-15,0 0 1 16,0 0-4-16,0 0-11 16,0 13 0-16,0 17 11 31,0 15 3-31,0 13 1 15,-3 5-2-15,-4-1 2 16,4-9 0-16,3-6 0 0,0-1-6 16,0-4 10-16,0-2-4 15,0-6 0-15,0-5-6 16,0-2 3-16,0-3 1 16,0-5-5-16,0-4 5 15,0-6-9-15,0-6 11 16,0-1-2-16,0-2 2 15,0 0 2-15,0-10 7 16,0-19-4-16,0-12 0 16,0-7-3-16,0-5-2 0,0 0-3 15,0-2 2 1,0 1-12-16,0 3 2 0,0 0-18 16,0 2 28-16,-2 10-1 15,-5 4 2-15,2 8 2 16,2 5-1-16,0 1 1 15,-2 5-1-15,1 8-1 16,-2-1 1-16,2 3 6 16,4 1-6-16,-2 2 2 15,2 0-6-15,0 3 3 16,0 0 0-16,0 0 5 0,0 0-5 16,0 0 0-1,0 0-1-15,0 0-1 0,0 0 2 16,0 0-7-16,0 0 6 15,0-1-4-15,2-1 3 16,22-5 2 0,7-1 0-16,11-4 0 0,5 2 1 15,-4 1 2-15,-6 4-3 16,-8 3 0-16,-7 2 1 16,-8 0-2-16,-3 0 2 15,-1 0-2-15,0 0 1 16,-4 0 0-16,6 2 0 0,-4 3 0 15,-3-3 1-15,0 0-1 16,-5-2 0-16,0 0 0 16,0 1 0-16,0-1 0 15,3 2-3-15,2 0-45 16,4 3 3-16,1-2-25 16,-4 1-129-16</inkml:trace>
  <inkml:trace contextRef="#ctx0" brushRef="#br0" timeOffset="156263.34">7210 10226 250 0,'0'0'54'15,"0"0"4"-15,0 0 19 16,0 0-33-16,0 0-18 15,0 0-13-15,-19 0 21 16,17-5-3-16,-2 3-2 31,4 0-2-31,0-1 3 0,0 3 4 0,-2-4-20 16,2 4-9-16,0 0-1 16,0 0 7-16,0 0-11 15,0 0 1-15,0 0 1 16,0-3 1-16,17-1-3 0,8-3 0 31,8 0 1-31,1 0-1 16,3 2-1-16,-6 0 0 15,0 3-12-15,0-5-13 16,1 6-18-16,0-3-19 0,-2 1-44 16,-5-2-158-16</inkml:trace>
  <inkml:trace contextRef="#ctx0" brushRef="#br0" timeOffset="156620.04">7823 10003 395 0,'0'0'91'0,"0"0"-48"16,0 0 4-16,0 0-35 15,0 0 1-15,0 0 25 16,-26-15-6-16,26 15-19 16,0-2-3-16,0 2-2 15,0 0-3-15,0 0-4 16,0 0 1-16,0 0-2 0,0 16-4 16,0 5 1-16,0 3 4 15,0 2-1-15,0-3 0 16,6 4 0-16,-1-4 0 31,1 3 0-31,-2-2 2 16,1-1-1-16,-5 0-1 15,0 0-15-15,4-3-38 16,2-7-17-16,2-5-72 16</inkml:trace>
  <inkml:trace contextRef="#ctx0" brushRef="#br0" timeOffset="157397.78">8300 10087 421 0,'0'0'65'0,"0"0"-17"0,0 0 19 16,0 0-36-16,0 0-5 16,14-92 18-16,-14 75-23 15,0 3-4-15,-4 1-3 16,-6 2-6-16,-2 5 2 16,-1 1 3-16,-8 5-13 15,-8 0-1-15,-9 20-3 16,0 7 4-16,-2 6 1 15,14 0 2-15,7-2-3 16,19-1 0-16,0-3-12 0,9-7-4 16,18-5 4-1,3-6 1-15,0-8 4 16,-8-1 7-16,-2 0 0 0,-8 0 1 16,-3-8 1-16,-2-9 1 15,-3-3 2-15,0 1-3 16,-4 2-2-16,0 5 1 15,0 7 0-15,0 3 19 16,0 0-19-16,0 2 0 16,0 0-1-16,0 0-1 15,0 0 0-15,0 0-5 16,6 11-9-16,5 12 14 0,4 9 1 16,0 9 0-1,-5 12 0-15,6 7 1 16,-6 6 3-16,-2 9-4 0,1-4 1 15,-6-7-1-15,-3-6 0 16,0-8 1-16,-5-5-1 0,-21-3 0 16,-8-6 2-16,-4-9 6 15,-3-5-2-15,-1-8-1 16,2-8 4-16,4-6-1 16,4 0-5-16,2-25-2 15,8-12 5-15,11-10-9 16,7-11 7-16,4-4-8 15,10 3 7-15,17 4-4 16,3 9 1-16,0 9-7 16,-2 10-4-16,1 9-9 0,0 11-10 15,-3 7-45-15,8 0 2 16,-8 7-71-16,-1 9-283 16</inkml:trace>
  <inkml:trace contextRef="#ctx0" brushRef="#br0" timeOffset="165574.51">8651 10189 426 0,'0'0'22'0,"0"0"-7"15,0 0 3-15,0 0 0 0,0 0-6 16,0 0-3-16,4-19 16 16,-4 11-17-16,4 4-3 15,-4 3 10-15,0-1 4 16,0 0 3-16,0 2-14 15,0 0-8-15,0 0-7 16,2 0-56-16,1 0-149 16</inkml:trace>
  <inkml:trace contextRef="#ctx0" brushRef="#br0" timeOffset="166163.26">8932 9831 248 0,'0'0'75'15,"0"0"-1"-15,0 0 1 16,0 0-25-16,0 0-10 15,0 0-2-15,0-8 1 16,0 8-6-16,0 0-23 0,0 0-2 16,0 0-5-16,0 0-2 15,-6 0-1-15,2 0 0 16,0 10-2-16,-3 1-10 16,4 5 10-16,-4 2-1 15,2 5 3-15,-1 3 0 16,-1 6 0-16,-1 6 0 15,3 5 0-15,2 3-1 16,3 1 1-16,0-3-1 0,0-2 0 16,16-6 1-1,4-6-1-15,3-9-7 0,7-5 5 16,6-10-1-16,3-6 1 16,2 0 3-16,4-10-4 15,-9-8 4-15,-10-3-15 16,-11 1 12-16,-9-1 3 15,-6 2 1-15,0 1-1 16,-21 1-1-16,-12 3 1 16,-2 6 4-16,-4 6-3 15,6 2 2-15,6 0-3 16,7 15-1-16,1 13-34 0,4 9 4 16,3 8-48-16,0 2-58 15</inkml:trace>
  <inkml:trace contextRef="#ctx0" brushRef="#br0" timeOffset="167690.81">6612 11147 149 0,'0'0'109'15,"0"0"-59"-15,0 0 7 16,0 0-12-16,0 0-15 0,0 0-7 16,-31 0 5-16,31 0-8 15,-4 0-2-15,4 0 7 31,0 0-7-31,0 0-7 0,0 0-6 16,0 0-1-16,0 0-4 16,0 0 0-16,0 0-3 15,0 0-3-15,14 0 2 16,8-3 1-16,11 3 3 0,5-1 1 16,5-3-1-16,3 2 2 15,3-1-2-15,2-1 1 16,1 1 0-16,6-4-1 15,-2 0 0-15,3 1 0 16,2-1 1-16,0 4-1 16,3-2-1-16,2-3-1 0,4 3 0 15,5-4-2-15,10-1 3 16,8 0-1-16,12 0 2 16,3-2 0-16,-4 3-2 15,6-1 2-15,-2 2-1 16,0 0 1-1,1 3 2-15,-8-2-2 0,2 3-4 0,0-3-1 16,3-1-7-16,5-3 2 16,6-3 1-16,11-3-12 15,13-3 15-15,7 0 5 16,5-3-2-16,3 3 3 16,-5-1 8-16,-5 2 15 31,-11 4-17-31,-16 3-6 0,-19 3 1 0,-23 5 2 15,-21 2-1-15,-19 0-4 16,-21 2 1-16,-11 0-1 16,-3 0 2-16,-2 0 3 15,0 0-1-15,0 0-2 16,0 0 0-16,0 0 0 16,0 0 17-16,0 0 2 15,0 0 4-15,-2 0-14 16,-8 0-8-16,0 0-2 15,0 0-8-15,1 0-11 16,-3 0-75-16</inkml:trace>
  <inkml:trace contextRef="#ctx0" brushRef="#br0" timeOffset="172935.89">23779 18282 347 0,'0'0'89'0,"0"0"-50"15,0 0-36-15,0 0 5 16,0 0-1-16,0 0 5 16,0 0 28-16,1 0 4 0,-1 0-5 15,0-4 2 1,0-1-17-16,2 0-17 0,3-2-1 16,2-2 0-16,-2-1-6 15,5 0 0-15,-3-2 4 16,1 0-3-16,-3-1 0 15,-5-1 2-15,0-3 0 16,0 0-2-16,0 1-1 16,-5-2 5-16,-8 4-5 15,1 2-1-15,0 1-1 0,1 5 2 32,-4 1 2-32,3 3-2 0,-5 2 0 15,1 0-2-15,-1 2 0 16,-4 13 2-16,1 6 5 15,1 2-5-15,1 3 0 16,5 3-5 0,5 2 5-16,1-1 0 0,7 1 0 15,0 2 0-15,0 1 1 16,15 0-1-16,15-1-5 16,6-4 1-16,7-5 2 0,9-10-1 15,-1-3-2-15,4-6-23 16,-5-5-16-16,-3 0-6 15,-6-10-35-15,-4-14-88 16</inkml:trace>
  <inkml:trace contextRef="#ctx0" brushRef="#br0" timeOffset="173236.06">24132 17992 409 0,'0'0'26'0,"0"0"57"15,0 0-50-15,0 0-18 16,0 0-12-16,0 0-2 16,-7-9-1-16,7 18-2 15,0 10 2-15,0 6 2 16,0 6 2-16,5 5 7 16,1 4-4-16,-4 5 9 15,6 2-6-15,-6 3-5 0,2 0-4 16,-3-3 2-1,-1-1-3-15,0-5-4 0,0-7-22 16,0-10-6-16,0-9-41 16,4-8-28-16,3-7-102 15</inkml:trace>
  <inkml:trace contextRef="#ctx0" brushRef="#br0" timeOffset="173557.62">24460 18220 280 0,'0'0'45'16,"0"0"-18"-16,0 0 16 15,0 0 27-15,0 0-70 16,0 0-6-16,-33-13-1 16,13 21 4-16,-3 1 3 0,-7 2 5 0,2 4 1 31,-1 1 13-31,-1 2-5 15,10-1-9-15,7 0-3 16,8-4-4-16,5 2-1 16,0-5 2-16,5 2-6 15,17-5 1-15,8 0 6 16,6 2 1-16,6 1 5 16,6 4 5-16,4 5-5 15,-1 3-4-15,2 0-2 0,-6-2-29 16,-4-7-94-1</inkml:trace>
  <inkml:trace contextRef="#ctx0" brushRef="#br0" timeOffset="173821.04">24879 18204 487 0,'0'0'39'31,"0"0"-14"-31,0 0-25 16,0 0-15-16,0 0 15 15,0 0-2-15,-12 38 2 0,12-19 2 16,0 7 4-16,2 5 6 16,0 1-4-16,2 1-2 15,0-1 1-15,-2 0-7 16,-2-7 0-16,0-2-1 0,0-8-7 0,-7-5-18 31,-8-8-29-31,-5-2-102 16</inkml:trace>
  <inkml:trace contextRef="#ctx0" brushRef="#br0" timeOffset="174166.6">24625 18275 407 0,'0'0'42'0,"0"0"-12"16,0 0-20-16,0 0-3 15,0 0-7-15,0 0 4 16,-10-4-3-16,25 4 9 16,10 0 32-16,9-2-15 15,16-3-7-15,9 0-16 31,10 0 1-31,0 1-4 16,-1-1 0-16,-17-1 2 16,-15 5-3-16,-19-2 0 0,-8 3 0 15,-9 0 2 1,0 0 24-16,0 0 28 0,0 0-31 16,-7 0-23-16,-1 0-31 15,-7 0-27-15,2 0-2 16,0 0-97-16</inkml:trace>
  <inkml:trace contextRef="#ctx0" brushRef="#br0" timeOffset="175237.3">25758 18083 421 0,'0'0'79'15,"0"0"-28"-15,0 0-21 16,0 0-7-16,0 0 2 16,0 0-20-16,6-32-4 15,-6 32-1-15,0 0 0 31,3 2 0-31,-1 21-1 16,2 14 1-16,-2 14 10 0,2 7 3 16,-3 4-8-16,2-3-5 15,2-6 2-15,-4-7 0 16,0-12-2-16,2-12-1 16,-2-9 1-16,-1-5 1 15,0-7-1-15,0 1 1 16,0-2 1-16,0 0 4 15,0-2 18-15,0-13-13 16,-1-7-11-16,-17-5-18 0,-3-2 14 16,-5-2-15-16,-2 3 0 0,-2 3 11 15,3 8 5-15,1 5 0 16,1 5 1 0,2 4-1-16,3 3 2 0,-1 0-12 15,0 0-9-15,1 7 21 16,0 5 2-16,0 1 1 15,5 6 0-15,2 3 0 16,3 4 1-16,7 2 1 16,3 4-3-16,0-7 0 15,15-3 0-15,8-5 1 16,5-7-1-16,4-5 5 16,5-5-5-16,7 0 6 0,5-19-6 15,9-2 1-15,3-5-2 16,2-3-2-16,-1 1-20 15,-4 3 9-15,-9 6 4 16,-16 4 6-16,-7 5 3 16,-15 4-3-16,-5 5 3 15,-3 1 0-15,-3 0 3 16,0 0-3-16,1 0 0 16,0 0-1-16,3 1 1 15,0 11 1-15,1 2 0 16,1 3 3-16,-1 2-3 15,0 1 6-15,1-1-6 16,-1 2-1-16,1 1 1 0,-2-4-2 16,-3 2 1-1,-1-6-22-15,0-11-110 0</inkml:trace>
  <inkml:trace contextRef="#ctx0" brushRef="#br0" timeOffset="175416.73">26065 18074 563 0,'0'0'4'16,"0"0"-3"-16,0 0-1 31,0 0-116-31,0 0 13 0,0 0-112 0</inkml:trace>
  <inkml:trace contextRef="#ctx0" brushRef="#br0" timeOffset="175908.39">26549 18410 155 0,'0'0'4'16,"0"0"-4"-16,0 0 0 0,0 0 23 15,0 0 65-15,0 0-5 16,34-68 16-16,-34 57-36 16,0 3-8-16,-7 1-42 15,-5 3 0-15,0-1-8 16,-3 4-5-16,-1 1 0 15,-9 0 0-15,-1 0 3 16,-6 0 0-16,1 10-1 0,5 4 7 16,5 4-2-1,1 2-4-15,6-1 6 0,9 0-8 16,5-6-1-16,0 2 0 16,2-6-2-16,20-3 2 15,5-6 1-15,12 0 3 16,3 0 0-16,2-14-4 15,-5 1 0-15,-13 4-2 16,-14 4 2-16,-8 5-1 16,-4 0-5-16,0 0-1 15,0 18-2 1,5 1 7-16,1 3-17 0,3-1-28 16,5-6-50-16,8-8-52 15</inkml:trace>
  <inkml:trace contextRef="#ctx0" brushRef="#br0" timeOffset="176991.99">26963 18335 368 0,'0'0'128'0,"0"0"-75"16,0 0-17-16,0 0-11 16,-21-93-10-16,-4 86-9 15,-8 3-6-15,-3 4 14 16,1 0 19-16,7 0-18 15,8 0 3-15,10 0-11 16,10 1-7-16,0 6-8 16,0 6-17-16,7-6 9 0,13 3 6 15,0-2 8 1,6-7-4-16,-4-1-2 0,3 0 6 16,-7 0-7-16,-6 0 8 15,-9 0 1-15,-1 0 8 16,-2 0 18-16,0 2-26 15,0 19-6-15,0 16 6 16,0 10 0-16,7 8 4 16,-1 3-4-16,8 0 0 15,2-1 0-15,1-3-5 16,-2-2 10-16,-5-4-10 0,-9-5 7 31,-1-4-5-31,-2-6 2 16,-19-6 1-16,-4-7 2 15,4-8-2-15,-1-5 2 16,7-7 42-16,-3 0-23 16,-4-17-17-16,6-12 6 0,1-8-4 0,5-6 5 15,10-3 4-15,0 0-11 16,3 0 0-16,13 0-4 16,4 2 0-16,-1-1-1 15,-1 1 1-15,2 2 0 16,2 1-2-1,-1 6 2-15,4 4-3 0,2 10 1 16,6 2-7 0,0 7 2-16,0 2-11 15,2 10 6-15,-4 0-31 0,-8 0 20 0,-2 15 10 16,-6 11-4-16,-4 1 6 16,-4 3 3-16,-5 0 4 15,-2-5 2-15,0-5 2 16,-5-4 0-16,-12-6 14 15,1-4 21-15,1-3-11 16,4-3-6-16,2 0-1 16,8-11-13-16,1-14-4 15,0-10-28-15,10-2 5 0,9-1 23 16,2 6 0 0,1 5-1-16,2 5 1 0,2 1 0 15,3 2 0-15,2 2 0 16,2 1-1-16,2-2-5 15,-2 5-2-15,-4-2 4 16,-3 2-7-16,-9 3-3 16,-1-3-3-16,-7 8 9 31,-7-2 8-31,-2 3 0 0,0 3 12 16,0 1 12-16,-7 0-9 15,-10 0-12-15,-5 1-2 16,-7 15 2-16,3 5 0 15,0 10 1-15,-5 5-4 16,11 3-1-16,5-4 1 16,13-1 0-16,2-7-4 15,7-5-14-15,18-10 6 16,6-9 0-16,0-3 6 16,5 0 2-16,-10-5 4 0,-6-2-2 15,-11 1 5-15,-5 4 4 0,-4 2 18 16,0 0-19-16,0 0-6 15,0 10-6-15,-4 9 6 16,-7 0-1-16,1 1-16 16,2 1-5-16,8-6-21 0,0-7-150 15</inkml:trace>
  <inkml:trace contextRef="#ctx0" brushRef="#br0" timeOffset="177706.37">27811 18202 458 0,'0'0'74'15,"0"0"-43"-15,0 0-19 16,0 0-10-16,0 0-2 16,0 0 0-16,0 9 2 15,0 11-1-15,0 3 1 0,0 5 6 16,0 1-2-16,0-2 1 16,-12 0-4-16,4-1 1 15,-4-7 2-15,2-3 1 16,7-11-2-16,1-1-3 15,2-4-1-15,0 0 9 16,0-13 19-16,0-13-26 16,0-8-3-16,0-5 0 15,4-2 0-15,6 1-4 16,3 5 0-16,0 4 4 16,4 5 0-16,-2 9 0 15,1 4 0-15,-4 10 0 16,1 3-1-16,-1 0-6 0,0 0-15 15,0 19 0-15,-5 6 6 32,2 4 13-32,-4 1 3 0,1-3-1 15,-4-5 1 1,1-6 0-16,-3-7 0 16,0-6 0-16,0-3 0 0,0 0 0 15,7 0 8-15,6-15-5 0,6-12-3 16,5-6-14-16,7-5-16 15,-3-3-38-15,-5 6-23 16,-10 3 91-16,-4 11 19 16,-9 9 92-16,0 5-54 15,0 6 22-15,0 1-73 16,0 0-6-16,0 9-23 0,0 15 19 16,0 7 4-16,0 3 0 15,0 2 0-15,1-1-3 16,8 3-20-16,2-5-11 15,0-9-50-15,3-7-173 16</inkml:trace>
  <inkml:trace contextRef="#ctx0" brushRef="#br0" timeOffset="178245.05">27557 18220 325 0,'0'0'117'15,"0"0"-117"-15,0 0 0 16,0 0 5-16,0 0 18 15,0 0-15-15,-16 18 6 16,8 8 18-16,0 9-27 16,8 4-5-16,-4 1 0 31,4 1-31-31,-1-11-111 0</inkml:trace>
  <inkml:trace contextRef="#ctx0" brushRef="#br0" timeOffset="179760.2">20858 18216 385 0,'0'0'118'16,"0"0"-65"-16,0 0-33 16,0 0-4-16,0 0 27 15,0 0-21-15,-59-52-8 16,57 47 3-16,2 2-4 0,0 1 8 15,0 2-11-15,0 0 4 16,0 0-13 0,0 0-1-16,0 20-10 0,0 14 10 15,0 13 0-15,0 7 0 16,0 5-1-16,0-5 1 16,2-4 0-16,-2-9 0 15,0-11 1-15,0-9-1 16,0-8 0-16,0-8-1 15,0-3-10-15,0-2 9 16,0 0 2-16,0-12 9 0,-2-18-9 16,1-17-15-16,1-12-5 15,0-2-3-15,0-3 6 16,1 7 9-16,6 7-9 16,-4 10 15-16,1 8 1 15,-3 6 1-15,-1 3 3 16,4 5-1-16,-4 6-2 15,0 2 1-15,3 3-1 16,-1 2 1 0,4-2-1-16,3-1-14 0,1-3 1 0,1 5 13 15,-5-1 4-15,4 4 0 16,-1-1 9-16,-2 4-12 16,7 0 4-16,-3 0-9 15,4 0 4-15,5 7 0 16,3 0-1-16,2 0 1 0,1-2 0 15,-1-4 4-15,-8-1-4 16,0 0 0-16,-4 0-1 16,-6 0-6-16,1 0-7 31,-5 0 1-31,-3 0-40 0,0 2-92 16,0 8 6-16</inkml:trace>
  <inkml:trace contextRef="#ctx0" brushRef="#br0" timeOffset="180092.01">20852 18427 286 0,'0'0'195'0,"0"0"-134"0,0 0-42 16,0 0-3-16,0 0 21 15,0 0-2-15,-5 0 4 16,5 0-17-16,0 0-9 0,0 0-11 16,1 0-1-1,18-5-1-15,7-5-3 0,4 3-8 16,2 5-27-16,7 2 2 15,1 0-19-15,1 0-36 16,-3 0-105-16</inkml:trace>
  <inkml:trace contextRef="#ctx0" brushRef="#br0" timeOffset="180375.01">21305 18278 481 0,'0'0'72'0,"0"0"-43"15,0 0-10-15,0 0-12 16,0 0-7-16,0 0 1 0,0-5-1 16,0 5-2-16,-1 0-1 15,-4 14 1-15,-5 8 2 16,4 5 2-16,1 5-2 15,1 1 0-15,4-3-7 16,0-3-17-16,4-9-27 16,11-8-12-16,2-10 2 15,7 0 23-15,7-7 6 0,0-18-198 16,3-7 138-16</inkml:trace>
  <inkml:trace contextRef="#ctx0" brushRef="#br0" timeOffset="180813.19">21554 18222 276 0,'0'0'179'15,"0"0"-73"-15,0 0-99 16,0 0-2-16,0 0-2 16,0 0-3-16,-79-39 6 0,64 42-12 15,5 6 0-15,6-1-15 16,4-3 20-16,0 1-15 16,0-4 8-16,10 0 6 15,0 0 2-15,-5 0 0 16,-1 0 2-16,-4 1-2 15,0 2 3-15,0 5 5 16,0 5 10-16,5 6-12 16,5 5-3-16,1 5-2 0,7 6 1 15,-5 6-1 1,-1 8-1-16,-9-2 6 0,-3 2-3 16,0-1 4-1,0-6 7-15,0-3 3 0,-10-7-9 16,-5-3-6-16,-11-4 9 15,0-6 14-15,-5-7-10 16,-1-7 1-16,4-7 16 16,5 0-14-16,3-5 13 15,14-19-16-15,6-6-9 16,0-8-6-16,15 0-8 16,16 1-11-1,8 5 11-15,-4 7-13 0,0 6-42 16,-4 7 21-16,-5 5-14 15,-4 2-74-15</inkml:trace>
  <inkml:trace contextRef="#ctx0" brushRef="#br0" timeOffset="181177.45">21834 18203 421 0,'0'0'99'16,"0"0"-64"-16,0 0 0 15,0 0 7-15,0 0-30 16,0 0-10-16,0-17-2 16,0 17 12-16,0 0 10 15,0-2 16-15,0 1-18 16,0 1-14-16,0 0-6 16,0 0-13-16,4 0-46 0,2 0-7 15,4 1 2 1,-5 11-13-16,-5 2-169 0</inkml:trace>
  <inkml:trace contextRef="#ctx0" brushRef="#br0" timeOffset="182650.87">22135 18195 330 0,'0'0'126'0,"0"0"-97"16,0 0-19-16,0 0 16 15,0 0-9-15,0 0 8 16,-16-24 19-16,12 16-17 31,-2-3-12-31,2 0 7 16,-1 1 7-16,-1-3-26 0,1-1 11 15,-1 0-14 1,6 0 2-16,0 1 4 0,0 0-6 16,0 3 1-16,2-2-1 15,13 1 0-15,2 5 1 16,6-2-1-16,4 2 0 15,3 1 0-15,-4 2-9 16,1 1 5-16,-4 2-15 16,-5 0 11-16,-3 0 0 15,-8 0 8-15,-6 0-1 16,-1 0 0-16,0 0-1 16,0 10-6-16,0 9 5 15,0 5 3-15,-3 6 20 16,-5 6-10-16,3 3 2 15,-2 6-4-15,4 0 3 0,0 4 0 16,-2 2-9-16,2 1-1 16,-1 3 0-16,-2-1-1 15,3-8 0-15,-2-2 0 16,-2-11-24-16,4-7-34 16,1-9-17-16,-1-12-84 15</inkml:trace>
  <inkml:trace contextRef="#ctx0" brushRef="#br0" timeOffset="182836.41">22178 18506 472 0,'0'0'102'0,"0"0"-40"16,0 0-28-16,0 0 11 15,0 0-29-15,0 0-8 0,-28-37-8 0,30 31-1 16,20-1-14-16,12-6 15 15,5 4-39-15,4 1-20 16,-7-3-59-16,-12 6-190 16</inkml:trace>
  <inkml:trace contextRef="#ctx0" brushRef="#br0" timeOffset="183559.53">21531 18190 245 0,'0'0'32'0,"0"0"-29"16,0 0 2-16,0 0-1 16,0 0 1-16,0 0 16 15,-15-31 53-15,15 28-55 16,-7-3 32-16,2 3-27 16,-3-1-6-16,-2 2-1 15,-1 1 10-15,-5 1-24 16,-2 0-2-16,-3 0-1 0,3 10 4 15,2 7-3-15,2 4-1 16,8 2-1-16,6 0 1 16,0-5-2-16,1-4-8 15,19-5 8-15,5-4 2 16,4-5 1-16,0 0-1 16,-3 0 1-16,-3-9-1 15,-5-5 3-15,-10 2-3 16,-6 1-3-16,-2 4-9 15,0 5-62-15,0 2-11 16</inkml:trace>
  <inkml:trace contextRef="#ctx0" brushRef="#br0" timeOffset="184113.43">22655 18196 389 0,'0'0'207'16,"0"0"-122"-16,0 0-32 16,0 0-9-16,0 0-27 15,0 0-10-15,-11-44-5 16,11 44 2-16,0 0-4 0,0 0 4 0,0 0-3 15,0 0-1-15,0 0 0 16,0 0 0-16,0 0-44 16,0 9-58-16,0 13 56 15,0 6-33-15,0 1-189 16</inkml:trace>
  <inkml:trace contextRef="#ctx0" brushRef="#br0" timeOffset="184295.12">22701 18579 572 0,'0'0'110'15,"0"0"-47"-15,0 0-23 16,0 0-29-16,0 0 3 16,0 0-11-16,-10 0-3 15,10 0-3-15,0-2-32 16,0-7-153-16,0-2-185 15</inkml:trace>
  <inkml:trace contextRef="#ctx0" brushRef="#br0" timeOffset="185193.31">21080 18520 128 0,'0'0'222'0,"0"0"-157"0,0 0-22 16,0 0-19-16,0 0-10 16,0 0-3-16,0 0-5 15,0 0-3-15,0 2 0 16,0-2-3-16,0 0 1 15,10 0 0-15,2 0 32 16,2 0-7-16,1 0-3 16,-5-3-3-16,-2-5 6 15,-2 0-6-15,3-5 3 16,2-5-7-16,3-3-13 16,1-2 0-16,-4-2-2 0,4 0-2 15,-5 2 2-15,-4 3-2 16,-4 3 3-16,-2 3-6 15,0 2 6-15,0 4-4 16,0 4 4-16,0 1-1 16,0 3 0-16,0 0-1 15,0-2 1-15,0 2-1 32,0 0 0-32,0 0 5 0,0 0 2 15,0 0-2-15,0 0 5 16,-5 0-10-16,-5 0 0 0,-3 5 1 15,-3 9-1-15,1 3-3 16,5 0 2-16,5 3-6 16,5 2 4-16,0 0-12 15,0-1 2-15,1 0 3 16,13-3 10-16,1-1 0 16,1-2 0-16,8-1 0 15,3-2 0-15,1-5-15 0,4-4-56 16,-2-3-29-16,0 0-169 15</inkml:trace>
  <inkml:trace contextRef="#ctx0" brushRef="#br0" timeOffset="185442.23">21321 18087 300 0,'0'0'198'0,"0"0"-145"16,0 0-32-16,0 0-13 0,0 0-1 16,0 0 2-16,-7-7 23 15,7 7-23-15,-4 0-9 16,3 3-40-16,0 10-57 15,-2-1-40-15</inkml:trace>
  <inkml:trace contextRef="#ctx0" brushRef="#br0" timeOffset="186806.1">20970 19413 31 0,'0'0'346'0,"0"0"-346"0,0 0-3 16,-132-8 3-16,98 6 0 0,-2 0 3 16,5-3 15-16,5-2 19 15,2 3 14-15,-2-1-14 16,1-4-23-16,1 2-13 0,4-1 8 16,9 0 54-16,3 4-25 15,8 2 19-15,0 2-34 16,0 0-23-16,15 0-6 15,9 0-1-15,10 0 7 16,7 0-5-16,14 0-10 31,7 0 15-31,8 0-2 16,11 0 4-16,3 0-4 16,8-5 2-16,8-2-1 0,15 5 1 15,10 1 5-15,11-5-2 16,12 1-3-16,4 0 0 15,-1 1-4-15,4 2 8 16,-5 2-4-16,-8 0 0 16,4 0-3-16,8 0 3 15,-1 0 1-15,6 0-1 16,-2-1 1-16,1 1-1 16,-2-4 6-16,-2 1-5 0,-2 3 0 15,-6 0 4-15,-3 0-4 16,2 0 3-16,1 0-4 15,2-6 0-15,6-1 0 16,4-3-2-16,1 0 2 16,4 1 0-16,-5 7 0 15,-7 2 2-15,-9 0 5 16,-8 0-7-16,-7 7-2 16,0 1 2-16,-7-2 0 15,3-5 2-15,2-1-6 16,8 0 2-16,3 0-3 0,4 0-9 15,-2 0-8-15,2 0 7 16,-5 0 14 0,1 0-1-16,4 0 2 0,6 0 15 0,9 0-9 15,2 0 5-15,8-5 1 16,-1 2-3-16,-15 0-6 16,-19 0 1-16,-25 3-3 15,-29-1-1-15,-33 1 1 16,-22-3 5-16,-14-1 9 15,-7 3 64-15,0-1 1 16,0 2-40-16,0 0-33 16,0 0-6-16,0 0-1 0,0 0 0 15,0 0 1-15,0 0 0 16,0 0 0-16,0 0-1 16,0 0 0-16,0 0-8 15,0 0-24-15,0 0-37 31,-7 0-68-31,-8 0-228 16</inkml:trace>
  <inkml:trace contextRef="#ctx0" brushRef="#br0" timeOffset="195802.79">2514 13868 261 0,'0'0'135'0,"0"0"-70"15,0 0-7-15,0 0-10 16,0 0-18-16,0 0 1 0,0 0-6 16,0 0-13-16,0 0 0 15,0 0-11-15,0 0 15 0,0 0-2 16,0 0-8-16,0 0-3 16,0 0-3-16,0 0 0 15,0 0 0-15,0 0-5 16,0 0 1-16,0 0 2 15,0 4-7-15,0 10 9 16,-5 10 0-16,-1 4 0 16,3 4 0-16,-1 3-5 15,4 0-5-15,0 1-2 16,4 2 7-16,12-8-4 0,7-1 2 16,7-3 1-1,6-6 4-15,8-3-1 0,6-4 3 16,1-10-1-16,1-3 2 15,1 0-1-15,-6-7 5 16,-2-11-5-16,-7 1 0 16,-7-3 1-16,-9-2 6 15,-8 2 2-15,-7-4 4 16,1-4 15-16,-8-4-17 0,0-4-7 16,0-3-4-1,0-3 0 1,-8-2-4-16,-5-1-5 15,-6 2-14-15,-2 6-6 16,-5 4 16-16,-4 6 11 16,-3 5 1-16,1 2-5 15,-3 13 2-15,-3 0-5 16,0 7 0-16,-1 0-5 0,-2 7-4 0,4 5 5 16,2 0 6-16,8 0-17 15,7-1 21-15,4 3 2 16,0 2 1-16,6 4 0 15,3 1-1-15,5 0 1 16,2 1-2-16,2 2 0 16,22-1 4-16,16-3-4 15,12-7 4-15,15-6 8 0,10-7-2 16,-2 0 4-16,-4-5-11 16,-8-7 2-16,-10-3-3 15,-13 3-27-15,-17-1-146 16</inkml:trace>
  <inkml:trace contextRef="#ctx0" brushRef="#br0" timeOffset="196298.79">3203 13605 493 0,'0'0'29'0,"0"0"10"15,0 0-26 1,0 0-2-16,0 0-9 16,0 0 27-16,-11-12-3 15,11 12 4-15,0 0-9 0,0 0 0 16,0 0-12-16,0 0-7 16,0 0-2-16,0 0 0 15,0 2-10-15,0 13 10 16,0 11-1-16,0 4 2 15,11 5-4-15,-5 2 3 16,3 7 0-16,-6 8-1 16,5 6 2-16,-1 2-2 15,3 4 2-15,-2-3-1 0,4-2 3 16,-2 0-3-16,-3-4 0 16,1 1-1-16,-7 1-35 15,-1-3-41-15,0-10-32 16,0-17-330-16</inkml:trace>
  <inkml:trace contextRef="#ctx0" brushRef="#br0" timeOffset="197536.2">3297 13941 384 0,'0'0'45'16,"0"0"-14"-16,0 0-2 15,0 0 1-15,0 0-24 16,0 0-2-16,-28-61 9 15,25 54 4-15,3 0 4 0,0 2-6 16,0-2-8-16,0 1 0 16,21 0-7-16,9-2-3 15,6 3 1-15,5 5 1 16,-2 0-5 0,-3 0 3-16,-6 24-6 15,1 4-15-15,-6 8 15 0,-7 4 3 16,-3-3 1-16,-12 1-1 15,-3-6-4-15,-12-4 5 16,-21 2 5-16,-9-4 5 0,1-5 6 16,-2-3 7-16,8-6-6 15,9-6-12-15,10-1 1 16,5-5 2-16,7 0 1 16,4 0 5-16,0-8 19 15,0-4-26-15,15 0-2 16,6 0 0-16,-3 4-3 15,7 1 2-15,0 2 0 0,1 1 0 16,5 3-10 0,5-4 9-16,0 1-4 0,12-6 1 15,-1-7 2-15,10-6-2 16,-6-5 2-16,-8-6 3 16,-3-2 0-16,-17-1 1 15,-4 2 2-15,-13 3-3 16,-6 0-3-16,0 1 2 15,0 4-6-15,0 3 4 16,-11 8 2-16,-4 6 1 16,0 5 0-16,-2 3 2 15,-1 2-2-15,4 0 4 32,0 0-4-32,2 0 0 0,-1 12-1 15,3 3 2-15,7 5-2 16,3 1 1-16,0 7 0 15,0 1 0-15,6 5 0 16,14-1 0-16,1 3 3 16,8-4-2-16,1-5 2 15,6-6-2-15,5-5-1 16,-1-7 2-16,0-7-1 0,-6-2 2 16,-8 0-1-16,-10-11-2 15,-7-5 3-15,-8-7-3 16,-1-2 1-16,0-4 1 15,0-4-1-15,-14 0-1 16,-3 5 0-16,-2-1-4 16,2 7 4-16,5 2 0 15,2 8 3-15,5 3 4 0,2 5-7 0,3 1 2 16,0 3 0-16,0-2-4 16,3-1-1-16,15-3-2 15,1 3 4-15,7-2 0 16,0-1-1-16,2 2-2 31,-2-1-2-31,3 1 4 16,-3-1-2-16,-6 2 4 0,-8 1 0 15,-7 2-1-15,-5 0-1 16,0 0-6-16,0 0 6 16,-7 15 2-16,-3 0 14 15,1 6-10-15,5-1-1 16,4 1 1-16,0 3-4 15,0 0 1-15,0 1 0 16,4 5 1-16,5 4 2 16,-7 2 4-16,6-3 5 15,-6 1-3-15,2-4-2 0,1-1-8 0,-5-2 1 16,2-5-1-16,2-2-11 16,5-1-20-16,-4-6-57 15,1-8-124-15</inkml:trace>
  <inkml:trace contextRef="#ctx0" brushRef="#br0" timeOffset="198459.44">4587 13826 476 0,'0'0'59'16,"0"0"-20"-16,0 0-6 16,0 0-26-16,0 0-5 15,0 0 2-15,-15-32-4 16,8 28 0-16,4 1 1 15,0-2 1-15,-6 5 7 16,8-4 5-16,-4 0 18 16,1 3-17-16,-3-1-8 0,2 0-6 15,1 0 2-15,-2 1-3 16,6 1-1-16,-4 0-1 16,2 0-2-16,2 0-1 15,-5 0 2-15,5 0 3 16,-4 0-1-16,0 0 3 15,2 0-3-15,-3 0 1 16,3 0 0-16,-1 0 1 16,-6 0-1-16,1 0-2 15,-6 0 2-15,-1 12 0 16,3 4 0-16,2 3-1 0,-1 7 0 16,7 3-3-1,4 3 3-15,0 1-1 0,0-2 2 16,10-7 0-16,5-6-8 15,5-8-17-15,-2-8 3 16,3-2 7-16,-2 0 2 16,-3-18 10-16,-6-5 3 15,-8 3 1-15,1 8 32 0,-3 7-11 16,0 3 6-16,0 2-19 16,0 0-9-16,0 0-16 0,6 0-23 15,4 2 23 1,13 6 16-16,5-2 1 0,10-5 0 15,3-1-1-15,1-1 3 16,-4-20-3-16,-2-7 1 16,-7 0 2-16,-10-5 3 15,-4-5 1-15,-5-2-7 32,-7-7-5-32,-3-5-23 0,0-5 13 0,0 5-33 15,-15 9 47-15,-1 11 1 16,0 11 47-16,2 9-12 15,3 4 1-15,6 4-14 16,5 4-18-16,-1 0-4 16,1 0-7-16,0 5-15 0,0 16 18 15,0 5 4-15,0 8 0 16,11 5 4-16,4 6-3 16,1 6 7-16,-1 3-2 15,-4 4 6-15,-2 8-8 16,-3 0 0-16,-3-5-4 15,1-4-13-15,-4-16-54 16,0-14-54-16</inkml:trace>
  <inkml:trace contextRef="#ctx0" brushRef="#br0" timeOffset="198912.56">4881 13801 89 0,'0'0'447'15,"0"0"-411"-15,0 0-31 16,0 0-2-16,0 0-3 16,0 0-4-16,0-7 0 15,15 3 2-15,14-1 2 31,6-4 4-31,6-3-2 0,3-2-1 16,5-1-1-16,-2-1 4 16,0 4-4-16,-10 3 1 0,-7 4 0 0,-17 1-2 15,-8 4 2-15,-5-2 12 16,0 2 47-16,0 0-17 16,0 0-18-16,0 0-11 15,0 0-13-15,0 0 5 16,0 0-6-16,0 0 0 15,0 0-4-15,0 2-1 16,3 12 3-16,4 6 2 16,-3 7 0-16,4 5 0 15,-1 5 2-15,-4 4-2 16,-1 2 0-16,-1-3-3 16,-1-5-31-16,0-5-59 15,0-15-80-15</inkml:trace>
  <inkml:trace contextRef="#ctx0" brushRef="#br0" timeOffset="199121.08">5200 13547 563 0,'0'0'22'0,"0"0"11"0,0 0 2 15,0 0-13-15,0 0-13 16,0 0-5-16,-17-62-2 16,17 62-4-16,0 0-35 15,0 0-45-15,12 5 39 16,6 4-59-16</inkml:trace>
  <inkml:trace contextRef="#ctx0" brushRef="#br0" timeOffset="199638.81">5569 13676 534 0,'0'0'55'0,"0"0"-48"15,0 0 11-15,0 0-11 16,0 0 0-16,0 0-5 16,-43 81-1-16,43-56-1 15,0 3 1-15,0 4-1 16,0 3 0-16,0-5-1 0,0-1 1 16,10-4 0-1,2-9 1-15,2-4 2 0,8-7 1 16,2-5 0-16,0 0 3 15,2-6 7-15,-1-18 4 16,-4-7 1-16,-6-4-6 16,-4 0-8-16,-2-2 1 15,-8-2-2-15,-1 1-4 16,0 0 4-16,0 3-4 16,-17 7 0-16,2 7 8 15,-4 7 9-15,-2 6-7 16,0 6-6-16,-2 2 1 15,2 2-5-15,0 11-8 0,6 5-9 16,6 1-3-16,9 1-8 16,0 3-6-16,0 2 2 15,19 2 4 1,3 1-17-16,8-9-37 0,-2-4-118 16</inkml:trace>
  <inkml:trace contextRef="#ctx0" brushRef="#br0" timeOffset="200042.2">5900 13615 41 0,'0'0'444'16,"0"0"-363"-16,0 0-33 16,0 0-28-1,0 0-20-15,0 0-16 0,13-5 7 16,-6 25 9-16,3 7 0 15,-1 3 1-15,-5 2 6 16,4 1 0-16,-8 0-6 16,0-6 1-16,0-5-2 15,0-8 0-15,-5-8 1 16,5-4 0-16,0-2 9 16,0-10 7-16,12-23-17 15,10-9-35-15,7-4 20 16,-3 4 8-16,-6 14-3 15,-7 9 10-15,-5 10 7 16,-6 6 28-16,-2 3-18 0,0 0-17 16,1 0 0-16,-1 12-13 15,4 18 10-15,1 10 3 16,-2 14 3-16,0 15 5 16,1 7 0-16,2 4-8 15,2-3-1-15,4-10-25 16,0-18-74-16</inkml:trace>
  <inkml:trace contextRef="#ctx0" brushRef="#br0" timeOffset="201030.52">2622 14499 200 0,'0'0'118'15,"0"0"-61"-15,0 0 5 16,-96-6-38-16,81 5-15 0,4 1 8 16,2-2 23-16,6 0-8 15,3 1-2-15,-3 1-5 16,3-2 4-16,0 2-14 15,0 0-13-15,0 0-2 16,0 0-4-16,0 0-27 16,0 0-2-16,15 0-4 15,11 0 33-15,17 2 4 16,10 3 0-16,14-2 7 16,6 1-7-16,20-1 0 15,5 0-2 1,23-3 6-16,14 3-4 0,20-3 0 15,10 0 0-15,7 0 0 16,16 0 0-16,5-11 0 16,1-3 0-16,12 4 16 15,-9 5 10-15,0 1-13 16,2 3-7-16,-8-2 3 16,-9-2-5-16,-9-1 8 15,-12 1-3-15,-13 2-4 16,-23-1 5-16,-24 3-3 15,-28 1 5-15,-32 0-6 16,-20 0-5-16,-15 0-1 16,-6 0 15-16,0 0 18 0,0 0-21 15,0 0-12 1,0 0-9-16,-8 0 0 0,-7 15 8 16,-4 3-52-16,-4-4-48 15,3-9-98-15</inkml:trace>
  <inkml:trace contextRef="#ctx0" brushRef="#br0" timeOffset="202200.89">9486 9801 525 0,'0'0'37'0,"0"0"-26"16,0 0 2-16,0 0 12 16,0 0 13-16,0 0 17 15,0-40-18-15,0 36-21 0,0 2 6 16,0 1 0-16,0 1-6 16,0 0-12-16,0 0-3 0,0 0-1 31,0 0-4-31,0 0-22 0,5 0-9 15,2 1-1 1,-4 17-75-16,-3 3 8 16,0 3-286-16</inkml:trace>
  <inkml:trace contextRef="#ctx0" brushRef="#br0" timeOffset="204869.76">10223 9543 282 0,'0'0'86'16,"0"0"-8"-16,0 0-5 31,0 0-13-31,0 0-45 0,0 0 14 16,0-17-17-16,0 17 11 0,0 0-14 16,0 0-5-16,0 0-2 15,0 0 0-15,0 0 3 16,0 0-3-16,0 0 2 15,0 0-4-15,0 0-2 16,0 0-1-16,0 12 2 16,0 10 1-1,0 10 0-15,0 8 1 0,5 7-1 16,1 8 1-16,1 2-1 0,1 0 5 16,5-2-5-16,1-7 0 31,-2-4-5-31,1-9 5 0,-1-8 5 15,-3-5-5-15,-4-7 1 16,-4-7-1-16,4-1 0 16,-5-5 0-16,6-2-7 0,3 0 6 15,6-17 2-15,6-16-2 16,-2-6 1-16,0-7-6 16,-4-1-22-16,-5 5 12 15,-5 8 16-15,-4 9 0 16,-1 9 2-16,0 8 19 15,0 3 5-15,0 5-25 16,0 0-1-16,0 0-22 16,0 13-18-16,1 13 37 0,8 4 3 15,1 8 0 1,11 1 0-16,0 1 0 0,6-6 0 16,2-10 0-16,3-3 0 15,-5-10 1-15,1-7-1 16,-8-4 4-16,-2 0 3 15,-3-15 11-15,-3-7 21 16,0-11-34-16,-3-5 0 16,-3-11-4-16,-2-5 1 15,-4-3-2-15,0 0 0 16,-4 6 0-16,-11 11 3 16,0 8 7-16,1 9 6 0,-4 5-10 15,3 8-6-15,2 5-3 16,-1 4-14-16,4 1-9 15,3 0 19-15,4 0-15 16,3 14-15-16,0 8 16 31,8 2-24-31,19 5-6 0,11-4-54 16</inkml:trace>
  <inkml:trace contextRef="#ctx0" brushRef="#br0" timeOffset="205379.23">11289 9728 327 0,'0'0'99'0,"0"0"-43"16,0 0-6-16,0 0-41 15,0 0 4-15,0 0 8 16,15-92-8-16,-15 83 7 16,0-1-10-1,-7 1 16-15,-7 4-13 16,-3-1 2-16,-4 6-12 16,-1 0 1-16,2 0-3 15,-1 0-1-15,0 14 0 16,-5 2 0-16,4 11 0 0,-4 5-1 15,11 6 1-15,4 0 0 16,10 1 0-16,1-2 0 16,6-7-4-16,15-8 3 15,9-6-15-15,1-7 8 16,1-9 1-16,-1 0 3 16,-5-7 1-16,-3-12-1 15,-9 5 8-15,-7 1 11 16,-4 6 14-16,-1 3 18 15,-2 4-25-15,3 0-22 16,2 0-3-16,2 0-34 16,3 14 25-16,10 3 4 0,-3 2-12 15,2 2-21-15,-3 2-22 0,-6-5-70 16,-10-7-91-16</inkml:trace>
  <inkml:trace contextRef="#ctx0" brushRef="#br0" timeOffset="206140.46">11431 9575 496 0,'0'0'53'0,"0"0"-21"16,0 0-19-16,0 0-13 15,0 0 0-15,0 0 0 16,3-7-2-16,2 14 2 16,3 10 1-16,2 4 1 15,4 5-1-15,2 6-1 16,4 1 4-16,-3 3 2 16,4 1 6-16,-2-5-10 15,-1-6 1-15,-3-8-3 16,-4-8 0-16,-4-5 2 0,-5-1 0 15,-1-4-2-15,3 0 2 16,3 0 4-16,6-12 4 16,3-12-6-16,0-13-3 15,2-5-1-15,-3-1-2 16,-5-4-2-16,-5 11 4 16,-5 6 5-16,0 11 15 15,0 10-10-15,0 1-2 16,0 6-6-16,-2 1-2 0,0 1-1 31,2 0 1-31,0 0-16 16,0 0-5-16,0 0-1 15,0 15 22-15,0 5 0 16,0 7 0-16,0-1 1 16,10 5-2-16,3-1 3 15,4-3 2-15,4-6-2 16,4-5-2-16,2-11 1 0,7-5 5 15,9-2 1-15,-2-22-1 16,1-5-4-16,-11-3 3 16,-6 0-3-16,-8-2-1 15,-11 6 2-15,-2 3-3 16,-4 6 0-16,0 4 0 16,0 6 2-16,-9 4-2 15,-2 3 6-15,-4 2-5 16,-2 0-1-16,-3 5-2 15,3 13 2-15,-3 5 3 0,9 4-1 16,6 3-2-16,5 9 3 16,0-1-2-16,11 5 1 15,10-3 2-15,9-1-2 16,3-9-2-16,8-8-19 16,-5-15-62-16,-3-7-204 15</inkml:trace>
  <inkml:trace contextRef="#ctx0" brushRef="#br0" timeOffset="206825.39">12432 9715 350 0,'0'0'67'0,"0"0"35"0,0 0-40 16,0 0-32-16,0 0-9 16,0 0 12-16,82-51-4 15,-68 30-17-15,4-4-1 16,-7-6-5-16,0-3 0 0,-2-5-6 15,-7-6 0-15,-2-2-2 16,0-3-24-16,0-4-6 16,-11 4 1-16,-8 8 21 15,1 10 10-15,3 12 17 16,0 10 9-16,1 3-25 16,6 7 14-16,2 0-6 15,-1 0-6-15,4 0-3 0,-2 10-5 16,5 13 3-1,0 10 4-15,0 11-1 0,0 13 3 16,0 8-2-16,0 8 0 16,11 8-2-16,7 3 11 15,1 5-3-15,1-1 7 16,1-2-4-16,0-3 1 16,-3-7-5-16,0-2 3 15,-3-8-8 1,-10-4-1-16,-5-12-1 15,0-9-2-15,0-11-47 0,-8-13-8 0,-4-10-55 32,-3-7-71-32</inkml:trace>
  <inkml:trace contextRef="#ctx0" brushRef="#br0" timeOffset="207945.03">12287 9855 445 0,'0'0'97'16,"0"0"-31"-16,0 0-42 16,0 0-5-16,0 0-19 15,0 0-13-15,13-29-2 16,28 22 14-1,10-1 1-15,10-4 0 0,9 0 1 16,8-2-1-16,10-2-3 16,8-2 3-16,-2-3 1 15,-3-1 3-15,-15 4-8 16,-17 1 7-16,-20 6-6 16,-22 2 0-16,-13 7-5 15,-4-3 8-15,0 3 8 16,0-3-6-16,-10 2 0 0,1 1-1 15,3 0-1-15,1-1 1 16,1-1-2-16,-2 1 2 16,0-1 0-16,-5 1-1 15,-9 3-3-15,-5 0-1 16,-8 0-4-16,-8 12 4 16,0 7 2-16,3 3 2 15,7 0-7-15,11-2-2 16,6-2 2-16,8 0 3 15,5 0-3-15,1-1 3 16,0 5 4-16,0-1 0 16,12 0 4-16,7-1 1 15,7-1-3-15,5-6 6 0,11-2-6 16,9-11-2-16,4 0 0 16,6-2 0-1,0-22-2-15,-7-8 2 16,-4-7 0-16,-13 1 0 0,-7-1 0 15,-16 5 0-15,-12 3-8 16,-2 1-1-16,-3 7-52 16,-22 2-69-16,-1 6 60 15,-7 3 57-15,-3 3 13 16,6 5 43-16,-1 1 27 16,8 3-41-16,3 0 23 0,9 0-19 15,2 0-15-15,8 1-11 16,0 13-5-16,1 5 6 15,0 3-5-15,0 4 10 16,2 2-4-16,18 3-2 16,6 2-2-16,8 0 8 0,4 0-12 15,4-7 13 1,4-9-11-16,0-9 3 0,-2-6 3 16,-5-2-7-16,-8-2-1 15,-10-17 0-15,-9-1-1 16,-7-4 0-16,-5-2-11 15,0 0-4-15,-10-2-1 16,-4 1 5-16,5 0 4 16,0 1 6-16,4 5 0 15,4-1-3-15,1 4 4 16,0 2 5-16,13 2-4 0,7 2-1 16,1 4 0-16,3 1 0 15,-1 4 0-15,1 1 2 16,-3 2-4-16,4 0 4 15,-4 0-1-15,2 0 2 16,-3 7 10-16,-4 12-8 16,-7-1-5-16,-7 6 0 15,-2 3 2-15,0 3 9 16,0-1 0-16,0-1-6 16,0-2 0-16,0-3-4 0,0 0-1 15,3-1 0-15,3-3-10 16,-2 0-41-16,-4-11-80 15</inkml:trace>
  <inkml:trace contextRef="#ctx0" brushRef="#br0" timeOffset="208654.62">13942 9555 531 0,'0'0'52'15,"0"0"-47"-15,0 0 14 16,0 0-19-16,0 0 0 16,0 0 36-16,12 25 3 15,-3-4-7-15,-2 0-27 16,-2-3-3-16,0 1-2 15,-5-4 3-15,0-1 0 16,0-4 1-16,0-4-4 16,-8-2 1-16,1-4 0 0,-1 0 0 15,1 0-1-15,2-8 4 16,5-11-4-16,0-3 0 16,0-3-8-16,0-1 3 15,9-2 2-15,12 6-10 0,7 2 3 16,-2 3 5-1,4 2 4-15,-10 6 1 0,-4 4 0 16,-1 5 0-16,-4 0-1 16,-3 0-3-16,4 11 4 15,1 7 0 1,1 4-1-16,2 0-4 16,-1 0 5-16,0-3 5 0,-4-5-5 15,0-7 0-15,-6-2 1 16,0-3-1-1,0-2 1-15,-3 0 2 0,1 0 9 16,5-2 16-16,11-13-26 16,3-6-2-16,8-2-15 15,1-3-19-15,2-2 13 16,-3 1 17-16,-5 8 4 16,-7 5 3-16,-5 2 34 15,-11 8-3-15,2 1-18 0,-4 3-3 16,4 0-7-16,-3 0-2 15,3 0-1-15,2 15-3 16,2 8 13-16,-1 10 4 16,4 6-6-16,-6 7-2 15,-5 8-5-15,0 7-4 16,0 8 0-16,-13-5-36 16,-10-12-116-16</inkml:trace>
  <inkml:trace contextRef="#ctx0" brushRef="#br0" timeOffset="212008.14">3998 15265 308 0,'0'0'94'0,"0"0"-94"16,0 0-17-16,0 0 10 16,0 0 7-16,0 0 5 0,0 69 21 0,0-44-11 15,0 5 4-15,4-1 23 16,-1 3-22-16,0 5 0 15,-3 4-7-15,5 3-6 16,-5 2-4-16,0 1-2 16,0-2 1-16,0 0-1 15,0-2-1-15,-5 2-1 16,-13-8-45-16,-5-13-184 0</inkml:trace>
  <inkml:trace contextRef="#ctx0" brushRef="#br0" timeOffset="212535.89">4023 15297 181 0,'0'0'126'15,"0"0"-26"-15,0 0-28 0,0 0-24 16,0 0-22-16,0 0-12 15,-8-54-1-15,1 51 0 16,4 0 3-16,3-1 2 16,0 2-3-16,0 1 3 15,0-4-4-15,0-2-10 16,18-3-2-16,4-2-1 16,10 2 0-16,-6 3 1 0,4 6-2 15,-3 1 0 1,0 0-2-16,-3 1-1 15,2 18-1-15,-9 2 1 0,-4 10 0 16,-12 4-9-16,-1 2-1 0,-10 2-1 16,-20 0 13-16,-6-2 1 31,-1-3 0-31,0-6-1 0,11-4-42 0,1-10-95 31,10-11-224-31</inkml:trace>
  <inkml:trace contextRef="#ctx0" brushRef="#br0" timeOffset="213838.81">4336 15065 487 0,'0'0'37'0,"0"0"-19"15,0 0 1-15,0 0-7 16,0 0-6-16,0 0-6 16,0-19 0-16,0 19-3 15,0 8 3-15,2 15 0 16,6 7 4-16,3 11 1 16,-1 5 2-16,-3 5-3 15,2 1 0-15,-3-3 0 16,-2-3 2-16,1-4 5 15,-2-5-10-15,-3-10 0 0,0-7 4 16,0-6-2-16,0-8-3 16,0-2 1-16,0-4 1 15,2 0 0-15,-1 0 4 16,8 0 5-16,4-12 2 16,2-12-7-16,3-5-6 15,-4 3 0-15,1 4 3 16,-4 2 1-16,2 4-4 15,-3 5-1-15,-7 4 1 16,5 5 0-16,-2 2-5 16,-1 0-8-16,5 7-12 0,1 12 18 15,4 4 0 1,0 1 4-16,0-1 1 0,-3-1 2 16,5 0 0-16,2-3 0 15,6-3-1-15,6-6 1 16,3-3 1-16,7-7-1 15,-1 0 1-15,6-3 0 16,-11-17-2-16,-1-8 0 0,-3-2-9 16,-11-8 8-16,-6-1-1 15,-4-2 2-15,-10 1 2 16,0 6 14-16,0 7 11 16,-10 12 4-16,-4 7 10 15,-1 8-19-15,-11 0-16 16,1 1-5-16,-5 20-1 15,2 0 1-15,12 1-3 16,6-3-5-16,5-2-31 16,5-4 8-1,0-3 2-15,23-3 6 0,2-2 13 0,0-1 2 16,-3-3 7-16,-7 6-1 16,-4 2 1-16,-1 3-1 15,-1 2-2-15,-3 2 3 16,3 2 2-16,-3-4-2 15,5-6 2-15,1 2-1 16,-2-7 0-16,3-3 0 16,0 0-7-16,6-5 6 15,3-15 0-15,3-12-1 16,1-5 2-16,-1-7 0 0,-7-10 0 16,-5 5 7-16,-10 1 15 15,-3 8 11-15,0 14 3 16,0 6-34-16,0 8 15 15,-5 7 7-15,2-2-18 16,3 6-1-16,0 1-5 16,0 0-17-16,0 0-51 15,5 1 28-15,12 16 34 16,5 6 5-16,7 7 1 0,-3 6 1 16,0 5-1-1,1 2 3-15,-7 1 1 0,-4-5 0 16,-6-3 8-16,-5-6-11 15,-5-5-1-15,0-7 5 16,0-8 0-16,-5-3 24 16,-3-5 23-16,6-2-17 31,2 0-2-31,0 0-11 16,0-12-17-16,6-15-5 15,19-10-2-15,1-12 2 16,9-6-1-16,-2 1-6 0,-6 0 2 15,-8 8-5-15,-4 14 10 16,-13 11 1-16,-2 9 11 16,0 6 5-16,0 5-17 15,-12 1-5-15,-7 0 3 16,2 14-7-16,-3 8-1 16,8 5 7-16,9 6 3 15,3-1-1-15,0 7-1 16,11-1 2-16,13 3 0 15,3 0 0-15,8-4-4 0,8-1 3 16,0-9-36 0,1-11-94-16,3-13-334 0</inkml:trace>
  <inkml:trace contextRef="#ctx0" brushRef="#br0" timeOffset="-214649.19">6053 15237 437 0,'0'0'117'16,"0"0"-82"-16,0 0-15 0,0 0-16 15,0 0 0-15,0 0-4 0,36-58 1 16,-25 39-1-16,1-2 0 16,0-4 0-16,-2-2 9 15,-5-2 8-15,-4-2 5 16,-1 4-2-16,0 2-4 15,0 10-3-15,-6 8 2 32,2 2-11-32,1 5-4 0,0 0-3 15,3 0-5 1,-5 14-41-16,5 14 42 0,0 10 6 0,0 11 0 16,5 9 2-16,15 8-1 15,2 3 7-15,-7-1-7 16,5-7 1-16,-14-10 0 15,-2-10 2-15,-4-11-3 16,0-7 1-16,0-10-1 16,-9-5 6-16,6-6 31 15,0-2 5-15,3 0 0 16,0 0-1-16,0 0-4 16,0 0-18-16,0 0-16 0,0 0-3 15,15 0-3-15,6-2-1 16,16-5-6-16,11 1-9 15,12-1-16-15,0 4-14 16,3-1-41-16,-7 3-52 16,-10 1-139-16</inkml:trace>
  <inkml:trace contextRef="#ctx0" brushRef="#br0" timeOffset="-213939.61">3859 15926 167 0,'0'0'85'0,"0"0"32"15,0 0 5-15,0 0-57 31,0 0-41-31,0 0-2 16,-2 0-15-16,2 0-7 0,5 0 2 0,10 0-2 16,7 0-3-16,11 0 3 15,15 0 1-15,15 0-1 16,21-2 0-16,21-6 1 16,20-6 0-16,30-3 4 15,20-4-5-15,19 0 22 16,15-4 5-16,-7 5-6 0,-16 1-12 15,-20 2-5 1,-28 1-4-16,-16 4 5 0,-25 3-3 16,-27 6-2-16,-22 3 2 15,-18 0-1-15,-19 0-1 16,-9 0-29-16,-2 0-9 16,0 7 3-16,-2 5 20 31,-19 6 0-31,-6-3-38 0,-7-1-87 15</inkml:trace>
  <inkml:trace contextRef="#ctx0" brushRef="#br0" timeOffset="-213460.32">4143 16201 421 0,'0'0'14'0,"0"0"-6"16,0 0 25-16,0 0 9 15,0 0-33-15,0 0-9 16,-40 0-20-16,55 0 20 16,15 0 0-16,13 0 22 0,18-5 9 15,18-4 4-15,24-5-24 16,28-2 0-16,24-1-3 16,16-2 6-16,2 2 20 15,-12 2-5-15,-25 5-7 16,-29 2-17-16,-32 6-4 15,-24 1-1-15,-24-3 2 16,-12 4-1-16,-11 0 0 16,-4 0 3-16,0 0 29 15,0 0-20-15,0 0-13 16,0 0 0-16,0 0-9 16,0 0-30-16,0 0-42 0,-4 4-15 15,-3-1-40-15</inkml:trace>
  <inkml:trace contextRef="#ctx0" brushRef="#br0" timeOffset="-211971.72">8208 15319 366 0,'0'0'58'0,"0"0"-13"15,0 0-3-15,0 0 9 16,0 0-16-16,0 0-2 16,-4-31 1-16,4 29 9 15,-1 2-31-15,1 0-2 16,0 0-10-16,0 0 0 15,0 0-5-15,-1 4-38 16,-2 20 17-16,-3 8 26 16,0 8 2-16,1 4-1 0,1 7-1 15,4-2 0-15,0-1 0 16,0-4 1-16,4-8-1 16,11-8 0-16,0-4-1 15,2-5 3-15,4-5 3 31,4-4-4-31,0-2 0 16,1-8 3-16,2 0-3 0,2-2 9 16,-4-19 7-16,0-1-4 15,-6-8-7-15,-2-2-2 16,-5-4 3-16,-3-2-3 16,-5-7 1-16,-3-4-2 15,-2-8-2-15,0-6-1 16,0-1-5-16,0 2 1 15,-7 8-4-15,-8 7 6 0,0 17-4 16,-1 8 3-16,-4 8-2 16,2 6-7-16,0 2-6 15,-2 1 18-15,3 2 1 16,0 3-1-16,2 0-2 16,-1 0 2-1,-3 12-3-15,3 7 1 0,0 3-1 0,1 9 3 16,9 3 0-16,2 3 0 15,4 0 0-15,0-3 0 16,15-2 0-16,16-3 0 16,10-2 2-16,7-6-1 15,3 0 1-15,-7 1-2 16,-3-5-6-16,-10 4-62 16,-15-4-22-16,-7-2-63 15</inkml:trace>
  <inkml:trace contextRef="#ctx0" brushRef="#br0" timeOffset="-211431.11">8732 15511 254 0,'0'0'233'15,"0"0"-176"-15,0 0-31 16,0 0-7-16,0 0-1 16,0 0-7-16,-21-34 5 15,21 31-4-15,0 2-3 16,0-1 5-16,0 0 5 15,0 0 7-15,0-1-17 0,0-1-7 16,15-1-2-16,6 0 0 16,8-1 0-16,6 5 0 15,1 1 0-15,0 0 0 16,-8 0 0-16,-5 8-3 16,-10 10-1-16,-9 0 0 15,-4 6-8-15,0 2 4 16,-5 2 2-16,-12 4 6 15,-1 2 4-15,0-4-3 0,7-6-1 16,1-5 1-16,8-6-1 16,2-1 1-16,0-5 0 15,0 0 4-15,15-2-2 16,11-3 1-16,12-2 4 16,11 0-6-16,10 0-2 15,3 0-39-15,1-2-77 16,3-8-177-16</inkml:trace>
  <inkml:trace contextRef="#ctx0" brushRef="#br0" timeOffset="-208187.14">9684 15094 323 0,'0'0'90'15,"0"0"-53"-15,0 0 26 0,0 0-16 16,0 0-10-16,0 0 0 0,0-16-8 15,0 16-13-15,0 0 0 16,0 0-12-16,0 0-2 16,0 0-2-16,0 0-11 15,0 2 5-15,0 12-7 16,0 8 8-16,0 4 5 16,0 7-2-16,0 0 5 15,5-1-5-15,5-5 4 0,1-4-4 16,0-4 6-16,8-5-1 15,-2-1-2-15,7-2 1 16,4-2-2-16,4-4 0 16,2-1 5-16,-6-4-5 15,1 0-1-15,-8 0 1 16,-4-6 5-16,-2-7-1 16,-9-4 1-16,-1-3 4 15,0-6 7-15,-4-2-8 16,2-5-4-16,-2-3-2 15,-1-1-1-15,0 4 2 0,0 2-1 16,0 2 1-16,0 4-3 16,-11 5-1-16,-3 2 1 15,-4 2 6-15,0 6-6 16,0 3 0-16,-3 0-2 31,1 5-11-31,-6 2 8 0,5 0 4 16,-4 0-2-16,-2 0-4 15,6 9 2-15,-3 1-2 16,12 4 5-16,1 4-9 16,7-1 7-16,4 3-4 15,0-1 5-15,1 0 2 16,19-1 1-16,8 1 0 16,5-3 0-16,10-4 3 15,3-6-1-15,0-1-2 0,0-5-2 16,-7 0-9-16,1 0-54 15,-9 0-76-15</inkml:trace>
  <inkml:trace contextRef="#ctx0" brushRef="#br0" timeOffset="-207702.78">10202 15050 64 0,'0'0'288'15,"0"0"-204"-15,0 0-13 0,0 0-17 16,0 0-29-16,0 0-15 16,39-26 4-16,-36 26-7 15,5 0-6-15,2 10-1 16,-1 7 2-16,-4 5-1 16,0 7 1-16,-4 1 4 15,3 2-4 1,-4-3 10-16,0-4 0 0,0-6-5 15,-8-7 4-15,3-4 2 16,3-3 7-16,2-5-11 16,-4 0 6-16,4 0 2 15,0 0 7-15,0-12-4 16,4-12-20-16,12-6-6 16,4-4-4-16,6 6-10 15,-5 3 1-15,0 5 17 16,-7 4 2-16,-5 6 2 0,-4 6 4 15,-1 3 7-15,-1 1-8 16,0 0-2-16,6 0-6 16,-3 19 1-16,3 8 0 15,1 11 1-15,-5 7 1 16,1 5 1-16,4 6 0 16,0 1 2-16,2-1-3 15,3 0-4-15,0-12-88 16,2-12-111-16</inkml:trace>
  <inkml:trace contextRef="#ctx0" brushRef="#br0" timeOffset="-206993">9189 15167 346 0,'0'0'137'16,"0"0"-62"-16,0 0-25 16,0 0-12-16,0 0-19 15,0 0 8-15,0-12-2 0,0 10-9 16,0 0-5-1,0 2-5-15,0 0 15 0,0 0-17 16,0 0-3-16,0 0-1 16,0 0-28-16,0 13-71 15,0 9 53-15,0 3-32 16,8 1-139-16</inkml:trace>
  <inkml:trace contextRef="#ctx0" brushRef="#br0" timeOffset="-206766.96">9309 15550 515 0,'0'0'68'0,"0"0"-40"0,0 0-4 16,0 0-8-16,0 0-5 15,0 0 14-15,-5-36-2 16,5 30-21-16,0-1-2 16,0 4-4-16,3 1-44 15,4 2-60-15,-1 0-257 16</inkml:trace>
  <inkml:trace contextRef="#ctx0" brushRef="#br0" timeOffset="-205602.15">8452 16108 433 0,'0'0'48'0,"0"0"-24"16,0 0 12-16,0 0-2 0,0 0-22 15,0 0-3-15,-1-10 8 16,-4 10-6-16,0 0-7 16,-1 0-4-16,-6 2-1 15,2 11-4-15,-2 2 4 16,10 5-2-16,-2 3 3 15,4 0 3-15,0 4-3 16,0 0 0-16,6-2 1 16,6 0 4-16,3-4-8 0,0-4 6 15,3-3-3 1,3-5 2-16,1-2 0 0,4-7-1 16,0 0 5-16,2 0 7 15,-5-3 14-15,-1-17 7 16,0-3-4-16,-7-1-20 15,-1-5 7-15,-3-1-17 16,-1-2 3-16,0 0-2 16,-4-3 1-16,3-2 1 15,-7 4-6 1,-2-1-5-16,0 10 3 0,-5 1 3 16,-12 8-3-16,-2 3-1 0,-2 3 1 15,-1 4-3 1,0 3 1-16,2 2 7 0,-1 0-10 15,2 0 10-15,2 0-3 16,-9 7-2-16,7 5-6 16,-2 2 11-16,3 1-1 15,3 1-4-15,0 1 4 16,7 3-7-16,5-3-8 16,3 0 16-16,0-1-10 15,18-3 4-15,18-1 6 16,9-4 0-16,10-3 3 0,0 0-2 15,-8-3 2-15,-11 3-3 16,-13-2-3-16,-11 3 3 16,-9-3 0-16,-3 4-4 15,0 2 1-15,0 5-5 16,-12 7 3-16,-3 2-22 16,-2-5-80-16</inkml:trace>
  <inkml:trace contextRef="#ctx0" brushRef="#br0" timeOffset="-205005.09">8971 16196 224 0,'0'0'155'0,"0"0"-75"16,0 0-40-16,0 0 21 15,0 0-11-15,0 0 10 16,0 0-6-16,0 0-31 0,0 0-12 16,0 0-5-16,0 0-6 15,0 8-6-15,0 10 3 16,0 6 3-16,2 9 0 15,2 0 2-15,1 2-2 16,-4-1 0-16,-1 1-7 16,0 3-28-16,1-1-63 0,3-12-10 0,2-10-283 15</inkml:trace>
  <inkml:trace contextRef="#ctx0" brushRef="#br0" timeOffset="-204715.46">9396 16098 536 0,'0'0'64'0,"0"0"-28"15,0 0 30 1,0 0-41-16,0 0 0 0,0 0 1 16,-17-27-7-16,17 27-2 15,0 0-1-15,0 0-12 16,0 0-4-16,0 0 0 16,0 0-28-16,0 0-28 15,0 6-60-15,0 12 45 0,0 3-123 16</inkml:trace>
  <inkml:trace contextRef="#ctx0" brushRef="#br0" timeOffset="-204490.66">9368 16471 546 0,'0'0'51'15,"0"0"-19"-15,0 0 19 16,0 0-32-16,0 0-17 16,0 0 0-16,0-28-2 15,9 25-21-15,-3-1-6 0,2 2-51 16,4-2-58-16</inkml:trace>
  <inkml:trace contextRef="#ctx0" brushRef="#br0" timeOffset="-203565.95">10068 16077 306 0,'0'0'128'16,"0"0"-83"-16,0 0 11 15,0 0-26-15,0 0-18 16,0 0-4-16,-40-8-7 16,28 8-2-16,-2 7 2 15,2 3-1-15,-2 4 7 16,1-1-6-16,6 6 0 15,4 1-1-15,3-1 0 0,0-1-1 16,0-3 1-16,13-2 0 16,8-5 3-16,8-4 1 15,2-4 5-15,2 0 8 16,-4 0-16-16,-2-4 1 16,-11-10 0-16,-5-5 1 15,-2-2-3-15,-2-5-1 16,-3-1-16-16,0 0-13 15,-4 0-8-15,0 8 37 32,-21 5 1-32,-3 7 26 15,-1 3-11-15,-1 4-7 16,3 0-8-16,5 0-1 0,4 11 1 16,4 1-1-16,5 2 1 15,5 0-1-15,0 3-1 16,7-1 0-16,22 0 0 15,5-1 4-15,6-2 2 16,8-2-2-16,-1-6-2 16,-2-5 3-16,-9 0-6 15,-3-2 1-15,-4-13 1 16,-13-5-3-16,-6-4 4 16,-5-3 0-16,-5-2 0 15,0-1-1-15,0-4 0 0,-5 2-6 16,-1 3 1-16,-3 4 5 15,3 8 1-15,1 3 4 16,-1 7 23-16,2 1 1 16,-1 5 12-16,5 1-12 0,-1 0-19 0,1 0-1 15,0 0-7-15,0 0-1 16,0 0 0-16,0 0-3 16,-3 17 3-16,1 6 0 15,2 4 1-15,0 7 2 16,0 3 0-16,0 4 2 15,0 4-3-15,6 0 0 16,-1 2 1-16,1 0 0 16,-2 3-3-16,-4-3 1 15,0 0-1-15,0-3 1 0,0-4 2 16,0-1-6 0,0-5-2-16,0-4-29 0,0-5-34 15,0-11-22-15,0-14-235 31</inkml:trace>
  <inkml:trace contextRef="#ctx0" brushRef="#br0" timeOffset="-203228.57">10571 15943 426 0,'0'0'72'0,"0"0"-15"15,0 0-8-15,0 0 25 0,0 0-15 16,0 0-16-16,0-23-17 16,0 23-11-16,0 0-12 15,0 0-2-15,0 0-1 16,0 0-3-16,0 11-9 15,0 13 6-15,0 6 3 16,0 9 3-16,0 8 4 16,0 0-4-16,0 3 0 15,0-3 1-15,0-2-1 16,0-5 0-16,3-2-4 0,1-4-17 16,-4-5-70-16,0-12-45 15</inkml:trace>
  <inkml:trace contextRef="#ctx0" brushRef="#br0" timeOffset="-202958.03">10540 16251 452 0,'0'0'51'0,"0"0"-42"16,0 0 5-16,0 0-13 15,0 0 4-15,0 0-1 16,26-3 1-16,1-1 8 16,1 1-6-16,9-2-7 15,1 0-6-15,-1-4-108 16</inkml:trace>
  <inkml:trace contextRef="#ctx0" brushRef="#br0" timeOffset="-200697.34">10795 14988 217 0,'0'0'54'15,"0"0"-45"-15,0 0 20 16,0 0 34-16,0 0-16 16,0 0 9-16,-12-4 0 15,5 1-24-15,5-1 1 0,-3 2-20 16,1-1 6-1,-1 1-11-15,-1-1-3 0,0-2-4 16,-3 1 0-16,3-6-1 16,-3 4 0-16,3-1 0 15,6-1 0-15,-4 1 0 16,4-3 0-16,0-1 0 16,4 2-2-16,11-2-2 15,6 1 2-15,8 1 2 16,7 3 0-16,5-1-3 15,0 7 2-15,2 0 1 16,-7 0 0-16,-7 0 0 0,-13 15-3 16,-8 6-7-16,-8 6-2 15,0 5 6-15,-24 1-1 16,-8 3 6-16,2-3 2 16,3-2 2-16,3-2-2 0,9-1 1 15,6-4 2-15,9 1-4 16,0-3 3-16,7 0-3 15,15-2 4-15,13-1 1 16,11-6-2-16,8-4 1 16,8-5-2-16,11-4-2 15,-2 0-4-15,-9-2 0 16,-18-10-4-16,-19 1 4 16,-16 1 4-16,-9-3 10 15,-3 1 7-15,-18 0 2 0,-1 2-12 16,2 1-5-16,1 4 10 15,8 2 12-15,6-1-7 16,5 3 9-16,0-1-16 16,0 0-1-16,0 2-6 15,0 0-3-15,0 0 4 16,0 0-8-16,0 0 1 16,-3 0-1-16,3 14 1 15,-4 8 3-15,1 3 0 16,1 8 2-16,1 0 0 0,1 8-2 15,0-1 3-15,0 4-2 16,-2-1-1-16,2 5 2 16,-3-1-2-1,3 3 1-15,0 1 6 16,0 5-6-16,0-1 2 16,0 5 3-16,11 5-5 15,-1 3 0-15,3 5-1 0,-3-3 0 16,2-3 0-16,-5-10 0 15,-5-9 4-15,2-7-3 16,-4-1-1-16,1 0 7 16,7-1-7-16,-3 0-3 15,1-6 3-15,4-1 0 16,0-4 0-16,0-7 2 16,-4-7-2-16,-6-7 0 15,0 0 0-15,0-3 5 16,0-3-5-16,0 3 1 15,0-2 0-15,0-1-1 16,0 1 2-16,0-2 0 0,-5 0 6 16,-5 0 8-16,-5 0-6 15,-2-5-7-15,-8-6-3 16,-10 4 0-16,-4 4-2 16,-6 3-6-1,1 0-32-15,-2 10-45 16,5-3-106-16</inkml:trace>
  <inkml:trace contextRef="#ctx0" brushRef="#br0" timeOffset="-198817.72">11820 14696 279 0,'0'0'117'16,"0"0"-31"0,0 0-19-16,0 0-36 15,0 0 5-15,0 0-14 16,0 0 6-16,-11-17-19 16,11 17-3-16,0 0-3 15,0 0-2-15,-4 0-1 16,-2 14 0-16,0 9 0 15,1 5 0-15,-3 4 1 16,7 8 0-16,1-2-1 16,0-1 0-16,9-3 0 0,17-4 0 15,1-8 0-15,8-4 5 16,2-9-2-16,-5-6-2 16,-6-3 2-16,-1 0-2 15,-7-2 1-15,-3-13 5 16,3-8-5-16,-6-4-1 15,-5-5-1-15,1-4 0 16,-8-1 0-16,0-3-10 16,-9 0-13-16,-14-1-17 15,-5 1 31-15,-9 6-3 16,0 5 12-16,-2 7 0 0,-4 5 6 16,9 4-6-16,0 1-1 15,12 9-4-15,5 1 5 16,6 2-1-16,2 0 2 15,3 9-1-15,-4 5 0 16,5 5 4-16,2 3 4 0,3 0-1 16,0-2-5-16,21-1-2 15,12-4 3-15,15-2 4 16,14-6-3-16,6-6 1 16,-3-1-5-16,-4 0-2 15,-5-8 2-15,-10-8 0 16,-12 2 0-1,-4-4-3-15,-9-1 0 0,-2-1-8 0,-8 0 9 16,-7-4 1-16,-4 2 1 16,0-1 6-16,0 1 2 15,-10 3 13-15,-4 4 16 16,3 3-12-16,1 4-6 16,6 2-6-16,2 5-2 15,2 1-10-15,0 0-1 16,0 0-5-16,0 1-3 15,0 17 8-15,7 5 0 16,1 7 0-16,-6 9 1 16,7 3 2-16,-4 7-2 0,0 2 6 15,1 3-6-15,3-2 1 16,-4 0-2-16,-3-1-3 16,-2-4-5-16,0 1-33 15,0-7-72-15,0-10-8 16</inkml:trace>
  <inkml:trace contextRef="#ctx0" brushRef="#br0" timeOffset="-198183.67">12517 14775 582 0,'0'0'99'0,"0"0"-58"16,0 0-30-16,0 0-5 16,0 0-3-16,0 0 3 0,0-14-6 15,-1 14-3-15,-3 5-1 32,-2 14 4-32,1 6 1 0,1 7 3 0,4 3-2 15,0 3-1-15,0-2-1 16,0-6 1-16,9-4 1 15,-3-6-2-15,-2-6 0 16,-3-4-3-16,-1-7-2 16,0-3 3-16,0 2 1 15,0-2 2-15,0 0 4 16,0 0 6-16,0-3-8 16,0-12-3-1,0-4-3-15,-6-5 3 16,1-4 0-16,-7-5 0 15,4-7 2-15,1 0-2 0,4-2 0 16,3 1-3-16,0 2 3 16,3 3 0-16,12 6-2 15,0 2 2-15,-1 5 1 16,1 3-1-16,-1 0 1 16,2 4 5-16,-1 1-2 15,1 0-2-15,1 7-2 16,1 2 0-16,0 6 0 0,7 0 0 15,-3 0-1-15,2 6-3 16,-9 10 3-16,-9 6-6 16,-6 3 5-16,0 4 1 15,-20 1 1-15,-7-1 0 16,-7-3 3-16,2 0 3 16,0-4-4-16,1 0-2 15,9 0-17-15,2-2-50 16,8-4-27-16,12-7-146 15</inkml:trace>
  <inkml:trace contextRef="#ctx0" brushRef="#br0" timeOffset="-197773.05">12848 14927 137 0,'0'0'290'16,"0"0"-218"-16,0 0-58 0,0 0 19 15,0 0-18 1,0 0 23-16,-5-55 9 0,5 46-28 16,15 0-17-16,6-1 0 15,5 3-1-15,0 2-1 16,-1 3 0-16,-6 2-1 15,0 0-1-15,-9 12 0 16,-4 9 1-16,-6 7-6 16,0 4 5-16,-4 3 2 0,-13-5 0 15,-4-4 30-15,6-5-18 16,3-6 7-16,5-6-10 16,6-2-3-16,1-2-4 15,0-1-2-15,13-2 0 16,14-1 0-16,11 1 1 15,9-2-1-15,9 0-19 16,1 0-46-16,4 0-39 16,-1-14-362-16</inkml:trace>
  <inkml:trace contextRef="#ctx0" brushRef="#br0" timeOffset="-197198.04">13457 14719 434 0,'0'0'77'15,"0"0"-67"-15,0 0-10 16,0 0-8-16,0 0-4 16,0 0 12-16,-32 0 2 15,32 0 20-15,0 0-11 16,0 0 7-16,0 0 18 16,0 0-9-16,0 0-19 0,0 0-2 15,0 0-6-15,0 0 0 16,7 0 1-16,2 0-1 15,1 0 2-15,1 0-2 16,4 0 1-16,1 0 2 16,4 0-2-16,2 0 13 15,10 0-9-15,3-2-5 16,1-3 1-16,5 4-3 0,-3 1-2 16,-7 0-45-16,-6 0-39 15,-14 0-20-15,-6 0-58 16</inkml:trace>
  <inkml:trace contextRef="#ctx0" brushRef="#br0" timeOffset="-196841.67">13436 14943 419 0,'0'0'95'15,"0"0"-91"-15,0 0 39 16,0 0-17-16,0 0-7 15,0 0-10-15,-4 0 7 16,19-1-4-16,5-5-2 16,8 4-4-16,2-4 5 15,10 1-11-15,-2 0 7 16,2 2-7-16,-2 3 0 16,-3 0-3-16,-8 0-37 0,-7 0-43 15,-7 0-93-15</inkml:trace>
  <inkml:trace contextRef="#ctx0" brushRef="#br0" timeOffset="-195537.78">14090 14508 309 0,'0'0'101'16,"0"0"-10"-16,0 0-38 0,0 0-24 16,0 0-5-16,0 0-8 15,0-23 0-15,0 19-10 16,0 1 2-16,1 1-3 16,-1 1 30-16,0 1-4 15,0-2-9-15,0 2-20 0,0 0 6 16,0 0-7-16,4 0-1 15,7 0-1-15,-1 10 1 16,5 4 1-16,-2 3-1 16,3 2-1-16,-1 2-1 15,0 6 1-15,0 3 2 16,3 4 0-16,-1 3-1 0,-1 4 0 16,1-3 1-1,-1 0-1-15,-5-4 0 0,1-5-1 16,-5-5 0-16,-1-7-1 15,-5-7 2-15,2-3 1 16,-3-5-1-16,0-2 0 16,1 0 2-16,3 0 3 15,-3 0 18-15,4-12 2 16,0-6-20-16,2-4-4 16,-3-1 2-16,0 2-3 15,2-5 0-15,-1-1 1 16,-1 0-2-16,7-7-16 15,4-3 9-15,1-2-11 0,7-5 3 16,3-4 1 0,3-6-11-1,-7 0-5-15,0-3 20 0,-9 8 11 0,-5 13 0 16,-5 14 10-16,-3 15 14 16,0 7-24-16,0 0-19 15,0 1-61-15,0 15 67 16,0 3-8-16,0 1-13 15,0 2 2-15,0-2-53 16,0-3-79-16</inkml:trace>
  <inkml:trace contextRef="#ctx0" brushRef="#br0" timeOffset="-193341.52">14466 14490 101 0,'0'0'290'0,"0"0"-181"16,0 0-65-16,0 0-13 15,0 0-11-15,0 0 14 16,11-71 10-16,-11 64-13 16,0-2-2-16,0 2-9 15,0 2 2-15,-7 1-11 16,-2 1-1-16,-6-1-10 16,-4 4-2-16,-1 0 2 15,-1 0 0-15,1 0 1 16,1 4-1-16,2 1 1 15,2 4-1-15,0 3 4 0,-2 0-4 16,-2 3 3 0,4 3-2-16,-4 2-1 0,-1 4-4 15,4 1 4-15,-3 3 4 16,7 4-4-16,0-1 0 16,4 2-3-16,4 1 3 15,-2 1-3-15,4-1 6 16,2-3-4-16,0-3 1 15,0 1 0-15,17-6-2 16,4 1 4-16,9 0-4 0,11-4 2 16,7-3 0-1,0-4 4-15,5-8-4 0,2-3 0 16,-4-2 1-16,-7 0 0 16,-3 0 0-16,0-13 0 15,-10-5-1-15,5 0 3 16,-1-6-1-16,-2-3-2 15,-6-3 2-15,-3 0-2 16,-3-4 0-16,-6 2 0 16,-7-4 8-16,0-2 5 15,-3 1-1-15,0-2-7 0,-2 0 3 16,1 2-1-16,-4 2-2 16,0 3-5-16,0 0 1 0,0 0 0 15,-2 4 0-15,-13 2 2 16,-8 0 3-16,-1 4-5 15,-5 1 4-15,-2 3-2 16,2 6-3-16,-1 1-1 16,0 6 1-16,0 2-1 15,2 3-1-15,-4 0 2 16,-4 0 0-16,-1 0 1 16,-4 3-2-16,-4 11 2 15,-3 2-7-15,1 3 11 0,6 1-5 16,1 2 0-16,6 0 0 31,5 0 0-31,5 3-5 16,9-2-8-16,0 3 8 0,4 3-5 15,2 5 1-15,9 1-11 16,0 7 4-16,0 0-32 16,23-3-59-16,7-9-42 15</inkml:trace>
  <inkml:trace contextRef="#ctx0" brushRef="#br0" timeOffset="-192360.11">15213 14365 255 0,'0'0'224'15,"0"0"-156"-15,0 0-39 16,0 0 8-16,0 0-29 16,0 0 15-16,0-25-2 15,0 25-11-15,0 0-3 16,0 0-1-16,0 0-2 16,0 0-3-16,0 0 0 15,5 7 1-15,0 11-1 0,6 6-1 16,1 8 7-1,7 2 3-15,-1 3 1 0,4 4 2 16,-4 0-6-16,3 0-4 16,-5 2 2-16,-5 1 0 15,-3-2-5-15,-3-1 4 16,-5-7-1-16,6-9-3 16,-2-7 0-16,-4-10 2 15,1-4-2-15,-1-4 0 31,0 0 1-31,0 0 10 0,0 0 30 16,5-7 7-16,5-16-8 16,6-9-35-16,1-9-2 15,3-6-3-15,-1-9 1 16,4-4-1-16,4-6-1 16,2-1-5-16,2 0 1 15,1 9-4-15,-10 12 6 16,-1 12 3-16,-8 16 1 15,-7 8-1-15,-6 8 0 16,0 2 0-16,0 0-5 16,0 0-27-16,0 5-8 15,-5 15 26-15,-9 4-1 16,1 7-10-16,-7 5-20 0,-2-3-69 16,-3-1-89-16</inkml:trace>
  <inkml:trace contextRef="#ctx0" brushRef="#br0" timeOffset="-190646.61">12208 15755 280 0,'0'0'44'16,"0"0"-32"-16,0 0 23 15,0 0 17-15,0 0-9 16,0 0 7-16,0 0-11 16,0 0-20-16,-36 11-8 15,25-3 0-15,-4 2-6 16,5 6-3-16,0 0 1 0,1 3-3 16,8 3 1-16,1 3 1 15,0 3 4-15,0 3-6 16,11 1 7-16,4-1-7 15,7-4 1-15,1-6 0 16,1-5 0-16,2-8 6 16,8-7 2-16,-2-1-4 15,6 0 8-15,-2-16 5 16,-6-9-1-16,-3-6 0 0,-10-1 3 16,-7-5-10-16,-8-2 1 15,-2-5-9-15,0 0-3 16,-14-3 5-16,-7 0-8 15,-4 4-10-15,3 7 13 16,-6 10 0-16,3 13-5 16,-1 4-17-16,-5 9-14 15,0 0 9-15,-1 0 22 16,8 2 3 0,2 10 1-16,6 4 2 0,9 5 4 0,7 5-4 15,0 4 0-15,15 0 0 16,15 4 0-16,13-4 0 15,12-5 0-15,13-6 3 16,4-12-3-16,0-7 2 16,2 0-1-16,-11-17-1 15,-12-6 3-15,-15-5 0 16,-10-1 4-16,-11-4 16 0,-9-4-20 16,-6 0 1-16,0 3-3 15,0 1-1-15,0 9 0 16,-3 7 28-16,-7 6 15 15,5 2-7-15,2 7-10 16,3 1-5-16,0 1-21 16,0 0-2-16,0 0-3 15,0 12-14-15,0 11 18 16,0 11 2-16,5 9 3 16,5 8-4-16,-4 6-4 15,-2 7 4-15,-4 0 4 0,0 3-4 16,0 1-2-16,-4-1 2 15,-11 1-10-15,0-2-40 16,3-11-62-16,3-12 2 16,9-18-260-16</inkml:trace>
  <inkml:trace contextRef="#ctx0" brushRef="#br0" timeOffset="-190017.5">13056 15943 525 0,'0'0'58'16,"0"0"-12"-16,0 0 32 16,0 0-55-16,0 0-23 15,0 0-1-15,-13-16-4 16,13 16-1-16,0 10 4 15,0 8 2-15,0-1 1 16,0 3 3-16,0 5-4 0,0-2 0 16,0 1 1-16,0 0-2 15,0-4-31-15,-7-5 1 16,-5-3 10-16,-1-7 13 16,2-3 4-16,4-2 4 15,-1 0 5-15,8-4 30 16,0-14-4-16,0-4-19 15,0-7-10 1,8-6-4-16,-1 0 4 0,2-4-5 16,-3 3 2-16,-1 4 1 15,-1 2 11-15,-2 6 13 16,5 2-16 0,0 2 5-16,4 0-6 0,4 1-4 15,5 0-3-15,2 1 1 16,-1-1 3-16,-4 2-4 0,2 1-2 15,-2 4 0 1,-2 5 2-16,-3 3 0 0,0 1 3 0,-3 3-6 16,0 0 3-16,-1 0-6 15,1 11-6-15,-5 8-6 32,0 4 7-32,-4 4 0 15,0 1 8-15,-14-2 3 16,-6 1 2-16,-4-5 5 15,3-2-2-15,-3 1-4 16,7-4-1-16,2 2-24 0,6-4-61 16,8-6-74-16</inkml:trace>
  <inkml:trace contextRef="#ctx0" brushRef="#br0" timeOffset="-189679.28">13422 16043 455 0,'0'0'89'0,"0"0"-20"16,0 0-25-16,0 0 3 15,0 0 4-15,0 0-19 16,3-42-2-16,-3 42-12 16,0 0-16-16,0 0-1 0,0 0-2 15,0 4-2-15,0 16-4 16,0 10 7-16,5 4 0 16,1 4 2-16,-1-1 0 15,0-2 0-15,0-3-2 16,1-2-27-16,-1-4-40 15,1-7-77-15,-2-13-219 16</inkml:trace>
  <inkml:trace contextRef="#ctx0" brushRef="#br0" timeOffset="-188984.79">13893 15813 331 0,'0'0'145'15,"0"0"-85"-15,0 0 27 16,0 0-13-16,0 0-34 0,0 0-4 16,-15-5-5-16,15 5-4 15,0 0-11-15,0 0-10 16,0-2 0-16,1-1-6 15,23-4-2-15,7 0 2 16,15 0 3-16,3 4-3 16,1 3-1-16,-5 0-10 15,-1 0-48-15,-2 5-40 0,-11 2-75 32</inkml:trace>
  <inkml:trace contextRef="#ctx0" brushRef="#br0" timeOffset="-188782.2">13960 15965 565 0,'0'0'57'0,"0"0"-55"15,0 0-4-15,0 0 1 16,0 0 1-16,0 0 3 15,116 10 14-15,-53-10-17 16,3 0-2-16,12-7-6 0,-9-5-28 16,-6-3-94-16</inkml:trace>
  <inkml:trace contextRef="#ctx0" brushRef="#br0" timeOffset="-188332.61">14605 15523 586 0,'0'0'73'0,"0"0"-33"15,0 0-22-15,0 0-12 16,0 0-5-16,0 0 0 16,-4-15 3-16,8 20-4 15,6 12 0-15,6 10-3 16,-1 10 3-16,9 5 1 15,-4 6-1-15,1 2 3 16,3 0-3 0,-9-4 0-16,-3-9 1 0,-2-12-1 15,-6-7 0-15,1-11 0 16,-5-4 1-16,0-3 31 16,0 0 38-16,0-7-15 15,5-17-38-15,6-15-17 16,5-13 1-16,5-12-1 0,6-4 3 15,-1 3-2-15,-2 4-1 16,-7 17 1-16,-1 14-1 16,-7 12 0-16,-3 11-3 15,-2 3 2-15,-3 4 1 16,3 0-46-16,1 4-38 16,5 12 52-16,3 8-58 0,0 3-14 15,-4 3-163-15</inkml:trace>
  <inkml:trace contextRef="#ctx0" brushRef="#br0" timeOffset="-188040.4">15192 15753 307 0,'0'0'152'16,"0"0"-55"-16,0 0-24 15,0 0-15-15,0 0-22 16,0 0-22-16,-15-49-7 16,3 47 5-16,-1 2-12 15,5 0 2-15,-1 0 0 16,3 4-2-16,-4 12-3 0,0 7 3 16,0 6 0-16,4 0 0 15,1 1 0-15,5 3 0 16,0-2-2-16,5-6-7 15,24-7-40-15,11-9 7 16,17-9-43-16,14 0-179 0</inkml:trace>
  <inkml:trace contextRef="#ctx0" brushRef="#br0" timeOffset="-187781.46">15686 15729 614 0,'0'0'118'0,"0"0"-95"15,0 0 0-15,0 0-23 16,0 0 1-16,0 0-2 31,-122 21 2-31,93-2-1 16,3 5 0-16,6-1 1 16,9 4-3-16,2-3 2 15,9 1 0-15,0 0 0 0,1-1 1 16,28-4-1-16,8-1 1 15,14-4-1-15,6-5 0 16,3-4-35-16,-4-6-94 16,-10 0-187-16</inkml:trace>
  <inkml:trace contextRef="#ctx0" brushRef="#br0" timeOffset="-185144.11">15898 14974 211 0,'0'0'166'0,"0"0"-65"15,0 0-28-15,0 0-42 16,0 0-19-16,0 0 7 16,-78-4 7-16,69 3 2 0,3 1 1 15,6 0-2-15,0 0-18 16,0 0-8-16,-3 0 2 15,3 0 5-15,0 0-8 16,0 0 0-16,0 0 1 16,0 0-1-16,0-2-1 15,0 2-1-15,18 0 2 16,15-2 3-16,19-3-1 16,11 3 3-16,12-2-4 15,4 1 1-15,-9 3-2 16,-8 0 0-16,-17 0 0 0,-19 0-25 15,-13 4-40 17,-13 8-6-32,0-4-20 0,-1-2-78 15</inkml:trace>
  <inkml:trace contextRef="#ctx0" brushRef="#br0" timeOffset="-184863.07">15817 15279 372 0,'0'0'70'16,"0"0"-32"-16,0 0-2 15,0 0-1-15,0 0-18 16,0 0-11-16,-6 0 0 0,31 0 1 0,9-2 45 31,17-3-32-31,11-3 11 16,14-1-18-16,4-1-9 15,1 2-3-15,-2 1-1 16,-15 0 0-16,-12-1-62 16,-8-6-17-16,-17-8-110 15</inkml:trace>
  <inkml:trace contextRef="#ctx0" brushRef="#br0" timeOffset="-184399.01">16302 14828 123 0,'0'0'101'0,"0"0"-6"16,0 0 12-16,0 0-8 15,0 0-25-15,0 0 2 16,-3-5-29-16,3 5-31 16,0 0-13-16,0 0-3 0,0 0 0 15,10 3 0-15,16 8 0 16,7 6 1-16,12 8 2 16,3 6-2-16,5 2 0 15,2 3 4-15,-3 3-5 16,-3-3-2-16,1 0 2 15,-6-3 6-15,-1-5-5 16,-10-5-1-16,-13-4 0 16,-14-4 0-16,-6 0-4 15,-6 4 4-15,-25 4 20 0,-9 5-1 16,-3 0-7 0,-2-2-12-16,8 2 0 0,4-3 0 15,0 2 0 1,6-1 2-16,-1 5-5 0,-1 5 3 15,1 6-2-15,1 6-30 16,2 2-15-16,4-8-87 16,7-8-274-16</inkml:trace>
  <inkml:trace contextRef="#ctx0" brushRef="#br0" timeOffset="-183444.45">17075 15194 296 0,'0'0'59'0,"0"0"-56"16,0 0 33-16,0 0 33 15,0 0-25-15,0 0 11 16,51-25 12-16,-43 9-17 15,-1-2-5-15,8-1-22 16,1-3-8-16,5-2-6 16,0-2-9-16,-1 1-2 15,-8-1 2-15,-7 2 7 0,-5 2-2 16,0 5-3 0,0 2-2-16,-15 6-2 0,-8 7 0 15,-7 2-4-15,-7 0 1 16,-2 14-2-16,5 4 4 15,9 6 0-15,10 2-5 16,14 2 6-16,1 6 2 16,0 1-3-16,20 8 3 15,11 5 0-15,7 3 4 0,2 1-3 16,-2 4 0 0,-1-4-1-16,-7-3-1 0,-5-2 1 15,-9-10 7-15,-6-7-7 16,-9-11 2-16,-1-8-1 15,0-2 5-15,-9-2 18 16,-17 1 3-16,-10-1-8 16,-8 0-13-16,-3-2-3 15,-2-4 1-15,5-1-4 16,12 0 1-16,8 0-4 16,13 0-15-16,11-8-25 15,1-9-2-15,34-11-101 0,14-3-106 31</inkml:trace>
  <inkml:trace contextRef="#ctx0" brushRef="#br0" timeOffset="-183112.5">17552 14970 475 0,'0'0'88'0,"0"0"-45"16,0 0-10-16,0 0-29 0,0 0-4 15,0 0-4-15,0-10 4 16,0 22 0-16,0 11 4 16,0 8 33-16,2 11-1 15,-2 8-18-15,8 3-3 16,-8 1 5-16,0-5-9 15,0-4-11-15,0-5 4 32,0-2-4-32,0-1 1 15,0-5-1-15,0-4-14 16,0-2-53-16,0-9-52 0,0-12-386 16</inkml:trace>
  <inkml:trace contextRef="#ctx0" brushRef="#br0" timeOffset="-182368.32">17296 15385 424 0,'0'0'94'15,"0"0"-60"-15,0 0-27 16,0 0-5-16,0 0 5 15,0 0 4 1,11-29 0-16,5 20 17 0,7-2 11 16,10-2-32-16,6 4 7 15,12-3-7-15,10 3-6 16,7-1 1-16,5-1-2 16,-4 1 0-16,-1 1 1 15,-7-2-1-15,-10 2-1 16,-17 1 1-16,-11 2 0 15,-13 4 0-15,-8 0 1 16,-2 2 57-16,0 0-20 0,0 0-34 16,0 0-2-16,0 0-2 15,0 0 0-15,0 0 2 16,0 0-2-16,0 0 0 16,-9 0-4-16,-2 0 4 15,-1 4-5-15,-3 6 2 16,4-4-2-16,-3 1-2 15,3 0 1-15,0-1 5 16,-3 1 2-16,-2 0-1 16,-7 1 0-16,-5 5 2 0,-5 4 0 15,1 3 0-15,-2 3 6 16,8 2-8-16,8-1 0 16,7-1 0-16,7-1-6 15,4 0 6-15,2-7 1 16,20-3 2-16,7-6-3 15,11-6 5-15,1 0-5 16,1 0-1-16,2-13-2 16,-5-7-15-16,-12-5 5 15,-7 4 0-15,-13 0 13 16,-7 5 1-16,0 8 20 0,0 3 6 16,0 3-6-1,0 2-21-15,0 0-13 0,0 2 2 16,0 13 11-16,0 6 0 31,0 3-1-31,0-1 2 0,8 5-1 0,2 4 0 16,-2 0-3-16,2 1-28 15,-4-10-109-15,-6-13-55 16</inkml:trace>
  <inkml:trace contextRef="#ctx0" brushRef="#br0" timeOffset="-181410.3">18076 15005 551 0,'0'0'50'16,"0"0"-3"-16,0 0-18 15,0 0 5-15,0 0 0 16,0 0-3-16,-10-38-5 15,10 38-18 1,0 0-8-16,0 8-4 16,0 15 4-16,0 10 4 0,0 11-4 15,1 9 1-15,-1 1 0 0,0 1-1 16,0-7-2-16,0-14 2 16,0-12 0-16,0-9-1 15,0-8 1-15,0-3 0 16,0-2 0-16,0 0 0 15,0 0 9-15,0 0-2 16,0 0-2-16,0 0-5 16,9-7-4-16,2-4-11 31,2-6 6-31,5 3 1 16,0 1 6-16,1 0 1 0,3 8 1 15,2 1 0-15,2 4-3 0,0 0 3 16,1 11 0-16,-1 15 0 15,-5 10-1-15,-2 3-7 16,-13 6 7 0,-6 2-2-16,0-8-15 0,-16-4 13 0,-9-12 0 15,-3-6 5-15,-3-5 0 16,1-5 6-16,4-3-6 16,5-4-1-16,6 0 1 15,3-9 0-15,4-19 0 16,8-9 0-16,0-11-2 15,13-7 4-15,19-3-2 16,5-4 0-16,9-6-21 16,9-3-64-16,-1 5 27 15,-5 8-25-15,-9 14 61 16,-14 14 22-16,-10 13 53 0,-10 3 15 16,-2 6 8-16,-1 5-24 15,-3 3-27-15,0 0-18 16,0 0-7-16,0 3-18 15,-8 17 9-15,-8 6 9 16,1 10 0-16,-1 5 3 16,6 7-3-16,6 3 2 15,4-1-2-15,0-3 3 0,0-4 0 16,14 0 5-16,12-7-4 31,8 3-1-31,5-11-2 16,10-4-1-16,2-12 4 15,4-8-4-15,-2-4 0 16,-5-9 5-16,-3-13-3 16,-13-10-2-16,-10 1 1 15,-13-7-1-15,-9-2 2 16,0 2-8-16,-19 10 12 16,-3 4 4-16,5 12 16 15,2 12-13-15,4 0-13 0,0 10-2 16,-2 18 1-16,1 14-7 15,-3 9-12-15,-1 12-19 16,0 1-63-16,-4-4-193 16</inkml:trace>
  <inkml:trace contextRef="#ctx0" brushRef="#br0" timeOffset="-167301.15">19492 15309 167 0,'0'0'118'0,"0"0"-84"16,0 0 17-16,0 0-23 16,0 0 29-16,0 0-10 15,0-76-22-15,0 66-7 16,0-2 22-16,0 2-33 16,-3 0 2-16,-4 0-3 0,3 1-5 15,-5 2 1-15,3 2-2 16,-2 1 0-16,0 1 5 15,-1 1-5-15,1 0 1 16,-2 2-2-16,-3 0 1 16,-1 0 0-16,1 0 0 15,-2 0-1-15,-5 2 1 16,3 7 0-16,-1 2-1 0,1 0-4 0,1 3 0 16,1 0 2-16,0 2 3 15,0 3-1-15,3 3 1 31,-4 3 0-31,6-2 0 16,5 5 0-16,5-3-3 0,0 0 3 16,10 0-1-16,22-2-1 0,10-2 2 15,8-2 1 1,-2-1-1-16,-11-4-18 16,-10-2 1-16,-15-5-2 0,-9-2 17 15,-3 3-1 1,-3 4 3-16,-22 2 7 0,-6 7-2 0,-4-2-5 15,7 1-34-15,5-10-218 16</inkml:trace>
  <inkml:trace contextRef="#ctx0" brushRef="#br0" timeOffset="-166806.29">19720 15125 476 0,'0'0'70'0,"0"0"-47"16,0 0 3-16,0 0-6 0,0 0-1 16,0 0-12-1,-12-23-6-15,12 23 1 16,0 0-2-16,0 0 1 15,0 0-2-15,0 2 0 16,0 13 0-16,0 8 2 16,-3 10 5-16,3 5 19 0,0 2 5 15,0 2-18-15,0-3-1 16,0 2-7-16,0-3 1 16,0-7-4-16,0 2 0 15,0-5 0-15,0-1-1 16,-2 3-40-16,-8-7-34 15,0-6-72-15</inkml:trace>
  <inkml:trace contextRef="#ctx0" brushRef="#br0" timeOffset="-165778.89">19583 15469 376 0,'0'0'97'0,"0"0"-44"16,0 0-13-16,0 0-10 15,0 0-12-15,0 0-8 16,-10-32-2-16,10 29 13 16,0-1-7-16,0 3-6 15,8-6-8-15,7 1 3 16,8 1-3-16,9-2 0 15,6 0-4-15,10-1 3 0,7-1 2 16,3 0-2-16,-1 1-2 16,-10 1-4-16,-13 1 7 15,-21 2 0-15,-4 1 0 16,-9 3 3-16,1-2 8 16,-1 2-3-16,3-2-8 15,-1 2 0-15,2-3-7 16,0 0-27-16,-3-1 33 0,-1 2 1 15,0 1 7-15,0 1 12 16,0 0-17-16,0 0-2 31,-9 0 0-31,-1 0-6 16,3 0 4-16,3 0-3 0,2 0-4 0,-1 0-5 16,2 0 8-16,1 0 6 15,-1 0-4-15,-3 0 4 16,-5 1 0-16,-3 2 0 15,-7 5 0-15,2 0 2 16,-3-1-2-16,7 1 0 16,-1 2-2-16,3 2 4 15,-4 2 0-15,-1 2-2 16,5 1 0-16,-4 3-2 16,7 1 4-16,6-1-2 0,2 0 2 15,0-3-2-15,1-1 1 31,23-5-1-31,4-8 0 16,11 1-1-16,3-4-19 16,-5 0-3-16,-11-12 9 15,-9 0 0-15,-8-1 14 16,-9 1 22-16,0 5 17 16,0 0-5-16,0 4-12 0,0 3-7 15,0 0-15-15,0 0-7 16,0 0-20-16,10 0 13 15,8 0 13-15,8 0 0 16,8 0 2-16,-7-3 1 16,1-9-2-16,-7-3 0 15,-3-5 0-15,-3-6 0 16,-2-5-2-16,-4-8-35 16,-3-9-23-16,-6 1-47 0,0-2 77 15,-3 7 30 1,-12 12 80-16,0 7-29 0,5 10-16 15,2 5 7-15,1 3-9 16,4 3-4-16,3 2-19 16,0 0-10-16,-2 0-4 15,0 12-1-15,-2 11 5 16,4 5 1-16,0 8 3 16,0 5-2-16,0 5 8 15,0 0 7-15,0 2 0 0,5-2-15 16,-5-2 2-16,0-4-4 15,0-3-3-15,-1-5-46 16,-13-4-29-16,-1-11-36 16,4-13-285-16</inkml:trace>
  <inkml:trace contextRef="#ctx0" brushRef="#br0" timeOffset="-165334.44">20214 15451 492 0,'0'0'71'15,"0"0"-45"-15,0 0-18 16,0 0-8-16,0 0 0 16,0 0 0-16,110-22 0 31,-60 13 2-31,2-5-2 0,4 0 4 15,-5-1-7-15,-7-3 6 16,-9 4-2-16,-12-2-1 16,-12 1-3-16,-8 0 3 15,-3 1 6-15,0 1-3 16,0 3 5-16,0 1-2 16,-11-1-2-16,-4 4 10 15,-1 4-6-15,-8 2-1 16,-3 0-6-16,1 0 3 15,4 15-4-15,4 2 0 16,10 4 2-16,3 3 1 16,5 3 4-16,0 2-1 15,11 0 1-15,19 1 1 0,8-4-3 16,7-5 1-16,5-1-6 16,1-4-17-16,-6-8-38 15,-16-6-23-15,-17-2-171 0</inkml:trace>
  <inkml:trace contextRef="#ctx0" brushRef="#br0" timeOffset="-164997.52">20105 15437 5 0,'0'0'283'0,"0"0"-279"31,0 0 30-31,0 0-20 0,-27 101-14 16,15-75-256-16</inkml:trace>
  <inkml:trace contextRef="#ctx0" brushRef="#br0" timeOffset="-163126.96">4023 17651 282 0,'0'0'171'0,"0"0"-86"0,0 0-29 16,0 0-5-16,0 0 10 15,0 0-38-15,-10-21 2 16,5 18-17 0,5 3 6-16,0 0 5 0,0 0 3 0,0 0-15 15,0 0-7 1,0 3-4-16,0 24-21 16,0 11 25-16,0 10 1 15,12 8-1-15,-1 8 2 16,-1 5-2-16,-1 3 0 15,-7-3-1-15,-2-6 1 16,0-8-1-16,0-7-6 0,-7-7-27 16,0-9-39-1,-3-13-47-15,5-15-307 16</inkml:trace>
  <inkml:trace contextRef="#ctx0" brushRef="#br0" timeOffset="-162784.78">4050 17582 417 0,'0'0'63'0,"0"0"3"15,0 0-58-15,0 0 25 16,0 0 2-16,65-90-19 15,-47 82-6-15,5 0 0 16,6-2-8-16,-1 5 1 16,6 5-4-16,-2 0 1 0,-5 2-4 15,-6 20-1-15,-2 6 0 16,-8 5 0-16,-6 5 4 16,-5-2 1-16,0 1 1 15,-26-4 1-15,-8-2-1 16,-4-4 8-16,2-5-9 15,9-5-5-15,1-3-38 16,11-11-25-16,10-3-185 31</inkml:trace>
  <inkml:trace contextRef="#ctx0" brushRef="#br0" timeOffset="-161343.62">4514 17326 479 0,'0'0'72'0,"0"0"-58"16,0 0-13-16,0 0-2 15,0 0 1-15,0 0-2 16,9 64 2-16,-9-26 5 15,0 6-3-15,0 7 9 32,0 3 7-32,0 6 4 0,0 4-13 15,-5-4-3 1,1 3 3-16,4-3-5 0,0 6-4 16,0-5 1-16,0-7-1 15,0-11 3-15,-2-18-1 16,2-11-2-16,0-9-5 15,0-5 0-15,0 0-18 16,0-5 16-16,10-18 3 0,6-13-11 16,0-4 5-16,2-3 1 15,-1 5 0-15,-3 10 4 16,-4 4 5-16,-1 9 6 16,-7 6 19-16,1 2-18 15,2 6-7-15,0 1-2 16,5 0-10-16,1 0-7 0,-1 0 6 15,5 0 7 1,-8 10 2-16,2 4-3 0,-3 2 1 16,-1 6 6-16,-1 0 2 15,5 3 9-15,3-1-5 16,4-2-6-16,7-5 4 16,2-4-3-16,2-7 1 15,5-6-2-15,-2 0-5 16,0-6 3-16,-9-14-2 15,5-2 2-15,-6-5-3 0,-4-3 5 16,-1 1 0-16,-7-1 5 16,-1 3-4-16,-6 1 0 15,-1 1 0-15,0 6-1 16,0 3 0 0,-1 4 5-16,-11 7 10 0,-6 5-11 15,2 0-4-15,-9 0 0 16,-1 7 0-16,-5 12 4 15,4 2 2-15,6 0 5 16,2 2-11-16,17-1-4 16,2-2 0-16,0-4-4 0,11-6-6 15,15-9 10-15,6-1 0 16,2 0 3-16,-1-8-8 16,-12-2-18-16,-6 4 22 15,-12 3 5-15,-3 3 40 0,0 0-11 31,0 2-29-31,0 16 0 16,0 6 0-16,3 1 0 16,1-1 0-16,4-2-12 15,4-7-6-15,-3-3-21 0,3-11 8 16,0-1 3-16,-2 0 27 16,1 0 1-16,-1-12 21 15,5-8 10 1,2-1-11-16,2-6-20 0,0-4 0 15,4-2-1-15,-3-7 1 16,-1-3 2-16,0 2 6 16,-9 4-4-16,-9 3 0 15,-1 9 14-15,0 6 12 16,-16 6-5-16,-5 10-1 16,4 3-15-16,4 0-9 15,3 0-12-15,8 16-20 16,2 3 8-16,0 0 13 15,5 5 2-15,17 1 9 16,4 3 0-16,4 2 0 0,-1 7 2 16,-2 4-2-16,-6 3 0 15,-4 3-1-15,-12-8 3 16,-5-5-4-16,0-11 4 16,-9-5 8-16,-12-8 13 15,-1-3-10-15,7-5 1 16,4-2 2-16,7 0 3 15,4 0 25-15,0-16-22 16,12-12-22-16,15-8-71 16,9-5 46-16,-1-1-8 15,6 0-13-15,-1 6 6 0,-10 1-14 16,-3 6 54-16,-11 6 21 16,-11 6 30-16,-5 7-3 15,0 5-8-15,-9 3-40 0,-12 2-9 16,-2 0-9-1,7 3 10 1,1 9 8-16,3 3 2 0,4 3-1 16,8 5 4-16,0 9 0 15,0 2 2-15,0 7 11 16,18 5-13-16,2 3-3 16,5 0-2-16,12-5-14 15,6-14-78-15</inkml:trace>
  <inkml:trace contextRef="#ctx0" brushRef="#br0" timeOffset="-160716.97">6038 17837 116 0,'0'0'211'0,"0"0"-136"15,0 0 6-15,0 0-23 16,0 0-34-16,0 0 1 16,-54-70 3-16,48 61 12 15,-3-1 1-15,4 3-8 31,4 2-27-31,1 0-5 0,0 2 4 16,0-4-5 0,0 2-6-16,16-2-1 0,6 2-8 15,7 5-6-15,-3 0 5 16,1 0-1-16,-6 20-3 16,-10 7-1-16,-2 9 11 15,-9 6 7-15,0 5-2 16,-12 2 4-16,-9 1-1 15,1-8 2-15,5-6 31 16,5-13-7-16,7-7-17 0,3-5-6 16,0-3-1-1,10-6 0-15,20-2 3 0,17 0 2 16,14-10 2-16,3-3-7 16,-2 3-57-16,-6 0-18 15,-19 3-151-15</inkml:trace>
  <inkml:trace contextRef="#ctx0" brushRef="#br0" timeOffset="-160019.79">3994 18401 217 0,'0'0'226'16,"0"0"-180"-16,0 0-34 16,0 0-12-16,0 0 0 15,0 0-2-15,-33-3 1 16,33 3 1-16,0 0 3 16,0 0 10-16,0 0 1 15,0 0 0-15,0 0-7 16,18 0-4-1,8 0 8-15,14 0 5 0,16 0-9 16,9 0 15-16,16-7-7 16,14-4 0-16,22-1-9 15,24-6-4-15,20-2 5 16,17-3-7-16,5 1 2 16,-10 1-2-16,-24 4 7 15,-24 8-7-15,-29 3 1 16,-31 2-4-16,-17 4 6 0,-18 0-2 15,-9 0-1-15,-6 0-7 0,0 0-15 16,-10 0-30-16,-5 3-55 16,0 1-98-16</inkml:trace>
  <inkml:trace contextRef="#ctx0" brushRef="#br0" timeOffset="-159496.63">4093 18596 178 0,'0'0'309'15,"0"0"-307"-15,0 0-2 16,0 0-21-16,0 0-1 15,0 0 18-15,14 6 4 0,7-5 5 16,6 2 22 0,9-2 2-16,11-1 10 0,17 0-8 15,17-1-4-15,18-13-3 16,21-1-13-16,13 1-4 16,7 0 6-16,-6 2-9 15,-13 2-4-15,-26 3-2 16,-18 0-9-16,-23 2 7 15,-19 2 1-15,-14 0 3 16,-12 3 0-16,-8 0 0 16,-1 0 0-16,0 0 3 15,0 0-3-15,0 0-7 0,-10 3-28 16,-1 5-19-16,-4-2-85 16</inkml:trace>
  <inkml:trace contextRef="#ctx0" brushRef="#br0" timeOffset="-158169.95">7018 17881 78 0,'0'0'211'16,"0"0"-70"-16,0 0-68 0,0 0-29 15,0 0 2-15,0 0-25 16,0-54 4-16,0 51 5 15,0 1 1-15,0-2-8 16,0 2-19-16,0 1 5 16,0-3 0-16,0 2-1 15,0 1 0-15,4-1-1 16,-4 0-4 0,0 2 1-16,0 0-4 0,0 0-3 15,0 2-8-15,0 19 4 16,0 11 5-16,1 7 4 15,0 8-1-15,8 0-1 16,1 2 1-16,1-7-1 16,6-7 1-16,2-8 0 15,-1-8-1-15,-3-7 0 16,0-7-9-16,3-5 2 16,-4 0-5-16,7-10 8 15,-2-16-18-15,1-4-36 16,-2-5 9-16,-5 3 10 0,-5 8 35 15,-4 9 4-15,0 9 16 16,-4 2-7-16,0 4-9 16,0 0-4-16,0 4-5 15,0 7 4-15,5 4 3 16,0 0 2-16,13-1 0 16,8-2 0-16,10-6 1 15,6-2 1-15,3-4-2 0,-9 0 0 16,-4 0 0-16,-9-12 3 15,-5-1 7-15,-3-4 11 16,-8-4-16-16,-4-4 14 16,-3-3-19-16,0 1-2 15,-5-3 2-15,-11 2 6 16,-3 4 7-16,-1 5 3 16,-1 8-2-16,-1 6-14 15,6 5-14-15,1 0-14 16,3 9 6-16,9 14-5 15,3 4-1-15,0 4-18 16,10-1-28-16,16-4-75 16</inkml:trace>
  <inkml:trace contextRef="#ctx0" brushRef="#br0" timeOffset="-156892.92">7740 17546 255 0,'0'0'98'15,"0"0"-56"-15,0 0 3 16,0 0-7-16,0 0-28 15,0 0-5-15,0 22 48 16,0 3-23-16,0 7-7 16,6 3-9-16,4 7-4 15,1 1-9-15,-2-3 5 16,-2 2 1-16,1-5-1 16,-6-6-3-16,8-7-3 15,-6-10 2-15,1-8-1 16,-5-5-2-16,2-1 3 15,7 0 4-15,2-13 2 0,8-13-8 16,7-9-37-16,-2-2-34 16,2 3-59-16,-3 7-95 15,-12 8 225-15,-1 11 127 16,-10 5 11-16,0 3-64 16,0 0-74-16,3 8 0 15,1 13 0-15,0 4 0 31,6 5 1-31,0-1 3 16,3-3-4-16,5 0 1 0,4-7 0 16,9-5 8-1,0-11 3-15,2-3 6 0,2 0-4 16,-3-7-5-16,-7-12-3 16,1-5-3-16,-8-1 4 15,-11-2-7-15,4-2 0 16,-11-1-8-16,0-2-12 15,0-3 15-15,0 5 1 16,0 6 1-16,-6 8 3 16,1 7 14-16,-2 7 18 15,-5 2-13-15,0 0-19 16,-8 5-2-16,4 10 0 0,2 2 2 16,8 3-2-16,2 2-5 15,4 2 2-15,0-1 5 16,15 2 0-16,6 0 2 15,3 1-1-15,0 3-1 16,-1-2-1-16,-1-2 1 16,-7-5 0-16,-3-6 0 15,-3-4 0-15,-5-7-2 16,-3 1-3-16,0-4-7 16,3 0 12-16,6 0 1 15,2-7-1-15,7-11-15 16,-3-2 0-16,0-1-9 15,-4 0-6-15,-1 1 10 16,-4 0 20-16,-2 3 2 0,-2 1 16 0,1 4-11 16,-1 1 1-16,0 5-1 15,1-1 1-15,1 2-2 16,1 0-6-16,3 0 4 16,1 3-8-16,1 0 4 15,-5 2 0-15,4 0 0 16,-5 0 0-16,3 7-7 15,-1 7 7-15,-1 3 1 16,-1 2 2-16,2 2 7 16,-2-2-9-16,-2 4-1 15,4-4 0-15,-2-4 1 0,-2-3-1 16,0-5-11 0,-3-6 3-1,4-1-15-15,6 0 3 0,1-10 14 0,4-12-3 0,0-3-32 16,3-2-48-1,-4 6-17 1,-3 4 106-16,-2 4 108 0,1 6-26 16,-2 4-29-16,-1 0-9 15,-6 3-26-15,1 0-6 16,-2 0-10-16,3 0 0 16,2 0-2-16,2 10-3 15,1 7 3-15,-1 5 4 16,0 5-3-16,7 1 12 15,1 6-2-15,-3 0-2 16,2 4-7-16,4-4-2 16,-6-3-28-1,-1-14-121-15</inkml:trace>
  <inkml:trace contextRef="#ctx0" brushRef="#br0" timeOffset="-155927.91">9579 17801 279 0,'0'0'154'15,"0"0"-100"-15,0 0-38 0,0 0-6 16,0 0 19-16,0 0-8 15,16-41 34-15,-15 30-41 16,-1 2 28-16,0-2-17 16,0 3 0-16,0 3-15 15,0 0 10-15,-6 3-20 16,-5 2-9-16,1 0 0 16,-5 0-16-16,-1 0 13 0,-3 5 2 15,8 5 10-15,1 2 0 16,7 1-9-16,1 1 2 15,2 2-4-15,0-1 11 16,8-1-2-16,19 0 2 16,4-4 0-16,10 2 7 15,1-8-7-15,-7 0-1 16,-11-2-2-16,-11-2-11 16,-13 0-13-16,0 1 27 15,-4 3 33-15,-22 3-21 16,-4 3-6-1,-4 3-6-15,-5 5 1 0,12 2 0 16,1-2-1-16,6 1-1 0,13-1 0 16,7-8-14-16,0 4-11 15,18-3 26-15,17-4 0 16,7-3 5-16,13-4 0 16,4 0-3-16,10 0-1 15,2 0 4-15,-5 0-5 16,-4 0-11-16,-14-11-90 0,-11-7-418 15</inkml:trace>
  <inkml:trace contextRef="#ctx0" brushRef="#br0" timeOffset="-155719.12">10168 17770 535 0,'0'0'86'0,"0"0"-84"0,0 0-2 16,0 0-2-16,0 0 2 16,0 0 1-16,-85 52 2 15,60-29-1-15,3 8 8 16,-3 0-10-16,1 2 0 16,0-2-26-16,1-3-24 15,-1-10-120-15</inkml:trace>
  <inkml:trace contextRef="#ctx0" brushRef="#br0" timeOffset="-155469.63">9902 17797 507 0,'0'0'68'15,"0"0"-5"-15,0 0-50 16,0 0-13-16,0 0-14 15,0 0 7-15,20 4 7 16,0 11 0-16,8 5 1 16,4 1 2-16,-2 3 2 15,0 3-2-15,-4 2-1 16,-5 3-2-16,-1-2 0 16,2-1-6-16,-5-9-37 0,2-10-57 15,-2-10-106 1</inkml:trace>
  <inkml:trace contextRef="#ctx0" brushRef="#br0" timeOffset="-155205.03">10348 17748 579 0,'0'0'86'0,"0"0"-36"0,0 0-28 16,0 0-7-16,0 0-10 15,0 0-1-15,-13-17 2 16,13 17-5-16,0 0-1 16,0 2-7-16,0 14 7 15,0 8 2-15,0 4-2 16,4 3 1-16,5 8 0 16,2-2-1-16,-1 0 0 15,0 0-1-15,-2-7-44 16,-5-6-49-16,-3-12-37 15</inkml:trace>
  <inkml:trace contextRef="#ctx0" brushRef="#br0" timeOffset="-155004.34">10244 17933 576 0,'0'0'65'15,"0"0"-10"-15,0 0-41 16,0 0-14-16,0 0-23 16,0 0-7-16,106-8-20 15,-66 8-18-15,-3 0-106 16</inkml:trace>
  <inkml:trace contextRef="#ctx0" brushRef="#br0" timeOffset="-154815.72">10578 17866 594 0,'0'0'96'16,"0"0"-30"-16,0 0-12 16,0 0-21-16,0 0-22 0,0 0-9 15,-15-15-3-15,15 15 1 16,0 0-69-16,0 0-27 15,8 4 24-15,-1 2-68 16</inkml:trace>
  <inkml:trace contextRef="#ctx0" brushRef="#br0" timeOffset="-153560.57">11045 17738 68 0,'0'0'353'15,"0"0"-335"-15,0 0-9 16,0 0 32-16,0 0-24 16,0 0 6-16,2-29-23 15,-2 24 0-15,-7 2 6 16,-3-1-2-1,1 2 6-15,-1 2-5 0,-1 0 2 0,-2 0-3 32,-3 4-1-32,-3 8-1 0,3 6-2 15,2 4 0-15,3 2 5 0,10 3-4 0,1 3 3 16,0 1 6-16,12 1-5 16,17-2 0-16,5-3 6 31,6-3 16-31,6-8 1 15,-4-9-14-15,6-7 0 16,-6 0 2-16,0-12-12 16,-6-15 5-16,-1-8-8 15,-4-4 1-15,0-3 3 0,-6-5-5 16,-7 1-10-16,-3-3-24 16,-15-1 14-16,0 1 15 15,-2 6 0-15,-18 8 5 16,4 7 13-16,2 4 5 0,3 9 12 15,5 5-10-15,1 5-16 16,5 2-2-16,0 3-4 16,-5 0 2-16,-5 0-4 15,-4 3 4-15,-2 14 0 16,3 3-1 0,2 6 1-16,4 4 0 0,4 3 0 0,3 3 1 15,0 3-1-15,1 4 3 16,19-2 1-16,2-1-3 15,9 0 1-15,0-4-1 16,5-5-1-16,2-10 4 16,-3-7-3-16,-4-9 0 0,-10-5 1 15,-1 0-1 1,-4-12 2-16,-1-12 3 0,2-9-5 31,-5-4-2-31,1-4-6 16,-2-8-12-16,-5-6-23 15,0-4-15-15,-6 3 21 16,0 6 27-16,0 9 9 16,-2 9 25-16,-7 8 38 15,5 7-18-15,-2 6-18 16,4 6-19-16,2 1 5 0,-4 1-2 16,4 3 8-16,0 0-9 15,0 0-10-15,0 0 0 16,0 0-5-16,0 10 0 15,0 11 5-15,0 7 3 16,6 7-1-16,9 6-2 16,0 4 0-16,3 2 0 15,-3 3 0-15,-2-4 3 16,-2-3-3-16,-2-3 0 0,-4-6-2 16,1-4 1-16,1 1-35 15,1-6-27-15,-1-5-47 16,-4-9-59-16</inkml:trace>
  <inkml:trace contextRef="#ctx0" brushRef="#br0" timeOffset="-153234.63">11970 17570 565 0,'0'0'32'15,"0"0"-29"-15,0 0-2 16,0 0-1-16,-120 51-1 16,94-24 1-16,-3-4 17 15,3 3-7-15,3-6 2 16,7-6-9-16,8-4-1 16,8-3-2-16,0-4-14 31,9 2 7-31,21 0 7 0,4 1 6 15,6 0-5-15,3 2 3 16,-6 3-1-16,-1 3-2 16,-6 4-2-16,-9-1 3 15,-7 11-4-15,-8 4-8 16,-6 7-15-16,0-1-29 16,-6-4-307-16</inkml:trace>
  <inkml:trace contextRef="#ctx0" brushRef="#br0" timeOffset="-152400.54">12479 17694 479 0,'0'0'49'16,"0"0"-14"-16,0 0-13 16,0 0-4-16,0 0 9 15,0 0 6-15,42-100 15 16,-35 74-32-16,-4-5-1 15,-3 0-13-15,0 2-1 16,-10 4 2-16,-17 4-3 16,-1 7-16-16,-4 10 15 15,-4 4 1-15,0 0 3 16,-1 0-3-16,4 11-2 16,4 6 0-16,12 2-1 0,6 4-1 15,11 1-11 1,0 6 8-16,16 1 7 15,15 2 0-15,10 5 2 0,2-1-2 16,-6 1 0-16,-2-1 0 16,-10-1 0-16,-9-7 4 15,-4-6-3-15,-9-8 3 16,-3-8-4-16,0 0 9 16,0-3 16-16,-5 5-10 15,-11-1-7-15,-3-1-2 0,3-2-1 16,3-1-5-1,4-4-3-15,4 0-24 0,1 0-9 16,4-7-61-16,0-12-34 16,0-5-343-16</inkml:trace>
  <inkml:trace contextRef="#ctx0" brushRef="#br0" timeOffset="-152126.72">12777 17580 556 0,'0'0'99'0,"0"0"-42"15,0 0-30-15,0 0-14 0,0 0-9 16,0 0-5-16,0-18 1 16,0 18-9-16,0 0 4 15,0 14 4-15,0 4 1 16,0 6 1-16,0 3-1 15,8 4 1-15,-1 2-1 16,4 3 0-16,-1 0-2 16,5 5-43-16,0-4-22 15,-4-8-29-15,4-10-154 16</inkml:trace>
  <inkml:trace contextRef="#ctx0" brushRef="#br0" timeOffset="-151769.34">13123 17570 480 0,'0'0'94'15,"0"0"-55"-15,0 0-24 16,-112-13-12-16,86 16-3 16,9 11 0-16,5 0-2 15,12-1-7-15,0-1-1 16,3 0 10-16,16-3 0 0,7 0 4 15,-4-2-1-15,3 0-3 16,-7 1 0-16,-1 3 3 31,0 1-3-31,-2 1-3 16,-4 0 3-16,-1 1 12 0,-3 3 5 16,-3 3 11-16,1 3 4 15,-5 4-5-15,0 2-14 16,1-1-6-16,-1 7-4 15,0-2-3-15,0 0 0 16,0-1-22-16,0-6-71 0,-1-9 5 16,-15-9-343-16</inkml:trace>
  <inkml:trace contextRef="#ctx0" brushRef="#br0" timeOffset="-151286.98">13281 17621 536 0,'0'0'45'0,"0"0"-45"16,0 0-1-16,0 0 1 15,0 0 2-15,0 0-2 16,48 22 3-16,-48-8 7 15,0 5 19-15,0 0 0 16,0 3-3-16,0-3-9 0,0-4-14 16,0-3 7-16,0-7-9 15,0-3 5-15,0-2-5 16,-3 0 6-16,-1 0 2 16,-2 0-5-16,6-10 4 15,0-10-3-15,0-6-5 16,16-5-8-16,11 0 2 15,2 6-12-15,3 6-15 16,-5 9 25-16,-3 3 8 16,-8 7-2-16,-5 0 2 0,-2 0-3 15,-3 0 0-15,-1 5-1 16,-2 11 4-16,4 4-5 16,-2 8 5-16,2 6 7 15,5 5-5-15,1 3-2 16,-6 1 0-16,4-4 0 15,-1-5-54-15,-1-12-27 16,1-12-127-16</inkml:trace>
  <inkml:trace contextRef="#ctx0" brushRef="#br0" timeOffset="-150654.03">13824 17596 483 0,'0'0'64'0,"0"0"-48"0,0 0-16 15,0 0-1-15,0 0-8 16,0 0 5-16,-28-36 4 16,21 33 2-16,-3 2-1 15,0-4 0-15,-2 5 13 16,-6 0-6-16,1 0 25 0,-4 0-11 15,-1 13-9 1,6 3-1-16,-1 2-12 0,12 2-7 16,2 1 0-16,3 0-16 15,0-7-6-15,0-5-42 16,18-7-31-16,0-2 23 16,2 0-9-16,-7-7 72 0,-2 0 16 15,-3 3 114-15,-8 2 60 16,1 2-113-16,3 0-61 15,2 0-1-15,10 4 1 16,4 5 0-16,9-4 0 16,5-5 0-16,-3 0-2 15,0-2-1-15,-2-14 2 16,-1-4 0-16,-8-1-3 16,-13-7 4-1,-7 0-1-15,0-6-3 16,-7-3 4-16,-8-2 5 0,-3 2 4 15,0 6 1-15,7 6 33 16,-2 9 41-16,6 7-47 16,3 6-9-16,3 3-8 15,1 0-16-15,0 0-4 16,0 0-3-16,0 0-2 16,0 18 4-16,4 6 1 15,8 10 0-15,8 5 6 16,1 6 2-16,4 4-2 15,2 5-4-15,-10 3-2 0,-1 0 6 16,-6 2-6-16,-10-3-61 16,0-16-98-16</inkml:trace>
  <inkml:trace contextRef="#ctx0" brushRef="#br0" timeOffset="-149643.41">14690 17657 344 0,'0'0'136'15,"0"0"-111"-15,0 0-25 16,0 0-20-16,0 0 18 16,0 0-3-16,0 0 5 15,0 0 37-15,0 0 65 16,0 0 7-16,0 0-57 15,0 0-24-15,0 0-18 16,0 0-10 0,0 0-2-16,0 0 2 0,8 0 0 15,9 0 0-15,4 0 2 16,3 0 0-16,-1-13 1 16,1-4 0-16,-7-4-2 15,3-3-1-15,-5-2-3 16,-5-3-6-16,-5-1-4 15,-3 3-14-15,-2 6 25 16,0 6-5 0,0 5 7-16,-10 7-6 0,-2 1 1 0,-3 2 5 15,4 0 2-15,-3 0 0 16,9 0-2-16,3 14-1 16,2 2-2-16,0 5-2 15,0 6 5-15,15 5 8 16,6 1-3-16,-3 1 1 15,-3 4-4-15,0-3-2 16,-5-2-11-16,-5-9-77 0,-5-17-77 16</inkml:trace>
  <inkml:trace contextRef="#ctx0" brushRef="#br0" timeOffset="-149459.22">14908 17173 702 0,'0'0'61'0,"0"0"-35"0,0 0-11 15,0 0-15-15,0 0-58 16,0 0-86-16,-17-10 91 16,17 32 6-16,0 2-68 15,0 2-192-15</inkml:trace>
  <inkml:trace contextRef="#ctx0" brushRef="#br0" timeOffset="-149026.95">15030 17605 460 0,'0'0'71'16,"0"0"-33"-16,0 0-34 31,0 0 9-31,0 0 43 16,0 0 2-16,69-112-25 15,-51 79 13-15,-6-1-22 16,-6 7 12-16,-6 4-23 0,0 9-9 16,0 10-4-16,-6 4-9 15,-9 0 2-15,-1 0-9 16,7 14 1-16,9-3-21 15,0 5 13-15,10 1 19 16,20-2 2-16,6 3 0 16,2 5 2-16,-7-2 2 15,0 6-2-15,-11-3 1 16,-4 0-1-16,-8-6 1 16,-4-6 0-16,-1-5-1 15,-3-4-1-15,0 1 1 16,-10 1 9-16,-18 2 14 0,-11 3-10 15,3 1-13-15,3 4 0 16,11-1-26-16,14 0-29 0,8-5-87 16</inkml:trace>
  <inkml:trace contextRef="#ctx0" brushRef="#br0" timeOffset="-147943.68">16118 17460 193 0,'0'0'135'16,"0"0"-31"-16,0 0-22 15,0 0-29-15,0 0 3 16,0 0-9-16,4-54 0 16,-23 45-24-16,-3 5-21 15,-16 4 3-15,-12 0-6 16,-12 2 2-16,-2 12 0 15,8 6-1-15,13-1 0 16,17-6-6-16,14-1-36 16,12-7 2-16,2-5-18 0,29 0 51 15,13 0 5 1,6-1 2-16,-4-4-1 0,-8 3 1 16,-7 2 3-16,-1 0 3 15,-3 0 0-15,0 6-3 0,3 5 2 16,-4 1 1-16,1-4-3 15,3-2-3-15,-4-5 5 16,4-1-4-16,-6 0-1 16,-4-8 4-16,-4-11-4 15,-7-7-2-15,-9-4-7 16,0-2-8-16,-4-5 17 16,-8-3-2-16,1 3 2 15,2 3-1-15,3 11 1 16,1 7 10-16,5 9 32 15,0 6 19-15,0 1-37 16,0 0-24-16,0 5-9 0,0 20 3 16,5 8 6-16,10 13 0 15,3 10 6-15,-1 6 13 16,1 6-1-16,-3-1-7 16,-8-3-5-16,1-7-5 15,-5-13 0-15,-3-12-1 16,0-10-16-16,0-13-14 15,0-9-25-15,0 0 55 16,-3-2 26-16,-10-18-26 16,3-11 3-16,3-6-1 15,7-3 6-15,0-4-7 0,7 4-1 16,23-1-3-16,1 9 1 16,5 3-25-16,-1 7 0 15,-1 4 10-15,-1 4 15 16,-5 6 2-16,2 1 0 15,-9 7 7-15,0 0 0 16,-4 0-2-16,-6 8-1 16,-5 8-4-16,-6 3-2 15,0 1-2-15,-22 0 1 16,-11-1 3-16,-3-3-3 0,-4-7-18 16,7-8-21-16,2-1-42 15,10 0-172-15</inkml:trace>
  <inkml:trace contextRef="#ctx0" brushRef="#br0" timeOffset="-147465.13">16638 17166 314 0,'0'0'239'0,"0"0"-220"15,0 0-17-15,0 0-2 16,0 0 0-16,0 0 15 16,48 101 11-16,-40-58 12 15,-1 3 9-15,1 2-24 16,-6 0-16-16,-2-3 5 16,0-5-10-1,0-7-1-15,0-12-2 0,0-9-1 16,0-7 2-16,0-3 5 15,0-2-4-15,0 0 5 16,0 0 4-16,0-4-10 0,0-11-4 16,0-6 0-16,14-3-10 15,2 1 13-15,4-3 1 16,1 2 0-16,6 0-4 16,4 4 4-16,0 5 0 15,4 3 0-15,-8 5 0 16,-4 5 0-16,-8 2-1 15,-6 0-2-15,-3 0 3 16,-2 7-3-16,-4 7-8 16,0 0 8-16,0 1 3 15,-10 0 9-15,-17-1 10 0,-3-1-9 16,-2-1-4-16,-4 0-6 16,7-1-27-16,10-11-104 15,4 0-202-15</inkml:trace>
  <inkml:trace contextRef="#ctx0" brushRef="#br0" timeOffset="-146828.36">17037 17532 594 0,'0'0'129'15,"0"0"-115"-15,0 0-12 16,0 0-2-16,115-67 1 16,-85 35-3-16,-4-4 3 15,-3-6-1-15,2-7 3 16,-5-8-3-16,2-3-10 16,-7-7-20-16,-6 0-54 0,-9 5 25 15,-4 8 3-15,-17 10 56 16,-4 12 32-16,4 14 2 15,1 11-3-15,2 7-27 16,3 0-2-16,5 5-4 16,-1 10 0-16,2 7 2 15,2 8 1-15,2 12 9 16,0 7 9-16,5 8 9 16,0 4 9-16,1 2-24 15,15-3-11-15,4 1 8 16,1-6-10-16,6-7 3 15,3-5-3-15,6-5 4 0,0-9-2 16,1-9-2 0,0-14-4-16,-7-6 0 0,-4 0-1 15,0-22 5-15,-1-8 1 16,-7-6-1-16,-3-2 0 16,-5-6-7-16,-8-4-24 15,-2-2 15-15,0 6 14 16,0 9 2-16,0 10 17 15,-2 13 26-15,2 5-17 16,0 7-13-16,0 0-13 16,0 0-4-16,0 12-6 0,0 14 10 15,5 4 0-15,10 6 0 16,-2 5 1-16,1 0-1 16,-4-2-3-16,-5-8-112 15,-5-16-122 1</inkml:trace>
  <inkml:trace contextRef="#ctx0" brushRef="#br0" timeOffset="-146676.45">17548 16928 644 0,'0'0'67'15,"0"0"-47"1,0 0-20-16,0 0-108 15,0 0 27-15,0 0-90 16</inkml:trace>
  <inkml:trace contextRef="#ctx0" brushRef="#br0" timeOffset="-145907.72">17775 17392 519 0,'0'0'54'16,"0"0"-46"-16,0 0-1 16,0 0-5-16,84-104 12 15,-79 77 23-15,-4-2 1 16,-1-1 0-16,0 3-8 16,0 5-6-16,-3 10-1 15,-7 5-11-15,-1 6-10 0,-4 1-1 16,0 0-1-16,-3 12 0 15,5 9-3-15,4 2 3 0,9 2-2 16,0 3 2 0,14-1 1-16,17-2-1 0,7-1 0 15,7-3-3-15,-5-7-10 16,5-5-7-16,2-2 11 16,-1-7 5-16,-1 0 0 15,-7-7-3-15,-2-13 7 16,0-4 7-16,-3-1 12 15,1-3-10-15,-7 4-9 16,-7 1 11-16,-13 2-10 16,-3 2 0-16,-4 4 0 15,-9 3-1-15,-18 4 1 16,-8 1-1-16,-1 5 2 0,3 2-2 16,6 0 0-16,3 0 1 15,6 9-1-15,6 5-1 16,3 4-3-16,7 4 2 15,2 4-1-15,0 0 3 0,5-2 0 16,18-4 0-16,10-3 0 16,3-5-1-16,7-8-3 15,-2-4-22-15,-5 0 13 16,-11-18 11-16,-9-5 2 31,-8-7 0-31,-8-6 0 16,0-2-4-16,-3-10-44 15,-13-6 18-15,-3 0 30 16,4 5 15-16,4 12 52 0,5 12-28 16,1 13-15-16,1 5-5 15,4 7-10-15,0 0-2 16,0 0-7-16,0 0-3 16,0 7 2-16,0 14 1 15,2 10 0-15,10 6 1 16,0 10 6-16,7 8 8 15,1 5 12-15,-1 3-15 16,-6 0-9-16,-9 0-3 0,-4-3-53 16,-5-17-51-1,-24-12-342-15</inkml:trace>
  <inkml:trace contextRef="#ctx0" brushRef="#br0" timeOffset="-144168.79">7424 18554 363 0,'0'0'126'0,"0"0"-74"15,0 0-6-15,0 0 13 16,0 0-31-16,0 0-13 15,18-37-12-15,-18 37-3 16,0-2 1-16,0-2 5 16,0-1 26-16,0 1-31 15,0-3 12-15,0-2-5 0,0 2-3 32,0 0-5-32,-3 2 0 15,-1 4 2-15,1-1-5 0,-7 2-1 0,-3 0-2 16,-10 0-1-16,-6 8 1 15,-4 11 6-15,1 1 0 16,6 2 2-16,8-5-2 16,11-1-3-16,7 0-37 15,0-6-3-15,18-6 11 0,10-1 10 16,14-3-8-16,-6 0-30 16,-7 0-1-16,-6-5 10 31,-13 3 42-31,-7 2 9 0,-3 0 60 0,2 0-14 15,1 10-37-15,7 9 27 16,5 1-33-16,15-1 2 16,8-8 3-16,4-7-8 15,9-4-1-15,5-5-5 16,-2-20-15-16,-3-9 12 16,-14-5 5-1,-12-6 2-15,-13-3 2 16,-12 3 18-16,0-4-4 15,-7 8 19-15,-9 9-24 16,2 14 1-16,7 9 3 16,3 6 5-16,3 3 6 15,-2 0-23-15,2 0-1 0,0 0-5 16,-8 17 5-16,7 10 11 16,-2 7 22-16,4 9-7 15,0 6-21-15,4 5 7 16,8 4-6-16,3 1-6 15,-2-4 0-15,-3-10-77 16,-7-17-69-16</inkml:trace>
  <inkml:trace contextRef="#ctx0" brushRef="#br0" timeOffset="-143956.88">7819 18523 527 0,'0'0'70'0,"0"0"-58"0,0 0-12 15,0 0-2-15,0 0-22 16,0 0 16-16,55-4 8 16,4-5-1-16,12-3-13 15,8-2-54-15,3-1-189 0</inkml:trace>
  <inkml:trace contextRef="#ctx0" brushRef="#br0" timeOffset="-142944.8">8680 18467 3 0,'0'0'406'0,"0"0"-308"16,0 0-57-16,0 0-3 16,0 0-24-16,0 0 10 15,-4-20 12-15,4 20 15 16,-1 0-24-16,1 0-20 16,0 0-7-16,-3 7-1 15,3 15-2-15,0 8 3 16,0 7 0-16,8 4 0 15,3-1 1-15,4-1-1 0,-9-2 0 16,-5-8-1-16,-1-7 1 16,0-6 0-16,0-5-4 15,-2-6-2-15,-3-3 6 16,0-2 1-16,0 0 1 16,0-2-2-16,5-12-7 15,0-2 7-15,0-4 0 16,0 1 4-16,0 3-5 15,0 0 2-15,0 4-2 16,0-3 4-16,7 1-5 0,1 3 2 16,3 0-6-16,-1 1 6 15,5 3 0-15,6 1-3 16,6 4 2-16,4 2-1 16,5 0 2-16,0 0-5 15,0 2-3-15,-7 16 3 16,-5 1-18-16,-14-1-5 15,-4 1 20-15,-5-2 8 16,-1-1 0-16,0 0 1 31,-17 0 36-31,-9 2-13 0,-8-4-20 16,0-2-1-16,-2 0 0 16,4-2-3-16,0-5-75 15,9-5-32-15,8 0-221 16</inkml:trace>
  <inkml:trace contextRef="#ctx0" brushRef="#br0" timeOffset="-141942.07">9304 18542 224 0,'0'0'24'0,"0"0"10"16,0 0-12-16,0 0-19 0,0 0-2 15,0 0 30-15,-11-31 19 16,11 30 21-16,-4-3-17 15,0 1-26-15,3-1-21 16,-5 3 13-16,-3-1-4 16,-2 2-16-16,-3 0 1 0,2 0-1 15,-5 0 1-15,2 9-2 16,-6 1 2-16,2 2 0 16,1 1 20-16,-5 1-7 15,2 4-1-15,4-3-5 16,5 1-8-16,4-1-2 15,8-6-24 1,0-2-3-16,0-5-10 0,20-2-11 16,11 0 45-16,3-13 5 15,-1-1 5-15,-8 4-4 16,-9 3 0-16,-6 7 37 16,-3 0-27-16,0 0-6 15,6 7-10-15,-1 8 4 16,3 2 1-16,0-3-7 15,3-4-5-15,-3-5-12 16,3-5 5-16,0 0 13 0,-2-9 6 16,3-9 7-16,-2-4 31 15,2-2-24-15,-2-4-2 16,-2-1-12-16,0 1 0 16,-8 0-16-16,-7 5 5 15,0 7 11-15,-3 7 30 0,-16 2 26 16,7 7-36-16,2-4-4 15,6 4-16-15,4 0 0 16,0 4-7-16,0 12-11 16,20 3 11-16,10 3 7 15,8 4 1-15,-2 1-1 16,-2 3 2-16,-8 0-2 16,-8 2 1-16,-6-7 1 15,-9-1-1-15,-3-7 1 16,-8-3 6-16,-14-5 54 15,0-2-34-15,6-3-15 16,3-4 0-16,11 0-8 0,2-2 8 16,0-19-13-16,17-7-10 15,16-6 0-15,7 1 2 16,6 0-18-16,-5-2 12 16,-2 5 10-16,-5 1 1 15,-17 5 3-15,-7 7 6 16,-10 8 16-16,0 2 5 15,-6 7-26-15,-14 0 0 0,-5 0-1 16,2 7 2-16,2 5 3 16,6 4-5-16,9 2 0 15,6 3-6-15,0 1 3 16,11 5 0-16,15-5 1 16,9 3 2-16,9 2-4 15,16-5-10-15,5-7-111 16,-3-8-192-16</inkml:trace>
  <inkml:trace contextRef="#ctx0" brushRef="#br0" timeOffset="-141378.95">10475 18484 458 0,'0'0'97'0,"0"0"-71"0,0 0-13 16,0 0 0-16,0 0-13 16,0 0 1-1,-52-25 15-15,36 24 16 0,-6 1-15 0,-4 0-10 16,0 0-2-16,-4 8-1 16,8 5-3-16,2 3-1 15,8 0-1-15,4 0-13 16,8-3-22-16,0-4 11 15,11-2-1-15,14-2 14 0,1-2-4 16,4-1 4-16,-9-2 12 16,9 2 0-16,-7 0 1 31,2-2 16-31,-4 0-6 0,-6 0-9 16,1 0-2-16,-6 0-2 15,1-4-6-15,4-12 4 16,-5-4 1-16,2-4 3 15,-2-3 0-15,-5-1 12 16,-5-1 9-16,0 1 43 16,0 6 7-16,0 6-29 15,-5 6 0-15,1 6 5 0,3 1-7 0,1 3-29 16,0 0-11-16,0 0-3 16,0 0 3-16,0 0-4 15,0 17-1-15,0 18 4 16,6 10 2-16,9 14-1 15,3 2 1-15,-1 7-1 16,-5 1 0-16,-3-3-24 16,-9-7-60-16,0-16-81 15</inkml:trace>
  <inkml:trace contextRef="#ctx0" brushRef="#br0" timeOffset="-140402.65">11281 18375 513 0,'0'0'73'16,"0"0"-31"-16,0 0 0 15,0 0-24-15,0 0-18 16,0 0-2-16,-23-7 1 16,18 17 1-16,-1 8 0 15,-3 5 18-15,4 3-6 0,3 7-8 16,2 2 2-16,0 2-1 15,0 0-5-15,14-1-1 16,10-8 1-16,6-2-2 16,2-10 5-16,-5-9-3 0,7-7 4 31,-8 0 23-31,7-9 5 0,-7-12-8 16,1-3-8-16,-3-4-11 0,-7-6-5 31,-7-7 0-31,-10 0 0 0,0-10-17 15,-6-1 9-15,-24 4-2 16,-2 4 1-16,-4 14 8 16,-1 10 1-16,1 13-4 15,-1 7 4-15,-7 0 0 16,4 7 3-16,4 14-3 16,6 0-3-16,10 8 2 15,14-2 0-15,6 1-3 16,6 1-3-16,31-5 2 15,21-1 5-15,9-6 1 16,8-3-1-16,-1-8-4 16,-7-4-12-16,-4-2 0 15,-5 0 3-15,-6 0 8 16,-10-10-1-16,-16 0-9 16,-13 3 15-16,-12 2 39 0,-1 3 26 15,0 1-44-15,0 1-13 16,0 0-4-16,0 0-3 15,0-3-1-15,0 3-1 16,0 0-6-16,0 0 7 16,0 0 1-16,1 0 0 15,-1 0-1-15,0 14 1 16,0 8 2-16,0 9 12 16,0 6 5-16,0 1-11 15,0-1-2-15,0-1 1 16,0-4-3-16,4-4-4 0,13-2-1 15,0-1-5-15,1-6-41 16,-5-9-56-16,-8-10-429 16</inkml:trace>
  <inkml:trace contextRef="#ctx0" brushRef="#br0" timeOffset="-138446.57">7471 19713 166 0,'0'0'119'0,"0"0"4"15,0 0-29-15,0 0-43 0,0 0-10 16,0 0-7-16,-6 0-5 15,1 0 3-15,-1 7-18 16,1 8-8-16,1 7-4 16,1 2-2-16,0 7 3 15,3 1-2-15,0 4 1 16,0 1-2-16,0-2-2 16,0-3 1-16,6-1 2 15,3-7-2-15,2-1 1 16,1-7 0-1,1-4-6-15,3-6-2 16,0-3 8-16,3-3 2 16,-2 0 8-16,5-5 2 0,1-14 3 0,-5-4-5 15,3-6-2-15,-7 2 7 16,-4-3-9-16,-8-2 10 16,-2-1-5-16,0-6-5 15,0-2-6 1,0-6 0-16,-6 0 5 0,-5 3-5 15,-2 4-4-15,1 6 4 16,3 10-1-16,2 9-1 16,2 8 1-16,-4 4-6 15,-2 2 0-15,-1 1 4 16,2 0 1-16,-1 0 0 16,2 0 2-16,-2 0 0 0,-3 8 0 15,2 5-2 1,-2 6 1-16,3 4 0 0,5 4-7 15,2 1-7-15,4 5 5 16,0 0 1-16,24-3 1 16,7-4-3-16,10-4 4 15,3-5 7-15,7-4 1 16,-7-4-1-16,-8-1 0 16,-10-1-38-16,-13 4-22 15,-12 4 4-15,-1 1 0 16,0-2-56-16</inkml:trace>
  <inkml:trace contextRef="#ctx0" brushRef="#br0" timeOffset="-137845.68">7903 19922 277 0,'0'0'121'16,"0"0"-49"-16,0 0-14 15,0 0-20-15,0 0-27 16,0 0-2-16,-29-23-7 0,29 23-2 16,0-5-8-1,17 3 8-15,3-2 2 0,2 3-2 16,3 0 4-16,1 1-3 15,-3 0 0-15,-3 0-1 16,-9 13 0-16,-2 3 0 16,-4 3 1-16,-5 6-1 15,0-1 3-15,0 3 13 16,-12-1 24-16,-8 0-13 16,2-3-2-16,-5-2-9 15,7-4 1-15,5-9-5 16,7-3-12-16,4-3-5 15,0-2-3-15,10 0 8 0,20 0 5 16,7 0 31 0,6-7-14-16,16-1-19 0,3-1-3 15,8 5-14-15,4-3-66 16,-7-2-41-16,-3-5-309 16</inkml:trace>
  <inkml:trace contextRef="#ctx0" brushRef="#br0" timeOffset="-137255.72">8651 19727 430 0,'0'0'110'16,"0"0"-65"-1,0 0-23-15,0 0 19 16,0 0 11-16,0 0-4 0,0-7-9 0,0 7-6 15,0 0-17-15,0 0-10 16,0 0-6-16,0 0-29 16,0 7-69-16,0 9-6 15,8 1-16-15</inkml:trace>
  <inkml:trace contextRef="#ctx0" brushRef="#br0" timeOffset="-137019.36">8728 19998 576 0,'0'0'110'0,"0"0"-55"15,0 0-18-15,0 0-20 16,0 0-8-16,0 0-8 0,-11-2-1 15,11-1-16 1,0 1-41-16,11-1-43 0,-1-2-16 16,-1-2-338-16</inkml:trace>
  <inkml:trace contextRef="#ctx0" brushRef="#br0" timeOffset="-136206.36">9039 19693 369 0,'0'0'114'0,"0"0"-52"32,0 0-12-32,0 0-10 15,0 0-13-15,0 0-4 16,-6-10-13-16,6 10-3 16,0 0-6-16,0 0-1 15,-2 0 0-15,-5 4-3 0,-4 16 3 16,5 5 3-16,-4 7 1 15,5-2 1-15,5-1-5 16,0-4 0-16,0-6-2 16,7-3-7-16,12-11 8 0,2-5 1 15,11 0 6-15,3-9 5 0,-7-15-11 16,2-3-2-16,-9-7-44 16,-17 0-31-16,-4-1-40 15,-7 5-158-15</inkml:trace>
  <inkml:trace contextRef="#ctx0" brushRef="#br0" timeOffset="-135758.38">9039 19693 271 0,'52'-54'171'0,"-60"54"-119"16,6 0-52-16,-3 0-11 15,5 10 1-15,0 5 9 0,0 1 1 16,0 2 11-16,11 4 12 16,13-7-17-16,9 1 10 15,8-3 24-15,11-10-25 16,6-3-3-16,-3 0-5 15,0-3 4-15,-11-18-2 16,-7-2 0-16,-15-4-8 16,-7-2-1-16,-8-3-4 15,-4-3-10-15,-3-7 1 16,0 0-5-16,-10 1 17 16,-2 4 1-16,-3 7 32 0,5 10 18 15,-5 9 26-15,12 3-48 16,3 8-4-16,-3-2-16 15,3 2-8-15,0 0-4 0,0 0 3 16,-5 7-2-16,5 11 3 16,-1 11-1-16,-2 6 1 15,3 4-2-15,0 4 2 16,0 1 4-16,0 0-2 16,0 4 0-16,0 1-1 15,9 3 4-15,6 0-5 16,-5-2 2-16,-2-2-2 15,-5-4 1-15,0-2 1 0,-3 2 0 16,0-6-2 0,0-4-23-16,0-8-32 0,5-16-83 15,9-10-101-15</inkml:trace>
  <inkml:trace contextRef="#ctx0" brushRef="#br0" timeOffset="-135410.8">9790 19433 476 0,'0'0'77'0,"0"0"-37"16,0 0 25-16,0 0-13 15,0 0-28-15,0 0 3 16,-9-1-19-16,9 1-6 16,-2 16-1-16,2 8 0 15,0 8-1-15,0 4-1 0,0 4 1 16,8 7 0-16,-3 2 6 16,0 2-1-16,-5 2-3 15,0-3 0-15,0-2 2 16,0-4-4-16,-3-5-2 15,-4-5-15-15,2-9-67 16,5-11-76-16,0-10-352 16</inkml:trace>
  <inkml:trace contextRef="#ctx0" brushRef="#br0" timeOffset="-135157.84">9740 19808 400 0,'0'0'147'0,"0"0"-81"0,0 0-36 0,0 0-15 31,0 0-14-31,0 0 2 16,26-18 12-16,10 7 9 15,7-1-14-15,3 5-6 16,-4 0-4-16,-5 5-29 0,-1 2-40 16,-14 0-41-16,-3 0-184 15</inkml:trace>
  <inkml:trace contextRef="#ctx0" brushRef="#br0" timeOffset="-133068.93">8597 20519 552 0,'0'0'79'15,"0"0"-6"-15,0 0-31 32,0 0-12-32,0 0-2 0,0 0 7 15,-10-9 4-15,10 9-6 0,0 0-19 16,0 0-13-16,0 0-1 16,0 0-24-16,0 0-47 15,0 3-39-15,0 10-24 16,0-3-100-16</inkml:trace>
  <inkml:trace contextRef="#ctx0" brushRef="#br0" timeOffset="-132840.98">8629 20901 70 0,'0'0'714'16,"0"0"-641"-16,0 0-40 0,0 0-33 16,0 0 1-16,0 0-3 0,-7 0-4 15,7 0 4 1,0-4-13-16,7-3-13 16,4-2-43-16,0 1-68 15,-7 3-193-15</inkml:trace>
  <inkml:trace contextRef="#ctx0" brushRef="#br0" timeOffset="-131368.66">9257 20522 233 0,'0'0'203'16,"0"0"-124"-16,0 0-35 0,0 0-1 0,0 0 0 16,0 0-2-1,0-47-34-15,-5 44 3 0,1 0-9 16,4 2 5-16,-4 1 1 16,2 0-1-16,2 0 8 15,-7 0-11-15,-3 1-2 16,-3 19-1-16,-2 6 0 15,0 10 1-15,7 4 1 16,4 9-2-16,4 1-2 16,0-3 1-16,0-11 1 15,12-6-3-15,6-12 2 16,2-8 0-16,4-4 1 0,10-6 0 16,2 0 1 15,0-8 2-31,5-7 1 0,-12-8 0 15,-5-3 1-15,-9 1 6 0,-9-6-6 16,-3 1-1 0,-3-4 9-16,0-1-8 15,-12 1-5-15,-10 0 5 0,-3 2-7 16,-2 7 8-16,0 8-12 16,6 7 7-16,1 9-2 15,5 1-8-15,0 0-9 16,0 18-15-16,5 5 21 15,8 1 2-15,2 1-7 0,0 4-9 16,10 4 6-16,16-2 8 16,10 2-10-16,3-9-33 15,-2-7-95-15</inkml:trace>
  <inkml:trace contextRef="#ctx0" brushRef="#br0" timeOffset="-130931.82">9595 20492 489 0,'0'0'97'0,"0"0"-77"16,0 0-20-16,0 0-3 15,0 0 3-15,0 0 1 16,59 44-1-16,-56-11 17 15,-3-2-13-15,0 0 5 16,0-10 8-16,0-5 7 0,0-4-11 16,0-6-4-16,0-6 8 15,0 0 1-15,0 0-6 16,0 0 4-16,0 0 0 16,0-20 10-16,0-8-26 31,13-7-9-31,6-1-4 15,6 5-9-15,-7 8 17 0,1 8 4 16,-9 6 1-16,-2 5 1 16,0 4 1-16,2 0-2 15,5 0-1-15,0 4 0 16,3 13 0-16,-1 6-1 16,6 14-1-16,-7 9-26 15,-1 7-11-15,1 5-6 16,-5-9-39-16,1-7-96 0</inkml:trace>
  <inkml:trace contextRef="#ctx0" brushRef="#br0" timeOffset="-129562.15">10488 19684 274 0,'0'0'173'0,"0"0"-73"16,0 0-61-16,0 0 6 15,0 0-17-15,0 0-15 16,-56-40-3-16,51 33 8 16,-5-3-1-16,6-1-13 0,1-1 7 15,3 0-5-15,0-7-6 16,0-1-1-16,12-4 1 16,5 1-3-16,7 5-7 15,-4 7-5-15,-3 6-14 16,-5 5 4-16,-4 0 0 15,-4 19 13-15,-4 9 8 16,0 9 4 0,-4 11 2-16,-14 4-1 15,-1 2 5-15,-1 1 15 0,5-6-17 0,6-7-1 16,9-4 1-16,0-10-4 16,8-8-4-16,13-10-5 15,8-4-5-15,-2-6 6 16,2 0 6-16,1 0 2 15,-3-9 5-15,-1-6-5 16,8-4 2-16,-8-2-2 16,1 5-17-16,-11 2 3 15,-7 5 6-15,-9 4 8 16,0 2 48-16,0 0 3 16,-15 2-18-16,0 1-29 15,-4 0-2-15,5 0 7 0,4 0 0 16,5 0-7-16,1 0-2 15,4 0 0-15,-1 8 0 32,1 8-4-32,0 4 4 15,-2 11 0-15,2 7 1 16,0 6-1-16,0 8 3 0,0 2-3 16,2 3 3-16,11 2 2 15,0 2 3-15,9 3-7 16,0 0 2-16,4 3 5 15,1 9-8-15,-5 10 0 16,-1 0 4-16,-5-5-2 16,-6-10 3-16,-3-12-5 15,-1-12 1-15,-6-6-2 16,0-11 2-16,0-13 1 16,-6-9 1-16,-1-8 5 0,-3 0 4 15,-3-1 7-15,0-18-19 16,2-12-12-16,-2-2-114 15,11-4-166-15</inkml:trace>
  <inkml:trace contextRef="#ctx0" brushRef="#br0" timeOffset="-127774.64">11414 19444 320 0,'0'0'89'16,"0"0"-25"-16,0 0 14 0,0 0-20 15,0 0-17-15,0 0-10 16,0 0-11-16,0 0-14 15,0 0-6-15,0 2-1 16,0 8-6-16,-3 6 4 16,3 3-3-16,0 1 6 15,0 4-1-15,7 0 1 16,7 0-2-16,10-5 0 16,3-3 1-16,8-5-1 15,-1-4 1-15,-4-7 1 16,-5 0 0-16,-9 0 0 15,-1-4 4-15,-9-6 1 16,3-8 19-16,-4-3-9 16,-4-6-6-16,3 0 0 0,-4-5-9 15,0-5-3-15,0-4-10 16,0-5-24-16,-19 3 18 0,2 4 2 16,-10 8-3-1,-3 11 16-15,0 8 0 0,-1 1 2 16,4 7 1-16,2 0-2 15,4 4-14-15,3 0-7 16,-2 0 14-16,5 7 3 16,-1 3 0-16,1 0 7 15,6 2 0-15,2 4 0 16,4 2 2-16,3 4 7 16,0 4-5-16,25 1-3 15,10-4 0-15,11-7 2 16,12-1-1-16,9-7-1 0,1-8-1 15,-5 0-9-15,-4-4-16 16,-9-15 17-16,-14-3 8 16,-11 0 9-16,-9-2 8 15,-4 1-8-15,-7 3-8 16,-5 0 6-16,0 5-2 16,0 3 16-16,0 2-7 15,-4 4-6-15,-4 1 4 16,3 2 2-16,2 2 7 15,1 1 13-15,2 0-2 16,0 0-22-16,0 0-8 0,-2 0-2 16,-1 13-1-1,0 11-2-15,3 8 3 0,0 6-2 16,0 4 7-16,0 1-6 16,0 3 1-16,0-1 0 15,8 2 1-15,-5 2-1 16,1-2 0-16,-1 1 0 15,0-7-3-15,1-2-62 16,-3-9-36-16,-1-13-132 16</inkml:trace>
  <inkml:trace contextRef="#ctx0" brushRef="#br0" timeOffset="-127204.97">12110 19476 538 0,'0'0'59'0,"0"0"-39"16,0 0-20-16,0 0-7 15,0 0 7-15,0 0 0 0,0 3 4 16,0 10 19-16,0 8-4 15,0-1 5-15,0 6-4 16,0-1-10-16,0-2-9 16,0-1 4-16,0-7-5 15,0-7 2-15,0-3-1 16,0-3-1-16,0-2 4 16,0 0 2-16,0 0 1 0,0 0 5 15,0-12-7-15,-4-6-5 16,0-5 1-16,4-4-1 0,0-4-2 15,0-4-1-15,0-2 2 16,0-6 2-16,0-2 4 31,0-6-5-31,0 5-4 16,8 0-4-16,3 9-3 16,4 6-2-16,10 5 11 15,-2 5 2-15,1 7 8 16,-5 3 5-16,0 6-3 15,-13 5-2-15,4 0-8 16,-1 0 0-16,-7 0 0 16,2 10 1-16,-3 7-1 0,-1 5 1 15,0 4 3-15,-5 5-3 16,-17 3-1-16,-6 0 1 16,-3 4 0-16,1 2-1 15,0-4-54-15,4-6-52 16,5-15-197-16</inkml:trace>
  <inkml:trace contextRef="#ctx0" brushRef="#br0" timeOffset="-126266.25">12425 19611 218 0,'0'0'18'0,"0"0"-3"15,0 0-5-15,0 0 68 16,0 0 23-16,0 0-15 15,-33 0-35-15,26 0-11 16,-1 0-6-16,6 0-20 16,-3 0-6-16,5-2 11 15,0-5-14-15,0 0-5 16,0-8-7-16,7 0 7 0,8-1 0 16,0 3 2-1,0 5 9-15,-3 3-5 16,1 3 1-16,-2 2-7 0,0 0-6 0,6 2-8 31,-2 13 2-31,0 7 2 16,-3 6 1-16,-4 4 7 0,-6 5 2 15,-2 4 0 1,0-2 1-16,-15-5 10 0,3-11 6 16,2-6 5-16,3-9-20 15,7-3 4-15,0-3-6 16,0-2-5-16,15 0-10 15,24 0 14-15,17 0-3 16,12-2-35-16,4-8-51 16,3-3-174-16</inkml:trace>
  <inkml:trace contextRef="#ctx0" brushRef="#br0" timeOffset="-125980.91">13123 19496 423 0,'0'0'142'15,"0"0"-62"-15,0 0-10 16,0 0-30-16,0 0-9 15,0 0-13-15,-25-11-5 0,25 10-13 16,0 1-3-16,5-5-3 16,15 2 6-16,7-1 3 15,8 1-2-15,-3 3-1 16,0 0-10-16,-1 0-36 16,0 0-47-16,-5 1-43 15</inkml:trace>
  <inkml:trace contextRef="#ctx0" brushRef="#br0" timeOffset="-125734.13">13084 19675 595 0,'0'0'109'0,"0"0"-109"16,0 0-19-16,0 0 13 15,0 0 6-15,0 0 10 0,76 2 34 16,-30-4-27-16,8-9-15 16,2-1 8-16,-3 4-9 15,-7 0-1-15,-4 2 0 16,-4-2-127-16,-3-3-138 16</inkml:trace>
  <inkml:trace contextRef="#ctx0" brushRef="#br0" timeOffset="-125005.01">13644 18962 369 0,'0'0'118'16,"0"0"-66"-16,0 0-37 16,0 0-2-16,0 0-6 15,0 0 2-15,-1-4-6 0,1 26 3 16,0 12 10-1,10 8 3-15,8 5 2 0,5 10-12 16,1 3-4-16,1-1-2 16,1-4-3-16,-2-13 2 15,-6-15 0-15,-5-11-2 16,-8-10 1-16,-5-4 1 16,0-2 4-16,0 0 43 15,0 0-7-15,0 0 0 16,0-9-20-16,0-17-15 15,0-17-7-15,11-11 0 16,1-5 0-16,3-3 0 16,1 1-2-16,-5 7-5 15,-1 9 3-15,-6 13 3 0,-4 10 1 16,0 12 1-16,0 6 0 16,0 4-1-16,0 0 0 15,0 0-35-15,1 0-5 16,4 12 28-16,1 5 0 15,1 6-15-15,0 2-11 16,1 6-16-16,4 0-3 16,-1 1-83-16,-1-5-259 15</inkml:trace>
  <inkml:trace contextRef="#ctx0" brushRef="#br0" timeOffset="-124709.47">14285 19206 107 0,'0'0'218'0,"0"0"-102"0,0 0-28 16,0 0-22-16,0 0 11 16,0 0-22-16,34-57-10 15,-34 55-25-15,-10 1-11 16,-6 1-9-16,-4 0 0 15,-2 0 1-15,1 5 1 0,1 11 4 16,4 3-8-16,1 6 3 16,5 5-1-16,5 4 0 0,5 2-3 15,0 2 3-15,4-6-1 16,22-6 0-16,18-11-39 16,17-10 18-16,11-5-41 15,8 0-55-15,1-19-137 16</inkml:trace>
  <inkml:trace contextRef="#ctx0" brushRef="#br0" timeOffset="-124473.88">14901 19144 479 0,'0'0'148'0,"0"0"-29"16,0 0-65-16,0 0-33 16,0 0-20-16,0 0 1 15,-88-38-2-15,62 50 0 0,-5 7-2 16,1 5 5-16,4 5-4 15,4 5 1-15,14 3 0 16,5-1-3-16,3-1-1 16,6-3 4-16,18-3-1 15,9-7 1-15,9-5-15 16,8-5-38-16,0-12-94 16,-1 0-419-16</inkml:trace>
  <inkml:trace contextRef="#ctx0" brushRef="#br0" timeOffset="-122907.88">11868 20370 241 0,'0'0'169'15,"0"0"-127"-15,0 0-15 16,0 0-7-16,0 0-8 15,0 0-3-15,0-6 11 16,0 6-4-16,0 0 1 16,0-2 11-16,0 2 2 15,0 0 6-15,0 0-11 16,0 0-15-16,0 0-9 16,-7 0-1-16,-4 11 0 0,0 1 1 15,2 5 2 1,3 2-3-16,2 1-6 0,4 1 2 15,0 1-1-15,0 4 3 16,4-2 1-16,11 3-1 16,1 0 1-16,5-3 1 15,1-7 0-15,-5-4 0 16,7-13 2-16,-7 0-2 16,2-2 0-16,-2-21 8 15,-2-4 4-15,-3-4-6 16,-5-6-3-16,-7 0-3 15,0-7-15-15,0-2-22 0,-15-2-33 16,-11 6-55-16,-3 7-9 16,1 12 134-16,3 10 142 15,5 10-68-15,5 3-63 16,5 0-11-16,2 3-1 16,-2 14-5-16,1 2 6 15,8 2 0-15,1 2-2 16,0 3 2-16,15-4-1 15,14-2-3-15,10-3 4 16,4-7 2-16,7-1-2 16,3-9-2-16,-7 0 1 0,0 0-26 15,-8-12-11-15,-4-5 36 16,-11-2 3-16,-7-4-1 16,-11-2 3-16,-5 1 1 15,0 0 5-15,0 6 17 16,-4 1 12-16,-7 5 23 15,5 7-2-15,1 0-9 32,4 5-29-32,1 0-17 15,0 0-4-15,0 0 0 16,0 3-7-16,0 16 7 0,0 8 2 16,0 7-2-16,6 7 0 15,4 5 0-15,5 2 2 16,-4 4-1-16,4 7-2 15,3 0 1-15,0 1-51 16,-1-16-67-16,-1-19-91 16</inkml:trace>
  <inkml:trace contextRef="#ctx0" brushRef="#br0" timeOffset="-122418.32">12568 20485 135 0,'0'0'473'16,"0"0"-351"0,0 0-95-16,0 0-8 0,0 0-19 0,0 0-3 15,0-16-2-15,0 32 2 16,0 9 1 0,0-6 3-16,0 11-2 0,0-1 2 15,4 3-2-15,-3 0 1 16,0-5 0-16,-1-9 2 15,0-6-2-15,0-10-1 16,0-2 1-16,0 0 5 16,0 0 2-16,-2-17 5 15,-8-9-4-15,5-9 0 16,0-5-7-16,2-2 4 16,3 1-5-16,0-4 2 15,0 5-1-15,0-5-1 16,10 5-20-16,3 0-6 15,1 4 11-15,8 11-18 16,1 6 4-16,2 9 12 0,-4 4 15 16,1 6 2-16,-3 0-2 15,-8 2-18-15,-2 18 0 16,-7 1 13-16,-2 6 5 16,0 1 2-16,-6-3 1 15,-10-2 2-15,-3-3 18 16,-2-3-8-16,1 0-13 15,-1-2-3-15,3-6-99 16,0-4-451-16</inkml:trace>
  <inkml:trace contextRef="#ctx0" brushRef="#br0" timeOffset="-122153.64">12953 20513 585 0,'0'0'85'0,"0"0"-59"16,0 0 8-16,0 0-15 16,0 0-19-16,0 0-1 15,-17 9 0-15,17 11 1 0,0 4 1 16,5 3 4-1,7 6-4-15,-6 2 0 16,-1-2 0-16,-1 1-1 0,1-4-6 16,-3-4-71-16,1-9-62 15</inkml:trace>
  <inkml:trace contextRef="#ctx0" brushRef="#br0" timeOffset="-121756.28">13472 20347 553 0,'0'0'76'0,"0"0"9"15,0 0-45-15,0 0-18 16,0 0-12-16,0 0 6 16,-6 0-6-16,6 0-10 0,1 0 0 15,19 0 1-15,6-6-1 16,1 3 1-16,3 3 3 15,-9 0-3-15,0 0-1 16,-4 0-7-16,-3 0-30 16,-4 9-31-1,1-6-31-15,-7 4-120 16</inkml:trace>
  <inkml:trace contextRef="#ctx0" brushRef="#br0" timeOffset="-121538.74">13436 20567 649 0,'0'0'123'0,"0"0"-111"0,0 0-12 16,0 0-1-16,0 0-5 16,0 0 0-16,11 0 6 15,14 0 4-15,6 0-1 16,1 0-3-16,3 0-2 15,-4 0-16-15,0 2-65 0,3-2-30 16,1 0-241-16</inkml:trace>
  <inkml:trace contextRef="#ctx0" brushRef="#br0" timeOffset="-120330.15">14154 20305 168 0,'0'0'76'0,"0"0"16"15,0 0 37-15,0 0-24 16,0 0-30-16,0 0-11 16,0-12-34-16,0 12-23 15,-3 0-7-15,-5 0 0 16,3 0 0-16,-5 0-1 15,3 10 0-15,-3 8 1 16,0 4 0-16,4 5-2 0,4 5 2 16,2 4 2-1,0 1-2 1,0-2-2-16,20-3 2 16,5-7-1-16,6-6 0 15,5-8 1-15,10-10 2 16,1-1 4-16,-5-1 0 15,-5-20-5-15,-10-1 23 16,-9-3-5-16,-11-3 7 16,-7-3-25-16,0-4-1 15,-22-5 0-15,-14 2 0 0,0 5-6 16,0 7 6-16,8 11 0 16,6 11 0-16,9 4-2 15,3 2-63 1,4 19-22-16,2-1-27 0,4-1-95 15</inkml:trace>
  <inkml:trace contextRef="#ctx0" brushRef="#br0" timeOffset="-119873.63">14605 20302 422 0,'0'0'126'16,"0"0"-51"-16,0 0-43 16,0 0-32-16,0 0-9 15,0 0 9-15,22 41 3 16,-11-9-3-16,3 4 1 15,1 4 11-15,1 0-2 0,-2-2-3 16,-3 0 3-16,-1-10 0 16,-5-11-8-16,-2-7 0 15,-3-8 4-15,4-2-3 16,-4 0 50-16,0 0-21 16,2 0 2-16,7-19-3 15,6-12-9-15,1-9-17 16,4-5-5-16,-3-1 1 15,2-3-1-15,-9 2-21 16,-2 14-5-16,-5 9 17 16,-3 13 9-16,0 10 0 0,0 1-20 15,2 0-129 1,-2 8-9-16,0 4-171 0</inkml:trace>
  <inkml:trace contextRef="#ctx0" brushRef="#br0" timeOffset="-117102.09">15441 19201 3 0,'0'0'164'0,"0"0"-63"16,0 0-25-16,0 0-28 15,0 0 16-15,0 0-37 16,-8-10-12-16,8 10-15 15,0 0 0-15,0 0 1 16,0 0 0-16,0 0 4 16,0 0 24-16,0 0-2 0,0 0-6 15,-2 0-6 1,1 0-1-16,1 0-12 0,0 0-2 16,0 0 0-16,0 0 1 15,0-1 2-15,0 0 1 16,0-2 0-16,0 1 1 15,-4 0-5-15,-1 1 32 16,2-3-31-16,0 2-1 16,-2 1 0-16,5-1-1 15,0 0-1-15,0-1-2 16,0-4-3-16,0-2-18 16,0-2 25-16,5 1 4 15,6-3-1-15,2 1-3 0,2 1 0 16,0 3-1-16,5 3 1 15,5 0 0-15,-4 5-2 16,1 0-5-16,-3 0-7 16,-13 0 3-16,-6 10 5 15,0 12 1-15,-6 10 2 16,-24 12 3-16,-2 13 19 16,0 4 2-16,1 1-6 0,6-4-9 31,14-4-6-31,6-11 0 0,5-9-2 15,11-7 0-15,22-8 0 0,12-7-4 16,1-9 6-16,3-1 6 16,-2-2-5-16,-7 0 0 0,-5 0 4 15,-11 0 6-15,-11 0 0 16,-8-2-6-16,-5 1 3 16,0-5 40-16,0-2 6 15,0-3-49-15,-3 0 2 16,-4-1-6-1,2 0 6-15,2 4 3 0,0 3 8 16,3 1-2-16,0 4-8 16,0 0-8-16,0 0-1 15,0 0-4-15,-5 0-7 16,-2 16-15-16,-6 11 24 16,2 7 2-16,0 7 2 15,3 5 3-15,8 7-4 16,0 8 0-16,0 4 0 15,0 3 1 1,10 4-1-16,2 3 2 16,-4 1 0-16,2 1 8 15,1 3-10-15,4 6 4 16,3 0 2-16,4 3-6 0,1-4 1 16,-3-12-1-16,-4-11 2 15,-8-17-2 1,-5-20 0-16,-3-10 1 0,0-8-1 0,0-6 0 15,-7-1 9-15,-8 0 5 16,1 0-2 0,-1 0-4-1,3-4-8-15,-2-1-27 0,3 3-44 16,4 0-80-16,2 0-268 0</inkml:trace>
  <inkml:trace contextRef="#ctx0" brushRef="#br0" timeOffset="-116184.23">16117 19427 381 0,'0'0'146'0,"0"0"-98"16,0 0-15-16,0 0-7 0,0 0-21 0,0 0-5 15,0-2 0-15,0 14 0 16,-5 7-1-16,-4 4 1 16,9 6 0-16,0 6 1 15,0 5 3-15,0 2 4 16,10 1 3-16,10-3 0 15,3-5-10-15,-2-11 0 16,-3-6-1-16,-3-11 0 16,-5-5 2-16,-2-2-1 15,6-2 10-15,2-23 10 16,5-7-10-16,2-8-11 0,-1-4-11 16,-8-7-42-1,-4 0-2 1,-8 4 16-16,-2 7 39 0,0 11 55 15,0 15 49-15,-2 7-46 0,-1 7-43 16,3 0-15-16,0 0-1 16,-5 0-21-16,2 13 15 31,0 8 6-31,-1 5 1 0,4 10-6 16,0 3 6-16,0 4 4 15,0 6-4-15,5 7-5 16,2-5-36-16,-1-10-80 15,-2-16-148-15</inkml:trace>
  <inkml:trace contextRef="#ctx0" brushRef="#br0" timeOffset="-115727.52">16538 19479 506 0,'0'0'52'16,"0"0"-52"-16,0 0-2 15,0 0 2-15,0 0 14 0,23 98 8 16,-19-64 11-16,0-1-1 16,-4-4-8-16,0-7-8 15,0-7-10-15,0-5-2 16,0-10 3-16,0 0-3 15,0 0 7-15,0 0 9 16,0-20-20-16,0-9 0 16,0-3-16-16,11-5 1 15,4 4 13-15,6 4 1 16,-1 5-3-16,-5 7 0 16,-6 9 4-16,-2 2 3 0,-2 6 1 15,-3 0-4 1,-1 0-3-16,6 6 2 0,1 12 1 15,3 6 0-15,4 3 2 16,5 3-2-16,0 3 2 16,-2 5-1-16,7-1-1 15,-5 2 0-15,-5-4-31 16,-4-6-39-16,-6-7-3 16,0-7-83-16,-5-6-163 15</inkml:trace>
  <inkml:trace contextRef="#ctx0" brushRef="#br0" timeOffset="-115294.45">17085 19613 493 0,'0'0'95'0,"0"0"-56"16,0 0 36-16,0 0-54 15,71-111 2-15,-55 81-5 16,-6 0-4-16,-8 0-5 0,-2 3 13 16,0 1-1-16,-7 4-3 15,-13 8-16-15,-3 5-2 16,0 6-2-16,2 3-3 16,3 5-2-16,6 16-7 15,4 4 3-15,8 5 0 16,0 3 4-16,5 5 7 15,16 1-1-15,8 4 0 16,10 0 1-16,-1 1-3 16,-3 0 6-16,-7-5-3 0,-13-6 1 15,-6-9-1-15,-9-8-3 16,0-5 2-16,-9-6 1 16,-7-1 12-16,-2-3-7 15,-4-1 1-15,4 0-1 16,-2 0-5-16,4 0 0 15,7-6-16-15,9-7-17 16,0-5-111-16,4-6-62 16</inkml:trace>
  <inkml:trace contextRef="#ctx0" brushRef="#br0" timeOffset="-115033.68">17360 19386 544 0,'0'0'86'16,"0"0"-10"-16,0 0-43 16,0 0-12-16,0 0-20 15,0 0-2-15,0-24 1 16,0 38 0-16,0 11 1 16,0 9 16-16,0 8 9 0,9 2-2 15,4 2-14-15,0 3-5 16,0 1-3-16,-3 1-2 15,-5-1 0-15,-5-8-37 16,0-8-25-16,-1-12-68 16,-18-13-112-16</inkml:trace>
  <inkml:trace contextRef="#ctx0" brushRef="#br0" timeOffset="-114482.97">17287 19677 174 0,'0'0'298'0,"0"0"-259"16,0 0-38-16,0 0 0 15,0 0 8-15,0 0 1 16,118-61-2-16,-89 56 1 16,7 1-5-16,1 1 4 15,3-2 5-15,1-2-12 16,-3 0 1-16,1 1 1 15,-6-1-3-15,-6 4 0 16,-12-3 1-16,-10 5-1 16,-1-2 2-16,-4 3 36 15,0-3-8 1,0 3 7-16,0-1-6 0,0 1-9 16,0 0-8-16,0-2-11 15,0 2 1-15,0 0 6 0,0 0-6 16,0 0 5-16,-4 0 6 15,-21 0-15-15,-14 10 0 16,-11 11 1-16,7-1 4 16,7 5-5-16,14 0 0 15,14-4-1-15,8-3-3 16,0-4-8-16,20-8 0 16,16-6 4-16,10 0 6 0,-2-3 0 15,1-9-16 1,-9 1 5-16,-16 1 6 0,-9 6 7 15,-6 4 29-15,-5 0 7 16,0 0-36-16,0 4-14 16,0 17-11-16,3 4 21 15,-3 3-8-15,5-3-29 16,3-2-44-16,2-11-35 16,-2-9-262-1</inkml:trace>
  <inkml:trace contextRef="#ctx0" brushRef="#br0" timeOffset="-113950.53">17957 19320 575 0,'0'0'68'0,"0"0"-68"16,0 0-1-16,0 0-5 15,0 0 6-15,0 0 2 16,-21 98 23-16,21-60 1 16,0-1-3-16,0 1-16 15,0-4-4-15,0-7 1 16,0-8-4-16,0-8 0 16,0-8-15-16,0-3-7 15,0 0 22-15,0 0 7 0,0 0 20 16,0-5-26-16,6-8-1 15,4 3-9-15,0 3 2 16,0 1 0-16,2 5 7 0,-1 1 1 16,8 0-1-16,-2 0-1 15,4 9 1-15,0 5 0 16,-2 7 2-16,-4 8-2 0,0 4 5 31,-9 5 1-31,-4 2 1 16,-2-3 3-16,0-8 1 0,-7-4 7 15,-14-5 8 1,-5-6 2-16,0-7-5 0,0-2-17 16,1-5-3-16,6 0 1 15,6-5-3-15,8-26-2 16,5-7-5-16,0-13-12 16,22-11-19-16,9-6 13 15,4-8-33-15,1-4-57 16,0-1-114-16</inkml:trace>
  <inkml:trace contextRef="#ctx0" brushRef="#br0" timeOffset="-113596.82">18283 19193 247 0,'0'0'200'0,"0"0"-84"0,0 0-113 15,0 0-3-15,0 0-6 16,0 0 6-16,2 88 2 16,-9-46 12-16,2 1 17 15,5 2 4-15,0-5-6 0,0 1-12 16,13 0-8-16,10-1 9 15,6-4-8-15,5-1-3 16,5-8-6-16,6-7 3 16,-4-8-4-16,6-12 0 15,-3 0 5-15,-5-10-5 0,-8-15-9 16,-10-4-39-16,-6-4 14 16,-12-3 3-16,-3 2 20 15,-8 2 10-15,-12 5 1 16,0 10 59-16,9 8 19 15,6 6-32-15,0 3-34 32,1 0-12-32,2 7-9 15,-3 15 4-15,5 7 5 16,0 6-6-16,0 8 6 16,2 5 0-16,12 4-11 0,3-6-54 15,2-9-106-15</inkml:trace>
  <inkml:trace contextRef="#ctx0" brushRef="#br0" timeOffset="-112250.48">16985 20290 292 0,'0'0'118'16,"0"0"-15"-16,0 0-56 16,0 0 15-16,37-107 2 15,-37 86 0-15,0-1-45 16,-6 1-3-16,-3 2 3 31,-3 6-12-31,2 2-12 0,-4 6 5 16,-1 3-19-16,-3 2-3 15,-3 0 4-15,-3 2 10 16,2 14 8-16,1 4 0 16,6 6 0-16,9 3 0 15,6 6-3-15,6 2-11 16,29-1-22-16,8 4 13 16,9-3 19-16,-9-2 0 15,-9-4-2-15,-16-9 1 16,-10-9 4-16,-8-4 0 15,0-5 1-15,-18-2 84 16,-11 0-32-16,-7-2-50 0,4 0 23 16,4 0-25-16,10 0-3 15,8 0-30-15,10-8-28 16,0-11-18-16,14-5-129 16</inkml:trace>
  <inkml:trace contextRef="#ctx0" brushRef="#br0" timeOffset="-111997.11">17179 20160 559 0,'0'0'84'0,"0"0"-20"16,0 0-25-16,0 0-38 15,0 0-1-15,0 0-6 16,-7 23 3-16,14 5 6 15,2 5 0-15,-3 1-1 16,-3 3-1-16,-3-2 0 0,0 2-1 16,0-6-2-16,-9-6-48 15,0-10-74-15,-1-12-329 0</inkml:trace>
  <inkml:trace contextRef="#ctx0" brushRef="#br0" timeOffset="-110834.29">17115 20315 309 0,'0'0'0'16,"0"0"-5"-16,0 0 2 16,0 0 3-16,94 0 8 15,-57 0 47-15,8 0-21 0,5 0 3 16,1-1-24-16,1-3-13 15,-4-3-8-15,-8 1 3 16,-4-1-1-16,-9-2 6 16,-2 1 4-16,-10 2 10 31,-6 3 18-31,-8 0 7 0,-1 3 3 0,0 0-8 16,0 0-21-16,0 0-9 15,0 0-4-15,0 0-2 16,0 0 1-16,0 0 2 15,0 0 4-15,0 0 2 16,0 0 21-16,0 0-18 0,0 0-5 16,0 0 1-1,-1 0-6-15,-4 0 0 0,-4 0-6 16,3 0-8-16,0 0 1 16,-3 0-3-16,8 0 5 15,-4 0 7-15,0 0 4 16,0 0 8-16,0 0 1 15,0 0-7-15,0 0 3 16,-5 0-3-16,-4 0-2 16,-5 0 2-16,-6 0-2 15,-2 9 0-15,-4 2 8 16,-1 3-2-16,7 2 6 16,5-2-10-16,14 2-2 0,6-3-19 15,0-8-29-15,15-2-5 16,16-3-19-16,2 0 0 15,-2-5-31-15,-3-2-104 16,-10-2 174-16,-6 4 33 16,-7 3 259-16,-4 2-97 15,4 0-93-15,5 0-60 32,5 0 0-32,6 9 0 0,5-2-8 15,4 0 2-15,0-2-2 16,-1-5-1-16,1 0-14 15,-4-19-3-15,0-7-5 0,-6-1-14 16,0-5 36-16,-10-4-2 0,-7 1 3 31,-3-6-2-31,0 6 1 0,0 2-4 0,0 10-13 16,-2 11 17-16,-1 7 41 16,1 5 11-16,-3 0-38 15,2 7-13-15,0 15-1 16,3 10 8-16,0 5 19 31,0 4 3-31,0 6 2 0,3 0-18 0,7-3 8 16,1-2-14-16,-6-10-4 15,-1-12-3-15,-4-8-1 16,0-10-3-16,0-2 3 16,0 0 9-16,-4-7-9 15,-4-10-1-15,8-4-4 16,0 0 5-16,0 4 7 15,8-1 0-15,13 6 5 0,7-3-5 16,7 5-7-16,6-1-4 16,5 1-10-16,-1-3-16 15,-8-4 30-15,-7 3 4 16,-12 0 17-16,-9 2 0 16,-8 5-8-16,-1 2 10 15,0-2-9-15,-6 7-8 16,-9 0-6-16,-3 0-2 15,-2 19 2-15,6 2 1 16,7 3-1-16,7 1 0 0,0-1-4 16,11-2 0-1,15-5 4-15,6-3-2 0,4-1 0 16,5-5 2-16,0 0-25 16,-3-7-42-16,-13 3-32 15,-10-2-56-15,-15-1-291 16</inkml:trace>
  <inkml:trace contextRef="#ctx0" brushRef="#br0" timeOffset="-99444.72">18623 5564 122 0,'0'0'126'15,"0"0"-75"-15,0 0 15 16,0 0-40-16,0 0-2 16,0 0 40-16,0 0-22 15,-11-32-24-15,6 26 3 16,1 3-4-16,3 0 2 15,-1-1 10-15,2 4-1 16,0 0-21-16,0 0-3 16,-2 0-4-16,2 0 1 15,0 0 3-15,0-2 0 0,0 2 12 16,0 0-1-16,0 0 7 16,-3 0-14-16,3 0-3 15,0 0-2 1,0 0 1-16,0 0-4 0,0 0 0 15,0 0-6-15,0 0 6 16,0 0-8-16,15 0-10 0,13-1 14 16,13 1 4-16,12-2-9 15,4 0-4-15,5 2-1 16,1-1-4-16,-2-1 6 16,-4-2 12-16,-5 2 0 15,-10 0 0-15,-6-3 0 0,-7 1 0 16,-10 0 4-1,-10 3 1-15,-7-1-3 0,-2 1 31 16,0-3 17-16,0-2-41 16,0-1-8-16,-1 0-1 15,-9 4 0-15,4-4-1 16,-4 0 1-16,-2 0-1 16,2-1-4-16,-2 2-3 15,1-1 8-15,-2 0-16 16,-2 0-28-1,-1 1 13-15,1-2 6 16,0-3 12-16,4 3 9 16,-3 1 4-16,3 0 0 15,4 4 0-15,2-1 10 16,-1 1-5-16,6 3 5 0,0 0-4 0,0 0-6 16,0 0-14-16,18 0-4 15,18 0 15-15,10 8 1 16,7 1 0-16,-1-4 2 15,-5 0 0-15,-7-1-2 16,-17-2 4-16,-7 2-1 16,-11-2 1-16,-5 2 6 15,0 2 0-15,-11 7 11 16,-25 4 1-16,-8 8 8 16,0 0-20-16,11 6-8 15,4 3-6-15,13-1-66 16,3-5-68-16</inkml:trace>
  <inkml:trace contextRef="#ctx0" brushRef="#br0" timeOffset="214283.64">7646 20559 299 0,'0'0'10'0,"0"0"46"16,0 0-42-16,0 0 5 16,0 0 39-16,0 0-7 15,-16-13-6-15,12 9-11 16,4 3 8-16,-5-1-13 16,5-1-12-16,0 3 3 15,0 0 8-15,0 0-16 0,0 0-4 16,0 0-3-16,-4 0 4 15,2 0 2-15,-3 0-5 16,-2 0-3-16,-1 0-3 16,1 3 0-16,4 4 0 15,-2 1-1-15,-2 3 1 16,4 3-3-16,0 0 3 16,3 5-1-16,0-2-1 15,0 3-2-15,0 1 3 16,0 3-3-16,3 3 1 15,7-5 2-15,-2 0 0 16,-1-1 1-16,3-6-2 16,0-1-3-16,-4-5 4 0,5-2-1 15,-1 0-6 1,-1-1 7-16,7-1-6 0,-3-3 3 16,5 0 3-16,2-1-2 15,-3-1 0-15,9 0 3 16,-6 0-4-16,-4-8-3 15,4-8 7-15,-6 0 0 16,-1-14 5-16,2-1-2 16,-5-1 16-16,-2-3-7 15,-4 3-1-15,1 4-1 16,-5-3 10-16,0 2-20 16,0-1 6-16,0 4-6 0,0 1 4 15,0 5-3-15,-7 1-1 16,-5 4 0-16,4 2 0 15,-7 1 8-15,5 1-8 16,-1 3 0-16,-5 1-2 16,2 2 2-16,2 3 0 15,-2-1 0-15,1 3-3 16,-1 0 0-16,-5 0 0 16,1 0 0-16,3 0-1 15,-1 1 1-15,6 6-11 16,1 2 10-16,-1-2-1 15,3 0-7-15,1 3 1 16,-3 0-3-16,3 2 13 16,-2 1-1-16,1 3-4 15,2-3 2-15,1 1 3 0,4 0 0 16,0-2 1-16,0-1-6 16,0-3-3-16,14 0-6 15,2-3 12-15,5 2-3 16,4-2 0-16,6-2 5 15,-1 2 1-15,-1 1 0 16,1-3 0-16,-5 4 0 16,-4-2 0-16,-1 2-2 15,1 1 2-15,-4 1 0 16,-5 1 1-16,2 1-1 16,-3 5-1-16,-2-2 1 15,-7 5-2-15,2 1 2 0,-4 1 2 16,0-1-2-16,0-3 0 15,0 0-2-15,0-8 2 16,0-1 0-16,0-4 2 16,0-2 1-16,0-2-3 15,0 0-1-15,0 0-3 16,5 0-3-16,5-13-31 16,5-4 16-16,-4 4-105 15,-6 2-339-15</inkml:trace>
  <inkml:trace contextRef="#ctx0" brushRef="#br0" timeOffset="-214336.45">8178 20633 304 0,'0'0'146'16,"0"0"-81"-16,0 0-40 15,0 0-9-15,0 0-9 16,0 0-4-16,0-6 18 16,0 6 8-16,0 0 8 15,0 0-13-15,0 0-5 16,0 0-5-16,0 0 7 0,0 0-10 15,0 0-5 1,0 0 0-16,0 0 1 0,0 0-3 16,0 0 8-16,0 0 4 15,0 0-5-15,0 0-3 16,0 0-6-16,0 0 4 16,0 0 0-16,0 0-5 15,0 0 1-15,0 0-2 16,0 0-1-16,0 0 1 15,0 0 1-15,0 0-1 16,0 0 1-16,0 0 0 16,0 0 2-16,0 0-3 0,0 0 4 15,0 0 1 1,0 0-2-16,0 0-3 0,0 0 0 16,0 4 0-16,0 15-2 15,0 10-3-15,0 5 5 16,9 5-1-16,1-4 2 15,1 0-1-15,4-6 0 16,-4-2-2-16,4-1-1 16,-5-2 3-16,1-3 3 15,-2-5-3-15,-3-4 0 16,-3-7-1-16,-3-2 3 16,0 1-2-16,0-4 1 15,0 0-1-15,0 0 0 16,3 0 4-16,-3 0-4 15,0 0 1-15,0 0 0 0,0 0 2 16,0 0 4-16,0 0 1 16,0 0-1-16,0 0 6 15,0 0-8-15,0 0-4 16,0 0-1-16,4 0-16 16,-4 0-15-16,5-4-34 15,-5-11-84-15,0-6-462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8B20-3E44-49EF-B372-230585918C02}" type="datetimeFigureOut">
              <a:rPr lang="en-IN" smtClean="0"/>
              <a:pPr/>
              <a:t>26-08-2021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3669-9CDC-4BEB-A9A9-BFA2545AE0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3669-9CDC-4BEB-A9A9-BFA2545AE0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3669-9CDC-4BEB-A9A9-BFA2545AE0E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573771"/>
            <a:ext cx="12241530" cy="17759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694926"/>
            <a:ext cx="10081260" cy="21173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331791"/>
            <a:ext cx="3240405" cy="70692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331791"/>
            <a:ext cx="9481185" cy="70692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5323985"/>
            <a:ext cx="12241530" cy="1645525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511606"/>
            <a:ext cx="12241530" cy="181237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17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3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5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8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90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53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933205"/>
            <a:ext cx="6360795" cy="54678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933205"/>
            <a:ext cx="6360795" cy="54678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854573"/>
            <a:ext cx="6363296" cy="77289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627470"/>
            <a:ext cx="6363296" cy="477355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854573"/>
            <a:ext cx="6365796" cy="77289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627470"/>
            <a:ext cx="6365796" cy="477355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29872"/>
            <a:ext cx="4738093" cy="140387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329873"/>
            <a:ext cx="8051006" cy="7071157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733748"/>
            <a:ext cx="4738093" cy="566728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799614"/>
            <a:ext cx="8641080" cy="68467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740295"/>
            <a:ext cx="8641080" cy="4971098"/>
          </a:xfrm>
        </p:spPr>
        <p:txBody>
          <a:bodyPr/>
          <a:lstStyle>
            <a:lvl1pPr marL="0" indent="0">
              <a:buNone/>
              <a:defRPr sz="4500"/>
            </a:lvl1pPr>
            <a:lvl2pPr marL="648172" indent="0">
              <a:buNone/>
              <a:defRPr sz="4000"/>
            </a:lvl2pPr>
            <a:lvl3pPr marL="1296345" indent="0">
              <a:buNone/>
              <a:defRPr sz="3400"/>
            </a:lvl3pPr>
            <a:lvl4pPr marL="1944517" indent="0">
              <a:buNone/>
              <a:defRPr sz="2800"/>
            </a:lvl4pPr>
            <a:lvl5pPr marL="2592690" indent="0">
              <a:buNone/>
              <a:defRPr sz="2800"/>
            </a:lvl5pPr>
            <a:lvl6pPr marL="3240862" indent="0">
              <a:buNone/>
              <a:defRPr sz="2800"/>
            </a:lvl6pPr>
            <a:lvl7pPr marL="3889035" indent="0">
              <a:buNone/>
              <a:defRPr sz="2800"/>
            </a:lvl7pPr>
            <a:lvl8pPr marL="4537207" indent="0">
              <a:buNone/>
              <a:defRPr sz="2800"/>
            </a:lvl8pPr>
            <a:lvl9pPr marL="518538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6484292"/>
            <a:ext cx="8641080" cy="972355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331790"/>
            <a:ext cx="12961620" cy="1380861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933205"/>
            <a:ext cx="12961620" cy="5467825"/>
          </a:xfrm>
          <a:prstGeom prst="rect">
            <a:avLst/>
          </a:prstGeom>
        </p:spPr>
        <p:txBody>
          <a:bodyPr vert="horz" lIns="129634" tIns="64817" rIns="129634" bIns="648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E9F3-B9D6-EB4D-8C35-2763E7F1C1C4}" type="datetimeFigureOut">
              <a:rPr lang="en-US" smtClean="0"/>
              <a:pPr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8172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129" indent="-486129" algn="l" defTabSz="648172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280" indent="-405108" algn="l" defTabSz="648172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431" indent="-324086" algn="l" defTabSz="64817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604" indent="-324086" algn="l" defTabSz="64817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776" indent="-324086" algn="l" defTabSz="648172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948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3121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1293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9466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17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34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51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69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86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903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720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538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customXml" Target="../ink/ink12.xml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customXml" Target="../ink/ink6.xml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customXml" Target="../ink/ink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customXml" Target="../ink/ink10.xml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 PPT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56"/>
            <a:ext cx="14401800" cy="831161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419600" y="0"/>
            <a:ext cx="6264442" cy="9943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Analog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Electronic Circuits (UEC301)</a:t>
            </a:r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latin typeface="Times New Roman" pitchFamily="18" charset="0"/>
                <a:ea typeface="+mj-ea"/>
                <a:cs typeface="Times New Roman" pitchFamily="18" charset="0"/>
              </a:rPr>
              <a:t>By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0074" y="4654160"/>
            <a:ext cx="1814944" cy="187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97642" y="6530837"/>
            <a:ext cx="548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Dr.Mayank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Rai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Associate Professor,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ECED,TIET,Patiala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790259_1872610862758572_5227630052780236864_n.png">
            <a:extLst>
              <a:ext uri="{FF2B5EF4-FFF2-40B4-BE49-F238E27FC236}">
                <a16:creationId xmlns:a16="http://schemas.microsoft.com/office/drawing/2014/main" id="{B22D25CA-1E4E-4967-9015-0E343ECB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2635345" y="6298057"/>
            <a:ext cx="1589465" cy="18299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F51CEE-25A2-4222-A9BF-E366DA9B5511}"/>
                  </a:ext>
                </a:extLst>
              </p14:cNvPr>
              <p14:cNvContentPartPr/>
              <p14:nvPr/>
            </p14:nvContentPartPr>
            <p14:xfrm>
              <a:off x="504000" y="257760"/>
              <a:ext cx="13404960" cy="370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F51CEE-25A2-4222-A9BF-E366DA9B55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640" y="248400"/>
                <a:ext cx="13423680" cy="37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AB79A0-02E0-4F59-8ED6-2D2C95AEFFB1}"/>
                  </a:ext>
                </a:extLst>
              </p14:cNvPr>
              <p14:cNvContentPartPr/>
              <p14:nvPr/>
            </p14:nvContentPartPr>
            <p14:xfrm>
              <a:off x="2857320" y="1261080"/>
              <a:ext cx="8075520" cy="224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AB79A0-02E0-4F59-8ED6-2D2C95AEFF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7960" y="1251720"/>
                <a:ext cx="8094240" cy="22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3571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790259_1872610862758572_5227630052780236864_n.png">
            <a:extLst>
              <a:ext uri="{FF2B5EF4-FFF2-40B4-BE49-F238E27FC236}">
                <a16:creationId xmlns:a16="http://schemas.microsoft.com/office/drawing/2014/main" id="{4D6BF3A7-D6E8-44AC-BBF9-57E34F13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78933" y="7269273"/>
            <a:ext cx="745877" cy="858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71785-DCB8-49B3-923C-F4BA72FA6458}"/>
              </a:ext>
            </a:extLst>
          </p:cNvPr>
          <p:cNvSpPr txBox="1"/>
          <p:nvPr/>
        </p:nvSpPr>
        <p:spPr>
          <a:xfrm>
            <a:off x="451556" y="299746"/>
            <a:ext cx="7202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1" dirty="0">
                <a:latin typeface="Times New Roman" pitchFamily="18" charset="0"/>
                <a:cs typeface="Times New Roman" pitchFamily="18" charset="0"/>
              </a:rPr>
              <a:t>Bi-stable or flip flop multivibrator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6799CE-4909-4202-8D50-C2715AE9B2A6}"/>
                  </a:ext>
                </a:extLst>
              </p14:cNvPr>
              <p14:cNvContentPartPr/>
              <p14:nvPr/>
            </p14:nvContentPartPr>
            <p14:xfrm>
              <a:off x="2225160" y="1631520"/>
              <a:ext cx="9356400" cy="327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6799CE-4909-4202-8D50-C2715AE9B2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5800" y="1622160"/>
                <a:ext cx="9375120" cy="329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46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790259_1872610862758572_5227630052780236864_n.png">
            <a:extLst>
              <a:ext uri="{FF2B5EF4-FFF2-40B4-BE49-F238E27FC236}">
                <a16:creationId xmlns:a16="http://schemas.microsoft.com/office/drawing/2014/main" id="{5FFEE037-86AD-435B-8D92-8F263AF1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254078" y="7010400"/>
            <a:ext cx="970732" cy="11175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276D79-07FB-4CAC-A79E-5CDA689A58FC}"/>
                  </a:ext>
                </a:extLst>
              </p14:cNvPr>
              <p14:cNvContentPartPr/>
              <p14:nvPr/>
            </p14:nvContentPartPr>
            <p14:xfrm>
              <a:off x="515520" y="349560"/>
              <a:ext cx="13185720" cy="7336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276D79-07FB-4CAC-A79E-5CDA689A5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160" y="340200"/>
                <a:ext cx="13204440" cy="73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62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790259_1872610862758572_5227630052780236864_n.png">
            <a:extLst>
              <a:ext uri="{FF2B5EF4-FFF2-40B4-BE49-F238E27FC236}">
                <a16:creationId xmlns:a16="http://schemas.microsoft.com/office/drawing/2014/main" id="{6C7E6C3E-A344-4669-A277-E4ABF837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45067" y="7230284"/>
            <a:ext cx="779743" cy="89771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8AE4FF-CC84-4A9C-BAB1-85002534E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73928"/>
              </p:ext>
            </p:extLst>
          </p:nvPr>
        </p:nvGraphicFramePr>
        <p:xfrm>
          <a:off x="720725" y="1933575"/>
          <a:ext cx="11901053" cy="5503055"/>
        </p:xfrm>
        <a:graphic>
          <a:graphicData uri="http://schemas.openxmlformats.org/drawingml/2006/table">
            <a:tbl>
              <a:tblPr/>
              <a:tblGrid>
                <a:gridCol w="1288472">
                  <a:extLst>
                    <a:ext uri="{9D8B030D-6E8A-4147-A177-3AD203B41FA5}">
                      <a16:colId xmlns:a16="http://schemas.microsoft.com/office/drawing/2014/main" val="3587937471"/>
                    </a:ext>
                  </a:extLst>
                </a:gridCol>
                <a:gridCol w="3561752">
                  <a:extLst>
                    <a:ext uri="{9D8B030D-6E8A-4147-A177-3AD203B41FA5}">
                      <a16:colId xmlns:a16="http://schemas.microsoft.com/office/drawing/2014/main" val="1948223991"/>
                    </a:ext>
                  </a:extLst>
                </a:gridCol>
                <a:gridCol w="3308688">
                  <a:extLst>
                    <a:ext uri="{9D8B030D-6E8A-4147-A177-3AD203B41FA5}">
                      <a16:colId xmlns:a16="http://schemas.microsoft.com/office/drawing/2014/main" val="966109857"/>
                    </a:ext>
                  </a:extLst>
                </a:gridCol>
                <a:gridCol w="3742141">
                  <a:extLst>
                    <a:ext uri="{9D8B030D-6E8A-4147-A177-3AD203B41FA5}">
                      <a16:colId xmlns:a16="http://schemas.microsoft.com/office/drawing/2014/main" val="3259394803"/>
                    </a:ext>
                  </a:extLst>
                </a:gridCol>
              </a:tblGrid>
              <a:tr h="133082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latin typeface="Times New Roman"/>
                          <a:ea typeface="Calibri"/>
                          <a:cs typeface="Times New Roman"/>
                        </a:rPr>
                        <a:t>S.No</a:t>
                      </a:r>
                      <a:r>
                        <a:rPr lang="en-IN" sz="2000" b="1" dirty="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latin typeface="Times New Roman"/>
                          <a:ea typeface="Calibri"/>
                          <a:cs typeface="Times New Roman"/>
                        </a:rPr>
                        <a:t>Astable</a:t>
                      </a:r>
                      <a:r>
                        <a:rPr lang="en-IN" sz="2000" b="1" dirty="0"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2000" b="1" dirty="0" err="1">
                          <a:latin typeface="Times New Roman"/>
                          <a:ea typeface="Calibri"/>
                          <a:cs typeface="Times New Roman"/>
                        </a:rPr>
                        <a:t>Multivibrator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latin typeface="Times New Roman"/>
                          <a:ea typeface="Calibri"/>
                          <a:cs typeface="Times New Roman"/>
                        </a:rPr>
                        <a:t>Monostable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latin typeface="Times New Roman"/>
                          <a:ea typeface="Calibri"/>
                          <a:cs typeface="Times New Roman"/>
                        </a:rPr>
                        <a:t>Multivibrator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latin typeface="Times New Roman"/>
                          <a:ea typeface="Calibri"/>
                          <a:cs typeface="Times New Roman"/>
                        </a:rPr>
                        <a:t>Bistable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 err="1">
                          <a:latin typeface="Times New Roman"/>
                          <a:ea typeface="Calibri"/>
                          <a:cs typeface="Times New Roman"/>
                        </a:rPr>
                        <a:t>Multivibrator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912788"/>
                  </a:ext>
                </a:extLst>
              </a:tr>
              <a:tr h="116447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Times New Roman"/>
                          <a:ea typeface="Calibri"/>
                          <a:cs typeface="Times New Roman"/>
                        </a:rPr>
                        <a:t>1.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No stable states of output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Only one stable state of output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There are two stable states of output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184679"/>
                  </a:ext>
                </a:extLst>
              </a:tr>
              <a:tr h="116447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  <a:cs typeface="Times New Roman"/>
                        </a:rPr>
                        <a:t>2.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Trigger input is not required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 One trigger input is required for changing the state of output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Two trigger inputs are required for changing the state of output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70437"/>
                  </a:ext>
                </a:extLst>
              </a:tr>
              <a:tr h="1164472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Times New Roman"/>
                          <a:ea typeface="Calibri"/>
                          <a:cs typeface="Times New Roman"/>
                        </a:rPr>
                        <a:t>3.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Used as rectangular, square wave or ramp generator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Used as timer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Used as flip flop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5286"/>
                  </a:ext>
                </a:extLst>
              </a:tr>
              <a:tr h="66541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Times New Roman"/>
                          <a:ea typeface="Calibri"/>
                          <a:cs typeface="Times New Roman"/>
                        </a:rPr>
                        <a:t>4.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Number of quasi stable state is two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latin typeface="Times New Roman"/>
                          <a:ea typeface="Calibri"/>
                          <a:cs typeface="Times New Roman"/>
                        </a:rPr>
                        <a:t>Number of quasi stable state is one</a:t>
                      </a:r>
                      <a:endParaRPr lang="en-IN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Calibri"/>
                          <a:cs typeface="Times New Roman"/>
                        </a:rPr>
                        <a:t>No quasi stable state </a:t>
                      </a:r>
                      <a:endParaRPr lang="en-IN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5589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36BB77-D718-402B-B844-EE53FDFC3D6E}"/>
              </a:ext>
            </a:extLst>
          </p:cNvPr>
          <p:cNvSpPr txBox="1"/>
          <p:nvPr/>
        </p:nvSpPr>
        <p:spPr>
          <a:xfrm>
            <a:off x="801511" y="1202856"/>
            <a:ext cx="72023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Comparison: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1A1D48-58E8-4DA9-ACD4-BB61441F9B17}"/>
                  </a:ext>
                </a:extLst>
              </p14:cNvPr>
              <p14:cNvContentPartPr/>
              <p14:nvPr/>
            </p14:nvContentPartPr>
            <p14:xfrm>
              <a:off x="3134160" y="2130120"/>
              <a:ext cx="10394280" cy="513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1A1D48-58E8-4DA9-ACD4-BB61441F9B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4800" y="2120760"/>
                <a:ext cx="10413000" cy="51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955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24200"/>
            <a:ext cx="12961620" cy="1380861"/>
          </a:xfrm>
        </p:spPr>
        <p:txBody>
          <a:bodyPr/>
          <a:lstStyle/>
          <a:p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3" name="Picture 2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2635345" y="6298057"/>
            <a:ext cx="1589465" cy="18299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090" y="207818"/>
            <a:ext cx="13183293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Subject: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Electronic Circuits (UEC301)</a:t>
            </a:r>
          </a:p>
          <a:p>
            <a:pPr lvl="0" algn="ctr">
              <a:spcBef>
                <a:spcPct val="0"/>
              </a:spcBef>
              <a:defRPr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Faculty names:  (1) Dr.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Mayank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Rai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( Associate Professor &amp; Course Coordinator)</a:t>
            </a:r>
          </a:p>
          <a:p>
            <a:pPr lvl="0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(2)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Arun Chatterjee(Assistant Professor)</a:t>
            </a:r>
          </a:p>
          <a:p>
            <a:pPr>
              <a:spcBef>
                <a:spcPct val="0"/>
              </a:spcBef>
              <a:defRPr/>
            </a:pP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                              (3) </a:t>
            </a:r>
            <a:r>
              <a:rPr lang="en-IN" sz="1900" b="1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b="1" dirty="0" err="1">
                <a:latin typeface="Times New Roman" pitchFamily="18" charset="0"/>
                <a:cs typeface="Times New Roman" pitchFamily="18" charset="0"/>
              </a:rPr>
              <a:t>Subiman</a:t>
            </a: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 Chatterjee(Assistant Professor)</a:t>
            </a:r>
          </a:p>
          <a:p>
            <a:pPr lvl="0">
              <a:spcBef>
                <a:spcPct val="0"/>
              </a:spcBef>
              <a:defRPr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Topic of today’s Lecture : 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-I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0090" y="2627471"/>
            <a:ext cx="6363296" cy="772898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Key 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0090" y="3338944"/>
            <a:ext cx="6363296" cy="47735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Switching Action of a BJT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Astable (Free running) Multivibrator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Monostable Multivibrator</a:t>
            </a:r>
          </a:p>
          <a:p>
            <a:pPr>
              <a:buFont typeface="Wingdings" pitchFamily="2" charset="2"/>
              <a:buChar char="ü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Bi-stable Multivibrator</a:t>
            </a:r>
          </a:p>
          <a:p>
            <a:pPr>
              <a:buFont typeface="Wingdings" pitchFamily="2" charset="2"/>
              <a:buChar char="ü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537587" y="2627471"/>
            <a:ext cx="6365796" cy="77289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Contents of this lecture are based on the  following books: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315915" y="3338944"/>
            <a:ext cx="6365796" cy="4773559"/>
          </a:xfrm>
        </p:spPr>
        <p:txBody>
          <a:bodyPr>
            <a:normAutofit/>
          </a:bodyPr>
          <a:lstStyle/>
          <a:p>
            <a:endParaRPr lang="en-IN" sz="1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Jacob 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Milman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 &amp; and 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C.C.Halkias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“Integrated Electronics </a:t>
            </a:r>
            <a:r>
              <a:rPr lang="en-IN" sz="1800" b="1" i="1" dirty="0" err="1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 and Digital Circuit and </a:t>
            </a:r>
            <a:r>
              <a:rPr lang="en-IN" sz="1800" b="1" i="1" dirty="0" err="1">
                <a:latin typeface="Times New Roman" pitchFamily="18" charset="0"/>
                <a:cs typeface="Times New Roman" pitchFamily="18" charset="0"/>
              </a:rPr>
              <a:t>Systems”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 Edition.</a:t>
            </a:r>
          </a:p>
          <a:p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Adel S. 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Sedra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 &amp; K. C. Smith, 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1800" b="1" i="1" dirty="0" err="1">
                <a:latin typeface="Times New Roman" pitchFamily="18" charset="0"/>
                <a:cs typeface="Times New Roman" pitchFamily="18" charset="0"/>
              </a:rPr>
              <a:t>MicroElectronic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 Circuits Theory and Application”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Fifth Edition.</a:t>
            </a:r>
          </a:p>
          <a:p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Robert L. 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Boylestad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 &amp; L. 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Nashelsky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“Electronic Devices and Circuit Theory”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Eleventh Edition.</a:t>
            </a: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29790259_1872610862758572_5227630052780236864_n.png"/>
          <p:cNvPicPr>
            <a:picLocks noChangeAspect="1"/>
          </p:cNvPicPr>
          <p:nvPr/>
        </p:nvPicPr>
        <p:blipFill>
          <a:blip r:embed="rId3"/>
          <a:srcRect l="19111" r="19259" b="29046"/>
          <a:stretch>
            <a:fillRect/>
          </a:stretch>
        </p:blipFill>
        <p:spPr>
          <a:xfrm>
            <a:off x="12953999" y="6649428"/>
            <a:ext cx="1270811" cy="1463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616" y="318655"/>
            <a:ext cx="4765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Switching Action of a BJT</a:t>
            </a:r>
          </a:p>
        </p:txBody>
      </p:sp>
      <p:pic>
        <p:nvPicPr>
          <p:cNvPr id="6" name="Picture 5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399908" y="7162800"/>
            <a:ext cx="824902" cy="9497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3291" y="1085349"/>
            <a:ext cx="959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A transistor which is used as a switch is known as a switching transistor.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51927" y="6414655"/>
            <a:ext cx="42835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Figure 1: Output characteristics</a:t>
            </a:r>
            <a:r>
              <a:rPr lang="en-IN" sz="1600" dirty="0">
                <a:latin typeface="Times New Roman" pitchFamily="18" charset="0"/>
                <a:cs typeface="Times New Roman" pitchFamily="18" charset="0"/>
                <a:sym typeface="Symbol"/>
              </a:rPr>
              <a:t>. Of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  <a:sym typeface="Symbol"/>
              </a:rPr>
              <a:t>npn</a:t>
            </a:r>
            <a:r>
              <a:rPr lang="en-IN" sz="1600" dirty="0">
                <a:latin typeface="Times New Roman" pitchFamily="18" charset="0"/>
                <a:cs typeface="Times New Roman" pitchFamily="18" charset="0"/>
                <a:sym typeface="Symbol"/>
              </a:rPr>
              <a:t> transistor.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263291" y="1654689"/>
            <a:ext cx="4685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/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. OFF Region or cut off region</a:t>
            </a:r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291" y="3743980"/>
            <a:ext cx="5287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/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ii. ON Region or Saturation Region</a:t>
            </a:r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5691" y="6414655"/>
            <a:ext cx="2746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/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iii. Active  Region</a:t>
            </a:r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291" y="2452255"/>
            <a:ext cx="64579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3291" y="4447309"/>
            <a:ext cx="55530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39447" y="1680730"/>
            <a:ext cx="629602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0436" y="33270"/>
            <a:ext cx="2318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399908" y="7162800"/>
            <a:ext cx="824902" cy="9497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0436" y="1177636"/>
            <a:ext cx="106330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/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A electronic circuit that generates square waves or other non-sinusoidal </a:t>
            </a:r>
          </a:p>
          <a:p>
            <a:pPr marL="571500" indent="-571500"/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such as rectangular ,saw-tooth waves is known as a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131742"/>
            <a:ext cx="6819900" cy="533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80281" y="2803525"/>
            <a:ext cx="5744529" cy="3889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896926" y="7298322"/>
            <a:ext cx="3603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Figure 2: Block diagram of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r>
              <a:rPr lang="en-IN" sz="1600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en-IN" sz="1600" dirty="0"/>
          </a:p>
        </p:txBody>
      </p:sp>
      <p:sp>
        <p:nvSpPr>
          <p:cNvPr id="14" name="Rectangle 13"/>
          <p:cNvSpPr/>
          <p:nvPr/>
        </p:nvSpPr>
        <p:spPr>
          <a:xfrm>
            <a:off x="9181944" y="7281445"/>
            <a:ext cx="34303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Figure 3:Waveform of  Output current</a:t>
            </a:r>
            <a:r>
              <a:rPr lang="en-IN" sz="1600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en-I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826835" y="7751096"/>
            <a:ext cx="463885" cy="5340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188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Types of </a:t>
            </a:r>
            <a:r>
              <a:rPr lang="en-IN" sz="3200" b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740727"/>
            <a:ext cx="55372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Astable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or free running 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Monostable</a:t>
            </a: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 or one-shot 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IN" sz="2800" i="1" dirty="0">
                <a:latin typeface="Times New Roman" pitchFamily="18" charset="0"/>
                <a:cs typeface="Times New Roman" pitchFamily="18" charset="0"/>
              </a:rPr>
              <a:t>Bi-stable or flip flop </a:t>
            </a:r>
            <a:r>
              <a:rPr lang="en-IN" sz="2800" i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2415" y="1413164"/>
          <a:ext cx="4327295" cy="1787236"/>
        </p:xfrm>
        <a:graphic>
          <a:graphicData uri="http://schemas.openxmlformats.org/drawingml/2006/table">
            <a:tbl>
              <a:tblPr/>
              <a:tblGrid>
                <a:gridCol w="208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90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State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On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latin typeface="Times New Roman"/>
                          <a:ea typeface="Calibri"/>
                          <a:cs typeface="Times New Roman"/>
                        </a:rPr>
                        <a:t>OF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66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First state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66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Second state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latin typeface="Times New Roman"/>
                          <a:ea typeface="Calibri"/>
                          <a:cs typeface="Times New Roman"/>
                        </a:rPr>
                        <a:t>Q2</a:t>
                      </a:r>
                      <a:endParaRPr lang="en-IN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latin typeface="Times New Roman"/>
                          <a:ea typeface="Calibri"/>
                          <a:cs typeface="Times New Roman"/>
                        </a:rPr>
                        <a:t>Q1</a:t>
                      </a:r>
                      <a:endParaRPr lang="en-IN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256162" y="7644398"/>
            <a:ext cx="54947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Figure 4: Input output relation of different types of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r>
              <a:rPr lang="en-IN" sz="1600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en-IN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9051" y="180109"/>
            <a:ext cx="8451670" cy="7108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43430C-96EF-4C9C-BD1F-DBE072E127DD}"/>
                  </a:ext>
                </a:extLst>
              </p14:cNvPr>
              <p14:cNvContentPartPr/>
              <p14:nvPr/>
            </p14:nvContentPartPr>
            <p14:xfrm>
              <a:off x="5957280" y="2587680"/>
              <a:ext cx="8331120" cy="427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43430C-96EF-4C9C-BD1F-DBE072E127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7920" y="2578320"/>
                <a:ext cx="8349840" cy="429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399908" y="7162800"/>
            <a:ext cx="824902" cy="9497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3565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Astable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122218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Circuit Details:</a:t>
            </a:r>
            <a:endParaRPr lang="en-IN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78319" y="7823002"/>
            <a:ext cx="27812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Figure 5: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Astable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r>
              <a:rPr lang="en-IN" sz="1600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3565400" y="61556"/>
            <a:ext cx="84616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which generates square waves of its own is called</a:t>
            </a:r>
          </a:p>
          <a:p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as an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astable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 or free running </a:t>
            </a:r>
            <a:r>
              <a:rPr lang="en-IN" sz="2400" i="1" dirty="0" err="1">
                <a:latin typeface="Times New Roman" pitchFamily="18" charset="0"/>
                <a:cs typeface="Times New Roman" pitchFamily="18" charset="0"/>
              </a:rPr>
              <a:t>multivibrator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3F6477-2B88-47E4-987C-4479185F81D3}"/>
                  </a:ext>
                </a:extLst>
              </p14:cNvPr>
              <p14:cNvContentPartPr/>
              <p14:nvPr/>
            </p14:nvContentPartPr>
            <p14:xfrm>
              <a:off x="2670120" y="901440"/>
              <a:ext cx="11250360" cy="3491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3F6477-2B88-47E4-987C-4479185F81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0760" y="892080"/>
                <a:ext cx="11269080" cy="35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1AF652-E0A2-4B85-B1B7-BB91FCF9773D}"/>
                  </a:ext>
                </a:extLst>
              </p14:cNvPr>
              <p14:cNvContentPartPr/>
              <p14:nvPr/>
            </p14:nvContentPartPr>
            <p14:xfrm>
              <a:off x="2842560" y="1915200"/>
              <a:ext cx="5725440" cy="152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1AF652-E0A2-4B85-B1B7-BB91FCF977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3200" y="1905840"/>
                <a:ext cx="5744160" cy="15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C37B0F-1EA3-4236-9FD4-36BE290630CA}"/>
                  </a:ext>
                </a:extLst>
              </p14:cNvPr>
              <p14:cNvContentPartPr/>
              <p14:nvPr/>
            </p14:nvContentPartPr>
            <p14:xfrm>
              <a:off x="2202840" y="1438560"/>
              <a:ext cx="10004040" cy="493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C37B0F-1EA3-4236-9FD4-36BE290630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3480" y="1429200"/>
                <a:ext cx="10022760" cy="495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2562" y="33270"/>
            <a:ext cx="17604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399908" y="7162800"/>
            <a:ext cx="824902" cy="949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C49A0A-13B4-437D-8C98-D5E4BF270287}"/>
                  </a:ext>
                </a:extLst>
              </p14:cNvPr>
              <p14:cNvContentPartPr/>
              <p14:nvPr/>
            </p14:nvContentPartPr>
            <p14:xfrm>
              <a:off x="2288520" y="141120"/>
              <a:ext cx="9800280" cy="667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C49A0A-13B4-437D-8C98-D5E4BF2702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9160" y="131760"/>
                <a:ext cx="9819000" cy="66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ED7B7E-9FF0-4CD0-92D3-5C34AE5CDFFE}"/>
                  </a:ext>
                </a:extLst>
              </p14:cNvPr>
              <p14:cNvContentPartPr/>
              <p14:nvPr/>
            </p14:nvContentPartPr>
            <p14:xfrm>
              <a:off x="6531480" y="2548080"/>
              <a:ext cx="4758840" cy="2884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ED7B7E-9FF0-4CD0-92D3-5C34AE5CDF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2120" y="2538720"/>
                <a:ext cx="4777560" cy="29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878BC4-272A-4BBC-958A-793CCC857BDD}"/>
                  </a:ext>
                </a:extLst>
              </p14:cNvPr>
              <p14:cNvContentPartPr/>
              <p14:nvPr/>
            </p14:nvContentPartPr>
            <p14:xfrm>
              <a:off x="1275480" y="1084320"/>
              <a:ext cx="10536480" cy="63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878BC4-272A-4BBC-958A-793CCC857B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120" y="1074960"/>
                <a:ext cx="10555200" cy="634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2635345" y="6298057"/>
            <a:ext cx="1589465" cy="1829939"/>
          </a:xfrm>
          <a:prstGeom prst="rect">
            <a:avLst/>
          </a:prstGeom>
        </p:spPr>
      </p:pic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72495"/>
            <a:ext cx="4009549" cy="307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9491" y="317066"/>
            <a:ext cx="9985319" cy="219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09549" y="2313355"/>
            <a:ext cx="7425170" cy="2486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37352" y="4800254"/>
            <a:ext cx="6940605" cy="171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53006" y="4141788"/>
            <a:ext cx="299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Figure 5:Output waveform.</a:t>
            </a:r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655486-E47F-4DC5-B9FF-EEE1C7BFF867}"/>
                  </a:ext>
                </a:extLst>
              </p14:cNvPr>
              <p14:cNvContentPartPr/>
              <p14:nvPr/>
            </p14:nvContentPartPr>
            <p14:xfrm>
              <a:off x="3797280" y="1064880"/>
              <a:ext cx="7282800" cy="3984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655486-E47F-4DC5-B9FF-EEE1C7BFF8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7920" y="1055520"/>
                <a:ext cx="7301520" cy="400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790259_1872610862758572_5227630052780236864_n.png">
            <a:extLst>
              <a:ext uri="{FF2B5EF4-FFF2-40B4-BE49-F238E27FC236}">
                <a16:creationId xmlns:a16="http://schemas.microsoft.com/office/drawing/2014/main" id="{3FE7C435-E548-4B36-9839-3B2760A9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234467" y="6987822"/>
            <a:ext cx="990343" cy="1140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9912A8-7075-4195-BA96-16590B6ADF05}"/>
              </a:ext>
            </a:extLst>
          </p:cNvPr>
          <p:cNvSpPr txBox="1"/>
          <p:nvPr/>
        </p:nvSpPr>
        <p:spPr>
          <a:xfrm>
            <a:off x="180623" y="277167"/>
            <a:ext cx="72023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Monostable or one-shot multivibrator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F38268-BAC3-4F13-8176-72EE0191D43F}"/>
                  </a:ext>
                </a:extLst>
              </p14:cNvPr>
              <p14:cNvContentPartPr/>
              <p14:nvPr/>
            </p14:nvContentPartPr>
            <p14:xfrm>
              <a:off x="894600" y="513360"/>
              <a:ext cx="13261680" cy="7075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F38268-BAC3-4F13-8176-72EE0191D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240" y="504000"/>
                <a:ext cx="13280400" cy="70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6C2AF9-262A-469F-A1C1-002515FCC0C9}"/>
                  </a:ext>
                </a:extLst>
              </p14:cNvPr>
              <p14:cNvContentPartPr/>
              <p14:nvPr/>
            </p14:nvContentPartPr>
            <p14:xfrm>
              <a:off x="1207080" y="913680"/>
              <a:ext cx="13091400" cy="714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6C2AF9-262A-469F-A1C1-002515FCC0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7720" y="904320"/>
                <a:ext cx="13110120" cy="71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37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451</Words>
  <Application>Microsoft Office PowerPoint</Application>
  <PresentationFormat>Custom</PresentationFormat>
  <Paragraphs>88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Mayank Kumar Rai</cp:lastModifiedBy>
  <cp:revision>162</cp:revision>
  <dcterms:created xsi:type="dcterms:W3CDTF">2018-02-19T06:32:56Z</dcterms:created>
  <dcterms:modified xsi:type="dcterms:W3CDTF">2021-08-26T06:31:36Z</dcterms:modified>
</cp:coreProperties>
</file>