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8" r:id="rId2"/>
    <p:sldId id="280" r:id="rId3"/>
    <p:sldId id="265" r:id="rId4"/>
    <p:sldId id="279" r:id="rId5"/>
    <p:sldId id="263" r:id="rId6"/>
    <p:sldId id="272" r:id="rId7"/>
    <p:sldId id="274" r:id="rId8"/>
    <p:sldId id="268" r:id="rId9"/>
    <p:sldId id="273" r:id="rId10"/>
    <p:sldId id="278" r:id="rId11"/>
    <p:sldId id="269" r:id="rId12"/>
    <p:sldId id="270" r:id="rId13"/>
    <p:sldId id="276" r:id="rId14"/>
    <p:sldId id="271" r:id="rId15"/>
    <p:sldId id="277" r:id="rId16"/>
    <p:sldId id="275" r:id="rId17"/>
    <p:sldId id="284" r:id="rId18"/>
    <p:sldId id="283" r:id="rId19"/>
    <p:sldId id="282" r:id="rId20"/>
    <p:sldId id="264" r:id="rId21"/>
  </p:sldIdLst>
  <p:sldSz cx="14401800" cy="8285163"/>
  <p:notesSz cx="6858000" cy="9144000"/>
  <p:defaultTextStyle>
    <a:defPPr>
      <a:defRPr lang="en-US"/>
    </a:defPPr>
    <a:lvl1pPr marL="0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48172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296345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44517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592690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40862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889035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37207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185380" algn="l" defTabSz="648172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0">
          <p15:clr>
            <a:srgbClr val="A4A3A4"/>
          </p15:clr>
        </p15:guide>
        <p15:guide id="2" pos="4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763" y="58"/>
      </p:cViewPr>
      <p:guideLst>
        <p:guide orient="horz" pos="2610"/>
        <p:guide pos="4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14BEDA-18EE-4EA2-AA62-BA2B43EDBB65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9464A4D0-3B70-4FBA-A9A9-2C9624DB9562}">
      <dgm:prSet phldrT="[Text]"/>
      <dgm:spPr/>
      <dgm:t>
        <a:bodyPr/>
        <a:lstStyle/>
        <a:p>
          <a:r>
            <a:rPr lang="en-IN" b="1" dirty="0"/>
            <a:t>Analysis</a:t>
          </a:r>
          <a:r>
            <a:rPr lang="en-IN" dirty="0"/>
            <a:t>(</a:t>
          </a: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rPr>
            <a:t>I</a:t>
          </a:r>
          <a:r>
            <a:rPr kumimoji="0" lang="en-US" b="1" i="0" u="none" strike="noStrike" cap="none" normalizeH="0" baseline="-30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rPr>
            <a:t>B,</a:t>
          </a: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rPr>
            <a:t>I</a:t>
          </a:r>
          <a:r>
            <a:rPr kumimoji="0" lang="en-US" b="1" i="0" u="none" strike="noStrike" cap="none" normalizeH="0" baseline="-30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rPr>
            <a:t>C  </a:t>
          </a:r>
          <a:r>
            <a:rPr lang="en-IN" dirty="0"/>
            <a:t>&amp; </a:t>
          </a: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  <a:sym typeface="Symbol" pitchFamily="18" charset="2"/>
            </a:rPr>
            <a:t>V</a:t>
          </a:r>
          <a:r>
            <a:rPr kumimoji="0" lang="en-US" b="1" i="0" u="none" strike="noStrike" cap="none" normalizeH="0" baseline="-30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  <a:sym typeface="Symbol" pitchFamily="18" charset="2"/>
            </a:rPr>
            <a:t>CE</a:t>
          </a:r>
          <a:r>
            <a:rPr lang="en-IN" dirty="0"/>
            <a:t>)</a:t>
          </a:r>
        </a:p>
      </dgm:t>
    </dgm:pt>
    <dgm:pt modelId="{1DB2E84A-CEFB-4B17-9B20-7B4325C7EEEB}" type="sibTrans" cxnId="{E8F1C74C-BCDD-4C0A-94F1-0E2F583C85A6}">
      <dgm:prSet/>
      <dgm:spPr/>
      <dgm:t>
        <a:bodyPr/>
        <a:lstStyle/>
        <a:p>
          <a:endParaRPr lang="en-IN"/>
        </a:p>
      </dgm:t>
    </dgm:pt>
    <dgm:pt modelId="{8E82021F-2264-4E58-AADC-3C3581AD4D88}" type="parTrans" cxnId="{E8F1C74C-BCDD-4C0A-94F1-0E2F583C85A6}">
      <dgm:prSet/>
      <dgm:spPr/>
      <dgm:t>
        <a:bodyPr/>
        <a:lstStyle/>
        <a:p>
          <a:endParaRPr lang="en-IN"/>
        </a:p>
      </dgm:t>
    </dgm:pt>
    <dgm:pt modelId="{A1348068-088D-4D0F-8780-755A8DE70FBE}" type="pres">
      <dgm:prSet presAssocID="{8914BEDA-18EE-4EA2-AA62-BA2B43EDBB65}" presName="Name0" presStyleCnt="0">
        <dgm:presLayoutVars>
          <dgm:dir/>
          <dgm:animLvl val="lvl"/>
          <dgm:resizeHandles val="exact"/>
        </dgm:presLayoutVars>
      </dgm:prSet>
      <dgm:spPr/>
    </dgm:pt>
    <dgm:pt modelId="{50335A41-ED3E-414B-80AC-C75CF7AADAEA}" type="pres">
      <dgm:prSet presAssocID="{8914BEDA-18EE-4EA2-AA62-BA2B43EDBB65}" presName="dummy" presStyleCnt="0"/>
      <dgm:spPr/>
    </dgm:pt>
    <dgm:pt modelId="{1762FC56-93A6-41C1-A25B-46966A2C033C}" type="pres">
      <dgm:prSet presAssocID="{8914BEDA-18EE-4EA2-AA62-BA2B43EDBB65}" presName="linH" presStyleCnt="0"/>
      <dgm:spPr/>
    </dgm:pt>
    <dgm:pt modelId="{69E0CF83-81AD-4C31-889C-AC847D2ABA36}" type="pres">
      <dgm:prSet presAssocID="{8914BEDA-18EE-4EA2-AA62-BA2B43EDBB65}" presName="padding1" presStyleCnt="0"/>
      <dgm:spPr/>
    </dgm:pt>
    <dgm:pt modelId="{BB451E91-3DDA-47FA-9E11-D0F53CA11F6C}" type="pres">
      <dgm:prSet presAssocID="{9464A4D0-3B70-4FBA-A9A9-2C9624DB9562}" presName="linV" presStyleCnt="0"/>
      <dgm:spPr/>
    </dgm:pt>
    <dgm:pt modelId="{FF35BC3E-D843-4DE0-A002-EF94E1D5F8CC}" type="pres">
      <dgm:prSet presAssocID="{9464A4D0-3B70-4FBA-A9A9-2C9624DB9562}" presName="spVertical1" presStyleCnt="0"/>
      <dgm:spPr/>
    </dgm:pt>
    <dgm:pt modelId="{65728BDD-4742-489F-ADF5-339D3F388FDC}" type="pres">
      <dgm:prSet presAssocID="{9464A4D0-3B70-4FBA-A9A9-2C9624DB9562}" presName="parTx" presStyleLbl="revTx" presStyleIdx="0" presStyleCnt="1" custScaleY="96762" custLinFactNeighborX="-9845" custLinFactNeighborY="3466">
        <dgm:presLayoutVars>
          <dgm:chMax val="0"/>
          <dgm:chPref val="0"/>
          <dgm:bulletEnabled val="1"/>
        </dgm:presLayoutVars>
      </dgm:prSet>
      <dgm:spPr/>
    </dgm:pt>
    <dgm:pt modelId="{78AC68FE-1AE5-409E-A07E-5F9E2B394E10}" type="pres">
      <dgm:prSet presAssocID="{9464A4D0-3B70-4FBA-A9A9-2C9624DB9562}" presName="spVertical2" presStyleCnt="0"/>
      <dgm:spPr/>
    </dgm:pt>
    <dgm:pt modelId="{18CFBE21-53AA-4C50-A192-BEC1423B0A70}" type="pres">
      <dgm:prSet presAssocID="{9464A4D0-3B70-4FBA-A9A9-2C9624DB9562}" presName="spVertical3" presStyleCnt="0"/>
      <dgm:spPr/>
    </dgm:pt>
    <dgm:pt modelId="{851D92DE-867F-45E8-8C72-4E4F08F4C535}" type="pres">
      <dgm:prSet presAssocID="{8914BEDA-18EE-4EA2-AA62-BA2B43EDBB65}" presName="padding2" presStyleCnt="0"/>
      <dgm:spPr/>
    </dgm:pt>
    <dgm:pt modelId="{F60CBAAC-DAD6-4EED-A663-F71B1C806B37}" type="pres">
      <dgm:prSet presAssocID="{8914BEDA-18EE-4EA2-AA62-BA2B43EDBB65}" presName="negArrow" presStyleCnt="0"/>
      <dgm:spPr/>
    </dgm:pt>
    <dgm:pt modelId="{37416A4B-0B80-4179-9DC2-17925C118C85}" type="pres">
      <dgm:prSet presAssocID="{8914BEDA-18EE-4EA2-AA62-BA2B43EDBB65}" presName="backgroundArrow" presStyleLbl="node1" presStyleIdx="0" presStyleCnt="1" custLinFactNeighborX="6136" custLinFactNeighborY="-1581"/>
      <dgm:spPr>
        <a:solidFill>
          <a:schemeClr val="accent2"/>
        </a:solidFill>
      </dgm:spPr>
    </dgm:pt>
  </dgm:ptLst>
  <dgm:cxnLst>
    <dgm:cxn modelId="{E8F1C74C-BCDD-4C0A-94F1-0E2F583C85A6}" srcId="{8914BEDA-18EE-4EA2-AA62-BA2B43EDBB65}" destId="{9464A4D0-3B70-4FBA-A9A9-2C9624DB9562}" srcOrd="0" destOrd="0" parTransId="{8E82021F-2264-4E58-AADC-3C3581AD4D88}" sibTransId="{1DB2E84A-CEFB-4B17-9B20-7B4325C7EEEB}"/>
    <dgm:cxn modelId="{A0C18E8D-9904-49DB-99B1-430E73A39877}" type="presOf" srcId="{8914BEDA-18EE-4EA2-AA62-BA2B43EDBB65}" destId="{A1348068-088D-4D0F-8780-755A8DE70FBE}" srcOrd="0" destOrd="0" presId="urn:microsoft.com/office/officeart/2005/8/layout/hProcess3"/>
    <dgm:cxn modelId="{34D4CFF8-B091-4DAC-B18B-553C6FD68708}" type="presOf" srcId="{9464A4D0-3B70-4FBA-A9A9-2C9624DB9562}" destId="{65728BDD-4742-489F-ADF5-339D3F388FDC}" srcOrd="0" destOrd="0" presId="urn:microsoft.com/office/officeart/2005/8/layout/hProcess3"/>
    <dgm:cxn modelId="{6E3D9EC1-C654-4A8A-9D37-C02EDC786D1D}" type="presParOf" srcId="{A1348068-088D-4D0F-8780-755A8DE70FBE}" destId="{50335A41-ED3E-414B-80AC-C75CF7AADAEA}" srcOrd="0" destOrd="0" presId="urn:microsoft.com/office/officeart/2005/8/layout/hProcess3"/>
    <dgm:cxn modelId="{005C5D0B-D516-47E1-BF11-365E3A404B97}" type="presParOf" srcId="{A1348068-088D-4D0F-8780-755A8DE70FBE}" destId="{1762FC56-93A6-41C1-A25B-46966A2C033C}" srcOrd="1" destOrd="0" presId="urn:microsoft.com/office/officeart/2005/8/layout/hProcess3"/>
    <dgm:cxn modelId="{1B14893A-5C82-47B9-AE3B-A414E0991341}" type="presParOf" srcId="{1762FC56-93A6-41C1-A25B-46966A2C033C}" destId="{69E0CF83-81AD-4C31-889C-AC847D2ABA36}" srcOrd="0" destOrd="0" presId="urn:microsoft.com/office/officeart/2005/8/layout/hProcess3"/>
    <dgm:cxn modelId="{C8B9A7C6-8413-4684-AB80-83042E648619}" type="presParOf" srcId="{1762FC56-93A6-41C1-A25B-46966A2C033C}" destId="{BB451E91-3DDA-47FA-9E11-D0F53CA11F6C}" srcOrd="1" destOrd="0" presId="urn:microsoft.com/office/officeart/2005/8/layout/hProcess3"/>
    <dgm:cxn modelId="{CD153FFA-85F0-4F65-B619-9F7B1C512E2F}" type="presParOf" srcId="{BB451E91-3DDA-47FA-9E11-D0F53CA11F6C}" destId="{FF35BC3E-D843-4DE0-A002-EF94E1D5F8CC}" srcOrd="0" destOrd="0" presId="urn:microsoft.com/office/officeart/2005/8/layout/hProcess3"/>
    <dgm:cxn modelId="{FE4AF134-A46F-4DD4-96CF-C8B9972FAED4}" type="presParOf" srcId="{BB451E91-3DDA-47FA-9E11-D0F53CA11F6C}" destId="{65728BDD-4742-489F-ADF5-339D3F388FDC}" srcOrd="1" destOrd="0" presId="urn:microsoft.com/office/officeart/2005/8/layout/hProcess3"/>
    <dgm:cxn modelId="{DC74C16D-1DFF-4176-ABD1-2E6F1B61B8CE}" type="presParOf" srcId="{BB451E91-3DDA-47FA-9E11-D0F53CA11F6C}" destId="{78AC68FE-1AE5-409E-A07E-5F9E2B394E10}" srcOrd="2" destOrd="0" presId="urn:microsoft.com/office/officeart/2005/8/layout/hProcess3"/>
    <dgm:cxn modelId="{9DA5CD39-49CB-4E91-A5B2-41CA31E02A62}" type="presParOf" srcId="{BB451E91-3DDA-47FA-9E11-D0F53CA11F6C}" destId="{18CFBE21-53AA-4C50-A192-BEC1423B0A70}" srcOrd="3" destOrd="0" presId="urn:microsoft.com/office/officeart/2005/8/layout/hProcess3"/>
    <dgm:cxn modelId="{EBC8E6DF-15FE-46F6-B1EA-222D2D5251AC}" type="presParOf" srcId="{1762FC56-93A6-41C1-A25B-46966A2C033C}" destId="{851D92DE-867F-45E8-8C72-4E4F08F4C535}" srcOrd="2" destOrd="0" presId="urn:microsoft.com/office/officeart/2005/8/layout/hProcess3"/>
    <dgm:cxn modelId="{B40D78B6-AAFD-48BB-803C-3B71E40E3E6D}" type="presParOf" srcId="{1762FC56-93A6-41C1-A25B-46966A2C033C}" destId="{F60CBAAC-DAD6-4EED-A663-F71B1C806B37}" srcOrd="3" destOrd="0" presId="urn:microsoft.com/office/officeart/2005/8/layout/hProcess3"/>
    <dgm:cxn modelId="{5B6418CA-04C2-472F-B044-12ECFEEC3353}" type="presParOf" srcId="{1762FC56-93A6-41C1-A25B-46966A2C033C}" destId="{37416A4B-0B80-4179-9DC2-17925C118C85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14BEDA-18EE-4EA2-AA62-BA2B43EDBB65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9464A4D0-3B70-4FBA-A9A9-2C9624DB9562}">
      <dgm:prSet phldrT="[Text]"/>
      <dgm:spPr/>
      <dgm:t>
        <a:bodyPr/>
        <a:lstStyle/>
        <a:p>
          <a:r>
            <a:rPr lang="en-IN" b="1" dirty="0"/>
            <a:t>Analysis</a:t>
          </a:r>
          <a:r>
            <a:rPr lang="en-IN" dirty="0"/>
            <a:t>(</a:t>
          </a: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rPr>
            <a:t>I</a:t>
          </a:r>
          <a:r>
            <a:rPr kumimoji="0" lang="en-US" b="1" i="0" u="none" strike="noStrike" cap="none" normalizeH="0" baseline="-30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rPr>
            <a:t>C  </a:t>
          </a:r>
          <a:r>
            <a:rPr lang="en-IN" dirty="0"/>
            <a:t>&amp; </a:t>
          </a: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  <a:sym typeface="Symbol" pitchFamily="18" charset="2"/>
            </a:rPr>
            <a:t>V</a:t>
          </a:r>
          <a:r>
            <a:rPr kumimoji="0" lang="en-US" b="1" i="0" u="none" strike="noStrike" cap="none" normalizeH="0" baseline="-30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  <a:sym typeface="Symbol" pitchFamily="18" charset="2"/>
            </a:rPr>
            <a:t>CE</a:t>
          </a:r>
          <a:r>
            <a:rPr lang="en-IN" dirty="0"/>
            <a:t>)</a:t>
          </a:r>
        </a:p>
      </dgm:t>
    </dgm:pt>
    <dgm:pt modelId="{1DB2E84A-CEFB-4B17-9B20-7B4325C7EEEB}" type="sibTrans" cxnId="{E8F1C74C-BCDD-4C0A-94F1-0E2F583C85A6}">
      <dgm:prSet/>
      <dgm:spPr/>
      <dgm:t>
        <a:bodyPr/>
        <a:lstStyle/>
        <a:p>
          <a:endParaRPr lang="en-IN"/>
        </a:p>
      </dgm:t>
    </dgm:pt>
    <dgm:pt modelId="{8E82021F-2264-4E58-AADC-3C3581AD4D88}" type="parTrans" cxnId="{E8F1C74C-BCDD-4C0A-94F1-0E2F583C85A6}">
      <dgm:prSet/>
      <dgm:spPr/>
      <dgm:t>
        <a:bodyPr/>
        <a:lstStyle/>
        <a:p>
          <a:endParaRPr lang="en-IN"/>
        </a:p>
      </dgm:t>
    </dgm:pt>
    <dgm:pt modelId="{A1348068-088D-4D0F-8780-755A8DE70FBE}" type="pres">
      <dgm:prSet presAssocID="{8914BEDA-18EE-4EA2-AA62-BA2B43EDBB65}" presName="Name0" presStyleCnt="0">
        <dgm:presLayoutVars>
          <dgm:dir/>
          <dgm:animLvl val="lvl"/>
          <dgm:resizeHandles val="exact"/>
        </dgm:presLayoutVars>
      </dgm:prSet>
      <dgm:spPr/>
    </dgm:pt>
    <dgm:pt modelId="{50335A41-ED3E-414B-80AC-C75CF7AADAEA}" type="pres">
      <dgm:prSet presAssocID="{8914BEDA-18EE-4EA2-AA62-BA2B43EDBB65}" presName="dummy" presStyleCnt="0"/>
      <dgm:spPr/>
    </dgm:pt>
    <dgm:pt modelId="{1762FC56-93A6-41C1-A25B-46966A2C033C}" type="pres">
      <dgm:prSet presAssocID="{8914BEDA-18EE-4EA2-AA62-BA2B43EDBB65}" presName="linH" presStyleCnt="0"/>
      <dgm:spPr/>
    </dgm:pt>
    <dgm:pt modelId="{69E0CF83-81AD-4C31-889C-AC847D2ABA36}" type="pres">
      <dgm:prSet presAssocID="{8914BEDA-18EE-4EA2-AA62-BA2B43EDBB65}" presName="padding1" presStyleCnt="0"/>
      <dgm:spPr/>
    </dgm:pt>
    <dgm:pt modelId="{BB451E91-3DDA-47FA-9E11-D0F53CA11F6C}" type="pres">
      <dgm:prSet presAssocID="{9464A4D0-3B70-4FBA-A9A9-2C9624DB9562}" presName="linV" presStyleCnt="0"/>
      <dgm:spPr/>
    </dgm:pt>
    <dgm:pt modelId="{FF35BC3E-D843-4DE0-A002-EF94E1D5F8CC}" type="pres">
      <dgm:prSet presAssocID="{9464A4D0-3B70-4FBA-A9A9-2C9624DB9562}" presName="spVertical1" presStyleCnt="0"/>
      <dgm:spPr/>
    </dgm:pt>
    <dgm:pt modelId="{65728BDD-4742-489F-ADF5-339D3F388FDC}" type="pres">
      <dgm:prSet presAssocID="{9464A4D0-3B70-4FBA-A9A9-2C9624DB9562}" presName="parTx" presStyleLbl="revTx" presStyleIdx="0" presStyleCnt="1" custScaleY="96762" custLinFactNeighborX="-9845" custLinFactNeighborY="3466">
        <dgm:presLayoutVars>
          <dgm:chMax val="0"/>
          <dgm:chPref val="0"/>
          <dgm:bulletEnabled val="1"/>
        </dgm:presLayoutVars>
      </dgm:prSet>
      <dgm:spPr/>
    </dgm:pt>
    <dgm:pt modelId="{78AC68FE-1AE5-409E-A07E-5F9E2B394E10}" type="pres">
      <dgm:prSet presAssocID="{9464A4D0-3B70-4FBA-A9A9-2C9624DB9562}" presName="spVertical2" presStyleCnt="0"/>
      <dgm:spPr/>
    </dgm:pt>
    <dgm:pt modelId="{18CFBE21-53AA-4C50-A192-BEC1423B0A70}" type="pres">
      <dgm:prSet presAssocID="{9464A4D0-3B70-4FBA-A9A9-2C9624DB9562}" presName="spVertical3" presStyleCnt="0"/>
      <dgm:spPr/>
    </dgm:pt>
    <dgm:pt modelId="{851D92DE-867F-45E8-8C72-4E4F08F4C535}" type="pres">
      <dgm:prSet presAssocID="{8914BEDA-18EE-4EA2-AA62-BA2B43EDBB65}" presName="padding2" presStyleCnt="0"/>
      <dgm:spPr/>
    </dgm:pt>
    <dgm:pt modelId="{F60CBAAC-DAD6-4EED-A663-F71B1C806B37}" type="pres">
      <dgm:prSet presAssocID="{8914BEDA-18EE-4EA2-AA62-BA2B43EDBB65}" presName="negArrow" presStyleCnt="0"/>
      <dgm:spPr/>
    </dgm:pt>
    <dgm:pt modelId="{37416A4B-0B80-4179-9DC2-17925C118C85}" type="pres">
      <dgm:prSet presAssocID="{8914BEDA-18EE-4EA2-AA62-BA2B43EDBB65}" presName="backgroundArrow" presStyleLbl="node1" presStyleIdx="0" presStyleCnt="1" custLinFactNeighborX="13474" custLinFactNeighborY="-1581"/>
      <dgm:spPr>
        <a:solidFill>
          <a:schemeClr val="accent2"/>
        </a:solidFill>
      </dgm:spPr>
    </dgm:pt>
  </dgm:ptLst>
  <dgm:cxnLst>
    <dgm:cxn modelId="{6577AA3F-4F2F-44A1-99A2-EDB34FAEEE29}" type="presOf" srcId="{8914BEDA-18EE-4EA2-AA62-BA2B43EDBB65}" destId="{A1348068-088D-4D0F-8780-755A8DE70FBE}" srcOrd="0" destOrd="0" presId="urn:microsoft.com/office/officeart/2005/8/layout/hProcess3"/>
    <dgm:cxn modelId="{E8F1C74C-BCDD-4C0A-94F1-0E2F583C85A6}" srcId="{8914BEDA-18EE-4EA2-AA62-BA2B43EDBB65}" destId="{9464A4D0-3B70-4FBA-A9A9-2C9624DB9562}" srcOrd="0" destOrd="0" parTransId="{8E82021F-2264-4E58-AADC-3C3581AD4D88}" sibTransId="{1DB2E84A-CEFB-4B17-9B20-7B4325C7EEEB}"/>
    <dgm:cxn modelId="{D12AD6DA-E597-4978-9E64-2073A390CD67}" type="presOf" srcId="{9464A4D0-3B70-4FBA-A9A9-2C9624DB9562}" destId="{65728BDD-4742-489F-ADF5-339D3F388FDC}" srcOrd="0" destOrd="0" presId="urn:microsoft.com/office/officeart/2005/8/layout/hProcess3"/>
    <dgm:cxn modelId="{0BCB010B-8EC2-453B-A0AF-2D063F2F827D}" type="presParOf" srcId="{A1348068-088D-4D0F-8780-755A8DE70FBE}" destId="{50335A41-ED3E-414B-80AC-C75CF7AADAEA}" srcOrd="0" destOrd="0" presId="urn:microsoft.com/office/officeart/2005/8/layout/hProcess3"/>
    <dgm:cxn modelId="{DC062765-1538-464D-B86F-49B1E9B71347}" type="presParOf" srcId="{A1348068-088D-4D0F-8780-755A8DE70FBE}" destId="{1762FC56-93A6-41C1-A25B-46966A2C033C}" srcOrd="1" destOrd="0" presId="urn:microsoft.com/office/officeart/2005/8/layout/hProcess3"/>
    <dgm:cxn modelId="{D68B75FD-D9BB-4A38-9FAD-8DF01081A7FE}" type="presParOf" srcId="{1762FC56-93A6-41C1-A25B-46966A2C033C}" destId="{69E0CF83-81AD-4C31-889C-AC847D2ABA36}" srcOrd="0" destOrd="0" presId="urn:microsoft.com/office/officeart/2005/8/layout/hProcess3"/>
    <dgm:cxn modelId="{D52D04EE-A8E5-4A51-92B7-206561B2DBCF}" type="presParOf" srcId="{1762FC56-93A6-41C1-A25B-46966A2C033C}" destId="{BB451E91-3DDA-47FA-9E11-D0F53CA11F6C}" srcOrd="1" destOrd="0" presId="urn:microsoft.com/office/officeart/2005/8/layout/hProcess3"/>
    <dgm:cxn modelId="{99EB3546-5336-4769-B831-A8913D4662AD}" type="presParOf" srcId="{BB451E91-3DDA-47FA-9E11-D0F53CA11F6C}" destId="{FF35BC3E-D843-4DE0-A002-EF94E1D5F8CC}" srcOrd="0" destOrd="0" presId="urn:microsoft.com/office/officeart/2005/8/layout/hProcess3"/>
    <dgm:cxn modelId="{0E6FCB81-1371-49C1-8C67-D0E704CB08DF}" type="presParOf" srcId="{BB451E91-3DDA-47FA-9E11-D0F53CA11F6C}" destId="{65728BDD-4742-489F-ADF5-339D3F388FDC}" srcOrd="1" destOrd="0" presId="urn:microsoft.com/office/officeart/2005/8/layout/hProcess3"/>
    <dgm:cxn modelId="{C536B65E-E220-46E4-99C3-817EF21A3345}" type="presParOf" srcId="{BB451E91-3DDA-47FA-9E11-D0F53CA11F6C}" destId="{78AC68FE-1AE5-409E-A07E-5F9E2B394E10}" srcOrd="2" destOrd="0" presId="urn:microsoft.com/office/officeart/2005/8/layout/hProcess3"/>
    <dgm:cxn modelId="{F9C2BBD1-4910-44B8-B247-B93752D9B068}" type="presParOf" srcId="{BB451E91-3DDA-47FA-9E11-D0F53CA11F6C}" destId="{18CFBE21-53AA-4C50-A192-BEC1423B0A70}" srcOrd="3" destOrd="0" presId="urn:microsoft.com/office/officeart/2005/8/layout/hProcess3"/>
    <dgm:cxn modelId="{EB1E8593-9260-4E55-84B3-B50F4A22F5D6}" type="presParOf" srcId="{1762FC56-93A6-41C1-A25B-46966A2C033C}" destId="{851D92DE-867F-45E8-8C72-4E4F08F4C535}" srcOrd="2" destOrd="0" presId="urn:microsoft.com/office/officeart/2005/8/layout/hProcess3"/>
    <dgm:cxn modelId="{E9C2D02F-D8E7-4F07-91A4-5BECADBC8432}" type="presParOf" srcId="{1762FC56-93A6-41C1-A25B-46966A2C033C}" destId="{F60CBAAC-DAD6-4EED-A663-F71B1C806B37}" srcOrd="3" destOrd="0" presId="urn:microsoft.com/office/officeart/2005/8/layout/hProcess3"/>
    <dgm:cxn modelId="{94B79BFF-7C03-4574-B9F5-5A0B120D87E5}" type="presParOf" srcId="{1762FC56-93A6-41C1-A25B-46966A2C033C}" destId="{37416A4B-0B80-4179-9DC2-17925C118C85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14BEDA-18EE-4EA2-AA62-BA2B43EDBB65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9464A4D0-3B70-4FBA-A9A9-2C9624DB9562}">
      <dgm:prSet phldrT="[Text]"/>
      <dgm:spPr/>
      <dgm:t>
        <a:bodyPr/>
        <a:lstStyle/>
        <a:p>
          <a:r>
            <a:rPr lang="en-IN" b="1" dirty="0"/>
            <a:t>Analysis</a:t>
          </a:r>
          <a:r>
            <a:rPr lang="en-IN" dirty="0"/>
            <a:t>(</a:t>
          </a: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rPr>
            <a:t>I</a:t>
          </a:r>
          <a:r>
            <a:rPr kumimoji="0" lang="en-US" b="1" i="0" u="none" strike="noStrike" cap="none" normalizeH="0" baseline="-30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rPr>
            <a:t>C  </a:t>
          </a:r>
          <a:r>
            <a:rPr lang="en-IN" dirty="0"/>
            <a:t>&amp; </a:t>
          </a: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  <a:sym typeface="Symbol" pitchFamily="18" charset="2"/>
            </a:rPr>
            <a:t>V</a:t>
          </a:r>
          <a:r>
            <a:rPr kumimoji="0" lang="en-US" b="1" i="0" u="none" strike="noStrike" cap="none" normalizeH="0" baseline="-30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  <a:sym typeface="Symbol" pitchFamily="18" charset="2"/>
            </a:rPr>
            <a:t>CE</a:t>
          </a:r>
          <a:r>
            <a:rPr lang="en-IN" dirty="0"/>
            <a:t>)</a:t>
          </a:r>
        </a:p>
      </dgm:t>
    </dgm:pt>
    <dgm:pt modelId="{1DB2E84A-CEFB-4B17-9B20-7B4325C7EEEB}" type="sibTrans" cxnId="{E8F1C74C-BCDD-4C0A-94F1-0E2F583C85A6}">
      <dgm:prSet/>
      <dgm:spPr/>
      <dgm:t>
        <a:bodyPr/>
        <a:lstStyle/>
        <a:p>
          <a:endParaRPr lang="en-IN"/>
        </a:p>
      </dgm:t>
    </dgm:pt>
    <dgm:pt modelId="{8E82021F-2264-4E58-AADC-3C3581AD4D88}" type="parTrans" cxnId="{E8F1C74C-BCDD-4C0A-94F1-0E2F583C85A6}">
      <dgm:prSet/>
      <dgm:spPr/>
      <dgm:t>
        <a:bodyPr/>
        <a:lstStyle/>
        <a:p>
          <a:endParaRPr lang="en-IN"/>
        </a:p>
      </dgm:t>
    </dgm:pt>
    <dgm:pt modelId="{A1348068-088D-4D0F-8780-755A8DE70FBE}" type="pres">
      <dgm:prSet presAssocID="{8914BEDA-18EE-4EA2-AA62-BA2B43EDBB65}" presName="Name0" presStyleCnt="0">
        <dgm:presLayoutVars>
          <dgm:dir/>
          <dgm:animLvl val="lvl"/>
          <dgm:resizeHandles val="exact"/>
        </dgm:presLayoutVars>
      </dgm:prSet>
      <dgm:spPr/>
    </dgm:pt>
    <dgm:pt modelId="{50335A41-ED3E-414B-80AC-C75CF7AADAEA}" type="pres">
      <dgm:prSet presAssocID="{8914BEDA-18EE-4EA2-AA62-BA2B43EDBB65}" presName="dummy" presStyleCnt="0"/>
      <dgm:spPr/>
    </dgm:pt>
    <dgm:pt modelId="{1762FC56-93A6-41C1-A25B-46966A2C033C}" type="pres">
      <dgm:prSet presAssocID="{8914BEDA-18EE-4EA2-AA62-BA2B43EDBB65}" presName="linH" presStyleCnt="0"/>
      <dgm:spPr/>
    </dgm:pt>
    <dgm:pt modelId="{69E0CF83-81AD-4C31-889C-AC847D2ABA36}" type="pres">
      <dgm:prSet presAssocID="{8914BEDA-18EE-4EA2-AA62-BA2B43EDBB65}" presName="padding1" presStyleCnt="0"/>
      <dgm:spPr/>
    </dgm:pt>
    <dgm:pt modelId="{BB451E91-3DDA-47FA-9E11-D0F53CA11F6C}" type="pres">
      <dgm:prSet presAssocID="{9464A4D0-3B70-4FBA-A9A9-2C9624DB9562}" presName="linV" presStyleCnt="0"/>
      <dgm:spPr/>
    </dgm:pt>
    <dgm:pt modelId="{FF35BC3E-D843-4DE0-A002-EF94E1D5F8CC}" type="pres">
      <dgm:prSet presAssocID="{9464A4D0-3B70-4FBA-A9A9-2C9624DB9562}" presName="spVertical1" presStyleCnt="0"/>
      <dgm:spPr/>
    </dgm:pt>
    <dgm:pt modelId="{65728BDD-4742-489F-ADF5-339D3F388FDC}" type="pres">
      <dgm:prSet presAssocID="{9464A4D0-3B70-4FBA-A9A9-2C9624DB9562}" presName="parTx" presStyleLbl="revTx" presStyleIdx="0" presStyleCnt="1" custScaleY="96762" custLinFactNeighborX="-9845" custLinFactNeighborY="3466">
        <dgm:presLayoutVars>
          <dgm:chMax val="0"/>
          <dgm:chPref val="0"/>
          <dgm:bulletEnabled val="1"/>
        </dgm:presLayoutVars>
      </dgm:prSet>
      <dgm:spPr/>
    </dgm:pt>
    <dgm:pt modelId="{78AC68FE-1AE5-409E-A07E-5F9E2B394E10}" type="pres">
      <dgm:prSet presAssocID="{9464A4D0-3B70-4FBA-A9A9-2C9624DB9562}" presName="spVertical2" presStyleCnt="0"/>
      <dgm:spPr/>
    </dgm:pt>
    <dgm:pt modelId="{18CFBE21-53AA-4C50-A192-BEC1423B0A70}" type="pres">
      <dgm:prSet presAssocID="{9464A4D0-3B70-4FBA-A9A9-2C9624DB9562}" presName="spVertical3" presStyleCnt="0"/>
      <dgm:spPr/>
    </dgm:pt>
    <dgm:pt modelId="{851D92DE-867F-45E8-8C72-4E4F08F4C535}" type="pres">
      <dgm:prSet presAssocID="{8914BEDA-18EE-4EA2-AA62-BA2B43EDBB65}" presName="padding2" presStyleCnt="0"/>
      <dgm:spPr/>
    </dgm:pt>
    <dgm:pt modelId="{F60CBAAC-DAD6-4EED-A663-F71B1C806B37}" type="pres">
      <dgm:prSet presAssocID="{8914BEDA-18EE-4EA2-AA62-BA2B43EDBB65}" presName="negArrow" presStyleCnt="0"/>
      <dgm:spPr/>
    </dgm:pt>
    <dgm:pt modelId="{37416A4B-0B80-4179-9DC2-17925C118C85}" type="pres">
      <dgm:prSet presAssocID="{8914BEDA-18EE-4EA2-AA62-BA2B43EDBB65}" presName="backgroundArrow" presStyleLbl="node1" presStyleIdx="0" presStyleCnt="1" custLinFactNeighborX="13474" custLinFactNeighborY="-1581"/>
      <dgm:spPr>
        <a:solidFill>
          <a:schemeClr val="accent2"/>
        </a:solidFill>
      </dgm:spPr>
    </dgm:pt>
  </dgm:ptLst>
  <dgm:cxnLst>
    <dgm:cxn modelId="{E8F1C74C-BCDD-4C0A-94F1-0E2F583C85A6}" srcId="{8914BEDA-18EE-4EA2-AA62-BA2B43EDBB65}" destId="{9464A4D0-3B70-4FBA-A9A9-2C9624DB9562}" srcOrd="0" destOrd="0" parTransId="{8E82021F-2264-4E58-AADC-3C3581AD4D88}" sibTransId="{1DB2E84A-CEFB-4B17-9B20-7B4325C7EEEB}"/>
    <dgm:cxn modelId="{E46408A2-2255-4B78-91EE-54544F9EA289}" type="presOf" srcId="{9464A4D0-3B70-4FBA-A9A9-2C9624DB9562}" destId="{65728BDD-4742-489F-ADF5-339D3F388FDC}" srcOrd="0" destOrd="0" presId="urn:microsoft.com/office/officeart/2005/8/layout/hProcess3"/>
    <dgm:cxn modelId="{648F07D4-BE8A-43C4-A45D-A5A242BE792C}" type="presOf" srcId="{8914BEDA-18EE-4EA2-AA62-BA2B43EDBB65}" destId="{A1348068-088D-4D0F-8780-755A8DE70FBE}" srcOrd="0" destOrd="0" presId="urn:microsoft.com/office/officeart/2005/8/layout/hProcess3"/>
    <dgm:cxn modelId="{2C7A049E-C3F4-4B2A-817E-EC8EFFC9233E}" type="presParOf" srcId="{A1348068-088D-4D0F-8780-755A8DE70FBE}" destId="{50335A41-ED3E-414B-80AC-C75CF7AADAEA}" srcOrd="0" destOrd="0" presId="urn:microsoft.com/office/officeart/2005/8/layout/hProcess3"/>
    <dgm:cxn modelId="{C04AE2FA-F31F-462A-A2CA-43D527E689E2}" type="presParOf" srcId="{A1348068-088D-4D0F-8780-755A8DE70FBE}" destId="{1762FC56-93A6-41C1-A25B-46966A2C033C}" srcOrd="1" destOrd="0" presId="urn:microsoft.com/office/officeart/2005/8/layout/hProcess3"/>
    <dgm:cxn modelId="{89B82C2A-1272-4EBA-B24D-385B76C1093F}" type="presParOf" srcId="{1762FC56-93A6-41C1-A25B-46966A2C033C}" destId="{69E0CF83-81AD-4C31-889C-AC847D2ABA36}" srcOrd="0" destOrd="0" presId="urn:microsoft.com/office/officeart/2005/8/layout/hProcess3"/>
    <dgm:cxn modelId="{CBB256AB-8398-4CC7-AF69-F5573516590A}" type="presParOf" srcId="{1762FC56-93A6-41C1-A25B-46966A2C033C}" destId="{BB451E91-3DDA-47FA-9E11-D0F53CA11F6C}" srcOrd="1" destOrd="0" presId="urn:microsoft.com/office/officeart/2005/8/layout/hProcess3"/>
    <dgm:cxn modelId="{BA3BBDC7-7796-45EF-A5A7-5BA04F30B826}" type="presParOf" srcId="{BB451E91-3DDA-47FA-9E11-D0F53CA11F6C}" destId="{FF35BC3E-D843-4DE0-A002-EF94E1D5F8CC}" srcOrd="0" destOrd="0" presId="urn:microsoft.com/office/officeart/2005/8/layout/hProcess3"/>
    <dgm:cxn modelId="{CAC75273-8442-44F5-B00D-93C3A5998D38}" type="presParOf" srcId="{BB451E91-3DDA-47FA-9E11-D0F53CA11F6C}" destId="{65728BDD-4742-489F-ADF5-339D3F388FDC}" srcOrd="1" destOrd="0" presId="urn:microsoft.com/office/officeart/2005/8/layout/hProcess3"/>
    <dgm:cxn modelId="{8EBDD7AC-C70A-410C-81A0-FCFA2780575B}" type="presParOf" srcId="{BB451E91-3DDA-47FA-9E11-D0F53CA11F6C}" destId="{78AC68FE-1AE5-409E-A07E-5F9E2B394E10}" srcOrd="2" destOrd="0" presId="urn:microsoft.com/office/officeart/2005/8/layout/hProcess3"/>
    <dgm:cxn modelId="{7FEC9ED9-D41F-412D-85AE-ACC6BE68EDB3}" type="presParOf" srcId="{BB451E91-3DDA-47FA-9E11-D0F53CA11F6C}" destId="{18CFBE21-53AA-4C50-A192-BEC1423B0A70}" srcOrd="3" destOrd="0" presId="urn:microsoft.com/office/officeart/2005/8/layout/hProcess3"/>
    <dgm:cxn modelId="{83EEBD30-623A-497C-99DF-538017409039}" type="presParOf" srcId="{1762FC56-93A6-41C1-A25B-46966A2C033C}" destId="{851D92DE-867F-45E8-8C72-4E4F08F4C535}" srcOrd="2" destOrd="0" presId="urn:microsoft.com/office/officeart/2005/8/layout/hProcess3"/>
    <dgm:cxn modelId="{8B740F66-7B50-44F0-A0C7-FED3E066CAB6}" type="presParOf" srcId="{1762FC56-93A6-41C1-A25B-46966A2C033C}" destId="{F60CBAAC-DAD6-4EED-A663-F71B1C806B37}" srcOrd="3" destOrd="0" presId="urn:microsoft.com/office/officeart/2005/8/layout/hProcess3"/>
    <dgm:cxn modelId="{F36C52CE-18D2-4392-990C-3C03A5556032}" type="presParOf" srcId="{1762FC56-93A6-41C1-A25B-46966A2C033C}" destId="{37416A4B-0B80-4179-9DC2-17925C118C85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14BEDA-18EE-4EA2-AA62-BA2B43EDBB65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9464A4D0-3B70-4FBA-A9A9-2C9624DB9562}">
      <dgm:prSet phldrT="[Text]"/>
      <dgm:spPr/>
      <dgm:t>
        <a:bodyPr/>
        <a:lstStyle/>
        <a:p>
          <a:r>
            <a:rPr lang="en-IN" b="1" dirty="0"/>
            <a:t>Analysis</a:t>
          </a:r>
          <a:r>
            <a:rPr lang="en-IN" dirty="0"/>
            <a:t>(</a:t>
          </a: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rPr>
            <a:t>I</a:t>
          </a:r>
          <a:r>
            <a:rPr kumimoji="0" lang="en-US" b="1" i="0" u="none" strike="noStrike" cap="none" normalizeH="0" baseline="-30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rPr>
            <a:t>C  </a:t>
          </a:r>
          <a:r>
            <a:rPr lang="en-IN" dirty="0"/>
            <a:t>&amp; </a:t>
          </a: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  <a:sym typeface="Symbol" pitchFamily="18" charset="2"/>
            </a:rPr>
            <a:t>V</a:t>
          </a:r>
          <a:r>
            <a:rPr kumimoji="0" lang="en-US" b="1" i="0" u="none" strike="noStrike" cap="none" normalizeH="0" baseline="-30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  <a:sym typeface="Symbol" pitchFamily="18" charset="2"/>
            </a:rPr>
            <a:t>CE</a:t>
          </a:r>
          <a:r>
            <a:rPr lang="en-IN" dirty="0"/>
            <a:t>)</a:t>
          </a:r>
        </a:p>
      </dgm:t>
    </dgm:pt>
    <dgm:pt modelId="{1DB2E84A-CEFB-4B17-9B20-7B4325C7EEEB}" type="sibTrans" cxnId="{E8F1C74C-BCDD-4C0A-94F1-0E2F583C85A6}">
      <dgm:prSet/>
      <dgm:spPr/>
      <dgm:t>
        <a:bodyPr/>
        <a:lstStyle/>
        <a:p>
          <a:endParaRPr lang="en-IN"/>
        </a:p>
      </dgm:t>
    </dgm:pt>
    <dgm:pt modelId="{8E82021F-2264-4E58-AADC-3C3581AD4D88}" type="parTrans" cxnId="{E8F1C74C-BCDD-4C0A-94F1-0E2F583C85A6}">
      <dgm:prSet/>
      <dgm:spPr/>
      <dgm:t>
        <a:bodyPr/>
        <a:lstStyle/>
        <a:p>
          <a:endParaRPr lang="en-IN"/>
        </a:p>
      </dgm:t>
    </dgm:pt>
    <dgm:pt modelId="{A1348068-088D-4D0F-8780-755A8DE70FBE}" type="pres">
      <dgm:prSet presAssocID="{8914BEDA-18EE-4EA2-AA62-BA2B43EDBB65}" presName="Name0" presStyleCnt="0">
        <dgm:presLayoutVars>
          <dgm:dir/>
          <dgm:animLvl val="lvl"/>
          <dgm:resizeHandles val="exact"/>
        </dgm:presLayoutVars>
      </dgm:prSet>
      <dgm:spPr/>
    </dgm:pt>
    <dgm:pt modelId="{50335A41-ED3E-414B-80AC-C75CF7AADAEA}" type="pres">
      <dgm:prSet presAssocID="{8914BEDA-18EE-4EA2-AA62-BA2B43EDBB65}" presName="dummy" presStyleCnt="0"/>
      <dgm:spPr/>
    </dgm:pt>
    <dgm:pt modelId="{1762FC56-93A6-41C1-A25B-46966A2C033C}" type="pres">
      <dgm:prSet presAssocID="{8914BEDA-18EE-4EA2-AA62-BA2B43EDBB65}" presName="linH" presStyleCnt="0"/>
      <dgm:spPr/>
    </dgm:pt>
    <dgm:pt modelId="{69E0CF83-81AD-4C31-889C-AC847D2ABA36}" type="pres">
      <dgm:prSet presAssocID="{8914BEDA-18EE-4EA2-AA62-BA2B43EDBB65}" presName="padding1" presStyleCnt="0"/>
      <dgm:spPr/>
    </dgm:pt>
    <dgm:pt modelId="{BB451E91-3DDA-47FA-9E11-D0F53CA11F6C}" type="pres">
      <dgm:prSet presAssocID="{9464A4D0-3B70-4FBA-A9A9-2C9624DB9562}" presName="linV" presStyleCnt="0"/>
      <dgm:spPr/>
    </dgm:pt>
    <dgm:pt modelId="{FF35BC3E-D843-4DE0-A002-EF94E1D5F8CC}" type="pres">
      <dgm:prSet presAssocID="{9464A4D0-3B70-4FBA-A9A9-2C9624DB9562}" presName="spVertical1" presStyleCnt="0"/>
      <dgm:spPr/>
    </dgm:pt>
    <dgm:pt modelId="{65728BDD-4742-489F-ADF5-339D3F388FDC}" type="pres">
      <dgm:prSet presAssocID="{9464A4D0-3B70-4FBA-A9A9-2C9624DB9562}" presName="parTx" presStyleLbl="revTx" presStyleIdx="0" presStyleCnt="1" custScaleY="96762" custLinFactNeighborX="-9845" custLinFactNeighborY="3466">
        <dgm:presLayoutVars>
          <dgm:chMax val="0"/>
          <dgm:chPref val="0"/>
          <dgm:bulletEnabled val="1"/>
        </dgm:presLayoutVars>
      </dgm:prSet>
      <dgm:spPr/>
    </dgm:pt>
    <dgm:pt modelId="{78AC68FE-1AE5-409E-A07E-5F9E2B394E10}" type="pres">
      <dgm:prSet presAssocID="{9464A4D0-3B70-4FBA-A9A9-2C9624DB9562}" presName="spVertical2" presStyleCnt="0"/>
      <dgm:spPr/>
    </dgm:pt>
    <dgm:pt modelId="{18CFBE21-53AA-4C50-A192-BEC1423B0A70}" type="pres">
      <dgm:prSet presAssocID="{9464A4D0-3B70-4FBA-A9A9-2C9624DB9562}" presName="spVertical3" presStyleCnt="0"/>
      <dgm:spPr/>
    </dgm:pt>
    <dgm:pt modelId="{851D92DE-867F-45E8-8C72-4E4F08F4C535}" type="pres">
      <dgm:prSet presAssocID="{8914BEDA-18EE-4EA2-AA62-BA2B43EDBB65}" presName="padding2" presStyleCnt="0"/>
      <dgm:spPr/>
    </dgm:pt>
    <dgm:pt modelId="{F60CBAAC-DAD6-4EED-A663-F71B1C806B37}" type="pres">
      <dgm:prSet presAssocID="{8914BEDA-18EE-4EA2-AA62-BA2B43EDBB65}" presName="negArrow" presStyleCnt="0"/>
      <dgm:spPr/>
    </dgm:pt>
    <dgm:pt modelId="{37416A4B-0B80-4179-9DC2-17925C118C85}" type="pres">
      <dgm:prSet presAssocID="{8914BEDA-18EE-4EA2-AA62-BA2B43EDBB65}" presName="backgroundArrow" presStyleLbl="node1" presStyleIdx="0" presStyleCnt="1" custLinFactNeighborX="13474" custLinFactNeighborY="-1581"/>
      <dgm:spPr>
        <a:solidFill>
          <a:schemeClr val="accent2"/>
        </a:solidFill>
      </dgm:spPr>
    </dgm:pt>
  </dgm:ptLst>
  <dgm:cxnLst>
    <dgm:cxn modelId="{E8F1C74C-BCDD-4C0A-94F1-0E2F583C85A6}" srcId="{8914BEDA-18EE-4EA2-AA62-BA2B43EDBB65}" destId="{9464A4D0-3B70-4FBA-A9A9-2C9624DB9562}" srcOrd="0" destOrd="0" parTransId="{8E82021F-2264-4E58-AADC-3C3581AD4D88}" sibTransId="{1DB2E84A-CEFB-4B17-9B20-7B4325C7EEEB}"/>
    <dgm:cxn modelId="{7DF72958-A324-43CA-A0DC-BEA25EC2D1AD}" type="presOf" srcId="{9464A4D0-3B70-4FBA-A9A9-2C9624DB9562}" destId="{65728BDD-4742-489F-ADF5-339D3F388FDC}" srcOrd="0" destOrd="0" presId="urn:microsoft.com/office/officeart/2005/8/layout/hProcess3"/>
    <dgm:cxn modelId="{76DAF7EE-C45F-4462-A556-28F9030A3BA8}" type="presOf" srcId="{8914BEDA-18EE-4EA2-AA62-BA2B43EDBB65}" destId="{A1348068-088D-4D0F-8780-755A8DE70FBE}" srcOrd="0" destOrd="0" presId="urn:microsoft.com/office/officeart/2005/8/layout/hProcess3"/>
    <dgm:cxn modelId="{DAD670E6-E97A-4D51-A4B7-72A093BEDB04}" type="presParOf" srcId="{A1348068-088D-4D0F-8780-755A8DE70FBE}" destId="{50335A41-ED3E-414B-80AC-C75CF7AADAEA}" srcOrd="0" destOrd="0" presId="urn:microsoft.com/office/officeart/2005/8/layout/hProcess3"/>
    <dgm:cxn modelId="{20C1B0AC-576A-4804-A24B-895E03B236DD}" type="presParOf" srcId="{A1348068-088D-4D0F-8780-755A8DE70FBE}" destId="{1762FC56-93A6-41C1-A25B-46966A2C033C}" srcOrd="1" destOrd="0" presId="urn:microsoft.com/office/officeart/2005/8/layout/hProcess3"/>
    <dgm:cxn modelId="{CC5B575C-FA57-4918-949F-FCB54A89E532}" type="presParOf" srcId="{1762FC56-93A6-41C1-A25B-46966A2C033C}" destId="{69E0CF83-81AD-4C31-889C-AC847D2ABA36}" srcOrd="0" destOrd="0" presId="urn:microsoft.com/office/officeart/2005/8/layout/hProcess3"/>
    <dgm:cxn modelId="{921C4064-18FF-4522-95F0-E0766C3567FB}" type="presParOf" srcId="{1762FC56-93A6-41C1-A25B-46966A2C033C}" destId="{BB451E91-3DDA-47FA-9E11-D0F53CA11F6C}" srcOrd="1" destOrd="0" presId="urn:microsoft.com/office/officeart/2005/8/layout/hProcess3"/>
    <dgm:cxn modelId="{BA4A4822-43E1-4A14-80F2-5981FBF597C9}" type="presParOf" srcId="{BB451E91-3DDA-47FA-9E11-D0F53CA11F6C}" destId="{FF35BC3E-D843-4DE0-A002-EF94E1D5F8CC}" srcOrd="0" destOrd="0" presId="urn:microsoft.com/office/officeart/2005/8/layout/hProcess3"/>
    <dgm:cxn modelId="{CF990C77-D10E-4AF6-8713-CA82B8427A28}" type="presParOf" srcId="{BB451E91-3DDA-47FA-9E11-D0F53CA11F6C}" destId="{65728BDD-4742-489F-ADF5-339D3F388FDC}" srcOrd="1" destOrd="0" presId="urn:microsoft.com/office/officeart/2005/8/layout/hProcess3"/>
    <dgm:cxn modelId="{4B765150-4FDA-428D-8153-C64D9CD468F4}" type="presParOf" srcId="{BB451E91-3DDA-47FA-9E11-D0F53CA11F6C}" destId="{78AC68FE-1AE5-409E-A07E-5F9E2B394E10}" srcOrd="2" destOrd="0" presId="urn:microsoft.com/office/officeart/2005/8/layout/hProcess3"/>
    <dgm:cxn modelId="{36DAEAC9-EC41-4CC1-9610-5A3AF89EFA49}" type="presParOf" srcId="{BB451E91-3DDA-47FA-9E11-D0F53CA11F6C}" destId="{18CFBE21-53AA-4C50-A192-BEC1423B0A70}" srcOrd="3" destOrd="0" presId="urn:microsoft.com/office/officeart/2005/8/layout/hProcess3"/>
    <dgm:cxn modelId="{54695405-3D91-4C6A-BD01-E3624B9E246A}" type="presParOf" srcId="{1762FC56-93A6-41C1-A25B-46966A2C033C}" destId="{851D92DE-867F-45E8-8C72-4E4F08F4C535}" srcOrd="2" destOrd="0" presId="urn:microsoft.com/office/officeart/2005/8/layout/hProcess3"/>
    <dgm:cxn modelId="{DE798540-ECC6-4B86-9765-DD2CA8212415}" type="presParOf" srcId="{1762FC56-93A6-41C1-A25B-46966A2C033C}" destId="{F60CBAAC-DAD6-4EED-A663-F71B1C806B37}" srcOrd="3" destOrd="0" presId="urn:microsoft.com/office/officeart/2005/8/layout/hProcess3"/>
    <dgm:cxn modelId="{39B9CB96-1E0E-48A0-BDC2-47E7118BDE4F}" type="presParOf" srcId="{1762FC56-93A6-41C1-A25B-46966A2C033C}" destId="{37416A4B-0B80-4179-9DC2-17925C118C85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14BEDA-18EE-4EA2-AA62-BA2B43EDBB65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9464A4D0-3B70-4FBA-A9A9-2C9624DB9562}">
      <dgm:prSet phldrT="[Text]"/>
      <dgm:spPr/>
      <dgm:t>
        <a:bodyPr/>
        <a:lstStyle/>
        <a:p>
          <a:r>
            <a:rPr lang="en-IN" b="1" dirty="0"/>
            <a:t>Analysis</a:t>
          </a:r>
          <a:r>
            <a:rPr lang="en-IN" dirty="0"/>
            <a:t>(</a:t>
          </a: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rPr>
            <a:t>I</a:t>
          </a:r>
          <a:r>
            <a:rPr kumimoji="0" lang="en-US" b="1" i="0" u="none" strike="noStrike" cap="none" normalizeH="0" baseline="-30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rPr>
            <a:t>C  </a:t>
          </a:r>
          <a:r>
            <a:rPr lang="en-IN" dirty="0"/>
            <a:t>&amp; </a:t>
          </a: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  <a:sym typeface="Symbol" pitchFamily="18" charset="2"/>
            </a:rPr>
            <a:t>V</a:t>
          </a:r>
          <a:r>
            <a:rPr kumimoji="0" lang="en-US" b="1" i="0" u="none" strike="noStrike" cap="none" normalizeH="0" baseline="-30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  <a:sym typeface="Symbol" pitchFamily="18" charset="2"/>
            </a:rPr>
            <a:t>CE</a:t>
          </a:r>
          <a:r>
            <a:rPr lang="en-IN" dirty="0"/>
            <a:t>)</a:t>
          </a:r>
        </a:p>
      </dgm:t>
    </dgm:pt>
    <dgm:pt modelId="{1DB2E84A-CEFB-4B17-9B20-7B4325C7EEEB}" type="sibTrans" cxnId="{E8F1C74C-BCDD-4C0A-94F1-0E2F583C85A6}">
      <dgm:prSet/>
      <dgm:spPr/>
      <dgm:t>
        <a:bodyPr/>
        <a:lstStyle/>
        <a:p>
          <a:endParaRPr lang="en-IN"/>
        </a:p>
      </dgm:t>
    </dgm:pt>
    <dgm:pt modelId="{8E82021F-2264-4E58-AADC-3C3581AD4D88}" type="parTrans" cxnId="{E8F1C74C-BCDD-4C0A-94F1-0E2F583C85A6}">
      <dgm:prSet/>
      <dgm:spPr/>
      <dgm:t>
        <a:bodyPr/>
        <a:lstStyle/>
        <a:p>
          <a:endParaRPr lang="en-IN"/>
        </a:p>
      </dgm:t>
    </dgm:pt>
    <dgm:pt modelId="{A1348068-088D-4D0F-8780-755A8DE70FBE}" type="pres">
      <dgm:prSet presAssocID="{8914BEDA-18EE-4EA2-AA62-BA2B43EDBB65}" presName="Name0" presStyleCnt="0">
        <dgm:presLayoutVars>
          <dgm:dir/>
          <dgm:animLvl val="lvl"/>
          <dgm:resizeHandles val="exact"/>
        </dgm:presLayoutVars>
      </dgm:prSet>
      <dgm:spPr/>
    </dgm:pt>
    <dgm:pt modelId="{50335A41-ED3E-414B-80AC-C75CF7AADAEA}" type="pres">
      <dgm:prSet presAssocID="{8914BEDA-18EE-4EA2-AA62-BA2B43EDBB65}" presName="dummy" presStyleCnt="0"/>
      <dgm:spPr/>
    </dgm:pt>
    <dgm:pt modelId="{1762FC56-93A6-41C1-A25B-46966A2C033C}" type="pres">
      <dgm:prSet presAssocID="{8914BEDA-18EE-4EA2-AA62-BA2B43EDBB65}" presName="linH" presStyleCnt="0"/>
      <dgm:spPr/>
    </dgm:pt>
    <dgm:pt modelId="{69E0CF83-81AD-4C31-889C-AC847D2ABA36}" type="pres">
      <dgm:prSet presAssocID="{8914BEDA-18EE-4EA2-AA62-BA2B43EDBB65}" presName="padding1" presStyleCnt="0"/>
      <dgm:spPr/>
    </dgm:pt>
    <dgm:pt modelId="{BB451E91-3DDA-47FA-9E11-D0F53CA11F6C}" type="pres">
      <dgm:prSet presAssocID="{9464A4D0-3B70-4FBA-A9A9-2C9624DB9562}" presName="linV" presStyleCnt="0"/>
      <dgm:spPr/>
    </dgm:pt>
    <dgm:pt modelId="{FF35BC3E-D843-4DE0-A002-EF94E1D5F8CC}" type="pres">
      <dgm:prSet presAssocID="{9464A4D0-3B70-4FBA-A9A9-2C9624DB9562}" presName="spVertical1" presStyleCnt="0"/>
      <dgm:spPr/>
    </dgm:pt>
    <dgm:pt modelId="{65728BDD-4742-489F-ADF5-339D3F388FDC}" type="pres">
      <dgm:prSet presAssocID="{9464A4D0-3B70-4FBA-A9A9-2C9624DB9562}" presName="parTx" presStyleLbl="revTx" presStyleIdx="0" presStyleCnt="1" custScaleY="96762" custLinFactNeighborX="-9845" custLinFactNeighborY="3466">
        <dgm:presLayoutVars>
          <dgm:chMax val="0"/>
          <dgm:chPref val="0"/>
          <dgm:bulletEnabled val="1"/>
        </dgm:presLayoutVars>
      </dgm:prSet>
      <dgm:spPr/>
    </dgm:pt>
    <dgm:pt modelId="{78AC68FE-1AE5-409E-A07E-5F9E2B394E10}" type="pres">
      <dgm:prSet presAssocID="{9464A4D0-3B70-4FBA-A9A9-2C9624DB9562}" presName="spVertical2" presStyleCnt="0"/>
      <dgm:spPr/>
    </dgm:pt>
    <dgm:pt modelId="{18CFBE21-53AA-4C50-A192-BEC1423B0A70}" type="pres">
      <dgm:prSet presAssocID="{9464A4D0-3B70-4FBA-A9A9-2C9624DB9562}" presName="spVertical3" presStyleCnt="0"/>
      <dgm:spPr/>
    </dgm:pt>
    <dgm:pt modelId="{851D92DE-867F-45E8-8C72-4E4F08F4C535}" type="pres">
      <dgm:prSet presAssocID="{8914BEDA-18EE-4EA2-AA62-BA2B43EDBB65}" presName="padding2" presStyleCnt="0"/>
      <dgm:spPr/>
    </dgm:pt>
    <dgm:pt modelId="{F60CBAAC-DAD6-4EED-A663-F71B1C806B37}" type="pres">
      <dgm:prSet presAssocID="{8914BEDA-18EE-4EA2-AA62-BA2B43EDBB65}" presName="negArrow" presStyleCnt="0"/>
      <dgm:spPr/>
    </dgm:pt>
    <dgm:pt modelId="{37416A4B-0B80-4179-9DC2-17925C118C85}" type="pres">
      <dgm:prSet presAssocID="{8914BEDA-18EE-4EA2-AA62-BA2B43EDBB65}" presName="backgroundArrow" presStyleLbl="node1" presStyleIdx="0" presStyleCnt="1" custLinFactNeighborX="-7142" custLinFactNeighborY="-16350"/>
      <dgm:spPr>
        <a:solidFill>
          <a:schemeClr val="accent2"/>
        </a:solidFill>
      </dgm:spPr>
    </dgm:pt>
  </dgm:ptLst>
  <dgm:cxnLst>
    <dgm:cxn modelId="{AA13850F-5C81-427D-B4B7-8ACE7D6DEFCB}" type="presOf" srcId="{9464A4D0-3B70-4FBA-A9A9-2C9624DB9562}" destId="{65728BDD-4742-489F-ADF5-339D3F388FDC}" srcOrd="0" destOrd="0" presId="urn:microsoft.com/office/officeart/2005/8/layout/hProcess3"/>
    <dgm:cxn modelId="{E8F1C74C-BCDD-4C0A-94F1-0E2F583C85A6}" srcId="{8914BEDA-18EE-4EA2-AA62-BA2B43EDBB65}" destId="{9464A4D0-3B70-4FBA-A9A9-2C9624DB9562}" srcOrd="0" destOrd="0" parTransId="{8E82021F-2264-4E58-AADC-3C3581AD4D88}" sibTransId="{1DB2E84A-CEFB-4B17-9B20-7B4325C7EEEB}"/>
    <dgm:cxn modelId="{94853AED-A931-46D0-BAC2-A8B3DB7CAD01}" type="presOf" srcId="{8914BEDA-18EE-4EA2-AA62-BA2B43EDBB65}" destId="{A1348068-088D-4D0F-8780-755A8DE70FBE}" srcOrd="0" destOrd="0" presId="urn:microsoft.com/office/officeart/2005/8/layout/hProcess3"/>
    <dgm:cxn modelId="{6903F678-4172-4E27-A13E-1F70D4C4D475}" type="presParOf" srcId="{A1348068-088D-4D0F-8780-755A8DE70FBE}" destId="{50335A41-ED3E-414B-80AC-C75CF7AADAEA}" srcOrd="0" destOrd="0" presId="urn:microsoft.com/office/officeart/2005/8/layout/hProcess3"/>
    <dgm:cxn modelId="{FD268289-6D7E-46F2-BB75-A51891DBFB94}" type="presParOf" srcId="{A1348068-088D-4D0F-8780-755A8DE70FBE}" destId="{1762FC56-93A6-41C1-A25B-46966A2C033C}" srcOrd="1" destOrd="0" presId="urn:microsoft.com/office/officeart/2005/8/layout/hProcess3"/>
    <dgm:cxn modelId="{60581DF8-9977-4826-8C67-5B551B392783}" type="presParOf" srcId="{1762FC56-93A6-41C1-A25B-46966A2C033C}" destId="{69E0CF83-81AD-4C31-889C-AC847D2ABA36}" srcOrd="0" destOrd="0" presId="urn:microsoft.com/office/officeart/2005/8/layout/hProcess3"/>
    <dgm:cxn modelId="{41BF56A4-7EDB-47BB-A62B-6C3BA6D42A89}" type="presParOf" srcId="{1762FC56-93A6-41C1-A25B-46966A2C033C}" destId="{BB451E91-3DDA-47FA-9E11-D0F53CA11F6C}" srcOrd="1" destOrd="0" presId="urn:microsoft.com/office/officeart/2005/8/layout/hProcess3"/>
    <dgm:cxn modelId="{158FFFEB-484F-4052-8FFF-1D20EC850E3A}" type="presParOf" srcId="{BB451E91-3DDA-47FA-9E11-D0F53CA11F6C}" destId="{FF35BC3E-D843-4DE0-A002-EF94E1D5F8CC}" srcOrd="0" destOrd="0" presId="urn:microsoft.com/office/officeart/2005/8/layout/hProcess3"/>
    <dgm:cxn modelId="{75AE7F5B-166C-4622-85C4-D32E9FF1FF35}" type="presParOf" srcId="{BB451E91-3DDA-47FA-9E11-D0F53CA11F6C}" destId="{65728BDD-4742-489F-ADF5-339D3F388FDC}" srcOrd="1" destOrd="0" presId="urn:microsoft.com/office/officeart/2005/8/layout/hProcess3"/>
    <dgm:cxn modelId="{0924B64C-F049-4FE5-B78D-6D67C4BBFD43}" type="presParOf" srcId="{BB451E91-3DDA-47FA-9E11-D0F53CA11F6C}" destId="{78AC68FE-1AE5-409E-A07E-5F9E2B394E10}" srcOrd="2" destOrd="0" presId="urn:microsoft.com/office/officeart/2005/8/layout/hProcess3"/>
    <dgm:cxn modelId="{FDBC3F0D-20DD-45F8-88B5-169979B5C89C}" type="presParOf" srcId="{BB451E91-3DDA-47FA-9E11-D0F53CA11F6C}" destId="{18CFBE21-53AA-4C50-A192-BEC1423B0A70}" srcOrd="3" destOrd="0" presId="urn:microsoft.com/office/officeart/2005/8/layout/hProcess3"/>
    <dgm:cxn modelId="{A0B8C613-EDB5-4546-936F-ADD822C2874E}" type="presParOf" srcId="{1762FC56-93A6-41C1-A25B-46966A2C033C}" destId="{851D92DE-867F-45E8-8C72-4E4F08F4C535}" srcOrd="2" destOrd="0" presId="urn:microsoft.com/office/officeart/2005/8/layout/hProcess3"/>
    <dgm:cxn modelId="{CACB4B4D-F3A6-4AFE-8977-79AFF3650C67}" type="presParOf" srcId="{1762FC56-93A6-41C1-A25B-46966A2C033C}" destId="{F60CBAAC-DAD6-4EED-A663-F71B1C806B37}" srcOrd="3" destOrd="0" presId="urn:microsoft.com/office/officeart/2005/8/layout/hProcess3"/>
    <dgm:cxn modelId="{766C9BB0-D9E1-483B-8125-41ED907451FF}" type="presParOf" srcId="{1762FC56-93A6-41C1-A25B-46966A2C033C}" destId="{37416A4B-0B80-4179-9DC2-17925C118C85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914BEDA-18EE-4EA2-AA62-BA2B43EDBB65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9464A4D0-3B70-4FBA-A9A9-2C9624DB9562}">
      <dgm:prSet phldrT="[Text]"/>
      <dgm:spPr/>
      <dgm:t>
        <a:bodyPr/>
        <a:lstStyle/>
        <a:p>
          <a:r>
            <a:rPr lang="en-IN" dirty="0"/>
            <a:t>(</a:t>
          </a: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  <a:sym typeface="Symbol" pitchFamily="18" charset="2"/>
            </a:rPr>
            <a:t>R</a:t>
          </a:r>
          <a:r>
            <a:rPr kumimoji="0" lang="en-US" b="1" i="0" u="none" strike="noStrike" cap="none" normalizeH="0" baseline="-30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  <a:sym typeface="Symbol" pitchFamily="18" charset="2"/>
            </a:rPr>
            <a:t>E, </a:t>
          </a: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rPr>
            <a:t>R</a:t>
          </a:r>
          <a:r>
            <a:rPr kumimoji="0" lang="en-US" b="1" i="0" u="none" strike="noStrike" cap="none" normalizeH="0" baseline="-30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rPr>
            <a:t>1,</a:t>
          </a:r>
          <a:r>
            <a:rPr lang="en-IN" dirty="0"/>
            <a:t>&amp;</a:t>
          </a:r>
          <a:r>
            <a:rPr kumimoji="0" 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rPr>
            <a:t>R</a:t>
          </a:r>
          <a:r>
            <a:rPr kumimoji="0" lang="en-US" b="1" i="0" u="none" strike="noStrike" cap="none" normalizeH="0" baseline="-30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rPr>
            <a:t>2</a:t>
          </a:r>
          <a:r>
            <a:rPr lang="en-IN" dirty="0"/>
            <a:t> )</a:t>
          </a:r>
        </a:p>
      </dgm:t>
    </dgm:pt>
    <dgm:pt modelId="{1DB2E84A-CEFB-4B17-9B20-7B4325C7EEEB}" type="sibTrans" cxnId="{E8F1C74C-BCDD-4C0A-94F1-0E2F583C85A6}">
      <dgm:prSet/>
      <dgm:spPr/>
      <dgm:t>
        <a:bodyPr/>
        <a:lstStyle/>
        <a:p>
          <a:endParaRPr lang="en-IN"/>
        </a:p>
      </dgm:t>
    </dgm:pt>
    <dgm:pt modelId="{8E82021F-2264-4E58-AADC-3C3581AD4D88}" type="parTrans" cxnId="{E8F1C74C-BCDD-4C0A-94F1-0E2F583C85A6}">
      <dgm:prSet/>
      <dgm:spPr/>
      <dgm:t>
        <a:bodyPr/>
        <a:lstStyle/>
        <a:p>
          <a:endParaRPr lang="en-IN"/>
        </a:p>
      </dgm:t>
    </dgm:pt>
    <dgm:pt modelId="{A1348068-088D-4D0F-8780-755A8DE70FBE}" type="pres">
      <dgm:prSet presAssocID="{8914BEDA-18EE-4EA2-AA62-BA2B43EDBB65}" presName="Name0" presStyleCnt="0">
        <dgm:presLayoutVars>
          <dgm:dir/>
          <dgm:animLvl val="lvl"/>
          <dgm:resizeHandles val="exact"/>
        </dgm:presLayoutVars>
      </dgm:prSet>
      <dgm:spPr/>
    </dgm:pt>
    <dgm:pt modelId="{50335A41-ED3E-414B-80AC-C75CF7AADAEA}" type="pres">
      <dgm:prSet presAssocID="{8914BEDA-18EE-4EA2-AA62-BA2B43EDBB65}" presName="dummy" presStyleCnt="0"/>
      <dgm:spPr/>
    </dgm:pt>
    <dgm:pt modelId="{1762FC56-93A6-41C1-A25B-46966A2C033C}" type="pres">
      <dgm:prSet presAssocID="{8914BEDA-18EE-4EA2-AA62-BA2B43EDBB65}" presName="linH" presStyleCnt="0"/>
      <dgm:spPr/>
    </dgm:pt>
    <dgm:pt modelId="{69E0CF83-81AD-4C31-889C-AC847D2ABA36}" type="pres">
      <dgm:prSet presAssocID="{8914BEDA-18EE-4EA2-AA62-BA2B43EDBB65}" presName="padding1" presStyleCnt="0"/>
      <dgm:spPr/>
    </dgm:pt>
    <dgm:pt modelId="{BB451E91-3DDA-47FA-9E11-D0F53CA11F6C}" type="pres">
      <dgm:prSet presAssocID="{9464A4D0-3B70-4FBA-A9A9-2C9624DB9562}" presName="linV" presStyleCnt="0"/>
      <dgm:spPr/>
    </dgm:pt>
    <dgm:pt modelId="{FF35BC3E-D843-4DE0-A002-EF94E1D5F8CC}" type="pres">
      <dgm:prSet presAssocID="{9464A4D0-3B70-4FBA-A9A9-2C9624DB9562}" presName="spVertical1" presStyleCnt="0"/>
      <dgm:spPr/>
    </dgm:pt>
    <dgm:pt modelId="{65728BDD-4742-489F-ADF5-339D3F388FDC}" type="pres">
      <dgm:prSet presAssocID="{9464A4D0-3B70-4FBA-A9A9-2C9624DB9562}" presName="parTx" presStyleLbl="revTx" presStyleIdx="0" presStyleCnt="1" custScaleY="96762" custLinFactNeighborX="-9845" custLinFactNeighborY="3466">
        <dgm:presLayoutVars>
          <dgm:chMax val="0"/>
          <dgm:chPref val="0"/>
          <dgm:bulletEnabled val="1"/>
        </dgm:presLayoutVars>
      </dgm:prSet>
      <dgm:spPr/>
    </dgm:pt>
    <dgm:pt modelId="{78AC68FE-1AE5-409E-A07E-5F9E2B394E10}" type="pres">
      <dgm:prSet presAssocID="{9464A4D0-3B70-4FBA-A9A9-2C9624DB9562}" presName="spVertical2" presStyleCnt="0"/>
      <dgm:spPr/>
    </dgm:pt>
    <dgm:pt modelId="{18CFBE21-53AA-4C50-A192-BEC1423B0A70}" type="pres">
      <dgm:prSet presAssocID="{9464A4D0-3B70-4FBA-A9A9-2C9624DB9562}" presName="spVertical3" presStyleCnt="0"/>
      <dgm:spPr/>
    </dgm:pt>
    <dgm:pt modelId="{851D92DE-867F-45E8-8C72-4E4F08F4C535}" type="pres">
      <dgm:prSet presAssocID="{8914BEDA-18EE-4EA2-AA62-BA2B43EDBB65}" presName="padding2" presStyleCnt="0"/>
      <dgm:spPr/>
    </dgm:pt>
    <dgm:pt modelId="{F60CBAAC-DAD6-4EED-A663-F71B1C806B37}" type="pres">
      <dgm:prSet presAssocID="{8914BEDA-18EE-4EA2-AA62-BA2B43EDBB65}" presName="negArrow" presStyleCnt="0"/>
      <dgm:spPr/>
    </dgm:pt>
    <dgm:pt modelId="{37416A4B-0B80-4179-9DC2-17925C118C85}" type="pres">
      <dgm:prSet presAssocID="{8914BEDA-18EE-4EA2-AA62-BA2B43EDBB65}" presName="backgroundArrow" presStyleLbl="node1" presStyleIdx="0" presStyleCnt="1" custLinFactNeighborX="13474" custLinFactNeighborY="-1581"/>
      <dgm:spPr>
        <a:solidFill>
          <a:schemeClr val="accent2"/>
        </a:solidFill>
      </dgm:spPr>
    </dgm:pt>
  </dgm:ptLst>
  <dgm:cxnLst>
    <dgm:cxn modelId="{6FCECA11-512F-48B2-9038-5CCE2ACAC8DB}" type="presOf" srcId="{8914BEDA-18EE-4EA2-AA62-BA2B43EDBB65}" destId="{A1348068-088D-4D0F-8780-755A8DE70FBE}" srcOrd="0" destOrd="0" presId="urn:microsoft.com/office/officeart/2005/8/layout/hProcess3"/>
    <dgm:cxn modelId="{E8F1C74C-BCDD-4C0A-94F1-0E2F583C85A6}" srcId="{8914BEDA-18EE-4EA2-AA62-BA2B43EDBB65}" destId="{9464A4D0-3B70-4FBA-A9A9-2C9624DB9562}" srcOrd="0" destOrd="0" parTransId="{8E82021F-2264-4E58-AADC-3C3581AD4D88}" sibTransId="{1DB2E84A-CEFB-4B17-9B20-7B4325C7EEEB}"/>
    <dgm:cxn modelId="{A76315A8-CEBC-4922-A68E-C3636FDA28B2}" type="presOf" srcId="{9464A4D0-3B70-4FBA-A9A9-2C9624DB9562}" destId="{65728BDD-4742-489F-ADF5-339D3F388FDC}" srcOrd="0" destOrd="0" presId="urn:microsoft.com/office/officeart/2005/8/layout/hProcess3"/>
    <dgm:cxn modelId="{5E3A51F4-D50B-4BD1-A421-5E50901C644E}" type="presParOf" srcId="{A1348068-088D-4D0F-8780-755A8DE70FBE}" destId="{50335A41-ED3E-414B-80AC-C75CF7AADAEA}" srcOrd="0" destOrd="0" presId="urn:microsoft.com/office/officeart/2005/8/layout/hProcess3"/>
    <dgm:cxn modelId="{F0497858-2AD7-4B40-A306-6F62FF99E4AE}" type="presParOf" srcId="{A1348068-088D-4D0F-8780-755A8DE70FBE}" destId="{1762FC56-93A6-41C1-A25B-46966A2C033C}" srcOrd="1" destOrd="0" presId="urn:microsoft.com/office/officeart/2005/8/layout/hProcess3"/>
    <dgm:cxn modelId="{5B788262-79C8-49A9-AB56-46BC014D5382}" type="presParOf" srcId="{1762FC56-93A6-41C1-A25B-46966A2C033C}" destId="{69E0CF83-81AD-4C31-889C-AC847D2ABA36}" srcOrd="0" destOrd="0" presId="urn:microsoft.com/office/officeart/2005/8/layout/hProcess3"/>
    <dgm:cxn modelId="{0B33EC95-18BA-4603-A2D0-FAA53BC375C3}" type="presParOf" srcId="{1762FC56-93A6-41C1-A25B-46966A2C033C}" destId="{BB451E91-3DDA-47FA-9E11-D0F53CA11F6C}" srcOrd="1" destOrd="0" presId="urn:microsoft.com/office/officeart/2005/8/layout/hProcess3"/>
    <dgm:cxn modelId="{7AE8E2FE-B803-46B2-8A46-D525BB25264F}" type="presParOf" srcId="{BB451E91-3DDA-47FA-9E11-D0F53CA11F6C}" destId="{FF35BC3E-D843-4DE0-A002-EF94E1D5F8CC}" srcOrd="0" destOrd="0" presId="urn:microsoft.com/office/officeart/2005/8/layout/hProcess3"/>
    <dgm:cxn modelId="{6FD18ADA-BD99-4CB7-AAF4-857C8FCACF0F}" type="presParOf" srcId="{BB451E91-3DDA-47FA-9E11-D0F53CA11F6C}" destId="{65728BDD-4742-489F-ADF5-339D3F388FDC}" srcOrd="1" destOrd="0" presId="urn:microsoft.com/office/officeart/2005/8/layout/hProcess3"/>
    <dgm:cxn modelId="{088C1165-317C-47D7-B51C-324B9B608302}" type="presParOf" srcId="{BB451E91-3DDA-47FA-9E11-D0F53CA11F6C}" destId="{78AC68FE-1AE5-409E-A07E-5F9E2B394E10}" srcOrd="2" destOrd="0" presId="urn:microsoft.com/office/officeart/2005/8/layout/hProcess3"/>
    <dgm:cxn modelId="{313A32A0-2494-4DBC-B9E5-679E280CEAFC}" type="presParOf" srcId="{BB451E91-3DDA-47FA-9E11-D0F53CA11F6C}" destId="{18CFBE21-53AA-4C50-A192-BEC1423B0A70}" srcOrd="3" destOrd="0" presId="urn:microsoft.com/office/officeart/2005/8/layout/hProcess3"/>
    <dgm:cxn modelId="{A1A6B38D-E2BA-4D2D-A7BE-9C629DD09E87}" type="presParOf" srcId="{1762FC56-93A6-41C1-A25B-46966A2C033C}" destId="{851D92DE-867F-45E8-8C72-4E4F08F4C535}" srcOrd="2" destOrd="0" presId="urn:microsoft.com/office/officeart/2005/8/layout/hProcess3"/>
    <dgm:cxn modelId="{DC0F6541-68AB-4451-ABF6-F067C3445F00}" type="presParOf" srcId="{1762FC56-93A6-41C1-A25B-46966A2C033C}" destId="{F60CBAAC-DAD6-4EED-A663-F71B1C806B37}" srcOrd="3" destOrd="0" presId="urn:microsoft.com/office/officeart/2005/8/layout/hProcess3"/>
    <dgm:cxn modelId="{65AFD64F-9CE5-4DF9-9428-8938AA50D656}" type="presParOf" srcId="{1762FC56-93A6-41C1-A25B-46966A2C033C}" destId="{37416A4B-0B80-4179-9DC2-17925C118C85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16A4B-0B80-4179-9DC2-17925C118C85}">
      <dsp:nvSpPr>
        <dsp:cNvPr id="0" name=""/>
        <dsp:cNvSpPr/>
      </dsp:nvSpPr>
      <dsp:spPr>
        <a:xfrm>
          <a:off x="0" y="2"/>
          <a:ext cx="4918364" cy="2592000"/>
        </a:xfrm>
        <a:prstGeom prst="rightArrow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28BDD-4742-489F-ADF5-339D3F388FDC}">
      <dsp:nvSpPr>
        <dsp:cNvPr id="0" name=""/>
        <dsp:cNvSpPr/>
      </dsp:nvSpPr>
      <dsp:spPr>
        <a:xfrm>
          <a:off x="2" y="711441"/>
          <a:ext cx="4029792" cy="125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65760" rIns="0" bIns="3657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b="1" kern="1200" dirty="0"/>
            <a:t>Analysis</a:t>
          </a:r>
          <a:r>
            <a:rPr lang="en-IN" sz="3600" kern="1200" dirty="0"/>
            <a:t>(</a:t>
          </a:r>
          <a:r>
            <a:rPr kumimoji="0" lang="en-US" sz="36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rPr>
            <a:t>I</a:t>
          </a:r>
          <a:r>
            <a:rPr kumimoji="0" lang="en-US" sz="3600" b="1" i="0" u="none" strike="noStrike" kern="1200" cap="none" normalizeH="0" baseline="-30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rPr>
            <a:t>B,</a:t>
          </a:r>
          <a:r>
            <a:rPr kumimoji="0" lang="en-US" sz="36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rPr>
            <a:t>I</a:t>
          </a:r>
          <a:r>
            <a:rPr kumimoji="0" lang="en-US" sz="3600" b="1" i="0" u="none" strike="noStrike" kern="1200" cap="none" normalizeH="0" baseline="-30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rPr>
            <a:t>C  </a:t>
          </a:r>
          <a:r>
            <a:rPr lang="en-IN" sz="3600" kern="1200" dirty="0"/>
            <a:t>&amp; </a:t>
          </a:r>
          <a:r>
            <a:rPr kumimoji="0" lang="en-US" sz="36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  <a:sym typeface="Symbol" pitchFamily="18" charset="2"/>
            </a:rPr>
            <a:t>V</a:t>
          </a:r>
          <a:r>
            <a:rPr kumimoji="0" lang="en-US" sz="3600" b="1" i="0" u="none" strike="noStrike" kern="1200" cap="none" normalizeH="0" baseline="-30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  <a:sym typeface="Symbol" pitchFamily="18" charset="2"/>
            </a:rPr>
            <a:t>CE</a:t>
          </a:r>
          <a:r>
            <a:rPr lang="en-IN" sz="3600" kern="1200" dirty="0"/>
            <a:t>)</a:t>
          </a:r>
        </a:p>
      </dsp:txBody>
      <dsp:txXfrm>
        <a:off x="2" y="711441"/>
        <a:ext cx="4029792" cy="1254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16A4B-0B80-4179-9DC2-17925C118C85}">
      <dsp:nvSpPr>
        <dsp:cNvPr id="0" name=""/>
        <dsp:cNvSpPr/>
      </dsp:nvSpPr>
      <dsp:spPr>
        <a:xfrm>
          <a:off x="0" y="0"/>
          <a:ext cx="4516584" cy="2664000"/>
        </a:xfrm>
        <a:prstGeom prst="rightArrow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28BDD-4742-489F-ADF5-339D3F388FDC}">
      <dsp:nvSpPr>
        <dsp:cNvPr id="0" name=""/>
        <dsp:cNvSpPr/>
      </dsp:nvSpPr>
      <dsp:spPr>
        <a:xfrm>
          <a:off x="1" y="694065"/>
          <a:ext cx="3700599" cy="1288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75920" rIns="0" bIns="37592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b="1" kern="1200" dirty="0"/>
            <a:t>Analysis</a:t>
          </a:r>
          <a:r>
            <a:rPr lang="en-IN" sz="3700" kern="1200" dirty="0"/>
            <a:t>(</a:t>
          </a:r>
          <a:r>
            <a:rPr kumimoji="0" lang="en-US" sz="37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rPr>
            <a:t>I</a:t>
          </a:r>
          <a:r>
            <a:rPr kumimoji="0" lang="en-US" sz="3700" b="1" i="0" u="none" strike="noStrike" kern="1200" cap="none" normalizeH="0" baseline="-30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rPr>
            <a:t>C  </a:t>
          </a:r>
          <a:r>
            <a:rPr lang="en-IN" sz="3700" kern="1200" dirty="0"/>
            <a:t>&amp; </a:t>
          </a:r>
          <a:r>
            <a:rPr kumimoji="0" lang="en-US" sz="37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  <a:sym typeface="Symbol" pitchFamily="18" charset="2"/>
            </a:rPr>
            <a:t>V</a:t>
          </a:r>
          <a:r>
            <a:rPr kumimoji="0" lang="en-US" sz="3700" b="1" i="0" u="none" strike="noStrike" kern="1200" cap="none" normalizeH="0" baseline="-30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  <a:sym typeface="Symbol" pitchFamily="18" charset="2"/>
            </a:rPr>
            <a:t>CE</a:t>
          </a:r>
          <a:r>
            <a:rPr lang="en-IN" sz="3700" kern="1200" dirty="0"/>
            <a:t>)</a:t>
          </a:r>
        </a:p>
      </dsp:txBody>
      <dsp:txXfrm>
        <a:off x="1" y="694065"/>
        <a:ext cx="3700599" cy="12888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16A4B-0B80-4179-9DC2-17925C118C85}">
      <dsp:nvSpPr>
        <dsp:cNvPr id="0" name=""/>
        <dsp:cNvSpPr/>
      </dsp:nvSpPr>
      <dsp:spPr>
        <a:xfrm>
          <a:off x="0" y="0"/>
          <a:ext cx="4516584" cy="1584000"/>
        </a:xfrm>
        <a:prstGeom prst="rightArrow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28BDD-4742-489F-ADF5-339D3F388FDC}">
      <dsp:nvSpPr>
        <dsp:cNvPr id="0" name=""/>
        <dsp:cNvSpPr/>
      </dsp:nvSpPr>
      <dsp:spPr>
        <a:xfrm>
          <a:off x="0" y="421288"/>
          <a:ext cx="3749117" cy="766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3520" rIns="0" bIns="2235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/>
            <a:t>Analysis</a:t>
          </a:r>
          <a:r>
            <a:rPr lang="en-IN" sz="2200" kern="1200" dirty="0"/>
            <a:t>(</a:t>
          </a:r>
          <a:r>
            <a:rPr kumimoji="0" lang="en-US" sz="22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rPr>
            <a:t>I</a:t>
          </a:r>
          <a:r>
            <a:rPr kumimoji="0" lang="en-US" sz="2200" b="1" i="0" u="none" strike="noStrike" kern="1200" cap="none" normalizeH="0" baseline="-30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rPr>
            <a:t>C  </a:t>
          </a:r>
          <a:r>
            <a:rPr lang="en-IN" sz="2200" kern="1200" dirty="0"/>
            <a:t>&amp; </a:t>
          </a:r>
          <a:r>
            <a:rPr kumimoji="0" lang="en-US" sz="22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  <a:sym typeface="Symbol" pitchFamily="18" charset="2"/>
            </a:rPr>
            <a:t>V</a:t>
          </a:r>
          <a:r>
            <a:rPr kumimoji="0" lang="en-US" sz="2200" b="1" i="0" u="none" strike="noStrike" kern="1200" cap="none" normalizeH="0" baseline="-30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  <a:sym typeface="Symbol" pitchFamily="18" charset="2"/>
            </a:rPr>
            <a:t>CE</a:t>
          </a:r>
          <a:r>
            <a:rPr lang="en-IN" sz="2200" kern="1200" dirty="0"/>
            <a:t>)</a:t>
          </a:r>
        </a:p>
      </dsp:txBody>
      <dsp:txXfrm>
        <a:off x="0" y="421288"/>
        <a:ext cx="3749117" cy="7663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16A4B-0B80-4179-9DC2-17925C118C85}">
      <dsp:nvSpPr>
        <dsp:cNvPr id="0" name=""/>
        <dsp:cNvSpPr/>
      </dsp:nvSpPr>
      <dsp:spPr>
        <a:xfrm>
          <a:off x="0" y="0"/>
          <a:ext cx="4516584" cy="1584000"/>
        </a:xfrm>
        <a:prstGeom prst="rightArrow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28BDD-4742-489F-ADF5-339D3F388FDC}">
      <dsp:nvSpPr>
        <dsp:cNvPr id="0" name=""/>
        <dsp:cNvSpPr/>
      </dsp:nvSpPr>
      <dsp:spPr>
        <a:xfrm>
          <a:off x="0" y="421288"/>
          <a:ext cx="3749117" cy="766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3520" rIns="0" bIns="2235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/>
            <a:t>Analysis</a:t>
          </a:r>
          <a:r>
            <a:rPr lang="en-IN" sz="2200" kern="1200" dirty="0"/>
            <a:t>(</a:t>
          </a:r>
          <a:r>
            <a:rPr kumimoji="0" lang="en-US" sz="22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rPr>
            <a:t>I</a:t>
          </a:r>
          <a:r>
            <a:rPr kumimoji="0" lang="en-US" sz="2200" b="1" i="0" u="none" strike="noStrike" kern="1200" cap="none" normalizeH="0" baseline="-30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rPr>
            <a:t>C  </a:t>
          </a:r>
          <a:r>
            <a:rPr lang="en-IN" sz="2200" kern="1200" dirty="0"/>
            <a:t>&amp; </a:t>
          </a:r>
          <a:r>
            <a:rPr kumimoji="0" lang="en-US" sz="22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  <a:sym typeface="Symbol" pitchFamily="18" charset="2"/>
            </a:rPr>
            <a:t>V</a:t>
          </a:r>
          <a:r>
            <a:rPr kumimoji="0" lang="en-US" sz="2200" b="1" i="0" u="none" strike="noStrike" kern="1200" cap="none" normalizeH="0" baseline="-30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  <a:sym typeface="Symbol" pitchFamily="18" charset="2"/>
            </a:rPr>
            <a:t>CE</a:t>
          </a:r>
          <a:r>
            <a:rPr lang="en-IN" sz="2200" kern="1200" dirty="0"/>
            <a:t>)</a:t>
          </a:r>
        </a:p>
      </dsp:txBody>
      <dsp:txXfrm>
        <a:off x="0" y="421288"/>
        <a:ext cx="3749117" cy="7663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16A4B-0B80-4179-9DC2-17925C118C85}">
      <dsp:nvSpPr>
        <dsp:cNvPr id="0" name=""/>
        <dsp:cNvSpPr/>
      </dsp:nvSpPr>
      <dsp:spPr>
        <a:xfrm>
          <a:off x="0" y="0"/>
          <a:ext cx="3426003" cy="1152000"/>
        </a:xfrm>
        <a:prstGeom prst="rightArrow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28BDD-4742-489F-ADF5-339D3F388FDC}">
      <dsp:nvSpPr>
        <dsp:cNvPr id="0" name=""/>
        <dsp:cNvSpPr/>
      </dsp:nvSpPr>
      <dsp:spPr>
        <a:xfrm>
          <a:off x="0" y="331582"/>
          <a:ext cx="2843850" cy="5573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Analysis</a:t>
          </a:r>
          <a:r>
            <a:rPr lang="en-IN" sz="1600" kern="1200" dirty="0"/>
            <a:t>(</a:t>
          </a:r>
          <a:r>
            <a:rPr kumimoji="0" lang="en-US" sz="16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rPr>
            <a:t>I</a:t>
          </a:r>
          <a:r>
            <a:rPr kumimoji="0" lang="en-US" sz="1600" b="1" i="0" u="none" strike="noStrike" kern="1200" cap="none" normalizeH="0" baseline="-30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rPr>
            <a:t>C  </a:t>
          </a:r>
          <a:r>
            <a:rPr lang="en-IN" sz="1600" kern="1200" dirty="0"/>
            <a:t>&amp; </a:t>
          </a:r>
          <a:r>
            <a:rPr kumimoji="0" lang="en-US" sz="16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  <a:sym typeface="Symbol" pitchFamily="18" charset="2"/>
            </a:rPr>
            <a:t>V</a:t>
          </a:r>
          <a:r>
            <a:rPr kumimoji="0" lang="en-US" sz="1600" b="1" i="0" u="none" strike="noStrike" kern="1200" cap="none" normalizeH="0" baseline="-30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  <a:sym typeface="Symbol" pitchFamily="18" charset="2"/>
            </a:rPr>
            <a:t>CE</a:t>
          </a:r>
          <a:r>
            <a:rPr lang="en-IN" sz="1600" kern="1200" dirty="0"/>
            <a:t>)</a:t>
          </a:r>
        </a:p>
      </dsp:txBody>
      <dsp:txXfrm>
        <a:off x="0" y="331582"/>
        <a:ext cx="2843850" cy="5573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416A4B-0B80-4179-9DC2-17925C118C85}">
      <dsp:nvSpPr>
        <dsp:cNvPr id="0" name=""/>
        <dsp:cNvSpPr/>
      </dsp:nvSpPr>
      <dsp:spPr>
        <a:xfrm>
          <a:off x="0" y="8746"/>
          <a:ext cx="2583842" cy="1368000"/>
        </a:xfrm>
        <a:prstGeom prst="rightArrow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28BDD-4742-489F-ADF5-339D3F388FDC}">
      <dsp:nvSpPr>
        <dsp:cNvPr id="0" name=""/>
        <dsp:cNvSpPr/>
      </dsp:nvSpPr>
      <dsp:spPr>
        <a:xfrm>
          <a:off x="1" y="384228"/>
          <a:ext cx="2117034" cy="6618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93040" rIns="0" bIns="19304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(</a:t>
          </a:r>
          <a:r>
            <a:rPr kumimoji="0" lang="en-US" sz="19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  <a:sym typeface="Symbol" pitchFamily="18" charset="2"/>
            </a:rPr>
            <a:t>R</a:t>
          </a:r>
          <a:r>
            <a:rPr kumimoji="0" lang="en-US" sz="1900" b="1" i="0" u="none" strike="noStrike" kern="1200" cap="none" normalizeH="0" baseline="-30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  <a:sym typeface="Symbol" pitchFamily="18" charset="2"/>
            </a:rPr>
            <a:t>E, </a:t>
          </a:r>
          <a:r>
            <a:rPr kumimoji="0" lang="en-US" sz="19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rPr>
            <a:t>R</a:t>
          </a:r>
          <a:r>
            <a:rPr kumimoji="0" lang="en-US" sz="1900" b="1" i="0" u="none" strike="noStrike" kern="1200" cap="none" normalizeH="0" baseline="-30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rPr>
            <a:t>1,</a:t>
          </a:r>
          <a:r>
            <a:rPr lang="en-IN" sz="1900" kern="1200" dirty="0"/>
            <a:t>&amp;</a:t>
          </a:r>
          <a:r>
            <a:rPr kumimoji="0" lang="en-US" sz="19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rPr>
            <a:t>R</a:t>
          </a:r>
          <a:r>
            <a:rPr kumimoji="0" lang="en-US" sz="1900" b="1" i="0" u="none" strike="noStrike" kern="1200" cap="none" normalizeH="0" baseline="-30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rPr>
            <a:t>2</a:t>
          </a:r>
          <a:r>
            <a:rPr lang="en-IN" sz="1900" kern="1200" dirty="0"/>
            <a:t> )</a:t>
          </a:r>
        </a:p>
      </dsp:txBody>
      <dsp:txXfrm>
        <a:off x="1" y="384228"/>
        <a:ext cx="2117034" cy="6618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20T04:17:19.7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2682 3450 424 0,'0'0'85'0,"0"0"-58"15,0 0 9-15,0 0 3 16,0 0-14-16,0 0 17 15,-18-39 1-15,15 35-16 0,3 2-7 16,0-2-5-16,0 2-13 16,0 2 5-16,0 0-4 15,0 0 0 1,0 0-3-16,0 0 4 0,0 0-3 16,0 0 0-16,0 0-1 15,0 0 0-15,0 0 0 16,0 0 0-16,0 10 0 15,-4 12 0-15,-1 12 2 16,4 7 1-16,-4 11-2 16,1 2-1-16,3 0 2 15,-1 3-2-15,0-3 0 0,1-2 0 16,-4 0 0-16,0-4 0 16,1 0 0-16,-2-4 0 15,0-7-2-15,6-9 0 16,-5-11-11-16,5-8 13 15,0-9 0-15,0 0-3 16,0 0 3-16,0 0-9 16,0 0 9-16,0 0 1 15,0 0 0-15,0-9 1 16,0-5-2-16,5 0 2 16,5-2 1-16,-3-2-1 15,5 4-2-15,0 0 0 16,1 0 0-16,2 3 0 15,5 0 0-15,-4 2 0 16,5 2-1-16,3 2-5 0,-7 0-5 16,10 3-2-16,-3 2 2 15,3 0 0-15,-6 0-1 16,4 0 0-16,-6 0-15 16,-4 0-56-16,0 0 22 15,-5 0-42-15</inkml:trace>
  <inkml:trace contextRef="#ctx0" brushRef="#br0" timeOffset="493.12">2799 3664 570 0,'0'0'81'0,"0"0"-81"16,0 0-2-16,0 0-1 16,0 0 6-16,0 0 21 15,0 8 34-15,-13-1-20 0,-12-2-26 16,-10 0-8-1,3-5-1-15,-1 0 6 0,-1 0 2 16,6-10 6 0,3-12 13-16,1-8-13 0,3-7-9 15,3-7-2-15,3-6-1 16,7 2-2 0,8 5 3-16,0 2 3 0,0 6-8 15,12 1-1-15,12 5 0 16,0 4 0-16,-1 4 3 15,5 7-3-15,0 5-2 16,6 8 2-16,-1 1-2 16,-1 1 0-16,4 22-4 15,4 8-12-15,-2 4-22 0,-2 4-9 16,-1 0-12-16,-3-1-68 16,0-7-87-16</inkml:trace>
  <inkml:trace contextRef="#ctx0" brushRef="#br0" timeOffset="792.95">3297 3468 100 0,'0'0'472'0,"0"0"-437"16,0 0-13-16,0 0 36 15,0 0-11-15,0 0-20 16,-14-7-10-16,7 14-8 0,0 9 0 16,0 5-9-16,-1 5 5 15,-4 8-3-15,-1 3-1 16,-3 3 1-16,-5 5 1 16,0 1-1-16,-4-2-1 15,-7 0-1-15,11-9-1 16,-4-8 1-16,3-6-47 15,2-10-47-15,0-9-52 16,4-2-206-16</inkml:trace>
  <inkml:trace contextRef="#ctx0" brushRef="#br0" timeOffset="1061.32">2963 3565 476 0,'0'0'75'0,"0"0"-63"15,0 0 8-15,0 0-1 16,0 0-4-16,0 0 5 16,34-53 1-16,-20 53-12 15,-2 0-9-15,3 17 5 16,4 7 5-16,-2 3-4 16,5 5 5-16,-4 5-4 15,9 0-1-15,-6 2 5 0,4-1-8 16,-5-3-2-1,-3-2-1-15,3-1 0 0,-5-5-68 16,-2-9-67-16,-4-7-284 16</inkml:trace>
  <inkml:trace contextRef="#ctx0" brushRef="#br0" timeOffset="1287.45">3474 3733 677 0,'0'0'65'15,"0"0"-32"-15,0 0 5 0,0 0-23 16,0 0 3-16,0 0-9 16,-26-22-9-16,26 22-4 15,0 0-49-15,0 2-19 16,0 8-5-16,0-5-80 15,5-1-244-15</inkml:trace>
  <inkml:trace contextRef="#ctx0" brushRef="#br0" timeOffset="1544.53">3576 3565 389 0,'0'0'173'0,"0"0"-132"16,0 0-31-16,0 0 6 15,0 0 6-15,0 0 19 16,-15 44-18-16,12-17-5 16,3 5-7-16,0 2-6 15,0 4-2-15,0 2 0 16,0 2 0-16,0 0-3 15,0 1-24-15,-3-5-92 16,-21-1-184-16</inkml:trace>
  <inkml:trace contextRef="#ctx0" brushRef="#br0" timeOffset="2103.44">2300 4144 401 0,'0'0'134'0,"0"0"-122"16,0 0-10-16,0 0-2 15,0 0 3-15,0 0 18 16,-6 0 22-16,6 0-21 15,0 0-14-15,9 0-5 16,7 0 3-16,5 0 9 16,7 0 0-16,5 0 9 15,6 0-17-15,9 0-2 0,7 0 5 16,14 0-1-16,15 0-4 16,12-4-3-16,9 1-1 15,8-2-1-15,1-1 1 16,-2-1 0-16,-10 0-1 15,-13 0 0-15,-27 0-1 16,-21 2 2-16,-20 1-1 16,-11 3 0-16,-5 1 0 15,-5 0-1-15,0 0-1 16,0 0-56-16,0 0-38 16,0 0-50-16</inkml:trace>
  <inkml:trace contextRef="#ctx0" brushRef="#br0" timeOffset="2575.19">2324 4274 356 0,'0'0'46'16,"0"0"-46"-16,0 0-6 16,0 0 6-16,0 0 17 15,0 0 4-15,36 5 25 16,-22-1-19-16,1-3-8 15,11 2 15-15,3 1-17 16,12-1-7-16,7-1 0 16,9-2-7-16,10 0-1 15,16 0 0-15,5-2 0 16,11-8-1-16,5 3 0 16,-4-1 0-16,-7 0 0 15,-5 3-1-15,-18 3-1 0,-19 1 1 16,-21-1 0-1,-15 2-2-15,-13 0 2 0,-2 0 0 16,0 0 0-16,0 0 0 16,-2 3-27-16,-8 1-71 15,-1-1-306-15</inkml:trace>
  <inkml:trace contextRef="#ctx0" brushRef="#br0" timeOffset="42767.83">8738 3942 468 0,'0'0'52'0,"0"0"-48"16,0 0 0-16,0 0 22 16,0 0 3-16,0 0 6 15,0 0-5-15,0 0-4 16,0 0-5-16,0 0 2 15,0 0-12-15,0 0 9 16,0 0-12-16,0 0 10 16,0 0-10-16,0 0 1 15,0 0-1-15,0 0-2 16,0 0-2-16,0 0 3 16,0 0-7-16,0 0 1 15,0 0 0-15,0 0 6 16,0 0 1-16,0 0 2 0,0 0-7 15,0 0-3 1,0 0 0-16,0 0-2 0,0 2 0 16,0 5-11-16,0 5 5 15,0 2 8-15,0 0 0 16,0 1-2-16,0-1 2 16,0-1-1-16,4 2 0 15,1 2 1-15,-2-2 0 16,0 3 0-16,-3 0 0 15,4-2 0-15,-4 5 0 0,0-3 0 16,0 3 0-16,0-3 0 16,3 2-1-16,2-4 1 15,3 1-1-15,2 0 1 16,-3 0 0 0,-2 2 0-16,-3 3 0 0,2 0 1 15,-4 2-1-15,0-1 0 16,0 1 0-16,0-4 0 15,0-3 0-15,0-3 0 16,0-2 0-16,0-3 0 16,0 2 0-16,0 1 0 15,0 1 0-15,0 1 0 16,0 2 1-16,4 1-1 16,1-4-1-16,-3 0 1 15,2-3 0-15,0-4 0 0,-2 1 0 16,1-2-1-16,-2-2 1 15,4-1-5-15,-5 0-4 16,5-1 7 0,-3 1-6-16,1 0-8 0,-2 1 2 15,-1-3 13-15,0 0-7 16,0 0 1-16,0 0 3 16,0 0 3-16,0 0 0 15,0 0 1-15,0 0-2 16,0 0 2-16,0 0 0 15,0 0 1-15,0 0 0 16,0 0 0-16,-5 0-1 16,-7 0-1-16,-3 0 1 15,-5 2 1-15,1 0-1 0,-2-1 0 16,-3 1 0-16,-1 3 0 16,-4-2 0-16,1 1 0 15,3 1 0-15,-7 1-1 16,6-3 2-16,1 1-1 15,0-1 0-15,8 1 0 16,-2-1 0-16,8 2 0 16,3-3 0-16,3 3 0 15,0-3-1-15,5 0 0 16,0 0 0-16,0 4-3 16,0-3-4-16,0 4-24 15,0 1 30-15,10 0-8 16,8 1 8-16,5 3 2 0,4-2 0 15,14 2 0 1,8 2 1-16,7-1 0 0,2 6 1 16,2 2-2-16,-11 1-2 15,-4 0-11-15,-9 0-15 16,-7-3 3-16,-5-2 12 16,-8-3 7-16,-6-5-1 15,-8 1-4-15,1-5 4 16,-3-1 5-16,0-1 1 15,0-3 1-15,0 2 0 0,0 2 0 16,0-1 0 0,-10 1 4-16,-9 3 4 0,-3-2 0 15,-8 2 0-15,-8 1 20 16,-7 2-7-16,-3 1 2 16,0-1-7-1,2-2 2-15,1 1 1 0,6-1-8 16,1 2-4-16,9 0-2 15,-5 1-1-15,10 1-3 16,1 0 1-16,5 1 0 16,7-4-1-16,4-1-1 15,7 1 0-15,0 0 2 16,0-1-2-16,8 1 1 16,12 1 3-16,11-1-3 15,1-1 0-15,5 2 0 0,-1-1-1 16,1 0 2-16,-5 0-2 15,-2 1 0-15,0 2-2 16,-9 1 2-16,2 0 0 16,-3 3 0-16,-8-1 0 15,-4-2-1-15,-8 4-2 16,0 0 0-16,0-1-6 16,-17 3-14-16,-10-5 23 15,-7 3 5-15,-6-2 0 16,-1 0 0-16,-3 0 3 15,-2-1-3-15,1 0 3 16,1-2-1-16,12-2 1 0,2 3-5 16,9-4 0-16,6 5-1 15,6-2-2-15,3 0 0 16,6 0 0-16,0 0-1 16,0 0-4-16,11-1-2 15,15 5-4-15,14-3 2 16,8 2 5-16,8 0 2 15,1 0 1-15,0-1 1 16,-15-1 1-16,-10-1-1 16,-13-4 7-16,-8-1-4 15,-6-5-2-15,-5 0 0 16,0-1 5-16,0 1 25 16,0 1-4-16,-1 1-9 0,-6-2-13 15,4-2-2 1,3 0 0-16,-5 0-3 0,5 0 3 15,0 0-2-15,0 1-1 16,0 1 0-16,0 0 2 16,-4 2 0-16,-2 3 2 15,0 2 4-15,2 0-6 16,-1 1-1-16,1 3-1 16,2-1 1-16,-3 6 2 15,1 2-2-15,-1 7-1 16,4 0 1-16,-8 4 0 15,7 1-1-15,-3 1 9 0,2 1-7 16,2 2 3 0,-5 1-4-16,2-2 0 0,2-3-1 15,-2 0 2-15,3 1-2 16,1-2 2-16,0-1-2 16,0 4 0-16,0-3 0 15,0 1 0-15,0-2 0 16,0-3 0-16,0 1-2 15,0 0 4-15,-8 1-2 16,3-3 0-16,-1 0 0 16,0 0 0-16,1-2 2 15,1-2-4-15,4-2 2 16,-1 1 0-16,-1-2 2 16,-1 1-2-16,-1 3 1 15,3-2-2-15,-1 5 1 0,0 2 0 16,-1-3-3-16,3 1-16 15,-3-2 19-15,1 0-3 16,0 2 6-16,2 0-3 16,0 2 1-16,0 0-1 15,0-4 2-15,0 0 2 16,0 0-2-16,0-3-1 16,0 0 2-16,0 1-3 15,0-4 0-15,0-1 0 16,0 1 1-16,0 0-1 15,0-4 0-15,-1 0 1 16,-2 1-1-16,-1-5 1 0,4 2-1 16,-3 0 0-1,1-1 0-15,1 2 1 0,1-2 1 16,0-2-2-16,-2-2 1 16,2-1 1-16,0-2-2 15,-3-1 0-15,3 0 0 16,0-1 0-16,0-2 0 15,0 0 0-15,0 0 1 16,0 0-1-16,0 0 0 16,0 0 0-16,0 0 2 15,0 0-1-15,0 0 0 16,0 2 2-16,0-2-1 16,0 1 0-16,3-1-2 15,2 0 2-15,3 0 0 16,2 0-2-16,5 0 0 15,2 0-1-15,3 0 0 0,-3 0-2 16,4 0 3-16,3 0 1 16,-3 0-1-16,2 0 0 15,2 0 0-15,1 0 0 16,-4 0 2-16,3 0-2 16,2 0 0-16,1 0 0 15,0 0-1-15,3 0 1 16,-1 0-2-16,-1 0 2 15,4 0 4-15,0 0-3 0,-1 0 0 16,7 2 1-16,-5 2-2 16,1 1-3-16,1-1 3 15,-4 1 5-15,3-1-5 16,-1 1-1-16,0-2 0 16,3 1 1-16,3-1 0 15,-2-3 0-15,5 2 0 16,2 0 4-16,1 0-1 15,-2-1-3-15,1 3 2 16,6-4 1-16,3 2 0 16,2-1-3-16,2-1 3 15,-7 2-3-15,1 0 0 16,-4-2 1-16,-7 2-1 16,-5-2 0-16,-8 0 0 15,-10 0 0-15,0 0 3 16,-9 0 0-16,-9 0-2 0,0 0 1 15,0 0 16-15,0 0 19 16,0 0-23 0,0 0 5-16,0 0-12 0,0 0 1 15,0 0-5-15,0 0-3 16,0 0 0-16,0 0-2 16,0 0-15-16,0 0-10 15,0 0-22-15,0-4-28 16,0-10-125-16</inkml:trace>
  <inkml:trace contextRef="#ctx0" brushRef="#br0" timeOffset="44549.5">11055 6755 300 0,'0'0'226'0,"0"0"-194"16,0 0-15 0,0 0 19-16,0 0 4 15,0 0-1-15,0 0 2 16,-61-42-4-16,44 40-17 16,-1 1 1-16,-4 1-18 0,0 0 1 15,-4 0 6-15,-3 0-8 16,1 0 1-16,-3 1 2 15,4 6 1-15,-3 1-1 16,4-1 3-16,-1 3 7 16,2 2-7-16,-1-3 0 15,1 4 4-15,3 3-4 16,-7-2 3-16,5 2 1 16,-2 0-11-16,0 3 0 15,2-2 1-15,2 1 1 16,3 2 0-16,1 1 1 0,3 4-1 15,0 2-2-15,-1 4-1 16,5 2 2 0,-4 4-2-16,5-2 1 0,-1-1-1 15,0 0 2-15,3-2 0 16,3-2-2-16,3-3 5 16,-3 2-5-16,1-2-2 15,0 0 2-15,2 3 0 16,-3-3 1-16,3 0 2 15,-1 2-2-15,3-1-1 16,0 2 2-16,0-2-2 16,0-1 3-16,0-2-1 15,6-1-2-15,3 0 5 0,1-1-5 16,-4 0-2-16,3-1 2 16,-3-2 6-16,4-1-6 15,0 0 1-15,-4 0-1 16,5-1-7-16,-1 3 4 15,5-2 3-15,0 1 4 16,4 4-4-16,6 2 1 16,5-1 5-16,1 0-4 15,0 1-1-15,2-2 14 16,-3-2-10-16,0-3-4 16,-7-2 2-16,4-2 3 0,-2-7-5 15,1 5 6 1,0-4-4-16,8 1 10 15,2 2-13-15,4-3 9 16,10 4-3-16,2-3 0 0,3-2 4 16,-5-1-10-16,0 2 6 15,-2-4-2-15,-2 0-2 16,6 0-2-16,-1 0 7 16,3-5-6-16,-1 0 2 15,2 0-3-15,-2 0 2 16,0 0-2-16,4 0 1 15,3-6-1-15,-4-5 3 16,3 1-5-16,-2-3 6 16,-3-4-8-16,-3-7 6 0,-3 0-2 15,-7-6 0 1,-1-5-10-16,-3-3 10 0,3-2-1 16,1 0 1-16,-2-5-10 15,-3-1-8-15,-6-3 5 16,-7 0 10-16,-8 2 3 15,-9-2 2-15,-2-2 1 16,-4 1 6-16,0 0-6 16,0 0 13-16,0 5-11 15,-6 0-3-15,-3 2 1 16,-1-1-3-16,2-1 0 16,-3 1 0-16,-4-3 1 15,0 0 0-15,-4 1 1 0,-2-3-2 16,-1 5 2-16,0 3-2 15,-6 2 0-15,0 3 0 16,-3-1 0-16,1 5 4 16,-2 0-4-16,0 5-1 15,1 2-3-15,0 3 4 16,0 0 0-16,0-1-1 16,-4 2 1-16,6 3 0 15,-6-3 0-15,0 1 5 16,-1-2-5-16,-2 3 1 15,6 0-1-15,-4 7 0 16,-1-2 0-16,4 5-5 16,-1 1 5-16,-2 5 0 15,0 0-1-15,-4 1 1 0,6 1 0 16,0-2 0-16,7 3 0 16,0 0 0-16,6 0-5 15,1 0-6-15,-1 0 6 16,1 0 1-16,-2 0 0 15,-2 7-1-15,-2 2 2 16,1-1-2-16,-2 2 5 16,5-1-1-16,-3 1-4 15,0 3 4-15,3-3-4 16,0 4 2-16,-4 3 3 16,5-2 0-16,-5 0-3 0,-4 0 0 15,12-1-1 1,-2 1-11-16,6-1-13 15,3 2-26-15,1-2-35 16,4 1-109-16,1-4-347 0</inkml:trace>
  <inkml:trace contextRef="#ctx0" brushRef="#br0" timeOffset="45108.23">10553 6922 651 0,'0'0'107'0,"0"0"-81"16,0 0 4-16,0 0-7 15,0 0 5-15,0 0 1 16,0 0-18-16,0-8-10 16,4 21 0-16,-2 11 1 15,0 14 15-15,-2 13 0 16,2 6-4-16,-1 9-3 16,1-4-3-16,3 2 2 15,0-1-5-15,-3 2 0 16,3-1-1-16,-5 0 7 15,0-5 5-15,0-8-8 16,0-7 6-16,-5-6-4 16,3-10-5-16,0-6-3 15,-1-6-1-15,3-7-1 0,0-2-37 16,0-6-38-16,-3-1-39 16,1 0-119-16</inkml:trace>
  <inkml:trace contextRef="#ctx0" brushRef="#br0" timeOffset="45614.86">10583 7548 188 0,'0'0'541'0,"0"0"-481"16,0 0-47-16,0 0 22 16,0 0 6-16,0 0 3 15,6-8-27-15,8-3-15 16,-3-1 4-16,4 0-4 16,1-5 0-16,0-3 1 15,9-2 1-15,3-4-2 16,2-2-2-16,11-4 2 15,1-1-1-15,10-5 0 0,1-1 1 16,2-3-2-16,0-3 1 16,0-2-1-16,1 0-3 15,2-1 3-15,0 8 4 16,-1 3-4-16,-1 6 1 16,-9 7-1-16,-5 1 0 15,-6 5 0-15,-9 0 1 16,-4 7-2-16,-8 1 2 15,-5 7-1-15,-7-1 0 16,-3 4 0-16,0 0 0 16,0 0 0-16,0 0-1 15,0 0 0-15,0 0 1 16,0 0-22-16,0 0-44 16,0 0-41-16,-16 7-78 15</inkml:trace>
  <inkml:trace contextRef="#ctx0" brushRef="#br0" timeOffset="46316.75">10634 7593 587 0,'0'0'44'0,"0"0"-15"16,0 0 51-16,0 0-16 16,0 0-14-16,0 0-14 15,2-2-18-15,-2 2-4 16,4 0 1-16,2 0-7 15,3 0 0-15,2 0 5 0,4 0-1 16,3 0-5 0,1 0-5-16,3 9 1 0,3 4-3 15,1 6 1-15,9 4-1 16,3 6 3-16,9 2-3 16,9 2 1-16,2 1-1 15,4-1 0-15,4 2-2 16,-1 1 2-16,6 3 3 15,-3 0-2-15,2 3 0 0,-4 2-1 16,-5-6 4 0,-7-4-4-16,-7-5 0 0,-8-13 24 15,-8-4-19-15,-8-3 12 16,-2-4 2 0,-10-2-10-16,-3-1-9 15,-8-2 3-15,0 0 0 0,0 0 9 16,0 0-9-1,0 0-3-15,-8 0-13 0,1-2-32 16,2-6-20-16,-2-4-46 16,-3-5-158-16</inkml:trace>
  <inkml:trace contextRef="#ctx0" brushRef="#br0" timeOffset="47031.7">11431 7790 576 0,'0'0'141'0,"0"0"-131"16,0 0-8-16,0 0 19 15,0 0 49-15,0 0 0 16,-38-32-40-16,38 32-11 15,0 0-1-15,0 0-2 16,0 0-6-16,0 0-3 16,0 0 0-16,0 0-2 15,0 0-3-15,1 0-2 0,4 0 9 16,4 2-2-16,1 8 11 16,3 3-2-16,3 4-13 15,3 3-2-15,4 5-1 16,5 1 0-16,-6 1 6 15,3 3-6-15,-7 1 1 16,3 1-2-16,-5 0 1 16,-1-4 0-16,-1-2 1 15,-3-5-1-15,0-5 1 16,-3-4-1-16,-2-5 0 16,-1-2 0-16,-5-1 0 15,3 1 0-15,-1-1 0 16,-1-1 0-16,-1-3-2 15,0 4-2-15,0-4 4 16,0 0-1-16,0 0 1 0,0 0 0 16,0 0 0-16,0 0 0 15,0 0 5-15,-6 0-2 16,-5 0 0-16,-8 0-1 16,2 0 1-16,-2 0-3 15,1-4 1-15,-5 1 1 16,-2-3 0-16,-4-1 3 15,-7 0 9-15,-9-2-10 16,-4-1 9-16,-3 3-2 16,2-3 1-16,2 0 0 0,8 2-2 15,7 1-9-15,4 0-1 16,8 2 5-16,9 2-5 16,7 1-3-1,5 2 2-15,0 0-4 0,0 0-21 16,2 0-28-16,23 12-34 15,11 0-76-15</inkml:trace>
  <inkml:trace contextRef="#ctx0" brushRef="#br0" timeOffset="49531.91">11722 8247 483 0,'0'0'168'16,"0"0"-148"-16,0 0 69 15,0 0-47-15,0 0 9 0,0 0 3 16,-12-29-4-16,12 29-14 16,0 0-19-16,0 0-7 15,0 0-8-15,0 0 6 16,0 0-7-16,0 0 9 15,0 0-4-15,0 0-1 16,0 0 3-16,0 0-7 16,0 0-1-16,0 2 0 15,0 15 0-15,0 9 3 16,0 9-2-16,0 10 0 16,5 19 0-16,-5 3-1 15,3 3-1-15,-1 0-4 16,0-9 5-16,1-1 0 15,-3-4-4-15,0-5 4 16,0-7 0-16,0-8 1 0,0-2-1 16,-3-7 0-16,1-11-28 15,2-2 28-15,0-6 0 16,0-4 0-16,0-2-2 16,0 0 2-16,0-1 0 15,0 1 0-15,0 0 0 16,0 0 0-16,0-2 0 15,0 0 0-15,0 0 2 16,0 0-2-16,0 0 0 16,0 0 0-16,0 0 0 0,-2 0 0 15,1 0 2-15,-1 0-2 16,0 0 0-16,-1 0 0 16,-2 0 1-16,0-4-1 15,-1-1 0-15,-6 1-3 16,-2-1 3-16,-6 1 2 15,-5 4-2-15,-1 0 0 16,-2 0 0-16,-3 0 0 16,-5 0 0-16,0 0 0 15,-3 0 0-15,-4 0 2 16,0 0-1-16,1 0-1 16,6 2 2-16,8 2-2 15,9-1 4-15,0 3 2 0,13-5-6 16,0 1 0-1,6-2-4-15,0 4 1 0,0-1-2 16,6 4 5-16,11 0 3 16,8-1-2-16,8 3 2 15,5 0-3-15,10 3 0 16,6 4-2-16,2 3-11 16,6 2 10-16,-1 1-2 15,2 1-9-15,-4 1-1 16,-5 2 14-16,-1-1-1 15,-12-3 1-15,-10-1 1 16,-9-7 1-16,-11-7-1 16,-11 1-3-16,0-6 3 15,0 0 11-15,-6 2 11 0,-9-3-20 16,-5 4 0-16,0-4 2 16,1 2 0-16,-4 3-1 15,0-1-1-15,-9 1-2 16,-4 1 3-16,0 2-1 15,-9-2-2-15,4 1 1 16,-7 4-1-16,1-2 0 16,-3 2 1-16,1 1 2 15,-2-3 6-15,4 3 2 16,7 1-6-16,7 2 4 16,11 0 3-16,7 0-12 0,9-3-35 15,6 1 35 1,0-1 0-16,8 4-2 0,20 2-7 15,4 1-3-15,12-1-2 16,5 0 1-16,-2 2 11 16,1-4-6-16,-5-4 4 15,2-2 4-15,-4-2 1 16,-2-2 0-16,-3 3-1 16,-2 1 1-16,-8 1-1 15,-8 2 0-15,-6-4-1 16,-9 0 0-16,-3-3-7 15,-5 0 8-15,-18 1 18 0,-2-1-5 16,-1 1-4 0,-1 6-1-16,-7-1-7 0,-2 7-1 15,-6 1-8-15,4-2 8 16,-3 4 2 0,8-3 1-16,7-3 9 15,3 0-8-15,12-3-3 16,9-1 0-16,2-1-2 0,0-2-9 15,0 5 5-15,13 0 0 16,10 0 3-16,3 1 1 16,3-3-1-16,7 0 2 15,-1 1-1-15,2-2 0 16,-2 0 0-16,-6 2 1 16,-4-3 0-16,-10-1 2 0,-9-3 5 15,-3-3 11-15,-3-4-14 16,0 2 1-16,0 3 1 15,0 6-6-15,0 5 3 16,0 6-2 0,0 8 3-16,0 8-1 0,0 5 15 15,0 1-18-15,0 6 10 16,2 0 3-16,6 5-12 16,-2 9 0-16,2-1-2 15,0 2-15-15,2-1 16 16,-3-3 0-16,-2-7-2 15,1-2-3-15,-4-11 5 16,-2-6 3-16,0 1-1 0,0-6-2 16,-2-3-1-1,-4-3 1-15,2-7 2 0,4-3-2 16,0-4 0-16,0-3-1 16,0 0 1-16,0 0-6 15,0-3 6-15,0-2 0 16,0 0-1-16,0-1 1 15,0-1 1-15,0 0-1 16,0 0-6-16,0 0-6 16,0 0 5-16,0 0-2 15,0-5-2-15,0-4-5 16,-5-1 11-16,-13-3 2 16,1 1-11-16,-13 0-4 0,-6-1 0 15,-4 2 17-15,-2 3-1 16,-1 3 2-1,3-1 6-15,1 5-1 0,-2-2 8 16,0-2-4-16,1 3 0 16,2 0 6-16,8 2 10 15,3 0-7-15,8 0 5 16,7 0-8-16,5 0-7 16,4 0-5-16,3 0-3 15,0 0 0-15,0 0-1 16,0 0-3-16,0 0 3 15,6 0 1-15,9 4 1 0,1 1 0 16,9-1 1 0,5 0-2-16,11-1 0 0,12-1 0 15,10-2 0-15,15 0-2 16,12 0 1-16,6 0 1 16,7 0 0-16,-1 0-3 15,-4 0 3-15,-10 0 6 16,-17 0-5-16,-17 0-1 15,-18 0 3-15,-16 2 10 16,-9-1 4-16,-11-1-15 16,0 0 0-16,0 0 9 15,0 0-10-15,0 4-1 16,-11-1-7-16,-1 2 3 16,-3 2 4-16,2 0 0 15,-7 3 2-15,-1 4-2 0,-3 4 0 16,-4 3 0-16,2 10 5 15,0 4-2-15,3 8 1 16,-2 0-4-16,4 3 0 16,-4 3 0-16,3-1 0 15,-8-7-61-15,-6-2 61 16,3-12 14-16,2-4-7 16,5-6-7-16,2-8-5 15,11-4-21-15,0-5-14 16,2 0-46-16,-1-7-89 15,-4-10-549-15</inkml:trace>
  <inkml:trace contextRef="#ctx0" brushRef="#br0" timeOffset="49897.91">11237 11198 407 0,'0'0'60'0,"0"0"-59"16,0 0 43-16,0 0-15 0,0 0 4 15,0 0 15 1,0 0 26-16,8-20-3 0,-5 20-18 15,2 0-3-15,2 0-4 16,2 0 7-16,5 10-16 16,2 7-13-16,11 8 0 15,-1 16-9-15,10 7-3 16,5 12-8-16,2 7-3 16,9 4-1-16,-1-1 0 15,1-4-6-15,-14-8-37 16,-8-8-51-16,-10-14-38 15,-15-18-159-15</inkml:trace>
  <inkml:trace contextRef="#ctx0" brushRef="#br0" timeOffset="52654.38">11477 3924 210 0,'0'0'235'0,"0"0"-132"16,0 0-31-16,0 0 24 16,0 0-21-16,0 0-39 15,5 0-10-15,-5 0-16 16,0 0-4-16,0 0-1 16,0 0-5-16,0 0 0 15,0 0 0-15,0 0-1 0,0 5 1 16,0 8 0-16,0 3 0 15,0 1 1-15,0 4 0 16,5 3-1-16,-3 4 2 16,2 10-2-16,1 12 1 15,-1 10 2-15,1 7 0 16,-3 3 2-16,6-3-2 16,-7-4-2-16,0-8-1 15,-1-8 1-15,0-6-1 16,0-7 3-16,0-2-1 15,-1-2 14-15,-8-9-6 16,4 0-3-16,-1-6-3 16,5-3 1-16,-2-3-4 15,3-6-1-15,0 1 0 0,0-4 0 16,0 0 5-16,0 0-4 16,0 0 0-16,0 0-1 15,0 0 2-15,0 0 1 16,0 0-3-16,0 0 2 15,0 0-1-15,0 0-1 16,0 0-1-16,0 0-3 16,0 0 8-16,0 0-8 15,0 0 2-15,0 0 2 16,0 0 0-16,0 0 1 16,0 0-1-16,0 0 0 15,0 0-3-15,0 0 6 16,0 0-6-16,-1 0 2 15,0 0 1-15,-4 0 0 16,-5 0 0-16,1 0-1 16,-2 0-6-16,0 0 1 0,-3 0 0 15,3 0 3-15,-7 0 1 16,-3 0 1-16,-4 0 1 16,-1 1 1-16,-1 1-1 15,1-1 0-15,6 1 0 16,0-2 0-16,13 2 0 15,-2-2-1-15,9 2 1 0,0 1-1 16,0 4-7 0,0 4-20-16,0 5 25 0,9-2 3 15,5 0-2-15,4 2 2 16,5-6 0-16,7 3 0 16,2-3-1-16,8 0 1 15,6-3 0-15,2 3 0 16,0 1 0-16,-3 2 1 15,-2 3 0-15,-13-2-1 16,-8-4 0-16,-7-1-1 16,-6-3 0-16,-8-3-2 15,4-1 3-15,-5-2 5 16,0 0-5-16,0 0-1 16,0 0 0-16,0 2-3 15,0-2 8-15,0 1-4 0,-5 1 0 16,-11 2 4-1,-9-1-2-15,-6 1 3 0,-2 0-3 16,-2 1-1-16,-3 1-1 16,-7-3 1-16,5 2-1 15,-4-1 1-15,2-3-1 16,-3 3 2-16,4-1-2 16,4 1 0-16,9 1 1 15,3-2 5-15,10 2 6 16,3-2-7-16,12 1-5 15,0 1 0-15,0 2-1 16,0 6-2-16,0-1 2 0,15 6-2 16,7 3 3-1,5 0 0-15,13 3 0 0,10 0-3 16,15 0 3 0,12-1 0-16,7-1 0 0,0 1-2 15,-11-3 2-15,-12-2-5 16,-22-6-5-16,-16-4 1 15,-17-5 7-15,-6 0-4 16,0-3 6-16,-10 5 4 16,-6-3 1-16,-3 3-5 15,-2 0 0-15,-4-1 0 16,-8 4 0-16,-2 5 0 16,-3-3 2-16,-4 2 0 15,2 2-1-15,12-1 1 16,-2 0 1-16,15 1 1 0,5-4-3 15,7 1-1 1,3-1-1-16,0 0 0 0,0 2-5 16,3 3-2-16,12 6 7 15,5 2 0-15,0-2 0 16,2 3-2-16,-1-5 0 16,1 1 3-16,-7-6 0 15,3-4-1-15,-6 3 1 16,-2-6 0-16,1-2 0 15,0 3 0-15,4 0 0 0,0-1 0 16,0 4 1-16,-10 0 2 16,-4 1-3-1,-1 5 1-15,0 1 12 0,-6 6-4 16,-5-1-2-16,-4 0-5 16,2 0-2-1,5-2 2-15,0-1-4 0,3-2 3 16,3-2-2-16,2 1 2 15,0-3 1-15,0 6-1 16,0 0-1-16,0 3 0 16,0-2 2-16,-5 6-2 15,-2-1-2-15,0 1 2 16,-1 0 0-16,-2-2 4 16,2-3-8-16,6-2 4 15,2 0 0-15,0-3 4 0,0-1-4 16,0-2 0-16,0 0-2 15,2-2 2-15,-2 0 0 16,0 0 1 0,0-2 1-16,0 0-4 0,0 1 4 15,0-2-4-15,-7 3 5 16,4 2-3-16,0-2 0 16,1 2 0-16,2-1 0 15,0-1 0-15,-3 2 0 16,3-1 0-16,0 1 0 15,-4 3 1-15,4-3-1 16,-1 0 0-16,1 0 0 16,0 0 0-16,0 2 0 15,-2-1 0-15,2 2 0 0,-2 2 0 16,2 1 0-16,0-1 0 16,0 0 0-16,2-5 0 15,10-2 2-15,-1-2-2 16,-6-2-7-16,-5-6-63 15,0-2-268-15</inkml:trace>
  <inkml:trace contextRef="#ctx0" brushRef="#br0" timeOffset="53993.43">8761 3988 271 0,'0'0'143'0,"0"0"-128"15,0 0-8 1,0 0 27-16,0 0 8 0,0 0-27 16,0 0-11-1,0 0 19-15,0 0-7 0,0-3-7 16,0 0 2-16,0 2 17 15,0-3-7-15,0-1 2 16,0-2-7-16,0-4-9 16,0 1-6-16,0-1 0 15,2-1 2-15,0-1 3 16,1 5-5-16,-3 1 18 16,0 2 20-16,0 0-17 15,0 0-8-15,0 0 4 0,0 0-9 16,0 1 15-16,0 0-21 15,0 2 8-15,0 0-6 16,0 2 4-16,0 0-8 16,0 0-1-16,0 0 0 15,0 0-8-15,0 0-29 16,3 0-32-16,2 0-30 16,-1 0-20-16,-4 0-383 15</inkml:trace>
  <inkml:trace contextRef="#ctx0" brushRef="#br0" timeOffset="55429.21">7781 3814 173 0,'0'0'404'0,"0"0"-380"16,0 0-12-16,0 0 20 15,0 0-3-15,0 0 4 16,-20 0-21-16,20 0-7 15,0 0-5-15,0 0-5 0,0 0 5 16,0 0 2 0,0 0 2-16,6 0-2 0,5 0 4 15,4 0 39-15,9 0-30 16,0 0-7 0,4 0-1-16,0 0-4 0,2 0-1 15,-5 3-1-15,-1-3-1 16,2 5 2-16,2-3-4 15,4 2 5-15,4-1-1 16,0 3-1-16,8 1 0 16,12 0-1-16,-2 0 0 15,6-2 0-15,2-4-2 16,-8 3 2-16,-3-1 0 16,-6 0 1-16,-8 1-1 15,0-2 5-15,1 1-5 16,3 0 0-16,6 3-4 0,3-1 4 15,0-2 0-15,1 1 4 16,4-1-4-16,-3 0 0 16,-1-1 0-16,-7 1 0 15,1-1 0-15,-3 2 3 16,0-1-3-16,-6 1 0 16,0-1-1-16,-5 1 0 15,-4-2 2-15,-3 1-2 16,4-1 2-16,3 0-1 15,10-2 0-15,12 5 0 16,6-3 0-16,12-1-1 16,5 1 1-16,0-2 0 15,-1 0 0-15,-15 2 0 0,-5-2 0 16,-18 2-4 0,-6-2 4-16,-4 0-4 0,-4 0-3 15,6 0 1-15,5 1 2 16,5 1 0-16,7-2 2 15,5 2 0-15,0 0-5 16,-1 1 7-16,-4-1-2 16,-7-2 1-16,-4 0 1 15,-11 0 0-15,-7 0 1 16,-2 0 2-16,4 0-3 16,2 0-3-16,5 0 3 0,11 0 0 15,9 0 2 1,2 0-2-16,4 0-1 0,-1 0 1 15,-4 0 1-15,-9 0-1 16,-5 0 1-16,0-3-2 16,-7 1 3-16,2-2 2 15,2 1-4-15,5-1 0 16,2 1-1-16,4 1 1 16,3-2 0-16,1 4 0 15,-1 0 1-15,-4 0-1 16,-4 0 0-16,0 0 0 15,5 0 0-15,0-1 0 0,7 1 4 16,3 0-2-16,0 0 0 16,2 0-2-16,-3 0-2 15,5 0 1-15,-2 0 2 16,3 0 2-16,3 0-3 16,0 0-4-16,0 0 4 15,-2 0 4-15,-1 0-4 16,3 0-4-16,-3 0 4 15,-7 0 1-15,-9 0-1 16,-14 1 2-16,-11-1-1 16,-9 0 0-16,-6 0 6 15,0 0 26-15,0 0 9 16,0 0-7-16,0 0-18 16,0 0-13-16,0 0-3 15,0 0 7-15,0 0-7 0,0 0-1 16,0 0 0-16,0 4-4 15,-1-2-33-15,-23-2-36 16,-12 0-154-16</inkml:trace>
  <inkml:trace contextRef="#ctx0" brushRef="#br0" timeOffset="56945.78">10369 3119 829 0,'0'0'18'0,"0"0"-15"16,0 0 0-16,0 0 1 16,0 0 8-16,0 0 7 15,0 0 2-15,0-6-11 16,0 6-7-16,0 0 5 15,0 0 2-15,0 0-5 16,0 0 1-16,0 3-6 16,6 18 0-16,3 15-1 15,-1 11 0-15,0 10 1 16,-5 11 5-16,-3 5 0 16,0 1-2-16,0-4 5 15,0-8-5-15,0-11-2 0,-5-8 2 16,-1-13-2-1,4-6-1-15,1-7 0 0,-1-3-9 16,2-3-23-16,0-1-28 16,-3-6-31-16,-4-4-134 15</inkml:trace>
  <inkml:trace contextRef="#ctx0" brushRef="#br0" timeOffset="57618.68">9940 3324 554 0,'0'0'110'0,"0"0"-102"15,0 0-7-15,0 0-1 16,0 0 13-16,0 0 18 16,-101 0 10-16,91 0-7 15,1 0-5-15,4 0 0 16,-1 0-4-16,2 0 2 15,4 0 4-15,0 0-11 16,0 0-13-16,0 0 0 0,0 0-2 16,0-3 8-16,12-6-7 15,23-8-6-15,20-5 2 16,25-7-2-16,21-4 0 16,15-5-3-16,15-4-6 15,-2-2-2-15,-7 0 1 16,-9 6 10-16,-17 9 0 15,-21 7 0-15,-23 9 0 16,-22 6 0-16,-18 7-1 16,-9 0 1-16,-3 0 0 15,0 0-1-15,0 0-1 16,0 0-23-16,0 0-37 16,-11 0-5-16,-9 5-72 15,-5 2-95-15</inkml:trace>
  <inkml:trace contextRef="#ctx0" brushRef="#br0" timeOffset="60867.28">10395 3869 466 0,'0'0'0'16,"0"0"-8"-16,0 0-16 15,0 0 24-15,0 0 33 16,0 0 22-16,0 0-21 16,5 0-21-16,-5 0 12 15,0 0 19-15,0 0 13 16,0 0-18-16,0 0-18 15,0 0-9-15,0 0 1 16,0 0 2-16,0 0-6 16,0 0 3-16,0 0 5 0,0 0 1 15,0 0-15-15,0 0 5 16,0 0 19-16,0 0-9 16,0 0-7-16,0 0-11 15,0 0-1-15,0 0 1 16,0 0-2-16,0 0-13 15,0 0 1-15,0 12-1 16,0 5 13-16,0 6 2 16,-5 0-3-16,2-4 0 15,-2-5 5-15,3-3-5 16,2-8 6-16,0-2-4 16,0-1 1-16,0 0 0 15,0 0 0-15,-1 0 9 16,1-3-3-16,0-16-5 0,0-2-1 15,0-4-5-15,0 5-2 16,0 4 0-16,0 6 3 16,0 3 3-16,0 4 0 15,0 1 1-15,0 0 5 16,0 2-2-16,0 0-2 16,0 0-1-16,0 0-5 15,-5 10 0-15,1 2 3 16,3-3 2-16,-1-3-14 15,2-3-4-15,0-3 15 16,0 0 3-16,0 0 0 0,-3 0 3 16,3-3 3-1,-6-8-6-15,2 1-4 16,-1 3 2-16,5 2-2 16,0 3-28-16,0 2-107 0,0 0-121 15</inkml:trace>
  <inkml:trace contextRef="#ctx0" brushRef="#br0" timeOffset="61983.07">11523 2906 585 0,'0'0'24'0,"0"0"-23"0,0 0 13 15,0 0 47-15,0 0-1 16,0 0-9-16,0-11-33 16,0 11-13-16,0 0-3 15,5 0-4-15,-3 0-1 16,11 16 3-16,-4 12 3 15,3 9-3-15,-1 9 0 16,-4 8 0-16,6 1 0 16,-3-3 0-16,2-3 0 15,-2-8 0-15,1-9-1 16,-7-10 1-16,-2-8 0 16,-2-8-4-16,0-3 3 15,0-3 0-15,0 0 1 0,0 0 2 16,0 0 10-16,0-3-10 15,4-13 10 1,2-5-6-16,3-11-2 0,6-7 6 16,1-6 9-16,0-9-4 15,-1-3 6-15,1 3 5 16,-3 3-7-16,-1 7-8 16,-2 11 5-16,-2 10-10 15,1 5-4-15,-7 9 0 16,2 5-4-16,-4 1 3 15,0 3-1-15,0 0 0 16,0 0 0-16,0 0-3 0,4 0-24 16,-3 4-37-16,0 12 23 15,-1 7 2-15,0 6-47 16,0 1-83-16,0 2-264 16</inkml:trace>
  <inkml:trace contextRef="#ctx0" brushRef="#br0" timeOffset="62295.21">12011 3159 590 0,'0'0'58'0,"0"0"-43"16,0 0 21-16,0 0-31 15,0 0 28-15,0 0-12 16,-7-31 2-16,4 31-7 16,-2 0-12-16,-6 0 1 15,-3 0-1-15,-2 5-1 16,-5 7-3-16,0 3 4 16,2 2-3-16,4 3 0 15,4 5-1-15,4 0 0 16,4-1 0-16,3-2-2 15,0-1-23-15,13-6-37 16,14-6-40-16,9-9-50 0</inkml:trace>
  <inkml:trace contextRef="#ctx0" brushRef="#br0" timeOffset="62544.17">12396 3162 610 0,'0'0'96'16,"0"0"-87"-16,0 0 10 16,0 0-17-16,0 0 0 15,-125-25 10-15,100 34 6 16,-1 12-9-16,4 2-3 16,4 7-1-16,7-1-1 0,4 0-2 15,6 3 0 1,1-4-2-16,0 0 0 0,23 0 0 15,13-9-10-15,11-7-62 16,14-11-167 0</inkml:trace>
  <inkml:trace contextRef="#ctx0" brushRef="#br0" timeOffset="63012.43">12739 3189 535 0,'0'0'79'16,"0"0"-76"-16,0 0 3 15,0 0-6-15,0 0 28 16,0 0 45-16,-5 0-21 16,5 0-28-16,0 0 9 15,0 0 8-15,0 0 0 16,0 0-17-16,0 0-12 0,0 0-5 15,0 0-5-15,4 0-2 16,10 0 0-16,7 1 1 16,4-1 1-16,5 0-2 15,-4 0 4-15,5 0-4 16,5 0 0-16,2 0 0 16,2-1-5-16,-3-1-31 15,0-2-48-15,-15 2-142 16</inkml:trace>
  <inkml:trace contextRef="#ctx0" brushRef="#br0" timeOffset="63254.51">12720 3334 816 0,'0'0'86'15,"0"0"-85"-15,0 0 6 16,0 0 5-16,0 0 6 16,0 0-1-16,29 0-15 15,7 0-1-15,7 0-1 16,4 0-3-16,1 0-6 16,-3 0-32-16,-3 0-24 15,-6 0-93-15,-9 0-152 0</inkml:trace>
  <inkml:trace contextRef="#ctx0" brushRef="#br0" timeOffset="64434.8">13643 2993 283 0,'0'0'412'16,"0"0"-361"-16,0 0 0 16,0 0 11-16,0 0-25 15,0 0 14-15,-9-61-4 16,9 58-11-16,0 3-15 15,0-2-4-15,0 2-6 16,0 0-3-16,0 0-2 16,0 0-6-16,0 4-2 15,0 21-2-15,0 12 4 16,0 13 0-16,4 5 3 16,2-2-2-16,3 2-1 15,-3-3 3-15,1-5-3 16,1-5 3-16,-5-5-3 15,-3-5-18-15,0-6-42 0,-8-4-11 16,-17-10-74-16,0-10-206 16</inkml:trace>
  <inkml:trace contextRef="#ctx0" brushRef="#br0" timeOffset="64827.09">13847 3196 570 0,'0'0'102'0,"0"0"-97"15,0 0 0 1,0 0-2-16,0 0 2 16,0 0 43-16,-4 21-15 0,4-7-15 15,0 2-15-15,2 3 2 16,15 1-2-16,4 4-1 15,-1-9-2-15,1-2 1 16,4-6-1-16,-9-7-2 16,-3 0 2-16,-1 0 2 15,-3-11 14-15,-1-8-7 16,-2-5-2-16,-5-1-4 16,-1-5-1-16,0 4 1 0,-6 3 0 15,-15 3 10 1,-9 6 26-16,-3 6-21 0,1 3-12 15,2 2-6-15,10 3-1 16,4 0 0-16,4 0 0 16,2 1-30-16,-1 10-52 15,6-3-99-15</inkml:trace>
  <inkml:trace contextRef="#ctx0" brushRef="#br0" timeOffset="65281.45">14151 3053 365 0,'0'0'445'15,"0"0"-434"-15,0 0-11 16,0 0-1-16,0 0-3 15,0 0 4-15,27 30 2 16,-15 6 17-16,3 5-3 16,5 3-6-16,-4-1-9 15,-3-2 4-15,-6-2 5 16,-4-4-3-16,4-6 4 16,-5-7-1-16,-1-7-9 15,3-5 1-15,1-5 3 0,-5-5-3 16,2 0-1-16,3 0 20 15,9-6 35-15,6-22-5 16,7-11-40-16,8-14 2 16,1-8-3-16,2-8-4 15,-7-2-4-15,-5 8 3 16,-6 13-2-16,-10 18 12 16,-5 15-15-16,-5 12 4 15,0 2-8-15,0 3 0 16,0 0-48-16,0 15-63 0,-20 3-42 15,-11 5-157 1</inkml:trace>
  <inkml:trace contextRef="#ctx0" brushRef="#br0" timeOffset="68860.09">5718 5196 447 0,'0'0'147'15,"0"0"-93"-15,0 0 40 16,0 0-26-16,0 0-35 16,0 0-22-16,0 0-4 0,0-14 4 15,0 14-8-15,0 0 5 16,0 0-5-16,0 0 4 16,0 0-1-16,0 0-4 15,0 0-1-15,0 0-1 16,0 5-3-16,0 16 2 15,0 8 1-15,0 5 0 16,0 1 1-16,0 5-1 16,1 0 0-16,-1 3-2 15,0-3 6-15,0-1-8 16,0-7 1-16,-4-1-49 16,-13-10-96-16,-9-7-122 0</inkml:trace>
  <inkml:trace contextRef="#ctx0" brushRef="#br0" timeOffset="70176.64">5662 5162 552 0,'0'0'49'16,"0"0"-20"-16,0 0 6 15,15-99 33-15,-5 77-18 16,1 1-19-16,4-2-17 16,2 2-4-16,7 0 2 15,-3 4-3-15,6 4-7 0,-6 2-1 16,0 8 0-16,3 3 2 16,-7 0-6-16,-2 0 4 15,0 17-2-15,-9 6 1 16,1 11 0-16,-7 5 0 15,0 2 0-15,0-1 0 16,-13-2 1-16,-11-6-1 16,2-2 0-16,-9-7 0 15,-5-2-4-15,-6-4 4 16,1-2 5-16,5-2-5 0,8-6 0 16,9-2 5-16,7-5-2 15,9 0-2-15,3 0 3 16,0 0 1-16,0 0 20 15,0-5-20 1,10-6-5-16,3 3-2 0,0 2 1 16,-2 3 0-16,0 3 1 15,-1 0-1-15,3 0-1 16,-2 0 1-16,4 9-2 16,6 10 3-16,5 7 0 15,1 3 0-15,4 1 0 16,4 3-1-16,-3-2 1 15,-1 0 0-15,1-4 1 16,-7-3-1-16,-4-6 0 16,1-4 0-16,0-5-1 0,3-5-28 15,2-4-25-15,7 0-46 16,-3-4-31-16,1-14-28 16,-5-2-171-16,-12-2 316 15,-7-2 14-15,-8-1 261 16,0-1-90-16,0 3-76 15,0 3 10-15,-5 3-33 16,-2 5-35-16,4 6 0 16,-2 0-8-16,5 5-11 15,0-1-10-15,0 2-8 16,0 0 0-16,0 0-1 16,0 0-7-16,0 10 5 15,-3 10 3-15,3 9 0 16,0 4 0-16,0 2 1 15,0 3-1-15,0 0 1 0,0-3-1 16,3-7 0-16,-3-4 0 16,0-11 0-16,0-2 1 15,0-7-2-15,0-1 1 16,0-3 0-16,0 0 0 16,0 0-2-16,0 0 2 15,-7-7 0-15,-1-9 0 16,3-5 0-16,-1-8 0 15,2 1 4-15,4-8-4 16,0 1 4-16,0-4 4 0,0-3-5 16,0 3-3-16,5 5 0 15,7 5 0-15,1 6 0 16,5 2 1-16,-2 1 1 16,3 7-2-1,1 1 2-15,-1 7 4 0,-5 3-6 16,-1 2-3-16,1 0 3 15,-4 7-3-15,-2 15 1 16,-8 9 1-16,0 5 1 16,0 1 0-16,-10-1 0 15,-6-4 0-15,-3-4 2 16,10-7-2-16,1-7 0 16,4-3-7-16,4-5-4 15,0 0-1-15,4 2 7 0,13-1-2 16,13 3 3-16,0 2 0 15,2 2 0-15,-10 2-4 16,-2 1 7-16,-7-3-1 16,-10 1 1-16,-1-7 0 15,-2 4 0-15,0-5 1 16,-8-1 2-16,-13 1 22 16,-5 1-10-16,-8-2-5 15,1-1 3-15,1-2-1 16,1-3-4-16,2 0-7 15,8 0-15-15,6 0-47 16,7-5-108-16,8-12-481 16</inkml:trace>
  <inkml:trace contextRef="#ctx0" brushRef="#br0" timeOffset="70757.12">6602 5209 308 0,'0'0'150'0,"0"0"-138"16,0 0 27-16,0 0 37 0,0 0-30 16,0 0-3-1,0 0-10-15,0 0-7 0,0 0 6 16,0 0-4-16,0 0-9 16,0 0-10-16,0 0-2 15,0 0-4-15,0 0 6 16,0 0-5-16,0 0 4 15,11 0-1-15,4 0 5 16,10 0 1-16,-2-1 1 16,7-4-4-16,0 1-7 15,-4 1-1-15,-5 1 0 16,-3 2-2-16,-5 0 0 16,-3 0-13-16,0 0-14 0,-4 0-51 15,-1 0-75-15,-5 0-101 16</inkml:trace>
  <inkml:trace contextRef="#ctx0" brushRef="#br0" timeOffset="71027.78">6643 5326 572 0,'0'0'283'16,"0"0"-269"-16,0 0-12 16,0 0 7-16,0 0 17 0,0 0-4 15,10 0-13-15,13 0-4 16,13 0-1-16,4 0-4 16,6-2 1-16,1-2-1 15,1 3-22-15,-6-3-53 16,-9 0-129-16,-14 1-348 15</inkml:trace>
  <inkml:trace contextRef="#ctx0" brushRef="#br0" timeOffset="74410.57">7120 4893 556 0,'0'0'139'0,"0"0"-59"0,0 0-17 15,0 0-9-15,0 0-13 16,0 0 5-16,0-14-12 16,0 14-7-16,0 0-10 15,0 0-6-15,0 0-4 16,0 0-2-16,0 0-2 15,0 0-2-15,0 0-1 16,0 0-4-16,0 17-2 0,3 10 4 16,0 11 2-1,2 3 0-15,0 8 2 16,0-3-2-16,2 2 1 0,-2-6 0 16,0 1-2-16,-3-2 1 15,-2-2 0-15,0-1-41 16,0-2-32-16,-7-8-33 15,-2-9-112-15</inkml:trace>
  <inkml:trace contextRef="#ctx0" brushRef="#br0" timeOffset="75308.66">7409 4928 389 0,'0'0'291'16,"0"0"-233"-16,0 0-39 15,0 0 12-15,0 0 7 16,0 0-5-16,0-3-20 16,0 3-12-16,0 8 1 15,0 13-2-15,0 4 2 0,0 5 10 16,0 2-4-16,0 2-6 16,6-4 0-16,-2-1-2 15,-3-4 2-15,-1-9-2 16,0-4-2-16,0-5 2 15,0-3 1-15,0-3 0 16,0-1 2-16,0 0 4 16,0 0 18-16,0-6 6 15,0-14-28-15,-3-10 4 16,1-5-6-16,2-7 1 16,0-2 0-16,0 1-2 15,4 6 0-15,4 9 0 16,-3 10 7-16,-2 3-7 0,1 8 0 15,-4 4 0 1,0-1 0-16,3 4 0 0,-3 0 0 16,2 0-7-16,0 0 7 15,6 2-5-15,-2 13 4 16,9 6 1-16,0-1 0 16,-4 2 0-16,-1-4 0 15,5-2 0-15,-9-3-4 16,3-8 9-16,-7-2-10 15,0-1 8-15,-2-2-6 16,2 0-9-16,-2 0 7 0,5 0 5 16,0-5 0-1,5-13 0-15,3-8-6 0,2-3 6 16,-3-1 0-16,-2 1-1 16,-1 5 1-16,-3 4 0 15,0 7 0-15,-2 9 0 16,-3 0 0-16,-1 4 0 15,0 0 1-15,0 0-1 16,0 0-2-16,0 0 0 16,0 1-6-16,0 23 0 15,0 6 8-15,0 6 2 16,0 1 1-16,3-2-2 16,2-1 1-16,0 1 4 0,1-6 0 15,-1-4-5-15,-2-3 0 16,-1-5 2-16,3 1-3 15,-5-3-3-15,3-1-39 16,5-5-53 0,2-5-120-16</inkml:trace>
  <inkml:trace contextRef="#ctx0" brushRef="#br0" timeOffset="76045.2">7823 5078 541 0,'0'0'152'16,"0"0"-131"-16,0 0-11 16,0 0 30-16,0 0 9 15,0 0-2-15,0 0-24 16,-5 5-18-16,5 0-5 16,5 0 1-16,6 4 21 15,11-1-8-15,3 0-4 16,1 1 0-16,4-6-5 0,-9-1 1 15,1-2-4-15,-7 0 7 16,-3 0-5-16,-2-7 3 16,-7-9-3-16,-3-8 0 15,5-7-4-15,-5-3 3 16,0-3-3-16,0 1 2 16,0 3-1-16,-8 6 0 15,8 6-1-15,0 3-1 16,0 6 1-16,0 3 2 15,0 4 1-15,0 1-6 16,8 0 3-16,2 3-1 0,-2 1 0 16,3 0-2-1,-1 1-1-15,-1 15 1 0,1 7 2 16,-4 5-1 0,-2-1 1-16,1-2 2 0,-3-3-2 15,2-5 2-15,-3-4-3 16,3-3 4-16,1-6-3 15,0-1 2-15,6-3-2 16,8 0 1-16,4 0-4 16,9 0 3-16,2-15-21 15,3-3-4-15,1-4 8 16,-1-2 16-16,2 2-3 16,-8 2 3-16,-11 10 2 15,-11 1 1-15,-6 5 2 0,-3 3 17 16,0-1-13-16,0 2-7 15,0 0-13 1,0 0-83-16,-9 3-144 0</inkml:trace>
  <inkml:trace contextRef="#ctx0" brushRef="#br0" timeOffset="79342.57">12022 5090 437 0,'0'0'289'15,"0"0"-289"-15,0 0-24 16,0 0 17-16,0 0 7 16,0 0 2-16,4 8 22 15,-4-1-3-15,1 3 22 16,-1 5-15-16,0 8-1 15,2 6-7-15,-2 9-11 16,3 2 3-16,4 3-10 0,-6 2 5 16,-1-5-7-1,0-3 1-15,0-1-1 16,0-8 2-16,-8-6-1 0,3-8 1 16,0-7-1-16,5-6 0 15,0-1 0-15,0 0 3 16,0 0 3-16,0 0 15 15,0-7 20-15,-3-13-34 16,3-5 11-16,0-9 6 16,0-6 10-16,0-4-16 15,0-6-1-15,0-1-13 16,3 0-2-16,12-1 4 16,2 2-2-16,3 2-3 0,-3 7-3 15,8 6 2 1,-5 4-1-16,1 8 0 0,-3 9-1 15,-3 5 1-15,-4 6-3 16,4 3-1-16,0 0-9 16,0 14 2-16,-5 12 5 15,-3 12-1-15,-7 3 0 16,0 3-6-16,-17-2 11 16,-6-7-3-16,-8-7 0 15,1-11 1-15,-2-4 3 16,3-5-2-16,7-5 2 15,2 1 1-15,8-4 0 16,2 0 4-16,5 0-2 16,5 0-1-16,-3 0 10 0,3 0-4 15,0 0 9-15,0 0-12 16,0 0-3-16,3 0-1 16,12 0-1-16,3 3 0 15,8 14-1-15,4 7 1 16,0 8 1-16,3 0-1 15,-2 2 0-15,0-2-14 16,-6-4-10-16,-5 2-13 16,-4-6-22-16,-1-4-1 15,-1-6-32-15,0-6-40 16,2-8-48-16</inkml:trace>
  <inkml:trace contextRef="#ctx0" brushRef="#br0" timeOffset="79624.81">12562 5310 604 0,'0'0'205'0,"0"0"-152"0,0 0 12 15,0 0-10-15,0 0 7 16,-5-87-23-16,1 82-1 16,-1 3-30-16,-1 2 1 15,0 0-5-15,-4 0-4 16,-4 7-2-16,-4 14-2 0,0 4 4 15,5 3 0 1,3 5-1-16,6 0 1 16,4-3 0-16,0-1 1 0,9-4-1 15,9-3 0-15,12-3-5 16,10-6-7-16,7-1-27 16,8-9-39-1,10-3-94-15,2 0-394 0</inkml:trace>
  <inkml:trace contextRef="#ctx0" brushRef="#br0" timeOffset="79948.97">13212 5271 733 0,'0'0'119'0,"0"0"-102"0,0 0 31 16,0 0-2-16,0 0 10 15,0 0-2-15,-41-29-31 16,41 29-18-16,0 0 1 16,0 0 5-16,0 0 1 15,0 0-10-15,0 0-2 16,0 0 0-16,9 0 0 16,7 0 0-16,10 0 3 15,8 0-2-15,6 0 1 16,8 0-1-16,-1 2-1 15,2-2-4-15,-9 1-8 0,-2 0 0 16,-6 2-17 0,-15 0-29-16,-3 1-18 15,-14-3-69-15,0 1-218 16</inkml:trace>
  <inkml:trace contextRef="#ctx0" brushRef="#br0" timeOffset="80215.48">13093 5464 512 0,'0'0'479'16,"0"0"-475"-16,0 0-2 16,0 0-2-16,0 0 15 15,0 0 47-15,53 7-24 0,-14-7-23 16,6 0-6-1,6 0-9-15,5 0 0 0,-2 0 0 16,-3 0 0-16,-10 0-19 16,-8 0-11-16,-14 0-18 15,-2 0-12-15,-8 0-79 16,-9 0-223-16</inkml:trace>
  <inkml:trace contextRef="#ctx0" brushRef="#br0" timeOffset="80926.5">13982 5182 658 0,'0'0'90'16,"0"0"-88"-16,0 0 9 15,0 0-7-15,0 0 12 16,0 0 49-16,-48-48-28 15,44 46-4-15,4-1-1 16,0-2-2-16,0-2 0 16,0-1-16-16,12-3-2 0,13 1-7 15,5-1-5-15,3 2-1 16,2 2 0-16,-5 5 1 16,3 2 0-16,-10 0-4 15,-1 2 2-15,-11 12-5 16,-4 6-7-16,-7 7-2 15,0 8 4-15,0 4 3 16,-18 3-4-16,-7 0-4 16,-7-3 13-16,4-7-3 15,4-9 7-15,4-5 0 16,9-7 3-16,3-4-2 16,6 0 0-16,2-7 0 15,0 5 2-15,0-2-1 16,2-1 0-16,23 0 4 0,15-2-3 15,18 0-3 1,14 0-22-16,11-4-101 0,5-11-208 16</inkml:trace>
  <inkml:trace contextRef="#ctx0" brushRef="#br0" timeOffset="81207.45">14730 5046 687 0,'0'0'160'15,"0"0"-109"-15,0 0 10 16,0 0-30-16,0 0 30 0,0 0-14 16,-30-37-25-1,30 37-22-15,-2 0-2 0,-3 22 0 16,2 8 2-16,0 11 5 16,3 2 0-16,0 1-1 15,0 2-2-15,0-1-1 16,0-1 5-16,0-2-6 15,0-3 0-15,0-4 0 16,0-6-2-16,0-7-22 16,0-7-30-16,-4-5-36 15,-1-8-46-15,5-2-165 16</inkml:trace>
  <inkml:trace contextRef="#ctx0" brushRef="#br0" timeOffset="81873.33">14906 5193 745 0,'0'0'103'0,"0"0"-85"16,0 0-3-16,0 0-8 16,0 0 7-16,-104-19 14 15,79 28-18-15,4 6-4 16,2 0 6-16,5 2 1 15,2 3-6-15,9 3 5 16,3 1-10-16,0 3-1 16,0-3 2-16,15-2-2 0,7-2 3 15,4-5-4-15,5-3 0 16,5-9-4-16,2-3-1 16,-1 0-8-16,-1 0-19 15,-2 0 10-15,-8-10 10 16,-5-5 6-16,1-3 6 15,-12-3-1-15,-5-1 1 16,-3 1 0-16,1-2 5 16,-1 6 12-16,7 0-5 15,1-2-10-15,7 3 1 16,2 4-2-16,0 4-1 16,1 6 2-16,-5 2-1 15,-1 0 1-15,-8 0 1 16,0 9-1-16,-2 11-1 0,3 8 8 15,3 5-3-15,3 2-1 16,0-1-5 0,6-4 2-16,-1-6-1 0,-3-5 6 15,-2-7 8-15,0-1-5 16,-2-4-6-16,8-4 0 16,2-3 0-16,14 0 0 15,11 0 1-15,7 0-5 16,7-2-17-16,-4-5-7 0,-1-1-9 15,-13 1 2 1,-4 0 18-16,-12 1 8 0,-7 4 5 16,-8 1 0-1,-11 1 0-15,0-2 1 0,0 0 17 16,0 1-18-16,0-1-11 16,-9 0-55-1,-3-3-123-15,-2 0-312 0</inkml:trace>
  <inkml:trace contextRef="#ctx0" brushRef="#br0" timeOffset="87589.45">11788 7222 590 0,'0'0'18'0,"0"0"-18"15,0 0 27-15,0 0 78 16,0 0-60-16,0 0-11 16,0 0 1-16,-9-62-7 15,3 54-11-15,-1 1 11 0,-5 0-19 16,3 0-4-16,-6 1-3 15,0 2 7-15,-6 0 1 16,1 4-4-16,-4 0 1 16,1 0-1-16,-4 0-2 15,2 4 3-15,-1 7-6 16,0 3 0-16,7 3 0 16,8-2-1-16,7 6-1 15,4 2 0-15,0 1-5 16,24 6 0-16,8 0-4 15,5 4-1-15,4 2-3 0,-5-2-7 16,-6-1-4 0,-6-4 2-16,-12-6 9 0,-4-7 4 15,-5-7 8 1,-3-2 1-16,0-3 1 0,0-1 3 16,-5 1 16-16,-13-2 26 15,-6-1-10-15,-6-1-14 16,4 0-4-16,1 0 9 15,2-1-12-15,8-8-14 16,4 2 0-16,6 0-6 16,3 2-14-16,2 4-17 15,0-5-39-15,18-2-74 16,9-2-163-16</inkml:trace>
  <inkml:trace contextRef="#ctx0" brushRef="#br0" timeOffset="87887.97">11924 7371 588 0,'0'0'233'0,"0"0"-203"15,0 0-29-15,0 0 3 16,0 0 4-16,0 0-3 15,0-7-3-15,0 7-2 16,0 14 0-16,0 5 11 0,0 3 13 16,4 2-9-1,-4 3 15-15,0-2-19 0,0 0-10 16,0-4 0-16,0-5-1 16,0-4 0-16,0-7-16 15,0-2-41-15,0-3-24 16,0 0-102-16</inkml:trace>
  <inkml:trace contextRef="#ctx0" brushRef="#br0" timeOffset="88095.96">11977 7153 780 0,'0'0'100'16,"0"0"-50"-16,0 0 2 15,0 0-27-15,0 0 5 16,0 0-13-16,0 0-14 16,0-19-3-16,0 19-1 15,0 0-13-15,0 0-45 16,-2 11-52-16,2 0-38 16</inkml:trace>
  <inkml:trace contextRef="#ctx0" brushRef="#br0" timeOffset="90854.69">12941 7210 686 0,'0'0'102'0,"0"0"-68"16,0 0-25-16,0 0 42 16,0 0-16-16,0 0 23 15,-15-45-28-15,15 45-23 16,0 0-5-16,0 0-2 15,0 0 4-15,0 0-4 16,0 0-5-16,0 0 0 16,0 22 3-16,0 16 2 0,0 13 0 15,0 13 1-15,0 6 0 16,-3 1 0 0,1 0-1-16,-3-8 0 0,2-5 1 15,0-12-2-15,-2-10 2 16,-3-8 1-16,1-8-2 15,-1-9 0-15,1-5-2 16,4-4 4-16,3-2-2 16,0 0 1-16,0 0 7 15,0-2 2-15,0-15 4 16,0-13-14-16,0-7 12 16,0-7-9-16,3-3 27 15,6-7-16-15,-3-1-6 16,-1-1 1-16,0 2-4 0,0-1 0 15,1 0-4-15,3-4-1 16,-6-6 2-16,8 1-1 16,-4 0 0-16,5 3-1 15,-2 4 1-15,2 10-1 16,2 4 0 0,-3 9 0-16,4 11 1 0,-5 1-1 15,1 7 0-15,8 3-1 16,-1 0-1-16,4 4 0 15,2 3-5-15,-3 2-4 16,-1 3 1-16,-8 0-6 16,-2 20 14-16,-7 12-12 0,-3 9 11 15,0 7 2 1,-14 0 1-16,-7-6 0 0,5-1 1 16,0-10-2-16,1-6 1 15,5-6-1-15,3-8 1 16,2-4 1-16,0-2-1 15,2-3 0-15,-1-2 0 16,1 0 2-16,0 0 3 16,3 0 3-16,0 0-2 15,0 0-1-15,0 0-2 16,0 0 1-16,0 0 7 16,0 0-2-16,0 0-6 0,0 0-2 15,6 0-1-15,9 0-9 16,4 0-1-16,3 0-2 15,-1 0-7-15,9 8 12 16,-5 7 0 0,1 8 0-16,-4 0-4 0,-5 4 8 15,-4 0-13-15,-11 1 8 16,-2-4 8-16,0 1-1 16,-6-4 1-16,-19-4 3 15,-4-4 9-15,-7-1 2 16,-9-5-4-16,0 0-3 15,1-5-3-15,2-2-4 16,6 0 4-16,7 0-1 16,8-6-6-16,9-4 2 0,9-4-26 15,3 1-24-15,3-1-43 16,24 1-94-16,8-4-126 16</inkml:trace>
  <inkml:trace contextRef="#ctx0" brushRef="#br0" timeOffset="91188.51">13498 7055 667 0,'0'0'146'0,"0"0"-117"16,0 0 21-16,0 0 15 16,0 0-18-16,0 0-20 15,0-10-14-15,0 10-11 16,0 0-1-16,0 0 5 16,4 0-4-16,4 0 1 15,10 0-1-15,9-3 2 16,4 1-3-16,10 0 1 15,1 1-2-15,7 1 0 0,2 0-25 16,-3 0-34 0,-7 0-52-16,-12 0-133 0</inkml:trace>
  <inkml:trace contextRef="#ctx0" brushRef="#br0" timeOffset="91416.17">13461 7276 783 0,'0'0'95'15,"0"0"-93"-15,0 0 2 16,0 0 39-16,0 0 9 16,0 0-29-16,47-10-19 0,-10 5-3 15,5 1 0-15,9 0-1 16,3-1-12-16,11-2-37 15,4-5-58-15,-7-1-220 16</inkml:trace>
  <inkml:trace contextRef="#ctx0" brushRef="#br0" timeOffset="91704.73">14076 6836 891 0,'0'0'75'0,"0"0"-59"16,0 0 14-16,0 0 8 15,0 0-17-15,0 0-8 16,-1-7-13-16,1 31 0 16,0 12 2-16,0 9 10 15,0 9-5-15,0 6 4 16,0 1-8-16,0-2-2 15,0-2 0-15,0-8-1 16,0-3-2-16,0-6 1 16,0-4-26-16,-8-10-43 15,0-7-48-15,-1-11-196 16</inkml:trace>
  <inkml:trace contextRef="#ctx0" brushRef="#br0" timeOffset="92404.27">14470 6998 44 0,'0'0'816'0,"0"0"-757"16,0 0-21-16,0 0 2 15,0 0 4-15,0 0 4 16,-4-47-17-16,3 47-25 15,-3 0-6-15,-3 22-4 16,-3 10 4-16,0 11 0 16,5-1 3-16,5 4 1 0,0-4-4 15,0-4-4 1,20-6-4-16,1-11-21 0,4-8-45 16,1-11 17-16,0-2 2 15,-5-5 1-15,1-19-102 16,-7-6 31-16,-4-7-1 15,-2-5 105-15,-3-3 21 16,-4 1 60-16,-2 8 67 16,0 8 39-16,0 6-47 15,0 10-31-15,0 3-34 0,0 5-21 16,0 4-25 0,8 0-8-16,9 0-2 15,7 0 1-15,5 13 0 0,1 7-1 16,1 6 1-16,-1 6 1 15,-1 3 0-15,1 2 2 16,0-4 2-16,0-3 0 16,-4-5-1-16,-2-5-2 15,-1-5-1-15,-2-2 1 16,2-8 0-16,1-5 1 16,-1 0 0-16,2 0-2 15,-3-9 0-15,-2-7 0 16,0-5 0-16,-8-3 0 15,-2-7 0-15,-6-4 3 16,-4-3 0-16,0 0 7 0,-10 3 12 16,-11 8-8-16,-6 6-6 15,1 7-3-15,-5 7-5 16,-4 7-1-16,2 0-2 16,4 0-9-16,1 9-9 15,2 14-27-15,2 2-36 16,3 1-52-16,3-3-224 15</inkml:trace>
  <inkml:trace contextRef="#ctx0" brushRef="#br0" timeOffset="92754.72">14539 6883 388 0,'0'0'121'0,"0"0"-121"0,0 0-27 15,0 0-9-15,0 0-223 16</inkml:trace>
  <inkml:trace contextRef="#ctx0" brushRef="#br0" timeOffset="100688.47">9595 8688 684 0,'0'0'57'15,"0"0"-45"-15,0 0-11 16,0 0 6-16,0 0 52 16,0 0-26-16,0 0-4 15,0-69-1-15,0 64-1 16,0 2-5-16,0-1-1 15,0 1 8-15,-1-3-22 16,-8 1-5-16,3 3-2 16,-4 1 3-16,0 1-2 0,-4 0-1 15,-1 0-3 1,-6 12 1-16,-2 8 0 0,2 4 1 16,0 7 0-16,5 1 0 15,6 3-1-15,10 1-2 16,0-3 3-16,27 2 0 15,18-2-21-15,8-1-14 16,4-9-12-16,2-6-3 16,-3-14-50-16,-5-3-103 15</inkml:trace>
  <inkml:trace contextRef="#ctx0" brushRef="#br0" timeOffset="101018.39">9990 8547 711 0,'0'0'73'15,"0"0"-70"-15,0 0-3 16,0 0 0-16,0 0-3 16,0 0 3-16,0 64 21 15,0-27-6-15,-3 5 0 16,-6-4 10-16,1-8-16 15,1-3 13-15,7-9-4 0,0-4-10 16,0-5-5 0,0 0-2-16,0-5-1 0,15-1 4 15,2-1 0 1,4-2 3-16,5 0-6 0,5 0 1 16,5-11-2-16,6-4-18 15,-4-2-38-15,7-4-92 16,-12-2-134-16</inkml:trace>
  <inkml:trace contextRef="#ctx0" brushRef="#br0" timeOffset="101252.32">10178 8702 589 0,'0'0'113'15,"0"0"-71"-15,-105-20 23 0,74 10 8 16,6-4-4-1,4-1-33-15,5-4-5 0,6-1-11 16,6-3-13 0,4-5-5-16,0 0-2 0,0 2-2 15,12 6-3-15,6 0-6 16,7 3-3-16,6 3-11 16,6 3-9-16,5 3-29 15,4 3-50-15,-5 3-112 16</inkml:trace>
  <inkml:trace contextRef="#ctx0" brushRef="#br0" timeOffset="101535.53">10583 8467 637 0,'0'0'120'0,"0"0"-115"15,0 0 18-15,0 0 17 16,0 0-12-16,0 0 15 16,-115 36-21-16,105-7-14 15,1 7 3-15,9-4-6 16,0 1-1-16,5-3-2 16,16-4 2-16,1-6-4 15,1-6 0-15,7-3-6 16,3-6-12-16,3-5-32 0,6 0-87 15,0-11-145-15</inkml:trace>
  <inkml:trace contextRef="#ctx0" brushRef="#br0" timeOffset="109632.93">17778 3836 593 0,'0'0'60'15,"0"0"-23"-15,0 0-10 0,0 0 4 16,0 0 8 0,0 0 10-16,0 0-2 0,0-14-6 15,0 14-34-15,0 0 1 16,0 0 4-16,0 0-3 16,0 0 9-16,0 0-4 15,-3 0-8-15,-3 7-2 16,-3 15-4-16,3 8 1 15,-3 6 1-15,9 6-2 16,0 2 3-16,0-4-3 16,9 1 0-16,6-6 1 15,-3-5 0-15,0-4-1 0,-5-5 2 16,-4-1-2-16,-3-4-29 16,0-1-23-16,-7-6-55 15,-14-5-129 1</inkml:trace>
  <inkml:trace contextRef="#ctx0" brushRef="#br0" timeOffset="110066.52">17683 3796 513 0,'0'0'94'0,"0"0"-22"0,0 0-22 16,0 0 2-16,0 0-38 15,0 0-3-15,11-32 7 16,4 26-18-16,10 5 3 16,7 1-1-16,10 0-2 15,9 0 0-15,7 13 1 16,4 10-1-16,0 8 0 15,-6 6-2-15,-12 9 2 16,-9 3 0-16,-15 4 0 16,-18-3 0-16,-2-2-1 0,-17-7 1 15,-26-4-1-15,-14-6 1 16,-15-8 0-16,-7-4 4 16,-7-7-1-16,7-5-1 15,5-7 1-15,13 0-1 16,14 0-2-16,16-12 3 15,11-4-1-15,16-1-2 16,4 2-82-16,12-2-78 16,17 2-115-16</inkml:trace>
  <inkml:trace contextRef="#ctx0" brushRef="#br0" timeOffset="110501.34">18649 3917 568 0,'0'0'45'15,"0"0"-31"-15,0 0-6 16,0 0-8-16,0 0 6 0,0 0 37 16,4-16 21-1,-4 16-40-15,0-1 1 0,0 1 8 16,-5-2-17-16,-9 2-16 16,-3 0 7-16,-5 0-4 15,-3 0 5-15,-7 10 1 16,-7 8 2-16,3 5 3 15,2 3 1-15,14 7-2 16,9-1-7-16,9 1-1 16,2 1-2-16,3-4-1 15,20-3 1-15,11-4-1 16,7-7-1-16,6-3-1 16,12-6-23-16,2-7-45 15,8 0-116-15,-2-2-244 16</inkml:trace>
  <inkml:trace contextRef="#ctx0" brushRef="#br0" timeOffset="111366.68">19391 4028 675 0,'0'0'123'15,"0"0"-119"-15,0 0-2 16,0 0 3-16,0 0 15 16,0 0 37-1,-20-7-8-15,9 7-43 0,-3 6-2 16,3 6-3-16,1 2-2 15,3 5 2-15,2 2-1 16,5 5 0-16,0-2 1 16,0 1-1-16,15-1 1 15,7-2 1-15,8-6 0 16,-3-7-2-16,4-4 4 16,-1-5-4-16,-1 0 0 15,2-7 0-15,0-13 2 0,-2-5 1 16,-3-6-1-16,-4-5-2 15,-11-9 4-15,-5-2-3 16,-6-2 0-16,0 2-1 16,-17 2 3-16,-16 7-3 15,-7 8 0-15,-6 4 1 16,-3 7 4-16,-1 7-3 16,2 3 0-1,1 6-2-15,11 3 0 0,7 0 0 16,12 0 0-16,6 12-1 15,7 5-1-15,4 4-3 16,10 3 4-16,25 1 1 16,12-1 0-16,15-4-3 0,3-6 1 15,7-7-10-15,-1-5-36 16,-8-2 15-16,-9 0 0 16,-10-7 16-16,-11-12 17 15,-12-5 0-15,-12-3 1 16,-9-2 19-16,0-1 24 15,0 5 6-15,-4 2 1 16,-1 6-14-16,1 3-4 16,2 5-4-16,2 5-1 15,-4 1-10-15,4 3 0 16,0 0-9-16,0 0-9 16,0 0-1-16,0 0-5 0,0 21-3 15,-1 11 9 1,1 12 1-16,0 10 5 0,0 5 0 15,0 4 4 1,10 2 1-16,0-2-4 0,-3 1-3 16,2-5-1-16,-4-3-1 15,-4-8-2-15,-1-12-14 16,0-6-26-16,-1-7-33 16,-14-11-50-16,-1-12-153 15</inkml:trace>
  <inkml:trace contextRef="#ctx0" brushRef="#br0" timeOffset="112267.96">19793 4082 658 0,'0'0'61'0,"0"0"-53"16,0 0 23-16,0 0 28 15,71-90-2-15,-50 77-1 16,4 2-33-16,8 4-9 15,2 4-7-15,2 3-1 16,-2 0-4-16,-7 1 1 16,-8 15-3-16,-9 5-1 15,-5 3-2-15,-6 3 3 16,0-1 3-16,-17 3-1 16,-15-7-2-16,-8-6 0 15,-6-3 6-15,-2-6-3 0,1-4 0 16,10-3 1-16,12 0-4 15,10 0 5-15,11 0 10 16,4 0-9-16,0 0-6 16,4 0 1-16,28 0 0 15,13 0 3-15,18 0-4 16,5-7 0-16,-1-3-3 16,-5-3-7-16,-5-4-1 15,-9-6 3-15,-3-5 8 16,-13-4 0-16,-5 0 0 15,-12-1 1-15,-10 2-1 16,-5 6 3-16,0 3 1 0,-14 5 8 16,-5 4-10-1,-1 6 4-15,1 7-5 0,4 0-1 16,7 0 0-16,-1 3-4 16,9 12 3-16,0 7-4 15,0 7 4-15,0 1 1 16,10 2-1-16,11-3 1 15,4-2 1-15,3-7-1 16,2-5 0-16,1-8 0 16,-4-7 0-16,-2 0-1 15,-2 0 0-15,-2-9-3 16,-6-6-12-16,-5-4 7 16,-6-4-1-16,-4-1-6 15,0-1-4-15,0 0 4 16,0-2 8-16,0 5 7 15,0 3 1-15,0 3 0 16,7 2 1-16,6 1 0 0,-1 6-1 16,4 0-1-16,-1 4 1 15,-1 1 1-15,-3 2-1 16,-1 0-1-16,-2 0 1 16,-3 0 2-16,2 12-1 15,-4 10 5-15,2 3 5 16,-2 8-3-16,0 0 11 15,2 5-12-15,0 0 7 16,0-1 6-16,2-3-7 16,0 1-8-16,0-5 3 0,2-4-8 15,-3-2 2 1,-1-6-2-16,1-3-2 0,2-1-27 16,-2-6-19-16,8-4-27 15,7-4-68-15,7-2-108 16</inkml:trace>
  <inkml:trace contextRef="#ctx0" brushRef="#br0" timeOffset="112949.8">21095 4001 458 0,'0'0'160'0,"0"0"-70"16,0 0-5-16,0 0-28 16,11-91-15-16,-11 81-15 15,0 3-1-15,-1 0-9 0,-2 2-7 16,-2 2-7-16,3-1 13 15,-3 3 15-15,5-1-24 16,-5 0-1-16,2 1-2 16,0-3 2-16,-4 3 3 15,-1-2-7-15,-2-1 0 16,-5 2-2-16,-1-1 0 16,-8 3 0-16,2 0-1 15,-8 0 1-15,2 0 0 16,2 0 0-16,5 5 0 15,6 5 2-15,5-2-1 16,4 3-1-16,2-3-3 16,4 3 1-16,0-1-1 0,0 2 1 15,15-3-16-15,0 0-9 16,6-4-12-16,5-3-29 16,-1-2-18-16,1 0-22 15,-3 0 20-15,-3 0 80 16,-4 0 8-16,5 0 19 15,9 0 2-15,5 0-5 16,4-2-10-16,1-3-6 16,1-6 0-16,-5-5-14 15,-3-6-21-15,-2-5-6 16,-9-5-18-16,-8-3 59 16,-9-2 15-16,-5-1 71 0,0 2 32 15,0 5 7 1,-4 5 0-16,2 6-53 0,-2 4-38 15,0 5 1-15,3 5-16 16,0 2 0-16,1 2 15 16,0 2 2-16,0 0-16 15,0 0-19-15,0 0-1 16,0 2-7-16,0 24-7 16,0 14 13-16,0 8 1 15,6 8 2-15,5 1-2 16,-1-6 1-16,-1-4 0 15,-4-6 0-15,-4-8-1 16,-1-5-32-16,0-6-40 16,-21-8-36-16,-5-12-122 0</inkml:trace>
  <inkml:trace contextRef="#ctx0" brushRef="#br0" timeOffset="113282.71">21303 3880 866 0,'0'0'93'16,"0"0"-84"-16,0 0 10 16,0 0 19-16,0 0-3 15,0 0-10-15,116-49-23 16,-94 49 2-16,8 0-4 16,3 0 0-16,3 0-5 15,2 2-7-15,-6 1-4 0,-6-3-3 16,-10 0 19-16,-10 0 2 15,-6 0 1-15,0 0 32 16,0 0 2-16,0 0-7 16,0 0-13-1,0 0-13-15,0 6-4 0,4 10-6 16,-1 6 5-16,0 8 1 16,6 4-3-16,-3-4 4 15,-1-3-2-15,-1-5 2 16,-3-2-2-16,-1-1-10 15,0-6-62-15,-16-9-99 16</inkml:trace>
  <inkml:trace contextRef="#ctx0" brushRef="#br0" timeOffset="113475.77">21698 3517 703 0,'0'0'283'16,"0"0"-225"-16,0 0-48 16,0 0-9-16,0 0-1 15,0 0 0-15,8-26-7 16,-8 54-101-16,0 2 23 16,-5 1-284-16</inkml:trace>
  <inkml:trace contextRef="#ctx0" brushRef="#br0" timeOffset="114282.52">21716 3977 658 0,'0'0'238'0,"0"0"-224"15,0 0-6-15,0 0 4 0,0 0 27 16,51-106 7 0,-31 84-13-16,5 1-21 0,-6 1-10 15,3 5 0-15,-8 7 1 16,1 5-1-16,0 3-1 16,1 0-1-16,-1 7-3 15,1 14 0-15,1 6 1 16,-2 5 2-16,-2 6 0 15,0-5 0-15,-4-6 2 16,1-6-1-16,-3-10-1 16,1-2 0-16,-3-6 0 15,1-3 5-15,5 0-5 16,10 0-1-16,12-3-15 16,15-13-27-16,7 3 6 15,8-1-19-15,7 3 36 0,-2 6 12 16,-1-2 8-16,-9 0 0 15,-7-4 0 1,-17 1 2-16,-9 0 0 0,-11-2-2 16,-13 0 7-16,-1 0 17 15,0 0 14-15,-15 0-6 16,-14 4-8-16,-6 2-5 16,-1 6-8-16,6 0-1 15,9 0-8-15,6 3-2 16,9 10-4-16,6 2 2 15,0 4 1-15,4 1 1 16,14 1 0-16,13-2 2 16,4-3-2-16,5-4-13 0,-2-5-20 15,-7-3 1-15,-6-4 14 16,-6 0 12-16,-7-4 6 16,-7-8 4-16,0 0 8 15,-2 3 44-15,-1 0 7 16,-1 2 0-16,1 3-2 15,-2 3-7-15,3 1-6 16,-3 0-12-16,3 0-24 16,4 7-12-16,1 26-16 15,6 22 16-15,-2 24 3 16,-2 18-1-16,-1 10 3 16,1 5-4-16,0-8-1 15,0-3 0-15,-6-6-42 0,-4-9-53 16,0-25-85-1,-32-25-556-15</inkml:trace>
  <inkml:trace contextRef="#ctx0" brushRef="#br0" timeOffset="114999.84">23367 3609 732 0,'0'0'148'0,"0"0"-87"0,0 0-22 15,0 0-4-15,0 0-7 16,0 0-1-16,6-9-14 15,9 40-12-15,2 17 22 16,8 11 0-16,1 13-8 16,1 3-8-16,-2-1-2 15,-5 0-1-15,-10-5-3 16,-5-3-1-16,-5-6-30 16,-10-9-17-16,-30-12-55 0,-11-19-71 15</inkml:trace>
  <inkml:trace contextRef="#ctx0" brushRef="#br0" timeOffset="115283.47">23518 3904 758 0,'0'0'51'16,"0"0"-13"-16,0 0-6 15,46-103-19-15,-30 89 24 16,4 4 5-16,1 3-30 15,8 7-9-15,1 0-3 0,4 0 0 16,-7 3 0-16,-2 11 0 16,-9 4 0-16,-6-1-2 15,-7 2 2-15,-3-2 0 16,-1-1 0-16,-26-2 0 16,-9-2 0-16,-5-5 8 15,-5-2-8-15,2-5-13 16,4 0-64-16,18 0-124 15,13-7-405-15</inkml:trace>
  <inkml:trace contextRef="#ctx0" brushRef="#br0" timeOffset="115516.58">23879 3606 590 0,'0'0'231'0,"0"0"-161"16,0 0 21-16,0 0-16 15,0 0-32-15,0 0-13 16,18-1-23-16,-11 30-4 16,6 12 19-16,3 10 4 15,-1 5-9-15,3 4-8 16,-3 2-3-16,0-3-6 16,-8-2 4-16,-4-5-4 15,-3-5-36 1,-16-6-46-16,-21-16-53 0,-4-18-309 15</inkml:trace>
  <inkml:trace contextRef="#ctx0" brushRef="#br0" timeOffset="115699.97">23937 3910 897 0,'0'0'42'16,"0"0"-30"-16,0 0 3 15,110-42-12-15,-67 38 7 16,4 4-9-16,3 0-1 16,-6 0-29-16,-2 0-256 15</inkml:trace>
  <inkml:trace contextRef="#ctx0" brushRef="#br0" timeOffset="116557.93">16851 3758 811 0,'0'0'44'0,"0"0"-40"15,0 0-1-15,0 0-3 16,0 0 0-16,0 0 20 16,-5 57 20-16,-1-21-3 0,6 6-4 15,0 0-15 1,0-2-4-16,0-4-6 0,0-8-7 15,0-8 0 1,0-4-1-16,-11-3-41 0,-8-10-53 16,-6-3-164-16</inkml:trace>
  <inkml:trace contextRef="#ctx0" brushRef="#br0" timeOffset="116981.98">16518 3673 741 0,'0'0'106'16,"0"0"-65"-16,0 0-14 16,0 0-1-16,-115-31-7 15,94 41-2 1,4 22-12-16,0 16-4 0,7 16 0 16,9 14 1-16,1 7 4 15,11 6-6-15,28-1 0 16,10-5-1-16,16-9 1 15,8-15 0-15,1-19 1 16,4-25-1-16,6-17-2 16,3-9 1-16,2-35 1 15,-7-16 0-15,-16-13-5 16,-17-13 4-16,-24-8-10 16,-24-3 9-16,-1 2 1 15,-32 5 1-15,-11 11 3 0,-5 12 30 16,-6 13 13-1,-2 10 5-15,0 7-16 0,2 14-23 16,3 7-8-16,2 15-4 16,3 1-8-16,-2 16-19 15,0 21-22-15,-1 16-14 16,0 15-11-16,1 7-64 16,6 1-323-16</inkml:trace>
  <inkml:trace contextRef="#ctx0" brushRef="#br0" timeOffset="117565.42">16631 4947 618 0,'0'0'185'0,"0"0"-161"0,0 0 8 16,0 0 18 0,0 0-1-16,0 0-23 0,3-9 3 15,-1 9-8 1,0 0-10-16,-1 0 2 0,3 4-9 16,1 15 2-16,-4 7 10 15,-1 11-3-15,0 0-6 16,0 4-6-16,0-2 3 15,0-1-4-15,0-9-4 16,2-7-25-16,1-7-25 16,3-10-33-16,1-5-106 15</inkml:trace>
  <inkml:trace contextRef="#ctx0" brushRef="#br0" timeOffset="117811.7">16956 4938 768 0,'0'0'182'0,"0"0"-138"16,0 0-3-16,0 0-15 15,0 0-22 1,0 0-4-16,4 23 0 0,1 11 13 16,1 6-3-16,3 5-10 15,1 0 5-15,5-1-9 16,-4 0 4-16,5-8-3 15,-6-9-53-15,-5-9-21 16,-5-11-26-16,0-7-96 16,-5 0-171-16</inkml:trace>
  <inkml:trace contextRef="#ctx0" brushRef="#br0" timeOffset="118214.31">16628 4797 824 0,'0'0'94'16,"0"0"-80"-16,-119-10-10 16,80 16-3-16,5 16 1 15,6 14 23-15,2 14-2 16,16 14-8-16,5 10-2 16,5 2-9-16,15 2 1 0,27-9-5 15,12-4-11 1,16-8-15-16,6-12-20 0,9-10-6 15,5-11-28-15,7-14-33 16,-2-10 45-16,-1 0 68 16,-10-28 1-16,-2-11 54 15,-9-11 33-15,-5-9-22 16,-12-11 11-16,-26-8-28 16,-23-8-30-16,-7-5-13 15,-37 2 14-15,-21 3 3 16,-8 11 25-16,3 18 2 15,5 15-16-15,11 18 1 0,6 15-35 16,-2 9-16-16,-2 4-39 16,0 27-45-16,0 9-6 15,5 0-153-15</inkml:trace>
  <inkml:trace contextRef="#ctx0" brushRef="#br0" timeOffset="119115.47">18321 4947 753 0,'0'0'106'0,"0"0"-79"16,0 0 3-16,0 0-15 16,0 0 2-16,0 0 17 15,0-7 0-15,5 25-30 16,-3 21-3-16,12 11 24 15,1 11-1-15,0 4-7 16,6-3-11-16,-3 0-4 16,-3-8-1-16,-7-8 2 15,-8-9-3-15,0-7-25 16,-12-5-32-16,-21-13-44 16,-5-11-176-16</inkml:trace>
  <inkml:trace contextRef="#ctx0" brushRef="#br0" timeOffset="120204.34">18201 4947 681 0,'0'0'127'0,"0"0"-109"16,0 0-16-16,10-106-2 15,6 86 2-15,7 2 23 16,7 5 25-16,7 3-20 15,18 8-15-15,10 2-8 16,10 0-4-16,5 20 1 16,1 16-1-16,-6 11-3 15,-4 15-4-15,-12 10 4 16,-13 5 0-16,-16 4-4 0,-23-4-8 16,-7-5-6-16,-32-10 0 15,-26-13 8-15,-9-13-13 16,-12-14 13-16,-3-11 10 15,-2-11-4-15,3 0 6 16,16-1-2-16,15-12 2 16,23-1 2-16,17 2 21 15,10 0-25-15,0 0-8 16,16-1-20-16,20 3 20 16,13 0 5-16,13 2-2 15,11 1-5-15,8-3 1 0,-1 0-11 16,3-2 16-16,-5 0 4 15,-13 2 4-15,-19 1 25 16,-22 2-13-16,-13 0-4 16,-9-2 26-16,-2-5 7 15,2-3-35-15,1-7-2 16,7-4 3-16,2-6-1 16,3-1-4-16,1-7 1 15,-5 2 2-15,-5 5 4 16,-3 4 17-16,-3 10 15 15,0 2-17-15,0 2-4 16,-9 1-4-16,-2-1-9 16,-4 2-5-16,4 0-3 0,-3 2-3 15,6 2 0-15,-2 6 0 16,2 0-1-16,1 3-1 16,-1 2 2-16,5 0-6 15,-1 0 4-15,4 3-8 16,0 20 5-16,10 8-11 15,25 2-2-15,13 7-3 16,9-1-14-16,2 0 3 16,-8-2 13-16,-15-1 8 15,-17-3 11-15,-15-6-4 16,-4-7 4-16,-1-3 0 16,-17-6 17-16,3-3 7 0,1 0-15 15,7-1-7 1,7 0-2-16,0 0-7 0,0-1-29 15,0-1-5-15,24-1-4 16,9-4 5-16,9 0-44 16,5 0-21-16,4 0 38 15,-3-16 38-15,-2-4 16 16,-4-7 11-16,-5 0 2 16,-16-3 26-16,-11 7 37 15,-10 4 40-15,0 7-18 16,-16 2 3-16,-11 5-49 15,-13 2-13-15,0 3 14 16,3 0-2-16,8 0-14 16,11 11-22-16,6-4-2 15,9 2 0-15,3-3-3 0,0 2-1 16,3 0-15-16,18 3 11 16,6 1 5-16,-1 6 3 15,-4 6-1-15,-2 3-2 16,-3 6 2-16,-4 0 0 15,-3 0 1-15,0-7 0 16,-7-9-1-16,-1-7-25 16,-2-5-6-16,0-5-21 15,0 0-68-15,0-7-109 16</inkml:trace>
  <inkml:trace contextRef="#ctx0" brushRef="#br0" timeOffset="120714.83">19767 5039 804 0,'0'0'167'15,"0"0"-126"-15,0 0-3 16,0 0-2-16,0 0-6 16,0 0-6-16,23 22 5 15,-16 9 5-15,0 4-11 16,-3 4-17-16,2-4-3 15,-2-1 4-15,5-3-6 16,-2-3-1-16,3-7-8 0,1-6-40 16,3-4-12-16,2-11-32 15,9 0 5-15,4-7 12 16,1-16 39-16,0 2 36 16,-4 7 2-16,-8 7 40 15,-5 4-5-15,-1 3-3 16,3 0-14-16,0 0 4 15,8 10-7-15,6 3-12 16,6-5-2-16,-1 1 1 16,8-7-4-16,-3-2-38 15,-7 0-44-15,5-5-27 16,-15-11-56-16,-5-9 135 16,-14 0 30-16,-3 1 130 0,0 0-5 15,-6 4 10-15,-8 4-26 16,3 4-57-16,3 3-6 15,-2 2-7-15,5 6-29 16,-3 1-10-16,-2 0-3 16,-3 6-31-16,-2 17-22 15,-1 5-22-15,8-1-82 16,8-7-319-16</inkml:trace>
  <inkml:trace contextRef="#ctx0" brushRef="#br0" timeOffset="121331.37">20856 4761 474 0,'0'0'371'0,"0"0"-284"16,0 0-30 0,0 0-4-16,0 0-23 0,0 0-4 15,2-18 6-15,2 26-32 16,3 23 6-16,2 16-5 16,6 17 20-16,6 5-3 15,-3 8 0-15,2-1-10 16,0-2-4-16,-5-6 0 15,-3-14-1-15,-4-11-6 16,-8-16-1-16,0-10-33 16,-15-10-17-16,-22-7-39 15,-9 0-117-15</inkml:trace>
  <inkml:trace contextRef="#ctx0" brushRef="#br0" timeOffset="122066.16">20638 5078 433 0,'0'0'449'0,"0"0"-379"16,0 0-51-16,0 0-15 16,0 0-2-16,0 0 8 15,-103 17 16-15,98 5-4 16,1 2-2-16,4-3-14 16,0-4-5-16,7-7 3 15,12-3-3-15,10-5 1 16,7-2-2-16,6 0-2 15,0-15 0-15,-1-8-13 16,-5-12-5-16,2-5-7 16,4-10-17-16,-1-4-2 15,0-4-14-15,2 9 21 0,-8 9 39 16,-5 9 2-16,-8 11 36 16,-5 8 7-16,-2 4-5 15,-11 4 3-15,1 4-9 16,-3 0-13-16,1 5-16 15,7 22-4-15,-3 16 41 16,4 4-29-16,0 3-6 16,2-2 2-16,-1-5-6 15,-3-7-1-15,2-9-1 16,-5-4-1-16,-1-9-11 16,2-6-39-16,-5-2-22 0,-1-4-35 15,3-2 12-15,1 0 32 16,0 0-23-16,1-4 86 15,4 4 7 1,2 0 21-16,3 0 31 0,12 0 5 16,8 0-33-16,4 0-11 15,6 0-14-15,2 0-5 16,1 0-1-16,-3-2-33 16,-9-12-69-16,-14-1-26 15,-12-3-135-15,-10 1 80 16,0 2 183-16,-6 3 330 15,-13 3-130-15,7 2-28 0,2 6-61 16,3 1-49-16,3 0-24 16,0 0-23-16,-2 5-13 15,6 11 3-15,0 0 3 16,0 5-7-16,5-1 2 16,21 0 1-16,11-3-4 15,8 3 0-15,9-5-15 16,-2 0-23-16,3-3-20 15,-7-4-9-15,-12-4-18 16,-10-4-95-16,-11 0 14 16,-9 0-158-16</inkml:trace>
  <inkml:trace contextRef="#ctx0" brushRef="#br0" timeOffset="123714.16">21280 5109 486 0,'0'0'86'16,"0"0"-79"-16,0 0 36 15,0 0 52-15,0 0-1 16,0 0-14-16,-2 1-34 16,2-3-38-16,0-8 15 15,0 2-14-15,6-4-8 16,9-1 0-16,5 1 0 0,6-2 2 15,0 2-3-15,5 2 0 16,-4 2 0-16,-6 3-1 16,-1 3 3-16,-9 2-1 15,-1 0-1-15,-5 0-2 16,5 0 2-16,3 7-3 16,0 11 3-16,0 2 0 15,1 6 0-15,1 1-1 16,-1 3 1-16,4 2 1 15,4-5-1-15,3-3 0 0,-1-7-2 16,7-5 2 0,2-4 0-16,3-2 0 0,10-6 0 15,2 0 0-15,5 0 0 16,2-3-3-16,-2-10-8 16,-7-6-8-16,-4-1 0 15,-2-5 17-15,-11 1-7 16,-10-3 0-16,-9 0-7 15,-9 6 15-15,-1 2 1 16,0 2 4-16,0 3 5 16,-5 5 6-16,-1 2 4 15,2 5-6-15,2-1 8 16,-7 3-13-16,-5 0-5 16,-3 0-3-16,-6 0 1 15,-2 0 8-15,1 14 1 0,7 4-5 16,6 5 1-16,7 8-5 15,4 1-1-15,10 3 2 16,25-1-1-16,14-2 0 16,17-1-1-16,17-6-19 15,6-9-104-15,-1-7-579 16</inkml:trace>
  <inkml:trace contextRef="#ctx0" brushRef="#br0" timeOffset="124580.24">22780 5474 622 0,'0'0'26'0,"0"0"-24"15,0 0 44-15,98-19 33 16,-65 5-11-16,1-3-13 16,-6-3-15-16,6-6-8 15,-2-6-12-15,0-11-15 16,-1-11-5-16,-5-12-2 16,-6-7-1-16,-7-2-3 15,-10 2 5-15,2 7 1 0,-5 9 0 16,0 15 2-16,0 11 7 15,0 15 18-15,0 7-2 16,0 5-9-16,0 4-7 16,0 0-7-16,0 0-2 15,-8 13-3-15,-15 17-6 16,-7 13 6-16,0 13 5 16,6 7-3-16,4 4 1 15,14 4-1-15,6-3 0 16,0-2 1-16,18-6 0 15,14-10 0-15,7-11-4 16,2-14-25-16,2-9-12 16,3-10-25-16,0-6-18 15,-6 0-70-15,-1-6-39 0</inkml:trace>
  <inkml:trace contextRef="#ctx0" brushRef="#br0" timeOffset="124929.23">23418 5324 505 0,'0'0'218'0,"0"0"-128"16,0 0-32-16,0 0-39 15,0 0-19-15,0 0-10 16,6 15 10-16,15-1 0 16,5-2-2-16,4-5-1 15,2-2-20-15,-5-4-4 16,1-1 8-16,-10 0 6 16,-3-4 9-16,-3-10 4 0,-7-12 13 15,-5-5 6 1,0-3-10-16,-5 0 17 0,-12 4 7 15,-4 6 15 1,-3 3-5-16,-2 7-11 0,-1 6-13 16,-5 2-10-1,2 6-9-15,8 0 0 0,2 0 0 16,5 0-2-16,8 7 1 16,-1 9-3-16,7 4 2 15,1 3 2-15,0 2-16 16,22 1-4-16,15-2-23 15,14-3-6-15,11-5-24 16,12-6-62-16,3-4-72 16</inkml:trace>
  <inkml:trace contextRef="#ctx0" brushRef="#br0" timeOffset="125223.4">24157 5235 251 0,'0'0'153'16,"0"0"-13"-16,41-92 10 15,-46 71-42-15,-24 1-2 16,-4 6-32-16,-3 4-22 15,-1 5-20-15,-3 3-14 16,7 2-13-16,3 0 6 16,8 4-11-16,8 7-1 15,9 1-1-15,5 3 0 16,0-1 2-16,0 0 0 16,1 0-1-16,17 0-7 15,2 0-7-15,7 1-6 0,9 0-7 16,6-2-5-16,5 1-13 15,0 2 13-15,-10-3 21 16,-7 0 8-16,-15-1-1 16,-8-3-3-16,-6 1-3 15,-1 3-4-15,0 0-21 16,0-3-116-16,10-1-88 16</inkml:trace>
  <inkml:trace contextRef="#ctx0" brushRef="#br0" timeOffset="125729.24">24675 5237 717 0,'0'0'92'0,"0"0"-4"16,0 0-16-16,0 0-17 16,0 0-6-16,0 0-22 15,-56-78-8-15,36 72-17 16,-6 3 2-16,0 1-4 15,-6 2 3-15,1 0-3 16,5 0 6-16,2 0-4 16,7 11-2-16,2 3 0 15,5 3-2-15,8 6 2 16,2-1-12-16,0-1-10 16,23-4 2-16,7-3 1 0,11-11 10 15,2-3-9 1,-2 0 5-16,1-19 12 15,-4-14-6-15,-5-7-20 0,-5-8-16 16,-13-9 18-16,-10-4 15 16,-5-2 10-16,-4 4 2 15,-12 6 30-15,-2 10 58 16,5 12-6-16,1 12-39 16,6 9-16-16,4 7-3 15,-1 2-10-15,3 1-10 16,0 0-6-16,0 9-14 15,0 25-4-15,0 17 17 16,0 13 2-16,15 6-2 16,11 5 4-16,3-3-3 0,0 2 0 15,-8-6-33 1,-8-8-62-16,-5-15-82 0,-8-14-443 16</inkml:trace>
  <inkml:trace contextRef="#ctx0" brushRef="#br0" timeOffset="126362.6">25191 5322 850 0,'0'0'43'0,"0"0"-40"0,92-116 20 15,-55 67 17-15,-5-10 3 16,-1-5-14-16,-10-8 5 16,-11-2-16-16,-10 0-14 15,0 3 2-15,0 4 1 16,-23 7 11-16,-4 11-1 16,-5 8-9-16,0 11-4 15,3 10-2-15,6 7 9 16,7 6-3-16,5 7-4 15,-3 0-4-15,0 7-6 16,1 21 1-16,-2 20-3 0,-4 12 8 16,4 15 3-1,4 9-3-15,8 2 1 0,3 1-6 16,0-5 5 0,24-7 0-16,11-6 0 0,12-8-12 15,5-12 2-15,5-12-19 16,-5-12-17-16,0-13 10 15,-10-12-1-15,-7 0 12 16,-7-19-3-16,-5-14 6 16,-2-4-13-16,-9-7 22 15,-2-2 0-15,-5-1 13 16,0 2 16-16,-3 9 30 0,2 8 16 16,0 14 3-16,-4 7-10 15,0 3-17-15,0 4-22 16,0 0-13-1,0 0-3-15,0 2-2 0,0 17-5 16,0 14 7-16,0 5 1 16,0 4-1-16,0 2-2 15,1-4 2-15,9-2-5 16,0-6-61-16,-5-11-30 16,-5-14-99-16</inkml:trace>
  <inkml:trace contextRef="#ctx0" brushRef="#br0" timeOffset="126556.1">25695 4788 997 0,'0'0'76'16,"0"0"-22"-16,0 0-25 15,0 0-22-15,0 0 2 16,0 0 5-16,-15-37-14 15,15 37-23-15,0 15-55 16,14 12 12-16,2 2-63 16,-4-5-160-16</inkml:trace>
  <inkml:trace contextRef="#ctx0" brushRef="#br0" timeOffset="127079.39">25898 4926 883 0,'0'0'22'0,"0"0"-22"16,0 0 0-16,0 0 3 16,10 119 27-16,-10-82 29 15,0-2-21-15,0-4-11 16,0-5-16-16,-8-11-9 16,1-3-2-16,2-4 0 15,0-3 0-15,5-3-24 16,0-2-25-16,0 0 21 15,11-18 12-15,18-7-102 16,-1-7 86-16,6 6 20 16,-8 8 12-16,-5 4 0 15,-1 9 20-15,-2 5 30 0,2 0-20 16,2 4-20-16,5 14 5 16,6 4 1-16,0 1-11 15,3 1-5-15,5-4 3 16,3-1-7-16,5-7 1 15,-2-6-25-15,-4-6-5 16,-7 0-2-16,-11-8 14 16,-14-14 21-16,-11-5 0 15,0-4 0-15,-10 2 24 16,-11 2 13-16,5 6 20 16,1 6 36-16,5 8-18 0,3 3-19 15,7 4-35 1,-3 0-20-16,1 4-1 0,0 20-14 15,1 11 14-15,1 8 0 16,0 5 0-16,8 1-16 16,16 2-52-16,5-14-90 15,2-12-462-15</inkml:trace>
  <inkml:trace contextRef="#ctx0" brushRef="#br0" timeOffset="128912.22">15963 3933 515 0,'0'0'55'0,"0"0"-35"15,0 0 14-15,0 0 4 16,0 0 1-16,0 0 6 15,51-69 11-15,-24 49-24 16,3-2-2-16,-4 1-4 16,-5-3-18-16,-6 0 1 0,-9-1 8 15,-6-2-10-15,0 1 1 16,-22 8 0 0,-18 8-1-16,-14 10-7 0,-8 0-4 15,2 5 0-15,6 15 1 16,18 2 3-16,10 2-1 15,16 3-3-15,10 1 2 16,0 2 1-16,21 3-7 16,19 2 7-16,4 4-3 15,3 2 3-15,-2 4-2 16,-14 2 1-16,-15-1-3 16,-12 1-3-16,-4-10 2 0,0-5 6 15,-15-7 0 1,0-9 1-16,-1-2 1 0,-4-5-2 15,9-4 2-15,5-3-1 16,2-1 1 0,4-1 1-16,0 0 2 0,0 0-3 15,0 0-1-15,0-3-1 16,0 1 0-16,0 2 0 16,0 0-1-16,0 0 1 15,0 0-2-15,0 19-4 16,0 17 5-16,0 11 1 15,0 10 4-15,0 3-3 0,0 7-1 16,0 5 1-16,0 0-1 16,12-3 1-16,-3-3-1 15,0-4 0-15,-9-6 0 16,0-5 2-16,0-3-2 16,-18-5 0-16,-3-2 0 15,0 0 0-15,1-4 1 16,2-3 0-16,5-2 8 15,5-3-3-15,2 1 11 16,1 6-6-16,0-3 9 16,0 4-6-16,1-2 2 15,4-3-5-15,0 1-5 16,0-5-2-16,0-5-3 16,9-2-1-16,7-6-4 15,5-5-8-15,9-1 0 0,-1-4-5 16,5-3-28-16,-6-2-45 15,-1 0-146-15</inkml:trace>
  <inkml:trace contextRef="#ctx0" brushRef="#br0" timeOffset="161571.34">9618 7845 298 0,'0'0'124'0,"0"0"-86"16,0 0-29-16,0 0-5 15,0 0 29-15,0 0-1 0,0 0-11 16,0 0-7-16,-10-7 2 16,10 7 3-16,0 0-11 15,0 0 1-15,0 0-9 16,0 0-3-16,0 0-6 16,0 0-19-16,-2 0-10 15,-1 0 9-15,0 0 0 16,3 0 29-16,0 0 6 15,0 0 23-15,0 0 13 16,-4 0-13-16,3-2 0 16,-3 1 12-16,4 1-13 15,0 0 21-15,0-2-16 0,0 0-16 16,-1 0 3-16,1 1-15 16,0 1 11-16,0 0 1 15,0-2-14-15,0 2 4 16,0 0-6-16,0 0-1 15,0 0-4-15,0 0 2 16,0 0-3-16,0 0-11 16,0 12-1-16,0 9 16 15,0 10 1-15,0 2-3 16,0 1 6-16,-5 0-3 16,1-1 0-16,2-6 0 15,2-1 0-15,-5-3 0 0,2-4 1 16,1 0-1-1,-3-3 0-15,0-3 0 0,4-2-3 16,-3-3-3-16,3-4-6 16,-3-1 9-16,4-3-2 15,0 0 5-15,0 0 0 16,0 0 1-16,0 0 1 16,-4 0 1-16,3-7 11 15,0-11-6-15,-2-5-6 16,3-5 5-16,0-4 1 15,0-5 5-15,0-4-9 16,5 2-3-16,5 1 5 16,-5 4-4-16,5 4 9 15,-1 0-9-15,1 6 0 0,-3 2 12 16,2 5 0 0,1 0-5-16,-3 2 7 0,7-2-15 15,6 1 0-15,1 2-2 16,3 4-1-16,0 3-3 15,2 1 1-15,-5 3-11 16,-1 3 7-16,-7 0 3 16,-1 1-5-16,-5 15 3 15,-5 4-1-15,-2 6 1 16,0 3 1-16,0 1 0 16,-14 2-2-16,-4 0-1 15,1-5-14-15,-3-4 19 16,3-2-9-16,2-4-7 15,0-5 8-15,0-2 6 16,2-1-7-16,3-3-16 0,3-3-1 16,7-3 8-1,0 0 15-15,0 0 3 0,0 0 2 16,0-2-4-16,0-5 6 16,7 0 38-16,1 2-14 15,1 0 0-15,1 1-13 16,6 1 2-16,0 3-11 15,4 0 2-15,6 0-4 16,-1 0 0-16,2 1-1 16,-4 12 1-16,5 1-3 0,-6 3 2 15,-2 3-1 1,-4 4-2-16,-6 1 0 0,-7 3 3 16,-3-4-2-16,0 3 1 15,-9-3 0-15,-15-6-2 16,-6-3 4-1,-6-3 0-15,-11 0 0 0,-1 0 0 16,-3-5 3-16,2-4 4 16,10-3 12-16,6 0 9 15,12 0-1-15,10 0-10 16,3 0-10-16,3-2-5 16,5 2-1-16,0 0 6 15,0 0-5-15,0 0-2 16,0 0-1-16,0 0 0 0,0 0-9 15,0 0 1-15,0 0 0 16,0 0 7-16,0 0 1 16,0 0 1-16,0 0 4 15,0 0-3-15,0 0 0 16,0 0 1-16,0 0-2 16,0 0 1-16,0 0 1 15,0 0-2-15,0 0-11 16,0 0 11-16,0 0-2 15,0 0 2-15,0 0-3 16,0 0 6-16,0 0-4 16,0 0 1-16,0 0 0 15,0 0-1-15,0 0-2 16,0 0-3-16,0 0-15 16,0 0 6-16,0 0 6 0,0 0 7 15,0 0 2-15,0 0-1 16,0 0-1-16,0 0-2 15,0 0-23-15,0 0-33 16,0 0 35-16,0 0-20 16,0 0-48-16,0 0-15 15,0 0-69-15</inkml:trace>
  <inkml:trace contextRef="#ctx0" brushRef="#br0" timeOffset="164594.99">8780 4125 327 0,'0'0'87'16,"0"0"-81"-16,0 0-6 16,0 0 21-16,0 0 20 15,0 0 2-15,-4-13-17 16,4 13-22-16,0 0-3 15,0 0-1-15,0 0-2 16,0 0-3-16,0 0 2 16,0 0-8-16,0 0-6 15,0 0 12-15,0 0 4 16,0 0 1-16,0 0 0 16,0 0 0-16,0 4 0 0,0-4 0 15,0 0 0-15,0 0 0 16,0 0 1-16,0 0 6 15,0 0 0-15,0 0 0 16,0 1-6-16,-3 1-1 16,-2-2 0-16,2 6-21 15,3 0-13-15,0-1-27 16,0-1 12-16,0 2-83 16</inkml:trace>
  <inkml:trace contextRef="#ctx0" brushRef="#br0" timeOffset="165794.81">8732 4175 279 0,'0'0'71'0,"0"0"-57"15,0 0 10-15,0 0 35 16,0 0 18-16,0 0-5 15,0 0-26-15,0 0-7 16,0 0-21-16,0 0-13 16,0 0 16-16,0 0-6 15,0 0-11-15,0 0-4 0,0 0 0 16,0 0-2 0,-4 0-8-16,-2 1 8 0,-3 10-12 15,7 1 4-15,2-1-6 16,0-4-12-16,0 0 16 15,2-3 4-15,11-4 3 16,-1 0 5-16,3 0 1 16,0-7 9-16,-3-7 15 15,-4-1-6-15,-6-2 6 16,3-1 21-16,-5 1-25 16,0 2-3-16,0 2-7 15,-5 3 2-15,-2 3-13 16,-1 3 0-16,1 4 0 15,7 0-41-15,-5 0-73 0,3 11-44 16,1-1 32-16</inkml:trace>
  <inkml:trace contextRef="#ctx0" brushRef="#br0" timeOffset="178667.17">3307 7705 558 0,'0'0'202'15,"0"0"-158"-15,0 0-40 16,0 0-4-16,0 0 0 16,0 0 0-16,0 0 4 15,0 3 5-15,25-3 8 16,7-4 2-16,11-8-6 16,4-3-8-16,-2-3-3 0,-1-1 4 15,-3-3-5-15,-1-3-1 16,-8-9 6-16,-5-8 6 15,-6-10-4-15,-9-9-8 16,-12-10-9-16,0-5 9 16,-3-1 0-16,-17 6 0 15,-2 12 6-15,5 15 11 16,-6 11-9-16,6 8 3 16,1 7 4-16,6 8-11 15,1 3 3-15,3 5-5 16,4 2-2-16,0 0 0 15,-1 23-7-15,-5 32 5 16,8 39 2-16,0 22 0 0,0 17 0 16,3 5 1-16,17-7 3 15,2-4 1-15,-1-10-4 16,1-10 5-16,-8-8-5 16,-9-6 0-16,-5-7 0 15,-5 0-2-15,-25-5 1 16,-7-7-18-16,-10-8-54 15,0-19-2-15,1-22-163 16</inkml:trace>
  <inkml:trace contextRef="#ctx0" brushRef="#br0" timeOffset="179099.93">3257 7952 603 0,'0'0'97'0,"0"0"-80"0,0 0-17 15,0 0 8-15,0 0 15 16,0 0 6-16,66-9-6 16,-19 6-3-16,10-5-10 15,5-1-3-15,4-3-7 16,9-1-2-16,3-2-12 0,-5 1 7 15,-2-1-35 1,-13-1-8-16,-17 0 0 0,-12 4 12 16,-15-2 38-1,-6 3 12-15,-8 2 53 0,0 1 16 16,0 1-18-16,-12 1-11 16,4 0-24-16,-2 3-17 15,5 3 5-15,4-2-3 16,1 2-10-16,0 0-3 15,-2 4-8-15,-1 20 5 16,3 14 2-16,0 6 2 16,0 5-1-16,0 0 0 15,0-1-10-15,-7-7-56 16,-5-5-16-16,0-13-105 0,-8-16-199 16</inkml:trace>
  <inkml:trace contextRef="#ctx0" brushRef="#br0" timeOffset="179309.07">3837 7520 755 0,'0'0'51'16,"0"0"-6"-16,0 0-14 16,0 0-5-16,0 0 8 15,0 0 7-15,-11-72-16 16,11 72-25-16,0 0-2 15,0 0-45-15,15 13-39 0,9 14 38 16,2 5-84 0,8 0-94-16</inkml:trace>
  <inkml:trace contextRef="#ctx0" brushRef="#br0" timeOffset="179580.37">4452 7608 665 0,'0'0'98'0,"0"0"-50"0,0 0-40 16,0 0 19-16,0 0-12 16,0 0-8-16,-51 37-4 15,37 7 14-15,4 3 1 16,0 4-14-16,0 0-1 15,-5 1-1-15,-1-2-1 16,-6-3-1-16,-6 0-6 16,-6-6-47-16,-5-7-66 15,-1-13-136-15</inkml:trace>
  <inkml:trace contextRef="#ctx0" brushRef="#br0" timeOffset="180050.04">4112 7779 572 0,'0'0'83'0,"0"0"-80"15,0 0 4-15,0 0 45 16,0 0-12-16,0 0-32 16,78 3 6-16,-61 27 10 15,4 8-10-15,4 7-4 16,-2 0-2-16,10-1-5 15,-4-5-2-15,10-6-1 16,-2-7 0-16,1-3 3 16,-2-9-2-16,-1-3 0 15,-8-4-1-15,-3-7 2 16,-6 0-4-16,-5 0 2 16,4-16 0-16,-2-10 4 0,-3-6 5 15,-3-7-7-15,-7-1 11 16,-2 3-7-16,0 3 24 15,0 9 12-15,0 6-15 16,-2 6 2-16,-7 7-1 16,3 3-11-16,0 3-11 15,-3 0-5-15,-2 0-1 16,-1 19-3-16,-1 8 1 16,6 5-4-16,6 6 5 15,1 2-1-15,0-2-5 16,6-2-23-16,17-6-6 15,7-7-14-15,2-8-21 0,13-9-63 16,3-6-95 0</inkml:trace>
  <inkml:trace contextRef="#ctx0" brushRef="#br0" timeOffset="180734.56">5115 7977 142 0,'0'0'271'0,"0"0"-242"0,0 0-17 16,0 0 28-16,0 0 1 16,0 0 14-16,5-2-13 15,-5 2-12 1,0-2-3-16,0 2-4 0,0 0 7 15,0 0 6-15,0 0-12 16,0 0 1-16,0 0-5 16,0 0 2-16,0 0-3 15,0 0-7-15,0 0-5 16,0 0-5-16,0 0 0 16,0 0 2-16,0-2-2 15,0 1-1-15,0-1-1 16,0-2 0-16,-9 1-1 15,-2 1 1-15,-4 2-4 0,-6 0 3 16,2 0-2-16,-4 4 3 16,2 8-1-16,6 0 0 15,4 2-1-15,6-1-3 16,5-3 5-16,0 0-6 16,0-3 3-16,10 0 2 15,5-5-6-15,11-2 5 16,2 0-2-16,8-14 4 15,1-12 0-15,3-5 0 16,-4-8-3-16,-9-10 3 16,-7-2 18-16,-14-4-16 15,-2-1 10-15,-4 7 40 16,0 11-32-16,-10 9 26 0,1 11 11 16,5 9-29-16,2 2-4 15,2 7-8-15,-5 0-4 16,5 0-12-16,0 0-4 15,-4 14-2-15,1 20-7 16,3 16 13-16,0 8 1 16,0-1-1-16,0 5-1 15,14-1-7-15,5 4-22 16,-4 3-33-16,0-7-57 16,1-6-156-16</inkml:trace>
  <inkml:trace contextRef="#ctx0" brushRef="#br0" timeOffset="181535.3">5838 7359 686 0,'0'0'119'0,"0"0"-55"0,0 0 8 16,0 0-52-16,0 0 17 16,0 0 20-1,-41-56-30-15,41 56-27 0,0 22-3 16,0 17-3-1,0 17 6-15,0 14 0 0,0 8-1 16,15-1 2-16,-4-1-2 16,4-7 1-16,-9-9 0 15,-2-8-7-15,-4-14-21 16,0-14 5-16,0-8-5 16,0-9 10-16,0-3 4 15,0-4 14-15,0 0 4 16,0-7 1-16,0-14 1 0,7-10-6 15,7-1 13-15,6 1-9 16,4 7-1-16,2 5-3 16,3 7 0-16,-2 5 0 15,3 6-2-15,0 1 0 16,3 0 0-16,3 18 1 16,-5 8-2-16,1 8-7 15,-8 5-2 1,-13 1-33-16,-11 0 27 0,0-2 10 15,-16-5 6-15,-20-7 2 16,-4-9 12-16,-2-3 4 16,-3-7-4-16,7-7-1 15,8 0 0-15,6-1 11 16,12-19-3-16,6-6 1 0,6-7-13 16,3-4-7-1,25-2-1-15,7 4 0 0,6 3-3 16,5 5-12-16,-2 8 7 15,1 6 4-15,-4 4 4 16,-8 5-2-16,-3 4 3 16,-4 0 0-16,-4 2-2 15,-2 19 1-15,1 4-3 16,-6 4 0-16,0 1 3 16,-3 4 1-16,-7-2 0 15,-4-4-4-15,-1-4 0 16,0 0-33-16,-15-4-1 15,-8-6-61-15,-8-7-203 16</inkml:trace>
  <inkml:trace contextRef="#ctx0" brushRef="#br0" timeOffset="181733.62">6368 7632 814 0,'0'0'65'16,"0"0"-4"-16,0 0-7 15,0-89-16-15,0 80 4 16,0 6 2-16,0 3-23 16,0 0-21-16,4 2-23 15,-3 29-81-15,4 18 69 16,3 15-32-16,4-2-110 16,6-7-556-16</inkml:trace>
  <inkml:trace contextRef="#ctx0" brushRef="#br0" timeOffset="182300.11">6840 7893 630 0,'0'0'161'0,"0"0"-107"16,0 0 18-16,0 0-20 16,0 0-11-16,-108-81-21 15,67 81-13-15,8 0-6 16,3 10 0-16,14 3 2 0,2 1-3 15,7-4-2 1,4-3-6-16,3 0-31 0,0 3 4 16,13-3-22-16,8-1 24 15,5 1 4-15,-1 0 11 16,4 3 7-16,-4 0 2 16,6 0 4-1,-3-3 2-15,0-4 3 0,3-3 3 16,2 0-2-16,7-3 8 15,1-17 4-15,-1-5-11 16,0-8 7-16,0-5 1 16,-8-10 11-16,-2 0 9 15,-13-2 10-15,-15 5-10 16,-2 12 25-16,-4 7-7 16,-16 9 6-16,4 7-34 0,1 4-6 15,3 5-14-15,4 1-3 16,3 5 2-16,5 22-9 15,0 15-5-15,10 14-20 16,23 3-19-16,8 1 7 16,4-4-19-16,-8-6 37 15,27 71 8 32,-87-121 23-47,-8 0 9 16,-10-17-4-16,-6-5-7 15,-10 1-10-15,-4-6-47 0,-2 6-167 16</inkml:trace>
  <inkml:trace contextRef="#ctx0" brushRef="#br0" timeOffset="182916.84">3312 8553 466 0,'0'0'96'15,"0"0"-61"1,0 0 7-16,0 0-3 0,0 0-13 16,0 0-13-16,0 0-11 15,-20 0-2-15,20 0 5 16,0 0-5-16,13 0 0 16,10 0 5-16,9 0 11 15,11 1-3-15,11 3-7 16,6 1 5-16,14-1-3 15,18-1 1-15,17 1-9 16,26-4 0-16,24 0 3 16,13 0-3-16,19 0 1 15,14 0-1-15,2-11 4 16,1-3-1-16,-4-2 13 16,-3-4-14-16,-10 1-2 0,-12 3-1 15,-22 0-28-15,-22 8-59 16,-21 6 14-16,-28 2 5 15,-29 0-67-15</inkml:trace>
  <inkml:trace contextRef="#ctx0" brushRef="#br0" timeOffset="183350.79">4148 8744 525 0,'0'0'76'15,"0"0"-52"-15,0 0 10 16,0 0 2-16,0 0-14 15,0 0-21-15,-88 24 3 16,125-19 3-16,19-2 25 16,29-3-8-16,30 0-4 15,35 0-1-15,32-15-7 0,24-4-2 16,18-2-9 0,7 2 4-16,-10-2 5 0,-28 3-1 15,-35 6 10-15,-38 2-9 16,-43 7-9-16,-30 1 1 15,-22 2 1-15,-20 0-3 16,-5 0 0-16,0 0 11 16,0 0 5-16,-2 0-16 15,-13 0-42-15,-5 0-55 16,-1 9-69-16,2-6-110 16</inkml:trace>
  <inkml:trace contextRef="#ctx0" brushRef="#br0" timeOffset="190664.11">12100 9492 473 0,'0'0'36'0,"0"0"-24"16,0 0 16-16,0 0 29 15,0 0 0-15,0 0 1 16,0 0-29-16,-5 0-15 15,1 0-1-15,4 0 5 0,-2 7 3 16,-6 5-7 0,6 5-7-16,-1 3-6 0,1 5 1 15,2 1 1-15,0 2-3 16,0 2 3-16,5 3-3 16,1-1 0-16,-6 0 2 15,0 1-2-15,0 3-18 16,0-3-18-16,-6 0-42 15,-9-7-25-15,1-10-24 16,-4-5-127-16</inkml:trace>
  <inkml:trace contextRef="#ctx0" brushRef="#br0" timeOffset="191250.11">12062 9727 398 0,'0'0'182'15,"0"0"-126"-15,12-93-8 0,-12 72-17 16,0-2-7-16,0 3 38 15,0 1-33-15,0 1-21 16,-4 4 2-16,0 4-4 16,3 0-4-16,0 3-1 15,1 0 1-15,0-2-2 16,0-3 0-16,0-2 0 16,1-6 1-16,14-2-1 15,2 2 0-15,2 3 0 16,7 0 0-16,7 2 0 15,5 5 0-15,10-1-1 16,-2 6 1-16,3 3-4 0,-9 2-8 16,-14 0-5-16,-11 2-13 15,-9 17 19-15,-6 8 2 16,0 7 8-16,-21 5 1 16,-10 0 6-16,-7-4 0 15,-8-1 1-15,0-9 1 16,-4-2-4-16,4-5-2 15,2-6-1-15,8-3-2 16,6-5 3-16,7-4-2 16,10 0 4-16,5 0 0 15,8 0 4-15,0 0 1 16,0 0-1-16,0-4-5 16,0 4 6-16,0 0-2 15,0 0-5-15,0 0-2 0,11 0 0 16,4 0 0-16,7 0 0 15,-2 14 0-15,6 4 0 16,5 4-1-16,5 4 1 16,8 2 0-16,6 5 0 15,-1-2-1-15,-4 0-21 16,-9-3-21-16,-7-6-73 16,-6-6-11-16,-8-7-114 15</inkml:trace>
  <inkml:trace contextRef="#ctx0" brushRef="#br0" timeOffset="191696.87">12624 9652 692 0,'0'0'85'0,"0"0"-66"15,0 0 14-15,0 0 7 16,0 0-12-16,0 0-13 15,-26-13-8-15,26 13-7 16,0 0 0-16,0 0 0 16,0 0-1-16,0 0 1 15,0 0-1-15,0 4 0 0,0 16 1 16,0 7 1-16,-5 7-1 16,1 1 0-16,4 5 1 15,-3-3-1-15,-4-5 7 16,5-2-7-16,-3-9 1 15,1-5 3-15,4-6-1 16,0-1 1-16,0-5-4 16,0-1 0-16,0-1 4 15,0-1-4-15,0-1 0 16,4 2 2-16,2-2 3 16,2 0-4-16,10 0 8 15,-3 0-8-15,7 0 4 16,4 0-5-16,-5 0-1 0,1 0 0 15,2-3-5 1,-4-1-14-16,1 1-19 0,-4-1-58 16,-7-1-110-16</inkml:trace>
  <inkml:trace contextRef="#ctx0" brushRef="#br0" timeOffset="192063.3">12787 9698 645 0,'0'0'71'16,"0"0"-65"-16,0 0 24 15,0 0 30-15,-110-17-22 16,89 10 3-16,4-1-40 15,0-2 5-15,3-5 1 16,-1 1-5-16,8-2-1 16,0-3 0-16,6 1-1 15,1-1 1-15,0 0 1 16,0 4-2-16,8-2 0 16,10 5-3-16,2 2 3 15,-2 3-6-15,3 3 2 16,3 4 1-16,-2 0-9 15,7 0 2-15,2 7-9 16,2 7-19-16,0 3-11 16,1 0-74-16,-8-3-35 0</inkml:trace>
  <inkml:trace contextRef="#ctx0" brushRef="#br0" timeOffset="192372.69">13155 9563 727 0,'0'0'102'16,"0"0"-75"-16,0 0-11 16,0 0 25-16,0 0-5 15,0 0-13-15,-21-13-15 16,21 13-8-16,0 0-1 15,0 0 0-15,1 0 1 16,10 0 0-16,8 0 1 16,1 0-1-16,4 0 0 15,2 0-6-15,5 0-1 16,-1 1-18-16,0 3-23 16,-4-3-31-16,0 3-89 15,-11-2-44-15</inkml:trace>
  <inkml:trace contextRef="#ctx0" brushRef="#br0" timeOffset="192634.31">13071 9821 723 0,'0'0'86'0,"0"0"-83"16,0 0 1-16,0 0 20 16,0 0-11-16,0 0-9 15,49 0 0-15,-12-3-4 16,2-1 1-16,-3 4 0 0,-8 0-1 16,2 0-20-16,-9 0-51 15,2-2-77-15,-5-1-142 16</inkml:trace>
  <inkml:trace contextRef="#ctx0" brushRef="#br0" timeOffset="194448.12">13682 9445 617 0,'0'0'87'0,"0"0"-4"0,0 0-41 16,0 0-8-1,0 0 40-15,0 0-26 16,2-20-14-16,-2 20-15 16,0 0-7-16,0 0-5 0,0 0 1 15,0 0-7-15,0 0-1 16,0 20-7-16,0 13 7 16,0 13 0-16,0 5 1 15,0 1 1-15,0 2 0 16,0-1-2-16,0-2 1 15,0-5-1-15,0-5 0 16,0-8-20-16,0-7-18 16,0-3-44-16,0-8-45 0,-5-8-188 15</inkml:trace>
  <inkml:trace contextRef="#ctx0" brushRef="#br0" timeOffset="194947.47">13954 9524 485 0,'0'0'103'0,"0"0"-45"16,0 0 33-16,0 0-48 15,0 0 11-15,0 0-18 16,1-18-16-16,-1 18-13 16,0 0-5-16,0 0-2 15,0 17-2-15,0 10 2 16,-1 11 20-16,-11 6-2 0,4 2-4 16,-2 0-3-16,4 1-3 15,1 0 2-15,-5-3-9 16,0-5 1-16,0-11 0 15,-1-3-4-15,1-6-13 16,-5-6-19-16,4-2-6 16,6-9-49-16,5-2-65 15,0 0-74-15</inkml:trace>
  <inkml:trace contextRef="#ctx0" brushRef="#br0" timeOffset="195614.41">14044 9671 580 0,'0'0'149'16,"0"0"-86"-16,0 0-7 16,0 0-10-16,0 0-27 0,0 0 4 15,-47-24-23 1,37 38 0-16,1 3 2 0,6 3-4 16,3 4-1-16,0-1 3 15,0 0 0-15,15 1 0 16,3-2 0-16,7-3 0 15,1-4 3-15,-5-7-2 16,0-4-1-16,-1-4 0 16,0 0 0-16,2-12 0 15,-1-10-1-15,-1-5-3 0,-4 1-1 16,-1-2 0-16,-7 3 5 16,0 1 0-16,-3 6 0 15,0 3 0 1,-2 0 3-16,4 8-1 0,-4 2-2 15,-1 3 11-15,-2 2-9 16,0 0 6-16,0 0-7 16,2 0 2-16,-2 0-2 15,1 0-1-15,-1 0 0 16,4 0 0-16,-4 0 0 16,0 0 0-16,0 0 4 15,0 0 10-15,0 0 10 16,0 0 14-16,0 0-17 0,0-2-5 15,0 2 2 1,0 0 3-16,0 0-9 0,0 0-3 16,0 0-9-16,0 0 2 15,0 0-2-15,0 0 0 16,0 0-2-16,0 0 0 16,0 0 2-16,0 0 0 15,0 0-2-15,0 0 2 16,0 0 0-16,0 0-5 15,0 0 1-15,0 0-6 16,0 0 10-16,0 0-3 16,0 0 3-16,0 0 0 15,0 0-9-15,0 0-18 16,0 0-19-16,0 0-33 0,0 7 15 16,0 0-91-1,0-1-207-15</inkml:trace>
  <inkml:trace contextRef="#ctx0" brushRef="#br0" timeOffset="196299.93">14204 9794 485 0,'0'0'136'0,"0"0"-104"0,0 0 3 16,0 0-21 0,0 0-12-16,0 0 0 15,0-47-1-15,0 40 0 0,0-1 9 16,1 0 33-16,4-5-23 16,0 2 17-16,0-5-26 15,3-2 6-15,2-1-9 16,1-4-1-16,4 2 7 15,4-2-5-15,-3-2-2 16,0 6 11-16,-5 6-11 16,3 2 5-16,-3 5-4 15,3 3-1-15,2-3-7 16,-1 5-3-16,-4 1 3 0,4 0-1 16,-3 0-2-1,-6 13 3-15,-2 11 0 16,-4 5-4-16,0 6 9 0,-4 7-5 15,-7-2 0-15,7-1 0 16,1-2 3-16,3-5-6 16,0-3 7-16,0-7-4 15,7-9 0-15,-2-2 0 16,5-5 0-16,0 1 0 16,6-4 0-16,1 1 4 15,10-4-3-15,6 0 0 16,3 0-1-16,8-7 1 15,11-3 2-15,8 0-3 16,6-1-1-16,10 6-1 0,-4 1-8 16,-16 4 5-16,-13 0 0 15,-24 0-1-15,-12 0 3 16,-7 0-1-16,-3 0 4 16,0 0 5-16,-15 1 17 15,-5 7-15-15,1 3-7 16,0-1-9-16,-4 0-33 15,0 0-87-15,-3 1-171 16</inkml:trace>
  <inkml:trace contextRef="#ctx0" brushRef="#br0" timeOffset="196641.65">14191 9910 460 0,'0'0'34'0,"0"0"-34"16,0 0-92-16</inkml:trace>
  <inkml:trace contextRef="#ctx0" brushRef="#br0" timeOffset="197145.65">14144 9548 93 0,'0'0'362'16,"0"0"-303"-16,0 0-54 16,0 0 50-16,0 0-1 15,0 0-19-15,21-27 28 16,-21 27-20-16,0 0-6 15,0 0-12-15,0 0-10 16,0 0-8-16,0 0-6 16,-14 12-1-16,-6 6 26 15,-5 4-10-15,-5-3-3 16,4 2 5-16,1 0-7 0,4 1-7 16,-1-2-4-16,7 0-5 15,-3-1-57-15,-1-6-84 16,7-6-328-16</inkml:trace>
  <inkml:trace contextRef="#ctx0" brushRef="#br0" timeOffset="199962.34">11788 8513 347 0,'0'0'101'16,"0"0"-62"-16,0 0-34 16,0 0 14-16,0 0 39 15,0 0-12-15,-8 0-5 16,8 0-9-16,0 0-5 15,0-2 14-15,-1 2 6 16,0 0-19-16,1 0-14 16,0 0-7-16,-2 0-7 15,2 0 1-15,0 0-1 16,0 0 0-16,0 0 0 16,0 0 0-16,0 0 1 15,0 0 1-15,0 0 2 16,0 0-4-16,0 0-1 15,0 0 1-15,0 0 0 0,2 0-2 16,10 0 2-16,7 0 0 16,7 0 2-16,0 4 1 15,2 1-3-15,2 2-1 16,6-1 1 0,1 5 0-16,0-2 0 0,8 1 0 15,-3-3 0-15,4 0 1 16,7-1-1-16,5-1 0 15,7-2 0-15,-2 3 0 16,-1-1 3-16,-9-3-3 16,-5 1 0-16,0-1-1 15,1 2-2-15,-1-3-7 16,5 4-1-16,2-3-3 0,0-1 0 16,7-1 5-16,3 0 3 15,2 0 2-15,1 0 4 16,4 0 0-16,3 2-1 15,3 1 1-15,4 3 1 16,-3-1 1-16,2-2-2 16,-5 1 0-16,0-1 1 15,3 0-1-15,7 0 0 16,-1 1 0-16,-3-2 0 16,-4-1 0-16,-6-1 0 15,-7 0 0-15,-3 0 0 0,-2 0 0 16,3 0-2-1,-6 0 2-15,11 0 1 16,0 0 1-16,10 0 1 0,0 0-3 16,5 0 2-1,-3 2-1-15,-3 1 0 0,-6-1 0 16,-3-2-1-16,2 0 0 16,2 0 1-16,4 0-1 15,3 2 0-15,-2 0 0 16,-8-1-1-16,-3-1 1 15,-8 0-1-15,-12 0 0 16,-5 0 1-16,-10 0 0 16,-2 0 0-16,-4 0 0 15,-1-5 0-15,-7 2 0 0,4-1 0 16,-4 1 0-16,-2 3 0 16,-2-1 0-16,-5-2 0 15,-4 2 0-15,-4-1 1 16,0 1 0-16,0 1 39 15,0 0 1-15,0 0-3 16,0 0-10-16,0 0-16 16,0 0-8-16,0 0-4 15,0 0 1-15,0 0 0 16,0 0 1-16,0 0 4 16,0 0-2-16,0 0 10 15,0 0 4-15,0 0-11 16,0 0 6-16,0-2-6 15,0 2 10-15,0 0-9 16,0 0-8-16,0 0 3 0,0 0-5 16,0 0 5-16,0 0-6 15,0 0 0-15,0 0 0 16,0 0 3-16,0 5-2 16,0 7 7-16,0 4-4 15,0 1-1-15,0 8-5 16,0 1 5-16,0 6 0 15,0 0 1-15,0 3-1 16,0-2 0-16,0 3 6 16,0 0-6-16,0 3 0 15,0 1-5-15,0 2 5 0,-4 3 0 16,-4-4 0-16,1 3 0 16,-2-1 0-16,0-2 2 15,3 0 0-15,-4-4-2 16,0-5 0-16,-1-5 1 15,1-2-1-15,5-9-1 16,1 0 1-16,3-6 1 16,1-3-1-16,0-3-1 15,0-3 1-15,0-1 0 16,0 0 0-16,-1 0 0 16,1 0 0-16,-4 0 1 15,4 0-2-15,0 0 1 16,0 0-4-16,0 0 3 15,0 0 0-15,0 0 1 0,0 0 0 16,-6 0 0-16,-7 0-1 16,1 0-12-16,-4-1-1 15,-4-5-2 1,-5 1-3-16,2 2 5 0,-8 1 3 16,0-2 2-16,-4 4 4 15,-3-1 5-15,-2 1 3 16,3 0-3-16,4-2 0 15,0 2-1-15,9 0 1 16,1 0 0-16,7 0 1 16,4 0-1-16,3 0 0 15,6 0 0-15,0 0 0 16,3 0 0-16,0 0-1 0,0 0 1 16,0 0 3-16,0 0 3 15,0 0-5 1,0 0 0-16,0 0-1 0,12 0 1 15,12 0 0-15,17 0 0 16,12-4 0-16,14 1 1 16,23-1-2-16,14 2 0 15,9 1 0-15,7-1 0 16,-10 2 0-16,-13 0 0 16,-9 0 1-16,-18 0 2 15,-5 0-3-15,-17 0 0 16,-8 0 0-16,-14 0 0 0,-9 0 4 15,-6 0-3-15,-6 0 0 16,-5 0-1-16,0 0-27 16,0 3-93-16,-23 3-43 15,-5 1-429-15</inkml:trace>
  <inkml:trace contextRef="#ctx0" brushRef="#br0" timeOffset="200697.07">15790 9880 470 0,'0'0'105'15,"0"0"-98"-15,0 0 35 16,0 0 31-16,0 0 16 16,0 0-23-16,-42 0-18 15,42 0-26-15,-6 0-9 16,-3 0-7-16,-2-2-1 15,-5-1-5-15,0 3-3 16,1 0 0-16,0-3 3 16,9-1 0-16,-2 1 2 15,7-2-1-15,1 0 9 0,0 0 4 16,-1-2 4-16,-2-1-7 16,1 1-5-16,2-2 1 15,0 2 4-15,0-1 3 16,0-4-11-16,5-2-3 15,7 0 0-15,12 2 2 16,2-1-2-16,5 1-2 16,10 3 2-16,12 2 1 15,11 4-1-15,13 3 0 16,3 0-1-16,1 0 2 16,-4 10 0-16,-4 11-1 15,-18 1 0-15,-11 4-2 16,-12 3 2-16,-10-2-3 15,-3 2 2-15,-8 0-4 0,-2-2-42 16,-9-1-41-16,0-6-8 16,-2-6-134-16</inkml:trace>
  <inkml:trace contextRef="#ctx0" brushRef="#br0" timeOffset="201464.94">15925 9784 569 0,'0'0'66'16,"0"0"29"-16,0 0-33 16,0 0-17-16,0 0 36 15,0 0-33-15,0-13-31 16,0 13-9-16,0 0-1 15,2 0 12-15,-2 0 1 16,0 0-14-16,0 0-4 0,0 0-2 16,0 4 0-16,0 19 0 15,0 9 3-15,0 13 13 16,0 6-4-16,0 2-1 16,0 8 0-16,0 0-7 15,0 0-4-15,0 1 3 16,0 2 4-16,0-3-7 15,-2 3 1-15,-17 0 11 16,-1 3 0-16,-1 5-3 16,-1 3 2-16,5 8-4 15,7 0 2-15,5 9-4 0,5-1 24 16,0-9-19-16,0-9-5 16,9-22-1-16,-3-17-4 15,-4-10 3-15,-2-10 1 16,0-6-3-16,0-1 4 15,0-2-4-15,0 0 1 16,0 0-2-16,0-2 3 16,0 0-3-16,0-2-1 15,0-1 1-15,0 0-5 16,0 0 0-16,0 0 5 16,0 0-3-16,0 0-2 15,0 0-4-15,0 0-5 16,0 0 2-16,0 0 4 15,0 0-2-15,-6 0-6 16,-1-7-42-16,-8 2 12 0,-4 0-28 16,1 0-76-16,0 2-69 15,1-1-192-15</inkml:trace>
  <inkml:trace contextRef="#ctx0" brushRef="#br0" timeOffset="202027.53">15360 11281 498 0,'0'0'58'15,"0"0"-31"-15,0 0 26 16,0 0 38-16,0 0-12 15,0 0-41-15,-65-14-12 16,65 14-12-16,0 0-1 16,0 0 7-16,0 0 11 15,0 0-12-15,13 0-9 16,17-2 5-16,17 1 5 16,19-3-14-16,15 4-6 15,11-3 0-15,6 1-1 16,0 2-14-16,-1 0 5 15,-2 0 10-15,-14 0 0 0,-10 0 1 16,-15-2 2 0,-13-3 19-16,-12 1-6 15,-11 3 6-15,-10-1 10 0,-7 2-15 16,-3 0-8-16,0 0 5 16,0 0-2-16,0 0 4 15,0 0-3-15,0 0-4 16,-12 0-3-16,-3 0-1 15,-2 10-5-15,-4 6 0 16,-9 4-2-16,-3 4 2 0,-8 5 1 16,-3 3-1-1,-3 4 0-15,-1 5-2 0,1 5 2 16,-4 0 0-16,3 0-14 16,6-5 0-16,2-6-13 15,4-4-17-15,3-8-16 16,-3-8-47-16,6-13-83 15,5-2-295-15</inkml:trace>
  <inkml:trace contextRef="#ctx0" brushRef="#br0" timeOffset="202313.62">15323 11183 641 0,'0'0'75'0,"0"0"-16"16,0 0-12-16,0 0-3 16,0 0-8-16,0 0-16 15,52 24 8-15,-7 13 2 16,4 13-16-16,2 6 1 15,-2 2-14-15,-6 2 1 16,-10-3-2-16,-7-6-45 16,-7-9-109-16,-17-15-477 0</inkml:trace>
  <inkml:trace contextRef="#ctx0" brushRef="#br0" timeOffset="204594.58">17107 9547 355 0,'0'0'80'0,"0"0"-60"15,0 0 11-15,0 0 5 16,0 0 64-16,0 0-47 16,0 0-9-16,55-50 6 15,-40 33-27-15,-4-3 10 16,-1 0-7-16,-2-4-17 16,-5 1 0-16,-1 2-5 15,-2 1 1-15,0 5 0 16,0 5 3-16,-2-1 3 0,-8 6-4 15,3 0 2 1,-6 3-8-16,-3 2-1 0,-6 0 0 16,-4 0 6-16,-11 9-6 15,-5 10 0-15,-3 12 4 16,4 6-4 0,3 10 10-16,7 9 0 0,16 4-1 15,10 4-9-15,5 5 6 16,16-3-3-16,24-9 3 15,11-11-4-15,2-15-2 16,4-14 0-16,2-11-6 16,2-6-18-16,3-4-20 15,-3-21-43-15,-5-5-83 16,-12-6-146-16</inkml:trace>
  <inkml:trace contextRef="#ctx0" brushRef="#br0" timeOffset="205082.29">17492 9544 292 0,'0'0'324'16,"0"0"-281"-16,0 0 9 15,0 0 12-15,0 0-1 16,0 0-17-16,-3-6-25 0,3 6-6 15,0 0 10-15,0 0 4 16,0 0-8-16,0 0-4 16,-5 10-17-16,-1 12 6 15,-4 9 22-15,0 7-14 16,0 2-4-16,4 5-10 16,-2 0 3-1,7-2 4-15,1-5-4 0,0-10-2 16,0-7 0-16,0-5 0 15,0-5 3-15,0-6 2 16,0-1 4-16,0-3-4 16,0-1 4-16,0 0-6 15,0 0 7-15,0 0-6 16,0 0-5-16,0 0 2 0,0 0 0 16,0 0-1-16,0 0 0 15,10 0-1-15,4 4 0 16,3-2 0-16,6-1 5 15,0-1-5-15,5 0-2 16,3 2-14-16,-1 0-21 16,1 2-19-16,-11-4-36 15,-5 0-93-15,-15 0-318 16</inkml:trace>
  <inkml:trace contextRef="#ctx0" brushRef="#br0" timeOffset="205460.83">17604 9731 31 0,'0'0'633'15,"0"0"-596"-15,0 0-36 16,0 0 62-16,0 0 38 15,0 0-24-15,-27-17-37 16,4 10-34-16,-1 0 1 16,-2-2 2-16,2-3-1 15,7-1 17-15,2-6-3 16,9-4-10-16,2-2-4 16,4-4-5-16,4-1 1 15,17-1-4-15,5 4-8 0,0 5-2 16,-1 8 7-16,-3 5-5 15,-2 8 6-15,1 1-3 16,2 0-8-16,6 21-29 16,2 12-5-16,3 3-77 15,-5 3-316-15</inkml:trace>
  <inkml:trace contextRef="#ctx0" brushRef="#br0" timeOffset="-198196.39">11769 8598 355 0,'0'0'37'0,"0"0"-37"16,0 0 0-16,0 0 0 16,0 0 37-16,0 0 12 15,0 0-32-15,0 0 6 16,0 0 28-16,0 0 1 15,-1 0 13-15,-3-3-19 0,1-1-39 16,-4 3-6-16,1-1 0 16,-2 0-1-16,-7 2 0 15,3 0 0-15,-1 0-1 16,7 0 2-16,6 0-1 16,0 0 0-16,0 0-1 15,0 0-39-15,0 0 29 16,10 0 8-16,-1 0-1 15,-2 0 3-15,-2 0 2 16,-5 0-1-16,0 0 19 16,0 0 25-16,0 0-18 15,0 0-5-15,0-3-11 0,0-3-10 16,0 3 0 0,0-3 2-16,0 5-1 0,0-3 0 15,0 4-2-15,0 0 1 16,0 0-18-16,0 0-40 15,0 2-42-15,0 10-28 16,-3 2-107-16</inkml:trace>
  <inkml:trace contextRef="#ctx0" brushRef="#br0" timeOffset="-187511.42">11722 8554 480 0,'0'0'49'0,"0"0"-32"16,0 0-7-16,0 0 34 15,0 0 6-15,0 0 2 16,0 0-33-16,0-5-14 16,0-2 25-16,0 2-6 15,0 0-10-15,-4 0-10 16,-4-2 0-16,-2 2-3 16,-1-2-1-16,0 2 0 15,-4 0 1-15,6 1 11 16,-1 3-3-16,8 1 9 15,-6 0-11-15,6 0-4 16,-1 0-3-16,1 0-1 0,-3 0-1 16,2 8 2-16,2 6 0 15,1 6 0-15,0 1 0 16,0 0 0-16,14 2 0 16,7-2 0-16,0-4-3 15,5-4 3-15,4-3 4 16,1-5-4-16,1-5-3 15,1 0 3-15,-1-3 0 16,-4-12-3-16,-9-2-6 16,-9-3-7-16,-6-1 9 15,-4-1 6-15,0 1-5 0,-11 4 6 16,-8 2 0-16,-2 5 8 16,-2 6 5-1,2 2-10-15,-4 2-3 0,6 0-1 16,5 0 1-16,2 2 0 15,6 7 0-15,3 1 1 16,-1 2-1-16,4-2-3 16,0-1 0-16,0 0-5 15,4-2-5-15,5-4-7 16,6-3 0-16,-1 0 5 16,-2 0 9-16,-3 0 4 15,-4-9 2-15,-5-3 9 16,0-2 26-16,0 2-16 0,0 0-2 15,-10 2 3-15,-1 2 0 16,-1 2-9 0,4 2-5-16,1 4 0 0,7 0-6 15,0 0-3-15,0 2-72 16,0 19-8-16,-7 6 0 16,7 0-80-16</inkml:trace>
  <inkml:trace contextRef="#ctx0" brushRef="#br0" timeOffset="-185827.33">20151 7380 207 0,'0'0'266'0,"0"0"-256"16,0 0 15 0,0 0 43-16,0 0-34 0,0 0 67 15,20-64-56-15,-20 56 11 16,0 1-38-16,0 0 8 16,0 4-4-16,0 0-16 15,0-1 0-15,-8 2-5 16,-6 2-1-16,-9 0-8 15,1 0 3-15,-3 0 5 16,7 6 0-16,-2 6 0 16,4 6-3-16,1 7 3 15,0 5 2-15,10 6-2 0,5 1 0 16,0 2-2-16,5 0 2 16,20-2 0-16,1-5-3 15,6-7 3-15,5-3 0 16,8-3-8-16,2-5-14 15,5-3-40-15,-5-10-97 16,-6-1-145-16</inkml:trace>
  <inkml:trace contextRef="#ctx0" brushRef="#br0" timeOffset="-185445.39">20463 7427 469 0,'0'0'153'16,"0"0"-127"-16,0 0-18 0,0 0-4 15,0 0 16-15,0 0 44 16,-5-10-28-16,0 12-27 16,3 12-5-16,-3 4 47 15,-1 3-25-15,2 1-19 16,-1 1-5-16,5 1 0 15,0-1-1-15,0 2 6 16,0-3-7-16,0-3-3 16,6-2 3-16,-2-3 5 0,1-4-5 15,-5-3-2 1,2-1 2-16,-2-5 4 0,0-1-4 16,4 2 0-16,5 0 0 15,5 0 0-15,8-1 3 16,2-1-1-16,0 0-2 15,-7 0-16-15,-3 0-9 16,-4 0-52-16,-4-1-123 16</inkml:trace>
  <inkml:trace contextRef="#ctx0" brushRef="#br0" timeOffset="-184661.56">20535 7609 99 0,'0'0'509'15,"0"0"-490"-15,0 0-18 16,0 0-1-16,0 0 7 16,0 0 29-16,1 0-5 15,-1 0-12-15,-6 0 0 16,-9 0-13-16,-2 0 3 15,1 0 27-15,1 0-30 16,0-2-5-16,5-5 5 16,-1-4 1-16,2-1-1 15,3-3-4-15,1 0 0 16,5-5-1-16,0 1 12 0,0-4-9 16,14 3-4-1,2 3 0-15,1 2 0 0,2 1 0 16,2 5-5-16,-1 3 0 15,-1 6 4-15,0 0-6 16,1 0-6-16,0 0-14 16,-1 15-9-16,2 2-46 15,1 2 25-15,-8-1-83 16</inkml:trace>
  <inkml:trace contextRef="#ctx0" brushRef="#br0" timeOffset="-180202.23">21138 7343 175 0,'0'0'99'0,"0"0"-97"16,0 0 1-16,0 0 6 15,0 0 91-15,0 0-1 16,0 0-11-16,-4 4-32 16,3-4 19-16,1 0-10 15,-2 0-20-15,0 0-9 16,2 0-15-16,0 0-11 16,0 0-5-16,0 0-4 15,0 0 0-15,0 0-1 16,0 0 0-16,0 0 0 15,0 0-1-15,0 0 0 16,0 0 1-16,0 0-4 0,0 0 4 16,0 0 0-16,0 0 0 15,0 0 0-15,0 0 0 16,0 0 0-16,0 0 4 16,0 0-2-16,0 0-1 15,0 0-1-15,9 0 0 16,12 0 0-16,14 0 0 15,12 0 0-15,11 0 3 16,8 3-3-16,1-1 3 0,-3-1-3 16,-3 3-1-1,-7-2 1-15,-3 1 1 0,-7-1-1 16,-4-2-1 0,-10 2-2-16,-9-2-12 0,-5 0-3 15,-10 0-15 1,-2 0-8-16,1 0 23 0,-5 0-21 15,0 3-45-15,0 2 32 16,-2 1-88-16</inkml:trace>
  <inkml:trace contextRef="#ctx0" brushRef="#br0" timeOffset="-179846.15">21246 7538 529 0,'0'0'102'15,"0"0"-78"-15,0 0 16 16,0 0 13-16,0 0 17 15,0 0-35-15,-23 0-24 16,23 0-6-16,0 0-4 16,0 2-1-16,18 1-1 0,19 4 1 15,20-2 0 1,13-3-3-16,6 2 3 0,-2-1 0 16,-12 1-7-1,-9-1-9-15,-3 2-23 0,-7 0-43 16,-4-5-74-16,-8 0-317 15</inkml:trace>
  <inkml:trace contextRef="#ctx0" brushRef="#br0" timeOffset="-178944.2">21642 7229 486 0,'0'0'84'0,"0"0"-71"16,0 0 43-16,0 0 21 15,0 0 2-15,0 0-27 16,-11-16-29-16,11 16-19 16,0 0 0-16,0 0-3 15,0 0-1-15,12 0 1 16,22 9-3-16,24 7 2 0,20 7 0 16,20 0 1-16,8 2-1 15,-4 1 1-15,-11-1-2 16,-16 0-35-16,-20-1-14 15,-16-2-7-15,-18-2-4 16,-16-4 20-16,-5 0 30 16,-14 0 11-16,-19 2 12 15,-19 1 17-15,-10 2 13 16,-8 1 13-16,-4 6-14 16,-3 0-15-16,2 5-6 15,18-2-14-15,10 1-5 16,20-3 0-16,12 0-2 15,5 1 0-15,10-2-18 16,0-3-63-16,21-6-46 16,22-8-306-16</inkml:trace>
  <inkml:trace contextRef="#ctx0" brushRef="#br0" timeOffset="-178062.66">22780 7279 576 0,'0'0'59'0,"0"0"-7"15,0 0-15-15,0 0-5 16,0 0 10-16,0 0 2 16,-24-10-25-16,18 10-11 15,3 0-7-15,-2 4 0 16,-2 11-1-16,4 3 2 0,3 4-2 15,0 3 0-15,0 4 4 16,18-1-4-16,12 2 0 16,12-5 1-16,6-5 1 15,3-6 0-15,5-9-2 16,-9-5 0-16,-2 0 0 16,-12-10 0-16,-13-19 0 15,-10-10-4-15,-10-7 4 16,-9-4 4-16,-22-1-4 15,-12 1 6-15,-3 5-1 16,-1 2-1-16,2 6-4 16,4 5 0-16,2 10-1 0,3 4 2 15,9 10 0 1,6 5 9-16,6 3 3 0,3 11-13 16,4 15-2-16,8 13 2 15,0 5-2-15,17 2 0 16,25-4 0-16,14-2-4 15,10-11-11-15,9-9-7 16,1-11-20-16,-7-9-55 16,-8 0 0-16,-13-12 2 15,-16-17 56-15,-13-11-4 16,-9-7 45-16,-9-7 78 16,-1-3 24-16,0-1-7 15,-4 5-11-15,-7 10-3 16,1 8-10-16,4 11-4 15,0 7-30-15,3 9-15 16,2 4-4-16,1 4 8 0,0 0-26 16,0 0-1-16,0 24-7 15,0 24 1-15,0 22 7 16,0 13 1-16,10 7-1 16,2 2 2-16,3 0 1 15,0-3 4-15,0 1-7 16,0-6-1-16,-8-7 1 15,-6-7 0-15,-1-13-54 16,-1-6-30-16,-24-21-59 0,-4-17-258 16</inkml:trace>
  <inkml:trace contextRef="#ctx0" brushRef="#br0" timeOffset="-176780.03">23280 7413 631 0,'0'0'72'0,"0"0"-25"16,0 0 9-16,0 0-2 16,0 0-28-16,0 0-11 15,77-61-14-15,-46 61-1 16,5 5 0-16,-5 11 0 0,-3 7 0 15,-7 1-1-15,-9 5-1 16,-10-1 2-16,-2 0-1 16,-10-4 0-16,-20-1 1 15,-6-4 3-15,-3-6-1 16,5-1 7-16,13-4-7 16,8-3-2-16,11-3 3 15,2 0-2-15,0-2 0 16,0 0-1-16,29 0 0 15,18 0-3-15,15-13-3 16,10-3-11-16,-7-4-5 16,-3-4 7-16,-1-1 8 15,-5-7-2-15,-8 0 4 16,-8-2-13-16,-18-1-4 0,-10 3 9 16,-9 2 13-16,-3 4 13 15,-5 5-3-15,-16 1-4 16,0 3 19-16,-3 6-8 15,2 2-1-15,7 6-7 16,3 3 6-16,2 0-13 16,0 0 1-16,-1 16-6 15,-1 7 2-15,3 9-1 16,5 5 3-16,4 4-2 16,0 1 1-16,10 0 0 15,13-5-3-15,2-8 1 16,1-7 2-16,0-6 3 15,-1-7 0-15,-7-7-2 16,2-2-1-16,-2 0 0 16,3-20 0-16,1-4-1 0,-5-6-10 15,2-1 1-15,2-1 2 16,-1 0 4-16,-4 4-8 16,-6 4 8-16,0 4 4 15,-3 3 3-15,-6 3 20 16,3 1 8-16,-1 5-23 15,1-1 4-15,0 0-12 16,5 4 0-16,-3 3 0 0,-1 2 0 16,1 0-2-1,4 0 1-15,1 7-3 0,0 12 4 16,2 10 3 0,-3 5 0-16,-1 3 4 15,-1 6-1-15,1-2-6 0,-3-4 1 16,1-3-1-16,-4-10 0 15,2-3-3-15,-2-7-27 16,-1-6-25-16,3-8-10 16,7 0-4-16,8-12 66 15,3-15-27-15,6-1 14 16,-6 3 16-16,-2 6 59 16,-6 6 16-16,-2 6 1 15,-6 3-48-15,3 3-3 16,0 1-18-16,1 0-6 0,5 1 2 15,4 13-3 1,0 1 0-16,6 1-1 0,11-2 1 16,1-2 0-16,11-6-5 15,3-6-9-15,2 0-4 16,4-9-15-16,-6-18-11 16,-5-9-12-16,-8-6 36 15,-11-3-14-15,-10 1 34 16,-11 5 61-16,-6 3 4 15,-1 3-10-15,0 6-21 16,-3 5 0-16,-9 7 7 16,4 5-20-16,-2 4-1 15,5 6 0-15,-5 0-20 16,-5 11-6-16,-1 18 6 0,-5 6 0 16,11 7-1-16,4 2 1 15,6 0-2-15,0 1 2 16,12-4 1-16,13-4-1 15,10-8-6-15,4-8-21 16,8-8 0-16,4-10-9 16,6-3-14-16,-4-5-5 15,-1-21-43-15,-6-11-64 16,-5-11-108-16</inkml:trace>
  <inkml:trace contextRef="#ctx0" brushRef="#br0" timeOffset="-176561.66">25432 7001 739 0,'0'0'121'0,"0"0"-64"16,0 0-11 0,0 0-38-16,0 0-1 0,0 0-7 15,0 0-9-15,-23 34 9 16,23 18 6-16,0 2 3 16,0 2 8-16,12-3-2 15,8 2-4-15,0-7-4 16,2-4-6-16,2-1-1 15,-3-11-1-15,-5-9-38 16,-1-7-39-16,1-15-106 0,-1-1-549 16</inkml:trace>
  <inkml:trace contextRef="#ctx0" brushRef="#br0" timeOffset="-176331.15">25835 7166 191 0,'0'0'633'0,"0"0"-621"0,0 0-10 16,-98-12 8-16,60 19 20 15,-2 10 11-15,10 6-3 16,9 1-31-16,10 1-5 16,11 1 0-16,0 3-2 15,0 1 0-15,22-3 0 16,13 1 0-16,11-6-9 0,6-7-45 15,0-8-76-15,-1-7-270 16</inkml:trace>
  <inkml:trace contextRef="#ctx0" brushRef="#br0" timeOffset="-176102.01">26162 7178 827 0,'0'0'94'16,"0"0"-49"-16,0 0 17 15,0 0-32-15,0 0 13 16,0 0-32-16,0-25-11 16,0 47-9-16,0 9 7 15,0 8 2-15,3 5 0 16,9 2 0-16,0-1 2 0,-1-3-2 16,-2-4 2-16,-7-8-2 15,-2-3-29-15,0-10-55 16,0-10-28-16,-10-7-144 15</inkml:trace>
  <inkml:trace contextRef="#ctx0" brushRef="#br0" timeOffset="-175864.3">26080 7095 648 0,'0'0'150'0,"0"0"-121"16,0 0-23-16,0 0 1 16,106-23 27-16,-62 23 5 0,2 0-27 15,-4 0-6-15,-4 0-5 16,-6 4 0-16,-8 0-1 16,-11 1-4-16,-10 0-62 15,-3 0-108-15,0-5-177 16</inkml:trace>
  <inkml:trace contextRef="#ctx0" brushRef="#br0" timeOffset="-173675.5">17765 8650 409 0,'0'0'166'0,"0"0"-131"16,0 0 10-16,0 0 36 15,0 0-31-15,0 0-10 16,-10-50-16-16,10 50-6 15,0 0-13-15,0 0-3 16,0 0 4-16,0 0 9 16,-1 0-5-16,-2 0-4 0,1 0-3 15,-2 0-3 1,-1 6 0-16,3 9-2 0,2 3 1 16,0 3 0-16,0 1 1 15,11 0-1-15,9-3-2 16,7-1 2-16,6-5 0 15,2-5 1-15,1-1-2 16,-5-7-4-16,-1 0 2 16,-9-8 0-16,-4-14 3 15,-7-5-1-15,-10-3 2 16,0-2 6-16,-4-4 0 16,-12 3 7-16,-4 3-7 15,-3 6 3-15,-2 5 3 16,-1 10 1-16,-2 7-13 15,2 2-3-15,-4 4-5 16,7 20-8-16,0 11-24 0,2 7-51 16,6 4-30-16,5-4-96 15</inkml:trace>
  <inkml:trace contextRef="#ctx0" brushRef="#br0" timeOffset="-172814.77">17880 10126 459 0,'0'0'128'0,"0"0"-76"0,0 0 18 16,0 0-27-16,0 0 17 15,0 0-20-15,-21-65 17 16,17 65-42-16,-4 0-4 16,-7 0-6-16,-1 12 0 15,0 7-5-15,1 3 0 16,5 3 0-16,6 1-2 15,4 0 1-15,0-3-1 16,10-4-5-16,14-3 2 16,3-6 3-16,3-7-7 15,-1-3-2-15,-3 0 1 16,-1-18-4-16,-6-9-2 0,-8-8-4 16,-6-1 9-16,-5 3-2 15,0 6 13-15,-15 9 38 16,-5 9 22-16,-1 7-32 15,4 2-18-15,-3 2-4 16,5 12-4-16,5 5 0 16,5-2-2-16,5 1 0 15,0 0-1-15,0-5 0 16,8-1-1-16,4-7-9 16,3 0-2-16,6-5-11 15,-1 0-6-15,-1 0-6 16,-6 0 21-16,-6-3 15 15,-4 1 12-15,-3 2 47 16,0 0-11-16,0 0-12 16,0 10-24-16,-10 22-10 0,-6 20 4 15,0 14 15-15,2 6-17 16,8 8 2-16,0 2 0 16,3 2-5-16,3-1 6 15,-2-5-7-15,-8-4 1 16,0-9-1-16,-5-12-1 15,-7-12-6-15,1-11-26 16,3-10-36-16,3-17-91 16,5-3-414-16</inkml:trace>
  <inkml:trace contextRef="#ctx0" brushRef="#br0" timeOffset="-172198.72">17859 8393 482 0,'0'0'112'0,"0"0"-104"0,0 0 18 16,0 0 47-16,0 0-14 15,0 0 1-15,25 0-1 16,-25 0-11-16,0 0-7 15,0-3-13-15,1-7-9 16,5-7-16-16,4-8-1 16,4-8-1-16,7-6-1 15,0-7 1-15,4-3-1 16,-2 0 2-16,1 4-2 16,-7 6 0-16,-1 13 2 15,-7 8-2-15,-3 15-1 16,-2 3-2-16,1 0-27 15,0 15-64-15,1 20 53 0,-6 9-70 16,0 4-110 0</inkml:trace>
  <inkml:trace contextRef="#ctx0" brushRef="#br0" timeOffset="-171413.58">18228 9233 597 0,'0'0'6'0,"0"0"15"15,0 0 11-15,0 0 19 16,-21 106-8-16,21-73-12 15,0-2-9-15,0 0-11 16,0-5-1-16,9 1-4 16,3-8 4-16,3-1-2 15,8-4-1-15,5-8 1 16,14-3 6-16,5-3-2 16,4-4 2-16,2-16 0 15,-11-7-12-15,-7-5 7 16,-14-5-6-16,-8-4 6 0,-11-4-2 15,-2-2 3-15,-8 1 5 16,-15 2-5-16,-12 7-6 16,-7 11 14-16,-4 6-5 15,-2 7-4 1,1 8-8-16,0 5-2 0,13 0 2 16,11 0-3-16,8 9 2 15,5 6-4-15,6 6-2 16,4 2 0-16,0 5 4 15,24-1 2-15,7-2-1 16,12-3 0-16,3-7 1 16,5-8-3-16,-1-7-5 15,-1 0-1-15,-2-10-1 16,-8-12 4-16,0-6-17 0,-7-8 4 16,-2-6 10-16,-4-3 4 15,-7 1 2-15,-6 3 3 16,-7 7 18-16,-6 9 35 15,0 6 9-15,0 4-7 16,0 5-25-16,0 3-5 16,-4 4-1-16,2 3-5 15,2 0-18-15,0 0-1 16,0 0-5-16,-4 19-13 16,-1 18 16-16,-1 13 2 15,2 10 4-15,3 8-4 16,1 3-3-16,0 4 3 15,0 0 0-15,1-4 0 0,-1-6 0 16,0-3-6-16,0-11-31 16,-1-6-20-16,-13-5-13 15,-4-11-43-15,2-11-126 16</inkml:trace>
  <inkml:trace contextRef="#ctx0" brushRef="#br0" timeOffset="-170415.75">18788 9393 706 0,'0'0'82'0,"0"0"-45"15,21-92 16-15,-6 70 1 16,1 3-11 0,7 6-9-16,2 4-19 0,1 2-9 15,4 5-5-15,1 2-1 16,-4 0-1-16,-5 7-4 15,-7 13 2-15,-9 3-7 16,-6 2-4-16,0 0 10 16,-10 0 4-16,-14-4-2 15,-2-5 2-15,-5-2 0 16,1-4 4-16,4-3-3 16,4-4-1-16,12-1 5 15,5-2-3-15,5 0 1 16,0 0-3-16,0 0 2 0,0 0-2 15,12 0 0 1,14 0 0-16,11 0 0 0,10-7-3 16,-3-6-2-16,4-6-4 15,-2-5-2-15,-5-8 2 16,-3-3-1-16,-7-2-4 16,-11 1-5-16,-9 4 11 15,-7 4 8-15,-4 8 3 16,0 3 8-16,-8 5 6 15,1 5-5-15,-3 2 15 16,4 3-15-16,-3 2-9 16,3 0-3-16,-8 0-2 15,-3 11 0-15,0 7-3 16,4 9 5-16,6 1-1 0,7 6 1 16,0 0-3-16,4 1 3 15,17-1 0-15,2-5 0 16,2-5 0-16,-3-6-8 15,-1-4-20-15,-2-8 6 16,-4 0 4-16,-4-6 2 16,-3 0 13-16,-1 0-3 15,1-7 6-15,1-7 2 16,-4-1-2-16,1-2 0 16,3-1 0-16,-2 2 9 15,2 2 6-15,1-2 17 16,5 6-16-16,-3-3-12 15,8 2-1-15,-2 3-3 16,4 1 0-16,-4 2 0 16,-3 4 2-16,0 1-4 0,-8 0 0 15,2 0 1-15,-4 2-5 16,-4 14 1-16,3 4 3 16,-2 1 2-16,1 0 3 15,4 0-3-15,2-1 0 16,6-5-3-16,3-5-16 15,3-5-3-15,3-5 3 16,2 0 10-16,-5-5 7 16,5-9 0-16,-8 1 4 15,-3 4 1-15,-5 4 30 0,-2 4 11 16,0 1-21-16,11 0-14 16,6 0-2-1,3 0-7-15,11 0 1 0,6 0-2 16,0 0-9-16,-1 0-37 15,-8 0-17-15,-10 0-14 16,-7-3-24-16,-14 0 25 16,-5 2-18-16,0 1 19 15,-16 0-212-15</inkml:trace>
  <inkml:trace contextRef="#ctx0" brushRef="#br0" timeOffset="-96573.06">17874 8201 13 0,'0'0'289'16,"0"0"-208"-16,0 0 2 16,0 0 4-16,0 0-66 15,0 0-1-15,0 0-3 0,0 0-6 16,0 0-1-16,17-47 61 16,-13 44-33-16,-4-3 2 15,0 3-20-15,0-1-15 16,0 3 5-16,0-1 2 15,0 2-5 1,0 0-5-16,0 0 3 0,0 0 0 16,0 0 5-16,0 0 4 15,0 0-1-15,0 0 6 16,0 0-6-16,0 0-11 16,0 0-2-16,0 0 0 15,0 0-1-15,0 0-1 16,0 0-4-16,0 0-12 0,0 0-9 15,0 0 2-15,0 10 14 16,0 6 10-16,5 9 1 16,-1 6 0-16,-2 3 0 15,2 4 0-15,-4 4 0 16,0-4 1-16,0 0-1 16,0-5 0-16,0 0 0 15,0-3 0-15,0-3 0 16,0-3 0-16,0-4 0 15,0 1 0-15,0-3 1 16,0-2-1-16,0-2 1 16,0 0-1-16,0-5 0 15,2-3 0-15,1-1 0 16,-3-4 3-16,0 2-3 0,0-2 5 16,0 1 14-16,0-1-2 15,0 2-3-15,0-3-6 16,0 0-6-16,0 0-1 15,0 0-1-15,0 0-18 16,0-4-110-16,0-12-171 16</inkml:trace>
  <inkml:trace contextRef="#ctx0" brushRef="#br0" timeOffset="-95835.28">17957 8190 161 0,'0'0'47'0,"0"0"16"16,0 0 11-16,0 0 11 0,0 0-20 15,0 0-46 1,-6-59 26-16,-9 52-24 0,4 0-7 16,1 4-1-16,0-1 9 15,0 4-16-15,4 0-4 16,1 0-2-16,1 0-1 16,4 9-3-16,0 5 4 15,0 0 0-15,1 0 2 16,13-3-2-16,-5-5 1 15,-3-5 0-15,-1-1 1 16,-3 0 2-16,2 0 42 16,2-3-11-16,-2-14-20 15,-3 0-1-15,-1-6-3 16,0 4-2-16,0 1 3 0,-7 1-5 16,-6 3 2-16,2 6 15 15,1 3-24-15,-1 5-3 16,-2 0-21-16,-2 5-95 15,-8 14 30-15,-3-1-64 16</inkml:trace>
  <inkml:trace contextRef="#ctx0" brushRef="#br0" timeOffset="-92201.28">20463 9221 642 0,'0'0'80'0,"0"0"-80"16,0 0-42-16,0 0 20 15,0 0 22-15,0 0 91 16,0 0-35-16,39-101-35 16,-39 89 13-16,1 2-8 15,-1 3 0-15,0 2-7 16,0 3-18-16,0 1-1 16,0 1 0-16,-5-2-22 15,-15 2-2-15,-7 0 4 16,-4 0 15-16,1 2 3 0,4 11 2 15,4 4 1 1,7 4-1-16,2 2 0 0,5 3 0 16,3 2 0-16,5 6-5 15,0-1 5-15,11 2 2 16,18 0-2-16,9-2 0 16,9-4 0-16,4-7 2 15,2-7-2-15,-7-3-5 16,0-12-35-16,-7 0-32 15,-2 0-55-15,-1-20-36 16</inkml:trace>
  <inkml:trace contextRef="#ctx0" brushRef="#br0" timeOffset="-91984.83">20848 9190 519 0,'0'0'109'0,"0"0"50"0,0-101-90 16,0 83-28-16,0 6-2 15,0 6 14-15,0 4-32 16,0 2-4-16,0 0-17 15,-2 0-6-15,-6 18-6 16,1 11 10-16,0 7 2 16,4 4 1-16,3 5 0 15,0-1-1-15,0 1 0 16,10-2-3-16,6-8-45 16,-1-5-28-16,6-7-26 15,5-10-56-15,5-13-36 16</inkml:trace>
  <inkml:trace contextRef="#ctx0" brushRef="#br0" timeOffset="-91767.15">21153 9316 173 0,'0'0'449'0,"0"0"-309"16,0 0-52-16,0 0-47 0,0 0-39 16,-99-60 12-16,69 60-2 15,8 0-6-15,3 11-6 16,4 2-1-16,7 4-2 15,6 4 3-15,2 2-1 16,0 2 0-16,15 0 1 16,14-3 0-16,8-3-10 15,9-5-25-15,2-3-37 0,3-9-87 16,-4-2 4-16,0 0-317 16</inkml:trace>
  <inkml:trace contextRef="#ctx0" brushRef="#br0" timeOffset="-91581.66">21441 9344 280 0,'0'0'206'15,"0"0"-62"1,0 0-18-16,0 0-34 0,0 0-7 16,0 0-36-16,4-86-30 15,-4 86-19-15,0 0-7 16,0 14-1-16,0 8 4 16,4 9 4-16,6 1 1 15,2 2 1-15,-1-2-1 16,-1 0-1-16,-1-4-35 15,-9-2-24-15,0-11-89 0,0-11-202 16</inkml:trace>
  <inkml:trace contextRef="#ctx0" brushRef="#br0" timeOffset="-91425.28">21465 9194 637 0,'0'0'0'0,"0"0"-10"16,0 0-91-16,0 0 5 15,115-18-21-15</inkml:trace>
  <inkml:trace contextRef="#ctx0" brushRef="#br0" timeOffset="-29532.33">16237 7857 281 0,'0'0'146'0,"0"0"-118"15,0 0-18-15,0 0 10 16,0 0 44-16,0 0-16 0,0 0-30 15,0 0 11 1,0-3-4-16,0 3 24 0,0-2-2 16,0 2-10-16,0-2-14 15,0 1-18-15,0-1-4 16,0 0 4-16,0-1-2 16,0-4 1-16,0 1 0 15,0-1-3-15,0 0 2 16,0 2 15-16,0-6-14 15,1 1 3-15,4 0 7 16,4-4 1-16,2 2-12 16,-5 2-2-16,0 2 1 15,2-1 12-15,-6 2-5 16,3-4-2-16,-1 2-7 16,2 2 1-16,-1 0 0 0,-1-3-1 15,4-1 0-15,-1-1-1 16,-4-1 1-16,5-3 2 15,-5-3-1-15,1 1 0 16,2-4-1-16,-2-1 0 16,1-1 0-16,-2-3 3 15,-1 0-3-15,-1 0 1 16,1 1-1-16,0 3 2 16,-2 0-2-16,0 3 0 15,0-3 0-15,0 0 0 16,0-6 1-16,0 3-2 15,-4-4-3-15,-2-1 4 16,-3 1 5-16,1-1-5 16,-2-3 0-16,0 2-3 15,-1-3 3-15,1 3-1 0,0 1 1 16,4 3 0-16,-2-1 6 16,2 2-5-16,4 2-1 15,-7 0 0-15,0 1 0 16,-2-3-1-16,-4 0-4 15,-3 0 5-15,2-2 4 16,-4-2-4-16,4 5 0 16,0-4-1-16,1 5 1 15,-4-1 2-15,4 1-2 16,1 1 1-16,-1-3-1 0,-1 3 0 16,2 1-1-1,-1-1 2-15,0 3-2 0,-3-4 0 16,-2 2 1-16,-9-3-4 15,3 0-2-15,-3 2-2 16,-1 1-3-16,3-1 6 16,-1 0-8-16,6 1 12 15,-3-2 1-15,2 0-1 16,-2-1 2-16,-1 1-1 16,1-1 0-16,-2 2 0 15,-1 2 7-15,-2 0-7 16,0-2-2-16,-6 5 2 0,0-1 0 15,-2 0 6 1,-2 4-6-16,4-3 3 0,2 2-3 16,1 3-6-16,1 1 6 15,4 2 0-15,-2 1-1 16,2 0 1-16,2 2 0 16,1 0 0-16,0 3 0 15,-1-1 0-15,-2 1 0 16,-5-2 0-16,0-2-1 15,1 2-3-15,-3-2 4 16,-1 1 0-16,-3 0 0 16,-1 1 0-16,-2 2-2 15,-1 0 2-15,-2 1 0 16,4 1 0-16,-2-1-1 16,7 0-1-16,-5 0 0 0,1 1 4 15,1-2-4-15,-6 0 2 16,4 1 0-16,-2 1 2 15,1 1 0-15,5-1 1 16,1 3-3-16,4 0-2 16,-1 0 2-16,5 0-3 15,-7 0 6-15,8 0-6 16,-4 0 6-16,4 0-3 16,-4 0 0-16,1 0-2 15,-2 0 2-15,-1 0 0 16,-3 0-1-16,1 0 0 15,-1 0 0-15,3 0 1 0,-3 8-2 16,2-1 2 0,2 0 0-16,1-2 0 0,0 0 2 15,-1 2-2-15,1-2 0 16,1 3 0-16,1-1 0 16,-4 3 0-16,5-3 1 15,-3 1-1-15,1 3-1 16,-2 1-1-16,-5 2 2 15,1-5-1-15,-5 5 1 16,-1-3 0-16,0-1 1 16,1 2-1-16,4-2 2 15,5 0-2-15,1-2 2 16,5 1-2-16,5 0 0 0,1 2-1 16,5-1 0-1,-4 4-1-15,5 4 1 0,-4-1 1 16,0 0-3-16,3 0 4 15,0 0-2-15,4 0 2 16,-4 0 0-16,4 4-1 16,1 0-1-16,-5 2 1 15,4 1 0-15,1 0 0 16,1 1 0-16,3-2-2 16,1 4 1-16,3-3 0 15,-3 3 1-15,2 0-2 16,-2 2 2-16,-5 2 0 0,-2-2 2 15,6 3-2-15,-5 1 0 16,1 0-2-16,0-2 2 16,0 3 0-16,-1-3 2 15,6 1-2-15,0-1 0 16,1-4 0-16,3 2-2 16,-1-3 4-16,2 1-2 15,0 0 0-15,0-1 0 16,0 2 2-16,0 4-1 15,0-2 1-15,0 3-1 16,0-1 0-16,0 2 2 16,0 1-2-16,-3-2-1 15,1 2 3-15,-1-5-3 16,3 1 5-16,0 0-5 16,0 1 0-16,0 0-4 0,0 1 4 15,0 3 4-15,0-1-3 16,0 5-1-16,0 2-3 15,0 1 3-15,0 0 2 16,0-1-1-16,0-1 1 16,0-4-2-16,3-4 1 15,2-2-1-15,-2-1 0 16,3-4-1-16,-1 1 3 16,-2 1-3-16,2-2 2 15,1 8 1-15,-2 1 0 0,-4 2-2 16,0 5 0-1,0-5 0-15,0-1 3 0,0-8-3 16,0-6-2-16,0-3 2 16,0-5 2-16,0-2-2 15,0-3 0-15,0 4 0 16,0-2 2-16,0-1-1 16,0 0 0-16,0-2-1 15,0-3 0-15,0 1 1 16,0-1-1-16,0-4-1 15,0 1 1-15,0-2-3 16,0 0 7-16,0 0-3 16,0 0 2-16,0 0 4 0,-8 0 28 15,1-7-1 1,-3-8-33-16,1-4-1 16,-1-1 3-16,2 1-3 15,1-2 0-15,-1 4 0 16,5-2 1-16,1 2 0 0,-3-1-1 15,0-3 1-15,-1 1-1 16,2-1 0-16,1 1 0 16,0 1-1-16,2 3 3 15,-3 3-4-15,0 3 4 16,3 3-2-16,0 3 0 16,1 2 0-16,-3 0 0 15,3 2 0-15,0 0 0 16,0-2 0-16,0 2 0 0,0 0-5 15,0 0 4 1,0 0-4-16,0 6-11 0,0 12-7 16,4 11 20-16,6 6 5 15,-4 0-5-15,1-1 6 16,1 0-6-16,-1-4 3 16,-4-2 0-16,9-1 0 15,-2-4 3-15,-2-3-3 16,-1-4 1-16,0-4-4 15,-3-4 2-15,-3-5 1 16,2-1 1-16,-3-2-1 16,0 0 0-16,5 0 3 15,5-5 4-15,1-15-2 16,9-10 0-16,4-10-2 16,6-6-6-16,1-6 3 0,4 1 0 15,-3 5-9-15,-2 8 8 16,-9 13 1-16,-3 8 0 15,-9 7-2-15,-3 5 2 16,3 3 0-16,-3 2-17 16,1 0-30-16,8 0-24 15,4 9-48-15,2 1-49 16,5-2-361-16</inkml:trace>
  <inkml:trace contextRef="#ctx0" brushRef="#br0" timeOffset="-28596.19">16388 6349 437 0,'0'0'112'0,"0"0"-94"15,0 0 42-15,0 0-6 16,0 0 12-16,0 0-25 16,0 0-29-16,0 0-11 15,0 0-1-15,0 18-1 0,0 7 1 16,0 6 2-1,0 7 13-15,0 1 4 0,0 4-5 16,0-3-1 0,0 0-3-16,0-1-4 0,-1-2-4 15,1-1 0-15,-5-4-1 16,5 0 1-16,0-8-4 16,0 1 2-16,0-5-30 15,0-3-56-15,0-5-39 16,0-9-40-16,6-3-234 15</inkml:trace>
  <inkml:trace contextRef="#ctx0" brushRef="#br0" timeOffset="-28297.73">16667 6583 618 0,'0'0'146'16,"0"0"-88"-16,0 0-45 0,0 0-13 15,0 0-1-15,0 0 1 16,-83-6 0-16,58 16-1 16,4 1 2-16,6-2-2 15,3 2-2-15,7-3 2 16,0 1-2-16,5 0-2 16,0 5 4-16,0 2-1 15,5-1 2-15,15 6 1 16,4-2-1-16,1-3 1 0,0 1 0 15,-4-2-1 1,1-2 0-16,-5-1-3 0,5-5-75 16,-4-2-55-1,-4-5-210-15</inkml:trace>
  <inkml:trace contextRef="#ctx0" brushRef="#br0" timeOffset="-27906.29">16784 6519 522 0,'0'0'84'0,"0"0"-21"16,0 0-18-16,0 0 34 16,0 0-42-16,0 0-13 0,3-26-24 15,2 30-6-15,7 17 5 16,-2 9 1-16,1 5 1 15,4 7 1-15,-4 0 2 16,4-1 3-16,0-6-3 16,-3-6-3-16,-3-6-1 15,0-9 2-15,-7-7 1 16,2-4-3-16,-4-3 1 16,0 0-1-16,3 0 17 15,9-4 41-15,4-16-14 0,9-11-38 16,3-4-6-1,-2-5-1-15,-5 2 1 16,-1 5 0-16,-3 6 0 16,-4 11-7-16,-4 6-30 0,-1 6-10 15,-3 4-58 1,-4 0-130-16,-1 2-97 0</inkml:trace>
  <inkml:trace contextRef="#ctx0" brushRef="#br0" timeOffset="-27466.49">17198 6882 617 0,'0'0'133'16,"0"0"-59"-16,0 0-54 15,0 0 10-15,100-83 9 16,-70 60-9-16,-2-3 11 16,1-2-30-16,1-8-11 15,-2-6 6-15,-2-5-4 16,-6 0-2-16,1-1-1 16,-9 7-5-16,-4 7 2 15,-6 8 4-15,-2 9 3 16,0 5 3-16,0 6 1 15,0 2-5-15,-7 4 2 0,-8 0-4 16,-3 5-4-16,-4 15 2 16,6 8-1-16,6 4 3 15,9 7 0-15,1 3-2 16,0 7 2-16,11-1 0 16,5-2-5-16,6-4-23 15,5 0-13-15,6-5-14 16,10-6-55-16,8-8-69 15</inkml:trace>
  <inkml:trace contextRef="#ctx0" brushRef="#br0" timeOffset="-25730.7">11346 5983 338 0,'0'0'188'0,"0"0"-134"16,0 0-19-16,0 0 6 15,0 0 12-15,0 0 10 16,6-46-39-16,-6 43-2 15,0-2 15-15,0 0-19 16,4 5-14-16,-4-1 1 16,0-1 2-16,0 0-7 15,0 2 1-15,0-2-1 16,0 1 2-16,0-1 0 16,0 2-4-16,-4-2-2 15,-5 2-6-15,-6 0-5 0,-6 0 13 16,-2 0-4-16,-4 11 3 15,-3 3 1-15,0 7 2 16,0 4 1-16,1 7 0 16,11 5-1-16,5 0-4 15,8-1 4-15,5-1-1 16,5 0-1-16,20-4 2 16,8 1-1-16,8-3 1 15,11-9-1-15,11-6-4 16,9-9-20-16,3-5-164 0</inkml:trace>
  <inkml:trace contextRef="#ctx0" brushRef="#br0" timeOffset="-20651.3">3269 12843 238 0,'0'0'131'15,"0"0"-27"-15,0 0-65 16,0 0 14-16,0 0-4 15,0 0 15-15,0 0 14 0,0-8-34 16,0 8-19 0,0 0-12-16,0 0-6 0,0 0-6 15,0 0-1 1,0 0 1-16,0 0-1 0,0 0-3 16,0 0-1-16,3 0 3 15,1 0-4-15,7 0 4 16,4 1 1-16,2 10 1 15,2 2-1-15,2 4-3 16,-5 6 2-16,3 9-4 16,-8 6-2-16,-4 6 5 15,-1 4-2-15,-2 1-4 16,1 2 6-16,-2-4-4 0,0 2 1 16,6-4-3-16,-7-2-13 15,8-3 8-15,-5-7 10 16,1-3 2-16,-2-10-6 15,-3-4 6-15,3-7 0 16,0-6-1-16,-4 2 2 16,0-5 0-16,2 0-1 15,1 0 1-15,3 0 23 16,4-17 16-16,5-10-32 16,4-8-3-16,-1-4 4 15,0-8-1-15,1-3 17 16,2-7-12-16,0-6 2 15,5 0-7-15,8-2-7 0,-5 1 0 16,8 1 0-16,-2 3 0 16,0 4 1-16,-4 4 1 15,-4 1-1-15,-7 14 1 16,-9 9 3-16,-5 12 4 16,-2 9 25-16,-4 5-6 15,0 2-19-15,0 0-8 16,0 0-1-16,0 0-3 15,0 0 2-15,0 0-23 16,0 0-2-16,0 13-6 16,0 2 28-16,0 2-12 15,2 1-38-15,-2 3-30 16,0-5-62-16,0-3-246 16</inkml:trace>
  <inkml:trace contextRef="#ctx0" brushRef="#br0" timeOffset="-19618.05">4023 13273 369 0,'0'0'127'0,"0"0"-115"16,0 0-11-1,0 0 42-15,0 0 29 16,0 0-50-16,12-30 32 0,-12 26 1 15,0 1-52-15,0 1 12 16,0-2 1-16,0 3-9 16,0 1-3-16,-5-2-2 15,-5 1-1-15,-2-2-2 16,2 3 1-16,-1 0 0 16,-4 0 0-16,0 0-1 15,-2 3 1-15,-6 3-1 16,1 6 2-16,-3 0-1 15,-1 2 1-15,3 3-1 0,2-2 0 16,6 1-1-16,9 0 1 16,6 0-7-16,0 0 6 15,0-1 1-15,21 5 0 16,5-2 1-16,5 3-1 16,3-3 0-16,7 0-11 15,-1-7-95-15,-4-6-26 16</inkml:trace>
  <inkml:trace contextRef="#ctx0" brushRef="#br0" timeOffset="-19232.23">4462 13236 515 0,'0'0'64'15,"0"0"-55"-15,0 0 38 16,0 0 6-16,0 0 13 16,0 0-3-16,0-10-38 15,-3 10-17-15,-4 0-3 16,-1 0-1-16,-2 0-4 15,-1 0-2-15,-4 0 0 16,-6 13 1-16,6 0 0 0,0 1-1 16,0 0 1-16,11 1-2 15,2-3 1-15,2 3 2 16,0 0 1-16,0 1-1 16,10 2-2-16,11-5-8 15,5 1-21-15,15-4-58 16,0-8-72-16</inkml:trace>
  <inkml:trace contextRef="#ctx0" brushRef="#br0" timeOffset="-18584.97">4840 13155 218 0,'0'0'255'16,"0"0"-228"-16,0 0-14 15,0 0 5-15,0 0 26 16,0 0-8-16,-6 0-15 16,6 0 0-16,0 0-4 0,0 0 37 15,0 0-15 1,0 0-7-16,0 0-11 0,0 0-4 16,0 0 0-16,0 0-8 15,0 0-9-15,0 0-2 16,0 0 2-16,0 0 0 15,0 0-1-15,0 0 1 16,0 0-2-16,6 0 2 16,9 0 1-16,11 0-1 15,3 0-1-15,7 0-3 16,5 0-1-16,8 0-4 16,0 0-7-16,2 0-2 15,1-3 3-15,-4 1-7 16,-8 0-20-16,-6 1-17 15,-13-1 4-15,-6 0-99 16</inkml:trace>
  <inkml:trace contextRef="#ctx0" brushRef="#br0" timeOffset="-18239.41">4884 13343 534 0,'0'0'161'0,"0"0"-137"15,0 0-17-15,0 0 44 16,0 0 0-16,0 0-11 16,-3 0-22-16,21 0-11 15,12 0-2-15,6-9-4 16,0 4-1-16,10-1 0 16,-3 3-2-16,1-2-35 15,-5 0-31-15,1 2-69 16,-11-4-82-16</inkml:trace>
  <inkml:trace contextRef="#ctx0" brushRef="#br0" timeOffset="-13425.46">10795 4633 397 0,'0'0'57'0,"0"0"-22"16,0 0-32-16,0 0 40 15,0 0 15-15,0 0 9 16,0 0 34-1,32-57-81-15,-27 52 29 0,-1-1-23 16,-3 3 12-16,1-1-16 16,1 1-19-16,-3 1 7 15,5-2-3-15,-5 3-5 16,0 1-2-16,2 0 0 16,-2 0 1-16,0 0 3 15,0 0 0-15,0 0-2 16,0 0-2-16,0 0-1 15,1 0-10-15,3 17 2 16,-1 7 8-16,4 10 1 0,-2 3 0 16,-4 10-1-16,-1 5 1 15,0 3-1-15,0 3 1 16,-6 0 0-16,-11 4 1 16,-3 0-1-16,3 2 1 15,-2 1-2-15,8-3 1 16,6-1 0-16,5-4 0 15,0-8 0-15,0-6 0 16,0-10-4-16,0-8-3 16,0-10 1-16,0-5 2 15,0-4 2-15,0-5 2 16,0 1 0-16,0-2 0 16,0 0 2-16,0 0 0 0,0 0-2 15,0 0 8 1,0 0 8-16,0 0 7 0,0-7 1 15,0-8-22-15,0-4 0 16,-1-5-1-16,-4 3-2 16,-3-6 1-16,3 3-3 15,-3 2-3-15,-1 0 3 16,3 2 3-16,1 1 0 16,0 3-1-16,0 2 1 15,0 6 0-15,1-3 1 0,3 2 2 16,1 4-5-1,0-2 2-15,0 3 0 16,0 1 0-16,0 3 4 0,0 0-1 16,0 0-1-16,0 0-1 15,0 0-1 1,0 0-7-16,0 9-6 0,3 10 10 16,11 9 3-16,5 7 1 15,-4 1-1-15,0 4 0 16,-4-7 0-16,-1 1 0 15,-4-5 0-15,-1-7 0 16,-5-3 0-16,0-9 0 16,0-5 0-16,0-1 0 15,0-4 0-15,0 0 1 16,4 0 2-16,2-5 4 0,5-22 17 16,9-6-23-1,3-11-1-15,3-1 0 0,0-1 0 16,1 2 0-16,-2 9-1 15,-7 8-14-15,-6 13 3 16,-6 7-10-16,-2 6-21 16,1 1-43-16,-3 0-138 15,2 0-157-15</inkml:trace>
  <inkml:trace contextRef="#ctx0" brushRef="#br0" timeOffset="-11820.34">10187 4809 432 0,'0'0'62'0,"0"0"-27"15,0 0 29-15,0 0-42 16,0 0 44-16,0 0-18 15,0-11-41-15,0 11-6 16,0 0 0-16,0 0-1 16,0 12-6-16,0 14 5 15,0 12 2-15,0 7 0 16,0 7 6-16,0-3 0 0,0 1-7 16,0-7-2-16,0-6 2 15,-8-6 3-15,3-9-3 16,-1-9 0-16,1-4-1 15,3-8 1-15,-2-1 2 16,3 0 10-16,-2 0 30 16,3 0 5-16,0-8-36 15,0-9 16-15,10-1-19 16,14 1 11-16,0 1-15 16,6 4 2-16,0 3-6 15,2 2 0-15,0 7-1 16,-4 0-2-16,-2 0-18 0,-5 0-35 15,-4 0-20 1,-6 0-62-16,-11 0-169 0</inkml:trace>
  <inkml:trace contextRef="#ctx0" brushRef="#br0" timeOffset="-11583.87">10000 4874 621 0,'0'0'54'0,"0"0"10"15,0 0-32-15,0 0 0 0,0 0 5 16,-15-92-27 0,35 76 11-16,3 1-20 15,12 1-1-15,1 3 0 0,1 1-3 16,6 8-28-16,1 2-40 15,-6 0-65-15,-6 0-113 16</inkml:trace>
  <inkml:trace contextRef="#ctx0" brushRef="#br0" timeOffset="-11285.34">10530 4962 562 0,'0'0'97'0,"0"0"-63"16,0 0 40-16,0 0-52 16,0 0 28-16,0 0-24 15,-88 3-22-15,59 17-3 16,11 1-1-16,3 4-4 15,14-2 4-15,1 0-1 16,21-5 0-16,27 0 1 16,13-9 0-16,16-6-24 15,0-3-116-15,-1 0-366 16</inkml:trace>
  <inkml:trace contextRef="#ctx0" brushRef="#br0" timeOffset="-4376.63">5941 12983 410 0,'0'0'102'0,"0"0"-102"16,0 0-24-16,0 0-12 15,0 0-19-15,0 0 14 16,0 0 41-16,-13 8 6 16,11-8-6-16,-6 0-12 15,-6 0-137-15</inkml:trace>
  <inkml:trace contextRef="#ctx0" brushRef="#br0" timeOffset="-3421.59">6014 12893 396 0,'0'0'222'0,"0"0"-158"16,0 0 9-16,0 0-37 15,0 0 43-15,0 0-25 16,-5-50-29-16,5 45 24 16,0 0-26-16,0 1-22 15,0 3 4-15,0 0 5 16,0 1-7-16,-4 0-2 16,4 0-1-16,0 0 1 15,0 0 0-15,0 0-1 16,0 0-13-16,0 16 4 15,0 15-2-15,0 15 11 0,0 9 2 16,0 4-2 0,0 1 0-16,0-6 0 0,0 0 0 15,-6-5 0-15,-5-5-2 16,-8-9 1-16,4-7-16 16,4-12 17-16,4-3 0 15,2-6 0-15,2-3-2 16,1-4-4-16,2 0 6 15,-1 0 2-15,1 0 5 16,-7 0 16-16,4-6-11 16,-2-6-10-16,-1-1 1 15,6-1-2-15,0 2-1 0,0 1 0 16,0 3-5 0,6 4-9-16,2-1 13 0,10-1 0 15,4 2-4-15,9 1 1 16,5 3-4-16,0 0-5 15,1 0 1-15,1 0-21 16,-4 0 2-16,-2 0-28 16,-9 0-49-16,-4 0-88 15</inkml:trace>
  <inkml:trace contextRef="#ctx0" brushRef="#br0" timeOffset="-3138.22">5775 13014 479 0,'0'0'57'0,"0"0"-1"16,0 0-12-16,0 0 69 15,0 0-50-15,0 0-21 16,-8-29 12-16,8 24-33 15,5-2-17-15,8-2-4 16,10 1-1-16,9 0 1 16,13-1-1-16,6 2-6 15,6 0-23-15,0 2-9 16,0 4-35-16,-4-2-84 0,-6 1-178 16</inkml:trace>
  <inkml:trace contextRef="#ctx0" brushRef="#br0" timeOffset="-2835.67">6574 13131 638 0,'0'0'81'15,"0"0"-63"-15,0 0 29 0,0 0-2 16,0 0-6 0,0 0-13-16,-92 43-19 0,77-22-3 15,4 2-4-15,7 3-2 16,2-2 2-16,2-2 0 16,0 1-1-16,0-6 1 15,21 3 0-15,5-4-8 16,15-8-41-16,4-4-73 15,6-4-194-15</inkml:trace>
  <inkml:trace contextRef="#ctx0" brushRef="#br0" timeOffset="-2590.79">6939 12948 755 0,'0'0'95'0,"0"0"-80"16,0 0-10-16,0 0 14 16,0 0-1-16,0 0-13 15,0-7-5-15,0 32-4 16,0 9 4-16,0 5 1 16,0 1 0-16,0 4 2 15,0 0-3-15,-4-7-21 16,-11-2-49-16,-6-8-42 15,4-8-22-15,-5-7-167 16</inkml:trace>
  <inkml:trace contextRef="#ctx0" brushRef="#br0" timeOffset="-2155.04">6947 12860 692 0,'0'0'96'16,"0"0"-72"-16,0-106-6 16,3 80 12-16,9-1-6 0,3 9 1 15,6 3-7 1,3 4-13-16,2 8-4 0,-3 3 3 16,1 0-8-16,-3 6 0 15,-11 17 1-15,2 7-1 16,-9 13 1-16,-3 0 2 15,0 3-8-15,-18 0-12 16,-5-6 11-16,-6-3 4 16,3-9-4-16,-1-6 1 15,6-8 9-15,7-7 0 16,6-4 1-16,6-1-1 16,2-2 0-16,0 0 0 15,0 4-3-15,4-1-1 16,16 6 4-16,6 0 1 15,5 4 1-15,0 3-1 0,0 4-1 16,-3 2-1-16,-4 0-1 16,-1 4 1-16,1 0-33 15,2-3-107-15,-1-4-64 16</inkml:trace>
  <inkml:trace contextRef="#ctx0" brushRef="#br0" timeOffset="-1860.43">7688 12963 828 0,'0'0'64'0,"0"0"-56"15,0 0-3-15,0 0 1 16,0 0 25-16,0 0 5 15,-88-15-28-15,66 33 0 16,2 4-7-16,7 5 1 16,1 4-2-16,6 0 0 15,5 2-1-15,1-1 0 16,0-2 1-16,0-2 0 16,16-2-6-16,5-5-34 15,11-5-16-15,3-6-44 16,3-10-130-16</inkml:trace>
  <inkml:trace contextRef="#ctx0" brushRef="#br0" timeOffset="-1555.61">8374 12920 596 0,'0'0'70'16,"0"0"-26"-16,0 0 68 16,0 0-7-16,0 0-29 0,0 0-7 15,-11-27-40 1,11 27-19-16,0 0-9 0,1 0-1 16,26 0-3-16,17 0-1 15,15 0 3-15,8 4-4 16,-3-1-15-16,-2 1 1 15,-11-3-4-15,-9 1-34 16,-15-2-26-16,-9 0-33 16,-12-3-72-16</inkml:trace>
  <inkml:trace contextRef="#ctx0" brushRef="#br0" timeOffset="-1322.37">8547 12675 781 0,'0'0'156'0,"0"0"-89"16,0 0-36-16,0 0 0 15,0 0-1-15,0 0-1 16,-21-26-9-16,21 33-20 16,0 24-5-16,0 13 1 15,0 16 4-15,0 9 6 16,9-1-6-16,-7 6-21 15,-2-4-47-15,0-9-55 16,-13-13-180-16</inkml:trace>
  <inkml:trace contextRef="#ctx0" brushRef="#br0" timeOffset="1573.52">11560 6314 496 0,'0'0'69'15,"0"0"-58"-15,0 0-10 0,0 0 1 16,0 0-2-1,0 0 0-15,0 0 0 0,-8 2-2 16,8-2-10-16,0 3-8 16,-3 4-30-16,-3-1-41 15</inkml:trace>
  <inkml:trace contextRef="#ctx0" brushRef="#br0" timeOffset="2659.66">11253 8333 475 0,'0'0'43'0,"0"0"-42"15,0 0 1-15,0 0-2 16,0 0 24-16,0 0 5 15,0 0-2-15,0 0-5 16,0 0-3-16,0 0 8 16,0 1-3-16,0 10-15 15,-5 3-2-15,2 9 28 0,0 2-24 16,3 8-10 0,0 3 3-16,-4 1-3 0,1-4-1 15,1-5 0-15,0-7 0 16,-2-9 1-16,4-5-1 15,-4 0 1-15,4-6 1 16,0 1 4-16,0-2 6 16,0 0-1-16,0 2-2 15,0 1-9-15,0-1 1 16,10 0 0-16,5-1 8 16,10-1-1-16,1 0-2 15,6 0-5-15,-5 0-1 16,3-3-27-16,-4-4-29 15,-4 1-56-15,-7-5-77 16</inkml:trace>
  <inkml:trace contextRef="#ctx0" brushRef="#br0" timeOffset="2992.41">11367 8497 632 0,'0'0'82'0,"0"0"-75"15,0 0-6-15,0 0 39 16,0 0-19 0,0 0 4-16,-96-31-9 0,78 20 10 15,-2-4 2-15,3-4-4 16,-2 0-15-16,8-1-2 15,5 0 10-15,2-1-9 16,4 1 7-16,0 1-15 16,9 3-7-16,9 2-2 15,6 1-8-15,2 6-3 16,5 4-24-16,6 1-11 16,-1 2-79-16,0 0-72 15</inkml:trace>
  <inkml:trace contextRef="#ctx0" brushRef="#br0" timeOffset="3956.2">11528 6239 345 0,'0'0'92'0,"0"0"-86"0,0 0 26 16,0 0 52-16,0 0-9 16,0 0-7-16,-4 0-12 15,4 0-18-15,0 0-4 16,-1 0-8-16,1 0-1 16,0 0-10-16,0 0-8 15,0 0-3-15,0 0-1 16,0 0-2-16,0 0-1 15,0 0 0-15,0 0-3 16,0 0-23-16,0 0-18 16,0 0-30-16,0 4-41 15,0-1-19-15,0-3-201 16</inkml:trace>
  <inkml:trace contextRef="#ctx0" brushRef="#br0" timeOffset="9475.06">9057 12565 757 0,'0'0'36'16,"0"0"-29"-16,0 0 20 15,0 0 17-15,0 0-31 16,0 0 1-16,0 0 3 16,-3-22-7-16,3 22-3 15,0 0 0-15,0 0 7 16,0 0 6-16,-3 0-9 16,3 0-4-16,0 0-1 15,0 0 0-15,0 0-4 16,0 0-2-16,0 0 0 15,0 0 0-15,0 0 0 0,0 0 3 16,0 0-3-16,0 0-6 16,0 2 6-16,0 20-9 15,6 13 6-15,8 9 3 16,2 6 0-16,3 5 0 16,-2 3 0-16,2 5 0 15,-2-1 0-15,3-1 0 16,-5-5-8-16,6-6 8 15,-3-8-3-15,-3-6-41 16,0-8 24-16,-6-15 18 16,-9-6 0-16,0-4 1 15,0-3 2-15,0 0-1 16,1 0 24-16,-1 0 0 0,5-8 7 16,0-15-7-16,5-9-19 15,4-11 6-15,4-2 1 16,2-2-7-16,3-9 0 15,0-4-5-15,-1-6 0 16,4-8-1-16,-5-6 2 16,5 3-1-16,-4 8 0 15,-7 11 0-15,2 11 0 16,-4 16 3-16,-7 9-3 16,-1 6 3-16,-3 6 3 15,1 5-3-15,-2 2-2 16,-1 3 0-16,0 0-2 0,0 0 0 15,0 0-4 1,0 0-9-16,0 0-7 0,0 4-17 16,0 14 8-16,0 6-1 15,-4 5-49-15,-3 1-89 16,-3 3-106-16</inkml:trace>
  <inkml:trace contextRef="#ctx0" brushRef="#br0" timeOffset="12424.31">9751 13071 585 0,'0'0'121'0,"0"0"-106"16,0 0 13-16,0 0 20 0,0 0-6 16,0 0-3-16,0 0-6 15,4-4-8-15,-3 1 0 16,4-1-5-16,-5 0-19 15,3 1 14-15,-1-2-14 16,-1-2 3-16,1 0-3 16,0-1 0-16,-2 1-1 15,0 0 0-15,0 0 2 16,0 2 0-16,0 1 0 16,0-1 0-16,-10 2-1 15,4 0 0-15,-7 3-1 16,3 0-2-16,-2 0 0 0,-2 0 1 15,-1 15 1-15,1 4 0 16,-1 4 0-16,5 4 0 16,0 0 0-16,4-1-2 15,6-1 1-15,0-2 1 16,0 2-1-16,11-5 0 16,1-3 1-16,6-2 2 15,0-4-2-15,6-5-2 16,-1-4-22-16,12-2-7 15,3 0-35-15,-1-10-96 16,3-12-286-16</inkml:trace>
  <inkml:trace contextRef="#ctx0" brushRef="#br0" timeOffset="12790.84">10036 13019 685 0,'0'0'137'0,"0"0"-116"15,0 0 13-15,0 0 0 16,0 0 15-16,0 0-12 16,-8-17-21-16,8 17-14 15,0 0-4-15,0 17-1 16,0 10 1-16,0 6 2 0,0 4-1 16,0-1 4-1,0-2-3-15,0 0 0 0,-2-4 0 16,-3-7 2-1,5-1-2-15,-4-8 0 16,4-3 1-16,0-4-2 0,0-5 1 16,0-1 0-16,0 3-2 15,0-4 2-15,0 2 0 16,9-2 0-16,12 0 2 16,-1 0-1-16,2 0 0 15,3 0-1-15,0 0-9 16,-1-7-35-16,0 0-35 15,-3-2-101-15,-6-1-195 16</inkml:trace>
  <inkml:trace contextRef="#ctx0" brushRef="#br0" timeOffset="13123.95">10178 13163 679 0,'0'0'105'0,"0"0"-86"16,0 0 28-16,-102-13-8 16,81 5 2-16,-2-3 3 15,4-2-13-15,7-4-18 16,-2-2 7-16,5-1 10 0,6-3-12 15,3-2-8-15,0-2-6 16,5 3-3-16,11 0-1 16,5 5-3-16,3 6-2 15,2 4-13-15,1 8 0 16,6 1-20-16,2 0-20 16,-4 10-38-16,7 10-75 15,-3 2-101-15</inkml:trace>
  <inkml:trace contextRef="#ctx0" brushRef="#br0" timeOffset="13457.5">10649 13142 586 0,'0'0'313'0,"0"0"-279"16,0 0-25-16,0 0 15 16,0 0-8-16,0 0-2 15,-23-7-9-15,47 7-5 0,11 0 0 16,9 0 1-16,7 0 1 15,8 5-2-15,1 0-1 16,2 2-25-16,-4-4-8 16,-7-3-43-16,-13 0-116 15,-11 0-228 1</inkml:trace>
  <inkml:trace contextRef="#ctx0" brushRef="#br0" timeOffset="13695.02">10946 12920 897 0,'0'0'98'16,"0"0"-86"-16,0 0-11 0,0 0 5 16,0 0-2-16,0 0 4 15,-41 76 17-15,35-21-16 16,6 9-9-16,0 2 2 15,0 0-4-15,11 1-7 16,-1-3-51-16,-5-11-66 16,-5-10-158-16</inkml:trace>
  <inkml:trace contextRef="#ctx0" brushRef="#br0" timeOffset="16640.18">10911 9204 448 0,'0'0'86'0,"0"0"24"15,0 0-47-15,0 0 13 16,0 0-7-16,0 0-15 0,0-56 0 15,0 56-21-15,0 0-11 16,0 0-13-16,0 0-6 16,0 0-3-16,0 0 0 15,0 0-1-15,0 0-3 16,0 0 4-16,0 0-6 16,0 3 6-16,4 18-6 15,1 15 3-15,-5 7 3 16,0 12 0-16,2 8 1 15,-2 8 0-15,3 8-1 16,-2 8-1-16,-1 10 1 16,0 4 0-16,0 0 4 15,0-7-7-15,-11-13 3 16,1-13-4-16,1-11-14 16,7-15 4-16,-2-11 9 15,4-9 0-15,0-10-10 0,0-7-3 16,0-1 10-16,0-4 6 15,0 0 2-15,-4-3 7 16,2-15 11-16,-10-11-18 16,0-5-2-16,1-5 2 15,-1-4 0-15,7-3 0 16,4 0 0-16,-3 2 0 0,4 3 0 16,0 10 0-1,0 10 2-15,0 7 4 0,0 7 4 16,0 5-5-16,0 2-4 15,0 0-1-15,0 0-7 16,0 16-14-16,0 16 12 16,0 12 9-1,5 3 0-15,9 3 0 0,0-4-2 16,1-2 2-16,0-9 0 16,4-5-2-16,-8-11 0 15,1-7-3-15,-3-9 4 16,-3-3-2-16,9 0 3 15,3-12 2-15,6-17 5 16,-3-6-4-16,5-12 5 16,-4-2 4-16,2-6-1 0,-4 0 10 15,-2 5-3-15,-3 6-12 16,0 11-6-16,-9 11-1 16,-1 10-23-16,-1 9-11 15,1 3-31-15,-4 4-149 16,4 19 28-16</inkml:trace>
  <inkml:trace contextRef="#ctx0" brushRef="#br0" timeOffset="17722.36">11585 12791 454 0,'0'0'104'0,"0"0"-27"15,0 0-40-15,0 0 47 16,0 0-45-16,0 0-4 0,-5-42 19 15,5 39-22-15,0 1-22 16,0 2 14-16,0 0-6 16,0 0-4-16,0 0-14 15,0 0 0-15,0 0-2 16,0 14-9-16,0 12 11 16,0 14-1-16,-1 8 2 15,-3 3-1-15,1 4 1 16,1 1-1-16,1 1 0 15,-1-3 1-15,-5 1-1 16,2-9-8-16,-5-7-55 0,-1-6 0 16,1-15 23-1,3-4-77-15,-1-7-11 0,6-7-75 16</inkml:trace>
  <inkml:trace contextRef="#ctx0" brushRef="#br0" timeOffset="18139.07">11517 13155 512 0,'0'0'148'15,"11"-113"-36"-15,1 56-47 16,0 3-14-16,0 2-34 16,-4 1 8-16,2 2-10 15,-2 2 1-15,2 2-10 16,-2 4 7-16,7 4-4 16,4 1-7-16,4 10-1 15,1 8-2-15,-3 10 2 0,0 8-2 16,-1 0-1-16,-3 7 0 15,-5 24 1-15,-2 13-3 16,-6 9 4-16,-4 1-4 16,0 1-5-16,-4-7-10 15,-17-8 1-15,-3-5-1 16,-6-7 8-16,-1-3 3 16,5-5 4-16,6-5-14 15,4-4 6-15,6-4 5 16,6-5-3-16,4 0 4 15,0 2-4-15,0-1 2 16,0 3 8-16,11 6 2 16,12 0 1-16,3 9 7 0,1 2-6 15,8 1-3 1,-4 1 3-16,-4 2-4 0,-1 3 0 16,-1-4-19-16,-9 3-49 15,-3-3-68-15,-7-4-28 16,-4-7-292-16</inkml:trace>
  <inkml:trace contextRef="#ctx0" brushRef="#br0" timeOffset="18572.72">12047 13032 697 0,'0'0'116'0,"0"0"-90"16,0 0 7-16,0 0 12 16,0 0 10-16,0 0-20 15,0-28-16-15,0 28-18 16,3 0-1-16,-1 11-5 16,-2 13 5-16,0 11-1 15,0 3 1-15,0 5 0 16,0 1 3-16,-5-7-3 15,0-3 0-15,2-7 1 16,3-6 2-16,0-9-3 16,0-3-2-16,0-5 2 15,0-1 5-15,0-3-5 16,0 2 1-16,0 0 1 0,8-2 1 16,9 0 6-16,4 0 3 15,6 0-3-15,3 0-4 16,8 0-3-16,-3 0-2 15,0-2-8-15,-8-2-39 16,-1-1-30-16,-6 0-49 16,-7-7-179-16</inkml:trace>
  <inkml:trace contextRef="#ctx0" brushRef="#br0" timeOffset="18872.09">12305 13162 662 0,'0'0'134'15,"0"0"-118"-15,0 0 9 16,0 0 37-16,-97-24-13 16,78 16-11-16,-3-3-5 15,1-4-20-15,6-3-2 16,0-3 4-16,5 2 6 15,6 1-12-15,4 4 1 16,0 2-9-16,0 1-2 16,8 0-4-16,9 2 5 0,13 2-11 15,2 6-7 1,4 1-20-16,5 0-7 0,0 13-57 16,2 6-133-16</inkml:trace>
  <inkml:trace contextRef="#ctx0" brushRef="#br0" timeOffset="19040.9">12528 13126 872 0,'0'0'88'0,"0"0"-67"15,0 0 0 1,0 0 11-16,0 0-32 15,0 0-2-15,8-30-101 0,19 30-90 16</inkml:trace>
  <inkml:trace contextRef="#ctx0" brushRef="#br0" timeOffset="19556.04">13033 12845 216 0,'0'0'361'0,"0"0"-258"0,0 0-14 15,0 0-18-15,-18-94-1 16,14 87 12-16,4 0-49 15,0 5 14-15,0 2-22 16,0 0-23-16,0 0-2 16,0 2-6-16,0 26 4 15,0 13 2-15,-1 13 2 16,-5 5-2-16,-4 4 0 16,-1-1 1-16,-4-2 0 15,-5-9-1-15,5-7 0 0,2-11 0 16,1-11-1-16,4-8-5 15,5-6 3-15,1-6-7 16,2 0 3-16,0-2 7 16,0 0 1-16,0 0 2 15,0 0-3-15,16-4 0 16,9-8 0-16,7-1 0 16,4 2-1-16,0 5 0 15,0-1-4-15,-2 6-8 16,-5-2-14-16,-3 2-14 15,-6 1-33-15,-8 0-75 16,-8 0-129-16</inkml:trace>
  <inkml:trace contextRef="#ctx0" brushRef="#br0" timeOffset="19788.91">12809 12994 693 0,'0'0'111'16,"0"0"-43"-16,-96-101-25 16,71 65 4-16,4-1-12 15,2 1-11-15,17 3-5 16,2 5-8-16,6 0-11 16,24 8 0-16,6 5-10 15,5 6 0-15,9 9-2 16,1 0-12-16,2 5-46 0,2 14-34 15,-4 1-96-15,-1 1-334 16</inkml:trace>
  <inkml:trace contextRef="#ctx0" brushRef="#br0" timeOffset="20274.14">13347 13046 746 0,'0'0'87'16,"0"0"-59"-16,0 0 2 0,0 0 14 15,0 0 2-15,0 0-14 16,0-7-15-16,0 7-16 15,0 7-1-15,0 14-5 16,0 13 5-16,-5 7 0 16,-6 5 3-16,-1 0 0 15,-1-5-2-15,2-6 0 16,2-6 0-16,7-6-1 16,2-7 2-16,0-7 0 15,0-4-2-15,0-1 3 0,0-2 0 16,6-2-2-1,1 0 7-15,6 0 4 0,3 0 5 16,4 0-2-16,3 0-9 16,1-6-6-16,-2 0 2 15,-1 0 1-15,-4 0 1 16,1 4-4-16,-2-3-8 16,4 0-12-16,-2 0-12 15,2-2-24-15,0 0-53 16,-9-2-149-16</inkml:trace>
  <inkml:trace contextRef="#ctx0" brushRef="#br0" timeOffset="20610.88">13597 13192 636 0,'0'0'111'0,"0"0"-90"16,0 0 6-16,0 0 25 16,0 0-1-16,0 0 4 15,-104-32-12-15,73 20-6 16,5-3 17-16,0-6-21 16,4 0 5-16,7-3-7 15,6-2-25-15,5 0 6 16,4-1-12-16,0 2-2 0,10 1-3 15,15 5-3-15,2 6-1 16,4 6-3-16,-1 7-10 16,0 0-10-16,-1 0-12 15,-4 12-12-15,-1 10-28 16,-9 2-41-16,-7 0-177 16</inkml:trace>
  <inkml:trace contextRef="#ctx0" brushRef="#br0" timeOffset="47602.68">5951 13716 235 0,'0'0'66'0,"0"0"-15"15,0 0-46-15,0 0 23 16,0 0 15-16,0 0-17 15,-75-17-7-15,69 16 15 16,5 1-22-16,1-2 13 16,0 2 20-16,0 0-21 15,0 0-7-15,0 0 10 16,0 0 8-16,0 0-2 0,0 0-8 16,0 0-7-1,0 0-11-15,0 0-6 0,16 0 3 16,17 0-1-16,15 0 10 15,6 0-7-15,7 0-3 16,12 3-3-16,-2 1-1 16,5-2 0-16,-10-1 1 15,-8 0 1-15,-11-1 0 16,-17 0 0-16,-7 2-2 16,-12-2 1-16,-7 0 0 15,-4 0 1-15,0 0 6 16,0 0 24-16,0 0 18 15,0 0-10-15,0 0-9 16,0 0-12-16,0 0-6 16,0 0-10-16,-2 0-2 15,-6 0 0-15,3-2-31 0,-8 2-32 16,-2 0-130 0,0-1-135-16</inkml:trace>
  <inkml:trace contextRef="#ctx0" brushRef="#br0" timeOffset="53698.88">5261 14287 567 0,'0'0'42'0,"0"0"-20"0,0 0-18 16,0 0 16-16,0 0 11 15,0 0 16-15,0 0 1 16,-19-60-7-16,19 55-10 16,-2 2-5-16,2-1 16 15,0 1-15-15,-8 1-18 16,8-3-2-16,-2 5 8 16,2 0-10-16,0 0-3 0,0 0-1 15,0 0-1 1,0 0-6-16,-9 24-26 0,-2 19 11 15,-6 20 20-15,-3 7 2 16,4 5-2-16,0-3-1 16,-3-3-11-16,4-6 1 15,-2-6 5-15,-4-8 4 16,1-6 1-16,2-9-2 16,3-7-1-16,0-11 0 15,11-6 4-15,2-7-1 16,2-3 2-16,-4 0 0 15,3 0 12-15,-2-3 12 16,1-14-21-16,-1-6-1 0,3 3 1 16,0-1 2-1,0 1-5-15,0 4 0 0,3 3 1 16,7 3-1-16,7 0 0 16,13 1-1-16,3 4-1 15,7 2-3-15,6 1-5 16,-1 2-2-16,0 0 3 15,-9 0 2-15,0 4 0 16,-13 4-17-16,1-1-39 16,-12-1-36-16,-3 0 6 15,-7-6-66-15</inkml:trace>
  <inkml:trace contextRef="#ctx0" brushRef="#br0" timeOffset="53997.02">4873 14463 522 0,'0'0'9'0,"0"0"71"16,0 0-31-16,0 0 5 15,0 0 27-15,0 0-57 16,-44-67 22-16,44 55-32 15,16-1-9-15,5-5 1 0,12 0-6 16,7 1 0-16,7 0 0 16,6 3 0-16,9 3-1 15,7 5 1-15,1 6-17 16,-2 0-55-16,-5 3-91 16,-7 15-2-16</inkml:trace>
  <inkml:trace contextRef="#ctx0" brushRef="#br0" timeOffset="54280.68">5719 14623 610 0,'0'0'70'15,"0"0"-39"-15,0 0-23 16,0 0 31-16,0 0 6 15,0 0-14-15,-113 12-10 16,89 7-11-16,-4 2-9 16,10 7 3-16,1 5-4 15,5-1 1-15,9 2-1 16,3-1 0-16,0-5-1 16,27-1 0-16,9-6 0 15,6-2-5-15,17-9-16 16,7-7-50-16,12-3-72 0,-6-12-258 15</inkml:trace>
  <inkml:trace contextRef="#ctx0" brushRef="#br0" timeOffset="55213.89">6204 14582 358 0,'0'0'129'0,"0"0"-89"16,0 0 16-16,0 0-7 15,0 0 1-15,0 0 2 16,-3 0-24-16,3 0-11 0,0 0-7 16,0 0 1-1,0 0-5-15,0 0 1 16,0 0-6-16,0 0 1 16,0 0-1-16,0 0 1 0,0 0 0 15,0 0-1 1,0 0 1-16,0 0-2 0,0 0 1 15,0 0 1-15,0 0 5 16,0 0-5-16,0 0-1 16,0 0-1-16,0 0 0 15,0 0 0-15,0 0 0 16,0 0 0-16,1 0 0 16,3 0-1-16,1 0 1 15,-2 0 0-15,2 0 0 16,1 0 0-16,-2 0 1 15,4 0-1-15,2 0 0 16,-2 0 0-16,11 0 0 16,4 0-1-16,7 0 2 0,3 0-1 15,5 0 0 1,1 0 0-16,6 0 0 0,-2 0 0 16,-2 0 0-16,4-5 1 15,-7 0-1-15,4 1 0 16,-1 0 0-16,-5 0-1 15,-3 0-1-15,-9 2-21 16,-9 0-24-16,-10 1 4 16,-2 1 7-16,-3-4 24 15,0 4 9-15,0 0-25 16,0 0-174-16</inkml:trace>
  <inkml:trace contextRef="#ctx0" brushRef="#br0" timeOffset="55567.98">6274 14790 406 0,'0'0'79'16,"0"0"-72"-16,0 0-3 0,0 0 61 15,0 0-13-15,0 0-24 16,0 4-7-16,0-3-12 16,17-1 2-16,8 0 41 15,10 0-13-15,12 0-18 16,11 0-10-16,12-5 3 15,6-7-12-15,-2-2 2 16,-6 5-4-16,-11 2-3 16,-13-2-107-16,-16 1-75 15</inkml:trace>
  <inkml:trace contextRef="#ctx0" brushRef="#br0" timeOffset="57396.31">6316 14515 364 0,'0'0'131'0,"0"0"-92"16,0 0 14-16,0 0-3 0,0 0-8 16,0 0 1-1,-79 9-17-15,71-9-18 0,-5 0-3 16,-1 0 6-16,2 0-4 15,-3 0 1-15,5-2-1 16,0-3 0-16,0 0-5 16,4-2 0-16,1-1 9 15,5-2 10-15,0-2-5 16,0-2-9-16,0 1 2 16,0-1 19-16,2 2-26 15,6 0-1-15,-3 2 4 16,1 1-4-16,-1 2 3 15,-3 0-1-15,2 2-3 0,0 3 0 16,1-3 0 0,-3 4 0-16,7-2 0 0,1-2 0 15,0-1-1-15,0 3 1 16,-1 1 0-16,-2 0-1 16,10-1 0-16,-1 2 0 15,8 1 0-15,-1 0 1 16,3 0 0-16,-1 0 0 15,-5 0-1-15,-2 1-3 16,-3 9-9-16,-1 1 11 16,-2-1-4-16,2 3 5 15,2-3 0-15,-1 4 0 16,1-1-1-16,2 0-3 16,-1-3 3-16,5 2-2 0,-5-4 4 15,4-1-1 1,-2-3 0-16,2-1 1 0,-1 0-4 15,-2-1 3-15,0 0-1 16,-1-2 2-16,4 0 0 16,-1 0-6-16,4 0-3 15,1-2-3-15,1-10 6 16,-1-3-2-16,0-3-2 16,-5-1 1-16,-4-4 1 15,-6-1 8-15,-4 0 21 16,-1 3 13-16,-4-2-1 0,-1 5-11 15,0-2-14 1,0 6 12-16,0 2-18 0,0 1 6 16,0 4 4-16,0 2 5 15,0 1-2 1,-1 3-15-16,-1 1-1 0,2 0-8 16,0 0-16-16,-3 0-32 15,-2 5-44-15,-1 14 9 16,-4-3-44-16</inkml:trace>
  <inkml:trace contextRef="#ctx0" brushRef="#br0" timeOffset="58113.56">7439 14340 499 0,'0'0'56'0,"0"0"-37"16,0 0 16-16,0 0-1 15,0 0 3-15,0 0-22 16,0-5-15-16,0 13-2 16,0 19 2-16,-5 11 7 0,-5 14 29 15,1 7-18-15,-4 6-14 16,-2 2 10-16,4-4-9 15,-4-7-1-15,4-7-4 16,5-8 0-16,-2-11 5 16,3-10-4-16,3-8 0 15,-3-7-1-15,5-4 4 16,0-1 0-16,0 0 5 16,0-3 37-16,0-16-22 15,0-3-20-15,1-4 0 16,14 7 15-16,0 1 1 15,0 4-13-15,2 3-4 16,5 2 3-16,3 2-6 0,1 2 0 16,6 1 0-16,-6 4-5 15,4 0 3-15,-5 0-35 16,-2 0-24-16,-8 0-80 16,-5 0-78-16</inkml:trace>
  <inkml:trace contextRef="#ctx0" brushRef="#br0" timeOffset="58396.51">7236 14628 631 0,'0'0'93'0,"0"0"-33"15,0 0-48-15,-32-95 30 16,28 70-5-16,4 0 23 15,0 2-29 1,0-3-26-16,0-1 15 0,6-3-20 16,9 1 2-16,5 4-2 15,2 3 0-15,7 5-3 16,3 3-20-16,4 8-3 16,6 1-3-16,0 5-9 15,0 0-20-15,-1 13-69 16,-5 8-82-16</inkml:trace>
  <inkml:trace contextRef="#ctx0" brushRef="#br0" timeOffset="58779.57">7849 14559 631 0,'0'0'106'0,"0"0"-55"16,0 0-12-16,0 0 9 15,0 0-15-15,0 0-24 16,-26 20-6-16,10 12-3 0,2 8-2 16,2 0 2-16,-2 2 1 15,8-4 0 1,-3-6-1-16,6-3 0 0,3-7 0 15,0-7 1-15,0-4-1 16,0-1 1-16,0-6-1 16,8 1 0-16,11 0 0 15,8-1 11-15,3-4-7 16,3 0 7-16,-2 0-5 16,-1 0-3-16,-3-4-3 15,3-6-7-15,0 0-46 16,-6-4-100-16,-5-2-222 0</inkml:trace>
  <inkml:trace contextRef="#ctx0" brushRef="#br0" timeOffset="59081.44">7969 14659 794 0,'0'0'83'0,"0"0"-69"16,0 0-5-16,-120-41 26 16,90 26-23-16,2-4 5 15,13-1 5-15,5-6-15 16,5 0 2-16,5 1-1 16,0-1-5-16,10 2 0 0,6 6 1 15,9 0-4-15,1 4-2 16,10 6-13-16,-3 4-2 15,4 4-23-15,3 0-14 16,-4 0-11-16,1 2-66 16,-5 8-5-16,-3 1-288 15</inkml:trace>
  <inkml:trace contextRef="#ctx0" brushRef="#br0" timeOffset="67360.72">3829 15552 455 0,'0'0'52'15,"0"0"8"-15,0 0-38 16,0 0 38-16,0 0-28 16,0 0 2-16,0 0 12 0,-12-29-7 15,12 26-20 1,-1 1-12-16,1 1 11 0,0-2-1 15,0 3-7-15,0 0-9 16,0 0-1-16,0 0 1 16,0 0-2-16,0 0-1 15,0 0-5-15,0 0-9 16,0 18-4-16,1 8 17 16,11 11 0-16,3 9 3 15,0 5 0 1,3 5 0-16,-4 2 0 0,1-2 0 15,-1 1 0-15,-3-6-1 16,-2-4 1-16,-7-7 0 16,-2-8-3-16,0-6-1 0,0-11-5 15,0-5 0-15,0-8 0 16,0-2 1-16,0 0 7 16,0 0 1-16,4 0 7 15,-4-19 33-15,8-11-33 16,2-11-4-16,3-8 13 15,0-5-7-15,2 2-8 16,-2-1 2-16,0 2-2 16,1 3 4-16,-3 5-5 15,4 1 0-15,0 3 0 16,0 1 0-16,-1 0 0 0,4 6 0 16,-3 3 0-16,-7 7 1 15,-1 4-1-15,-7 11 1 16,0 0-1-16,0 7 0 15,0 0-3-15,0 0 1 16,0 0-12-16,0 13-27 16,0 11 8-16,0 5 30 15,0 3-24-15,0 4-42 16,0 2 7-16,7-2-79 16</inkml:trace>
  <inkml:trace contextRef="#ctx0" brushRef="#br0" timeOffset="67760.66">4342 15837 369 0,'0'0'107'15,"0"0"-39"-15,0 0-16 16,0 0 9-16,0 0 43 16,0 0-72-16,10-68-11 15,-10 67-11-15,0 1 14 16,0 0-18-16,-6 0-1 16,-4 0-4-16,-10 0-1 15,-2 13-5-15,-4 6 4 16,5 2 1-16,0 3 0 0,8 0 0 15,3 4-1-15,9 1-1 16,1 0 1-16,0-1 1 16,4 0-4-16,12-5 4 15,1-2 0-15,7-5-15 16,7-8-21-16,6-4-20 16,6-4-47-16,2-4-14 15,1-16-392-15</inkml:trace>
  <inkml:trace contextRef="#ctx0" brushRef="#br0" timeOffset="68019.78">4711 15794 178 0,'0'0'305'0,"0"0"-253"15,0 0 5 1,0 0-19-16,0 0 21 0,0 0-8 15,-53-8-41-15,38 18-2 16,-1 6-4-16,-1 5 2 16,2 3-1-16,5 6 6 15,-1 0-6-15,6 2 6 16,5-2-9-16,0-1-2 0,3-3 0 16,17-3 0-16,12-4-13 15,8-7-23-15,10-7-64 16,4-5-54-16</inkml:trace>
  <inkml:trace contextRef="#ctx0" brushRef="#br0" timeOffset="68338.78">5101 15766 577 0,'0'0'108'0,"0"0"-45"0,0 0-35 16,0 0 0-16,0 0-20 15,0 0-7-15,-11 2-1 16,11-1 0-16,9-1-1 15,7 5 2-15,10-3 2 16,3 1 1-16,11-1 0 16,-3-1-4-16,3-1-15 15,1 0-40-15,-8 0-81 16,-8 0-284-16</inkml:trace>
  <inkml:trace contextRef="#ctx0" brushRef="#br0" timeOffset="68563.08">5120 15970 672 0,'0'0'178'16,"0"0"-176"-16,0 0-1 15,0 0 0-15,0 0 1 16,0 0 2-16,75 2 4 0,-23-4-8 15,6-5-7 1,2-1-40-16,2-1-80 0,0 0-87 16</inkml:trace>
  <inkml:trace contextRef="#ctx0" brushRef="#br0" timeOffset="69193.78">6327 15540 172 0,'0'0'372'0,"0"0"-279"15,0 0-7-15,0 0-40 16,0 0 27-16,0 0-17 15,-17-23-13-15,17 23-16 0,0 0-13 16,0 0-3 0,0 0-9-16,0 0-4 0,0 0 0 15,-4 11-4-15,-2 18 0 16,-9 11 6-16,0 9-1 16,-1 6 1-16,-1-3 1 15,5-2-1-15,3-9 0 16,-1-9 0-16,3-9 0 15,0-6 1-15,5-9-1 16,-2-3 0-16,4-3 1 16,0-2 1-16,0 0 1 15,0 0 1-15,0 0 3 0,0 0 5 16,0 0-9 0,10-5-3-16,11-5-2 0,12-2-2 15,6 5-1 1,-1 2 2-16,3 2-10 0,-4-3-1 15,-1 5-10-15,-6 1-34 16,-9-2-43-16,-5 0-78 16,-12-3-40-16</inkml:trace>
  <inkml:trace contextRef="#ctx0" brushRef="#br0" timeOffset="69427.2">6103 15624 708 0,'0'0'111'0,"0"0"-80"16,0 0-24-16,0 0 13 15,-57-96 16 1,57 81-24-16,0-2-8 0,9 2-3 16,7-2 2-16,17-1-3 15,4 2 0-15,12 4-5 16,5 0-10-16,7 5-25 15,-1 3-8-15,0 4-88 16,-9 0-13-16,-4 0-362 16</inkml:trace>
  <inkml:trace contextRef="#ctx0" brushRef="#br0" timeOffset="69795.35">6884 15743 545 0,'0'0'184'15,"0"0"-146"-15,0 0-20 16,0 0 25-16,0 0 0 15,0 0-4-15,-15 0-24 16,-6 3-14-16,-5 12 3 16,-2 5 3-16,-3 5 3 0,4 2 1 15,8 2-5 1,8 1-4-16,6-2-2 0,5-2-2 16,0-5 2-16,10-5-1 15,11-4 2-15,15-4-2 16,6-6-6-16,15-2-25 15,5 0-47-15,4-11-177 16</inkml:trace>
  <inkml:trace contextRef="#ctx0" brushRef="#br0" timeOffset="70243.25">7387 15430 390 0,'0'0'123'15,"0"0"-20"-15,0 0 28 0,0 0-45 16,0 0-28-16,0 0 2 16,-6-16-36-16,1 16-19 15,-1 4-5-15,-8 19-3 16,-2 15 1-16,-4 9 2 15,4 8 4-15,-1 5 1 16,14 1-2-16,3 3-3 16,0-5 2-16,3-1-2 15,20-4 0-15,7-6-2 16,10-4-25-16,7-5-33 16,6-16-38-16,-1-11-103 0</inkml:trace>
  <inkml:trace contextRef="#ctx0" brushRef="#br0" timeOffset="70591.39">7803 15633 610 0,'0'0'116'15,"0"0"-58"-15,0 0-28 0,0 0 15 16,0 0-12-16,0 0-13 16,-6-8-19-16,6 28-1 15,-6 10 0-15,6 11 3 16,-4 4 3-16,4 2-1 15,-4-2-2-15,2-1-2 16,-7 2 4-16,-2-9-5 16,-1-5-50-16,-6-8-33 15,3-5-50-15,2-12-21 16,2-5-362-16</inkml:trace>
  <inkml:trace contextRef="#ctx0" brushRef="#br0" timeOffset="70959.97">7728 15755 646 0,'0'0'166'16,"7"-94"-88"-16,7 50-21 0,3-1-24 15,4 6-3-15,0 4-8 16,9 6-7-16,-4 6-8 16,1 7 0-16,-2 11-7 15,-8 5 0-15,2 0-3 16,-8 19 0-16,-1 18 1 0,-10 10 0 15,0 8-1 1,-19 0 2-16,-9-5-3 0,-9-6 1 16,1-10 0-16,0-9 3 15,6-10 0-15,11-7 3 16,12-2-1-16,3-6-1 16,4 0-1-16,0 0-1 15,0 0 1-15,4 3-3 16,13 2-4-16,13 4 7 15,6 4 1-15,6 6-1 16,1 2 0-16,-6 2-3 16,2 0-45-16,-6-1-15 15,-3-5-61-15,0-5-151 16</inkml:trace>
  <inkml:trace contextRef="#ctx0" brushRef="#br0" timeOffset="71243.59">8426 15761 630 0,'0'0'206'0,"0"0"-141"16,0 0-28-16,0 0 8 15,0 0-3-15,0 0-38 16,-57-15-2-16,36 33-1 15,2 2-1-15,6 5 0 16,3 1-1-16,4-2 1 16,6 0-1-16,0-3-1 0,0-1 2 15,24 0-1-15,6-3 1 16,11-5-41-16,7-5-39 16,3-7-117-16</inkml:trace>
  <inkml:trace contextRef="#ctx0" brushRef="#br0" timeOffset="71510.56">8911 15675 674 0,'0'0'144'16,"0"0"-105"-16,0 0 22 15,0 0 16-15,0 0-30 16,0 0-5-16,-24-15-21 16,24 15-20-16,3 0-1 15,18 0-1-15,12 0 1 16,6 0 0-16,6 0 0 16,3 0-27-16,-1 0 7 15,-1 0-57-15,-8 0-93 16,-8 0-240-16</inkml:trace>
  <inkml:trace contextRef="#ctx0" brushRef="#br0" timeOffset="71737.85">9132 15510 699 0,'0'0'126'16,"0"0"-123"-16,0 0 26 15,0 0 16-15,0 0-19 16,0 0-22-16,-20 59 6 16,15-12 12-16,4 5-15 15,1 2-5-15,0 3-1 16,0-4-1-16,2-7-47 0,3-8-115 16,-1-14-523-16</inkml:trace>
  <inkml:trace contextRef="#ctx0" brushRef="#br0" timeOffset="72038.39">9611 15441 935 0,'0'0'71'0,"0"0"-69"0,0 0-1 16,0 0 3 0,0 0 21-16,0 0-10 0,-1 14-14 15,1 12 0 1,0 10 14-16,10-1-3 0,-1 3-11 16,6-4 0-16,-5 0-1 15,-2-4-10-15,-5-1-46 16,-3-3-27-16,0-7-95 15,-11-12-359-15</inkml:trace>
  <inkml:trace contextRef="#ctx0" brushRef="#br0" timeOffset="72427.48">9629 15368 624 0,'0'0'233'0,"18"-98"-166"0,0 65-41 15,6 6 2 1,1 10 1-16,1 5-10 0,5 6-4 16,0 6-9-16,2 0-5 15,-8 11-2-15,-5 16 2 16,-9 15-2-16,-11 5-7 16,0 9-16-16,-10-3 1 15,-15-13-17-15,0-10 20 16,-4-10 15-16,4-7 5 15,-1-6 20-15,6 0 5 16,5-5-8-16,5 0 3 0,9-2-12 16,0 1-8-16,1 4 0 15,0 7-8 1,0 5-26-16,16 6 8 0,20-3-8 16,5-2 8-16,8-8 2 15,-2-3 22-15,-2-3 2 16,-5 3 1-16,-2 0 7 15,-2 2-6-15,-5 1-2 16,2-2-77-16,-13-3-281 16</inkml:trace>
  <inkml:trace contextRef="#ctx0" brushRef="#br0" timeOffset="72776.42">10241 15571 798 0,'0'0'117'0,"0"0"-70"16,0 0-3-16,0 0-6 15,0 0-7-15,0 0-11 16,0-9-20-16,0 19-1 16,0 13-3-16,0 7 4 15,0 5 3-15,0-3-2 16,8-2-1-16,-5-4 0 15,4-5 0-15,-2-1 2 16,2-6-2-16,-5-3 0 16,3-4 0-16,-1 0 0 0,1-3 0 15,-4-1 1 1,4-1-2-16,5-2 0 0,9 0-1 16,3 0-9-16,11-7-40 15,3-14-45-15,3-2-94 16,-8-2-205-16</inkml:trace>
  <inkml:trace contextRef="#ctx0" brushRef="#br0" timeOffset="73027">10485 15661 639 0,'0'0'164'0,"0"0"-71"0,0 0-19 15,-106-19 17-15,66 13-33 16,2-5-7-16,3-3-4 15,6 4 9-15,8-6-42 16,8 0-10-16,3-1-2 16,10-2-2-16,0-1-8 15,6-4-17-15,29-1-19 16,12 2 12-16,10 2-8 16,7 8-22-16,2 8-4 15,1 5-8-15,-3 0-30 16,-5 0-116-16</inkml:trace>
  <inkml:trace contextRef="#ctx0" brushRef="#br0" timeOffset="73359.33">10920 14995 910 0,'0'0'97'0,"0"0"-61"15,0 0 6-15,0 0 0 16,0 0-11-16,0 0-31 16,2 3-2-16,28 38 2 0,12 22 0 15,-3 19 0-15,-1 17 1 16,-13 7-2-16,-19-1 1 15,-6-4-9-15,0-10-12 16,-19-8 7-16,-3-8 14 16,-14-15-16-16,-7-15 4 15,-14-11-3-15,-11-7-32 16,-1-13-39-16,-1-9-30 16,2-5-241-16</inkml:trace>
  <inkml:trace contextRef="#ctx0" brushRef="#br0" timeOffset="73975.73">11632 15406 588 0,'0'0'121'0,"0"0"-91"15,0 0 3-15,0 0 40 16,0 0-6-16,0 0-11 16,0-7-10-16,0 5-5 15,0 2-16-15,0 0 8 16,0-2-10-16,6-1-16 15,15 0-7-15,15-1 0 16,20 2-5-16,9 2 4 16,17 0-5-16,1 0-25 15,2 0-10-15,-5 0-21 16,-15 0-73-16,-20 0-176 16</inkml:trace>
  <inkml:trace contextRef="#ctx0" brushRef="#br0" timeOffset="74219.39">11904 15139 693 0,'0'0'138'15,"0"0"-79"-15,0 0-44 16,0 0-8-16,0 0-4 15,0 0 1-15,4 71 2 16,12-16 32-16,1 9-23 16,6 4-7-16,-6-3-4 0,-2 1-4 15,0 0-21 1,-12-11-98-16,-3-9-294 0</inkml:trace>
  <inkml:trace contextRef="#ctx0" brushRef="#br0" timeOffset="74744.39">12568 14988 805 0,'0'0'25'15,"0"0"-17"1,0 0 0-16,0 0 65 0,0 0 21 16,0 0-55-16,15-33-39 15,0 55 0-15,6 19 0 16,6 11 2-16,2 17-1 16,4 10-1-16,-2 2 0 15,0-5 1-15,-6-14-1 16,-7-12-15-16,1-14-9 15,-8-11 17-15,-5-11-9 16,-1-11 1-16,-5-3 14 0,4 0 2 16,-2-7 13-16,2-19 11 15,11-13-24-15,1-10 2 16,5-9 5-16,7-16 12 16,1-12-14-16,-2-6 10 15,3-1-4-15,-4 12-7 16,-6 19 9-16,-3 18 1 15,-7 20-1-15,-4 11 1 16,-5 10-14-16,3 1-1 16,-4 2-1-16,0 0-11 15,0 14-42-15,0 20-13 16,4 19 50-16,-4 9-48 16,0 7-105-16,0-2-239 15</inkml:trace>
  <inkml:trace contextRef="#ctx0" brushRef="#br0" timeOffset="75059.28">13269 15397 648 0,'0'0'117'15,"0"0"-44"-15,0 0 4 16,6-90 12-16,-6 76-35 15,0 6-14-15,0 4-4 16,0 4-19-16,0 0-15 16,0 0 0-16,-15 0-4 0,-6 14 0 15,-12 13 1 1,-2 5 1-16,3 4 0 0,3 4-2 16,7 4 2-16,5 0-1 15,7 0-2-15,10-2-16 16,0-4-5-16,10-7-10 15,22-9-6-15,11-9-3 16,17-12-52-16,9-1-145 16</inkml:trace>
  <inkml:trace contextRef="#ctx0" brushRef="#br0" timeOffset="75392.89">13713 15404 824 0,'0'0'119'0,"0"0"-84"16,0 0-7-16,0 0 3 15,0 0 8-15,0 0-16 16,-6-7-15-16,6 7-8 16,0 0 0-16,0 12-3 15,0 9 3-15,0 4 0 16,-4 1 1-16,2-1-1 15,-2-3 0-15,3 0 0 16,1-5 1-16,0-1-1 0,0-2-1 16,0-1 0-16,7-2 1 15,8-1-1-15,4-5 1 16,2-3 1-16,9-2-1 16,-1 0-1-16,7 0-29 15,3-5-45-15,-4-10-102 16,-2-1-493-16</inkml:trace>
  <inkml:trace contextRef="#ctx0" brushRef="#br0" timeOffset="75675.88">13930 15491 684 0,'0'0'193'0,"0"0"-104"15,-113-61 1-15,79 38-12 16,4-4-16-16,5 0-4 16,8-3-16-16,7 2-11 15,6-5-21-15,4 0-8 16,0-2-1-16,10 3-1 16,22 5-8-16,8 6-13 15,7 9-3-15,-1 7-8 16,6 5 2-16,-9 0-9 15,-2 12-17-15,-9 14-53 16,-3 11-109-16</inkml:trace>
  <inkml:trace contextRef="#ctx0" brushRef="#br0" timeOffset="79824.55">5141 16647 599 0,'0'0'42'15,"0"0"32"1,0 0-22-16,0 0-13 0,0 0 38 16,0 0-25-16,0 0 15 15,-9-67-40-15,9 65-4 16,-1 2 4-16,0 0-15 15,1 0-12-15,-4 0 0 16,0 10-7-16,2 32-5 16,-13 20 9-16,-5 21 1 15,-5 8 4-15,4-1-3 0,1-8 1 16,2-13-22 0,4-13 5-16,7-15 17 15,1-13-3-15,2-11 3 0,-1-8 0 16,5-3 3-16,0-5-5 15,0-1 2-15,0 0 0 16,-4 0 3-16,3 0 6 16,-5-11-9-16,6-6 0 15,0-1 2-15,0 1 0 16,11 3-2-16,10 1 0 16,5 4-3-16,4 6-4 15,12 1 4-15,4 2 0 16,1 0-4-16,6 7 7 15,-10 6-4-15,-3-2-40 16,-15 6-18-16,-3-5-32 0,-17 1-81 16,-5-8-97-16</inkml:trace>
  <inkml:trace contextRef="#ctx0" brushRef="#br0" timeOffset="80124.78">4730 16779 467 0,'0'0'109'0,"0"0"-70"16,0 0 60-16,0 0-32 15,-83-91 22-15,83 69-46 0,0-6-16 16,17-1-26-16,13 0 9 15,-1 2-9-15,16 6-2 16,-3 1-2-16,8 4-7 16,-1 4 1-16,1 3 7 15,-3 7-3-15,-4 2-6 16,3 9-3-16,0 23-29 16,5 21-22-16,-1 13-60 15,-5 0-41-15</inkml:trace>
  <inkml:trace contextRef="#ctx0" brushRef="#br0" timeOffset="80507.89">5665 17145 664 0,'0'0'72'16,"0"0"-68"-16,0 0 12 15,0 0 48-15,0 0-36 16,12-94-10-16,-12 85-7 16,0 4 19-16,0 1-20 0,-5 1 10 15,-5 3-3-15,-8 0-15 16,-9 0 0-16,3 10-2 15,-2 15 1 1,1 5 0-16,5 6 0 0,9 1 1 16,7 4-1-1,4-6 1-15,0 2-2 0,19-3 1 16,2-7 0-16,9-4 0 16,2-5-1-16,17-9-30 15,6-9-78-15,7-2-214 16</inkml:trace>
  <inkml:trace contextRef="#ctx0" brushRef="#br0" timeOffset="80857.75">6199 16971 639 0,'0'0'129'15,"0"0"-84"-15,0 0-2 16,0 0-2-16,0 0-8 16,0 0-11-16,-3-8-11 15,3 8-7-15,0 0-4 0,0 0 0 16,0 0 2-16,0 0 0 15,23 0-2-15,12-1 7 16,8-2 17-16,7-1-17 16,1 1-7-16,-3 0-2 15,-7 3-13-15,-3 0-41 16,-7 0-45-16,-6 0-126 16</inkml:trace>
  <inkml:trace contextRef="#ctx0" brushRef="#br0" timeOffset="81069.93">6247 17173 1019 0,'0'0'82'0,"0"0"-78"0,0 0-3 16,0 0 7-16,0 0 6 15,0 0-8-15,115 2-4 16,-42-5-2-16,7-1-67 16,-8-3-94-16,-10-3-394 15</inkml:trace>
  <inkml:trace contextRef="#ctx0" brushRef="#br0" timeOffset="83357.17">8145 16558 630 0,'0'0'63'0,"0"0"-10"16,0 0 2-1,0 0-16-15,0 0-2 0,0 0-9 16,-6-38 23-16,6 37-22 15,0-1-16-15,0 2-4 16,0 0-9-16,0 0 0 16,0 10-6-16,0 26-5 15,0 20 11-15,10 16 1 16,1 9-1-16,7 0 0 16,1-2-1-16,-2-10 1 15,-3-5-16-15,-4-15-4 16,-4-9 8-16,-1-12 6 15,-4-12 0-15,-1-5 1 0,1-9 2 16,-1-2 0 0,8 0-3-16,7-16 6 0,2-25 4 15,13-16-2 1,3-15 11-16,2-11 11 0,-4-13-2 16,1-5-6-16,-2 3-16 15,-3 19 4-15,-2 21-1 16,-8 23-1-16,-3 14 0 15,-5 14 2-15,-9 0-4 16,3 7 0-16,-3 0-4 16,0 2-38-16,0 22-21 15,0 10 51-15,0 14-28 16,0 11-43-16,0 0-53 16,0-3-129-16</inkml:trace>
  <inkml:trace contextRef="#ctx0" brushRef="#br0" timeOffset="83774.66">8893 17030 535 0,'0'0'109'0,"0"0"-39"15,0 0-20-15,0 0 0 0,0 0-7 16,0 0-4-16,5-71-33 16,-5 64 11-16,0 4-8 15,-10 0-5-15,-6 3 3 16,-4 0-1-16,-6 0-5 15,-10 9 3-15,3 10-2 16,-3 6-2-16,0 3 9 16,11 5-3-16,4-2-4 15,7 4 1-15,8-3-3 16,6-2 0-16,0-4 0 16,20-1-1-16,13-9-8 15,16-7-28-15,10-6-19 16,9-3-48-16,8-3-183 0</inkml:trace>
  <inkml:trace contextRef="#ctx0" brushRef="#br0" timeOffset="84024.3">9433 16981 663 0,'0'0'90'16,"0"0"-75"-16,0 0-3 15,0 0 2-15,-129 6 6 0,98 13 20 16,2 2-12 0,8 1-8-16,10 3-7 0,8-6-8 15,3 2-4 1,0 1 3-16,21-1-4 0,7-5 0 16,9-4 0-16,8-2-14 15,3-8-37-15,-2-2-55 16,-9 0-66-16</inkml:trace>
  <inkml:trace contextRef="#ctx0" brushRef="#br0" timeOffset="84371.96">7917 17399 64 0,'0'0'275'0,"0"0"-258"15,-103 0 18-15,76 0-16 16,7 0 25-16,5 0-25 0,-2 0-11 16,7 0-6-16,-5 0 18 15,3 0 19-15,2 0-12 16,2 0-27-16,5 0-21 16,3 0-59-16,0 0-147 15</inkml:trace>
  <inkml:trace contextRef="#ctx0" brushRef="#br0" timeOffset="84857.59">7677 17399 75 0,'0'0'214'0,"0"0"-45"16,0 0-83-16,0 0-27 16,0 0-25-16,0 0-6 15,0 0-14-15,0 0-13 16,0 0 1-16,0 0-2 16,0 0 0-16,0 0 0 15,0 0 4-15,0 0 13 0,0 0 12 16,0 0 3-16,0 0-11 15,0 0-14-15,0 0 3 16,0 0-6-16,0 0 6 16,0 0-2-16,0 0-7 15,0 0-1-15,3 0 0 16,5 0 1-16,2 0-2 16,8 0 1-16,6 0 0 15,7 0 2-15,15 3 10 16,11-1-3-16,13 0-2 15,14 1-5-15,15-3 0 16,25 0-1-16,25 0 0 0,25 0-1 16,13 0 0-16,8-2-28 15,2-5-40 1,-10 0-52-16,-16-1 120 0,-13-1 34 16,-30-2 67-16,-22 6-61 15,-31-2 1-15,-32 3 4 16,-22 1-22-16,-16 1-10 15,-5 0 37-15,0 2 8 16,0-2-26-16,0-1-18 16,-6 1-10-16,-9 2-4 15,5 0-5-15,-6 0-22 0,-4 4-43 16,-2 3-67-16,1-4-197 16</inkml:trace>
  <inkml:trace contextRef="#ctx0" brushRef="#br0" timeOffset="97087.42">9732 16987 548 0,'0'0'46'0,"0"0"-46"0,0 0 12 15,0 0 40-15,0 0 21 16,0 0-27-16,0 0-5 15,-1 0-4-15,1 0-1 16,0 0-15-16,0 0-7 16,0 0-5-16,0 0-1 15,-1 0 3-15,1 0 1 16,0 0 0-16,0 0-8 16,0 0 1-16,0 0-3 15,0 0-2-15,0 0 0 16,0 0 1-16,12 0-1 15,18 0 0-15,13-2 0 16,8-2 1-16,8 1-2 16,3 3-16-16,3-2-13 15,0 2-16-15,0 0-37 0,-6-2-117 16</inkml:trace>
  <inkml:trace contextRef="#ctx0" brushRef="#br0" timeOffset="97586.93">10432 16598 762 0,'0'0'110'0,"0"0"-77"0,0 0 4 16,0 0 16-16,0 0-31 15,0 0 0-15,-5-23-17 16,5 23-5-16,0 25-11 16,5 12 11-16,11 16 1 15,4 6-1-15,1 4-2 16,2-4 2-16,2 3 3 16,-3-8-3-16,-3-6 0 15,1-9-2-15,-9-15 3 16,-6-9-1-16,-4-10 0 15,-1-4 0-15,4-1 1 16,-4 0 6-16,6-10 2 16,5-22 1-16,11-20-10 0,1-12-3 15,9-14 3-15,3-7 1 16,-3-3 8-16,4 0-3 16,-5 16 24-1,-3 13-16-15,-2 20-13 0,-7 14 6 16,-8 13-7-16,-6 5 1 15,-5 5-1-15,0 2-6 16,0 0-43-16,0 12-44 16,0 20 27-16,0 18 15 15,-1 13-67-15,-19 5-105 0</inkml:trace>
  <inkml:trace contextRef="#ctx0" brushRef="#br0" timeOffset="97904.96">11060 16903 611 0,'0'0'122'0,"0"0"-28"0,0 0-29 16,0 0 22-16,0 0-44 16,0 0 3-16,23-77-28 15,-23 75 2-15,0 0-15 16,-2 2 0-16,-9 0-5 15,-9 0-1-15,-6 7-2 16,-1 12 3-16,1 1-1 0,6 2-4 16,5 7 4-1,4 4 0-15,1 2 0 0,10 3 1 16,0 2-2-16,0-7 1 16,21-2-1-16,4-6-7 15,3-6-19-15,7-7-27 16,7-8 2-16,2-4-76 15,1-4-221-15</inkml:trace>
  <inkml:trace contextRef="#ctx0" brushRef="#br0" timeOffset="98205.99">11358 16863 552 0,'0'0'250'0,"0"0"-173"0,0 0-73 15,0 0 3-15,0 0 11 16,0 0-14-16,-15 19 0 16,9 8 25-16,2 3-11 15,2-2-12-15,-3 2 3 16,5-5-1-16,0-5-2 16,0-1-2-16,0-6-2 15,0-1 1-15,0-1-2 16,0-2-1-16,5-2 1 15,5-1-1-15,7-1 2 0,8-2-2 16,3-3-9-16,8 0-34 16,4 0-42-16,-4-5-161 15</inkml:trace>
  <inkml:trace contextRef="#ctx0" brushRef="#br0" timeOffset="98436.58">11477 16902 680 0,'0'0'157'16,"0"0"-73"-16,-79-88-16 15,50 49-23-15,7-5 12 16,8-1-23-16,13 3-13 16,1 3-14-16,5 8-7 0,25 10-4 15,6 11-12-15,8 6-10 16,6 4-16-16,2 0-3 15,-1 21-33 1,-3 3-47-16,-7 2-76 0,-15 1-237 16</inkml:trace>
  <inkml:trace contextRef="#ctx0" brushRef="#br0" timeOffset="99236.27">10002 17424 248 0,'0'0'0'0,"0"0"1"16,0 0-1-16,0 0 56 15,0 0 15-15,0 0 12 16,-6 2-26-16,6-2-1 15,0 0-4-15,0 0 16 16,0 0 33-16,0 0-43 16,0 0-18-16,0 0-22 0,0 0-11 15,0 0-5 1,0 0 0-16,0 0 3 0,0 0 5 16,0 0-9-16,4 0 9 15,17 0-8-15,16-4 3 16,14 1 4-16,17-2-8 15,14 0-1-15,18 2-1 16,16 1 0-16,23 2-15 16,22 0 4-16,20 0 0 15,33 0 3-15,15 0 9 16,10 0 16-16,-3 3-15 16,-21-1-1-16,-27-2 3 0,-40 4 5 15,-37-4 24-15,-48 0-11 16,-36 0-4-16,-22 0-5 15,-5 0 52-15,0 0-8 16,-5 0-56-16,-10 0 0 16,-7 0-37-16,-3 0 6 15,-1 0 2-15,-3 0-34 16,-6 1-71-16,-7-1-216 16</inkml:trace>
  <inkml:trace contextRef="#ctx0" brushRef="#br0" timeOffset="100221.14">9119 17788 687 0,'0'0'107'0,"0"0"-33"16,0 0-32-16,0 0 2 16,0 0-4-16,0 0-21 15,0-13-10-15,0 13-6 16,0 0-3-16,-2 10-3 15,-3 16 1-15,-1 15 2 16,-2 15 12-16,7 11-9 16,1 5 0-16,0 1-2 15,0-5 0-15,0-11-1 16,0-15 0-16,0-10-9 16,-1-16-4-16,-2-8 7 0,3-7-3 15,-2-1 7-15,2 0-2 16,-5-6 4-16,0-21 0 15,0-13-12-15,5-16 8 16,0-11 4-16,0-7 14 16,5-1 7-16,5 5 19 15,7 12-22-15,7 7 4 16,4 9-20-16,16 4-2 16,0 7-1-16,7 9 1 15,-2 8 0-15,-6 14 1 16,-14 0-2-16,-8 12-1 15,-13 19-10-15,-8 11 3 16,-14 4 7-16,-23 5-4 16,-16 2-20-16,-3-4-1 15,4-7 27-15,9-10 2 0,18-13 0 16,9-9 0-16,6-7 17 16,5-1-14-16,5-2 3 15,0 3-8-15,0 5-8 16,10 6 8-16,12 9 0 15,12 3 0-15,6-1 0 16,11 2 2-16,4 0 3 16,4-3-5-16,-8-2-26 15,0-1-7-15,-7-7-30 16,-4-2-47-16,-6-9-91 0</inkml:trace>
  <inkml:trace contextRef="#ctx0" brushRef="#br0" timeOffset="100503.78">10000 18026 789 0,'0'0'177'16,"0"0"-136"-16,0 0-27 16,0 0 44-16,0 0-35 15,0 0-11-15,-73-29-9 16,52 46-3-16,1 7-3 15,0 1 2-15,4 2 0 16,5 1 1-16,6-1 0 16,5-1-1-16,0-1-1 0,18-3-2 15,12-2 3 1,10-4-12-16,4-8-17 0,11-2-10 16,4-6-42-1,0 0-90-15,-9-13-441 0</inkml:trace>
  <inkml:trace contextRef="#ctx0" brushRef="#br0" timeOffset="100701.83">10267 18038 833 0,'0'0'158'0,"0"0"-94"16,0 0-18-16,0 0-20 15,0 0-17-15,0 0-9 16,113-48 0-16,-46 45 0 15,0 3 0-15,5 0 0 16,-3 0 0-16,-1 0-34 16,-6 0-26-16,-5 0-49 15,-15 0-132-15</inkml:trace>
  <inkml:trace contextRef="#ctx0" brushRef="#br0" timeOffset="100928.9">10685 17787 787 0,'0'0'90'0,"0"0"-90"0,0 0 0 16,0 0 0-16,0 0 3 16,0 0 47-16,-24 96-16 15,23-46-24-15,1 6-3 16,0-1-3-16,0 0 2 15,0-6-6-15,0-6-11 16,0-9-79-16,0-12-152 16</inkml:trace>
  <inkml:trace contextRef="#ctx0" brushRef="#br0" timeOffset="101206.34">11081 17851 786 0,'0'0'76'16,"0"0"-73"-16,0 0-2 16,0 0 52-16,0 0 7 15,0 0-44-15,0 49 20 16,0-9-5-16,2 3-22 15,8 3-7-15,-1-2-1 0,-1-7-1 16,-5-2-2 0,-3-8-39-16,0-3-50 0,-15-6-89 15,-12-8-580 1</inkml:trace>
  <inkml:trace contextRef="#ctx0" brushRef="#br0" timeOffset="101602.87">11098 17792 672 0,'0'0'122'0,"0"0"-72"16,0 0 23-16,0 0-21 16,0 0-1-16,0 0-37 0,88-59-9 15,-58 59-3-15,2 0-2 16,-2 16-1-16,-4 7 1 15,-8 4-6-15,-14 10-7 16,-4-1-4-16,-29 5-5 16,-20-2-8-16,-13-6-7 15,-7-6 22-15,2-6 13 16,12-10 1-16,16-4 2 16,18-7 4-16,12 0 8 15,9 0 0-15,0 0-13 16,11 0-8-16,19 0 8 15,10 5 0-15,4 4 1 16,10 1 1-16,6 5 1 0,2 3-6 16,4 1-12-1,-11 1-46-15,-5-1-6 0,-9-1 8 16,-12-2-64-16,-8-6-98 16</inkml:trace>
  <inkml:trace contextRef="#ctx0" brushRef="#br0" timeOffset="102005.06">11608 17976 258 0,'0'0'509'15,"0"0"-408"-15,0 0-27 16,0 0-22-1,0 0 7-15,0 0-17 0,9-10-20 16,-9 10-20-16,0 0-2 16,0 5-2-16,0 9-3 15,0 7 0-15,0 8 5 16,0-1 0-16,0-1-1 16,-2 0 1-16,-1-3 1 15,3-1 1-15,0-4-2 16,0-4 0-16,0-3 0 15,0 0 2-15,0-3-4 16,7-1 2-16,8 0-2 0,5-3 4 16,4-3 4-16,3-2-1 15,1 0-5-15,0 0 7 16,-1-4-7-16,4-7-23 16,-4-3-62-16,-2-7-100 15</inkml:trace>
  <inkml:trace contextRef="#ctx0" brushRef="#br0" timeOffset="102288.36">11758 17980 503 0,'0'0'437'0,"0"0"-379"16,-104-44-13-16,73 27 28 15,5-2-34-15,4 0-14 16,14 2-10-16,5-1 4 16,3 1-2-16,0-1-15 15,21-1-2-15,12 2-1 16,3 0-1-16,4 4-8 16,2 4-14-16,1 2-8 15,2 6-6-15,-1 1-16 16,7 0-29-16,5 0-46 15,1 0-152-15</inkml:trace>
  <inkml:trace contextRef="#ctx0" brushRef="#br0" timeOffset="102735.95">12759 16772 632 0,'0'0'90'0,"0"0"-74"15,0 0 1-15,0 0 64 16,0 0 4-16,0 0-9 15,0-23-30-15,16 17-19 16,6 0-16-16,4-1 8 0,11 0-5 16,8-1-11-16,8 3-3 15,-1 1-3 1,4 4-41-16,-2 0-36 0,-7 0-64 16,-13 0-233-1</inkml:trace>
  <inkml:trace contextRef="#ctx0" brushRef="#br0" timeOffset="102924.67">12819 17060 730 0,'0'0'261'16,"0"0"-246"-16,0 0-15 0,0 0-9 15,0 0 9-15,0 0 20 16,149 5-16-16,-81-7-4 15,4-3-55-15,-8-2-103 16,-2-4-203-16</inkml:trace>
  <inkml:trace contextRef="#ctx0" brushRef="#br0" timeOffset="104903.3">13638 16543 552 0,'0'0'121'16,"0"0"-41"-16,0 0-33 16,0 0-13-16,0 0 15 0,0 0 3 15,8-11-7 1,-8 10-13-16,0 1-15 16,0 0 6-16,0 0-9 15,0 0-4-15,0 0-7 0,0 0-3 16,0 0 0-16,0 0-3 15,0 7 1-15,0 13 0 16,2 13 4 0,3 11-4-16,-2 7 3 0,0 5-1 15,1-2 0-15,-3 0 0 16,1-2 0-16,1 1 2 16,2-5-2-16,-2-2 0 15,2-9-8-15,-1-9-61 16,-4-6-45-16,0-17-122 15</inkml:trace>
  <inkml:trace contextRef="#ctx0" brushRef="#br0" timeOffset="105288.01">13965 16789 707 0,'0'0'126'0,"0"0"-69"15,0 0-9-15,0 0-6 16,0 0-20-16,0 0-18 16,-10-17-4-16,10 27-1 15,0 11-1-15,0 5 2 16,0 3 0-16,2 0 2 16,9-2-2-16,8-1 0 0,2-7-1 15,5-9 1-15,7-10-7 16,1 0 1-16,-2-14 2 15,-5-9-2-15,-9-7 3 16,-12-10 3-16,-6-1 16 16,-4-1 0-16,-18 6-2 15,-5 11 26-15,2 8-6 16,4 8-25-16,5 9-9 16,0 0-1-16,1 11-29 15,-4 14-20-15,7 10-7 16,-2-2-42-16,8-2-126 15,1-7-402-15</inkml:trace>
  <inkml:trace contextRef="#ctx0" brushRef="#br0" timeOffset="105768.79">14316 16660 679 0,'0'0'126'16,"0"0"-62"-16,0 0-9 15,0 0 4-15,0 0-13 16,0 0-3-16,0-22-29 0,0 22-4 16,0 0-10-1,0 0 0-15,0 0 0 0,0 4-2 16,3 15 1-1,12 16-1-15,-4 9 4 0,4 10-2 16,0 5 1-16,-3 2-1 16,5 1 0-16,1-8 0 15,-3-10-4-15,-2-12-6 16,-4-11-5-16,-7-9 3 16,1-8 11-16,-2-4 0 15,6 0 1-15,6-17 9 16,8-19-9-16,5-12 5 15,2-9 1-15,0-9 5 16,0 0 4-16,-2 2-5 16,-5 12-1-16,-2 14 6 0,-11 15 10 15,-5 8-18-15,1 12-5 16,-4 3-2-16,0 0-4 16,0 0-36-16,1 18-73 15,-1 7-48-15,0 4-66 16</inkml:trace>
  <inkml:trace contextRef="#ctx0" brushRef="#br0" timeOffset="106335.17">15011 17070 636 0,'0'0'122'16,"0"0"-68"-16,0 0 12 16,0 0-1-16,0 0-25 0,0 0-19 15,-22 0-15 1,40 0-2-16,8 0 0 0,13 0-1 16,3-3 0-1,-1 1 3-15,-2 0-2 0,0 0-3 16,-11 2-1-16,-3 0 4 15,-6 0-4-15,-13 0-1 16,-1 0-5-16,-5 0-21 16,0 0-31-16,0 0-15 15,0 0-79-15,0 0-135 16</inkml:trace>
  <inkml:trace contextRef="#ctx0" brushRef="#br0" timeOffset="117351.73">15085 13039 624 0,'0'0'32'15,"0"0"64"-15,0 0-93 16,0 0 28-16,0 0-4 16,0 0 8-16,0 0-12 15,-50-39-4-15,45 34 20 16,0-2-28-16,-2-1 33 15,-2-1-39-15,-1 1-1 16,0-3-2-16,4 1-1 16,2 2 1-16,-1-1 1 15,5-2-2-15,0 1-1 16,0-4 0-16,0-4 0 16,15-1 0-16,8 2-8 0,3 2 4 15,3 3-3-15,-1 4-6 16,6 4 4-16,-3 4 0 15,1 0-7-15,-6 7-3 16,-9 12 5-16,-7 10 4 16,-10 14-6-16,0 13 12 15,-25 12 2-15,-16 11 2 16,-14 4 2-16,-2 0-2 16,5-6 0-16,5-8 4 15,21-8-3-15,7-8 0 16,13-7-1-16,6-3 0 15,4-1-1-15,22-1 1 0,13 0 0 16,13-2-4 0,9-3-1-16,8-9-21 0,-3-10-14 15,1-8-8 1,-4-9 2-16,-6 0 18 0,-9-5 25 16,-11-16 3-16,-8-1 6 15,-9-5 24-15,-9 4 12 16,-6-1 4-16,0 2-10 15,-5 6-3-15,0 1-15 16,0 7 2-16,0 5 8 16,0 0-22-16,0 3 2 15,0 0-8-15,0 0-2 16,0 0-2-16,0 3-4 16,-12 12 6-16,-1 7 0 0,2 0 2 15,0 6 0-15,1 0 0 16,5 5 2-16,-4 5-4 15,3 0 4-15,2 0-4 16,-2 3 1-16,6 2 1 16,-7 2 0-16,5 2 1 15,-4 1-2-15,0 4 1 16,-3 4 0-16,1 3 0 16,1 0 1-16,4-2-1 15,1-5 2-15,2 0-1 16,0-1-1-16,0 0 9 15,0 2-8-15,0 3-1 16,0 0 2-16,0 5 3 0,0 2-4 16,0 5-1-1,0 4 0-15,0 9 0 0,0-2 0 16,-6-1 3-16,3-14-3 16,-4-12 0-16,2-10 1 15,2-8-1-15,-2-5 0 16,1 0 0-16,3 2 0 15,-4 1-1-15,5 7 1 16,-4 8 0-16,3 2 0 16,-3 0 0-16,2 0 0 15,-8 4 0-15,0 0 0 16,1-1 1-16,2 0-1 0,-2-9-1 16,3-2 1-16,1-3 1 15,0-1-1-15,0 0 0 16,5 0-1-1,0-2 0-15,0 6 2 0,0 5-1 16,-7 2 0-16,4 3 0 16,-4 0 0-16,2-5 0 15,0 5 1-15,-1-3-1 16,-1-3 2-16,4-5-2 16,-2-6 0-16,1-5-3 15,2 3 3-15,-2-4 4 16,4 8-4-16,0 3 0 15,0 0-2-15,0 2 2 0,0-4 0 16,0 2 0-16,-4 6 1 16,3 1-2-16,0-3 2 15,-2-3-1-15,1-4 0 16,-2-6-1-16,3-3 1 16,-2-6 0-16,2-2-1 15,1-2 1-15,0-1 0 16,0-1 0-16,0 1 0 15,-1-2 0-15,0 1 0 16,-3-1 0-16,0-5 0 16,3 0 0-16,-3-4 0 15,3-2-1-15,1-1 0 16,0-2-2-16,0 0 1 16,0 0-3-16,0 0-6 15,0 0 3-15,0 2 3 16,0-2 5-16,0 0 3 0,0 0-3 15,0 0-4-15,0 0 4 16,0 0 0-16,0 0-1 16,0 0 1-16,0 0 1 15,0 0-1-15,0 0-1 16,-1 0 1-16,-3 0 0 16,0 0 0-16,-7 0 0 15,-6 0 5-15,-13 0 3 16,-10 0 5-16,-8 0-3 15,-4 0 6-15,1 0 17 16,2 0-4-16,3 0-17 16,8 0-3-16,-1 0-7 15,6 0-4-15,-3 7 0 0,3 4-41 16,-6 2-69 0,-3-11-284-16</inkml:trace>
  <inkml:trace contextRef="#ctx0" brushRef="#br0" timeOffset="121864.43">5297 17846 136 0,'0'0'243'0,"0"0"-170"15,0 0-32-15,0 0-19 16,0 0-3-16,0 0 43 16,0 0-30-16,-29-5-14 15,23 3 0-15,4 2 36 0,-2 0-25 16,3 0-19-16,1 0-10 15,0 0-1-15,0 0-21 16,0 0-1-16,0 0 20 16,0 0-2-16,0 0 5 15,0 0 0-15,0 0 4 16,0 0-4-16,0 2 7 16,0-2 20-16,0 0-4 15,0 0-8-15,0 0-1 16,0 0-7-16,0 0 4 15,5 0-8-15,11-2 0 16,10-8 1-16,-3 5 0 0,5-3-4 16,-1 3-1-1,0 2-3-15,0-1-19 0,2 2-33 16,-6 2-26 0,-2-1-31-16,-7-3-147 0</inkml:trace>
  <inkml:trace contextRef="#ctx0" brushRef="#br0" timeOffset="122112.95">5242 18082 540 0,'0'0'115'0,"0"0"-110"15,0 0-5-15,0 0-3 16,0 0 3-16,0 0 1 16,53 5 19-16,-13-9 5 15,6-9-9-15,0-1-10 16,5 2-6-16,-3 4-2 16,-5 0-72-16,-3-3-105 15</inkml:trace>
  <inkml:trace contextRef="#ctx0" brushRef="#br0" timeOffset="126548.24">7889 5334 466 0,'0'0'16'15,"0"0"49"-15,0 0-15 16,0 0 1-16,0 0-10 16,0 0-1-16,-15-53-1 15,12 50-3-15,3 1 17 16,0 2-29-16,-2 0-4 15,0 0-18-15,1 0 5 16,1 0-7-16,-2 0 0 16,2 0 0-16,0 0-1 0,-5 2 0 15,-5 10-4-15,-5 8 5 16,-1 3 0-16,-5 4 2 16,0 1-2-16,-6 4 1 15,8 2-1-15,-3-3 4 16,2 5-4-16,5 0 2 15,4 6 1-15,-4 10-3 16,4 7-4-16,1 4 4 16,-1 4 1-16,1 0-1 15,-2-6-1-15,0-3 1 0,1-5 0 16,-1-2 0 0,1-2 0-16,1 1 0 15,-1 1 0-15,-4 6 0 0,9 2 1 16,-4 6 3-16,5 2-7 15,-3 2 3-15,6-1 0 16,-3 0 0-16,1-2 5 16,3-7-5-16,0-4 0 15,1-4 0-15,0-3-1 16,0-3 1-16,0 2-2 16,0 2 2-16,0 0 0 15,6 1 0-15,0 3 0 16,3 1 0-16,2 0 0 15,-1 0 0-15,7-4 2 16,2 2-2-16,1-1-6 0,1 0 6 16,1-5-2-1,-2-3 1-15,1-3-1 0,-4 0 2 16,-2-2 2 0,8-1-2-16,1-2-1 0,2-1 1 15,5-2 1-15,5 3-1 16,0-1 0-16,1 0 0 15,-1-2 0-15,-5-7-3 16,0-3 6-16,-5-3-5 16,-3-1 3-16,2-1-1 15,-3-1 0-15,2-2 0 16,1 0 0-16,-4-1 0 0,-3-1-1 16,7-4 1-1,-3 1 0-15,3-1 1 0,1-3 0 16,-2-1-1-16,-3-2 1 15,-1-2 2-15,-7 0-2 16,2 0-1-16,-4 0 3 16,4 0-1-16,0 0-2 15,6 0 1-15,4 0 2 16,4-6-3-16,5 1 2 16,-1 0-2-16,4 2 0 15,-4-1 1-15,-5 3-2 16,-2 1 1-16,-5-2 0 15,-1 2 0-15,-2-2 1 0,0 2-1 16,0-2 0 0,1-1 0-16,1 1 1 0,1 1-1 15,5-1 0-15,-1-1 1 16,1 1-1-16,3 0 0 16,0 1 0-16,3 1 0 15,-6 0-2-15,1 0 2 16,-6 0 3-16,4 0-3 15,-9 0 0-15,3 0 0 16,-2 0-3-16,2 0 3 16,-5 0 0-16,9 0 0 15,-1 0 0-15,5 5 0 0,2 0 0 16,-3 3 0 0,0 6 0-16,1 0-1 0,-1 0 2 15,-1 2-1 1,1-3 0-16,-5-1-1 0,0 1 1 15,-1 2 1-15,2-1-1 16,4 5 0-16,-1-1-4 16,1 6 4-16,0-1 0 15,2 0 0-15,2 6 1 16,1-1-1-16,-4-1 0 16,-2 1 2-16,-2-6-2 15,-8-1-2-15,4-2 1 16,-8 3 1-16,-1 3 0 15,-3-1 3-15,1 0-3 16,-2-4 0-16,3-1 0 0,-4 0 0 16,3 2 0-1,1 8 0-15,1 5 0 0,1 1 1 16,1 4-1 0,-5-4 0-16,-1-3 1 0,-1 3-1 15,-5-3 1-15,3-8 5 16,-1 0-3-16,0-12 7 15,1-3-10-15,-1 3 1 16,1-1-1-16,-3 2 3 16,3 4-1-16,-3 5 4 15,0 9-1-15,0 2 0 16,0 1-2-16,0 1-1 0,0-7-1 16,4-1-2-16,2 4-2 15,-4 0 3-15,0-1 0 16,-2 0 3-1,0-8-1-15,0-2-2 0,0-1 2 16,1-3 0-16,-1 1-1 16,4 2-1-16,1 5 0 15,-3 6 0-15,1 4 0 16,-3 6-1-16,0-3 0 16,0 7 1-16,0 3 2 15,-10-3 1-15,1-4-3 16,-1-8 1-16,2-5 5 15,3 7 2-15,-3 0 0 16,5-3-6-16,-2 0 0 16,0-4 0-16,0 0 7 0,-4-1 9 15,3 0-5-15,-3 6 2 16,2-5-4-16,2-3-7 16,2-2-1-16,1-7-2 15,2 0-1-15,0 1 1 16,0 0-1-16,0-1 0 15,0 1 0-15,-4-2 1 16,2 0-1-16,-2-5 0 16,3-3 0-16,-3-5-2 15,4-1-1-15,0 0-7 16,0 0 2-16,0 0 7 16,0 0 1-16,0 0 0 0,0 0 1 15,0 0 3 1,-5 0 8-16,-1-6-5 0,-2-11-7 15,1-3 5-15,2-5 1 16,0-1-6-16,5-4 4 16,0 0-2-16,0 1-1 15,0 4 0-15,0 3 1 16,-1 5 2-16,-2 3 3 16,1 3 7-16,-1 3-8 15,1 2 2-15,2 5 1 16,0-1-2-16,0 2-2 15,0 0 0-15,0 0-2 16,0 0-2-16,0 0-1 16,0 0 0-16,0 0-3 0,0 10-3 15,0 15 6 1,10 3 2-16,1 5-2 16,0 1 1-16,4-9-1 0,-4 1 0 15,-1-5-3-15,0-5 1 16,0-7 2-16,-4-3-4 15,4-6-1-15,4 0-2 16,4 0 0-16,12-15 0 16,1-12-7-16,10-6-2 15,-4-2 9-15,0 3 1 16,-6 2 2-16,-5 11 1 0,-5 5 2 16,-6 5 0-16,-7 6-10 15,-4 1-7-15,-4 2-9 16,0 0-11-16,0 0-40 15,0 0-71-15,0 10-52 16,0 3-110-16</inkml:trace>
  <inkml:trace contextRef="#ctx0" brushRef="#br0" timeOffset="130262.61">16860 12078 673 0,'0'0'46'0,"0"0"49"0,0 0-65 16,0 0 12-16,0 0-6 15,0 0-9-15,0 0-10 16,-9-27-11-16,9 27-6 15,0 2 0-15,0 23-8 16,0 14 8-16,0 19 0 16,0 10 2-16,4 6-2 15,3 7 1-15,6-4 0 16,5-2-1-16,1-8 0 16,1-11-15-16,-7-10-31 0,-8-12-37 15,-5-17-119-15</inkml:trace>
  <inkml:trace contextRef="#ctx0" brushRef="#br0" timeOffset="130565">17304 12291 778 0,'0'0'53'16,"0"0"-10"-16,0 0-39 15,0 0-4-15,0 0 0 16,-121-18 3-16,84 36-3 16,-4 3 3-16,6 1-1 0,7 2-2 15,8-2-3-15,6-1 3 16,12 0 0-16,2 1-1 16,0 2 1-16,5 4-1 15,16-1 1-15,7 3 0 16,5-1 1-16,6-1-1 15,2-2 0-15,7-5-32 16,-1 0-33-16,-6-10-118 16,-1-1-240-16</inkml:trace>
  <inkml:trace contextRef="#ctx0" brushRef="#br0" timeOffset="131480.79">17630 12270 583 0,'0'0'81'0,"0"0"49"15,0 0-90-15,0 0-30 16,0 0 56-16,0 0-24 15,-12-44 2-15,12 44-28 16,0 0-11-16,0 0-1 0,0 0-3 16,0 0 8-1,0 0-9-15,0 0 2 0,0 0-1 16,0 0-1 0,0 0 0-16,0 0 0 0,0 0 1 15,0 0-1 1,0 0 0-16,0 0 0 0,0 0 0 15,0 0 2-15,0 0-2 16,0 0 1-16,0 0 1 16,0 0-2-16,0 0 0 15,0 0 0-15,0 0 1 16,0 0-1-16,0 0 1 0,0 0-1 16,0 0 2-1,0 0 0-15,0 0 0 0,0 0 2 16,0 0-3-16,0 0 0 15,0 0-2-15,0 0 2 16,0 0 1-16,0 0-2 16,0 0 0-16,0 0 1 15,0 0 3-15,0 0-1 16,0 0-1-16,0 0 0 16,0 0-2-16,0 0 1 15,0 0-1-15,0 0 0 16,0 0 0-16,0 0-2 15,0 0-1-15,0 0 3 0,0 0-3 16,0 0 2 0,6 12-1-16,10 13 0 0,0 8 2 15,8 7 0-15,-1 7 0 16,-1 3 1-16,2 2-2 16,-7-2 1-16,-2-8-2 15,-3-7-6-15,-5-8-7 16,-6-9 3-16,-1-7 6 15,0-8-14-15,0 1 20 16,0-4 2-16,2 0-2 16,3-14 1-16,5-23 20 15,3-18-18-15,8-10 8 16,1-6-7-16,-1-4 14 0,-1 6-16 16,-5 12-1-1,-6 12 0-15,-4 15 2 16,-3 15 24-16,1 4-13 0,-3 6-12 15,0 5-2-15,0 0 0 16,0 0-39-16,0 3-20 16,0 17-36-16,0 11 79 15,5 3-57-15,5-3-118 16,3-9-197-16</inkml:trace>
  <inkml:trace contextRef="#ctx0" brushRef="#br0" timeOffset="131779.56">18133 12218 616 0,'0'0'175'0,"0"0"-126"0,0 0-19 16,0 0-30-16,0 0-1 16,0 0 1-16,0 76 0 15,0-26 19-15,-5 1-15 16,2-1 10-16,1 2-7 15,2-4 6-15,0-7-4 16,0-8-2-16,0-8-2 16,4-9-4-16,2-7-1 15,1-3 0-15,3-5 1 16,0 1 1-16,10-2 0 0,7 0-2 16,9 0-3-1,12-3-15-15,3-3-46 0,0 3-48 16,2-2-130-16</inkml:trace>
  <inkml:trace contextRef="#ctx0" brushRef="#br0" timeOffset="132845.44">19047 12076 617 0,'0'0'67'0,"0"0"50"16,0 0-25-16,0 0-42 16,0 0-14-16,0 0 18 0,-20-68-11 15,20 68-24-15,0 0-17 16,0 0-2-16,0 19-7 16,0 20 1-16,0 21 6 15,0 8 0-15,0 8 0 16,18 0 0-16,6-5 2 15,-7 0-1-15,-2-12-1 16,-5-8-5-16,-9-10-32 16,-1-11-17-16,0-6-20 15,-7-8-43-15,-12-13-163 0</inkml:trace>
  <inkml:trace contextRef="#ctx0" brushRef="#br0" timeOffset="133278.94">18784 12414 323 0,'0'0'299'0,"0"0"-220"15,0 0-77-15,0 0 37 16,-97-34 30-16,95 30-24 16,2 1-9-16,0-1-11 15,14-4-25-15,14 0-1 16,16-4-5-16,6 1 4 15,10 5 1-15,3-1-28 16,-1 7-15-16,-4 0 3 16,-15 4 3-16,-3 12-6 0,-7 5 12 15,-7 1-8-15,-1-2 29 16,-3-3 5-16,-2-3 1 16,4-3 4-16,-1-9 1 15,0-2 1-15,-1 0 4 16,-1 0 1-16,-1-11 21 15,-8-7-3-15,-3-2 30 16,-9-4-38-16,0-1 40 16,0 0-15-16,-21-2 1 15,-4 6 5-15,-4 5-12 16,0 5-3-16,1 5-25 0,5 6-6 16,2 0-1-16,0 5-4 15,1 20-23-15,4 5-41 16,4 1-30-16,12 0-115 15</inkml:trace>
  <inkml:trace contextRef="#ctx0" brushRef="#br0" timeOffset="133712.03">19984 12142 320 0,'0'0'265'0,"0"0"-227"15,0 0 43-15,0 0-31 16,0 0 30-16,0 0-25 16,-11-22-20-16,11 22-9 15,-4 0-10-15,4 0-3 16,-4 0-9-16,-1 11-4 16,-1 15 1-16,3 14 8 15,0 6 5-15,3 2-8 16,0 3-3-16,6-1 0 15,9 2-1-15,4-4-2 0,-6-5 3 16,-3-9-6-16,-7-7-11 16,-3-4-51-16,-26-11-55 15,-23-12-298-15</inkml:trace>
  <inkml:trace contextRef="#ctx0" brushRef="#br0" timeOffset="134213">19927 12170 609 0,'0'0'87'16,"0"0"-41"-16,0 0 23 16,113-94 0-16,-67 76-23 15,4 3-19-15,-1 8-1 16,-12 6-23-16,-9 1-2 15,-13 0-1-15,-14 12-4 16,-1 14-26-16,-16 5 16 16,-18 3 3-16,-1 1 3 15,5-4 5-15,13-3-2 16,9-7 3-16,8-1-2 0,0 1 0 16,15 0-14-1,9 1 1-15,-2 7 2 0,2 2 7 16,0 3-6-16,0 3-1 15,-4-1-20-15,1 1 5 16,-7-3-34-16,-7-4 42 16,-7-7 12-16,0-3 6 15,-26-5 4-15,-10-3 46 16,-9-4 15-16,-6-3-4 16,-3-5-24-16,-2 0-5 15,-2 0-21-15,6 0-3 16,12 0 4-16,11-1 3 15,18-3 14-15,7 1-18 16,4 3-7-16,0-4 0 16,0-3-18-16,33-1-44 0,14-4-20 15,15-4-48-15,5 0-37 16</inkml:trace>
  <inkml:trace contextRef="#ctx0" brushRef="#br0" timeOffset="134996.23">20726 12353 555 0,'0'0'63'16,"0"0"46"-16,0 0-51 16,0 0 13-16,57-90-1 15,-77 77-34-15,-21 4-28 16,-15 8-5-16,-12 1-3 0,0 0 11 16,0 5-8-16,17 7 0 15,15-2-2 1,15 2-2-16,9-2 1 0,11 1-5 15,1-1-1-15,4-3-31 16,26 0-5-16,10-1-10 16,6-2-47-16,-4-2-19 15,-4-1 61-15,-6 3 55 16,-4 3 2-16,-7 1 0 16,-8 0 18-16,-5 1 8 15,-5-2-14-15,-3-1 11 16,0 0 6-16,5-1-27 15,5-1 1-15,8 0-6 16,5-4-1-16,3 0 0 0,4 0 3 16,-2-13-6-16,2-11 7 15,-8-6 27-15,2-7 13 16,-8-6-13-16,-1-1-15 16,-10 5 26-16,-4 11-17 15,-1 8 32-15,0 12 4 16,0 2-21-16,0 3-36 15,0 3 2-15,0 0-2 16,0 7-25-16,4 18 3 16,3 12 21-16,7 4 0 15,1 3-20-15,1 2-9 16,-1-2-3-16,-5 0 9 0,-7-5 4 16,-3-2 16-16,0-14 0 15,0-9-2-15,-1-7 3 16,-8-7 3-16,6 0 9 15,1 0 14-15,2-12 17 16,12-12-40-16,21-7-14 16,13-3 6-16,6-2 0 15,0-1-7-15,-5 0 1 16,-11 3 14-16,-11 7 11 16,-13 9 48-16,-11 8-18 15,-1 3 23-15,-6 5-23 16,-18 2-31-16,-12 0-10 15,-7 9 0-15,9 14 7 16,6 8-7-16,17 5-1 16,11 2 1-16,0 6 0 0,29-1 0 15,10 1-1-15,9-5-7 16,3-5-44-16,0-11-28 16,-6-8-105-16,-14-10-250 15</inkml:trace>
  <inkml:trace contextRef="#ctx0" brushRef="#br0" timeOffset="135727.94">17505 13091 228 0,'0'0'166'15,"0"0"-114"-15,0 0 23 16,0 0-20-16,0 0-8 16,0 0 15-16,-100-26-22 0,80 23-16 15,2 1 20-15,-5 0-36 16,7 2 12-16,1 0-10 15,6 0-6-15,7 0-3 16,-3 0 1-16,5 0 2 16,0 0-3-16,0 0 1 15,0 0 3-15,7 0 1 16,27 0 6-16,21 0 20 16,30 0-3-16,21-3-10 15,28-3-9-15,18 1-4 16,19 0-3-16,20-2-3 15,11 1 2-15,12-1-4 16,-11-4-1-16,-20 1-11 16,-33 2 1-16,-39 3-16 0,-30 3-34 15,-35 2-28-15,-23 0-24 16,-23 0-75-16</inkml:trace>
  <inkml:trace contextRef="#ctx0" brushRef="#br0" timeOffset="136012.32">17869 13300 534 0,'0'0'129'16,"0"0"-68"-16,0 0-8 15,0 0-33-15,0 0 0 16,0 0 47-16,82 18-6 16,19-18-27-16,32 0-1 15,18-3-32-15,16-6 2 16,9-2 0-16,0-1-3 16,-15 0-3-16,-17 0-27 15,-21 0-39-15,-26-3-108 16,-32-6-341-16</inkml:trace>
  <inkml:trace contextRef="#ctx0" brushRef="#br0" timeOffset="138210.9">16872 13679 629 0,'0'0'59'16,"0"0"-47"-16,0 0 13 15,0 0 39-15,0 0 2 16,0 0-23-16,0 0-20 15,0-4-14-15,0 4-8 0,0 7-1 16,12 24-1 0,10 15 1-16,4 15 0 15,3 11 0-15,0 0 0 0,-3 2 0 16,-5-11-1 0,-6-10-2-16,-4-14-8 0,-2-15 6 15,-6-10-2-15,0-9 6 16,-3-3 1-16,3-2 3 15,2 0-2-15,9-19 13 16,6-19-2-16,6-14-8 16,1-16 12-16,3-19 5 15,-2-13-15-15,2 0 4 0,-4 8-10 16,-4 20 0 0,-8 25 7-16,-6 19 9 0,-8 17-6 15,0 7-1-15,0 4-7 16,0 0-4-16,3 0-4 15,1 22-25 1,-4 15 11-16,6 9 20 0,3 10-36 16,-2 5-31-16,2 5-70 15,-3-6-61-15</inkml:trace>
  <inkml:trace contextRef="#ctx0" brushRef="#br0" timeOffset="138477.54">17624 13950 447 0,'0'0'87'0,"0"0"-7"15,7-92-39-15,-7 67 37 0,0 9 22 16,0 9-51-16,-11 5 28 16,-4 2-54-16,-7 0-23 15,-9 19-2-15,-1 8 2 16,-3 7-1-16,4 5 1 15,4 5-2-15,5 3 0 16,9 1 2-16,6-2-1 16,7-4-28-16,0-4-5 15,32-6-9-15,5-6-21 16,13-11-66-16,8-11-58 16</inkml:trace>
  <inkml:trace contextRef="#ctx0" brushRef="#br0" timeOffset="138709.99">18020 14084 119 0,'0'0'510'16,"0"0"-382"-16,0 0-83 15,0 0 21-15,0 0-19 16,-104-37-20-16,77 38-17 16,3 17-3-16,1 5-2 15,2 3-3-15,5 1 2 16,7 3-3-16,9 0-1 15,0 3 0-15,9 1 2 0,23-2-1 16,15-3-2 0,13-6-20-16,12-8-56 15,9-13-173-15</inkml:trace>
  <inkml:trace contextRef="#ctx0" brushRef="#br0" timeOffset="139063.51">18437 14106 637 0,'0'0'141'15,"0"0"-83"-15,0 0-3 16,0 0-15-16,0 0-24 16,0 0-10-16,-13-12-2 15,26 12-3-15,22 0-1 16,14 0 4-16,10 0-4 15,4 7-5-15,3 0 4 16,-2-1-22-16,-2-3-16 0,-8-3-47 16,-10 0-142-1</inkml:trace>
  <inkml:trace contextRef="#ctx0" brushRef="#br0" timeOffset="139312.07">18737 13903 829 0,'0'0'89'0,"0"0"-76"16,0 0-11-16,0 0-4 0,0 0 2 16,0 0-7-1,-12 52 7-15,12-5 5 0,0 10-1 16,0 5 0-16,0 2-2 15,0 1-2-15,0-4-26 16,0-7-54-16,0-12-97 16,5-18-111-16</inkml:trace>
  <inkml:trace contextRef="#ctx0" brushRef="#br0" timeOffset="139726.79">19489 13895 940 0,'0'0'21'16,"0"0"24"-16,0 0-41 15,0 0-1-15,0 0-3 16,0 0 17-16,-7-34 7 15,4 46-23-15,-2 19 0 16,-3 15-1-16,2 9 0 16,1 1 0-16,0-2 0 15,2-4 1-15,-2-8-1 16,-2-9 2-16,2-12-2 0,-2-6 0 16,4-9 1-1,3-4-1-15,0-2 0 0,0 0 0 16,0 0-2-1,10 0 2-15,18 0 0 0,11 0 0 16,8-2 0-16,2-3-6 16,-1-2-24-16,-10-2-15 15,-4 0-11-15,-8-5-61 16,-13-5-81-16</inkml:trace>
  <inkml:trace contextRef="#ctx0" brushRef="#br0" timeOffset="139930.54">19340 13888 726 0,'0'0'122'15,"-42"-94"-11"-15,39 55-58 0,3 0-19 16,7 4-9 0,16 4-20-16,8 5-2 0,4 7 0 15,7 7-3-15,4 5 0 16,1 7-2-16,5 0-28 15,-1 11-15-15,-1 14-38 16,0-2-70-16,-7 5-222 16</inkml:trace>
  <inkml:trace contextRef="#ctx0" brushRef="#br0" timeOffset="140219.09">19889 13985 717 0,'0'0'147'16,"0"0"-111"-16,0 0-12 16,0 0-15-16,0 0-7 15,0 0 0-15,-15 74 8 16,10-41 0-16,1 4-7 15,3 0 0-15,-4 2-3 16,1-2 1-16,-3 0 1 16,-1-5-1-16,-3-4-1 15,-1-6-20-15,-2-6-54 16,1-9-114-16,-2-7-374 0</inkml:trace>
  <inkml:trace contextRef="#ctx0" brushRef="#br0" timeOffset="140626.73">19892 14075 689 0,'0'0'100'16,"0"0"-36"-16,0 0-10 16,0 0-9-16,61-90 13 15,-39 81-23-15,2 3-7 0,-3 5-21 16,-6 1 0-16,0 0-7 15,-9 2-3-15,-1 18 1 16,-5 3 0-16,0 7 1 16,0 1 1-16,0-1-6 15,17-3-16-15,10-3-9 16,13-5-3-16,1-4 8 16,-2 0-2-16,-10-7 23 15,-13 1 3-15,-12-4-5 16,-4 1 6-16,0-1 1 0,0 2 2 15,-13-2 19 1,2 1-7-16,1-5-5 0,-1 3 11 16,-4 0 4-16,-8 0-17 15,-3-1-4-15,-5 1 2 16,-5 0-5-16,-1 7-42 16,6 1-27-16,7-4-94 15,13-4-406-15</inkml:trace>
  <inkml:trace contextRef="#ctx0" brushRef="#br0" timeOffset="141457.27">20431 14106 877 0,'0'0'118'0,"0"0"-57"15,0 0-38-15,0 0 10 16,0 0 6-16,0 0-30 15,0 0 8-15,-4-54-16 16,4 54-1-16,0 0-11 16,0 0-43-16,13 2-43 15,3 8-8-15,0-1-161 16</inkml:trace>
  <inkml:trace contextRef="#ctx0" brushRef="#br0" timeOffset="141793.73">20737 13898 701 0,'0'0'62'16,"0"0"-17"-16,0 0-8 15,0 0-25-15,0 0-3 16,0 0 7-16,-5-18 7 16,5 18-20-16,0 0-1 15,0 0-2-15,0 3 0 16,0 14-4-16,0 8 4 0,0 11 3 16,0 3 1-16,6 5 0 15,4 1-2-15,1 2-2 16,-6 2 0-16,-5-3-38 15,0-8-91-15,-22-13-140 16</inkml:trace>
  <inkml:trace contextRef="#ctx0" brushRef="#br0" timeOffset="142177.14">20759 13851 343 0,'0'0'380'0,"0"0"-315"16,40-116-48-16,-8 90 4 15,6 4 8-15,3 9-5 16,4 6 0-16,-6 6-7 16,-3 1-6-16,-9 3-4 15,-12 14-7-15,-12 8-1 16,-3 9-4-16,-3 3 5 0,-21 8 3 15,-6-4-3 1,0-4-2-16,7-6 2 0,2-5-1 16,6-7 0-1,6-6 1-15,8-5-2 0,1 1-1 16,0 0 2-16,0 4-3 16,0 6 3-16,13 6 2 15,7 6-1-15,10 0 0 16,1 2-2-16,10 0-28 15,7-2-33-15,-1-6-62 16,-2-7-48-16</inkml:trace>
  <inkml:trace contextRef="#ctx0" brushRef="#br0" timeOffset="142456.69">21356 14068 798 0,'0'0'96'0,"0"0"-57"15,0 0-12-15,0 0 29 16,0 0-21-16,0 0-14 16,-6-21-17-16,6 26-4 15,0 16-6-15,0 7 6 16,0 7 2-16,0 1-2 15,0-1 0-15,0 3 1 16,0-4-1-16,0-2-7 16,0-3-54-16,-8-4-28 15,-10-11-73-15,-7-6-222 16</inkml:trace>
  <inkml:trace contextRef="#ctx0" brushRef="#br0" timeOffset="142725.68">21336 14064 614 0,'0'0'58'16,"0"0"18"-16,0 0-15 16,0 0-30-16,0 0 6 15,0 0-15-15,93-82-2 0,-68 82-18 16,-4 0 2-16,-10 6-4 15,-11 14-3-15,0 5-7 16,-16 4 5-16,-9 3-18 16,7-2-7-16,11-5-33 15,7 1-20-15,12-6-15 16,22 0-76-16,4 0-77 16</inkml:trace>
  <inkml:trace contextRef="#ctx0" brushRef="#br0" timeOffset="142842.73">21593 14291 63 0,'0'0'193'0,"0"0"-60"15,0 0-55-15,0 0-57 16,0 0 10-16,0 0 46 0,-53 48-31 16,14-42-9-1,2 5-19-15,-7-2-18 0,6 1-48 16,6-6-148 0</inkml:trace>
  <inkml:trace contextRef="#ctx0" brushRef="#br0" timeOffset="143242.69">21913 14076 512 0,'0'0'245'15,"0"0"-127"-15,0 0-74 16,0 0-26-16,0 0 9 15,0 0 6-15,24-14-5 0,3 9-25 16,11 3 6 0,7 1-5-16,7 1 2 15,4 0-5-15,3 0-1 16,4 0 0-16,-7 0-7 0,-3 0-59 16,-14 0-55-16,-15-2-254 15</inkml:trace>
  <inkml:trace contextRef="#ctx0" brushRef="#br0" timeOffset="143469.47">22148 13865 819 0,'0'0'101'0,"0"0"-65"15,0 0-35-15,0 0-1 16,0 0-3-16,0 0 3 15,-6 52 0-15,16-5 18 16,3 2-5-16,1 4-13 16,0 3 5-16,-3 0-5 15,-2-1-17-15,-8-8-79 16,-1-11-194-16</inkml:trace>
  <inkml:trace contextRef="#ctx0" brushRef="#br0" timeOffset="143926.29">22635 13443 883 0,'0'0'17'15,"0"0"-17"-15,0 0-61 16,0 0 57-16,0 0 4 16,56 115 12-16,-30-55 23 15,5 11-15-15,-4 7-11 16,-2 3-2-16,-4-5-7 16,-4-7 0-16,2-12 2 15,-6-13-2-15,-5-16-29 0,-3-14-25 16,-3-14 39-16,1 0 15 15,5-17 53-15,4-22-53 16,2-13 0-16,0-19 3 16,2-13 24-1,5-9-13-15,0-4 5 0,3 9-6 16,-3 15 5-16,-6 22-9 16,-8 18 6-16,-2 20-7 15,-2 9-8-15,-3 4-11 16,3 0-47-16,-2 14-31 15,-1 15 6-15,0 4-66 16,0 5-398-16</inkml:trace>
  <inkml:trace contextRef="#ctx0" brushRef="#br0" timeOffset="144218.51">23071 13856 663 0,'0'0'132'0,"0"0"-74"0,0 0-20 16,0 0-9 0,0 0-11-16,0 0-10 0,0 5-6 15,0 26-2 1,1 6 0-16,-1 4 6 0,0 0-3 15,0-4-2-15,0 0 0 16,0-1 0-16,0-4 1 16,0-5-2-16,6-5-10 15,2-9-35-15,-3-6-32 16,-5-7-126-16</inkml:trace>
  <inkml:trace contextRef="#ctx0" brushRef="#br0" timeOffset="144659.16">23153 13890 14 0,'0'0'602'16,"0"0"-551"-16,0 0 3 15,0 0 21-15,0 0 18 16,0 0-63-16,36-53-14 15,-24 53-6-15,5 0-10 16,-1 12-5-16,2 12-3 16,-13 3-24-16,-5 7-20 15,0 1-27-15,0-3-39 16,0-3 27-16,0-4 43 0,2-4 25 16,19-3-6-1,3-2 18-15,-6-2-12 0,-5-4 21 16,-8-2 1-16,-5-1 1 15,0-2 39-15,0-1 1 16,0 1-3-16,0-2-25 16,0 3 0-16,0-2 13 15,-3 1-14-15,-4 2-3 16,-3 0-5-16,-1-2 17 16,-4 2 12-16,-1-1-7 15,-5 1 13-15,-2 0-38 16,5-1-48-16,5-4-40 15,6-2-357-15</inkml:trace>
  <inkml:trace contextRef="#ctx0" brushRef="#br0" timeOffset="145244.94">23480 13940 810 0,'0'0'82'16,"0"0"-55"-16,0 0-19 15,0 0 18-15,0 0 27 16,0 0-12-16,-4-9-24 0,4 9-17 16,0 9 1-16,0 13-1 15,0 9 0-15,0 2 3 16,0 3-3-16,0-2 1 16,0-1 1-16,0-6-2 15,0-3 1-15,0-7 0 16,0-2-1-16,0-5 1 15,2-1-1-15,10 0 4 16,-1-4-3-16,1-1 3 16,3-4-1-16,-5 0 2 15,1 0-2-15,4 0-3 16,6 0-3-16,5-4-40 16,1-3-59-16,-2-5-148 15</inkml:trace>
  <inkml:trace contextRef="#ctx0" brushRef="#br0" timeOffset="145526.66">23556 14057 753 0,'0'0'108'16,"0"0"-68"-16,0 0-1 15,-98-93 8-15,79 63 4 16,4 3-19-16,6 1-7 0,9 5-17 16,0 2-4-1,0 4-4-15,9 4-7 0,9 4-5 16,8 5-29-16,10 2 13 16,5 0-20-16,9 13-21 15,3 5-33-15,-2 1-76 16,-8-3-180-16</inkml:trace>
  <inkml:trace contextRef="#ctx0" brushRef="#br0" timeOffset="145908.32">24146 13961 666 0,'0'0'111'15,"0"0"-60"-15,0 0-2 16,0 0 15-16,0 0 4 0,0 0-23 16,0-9-9-16,0 5-21 15,16 3-5-15,11-1-7 16,12 0-3-16,9 2 1 16,9 0-2-16,8 0-8 15,5 9-40 1,-1-4-33-16,-11-5-92 0,-18 0-518 15</inkml:trace>
  <inkml:trace contextRef="#ctx0" brushRef="#br0" timeOffset="146133.37">24307 13713 767 0,'0'0'114'0,"0"0"-76"15,0 0-27-15,0 0-4 16,0 0 16-16,0 0-6 16,-8 10-16-16,8 31 5 15,0 15 27-15,13 7-23 16,8 8-5-16,0-5-5 16,1-4 0-16,-10-3-1 15,-5-10-89-15,-7-15-181 16</inkml:trace>
  <inkml:trace contextRef="#ctx0" brushRef="#br0" timeOffset="150642.99">10297 9492 325 0,'0'0'81'0,"0"0"20"15,0 0-38-15,0 0-16 16,0 0 36-16,0 0 5 16,0 0-20-16,-11-60-33 15,11 58-9-15,0 1-1 0,0 1 14 16,0 0-16-16,0 0-13 16,0 0-7-16,0 0-2 15,0 0-1-15,0 0-4 16,0 21-4-16,0 12 8 15,0 12 0-15,0 9 0 16,0 5 0-16,-5 7 1 16,-3 2-1-16,-3-7 0 15,1-7 0-15,-1-15 0 16,7-10-1-16,-2-14 1 16,4-7-3-16,1-4 1 15,-1-4-6-15,2 0 8 0,0 0 0 16,0 0 2-16,0 0 7 15,0-9-7-15,0-6 0 16,0-1-2-16,15 0 0 16,6 6-2-16,5-1 0 15,8 2-4-15,-2 6 4 16,6-1-7-16,2 2 0 16,-4 2-27-16,-2 0-18 15,-12 0-40-15,-11 0-91 16,-11-1-75-16</inkml:trace>
  <inkml:trace contextRef="#ctx0" brushRef="#br0" timeOffset="150891.07">10080 9636 641 0,'0'0'73'0,"0"0"13"16,0 0-56-16,0 0 2 15,-48-100-6-15,59 73-14 16,16 0 0-16,6 4 30 16,3-2-19-16,3 4 6 15,6 3-29-15,-1 2 3 0,2 3-3 16,0 6 0 0,0 2-20-16,1 5-49 0,-5 0-39 15,-9 0-96 1,-10 5-256-16</inkml:trace>
  <inkml:trace contextRef="#ctx0" brushRef="#br0" timeOffset="151240.54">10625 9636 630 0,'0'0'100'0,"0"0"-99"16,0 0 0-16,0 0 3 0,0 0 16 16,0 0 46-16,-26 111-34 15,26-76 2-15,0-1-20 16,0-4-7 0,0-4-4-16,0-4-3 0,0-4 0 15,0-3 3-15,0-7-3 16,0-1 0-16,0-6 0 15,1-1 0-15,-1 0 1 16,8 0-1-16,3 0 2 16,6 0 0-16,10-1 5 15,6-12-7-15,4-1-1 16,0 0-48-16,-1-4-110 16,-8 0-209-16</inkml:trace>
  <inkml:trace contextRef="#ctx0" brushRef="#br0" timeOffset="151486.88">10713 9718 754 0,'0'0'97'0,"0"0"-47"15,0 0-21-15,-109-66-22 16,98 48-3-16,7-5 1 15,4-1-4-15,0-5-1 16,21 0-1-16,5 3-4 0,4 3-4 16,5 3-17-1,-3 12-11-15,5 3-19 16,-6 5-57-16,2 0-15 16,-7 0-151-16</inkml:trace>
  <inkml:trace contextRef="#ctx0" brushRef="#br0" timeOffset="153440.29">25102 13549 433 0,'0'0'311'0,"0"0"-254"16,0 0-31-16,0 0-19 16,0 0-1-16,0 0-6 15,0-25 2-15,6 42-2 16,4 15 4-16,-3 10 16 16,-1 5-12-16,-6 10-5 15,0 0-1-15,-8-3-2 16,-10-3 1-16,0-10-1 15,-3-9 1-15,6-12 4 16,0-10-5-16,4-3 0 0,5-5 3 16,2-2 1-16,4 0 8 15,0 0 18-15,0 0-6 16,0 0 3-16,0 0 7 16,4-4-2-16,9-7-9 15,12 4-12-15,9 2-11 16,3 3-2-16,11 0 1 15,-1 2-7-15,-2 0-24 16,-6 0-21-16,-10 2-49 16,-11-2-100-16,-13 0-158 15</inkml:trace>
  <inkml:trace contextRef="#ctx0" brushRef="#br0" timeOffset="153652.59">24853 13648 791 0,'0'0'74'0,"0"0"-32"15,0 0-29-15,0 0-9 16,0 0-4-16,0 0 0 16,77-63 0-16,-30 57-3 15,16 5 3-15,4 1-37 16,7 0-67-16,1 0-135 15</inkml:trace>
  <inkml:trace contextRef="#ctx0" brushRef="#br0" timeOffset="153958.62">25478 13820 764 0,'0'0'142'0,"0"0"-118"16,0 0-24-16,0 0-4 15,0 0 0-15,0 0 4 16,-16 95 4-16,16-65 6 0,0-1-7 16,0-2 4-16,9-5-4 15,-1-4 0-15,0-4-3 16,-2-3 1-16,-1-1-1 15,1-4 3-15,3 1-3 16,2-4 0-16,11-1 0 16,7-2-24-16,8 0-19 15,6 0-138-15,1-12-295 16</inkml:trace>
  <inkml:trace contextRef="#ctx0" brushRef="#br0" timeOffset="154207.14">25618 13903 656 0,'0'0'129'0,"0"0"-44"16,-114-93-39-16,88 59 6 16,6 3 18-16,9 2-20 15,11 3-22-15,0 5-19 16,9 4-9-16,14 1-4 15,6 4-5-15,7 5-9 16,5 5-7-16,2 2 3 16,3 0-27-16,5 2-39 15,-7 10-54-15,-8 0-189 16</inkml:trace>
  <inkml:trace contextRef="#ctx0" brushRef="#br0" timeOffset="154453.69">25976 13764 409 0,'0'0'510'16,"0"0"-425"-16,0 0-54 15,0 0-13-15,0 0-10 16,0 0 10-16,-5-46-18 16,5 46 0-16,14 0-81 15,5 12-9-15,5 1-104 16</inkml:trace>
  <inkml:trace contextRef="#ctx0" brushRef="#br0" timeOffset="154774">26366 13657 786 0,'0'0'77'0,"0"0"-35"0,0 0-29 16,0 0-13-16,0 0-1 16,0 0 0-16,-4 32-4 15,8 7 5-15,5 11 5 16,-3 5-4-16,-1 0 0 16,0 2-1-16,-4-4 0 15,-1-1 0-15,0-10-39 16,-16-10-185-16</inkml:trace>
  <inkml:trace contextRef="#ctx0" brushRef="#br0" timeOffset="155156.32">26415 13726 814 0,'0'0'66'0,"0"0"-24"16,0-111-26-16,0 75-11 15,0 6 10-15,3-1 24 16,22 7-21-16,12 2-18 16,9 8 0-16,6 13-3 15,-3 1 1-15,-4 0 1 16,-14 19-1-16,-11 4 0 16,-14 5-5-16,-6 4 1 15,-10 2 1-15,-16-2 5 0,-4-2-2 16,3-6 1-16,0-7 1 15,7-7 6-15,4-3-4 16,5-4 1-16,1 2 0 16,0 4-3-16,4 4-5 15,-2 8 5-15,8 5-7 16,0 10 4-16,16-1-1 16,26 2-6-16,15-2 2 15,14-4-8-15,7-1-21 16,-8-6-46-16,-10-9-105 15,-19-7-346-15</inkml:trace>
  <inkml:trace contextRef="#ctx0" brushRef="#br0" timeOffset="155490.19">27020 13856 809 0,'0'0'116'0,"0"0"-67"16,0 0-27-16,0 0 3 16,0 0 6-16,0 0-15 15,-5-19-15-15,5 26-1 0,0 14-3 16,0 2 3-16,0 6 3 16,0-3 2-16,0 0 0 15,0-2-4 1,10-1 1-16,-2-2-2 0,0-6 0 15,-4-5 2-15,-1-3-2 16,3-1 0-16,-1-1 0 16,9 0 0-16,3 2 2 15,9-3 6-15,8-2-8 16,-1-2-19 0,1 0-44-16,-5 0-72 0,-6-9-170 15</inkml:trace>
  <inkml:trace contextRef="#ctx0" brushRef="#br0" timeOffset="155774.59">27207 13947 522 0,'0'0'324'0,"0"0"-269"16,-119-74-27-16,76 43 33 15,4-1-35-15,12 2 23 16,7 2-10-16,14 2-27 16,6 3-3-16,0-4-7 15,27 4-4-15,12 0-7 16,3 8-8-16,11 3-15 16,-1 9-7-16,-3 3 1 15,-4 0-41-15,-4 5-2 0,-10 12-40 16,-11-1-56-16,-12 5-311 15</inkml:trace>
  <inkml:trace contextRef="#ctx0" brushRef="#br0" timeOffset="158146.26">27999 13746 622 0,'0'0'5'16,"0"0"-5"-16,0 0-20 15,0 0 20-15,0 0 17 16,0 0 1-16,0 0-2 0,0 0 32 16,0 0 19-1,0 0-7-15,0-1-9 0,0 1-14 16,0-3-6-1,0-1-15-15,9-1 1 0,2 0-11 16,4-2-1-16,10 2-5 16,4-2-3-16,7 3 2 15,9 0 1-15,6 1 0 16,12-1 3-16,2 0-6 16,-1 3 0-16,-6 1-17 15,-11 0-25-15,-15 0-24 16,-12 0-56-16,-13 0-120 15</inkml:trace>
  <inkml:trace contextRef="#ctx0" brushRef="#br0" timeOffset="158472.97">28028 13969 555 0,'0'0'199'0,"0"0"-118"16,0 0-37-16,0 0 15 0,0 0-14 15,0 0-20-15,-3 0-17 16,8 0-4-16,17 0-4 15,11 0 0-15,11 0 1 16,13 0 0-16,6 0-1 16,7 0 0-16,0 0-2 15,2 0-34-15,-1 1-64 16,-7-1-162-16</inkml:trace>
  <inkml:trace contextRef="#ctx0" brushRef="#br0" timeOffset="159506.2">29275 13629 669 0,'0'0'98'0,"0"0"-35"16,0 0-49-16,0 0 21 16,0 0-3-16,0 0-10 15,0-19-15-15,0 19-5 16,0 0-2-16,0 0 0 16,-3 5 0-16,-7 9 9 15,-5 3 11-15,1 6-16 0,-1 7 3 16,0 2 4-1,0 4-7-15,6 0 0 0,7-2 0 16,2-1-4-16,0 0 0 16,20-3-1-16,12-2 2 15,6-4 0-15,4-3 2 16,7-7-2-16,1-6 2 16,0-6-1-16,-3-2 0 15,-2 0-1-15,-14-2 0 16,-3-12 0-16,-11 0-1 15,-3-2 0-15,-4-2 0 16,-5 2 0-16,-4 0 4 0,3 2 4 16,-4 1 7-16,0 3 10 15,0-1-13 1,0 3 4-16,0 2-9 0,0 0-2 16,0 1-3-16,0 4-2 15,0 1 3-15,0 0-3 16,0 0 0-16,0 0 0 15,0 0 0-15,0 0-5 16,0 0-3-16,0 0 2 16,0 0-11-16,0 0-7 15,0 0-4-15,0 0 11 16,0 0 6-16,0 0-3 16,0 0 13-16,0 0 0 0,0 0-13 15,0 1 4-15,0 1 8 16,0 0 1-16,-4-1 1 15,4-1 0-15,0 0 0 16,0 0 0-16,0 0 0 16,0 0 0-16,0 0-1 15,0 0 1-15,0 0 0 16,0 0 0-16,0 0 0 16,0 0-6-16,0 2-17 15,0 0-9-15,0 0-1 16,0-1 24-16,0 0 9 15,0-1 0-15,0 0 1 16,0 0 5-16,0 0 27 16,0 0-3-16,0 0 7 15,4-1 4-15,3-12-36 0,3-5-3 16,2 0 1-16,0-3 0 16,-2 0-3-16,-2-4 7 15,2-2-7-15,-5-4 11 16,0-1 4-16,-5 3-11 15,0 6 4-15,0 6 11 16,0 5-19-16,-17 8 0 16,-11 4 0-16,-6 0-7 15,-11 0 3-15,-1 16-4 16,5 13 2-16,3 11-16 16,4 9-32-16,1 9-23 15,5-6-142-15</inkml:trace>
  <inkml:trace contextRef="#ctx0" brushRef="#br0" timeOffset="162705.81">18713 14075 551 0,'0'0'59'16,"0"0"-26"-16,0 0 36 15,0 0 10-15,0 0-46 16,0 0 5-16,0 0-11 15,-26-30-11-15,18 25-10 16,-6 2 3-16,-1-2-7 0,-2 1-2 16,-9-1 2-16,-1 2 3 15,-5-1-5 1,-2-1 1-16,2 0-1 0,2 1 0 16,4 2 0-16,4-2 7 15,7 2-5-15,5 1 0 16,3-1-1-16,3 2-1 15,3 0 0-15,1-2 0 16,0 2 0-16,0 0 0 16,0 0 1-16,0 0-1 15,0 0 3-15,0 0 2 16,0 0 2-16,0 0-3 16,0 0 0-16,0 0-3 0,0 0-2 15,1-1 1-15,19 1-2 16,14-4 4-16,15 2 1 15,9 1-3-15,20-2 2 16,12 2-2-16,17-6-1 16,7 1-1-16,0-1 4 15,-14 0-1-15,-23 0 2 16,-30 2-2-16,-26 3-1 16,-11 2 6-16,-10 0 6 15,0-2 32-15,0 2-9 16,0 0-17-16,0 0-11 15,0 0-7-15,0 0 0 16,-6 0-4-16,-9 0-4 16,-9 0-9-16,-3 0-16 0,-6 6 15 15,-5 4-33-15,-9 2-12 16,-8-4-37-16,1 3-39 16,-5-7 77-16,3 2-24 15,4-3 77-15,5-3 9 16,5 2 8-16,-5-2 1 15,1 0 5-15,-1 0 22 16,3 0-9-16,3 0-24 16,1 0 2-16,7 0-4 15,8 0 21-15,4 0 27 16,5 0 12-16,8 0 6 0,6 0-6 16,2 0-9-1,0 0-34-15,0 0-13 0,0 0-4 16,0 0-1-1,1 0 0-15,19 0 0 0,11-3 0 16,18 1 0-16,14-1 0 16,13-1 0-16,7 1 3 15,5-2-2-15,-10-1-1 16,-11 5-1-16,-25-2 1 16,-22 3 0-16,-14 0 1 15,-6 0-1-15,0 0 2 16,-18 0 17-16,-14 0-7 15,-5 0-12-15,4 0-2 0,-3 10-7 16,5 2-10-16,5 5-43 16,0 3-44-1,-1 0-85-15,7-1-254 0</inkml:trace>
  <inkml:trace contextRef="#ctx0" brushRef="#br0" timeOffset="163438.07">18577 14313 481 0,'0'0'79'15,"0"0"-19"-15,0 0-53 16,0 0 7-16,-114-7 2 15,93 7 4-15,13 0 2 16,0 0-11-16,4 0-7 16,4 0-1-16,0 0 9 15,0 0 13-15,0 0 14 16,0 0-1-16,0 0-1 16,0 0-2-16,0 0-10 15,4 0-10-15,26 0-10 16,16 0-2-16,22-3 12 15,12-4-10-15,12 0-3 16,0 2-1-16,-3-2 2 16,-11 3-1-16,-9 3 0 0,-23 1 2 15,-15 0-3-15,-16 0 0 16,-10 0-2-16,-5 0 2 16,0 0-2-16,0 0 1 15,0 0 0-15,0 0 0 16,0 0-1-16,-11 0-2 15,-16 0-16-15,-12 8 2 16,-2 1-18-16,-7-1-15 16,2-1 5-16,-4 0 25 15,-4 0-21-15,2-2 5 16,-5 0 36-16,2-1 5 16,1 0 12-16,1 0 5 15,6 1 3-15,7-3-13 0,18 1 9 16,7-1-11-16,15-1-1 15,0 3-5-15,0-2-2 16,15 0 0-16,22 0 2 16,24-2 26-16,15 0-12 15,12 0-7-15,4 0-6 16,1-10-4-16,-9 0 1 16,-6 0-1-16,-22 4-1 15,-20 0 0-15,-19 3 1 16,-17 1 0-16,0 2-2 15,-12 0 1-15,-21 0-35 16,-11 0-41-16,-6 0-47 0,2 0-73 16</inkml:trace>
  <inkml:trace contextRef="#ctx0" brushRef="#br0" timeOffset="163742.19">18580 13993 359 0,'0'0'91'0,"0"0"-33"15,0 0 22-15,0 0-1 16,0 0 26-16,0 0-52 16,7-15-33-16,30 11-11 15,13-1-3-15,11 0-3 16,4 5-3-16,6 0 0 16,-6 0-47-16,-6 0-142 15</inkml:trace>
  <inkml:trace contextRef="#ctx0" brushRef="#br0" timeOffset="166273.91">21352 14129 184 0,'0'0'231'0,"0"0"-97"16,0 0-66-16,0 0-53 15,0 0 18-15,0 0 33 16,0 0-5-16,0-21-24 16,0 18-20-16,0-3-15 15,0 1 1-15,0 3 6 0,0-5 2 16,0 2-8-16,0-2 3 15,3-2-3-15,-1 0 11 16,2 1-3-16,1-2-3 16,0 1 25-16,3 1-30 15,-1-3-2-15,3 4 0 16,1-1 2-16,1 2-3 16,3-1 0-16,5 0 0 15,1 2 0-15,0 0-1 16,5 5-5-16,-3 0 5 15,-4 0-2-15,-5 0-4 16,-7 0 3-16,-2 0-6 16,-4 0 3-16,1 0 1 0,0 5-4 15,-1 4 5-15,-1 6 1 16,0-2 2 0,0 4 2-16,0 0-1 0,-16 2-1 15,-7-1 2-15,-3 1 0 16,-4-1 0-16,0-4-5 15,4-3 8-15,5 1-3 16,1-3 2-16,2-1-2 16,8-3 0-16,4-3 0 15,6-1 0-15,0 1 0 0,0-2 0 16,0 2 0 0,0-2 0-16,0 0 2 0,0 0 0 15,0 0 7-15,0 0 6 16,0 0 6-16,0 0-10 15,0 0-6-15,0 0-1 16,0 0-2-16,0 0-2 16,0 0 0-16,0 0 0 15,6 0 2-15,5 0-2 16,1 0 0-16,1-2 0 16,-5 0 0-16,2 2 1 15,-1-1 0-15,6 1-1 16,0 0-1-16,2 0 0 15,4 0 1-15,1 0 0 16,-6 0-1-16,-1 6-2 16,-1 3-6-16,-8 0 6 0,-1 2-11 15,-5-1 9-15,0 3 0 16,0-1 3-16,0 4 2 16,0 2 0-16,3-1 0 15,-3 2 0-15,0-1 0 16,0-1 0-16,0 1-1 15,0-2 1-15,-8-4-1 16,-2-3-3-16,-3-2 4 16,-7-2 5-16,-1 0 1 15,-9 0 3-15,0-1-1 16,-2-4 3-16,4 0 9 16,-1 0-13-16,4 0-4 15,4 0-3-15,3 6-30 16,-2 3-61-16,0 0-134 0</inkml:trace>
  <inkml:trace contextRef="#ctx0" brushRef="#br0" timeOffset="175499.18">29265 13568 577 0,'0'0'47'0,"0"0"28"16,0 0-1 0,0 0-62-16,0 0 16 15,0 0-19-15,0 0-7 0,69-36-2 16,-49 42-3-16,0 15-15 16,2 6-54-16,0-3-82 15,-1-4-309-15</inkml:trace>
  <inkml:trace contextRef="#ctx0" brushRef="#br0" timeOffset="177168.27">19361 15059 670 0,'0'0'99'0,"0"0"-32"15,0 0 13-15,0 0-7 16,0 0-4-16,0 0-32 16,-11-92-16-16,11 90-7 15,0 2 19-15,0 0-20 16,0 0-12-16,0 0-1 15,-4 0-6-15,-1 18-9 0,-8 17-20 16,-2 17 35-16,-5 17 2 16,-1 5-2-1,2 1-1-15,6-7-6 0,-2-11-12 16,0-10-3-16,1-13 12 16,3-8-4-16,3-11 3 15,1-8 2-15,4-4 4 16,3-3 1-16,0 0 4 15,0 0 3-15,0 0 4 16,0-1 19-16,0-8-11 16,0-5-15-16,18 4 1 15,8 2-1-15,9 4-3 16,2 4 1-16,3 0-6 16,2 0-5-16,0 0-3 0,-4 7 5 15,-1 0-22-15,-3 0-8 16,-8-4-13-16,-11-1-24 15,-9-2-77-15,-6 0-10 16</inkml:trace>
  <inkml:trace contextRef="#ctx0" brushRef="#br0" timeOffset="177418.37">19111 15206 666 0,'0'0'53'15,"0"0"22"-15,0 0-7 16,-69-104-46-16,59 84 15 16,2 3-6-16,6 3-19 15,2 6-5-15,0 0-5 0,0 1 4 16,8 0-3-16,16 4-3 16,8-3-2-16,13 5 0 15,8 1-2-15,8 0-14 16,4 0-17-16,6 1-11 15,-5 13-91-15,-6 1-110 16</inkml:trace>
  <inkml:trace contextRef="#ctx0" brushRef="#br0" timeOffset="177801.87">19775 15277 794 0,'0'0'57'0,"0"0"-25"15,0 0-23-15,0 0 7 16,0 0-8-16,0 0-8 16,-26 18 0-16,17 13 0 15,3 1 1-15,-4 2-1 16,-1 1 3-16,1-2 3 15,-1 3-1-15,-4-6-4 0,0 1 0 16,4-3 3 0,-1-9 0-16,5-2-3 15,7-7-1-15,0-5-3 0,0 0 3 16,0-4 0-16,11-1 4 16,18 0 4-16,8 0 20 15,8 0-16-15,3 0-11 16,-2 0-1-16,-5 0-9 15,-3 0-41-15,0 0-26 16,-4 0-130-16,-8 0-261 16</inkml:trace>
  <inkml:trace contextRef="#ctx0" brushRef="#br0" timeOffset="178085.43">19944 15418 692 0,'0'0'84'16,"0"0"-33"-16,-106-33-16 15,76 25 13-15,4-3 10 16,4-1-37-16,6-1 2 16,2-2-13-16,8-2 9 15,1-2-3-15,5-2-9 16,0-3-7-16,10 5-3 15,15 1-8-15,8 8-6 16,9 6-8-16,14 4-21 16,10 0-6-16,9 7-12 15,2 7-82-15,-9-4-49 0</inkml:trace>
  <inkml:trace contextRef="#ctx0" brushRef="#br0" timeOffset="178271.25">20295 15299 765 0,'0'0'143'15,"0"0"-112"-15,0 0-12 16,0 0-14-16,0 0-5 16,99-61 0-16,-37 54 0 0,7 7-5 15,-6 0-57 1,-13 0-140-16,-19 0-492 0</inkml:trace>
  <inkml:trace contextRef="#ctx0" brushRef="#br0" timeOffset="178459.59">20204 15494 905 0,'0'0'72'0,"0"0"-52"15,0 0 12-15,0 0-13 16,0 0-12-16,135-21-7 0,-49 19-8 16,7 2-30-16,1 0-62 15,-9 0-318-15</inkml:trace>
  <inkml:trace contextRef="#ctx0" brushRef="#br0" timeOffset="179251.27">21367 15034 611 0,'0'0'82'0,"0"0"28"16,0 0-91-16,0 0-19 0,0 0-6 15,0 0 3-15,-21 78 3 16,15-25 13-16,-5 5 6 16,-4-2-5-16,0-5-7 15,-1-3 2-15,-4-8-4 16,5-8-4-16,0-8 1 16,2-7-2-16,4-7 3 15,7-5-3-15,-1-3 2 16,3-2 3-16,0 0 30 15,0 0 12-15,0-2 16 0,4-13-37 16,11-2-21-16,11 2-4 16,3 0 0-16,10 1-1 15,7 4 0-15,-2-1-16 16,2 4-7-16,-6 0-31 16,-8 1-23-16,-12-3-103 15,-7-1-105-15</inkml:trace>
  <inkml:trace contextRef="#ctx0" brushRef="#br0" timeOffset="179452.79">21200 15144 742 0,'0'0'109'16,"0"0"-10"-16,0 0-53 0,-21-90-24 15,21 75-13-15,17 3-6 16,10-1-3-16,6 6 0 15,5 4-2-15,3 3-5 16,6 0-4-16,3 0-13 16,0 10-40-16,5 4-101 15,-7 1-194-15</inkml:trace>
  <inkml:trace contextRef="#ctx0" brushRef="#br0" timeOffset="179735.03">21823 15277 665 0,'0'0'89'0,"0"0"-45"0,0 0-7 16,0 0 8-16,0 0-1 15,-98 8-4-15,71 9-25 16,9 0-9-16,0 2-5 15,12 1 2-15,3 0-1 16,3-1-2-16,0 2 0 16,12-2 0-16,16-1 1 15,10 0-3-15,12-5-4 16,10-5-43-16,6-8-59 0,1 0-217 16</inkml:trace>
  <inkml:trace contextRef="#ctx0" brushRef="#br0" timeOffset="179932.78">22127 15297 313 0,'0'0'508'0,"0"0"-451"15,0 0-51-15,0 0-1 16,0 0 3-16,107-47-3 15,-56 47 4-15,4 0-9 16,0 0-10-16,-11 0-128 16,-9 0-368-16</inkml:trace>
  <inkml:trace contextRef="#ctx0" brushRef="#br0" timeOffset="180152.2">22376 15085 717 0,'0'0'134'16,"0"0"-77"-16,0 0-27 15,0 0 15-15,0 0-43 16,0 0-2-16,-36 17-7 16,22 23 7-16,-3 7-5 0,4 2 5 15,2-1-30-15,7-4-25 16,4-8-79-16,0-13-135 15</inkml:trace>
  <inkml:trace contextRef="#ctx0" brushRef="#br0" timeOffset="180501.33">22691 15082 736 0,'0'0'139'0,"0"0"-121"16,0 0-18-16,0 0-4 0,0 0-4 16,0 0 8-1,-21 71 3-15,1-28 2 0,-1 3-2 16,-1-3 4-16,4-6-4 16,0-3-2-16,8-5 4 15,5-5-5-15,1-8 0 16,4-4 3-16,0-8-5 15,0-1 2-15,0-1 0 16,0-2 0-16,0 0 4 16,12 0 0-16,16 0 11 15,9 0 10-15,4 0-21 16,-2 0-4-16,-1 0-9 0,-5-3-36 16,-6-3-43-1,-3-1-113-15,-5-1-311 0</inkml:trace>
  <inkml:trace contextRef="#ctx0" brushRef="#br0" timeOffset="180734.74">22629 15158 675 0,'0'0'182'15,"0"0"-108"-15,0 0-48 16,-52-104 13-16,52 82-19 15,0 2 4-15,0 1-14 16,15 1-1-16,8 5-9 0,1 4-1 16,-1 1 1-16,6 8-3 15,2 0-24-15,8 0-27 16,5 15-38-16,-3-1-90 16,-1 3-242-16</inkml:trace>
  <inkml:trace contextRef="#ctx0" brushRef="#br0" timeOffset="181034.78">22926 15242 203 0,'0'0'506'15,"0"0"-429"-15,0 0-61 16,0 0 17-16,0 0-12 16,0 0-17-16,-9 32-4 15,2 3 17-15,-3 1-8 16,3-1-4-16,-1-1 0 16,1-4-4-16,4-1-1 15,0-6 1-15,1-5-1 16,0-4 0-16,2 0 0 0,-1-6-68 15,-4-8-140 1</inkml:trace>
  <inkml:trace contextRef="#ctx0" brushRef="#br0" timeOffset="181451.17">22930 15312 754 0,'0'0'125'0,"0"0"-82"16,0 0-7-16,0 0 7 16,0 0-7-16,101-93-33 15,-88 93-1-15,-3 0-2 16,-10 0-3-16,0 7-24 16,0 14 8-16,0 2 5 0,-7 7-3 15,7-4-21-15,0-1-17 16,29-3-1-16,12-2-10 15,10 0-25 1,-7-3 29-16,-9 4-37 0,-19-3 39 16,-16-3 39-16,0-3 21 15,-11-2 61-15,-14-3 40 16,4 0-20-16,-1-4 6 16,6 0-43-16,1-1-8 15,0 0 0-15,0 0-14 16,0-2-8-16,-1 1-3 15,-3 1 7-15,0-2-2 16,1 3-16-16,3 1 0 0,2 4-15 16,2 0-72-16,11-2-152 15</inkml:trace>
  <inkml:trace contextRef="#ctx0" brushRef="#br0" timeOffset="181849.2">23653 15253 767 0,'0'0'150'0,"0"0"-106"15,0 0-13-15,0 0 7 16,0 0-6-16,0 0-11 15,21-11-15-15,11 9-2 16,14 2 9-16,6 0-4 16,9 0-7-16,2 0-2 15,5 5-26-15,-6 5-50 0,-10-3-119 16,-14-5-625-16</inkml:trace>
  <inkml:trace contextRef="#ctx0" brushRef="#br0" timeOffset="182010.33">23819 15425 884 0,'0'0'6'0,"0"0"-6"0,0 0 0 16,124 0 1-16,-60 5-1 15,5-1-17 1,-4-1-195-16</inkml:trace>
  <inkml:trace contextRef="#ctx0" brushRef="#br0" timeOffset="183900.21">24977 15102 482 0,'0'0'53'0,"0"0"49"16,0 0 8-16,0 0-26 16,0 0-21-1,0 0-20-15,-10-29 5 0,7 29-30 16,3 0-7-16,-3 0-11 15,-6 12-4-15,-2 15 4 16,-8 14 0-16,4 11 0 16,4 5 0-16,5 0 0 15,6 1 5-15,0-5-2 16,0-2-2-16,0-2 4 16,4-10-5-16,-3-4 0 15,-1-8-5-15,0-4-36 16,-20-5-48-16,-1-13-162 0</inkml:trace>
  <inkml:trace contextRef="#ctx0" brushRef="#br0" timeOffset="184400.7">24956 15073 630 0,'0'0'120'0,"0"0"-51"0,0 0-40 16,0 0 4-16,64-98-14 15,-37 88-10-15,3 0-1 16,1 8-8-16,-4 2 1 15,-7 0-1-15,-10 0-3 16,-5 14-3-16,-5 5 6 16,0 9-2-16,-9 2 2 15,-7 1-1-15,2-2-3 16,5-3 3-16,7-3-6 0,2-1-9 16,0 2 2-16,11-1-16 15,8-2-6-15,3 3-5 16,2-1-13-16,-2-4 39 15,-5-1 2 1,-5-7 4-16,-6-6 8 0,-6-5 1 16,0 0 60-16,0 0 52 15,0 0-56-15,-16 0-33 16,-4 0-20-16,-10 0-3 16,1 0 2-16,-1 0-4 15,0 4 2-15,8 3-10 16,3 2-34-16,8-2-58 15,10-2-101-15</inkml:trace>
  <inkml:trace contextRef="#ctx0" brushRef="#br0" timeOffset="184783.31">25622 15063 814 0,'0'0'83'0,"0"0"-41"15,0 0-33-15,0 0-5 16,0 0-4-16,0 0-2 16,0 53 2-16,0-5 2 15,0 1 8-15,0 0-5 0,-10-5 2 16,-5-9-6-16,-7-8 1 15,4-6-1-15,2-8 1 16,-1-6-2-16,9-3 2 16,5-1-2-16,-1-1-3 15,4-2 1-15,0 0 2 16,0 0 0-16,0 0 4 16,22 0-4-16,7 0-2 15,13 0 0-15,0 0-33 16,3 0-35-16,-9 0-92 15,-8-4-100-15</inkml:trace>
  <inkml:trace contextRef="#ctx0" brushRef="#br0" timeOffset="185010.26">25477 15132 762 0,'0'0'129'0,"0"0"-53"15,-48-97-45-15,43 76-10 16,2 5-10-16,3 2 3 16,3 5-14-16,24 3-2 15,5 4-2-15,14 2-8 16,0 0 1-16,2 0 3 16,-1 12-19-16,-7 2-11 0,-3 4-31 15,-4 2-44-15,-2 0-126 16</inkml:trace>
  <inkml:trace contextRef="#ctx0" brushRef="#br0" timeOffset="185311.87">25863 15353 546 0,'0'0'296'0,"0"0"-205"0,0 0-19 16,0 0-35 0,0 0-10-16,0 0-21 0,-7-12-6 15,6 12-3 1,-1 17-4-16,-1 8 7 0,-2 8 0 16,1 1 0-16,3-3 0 15,-1 2 2-15,-1-3-1 16,-1-2-1-16,-1 1-17 15,-5-6-36-15,-1-1-17 16,-5-8-39-16,0-8-104 16</inkml:trace>
  <inkml:trace contextRef="#ctx0" brushRef="#br0" timeOffset="185749.19">25835 15404 432 0,'0'0'67'16,"0"0"54"-16,0 0-19 15,0 0-18-15,0 0-10 16,0 0-26-16,30-85-12 16,-12 80-27-16,3 0 14 15,5 5-22-15,-1 0-1 16,-2 0 0-16,-8 5-2 15,-7 7-8-15,-8 5-14 16,0 1 12-16,-10 4 1 0,-10 2 11 16,5-4-5-1,8-3-20-15,7 1-17 0,6 1-16 16,29 1-69 0,7 0 29-16,0 4-32 0,-1-4-36 15,-15 0 21-15,-13-3 73 16,-10-5 72-16,-3-4 146 15,-15-1 45-15,-10-3-53 16,-3-3-69-16,0-1-17 16,2 2 23-16,-1-2-52 15,5 0-14-15,1 0-3 16,0 0-5-16,0 2-1 0,-4-2-50 16,10 0-172-16</inkml:trace>
  <inkml:trace contextRef="#ctx0" brushRef="#br0" timeOffset="186003.45">26326 15353 831 0,'0'0'93'0,"0"0"-56"0,0 0-15 16,0 0 9 0,0 0-13-16,0 0-15 0,102-27 0 15,-48 27-3-15,8 0 0 16,5 3-7-16,-5 4-18 16,-6-2-38-16,-10-5-42 15,-18 0-166-15</inkml:trace>
  <inkml:trace contextRef="#ctx0" brushRef="#br0" timeOffset="186227.54">26583 15174 769 0,'0'0'146'0,"0"0"-98"0,0 0-26 16,0 0-4-16,0 0-11 15,0 0-7-15,0 0 0 16,-4 91 15-16,4-44-7 16,0 0-4-16,0-2 1 15,0 1-5-15,0-2-27 16,7-10-85-16,0-12-164 16</inkml:trace>
  <inkml:trace contextRef="#ctx0" brushRef="#br0" timeOffset="186649.7">27093 15077 805 0,'0'0'91'15,"0"0"-38"-15,0 0-34 16,0 0 6-16,0 0-10 16,0 0-13-16,28 67 33 15,-18-27-13-15,-7 1-16 16,-3-2-1-16,0-1-2 0,-20-1-3 16,-6-8-2-1,-3-7-23-15,6-6-2 0,6-9 21 16,7-4 0-16,5-3 6 15,5 0 0-15,0 0 6 16,0 0 23-16,0 0-4 16,11-9-25-16,7 2 1 15,10-1 7-15,6 2-8 16,7 3 0-16,11 2-8 16,-1 1-6-16,-5 0-22 15,-4 0-44-15,-10 0-77 16,-17-7-315-16</inkml:trace>
  <inkml:trace contextRef="#ctx0" brushRef="#br0" timeOffset="186857.8">26819 15032 862 0,'0'0'113'16,"0"0"-69"-16,0 0-36 15,0 0-8-15,0 0 1 16,108-96 8-16,-51 94-4 16,10 2-5-16,3 0 0 15,3 6-10-15,-1 14-27 16,-7 4-39-16,-7-1-93 16,-15-3-315-16</inkml:trace>
  <inkml:trace contextRef="#ctx0" brushRef="#br0" timeOffset="187134">27472 15238 618 0,'0'0'225'0,"0"0"-116"16,0 0-46-16,0 0-41 15,0 0-6-15,0 0-16 16,-5 17-2-16,5 11 2 16,0 8 4-16,0-2-3 15,0 2 0-15,0-3-1 0,0-2 1 16,0 0-1 0,0-4 0-16,-11-1-36 0,-3-6-49 15,-2-10-84-15,1-8-599 16</inkml:trace>
  <inkml:trace contextRef="#ctx0" brushRef="#br0" timeOffset="187582.55">27530 15217 733 0,'0'0'135'16,"0"0"-76"-16,0 0-22 16,0 0 1-16,97-36-8 15,-69 36-22-15,-2 0-8 16,-11 17-3-16,-5 4 1 16,-10 5-11-16,0 3 1 15,-5-1-1-15,-5-3-1 16,10-1 4-16,0 0 1 15,22 0-4-15,18-2-29 16,3-2-57-16,-7-2-46 16,-14-6 94-16,-9-2 43 0,-8-5 8 15,-5-2 12-15,0-1 39 16,0 0 3-16,0 1-38 16,0 0 16-16,-14 3-2 15,3-1-21-15,-13-1 29 16,-7 3 5-16,-8-2-7 15,-3 1-12-15,-3 0-22 16,2 1-2-16,12 0-5 16,7-2-55-16,17-4-126 15,7-1-230-15</inkml:trace>
  <inkml:trace contextRef="#ctx0" brushRef="#br0" timeOffset="187859.45">28080 15203 830 0,'0'0'116'16,"0"0"-42"-16,0 0-25 15,0 0-5-15,0 0-17 16,0 0-10-16,58-19-17 0,-10 19 0 16,7 0-1-1,3 7-1-15,-6 0-21 16,-3 1-15-16,-5 3-35 16,-12-9-69-16,-13 1-290 0</inkml:trace>
  <inkml:trace contextRef="#ctx0" brushRef="#br0" timeOffset="188040.44">28149 15404 502 0,'0'0'545'0,"0"0"-494"16,0 0-45-1,0 0 4-15,0 0 4 0,0 0-2 16,97 0-12-16,-29 0-38 15,7 0-72-15,0-4-273 16</inkml:trace>
  <inkml:trace contextRef="#ctx0" brushRef="#br0" timeOffset="191231.59">29213 15005 685 0,'0'0'120'0,"0"0"-73"16,0 0 2-16,0 0 23 16,0 0-24-16,0 0-27 15,-10-22 2-15,10 22-12 16,0 0-5-16,-4 0-5 16,4 0 2-16,0 0-3 15,0 0 0-15,-1 17-4 16,-3 9 1-16,-2 13 3 15,5 5 0-15,1 3 1 16,0 0-1-16,0-5 1 16,0-4-1-16,7-6-1 0,2-1-1 15,-7-6-60 1,-2-4-56-16,0-11-170 0</inkml:trace>
  <inkml:trace contextRef="#ctx0" brushRef="#br0" timeOffset="191541.15">29459 15218 588 0,'0'0'81'0,"0"0"19"16,0 0-48-16,0 0 0 15,0 0 8-15,0 0-43 16,25-31-13-16,-3 26 5 16,7 5-8-16,8 0-1 15,8 0 2-15,3 0-4 16,1 11 1-16,-3-1-25 15,-5 0-45-15,-10-4-58 16,-13-6-86-16</inkml:trace>
  <inkml:trace contextRef="#ctx0" brushRef="#br0" timeOffset="191781.58">29667 15004 664 0,'0'0'125'0,"0"0"-33"15,0 0-1-15,0 0-46 16,0 0-11-16,0 0-3 16,-11-29-31-16,10 33 0 15,-4 21-7-15,1 10 7 16,4 15 1-16,0 3-1 0,0 8 2 16,0-2-2-1,4-7 0-15,-2-5-47 0,1-6-47 16,-3-13-93-16,0-17-357 15</inkml:trace>
  <inkml:trace contextRef="#ctx0" brushRef="#br0" timeOffset="192084.2">30028 15083 549 0,'0'0'251'16,"0"0"-198"0,0 0-25-16,0 0-2 0,0 0 12 15,0 0-16-15,-4-13-20 16,4 45-2-16,0 10 0 16,0 13 5-16,0 1 1 15,0 3-2-15,0-3 2 16,0-1 0-16,0-3-6 15,2-6 1-15,-2-7-3 16,0-4 2-16,0-4-50 16,-21-11-68-16,-6-14-121 15</inkml:trace>
  <inkml:trace contextRef="#ctx0" brushRef="#br0" timeOffset="192664.62">30008 15050 383 0,'0'0'97'15,"0"0"-41"-15,0 0 4 16,0 0-3-16,0 0 28 16,0 0-5-16,-5-83-27 15,20 70 1-15,8-1-12 16,7-1-36-16,0 5 1 15,2 3-7-15,-2 3 0 16,-6 3 0-16,-5 1 0 16,-3 0-3-16,-10 3-7 15,-6 13-24-15,0 2 13 16,-16 2 18-16,-10 4 0 0,1-1 3 16,7-3-3-1,8 1 3-15,10-3-7 0,0 3-37 16,30-1-20-16,8 3-58 15,4-2 29-15,-1 3 0 16,-5 0 52-16,-11-4-14 16,-7-6 54-1,-9-5 1-15,-9-4 34 0,0-5 32 16,0 0 53-16,-22 0-46 16,-3 0-26-16,-6 0-31 15,5 0-16-15,-4 6-4 16,5 3-60-16,8-2-6 15,5-2-237-15</inkml:trace>
  <inkml:trace contextRef="#ctx0" brushRef="#br0" timeOffset="192980.73">30509 14866 721 0,'0'0'52'0,"0"0"-14"16,0 0-28-16,0 0-1 16,110-8 35-16,-66 33-13 0,8 10-4 15,0 12 3 1,0 9-3-16,-10 14-12 0,-12 3-5 15,-16-4-9-15,-14-3 0 16,0-11-1-16,-28-3-2 16,-18-7 2-16,-21 0-1 15,-18-6-7-15,-14 0-44 16,-11-9-31-16,-3-10-143 16</inkml:trace>
  <inkml:trace contextRef="#ctx0" brushRef="#br0" timeOffset="193431.29">29177 14778 627 0,'0'0'95'0,"0"0"-49"15,0 0-8 1,0 0 19-16,0 0-11 0,0 0-4 16,-99 46-21-16,59-14 8 15,9 10-16-15,6 3 1 16,7 10-1-16,12 10 0 16,6 6-10-16,0-2 2 15,21-3-3-15,16-2-1 16,10-7-1-16,15-3 0 15,16-2-30-15,16-8-55 16,9-13-80-16,12-12-400 0</inkml:trace>
  <inkml:trace contextRef="#ctx0" brushRef="#br0" timeOffset="193876.33">31126 15155 742 0,'0'0'89'15,"0"0"15"-15,0 0-65 16,0 0-3-16,0 0 6 15,0 0-9-15,-26-78 13 16,23 72-23-16,3 5-10 0,0 1-5 16,0 0 0-1,0 0-7-15,0 0-1 0,0 0-15 16,0 1-45-16,0 19-63 16,0 3 3-16,9-3-165 15</inkml:trace>
  <inkml:trace contextRef="#ctx0" brushRef="#br0" timeOffset="194331.67">31593 14903 351 0,'0'0'441'16,"0"0"-341"-16,0 0-63 15,0 0-26-15,0 0 24 16,0 0-1-16,-9-16-24 16,9 16-10-16,0 23-9 15,0 12 9-15,0 15 4 16,0 8-3-16,0 1-1 15,0-2 1-15,0-8-1 0,0-7 0 16,-5-10 1 0,-11-8-1-16,-3-4-12 0,0-9 0 15,4-2-15-15,5-4 6 16,4-1 8-16,4-3 0 16,2-1 13-16,0 0 2 15,0 0-1-15,12 0 27 16,14-3-19-16,8-6-9 15,11 2-1-15,-1 3-1 16,4 2-41-16,-4 2-42 16,-4-2-107-16,-14-3-369 15</inkml:trace>
  <inkml:trace contextRef="#ctx0" brushRef="#br0" timeOffset="194581.11">31338 14967 798 0,'0'0'57'15,"0"0"41"-15,0 0-59 16,0 0-2-16,-31-98 7 16,31 87-12-16,0 7-9 15,0-1-5-15,6 5-15 16,14 0-3-16,8 0-2 15,8 0-2-15,6 2-26 16,8 10-17-16,5 4-4 0,10-1-36 16,2-1-76-1,1-7-401-15</inkml:trace>
  <inkml:trace contextRef="#ctx0" brushRef="#br0" timeOffset="194948.34">31906 15182 218 0,'0'0'452'0,"0"0"-355"15,0 0-24-15,0 0-12 16,0 0 35-16,0 0-32 16,0-20-29-16,0 20-25 15,0 0-10-15,0 0-5 16,-1 20-6-16,-2 13 11 16,1 7 0-16,-1 5 0 15,3-2 0-15,0-3 1 16,0-1 1-16,0-4-2 15,4-6 0-15,-4-4-2 0,0-6-20 16,0-1-49 0,-21-9-59-16,-4-9-128 0</inkml:trace>
  <inkml:trace contextRef="#ctx0" brushRef="#br0" timeOffset="195564.23">31917 15196 269 0,'0'0'374'16,"0"0"-296"-16,0 0 5 0,0 0 11 15,0 0-40-15,0 0 12 16,60-80-38-16,-43 78-21 15,4 2-7-15,4 0 0 16,-3 4-2-16,-2 12-1 16,-8-1 3-16,-9 7-4 15,-3 0 0-15,0 2-3 16,-10 1 5-16,-11 0 2 16,-3 3 1-16,6-4-1 15,-1-4-3-15,4-3-13 16,0-3-15-16,2-4 15 15,-3-4-2-15,-4 1 7 16,4-5 4-16,-3 0 4 16,9-2 3-16,5 0 1 0,5 0 1 15,0 0 1 1,0 0 4-16,5 0 10 0,15 0-17 16,4 0 1-16,0-4-1 15,2 4 0-15,3 0 0 16,-2 0 0-16,9 0 0 15,6 0 0-15,0 4 0 16,5 6-5-16,-2 3 4 16,-1 1-3-16,-10 2-2 15,-8 3-12-15,-11-4-7 16,-9 0-13-16,-6-3 15 0,0-2 18 16,-15 2 5-1,-11 0 0-15,-10 0 14 0,-4-4 10 16,-13-1-1-16,-9 1-12 15,-8-3-1-15,-7 0-10 16,-6-3-50-16,3-2-202 16</inkml:trace>
  <inkml:trace contextRef="#ctx0" brushRef="#br0" timeOffset="201479.15">32447 15292 220 0,'0'0'271'0,"0"0"-148"16,0 0-28-16,0 0 8 16,0 0-31-16,0 0-23 15,0 0 3-15,64-89-33 16,-51 77-16-16,1 0 8 16,2-2-9-16,2 0 7 15,2-3-5-15,-4-10 5 16,-1-3-3-16,-3-9 7 15,1-2 1-15,-7-3-5 0,3-3-7 16,-3 4-1 0,-5-4 0-16,3-3 0 0,-4 3-1 15,0 0 1-15,0 5 2 16,0 3 1-16,-11 0 0 16,-3 2-1-16,-2-2-2 15,-4-1-1-15,-6-5 1 16,0-3 5-16,-6-2-6 15,1 0 0-15,-4 0-1 16,3 6 1-16,0 5 0 16,-3 6-6-16,2 8 6 15,-7 5-4-15,-8 4-3 16,-7 5 4-16,-3 0-4 16,-1 5 5-16,-3-1 1 0,-1 2 0 15,3 0-1 1,2 3-1-16,0 2 2 0,3 0-1 15,3 0-1-15,1 0-14 16,3 0 4-16,2 0 2 16,2 1 3-16,2 5 7 15,-2 0 1-15,0 1 0 16,2-2-1-16,-3 1 0 16,2-1-3-16,-1-1 3 15,5 3-3-15,-2-3 1 16,6-1-1-16,-3-1 1 15,-4-2 1-15,1 0 2 16,-1 0 0-16,5 0 0 16,7 0-3-16,5 0-3 0,9 0 4 15,6-2 2 1,3 0 0-16,1 1 0 0,1-1 0 16,1 2-1-16,1 0 3 15,0-2-3-15,-2 2 2 16,1 0-1-16,3 0 0 15,1 0-1-15,0 0-4 16,0 0 4-16,0 0-20 16,0 0-17-16,8 0-9 15,15 0 5-15,7 0-37 16,8 0-87-16,3-5-248 0</inkml:trace>
  <inkml:trace contextRef="#ctx0" brushRef="#br0" timeOffset="201779.21">31209 13822 372 0,'0'0'236'0,"0"0"-71"15,0 0-125-15,0 0 4 16,0 0-11-16,0 0-14 16,-78-28-19-16,25 31-1 15,-3 13 1-15,-5 5 0 16,-1 5 3-16,-1-1-3 15,4 2 0-15,8-3-1 16,14 1 1-16,17-1 0 16,11 2-1-16,9 8-1 0,10 3 2 15,25 9 0 1,9 1 0-16,11 2 0 0,-2 3 0 16,2-1 0-16,-2 2 0 15,-10 3-4-15,-9-5-80 16,-8-7-120-1,-16-11-387-15</inkml:trace>
  <inkml:trace contextRef="#ctx0" brushRef="#br0" timeOffset="204463.21">30228 13497 371 0,'0'0'12'0,"0"0"50"0,0 0-29 15,0 0 24-15,0 0 17 16,0 0-32-16,0 0-1 15,-2-16 4-15,2 13-2 16,0-3-6-16,0 3-3 16,0-1-7-16,0 1-7 15,0-1-11-15,0 3 0 16,0-2 5-16,0 0-9 16,0 2-5-16,6 1 1 15,-1 0-1-15,7 0 0 16,7 0 0-16,7 0 0 15,10 0 2-15,2 4-2 16,13 4-3-16,8 1 3 16,19-4-2-16,12 0-2 0,11 1 3 15,14-1 0-15,14-2-1 16,8-1-6-16,13-2-4 16,4 0-9-16,-6 0 3 15,-4 0 5-15,-9-5 7 16,-10-2 5-16,-12 1 1 15,-7 3 0-15,-12 3 1 16,-14 0-1-16,-18 0 0 16,-14 0 0-16,-17 0 0 15,-15 0 3-15,-9 0 0 16,-7 0 22-16,0-5-2 16,0-5-17-16,0-1 2 0,0 1-7 15,0 0 0 1,-2 1-1-16,-4 2 0 0,-6-1 0 15,-6 1 2-15,-7 0-2 16,-2 1-1-16,-5 0-4 16,-8 0 5-16,-1-1 2 15,0 0 0-15,-3 0-4 16,7 0 4-16,8 2-1 16,12 3-1-16,7 0 3 15,6 2 0-15,4 0-3 16,0 0-3-16,6 0 0 15,24 7 2-15,16 9 0 16,11-2-3-16,8 4 2 0,-1 0-1 16,-6 0-13-1,-4-3 5-15,-13 0 4 0,-11-4 5 16,-15-6 2-16,-14-1-5 16,-1 1 1-16,-14-1 4 15,-14 6 11-15,-12 2 15 16,2 3-22-16,2-1 1 15,6 1-2-15,12 0-3 16,7 0 4-16,7 4-8 16,4 1 0-16,0 4-9 15,23-1-29-15,21 1-88 16,14-6-261-16</inkml:trace>
  <inkml:trace contextRef="#ctx0" brushRef="#br0" timeOffset="205045.8">33679 13320 607 0,'0'0'70'0,"0"0"-13"15,0 0 27-15,0 0-18 0,0 0-18 16,0 0 9 0,-17-10-4-16,17 10-20 0,0 0-4 15,0 0-11 1,0 0-8-16,0 0-3 0,0 4-7 15,-6 16-10-15,-7 12 10 16,1 8 2-16,-2 8 0 16,9 2-2-16,5 5 0 15,0-1 2-15,4 0 0 16,11-7 1-16,0-8 0 16,-4-12-3-16,-4-13 1 15,-4-11-5-15,-3-1 2 16,0 2-50-16,-20-4-45 15,-10 0-4-15,-3-13-262 16</inkml:trace>
  <inkml:trace contextRef="#ctx0" brushRef="#br0" timeOffset="205694.96">33331 13214 518 0,'0'0'61'0,"0"0"6"0,0 0 19 16,0 0-18-16,0 0-25 15,0 0-11-15,-21-17-14 16,16 17-13-16,-6 7-5 16,-6 15 1-16,-4 3 6 15,1 7-3-15,-1 6-2 16,6 5 7-16,4 4 5 16,6 0-3-16,5 4-1 15,0 3 2-15,16 1-2 16,14 6 1-16,2-2-7 15,11-3 4-15,7-6-5 16,3-11-2-16,14-7 3 16,5-11-1-16,8-3 0 0,7-8 1 15,-2-3-4-15,1-2 1 16,-8-4-1-16,-6-1 0 16,-14 0 2-16,-6-1 3 15,-13-20-4-15,-8-7 10 16,-2-7 1-16,-3-13 2 15,-5-9-12 1,2-9-1-16,0 0-1 0,-1 1-1 16,-6 4 0-16,-5 3 0 15,-11 5 1-15,0 6-1 16,-32 3-1-16,-27 2 2 16,-28 4-5-16,-21 5 5 0,0 5 1 15,4 5 0-15,13 10 1 16,12 11-2-16,7 2-2 15,10 14-5-15,6 23-13 16,-1 10-41-16,3 5-48 16,-6 0-187-16</inkml:trace>
  <inkml:trace contextRef="#ctx0" brushRef="#br0" timeOffset="211293.98">17016 16050 549 0,'0'0'99'0,"0"0"-74"0,0 0 3 15,0 0-4-15,0 0 14 16,0 0 17-16,0 0 10 16,0-65-17-16,5 63-20 15,-5 2 10-15,0 0-9 16,1 0-12-16,0 0-12 16,7 0-5-16,6 0-4 15,11 16 3-15,10 12-2 16,3 16 1-16,7 12 2 15,-1 9-3-15,6 6 0 16,-1-1-1-16,4-5-7 0,-5-9 4 16,-11-9 0-16,-12-9-9 15,-12-13-5-15,-10-11 7 16,1-8 7-16,-4-6-10 16,0 0 17-16,3-6 4 15,5-26 14-15,2-14-10 16,9-18-2-16,10-8-3 15,7-12 15-15,6-7-1 16,6-2-3-16,3 2-6 16,0 10 7-16,-10 16-3 15,-12 18-5-15,-9 16 2 16,-11 16 3-16,-4 8-1 16,-4 7-6-16,-1 0-5 0,0 0-21 15,0 9-44-15,0 16 4 16,4 10 43-16,-3 10-37 15,3 4-59-15,-4-3-84 16</inkml:trace>
  <inkml:trace contextRef="#ctx0" brushRef="#br0" timeOffset="211760.5">17982 16320 482 0,'0'0'98'0,"0"0"-47"16,0 0-1-16,0 0 23 15,0 0-27-15,0 0-8 16,2-72-11-16,-2 67-13 16,0 3 4-16,-4 0 0 15,-4 2-4-15,-12 0-14 0,-5 0 2 16,-7 4-4-16,-8 11 4 15,4 6-1-15,5 6 0 16,8 3 3-16,7 7-1 16,6 5-3-16,10 0 1 15,0-3-1-15,4-3 0 16,23-4 0-16,14-8 0 16,10-3-2-16,13-8-27 15,5-7-68-15,-2-6-103 16</inkml:trace>
  <inkml:trace contextRef="#ctx0" brushRef="#br0" timeOffset="212293.68">18378 16320 147 0,'0'0'76'16,"0"0"-38"-16,0 0 84 16,0 0-2-16,0 0-47 15,0 0-22-15,41-20-32 16,-41 20-12-16,0 0 2 16,0 0 4-16,0 0 6 15,0-1 11-15,0 1 4 16,0-1 13-16,0-1 3 15,0 0-13-15,-8 0-29 16,-12 0-8-16,-8 2-1 16,-4 0 1-16,-2 8 1 0,3 9 1 15,8 4-2 1,6 2 4-16,7 4-4 0,5 3 2 16,5 3-3-16,0 0 2 15,7-3-1-15,18-1 1 16,12-3-1-16,11-6-10 15,17-7-69-15,8-13-83 16,5 0-274-16</inkml:trace>
  <inkml:trace contextRef="#ctx0" brushRef="#br0" timeOffset="212584.01">18995 16292 707 0,'0'0'113'16,"0"0"-41"-16,0 0-28 16,0 0 6-16,0 0-27 15,0 0-13-15,-9-24-8 16,19 23-2-16,13 1 0 15,12-2 5-15,1 2-1 16,8 0-4-16,4 0 0 0,0 0-1 16,-5 0-44-16,1 5-56 15,-11 0-139-15</inkml:trace>
  <inkml:trace contextRef="#ctx0" brushRef="#br0" timeOffset="212791.59">18980 16442 730 0,'0'0'153'16,"0"0"-114"-16,0 0-39 0,0 0 0 16,0 0 7-16,0 0 1 15,42 0-3-15,10 0 7 16,6 0-12-16,1 5-14 15,-4 2-61-15,-6-5-140 16</inkml:trace>
  <inkml:trace contextRef="#ctx0" brushRef="#br0" timeOffset="-200323.22">19963 16324 435 0,'0'0'76'0,"0"0"-27"0,0 0 11 16,0 0-2 0,0 0-10-16,0 0 11 0,0 0-31 15,0 0-15-15,-27-54 9 16,27 54-10-16,0 0-10 15,0 0-2-15,-3 0 0 16,-5 0-5-16,-10 15 3 16,-4 12 1-16,-4 8 1 15,5 4-1-15,2 3 2 16,7 0-1-16,2-5 0 16,1-3 0-16,3-5 0 15,-1-8 0-15,0-5 0 16,3-8 0-16,0-2 0 15,4-6-1-15,0 0 2 16,0 0 0-16,0 0 5 16,0 0 17-16,0 0 13 0,0 0-3 15,0 0-12-15,0 0-11 16,7 0-10 0,14-6-1-16,14 3 0 0,9 3-2 15,11 0-10-15,-2 0-20 16,-3 0-9-16,-7 0-20 15,-13 2-53-15,-10-2 1 16,-13 0-142-16</inkml:trace>
  <inkml:trace contextRef="#ctx0" brushRef="#br0" timeOffset="-200072.07">19647 16285 560 0,'0'0'8'16,"0"0"59"-16,0 0-1 16,0 0 21-16,0 0-23 15,0 0 8-15,-74-86-46 16,74 86 11-16,0-7-28 16,15 2-7-16,11-2 4 15,3 4-8-15,10 1 2 16,8 2-4-16,11 0-19 15,8 0-32-15,3 2-36 16,4 6-114-16,-4-1-337 0</inkml:trace>
  <inkml:trace contextRef="#ctx0" brushRef="#br0" timeOffset="-199727.31">20244 16418 613 0,'0'0'131'0,"0"0"-110"16,0 0-11-16,0 0 21 0,0 0-12 15,0 0-15-15,-9 16-3 16,3 0 0-16,-1 5 3 15,2 2 3-15,0 0 8 16,0 1-1-16,2 2 11 16,3-1-19-16,0-5 9 15,0 1-12-15,0-7 2 16,0-1-4-16,0-1-1 16,0 0 2-16,0 0-2 15,-2 2-2-15,-11 1-60 16,-5-5-56-16,-3-7-194 15</inkml:trace>
  <inkml:trace contextRef="#ctx0" brushRef="#br0" timeOffset="-199308.17">20259 16411 541 0,'0'0'54'15,"0"0"2"-15,0 0 22 16,0 0-57-16,0 0-2 16,0 0-11-16,130-61 12 15,-93 61-1-15,-7 0-10 16,-11 0-9-16,-12 21 0 16,-7 9-5-16,-11 9 5 15,-20 5 0-15,-1 1-23 16,4-4-35-16,12-11 13 0,12-8 9 15,4-4 29-15,17-11-7 16,21 0 12-16,8-1 2 16,-4-2 3-16,-8 0 12 15,-10 0 17-15,-13 0 14 16,-7-4-22-16,-4 2 14 16,0-2-12-16,0 3-21 15,-3 2 1-15,-14 0 32 16,-9 3-12-16,-7 1-20 15,-2-1-6-15,0-1 0 0,7 1-20 16,3-4-63 0,8-4-105-16</inkml:trace>
  <inkml:trace contextRef="#ctx0" brushRef="#br0" timeOffset="-199082.08">20734 16487 842 0,'0'0'93'0,"0"0"-27"16,0 0-30 0,0 0-6-16,0 0-18 0,0 0-12 15,0-28-4-15,0 28-51 16,0 7-34-16,4 9 27 15,5 2-34-15,-3-4-94 16</inkml:trace>
  <inkml:trace contextRef="#ctx0" brushRef="#br0" timeOffset="-198772.42">21065 16408 608 0,'0'0'134'0,"0"0"-19"0,0 0-62 15,0 0 26-15,0 0-38 16,0 0-18-16,-3-29-16 16,3 29-7-16,0 4-5 15,0 13 0-15,0 8 5 16,0 9-2-16,0 3 2 15,0 6 0-15,0 0 0 16,0-4 2-16,0-2-2 16,0-4 0-16,0-4-23 15,0-2-48-15,-13-8-49 16,-16-10-103-16</inkml:trace>
  <inkml:trace contextRef="#ctx0" brushRef="#br0" timeOffset="-198357.28">21007 16376 680 0,'0'0'57'16,"0"0"-5"-16,0 0-37 16,0 0 9-16,73-96 25 15,-43 89-34-15,4 2-14 16,-3 5 4-16,-2 0-5 15,-13 0 0-15,-6 14-4 0,-9 4 2 16,-1 8-6 0,-1 0-7-16,-20 6 5 15,-4-3-10-15,-1-6 17 0,-6-2 2 16,1-7 0-16,0-5 1 16,2-5 0-1,12-4 2-15,6 0 0 0,3 0 0 16,8 0 13-16,0 0-13 15,0 0 1-15,4 0 1 16,12 3-2-16,8 1 0 16,-2 5 0-16,6 8 1 15,2 5-3-15,0 3 0 16,1 5 0-16,3-2 0 16,-1 2-2-16,0-1-23 0,-7-6-152 15,-2-5-178-15</inkml:trace>
  <inkml:trace contextRef="#ctx0" brushRef="#br0" timeOffset="-198084.4">21445 16609 642 0,'0'0'137'16,"0"0"-71"-16,0 0 2 15,0 0-15-15,0 0-16 16,0 0-18-16,-6-9-13 0,6 9-6 16,0 0 0-1,0 5-2-15,0 11 0 0,0 5 2 16,0 3 1-16,0 1 1 16,5 0-1-16,1 1 1 15,0 0-2-15,-3-3-2 16,-2 0-5-16,-1-3-46 15,0-3-46-15,-19-6-139 16</inkml:trace>
  <inkml:trace contextRef="#ctx0" brushRef="#br0" timeOffset="-197606.72">21477 16571 581 0,'0'0'91'0,"0"0"5"16,0 0-50-16,0 0-7 16,0 0-3-16,0 0-12 15,118-65-18-15,-97 65 0 16,-1 0-2-16,1 0-1 15,-1 6-3-15,-7 11 0 0,-8 5 0 16,-5 3-1 0,0 4-1-16,-15-4 2 0,-9-4 0 15,0-4 2-15,9-4 0 16,9-3-3 0,6 0 1-16,6-1-7 0,28 3-2 15,8 1 3 1,7-1-29-16,-1 4-26 0,-10-4 1 15,-12-1 16-15,-11-2 29 16,-8-2 10-16,-7 0 5 16,0 0 22-16,-23 1 45 15,-7-1 7-15,-3 0-54 16,-1 1 9-16,-4-1-24 0,3 2-3 16,-1-1-2-16,4 2-21 15,8-4-92-15,9-6-171 16</inkml:trace>
  <inkml:trace contextRef="#ctx0" brushRef="#br0" timeOffset="-197249.03">22280 16558 651 0,'0'0'140'0,"0"0"-98"15,0 0-4-15,0 0 8 16,0 0-7-16,0 0-20 15,0-7-9-15,10 7-5 16,16 0 2-16,16 0 12 16,5 0-7-16,9 0-11 15,4 9-2-15,1-2 1 16,-8 0-11-16,-7-3-42 16,-13 0-36-16,-12-4-137 15,-11 0-303-15</inkml:trace>
  <inkml:trace contextRef="#ctx0" brushRef="#br0" timeOffset="-197031.47">22526 16383 746 0,'0'0'113'16,"0"0"-61"-16,0 0-13 15,0 0-7-15,0 0-13 16,0 0-19-16,-2 15 0 15,2 17 0-15,0 8 1 16,1 7 1-16,4 0 1 0,-3 3-3 16,1-3 0-1,-3-4-18-15,0-7-81 16,0-13-113-16</inkml:trace>
  <inkml:trace contextRef="#ctx0" brushRef="#br0" timeOffset="-196606.25">22780 16340 731 0,'0'0'62'15,"0"0"-1"-15,0 0-44 16,0 0 9-16,0 0-20 15,0 0-3-15,36 29-3 16,-21 6 2-16,1 10 2 16,-3 5-4-16,5-1 0 15,-3-3 3-15,3-3-1 16,1-9-2-16,-8-7 2 16,-5-10-2-16,-2-10-3 15,-3-4-4-15,3-3 4 16,7 0 3-16,5-10 12 15,8-17-8-15,3-9 1 16,5-14 14-16,-1-9 25 0,0-7-14 16,0-1-12-1,-1 9-6-15,-7 12-6 0,-3 15-4 16,-8 14-2-16,-3 8-1 16,-5 9-2-16,-4 0-43 15,0 7-66-15,0 16 14 16,0 1-79-16</inkml:trace>
  <inkml:trace contextRef="#ctx0" brushRef="#br0" timeOffset="-196265.19">23352 16479 629 0,'0'0'147'15,"0"0"-45"-15,0 0-69 16,0 0 4-16,0 0-2 16,0 0-20-16,-4-11-15 15,3 18-4-15,-1 9 4 16,0 10 2-16,-1 3 8 15,3-1 6-15,0-2-8 16,0 0 2-16,0 0-8 16,0-2-1-16,0-4-1 0,0-1-2 15,0-3-1 1,0 0-62-16,0-7-74 0,0-6-179 16</inkml:trace>
  <inkml:trace contextRef="#ctx0" brushRef="#br0" timeOffset="-195808.83">23430 16427 567 0,'0'0'111'0,"0"0"73"15,0 0-163-15,0 0 26 16,0 0-13-16,0 0 10 16,64-41-43-16,-33 41 5 15,-3 0-6-15,-6 3-5 16,-9 16 4-16,-11 3-3 16,-2 5-5-16,-11 3 4 15,-19-1-2-15,4-6-24 16,9-2 21-16,12-1 0 15,5-2-29-15,7-2-27 16,18 1 14-16,6-1-62 0,-5 1 84 16,-5-3 23-16,-9-4 5 15,-4-3 2-15,-6-4 8 16,-2 0 41-16,0-3 18 16,0 2-4-16,0-1-13 15,-2 3-19-15,-18 1 2 16,-6 2-5-16,-10-2-22 15,5 0-6-15,3 2-16 16,4-4-72-16,12-3-115 16</inkml:trace>
  <inkml:trace contextRef="#ctx0" brushRef="#br0" timeOffset="-195475.43">23860 16487 540 0,'0'0'367'0,"0"0"-281"16,0 0-73-16,0 0-10 16,0 0 18-16,0 0-19 15,1 25 0-15,-1 4 5 16,0 1-1-16,0 1 8 15,0-2-6-15,0-1-5 0,-1-3-1 16,-4-6 2 0,0-2-3-16,5-2-1 0,0-5-5 15,0 1 5 1,10-2 5-16,9-2-5 0,8-4 1 16,5-3-5-16,5 0-19 15,-1 0-35-15,-4 0-39 16,-7 0-159-16</inkml:trace>
  <inkml:trace contextRef="#ctx0" brushRef="#br0" timeOffset="-195240.4">23930 16588 752 0,'0'0'104'0,"0"0"-58"15,0 0 19-15,-111-104-29 16,94 84 13-16,10 3-20 16,7 4-20-16,0-3-8 15,19 2-1-15,6 6-7 16,7 3 4-16,-1 5-36 16,5 0-7-16,3 0-17 15,1 10-49-15,1 0-96 16</inkml:trace>
  <inkml:trace contextRef="#ctx0" brushRef="#br0" timeOffset="-194792.39">24525 16600 509 0,'0'0'125'16,"0"0"-48"-16,0 0 4 15,0 0 9-15,0 0-9 16,0 0-9-16,-2-20-23 16,2 20-26-16,0 0-9 15,2 0-4-15,22 0-3 16,20 0-7-16,9 0-1 15,11 0 0-15,6 0-2 0,4 4 2 16,-2 0-28 0,-4 2-12-16,-11-5-47 0,-16-1-78 15,-16 0-369-15</inkml:trace>
  <inkml:trace contextRef="#ctx0" brushRef="#br0" timeOffset="-194559.72">24824 16386 772 0,'0'0'92'0,"0"0"-72"16,0 0 16-16,0 0 12 16,0 0-38-16,0 0-8 0,0 64 14 15,0-20 4-15,4 8-9 16,11 2 3-16,0-3-13 15,1-3 1-15,0-2-2 16,-5-3-38-16,0-10-99 16,-2-13-293-16</inkml:trace>
  <inkml:trace contextRef="#ctx0" brushRef="#br0" timeOffset="-194191.25">25653 16447 805 0,'0'0'111'15,"0"0"-71"-15,0 0-37 16,0 0 1-16,0 0 14 16,0 0-1-16,-3 2-8 15,3 19-6-15,0 8 21 16,0 6-4-16,0 2-5 16,0 4-6-16,0-1-3 15,0-1-3-15,0-2-1 16,9-4-1-16,-3-5 4 15,-2-1-5-15,-3-7-9 0,-1-1-46 16,0-8-45-16,0-7-182 16</inkml:trace>
  <inkml:trace contextRef="#ctx0" brushRef="#br0" timeOffset="-193927.22">25878 16674 754 0,'0'0'129'0,"0"0"-94"16,0 0-34-16,0 0 5 15,107-20 14-15,-64 20-5 16,3 0-9-16,6 0-6 15,-3 0 0-15,-4 6-2 16,-3 1-1-16,-12-2-48 16,-4-5-76-16,-16 0-177 15</inkml:trace>
  <inkml:trace contextRef="#ctx0" brushRef="#br0" timeOffset="-193677.91">26086 16470 700 0,'0'0'180'0,"0"0"-114"0,0 0-44 16,0 0-4 0,0 0-9-16,0 0-8 0,0 71 15 15,11-27 44-15,7 2-44 16,-2-1-8-16,0-3-2 15,1-1-6-15,-4-2 0 16,-4-1 0-16,-5-3-73 0,-4-9-76 16,0-14-253-16</inkml:trace>
  <inkml:trace contextRef="#ctx0" brushRef="#br0" timeOffset="-193374.65">26544 16507 726 0,'0'0'162'15,"0"0"-125"-15,0 0-13 16,0 0-4-1,0 0-14-15,0 0-4 0,-2 68 37 16,2-31-20-16,0 3-6 16,6-1-6-16,4 0 2 15,0-3-5-15,0-2-3 16,-2-3-1-16,-8-3 0 16,0-1-31-16,-8-10-76 15,-18-8-146-15</inkml:trace>
  <inkml:trace contextRef="#ctx0" brushRef="#br0" timeOffset="-192859.39">26558 16473 407 0,'0'0'223'0,"0"0"-61"15,0 0-120-15,0 0 22 16,0 0-16-16,38-96-12 16,-27 85 0-16,1 4-17 0,5-2-16 15,5 2 9-15,7 4-6 16,7 3-6-16,1 0 0 15,-2 3-7-15,-11 13 3 16,-15 4-11-16,-9 5-10 16,-9 3 2-16,-23 3 23 15,-5-7 1-15,8-2 0 16,11-7-1-16,12-1 0 16,6-1 0-16,9 3-3 15,22 2 2-15,9-1-20 16,-4 2-23-16,-6-2 16 15,-15-3 8-15,-13-5 11 16,-2-2 4-16,0 1 5 16,0-3 2-16,-1-2 22 15,-10 3-14-15,-4-1-3 0,-6-1 2 16,-6 3-8-16,-6-2-1 16,-5 2-6-16,2-3-76 15,6-3-175-15</inkml:trace>
  <inkml:trace contextRef="#ctx0" brushRef="#br0" timeOffset="-192542.37">27030 16294 785 0,'0'0'77'0,"0"0"-50"16,0 0-22-16,0 0 7 15,0 0 42-15,123 16-12 16,-82 16-6-16,4 12-20 16,-7 10-1-16,-6 5 5 15,-9 4-13-15,-11-3-2 16,-12 1-2-16,0-4-3 15,-23-1 0-15,-18 3 0 0,-19-5-2 16,-14-2-16 0,-16-7-51-16,-17-11-58 0,-7-19-151 15</inkml:trace>
  <inkml:trace contextRef="#ctx0" brushRef="#br0" timeOffset="-192006.22">25640 16192 499 0,'0'0'110'0,"0"0"-97"0,0 0 8 16,0 0 66-16,0 0-19 16,0 0-32-16,0 22-8 15,0 7 51-15,-12 8-48 16,-4 9 16-16,-3 12-34 15,4 7 20-15,7 6-23 16,8 4-2-16,0-4-7 16,15-7-1-16,12-3-2 15,-6-2 2-15,5-7-15 16,-3-7-40-16,10-11-46 0,6-14-107 16</inkml:trace>
  <inkml:trace contextRef="#ctx0" brushRef="#br0" timeOffset="-191135.65">27638 16624 659 0,'0'0'165'16,"0"0"-38"-16,0 0-52 15,0 0-45-15,0 0-7 16,0 0-15-16,0 0 1 16,0-14-9-16,0 14-3 15,0 0-7-15,0 0-45 16,0 7-24-16,7 6 4 16,8-6-196-16</inkml:trace>
  <inkml:trace contextRef="#ctx0" brushRef="#br0" timeOffset="-190793.03">27888 16457 508 0,'0'0'313'0,"0"0"-212"16,0 0-69-16,0 0 0 16,0 0 12-16,0 0-10 15,-5-17-19-15,5 27-14 0,0 15 0 16,0 3 12 0,0 5 2-16,5 1 4 0,-2 1-11 15,4 0-4-15,1 3-4 16,5-5 0-16,2 1 2 15,1-4-4-15,-6-2-5 16,-5-5-47-16,-5-6-59 16,-15-15-62-16,-17-2-298 15</inkml:trace>
  <inkml:trace contextRef="#ctx0" brushRef="#br0" timeOffset="-190359.04">27904 16379 20 0,'0'0'467'0,"0"0"-334"16,0 0-43-16,0 0 11 15,41-94-14-15,-26 89-29 16,5 0-42-16,8 2-6 15,4 3-9-15,8 0-1 16,-3 3 0-16,-5 16 0 16,-8 1-1-16,-17 4-4 15,-7 3 2-15,-4 3 2 16,-24-3-2-16,-10-2 3 16,-7-9 1-16,3-6 5 15,8-3-4-15,8-5 0 16,13 0 0-16,8-2 0 0,5 0 4 15,0 0-3-15,0 0-3 16,0 7-3-16,0 1-1 16,10 7 4-16,13 5 2 15,7 6 0-15,6 1-2 16,5 5 0-16,3 1-4 16,2-1-37-16,2-1-15 15,-7-6-79-15,-7-7-173 16</inkml:trace>
  <inkml:trace contextRef="#ctx0" brushRef="#br0" timeOffset="-189966.78">28425 16619 671 0,'0'0'146'0,"0"0"-90"15,0 0-23-15,0 0 32 16,0 0-11-16,0 0-9 16,0-12-19-16,0 12-22 15,0 0-2-15,0 0-2 16,0 14 1-16,0 7-2 16,0 5 1-16,0 1 0 0,0 0 5 15,0-2-5-15,0 0 2 16,0-6-6-16,4 2 10 15,-4-6-6-15,5-4 0 16,-3-3 1-16,2-3 0 16,0-1 0-16,2-2 0 15,5 3 9-15,8 1-6 16,7 1-1-16,5 0-3 16,1 0-3-16,0-1-22 15,-7 1-9-15,-5-6-14 16,-9-1-38-16,-6 0-87 15,-5-1-458-15</inkml:trace>
  <inkml:trace contextRef="#ctx0" brushRef="#br0" timeOffset="-189608.87">28641 16699 753 0,'0'0'167'16,"0"0"-94"-16,0 0-49 0,0 0-16 15,0 0 0 1,0 0-3-16,-87-45 7 16,65 36 16-16,1-5-13 15,1-3 1-15,-1-6-5 0,10-4 20 16,1-1-7-1,7 1-13-15,3 0 10 0,0 1-20 16,14 4-1-16,13 1-2 16,8 8-5-16,12 6-9 15,0 7-3-15,4 0-14 16,-3 18-2-16,-7 7-8 16,-12 9-2-16,-11-1-42 15,-18-2-103-15,0-3-406 16</inkml:trace>
  <inkml:trace contextRef="#ctx0" brushRef="#br0" timeOffset="-174438.32">17532 17328 220 0,'0'0'291'16,"0"0"-263"-16,0 0 32 16,0 0-21-16,0 0 25 15,0 0-2-15,0 0-34 16,0 0 11-16,0-15 3 15,0 14-3-15,0-1-14 16,0-2-12-16,0 3-9 16,0-4-2-16,0 1 1 15,0 1 0-15,0 1-1 16,0 2-2-16,0 0 0 0,0 0 0 16,0 0 0-16,0 0 0 15,0 0 2-15,0 0-1 16,0 0 1-16,0 0-1 15,0 0 1-15,0 0-1 16,0 0-1-16,0 0 0 16,0 0 0-16,0 0-1 15,0 0 1-15,0 0-1 16,0 0-1-16,0 0 2 16,0 0-1-16,0 0-3 15,0 0 3-15,0 0-4 16,0 0-1-16,0 0 3 15,0 3-1-15,0 8 2 16,-2 4 2-16,-8 0 0 16,0 3 0-16,-3 1 2 0,5 4-1 15,-2 3-1-15,4 5-1 16,2 4 1-16,0 7 0 16,2 2-2-16,-2-2 2 15,2 0 0-15,-7-5 2 16,3-7-1-16,-2-5-2 15,3-4 1-15,3-4-24 16,2-3-49-16,0-11-112 16,2-3-10-16</inkml:trace>
  <inkml:trace contextRef="#ctx0" brushRef="#br0" timeOffset="-173830.4">17831 17476 48 0,'0'0'453'0,"0"0"-348"0,0 0-90 16,0 0 2-1,0 0-2-15,0 0-2 0,-5 0-4 16,5 0 4-16,0 0 7 16,-3 0 4-16,1 0 2 15,-1 0-5-15,-1 1-14 16,-4 2-6-16,-2 4 0 15,-1 3-1-15,1 4 0 16,1 2 1-16,2 3 3 16,-1 4 5-16,6-1-7 15,2 2 2-15,0 0 4 16,0-3-8-16,10-1 0 0,6-3 3 16,5-5-2-1,1-4-1-15,4-6 0 0,4-2 1 16,2 0-1-16,-2-11 0 15,0-10 0-15,-12-6 0 16,-8-1 0-16,-9-4 0 16,-1-2 0-16,-5 0 7 15,-18 2 31-15,-3 9-1 16,0 4-10-16,-4 7-8 16,2 7-17-16,2 5-2 15,0 0-23-15,1 0-24 16,10 8-21-16,6 9-56 15,9 0-21-15,0-7-193 16</inkml:trace>
  <inkml:trace contextRef="#ctx0" brushRef="#br0" timeOffset="-173130.07">18148 17419 419 0,'0'0'44'0,"0"0"-39"0,0 0-1 15,0 0 15 1,0 0 22-16,0 0 7 16,0 0-6-16,0 0-13 15,0 0 5-15,0 0-4 16,0 0-8-16,0 0-12 0,0 0-10 16,0 0 0-16,0 17 0 15,5 12 25-15,2 10 16 16,0 7-7-16,2 5-17 15,1 3-7-15,0-5-6 16,0-4-3-16,0-9 0 16,0-8 0-16,-4-12-1 15,-1-8 1-15,-4-6 3 16,-1-2-1-16,5-3 17 0,4-25 50 16,4-13-69-16,8-12 2 15,2-10-2-15,0-6-2 16,2-2 2-16,1 8-1 15,-1 12 3-15,-6 16 14 16,-5 13-2-16,-4 12-9 16,-5 5-6-16,0 4-1 15,1 1-7-15,9 0-52 16,5 6-15-16,1 17-13 16,0 2-63-16,0 3-82 15</inkml:trace>
  <inkml:trace contextRef="#ctx0" brushRef="#br0" timeOffset="-172882.56">18819 17534 784 0,'0'0'108'0,"0"0"-37"16,0 0-37-16,0 0-12 15,0 0 9-15,0 0-13 16,-10-16-18-16,10 16 3 16,17-2-3-16,15 2 0 15,9 0 0-15,9 0-13 16,0 0-36-16,5 0-38 16,-12 0-44-16,-4 0-159 15</inkml:trace>
  <inkml:trace contextRef="#ctx0" brushRef="#br0" timeOffset="-172664.56">18848 17724 822 0,'0'0'156'15,"0"0"-118"-15,0 0-25 16,0 0 31-16,0 0-17 15,0 0-25-15,147-29-2 16,-83 24 0-16,3 5-24 0,-4 0-32 16,-1 0-70-1,-3 0-252-15</inkml:trace>
  <inkml:trace contextRef="#ctx0" brushRef="#br0" timeOffset="-172014.37">19772 17480 185 0,'0'0'366'16,"0"0"-257"-16,0 0 36 16,0 0-68-16,0 0 13 0,0 0-15 15,0-66-40-15,0 61 2 16,0 5-3-16,0 0-20 16,0 0-7-16,0 0-7 15,0 0-1-15,0 10-6 16,0 19 4-16,-4 10 3 15,3 6 0-15,-2 3 1 16,-4-3 0 0,4-5 2-16,-2-3-6 0,1-10 2 15,3-10-5-15,-1-7-1 16,0-6 4-16,2-4-6 16,0 0 9-16,0 0 1 15,0 0-1-15,0 0 0 16,0 0 2-16,0 0 2 0,0 0-4 15,0-5 0-15,0-1-2 16,2 2 1-16,13-1-7 16,8 0-5-16,9 1 0 15,11 4-10-15,12 0-4 16,8 0-25-16,-5 0-56 16,-1 0-173-16</inkml:trace>
  <inkml:trace contextRef="#ctx0" brushRef="#br0" timeOffset="-171480.34">19604 17409 319 0,'0'0'154'0,"0"0"-87"16,0 0 28-16,0 0 1 16,0 0-26-16,0 0-45 15,-25-5 6-15,24 3-4 16,1 2-2-16,-2 0 18 16,2 0-14-16,0 0-6 15,0 0-19-15,0 0 1 16,0 0-3-16,3 0-2 15,25 0-2-15,21 0 2 16,13 0 0-16,13 0 1 16,6 0-1-16,-4 0 0 0,-13 0-8 15,-13 0 4-15,-17 0-3 16,-15 0 5-16,-8 0-8 16,-2 0-10-16,1 0-52 15,1 5-15-15,4 2-90 16,-1-2-170-16</inkml:trace>
  <inkml:trace contextRef="#ctx0" brushRef="#br0" timeOffset="-170980.33">20300 17641 515 0,'0'0'192'0,"0"0"-130"15,0 0 5-15,0 0-13 16,0 0-9-16,0 0-13 15,-3-6-13-15,3 6 2 16,0 0-9-16,0 0 0 16,0 0-3-16,0 0-3 15,-2 0-6-15,2 0 1 0,0 0-1 16,0 0 0-16,0 0-3 16,0 0 2-16,0 0 1 15,0 0-2-15,0 0 0 16,0 0 1-16,0 4-2 15,0 8 3-15,-4 2 0 16,4 2 0-16,0 4 0 16,0-4 0-16,0 3 0 15,0-2-1-15,0 2 1 16,0-3 0-16,0 0 1 0,0 0-1 16,0 0 0-1,0-4-45-15,0 1-43 0,0-8-92 16,0-5-274-16</inkml:trace>
  <inkml:trace contextRef="#ctx0" brushRef="#br0" timeOffset="-170163.22">20295 17576 346 0,'0'0'113'16,"0"0"-83"-16,0 0 25 15,0 0 10-15,0 0-52 0,0 0 35 16,0-12-30 0,0 12 26-16,0 0 4 15,0-2-11-15,0 2-17 16,0-3-14-16,0 1-6 0,0-2 0 15,0 1 1-15,2-1-1 16,7 2 0-16,-1-5 0 16,7 6 0-16,3-3 1 15,4-1-1-15,3-1 0 16,3 5 1-16,2 1-1 16,-4 0 1-16,-2 0-1 15,-8 0 0-15,-8 5 0 16,-4 7-3-16,-4 2-2 15,0 5 2-15,-4 4 2 16,-9-3 1-16,-3-1 0 0,-4-3-1 16,1-7 1-16,3-1 3 15,5-4-1-15,2-2 7 16,7 0 11-16,2-2 0 16,0 0-5-16,0 0 8 15,0 0-16-15,0 0-4 16,0 0-3-16,0 3-6 15,16 1 6-15,6 1 0 16,5 4-1-16,6 1 1 16,-4 2-16-16,1 0-11 15,-4 1-2-15,-1 1 3 16,-7-1 4-16,-5-2-1 0,-6-3 15 16,-7-1 3-1,0-4 5-15,0 1 2 0,-12 1 69 16,-7 0-9-16,-9-1-29 15,-3 1 0-15,-5 0-22 16,-4 2-9-16,-8 2-4 16,1 2-44-1,-1 1-65-15,5-5-53 0,5-2-73 16</inkml:trace>
  <inkml:trace contextRef="#ctx0" brushRef="#br0" timeOffset="-167931.45">27602 16480 286 0,'0'0'229'0,"0"0"-117"16,0 0-2-16,0 0-47 15,0 0-27-15,0 0 11 16,0 0-34-16,0-38 17 15,0 38-9-15,0 0-4 16,0 0-6-16,0 0-7 0,0 0-4 16,0 1-4-1,0 20 1-15,0 11 3 0,0 13 3 16,0 6-3 0,0 2-3-16,-2 1 3 0,-1-2 1 15,-2-3-1-15,0-4 0 16,-4-7 4-16,-1-5-4 15,3-9-3-15,-4-5 3 16,3-5 0-16,1-6-1 16,2-3 1-16,3-1 0 15,2-1 0-15,0-2 2 16,0-1 0-16,0 3 1 0,0-3-1 16,0 0-1-16,2 0 2 15,14 0-3-15,5 0 0 16,9 0-1-1,-4 0-16-15,4 0-30 0,-2 0-23 16,-2 0-81-16,-4 0-27 16</inkml:trace>
  <inkml:trace contextRef="#ctx0" brushRef="#br0" timeOffset="-167665.12">27442 16644 489 0,'0'0'121'15,"0"0"-49"-15,0 0 10 16,-36-105-41-16,34 82 19 16,-2 3-16-16,4 4-15 15,0 4-4-15,0 1-13 16,6 1-10-16,9-1-2 15,6 2-2-15,7 2-2 16,7 3-3-16,6 4-28 16,5 0-12-16,-3 0-56 15,-4 7-73-15,-6 4-204 0</inkml:trace>
  <inkml:trace contextRef="#ctx0" brushRef="#br0" timeOffset="-167305.4">27773 16875 556 0,'0'0'86'0,"0"0"-38"0,0 0-2 16,0 0-24-16,0 0-3 15,0 0-4 1,0 11-12-16,0-2-3 0,0 3 2 16,0 9 12-16,0 5 11 15,0 1-14-15,0 3-4 16,-4 1-7-16,4-3 8 15,0 0-8-15,0-4 0 16,0-1-1-16,0-8-26 16,0-2-62-16,0-8-112 15</inkml:trace>
  <inkml:trace contextRef="#ctx0" brushRef="#br0" timeOffset="-166815.52">27852 16925 554 0,'0'0'83'16,"0"0"-12"-16,0 0-37 15,0 0 1-15,0 0 31 16,0 0-43-16,73-60-9 0,-53 53 9 16,-2 4-7-16,-6 1 0 15,-7 2-16-15,-5 0-3 16,0 0 1-16,0 15 2 16,-8 10 0-16,-4-1 0 15,-3 5-1-15,15-4-27 16,0-3-40-16,15-4-13 15,24-4-37-15,1-2-24 16,-4-2 85-16,-16-2 39 16,-12 0 18-16,-8-4 11 15,0-1 88-15,-3 1 15 16,-12-1-13-16,0 1-41 16,0-2-6-16,4 1-21 15,-10-1 8-15,1 3-14 16,-6-1-2-16,-9 3-20 0,-1 3 11 15,2 2-16-15,0 3-17 16,3-2-78-16,8-2-201 16</inkml:trace>
  <inkml:trace contextRef="#ctx0" brushRef="#br0" timeOffset="-164568.25">20732 17673 419 0,'0'0'73'15,"0"0"34"-15,0 0-31 16,0 0-14-16,0 0-24 0,0 0-5 16,0-16-12-16,0 16-14 15,0 0 8 1,0 0-6-16,0 0-4 0,0 0-5 15,0 0-30-15,0 0-113 16,0 7 36-16,0-4-154 16</inkml:trace>
  <inkml:trace contextRef="#ctx0" brushRef="#br0" timeOffset="-163633.05">21023 17566 434 0,'0'0'81'0,"0"0"-41"16,0 0 9-16,0 0-11 15,0 0-5-15,0 0 88 16,7-55-87-16,-7 51 20 16,3 1-13-16,-3-1-26 15,0 4 29-15,0-1-34 16,0 1 16-16,0 0-5 16,1 0-6-16,-1 0-5 15,0 0-7-15,0 0-3 16,0 22-12-16,0 8 12 15,0 12 1-15,-4 2 1 0,2 0-2 16,-2-1 2-16,3-6 1 16,1-1-3-16,0-4 1 15,0-2-2-15,0-1-16 16,0-4-59-16,0-8-50 16,1-11-238-16</inkml:trace>
  <inkml:trace contextRef="#ctx0" brushRef="#br0" timeOffset="-161450.12">21402 17701 376 0,'0'0'132'16,"0"0"-36"0,0 0-69-16,0 0 56 0,0 0-47 15,0 0-21-15,-5-14-8 16,4 14 34-16,1 0-4 15,0 0-6-15,0-2-1 16,0 2-3-16,0 0-5 16,0 0-9-16,0 0-12 15,0 0 0-15,0 0 1 16,-2 0-2-16,0 0-4 0,-3 10-11 16,-1 12 14-16,-3 4 1 15,3 1 0-15,1 0 0 16,-1 1 0-16,3-7 0 15,1-3 1-15,2-7-1 16,0-7 0-16,-4 0 3 16,4-4-6-16,0 0 7 15,0 0-3-15,-1 0 4 16,-2-14 5-16,1-9-10 16,-2-5-1-16,4-3 1 15,0 0-3-15,0 1 3 16,4 3-2-16,6 4 2 15,-3 4-1-15,6 5 1 0,-7 1 0 16,0 3 0 0,-1 3 1-16,-1 4-1 0,-4 1 5 15,0 2 3-15,0 0-8 16,1 0 0-16,4 0-3 16,2 5-2-16,4 10 3 15,1 7 1-15,2-1 1 16,4 0 1-16,0-2-1 15,1-2 0-15,4-5 0 16,-5-4-1-16,-1-5-2 16,-7-1-10-16,-4-2 0 15,2 0 8-15,-1-2 5 0,3-13-2 16,1-4-1-16,4-6-1 16,0-3-2-1,6 1-8-15,-1 3 10 0,-2 5 4 16,-3 6 0-16,-5 5 4 15,-5 3 7-15,-5 3 19 16,0 2-10-16,0 0-17 16,0 0-3-16,0 0-5 15,0 20 1-15,0 7 4 16,-9 5 2-16,1 1 1 16,3 0-1-16,0-3-2 15,-1-1 1-15,1 0-2 16,1-1 0-16,4-4-46 15,0-7-66-15,0-9-114 16</inkml:trace>
  <inkml:trace contextRef="#ctx0" brushRef="#br0" timeOffset="-160883.82">21879 17809 603 0,'0'0'109'0,"0"0"-29"15,0 0-41-15,0 0 0 16,0 0-6-16,0 0-14 16,90-8-13-16,-57 8-2 0,2 0-4 15,1 0 6-15,-6 0-5 16,-6 0 0-16,-9 0-1 15,-5-2-1-15,-7-10 1 16,-1-5 2-16,-2-5-1 16,3-5 0-16,-3-6-1 15,5 0 3-15,4-1 4 16,4 6 13-16,2 5-14 16,1 10 1-16,0 2-6 15,0 7-1-15,4 1 0 16,-2 3-1-16,0 0 1 15,-6 0-2-15,-4 18-3 16,-5 5 1-16,-3 3 4 16,0 3-1-16,0 0 1 0,0-5 0 15,0-1 0-15,4-6 0 16,7-5 0-16,5-4 0 16,0-3 1-16,7-3-1 15,-6-2 2-15,6 0-1 16,1 0 0-16,2 0-1 15,1-6 3-15,4-2-6 16,4 3 6-16,-3-2-3 16,-2 4 0-16,-9 3-7 15,-9 0-26-15,-3 0-26 0,-8 0-31 16,-1 9-19 0,0-1 35-16,0-2-110 15</inkml:trace>
  <inkml:trace contextRef="#ctx0" brushRef="#br0" timeOffset="-160117.25">23102 17704 514 0,'0'0'132'0,"0"0"-52"0,0 0-4 16,0 0-8-16,0 0-16 16,0 0-18-16,-6-3-8 15,6 3 9-15,0-2-12 16,0 2 6-16,0 0-7 15,0 0-19-15,0-2-2 16,2-1-2-16,23 1-2 16,11 0 2-16,12 0-6 15,13 2 5-15,6 0-8 16,11 0-4-16,-5 0-15 16,-5 0-54-16,-16 0-67 15,-19-3-230-15</inkml:trace>
  <inkml:trace contextRef="#ctx0" brushRef="#br0" timeOffset="-159876.39">23413 17497 767 0,'0'0'112'15,"0"0"-38"-15,0 0-41 16,0 0-10-16,0 0-2 15,0 0-10-15,-5-12-11 16,5 31-2-16,0 13 2 0,0 8 18 16,0 4-7-1,0 5-8-15,0 3-3 0,0-1 0 16,0 1-20 0,0-7-56-16,5-11-86 0,0-17-281 15</inkml:trace>
  <inkml:trace contextRef="#ctx0" brushRef="#br0" timeOffset="-157968.13">24136 17577 566 0,'0'0'206'15,"0"0"-144"-15,0 0-53 16,0 0 9-16,0 0 9 16,0 0 4-16,-11-1 3 15,11 1-10-15,0 0-5 16,0 0-2-16,-4 0-1 0,-1 0-16 16,-5 5-3-1,-6 15 3-15,-6 6 0 0,4 4 2 16,0 1 0-16,8 4-4 15,6 2 2-15,4-3 0 16,0-1 2-16,18-6-2 16,8-5-4-16,3-7-5 15,6-5-3-15,0-4-16 16,-3-6 14-16,-6 0 14 16,-4-6 0-16,-2-14 3 15,-5-6 12-15,-3-7 12 16,-1-4-19-16,-3-2-2 15,-8 2-4-15,0 2 3 16,0 5 3-16,-14 6 20 16,-2 7 19-16,1 5-17 0,-3 5-21 15,2 4-7-15,1 3-2 16,-2 0-5-16,-1 0 1 16,3 10-26-16,0 9-13 15,5 5-30-15,9 2-28 16,1-5-71-16,14-3-265 15</inkml:trace>
  <inkml:trace contextRef="#ctx0" brushRef="#br0" timeOffset="-157747.56">24629 17753 909 0,'0'0'132'16,"0"0"-68"-16,0 0-33 16,0 0 0-16,0 0 1 15,0 0-17-15,11-52-15 16,-1 52-6-16,6 1-55 16,6 11-35-16,8-3-71 15,-9-4-518-15</inkml:trace>
  <inkml:trace contextRef="#ctx0" brushRef="#br0" timeOffset="-157417.9">24795 17539 806 0,'0'0'150'0,"0"0"-84"0,0 0-24 16,0 0-17-16,0 0-8 15,0 0-3-15,18-78-13 16,3 73 1-16,4 1-2 16,-3 4-2-16,2 0-1 15,-3 0-3-15,0 0 5 16,-1 0-1-16,-3 11 2 0,-4 4-6 16,-4 7 3-16,-1 7 1 15,-2 2 2-15,3 5-1 16,-7 3 1-16,2 4-1 15,-4 0-2-15,0-1 3 16,0 1-31-16,0-4-34 16,-6-5-26-16,-9-12-140 15</inkml:trace>
  <inkml:trace contextRef="#ctx0" brushRef="#br0" timeOffset="-157233.19">24816 17736 954 0,'0'0'101'0,"0"0"-66"0,0 0-26 16,0 0-8-16,0 0-1 16,118-44 0-16,-58 44 0 15,1 0-65-15,-3 0-74 16,-6 0-241-16</inkml:trace>
  <inkml:trace contextRef="#ctx0" brushRef="#br0" timeOffset="-156867.47">25346 17573 916 0,'0'0'111'16,"0"0"-50"-16,0 0-58 0,0 0-3 15,0 0-11-15,0 0 11 16,48 91 0-16,-28-47 2 16,-2 1-2-16,-3-3 0 15,-4-8 0-15,-3-8 0 16,-6-10 0-16,-2-10 1 16,0-4 0-16,0-2 0 15,3 0 5-15,3-7 7 16,4-17 19-16,7-11-30 0,7-6-1 15,4-5 0 1,1-4 3-16,3 1 6 0,1 3-9 16,-3 7-1-1,-3 11-3-15,-7 13-6 0,-8 13-19 16,-3 2-20-16,-3 0-45 16,-2 10-44-16,-4 8-133 15</inkml:trace>
  <inkml:trace contextRef="#ctx0" brushRef="#br0" timeOffset="-156384.37">26214 17735 624 0,'0'0'144'0,"0"0"-72"0,0 0-7 16,0 0-12-16,0 0-3 15,0 0-19-15,-4-14-6 16,9 10-11-16,17 3-5 15,8-4-7-15,11 5 0 16,7 0 5-16,13 0-7 16,8 0 0-16,3 0-1 15,-3 0-10-15,-8 0-53 16,-12 0-57-16,-18-2-219 16</inkml:trace>
  <inkml:trace contextRef="#ctx0" brushRef="#br0" timeOffset="-156190.35">26506 17523 902 0,'0'0'133'16,"0"0"-63"-16,0 0-53 16,0 0-17-16,0 0-5 15,0 0-7-15,-19 50 12 16,19-2 0-16,0 9 2 15,0 6-4-15,4 2 2 16,5 0-55-16,-3-14-56 16,-1-16-133-16</inkml:trace>
  <inkml:trace contextRef="#ctx0" brushRef="#br0" timeOffset="-153385.68">14646 7527 634 0,'0'0'9'0,"0"0"-3"15,0 0-6-15,0 0 1 16,0 0-1-16,0 0 1 16,16 41 56-16,7-14 4 0,0 8-33 15,4 4-16-15,-2 0-3 16,-8 1-5-16,0-5-2 16,-4-4-1-16,-2-3-1 15,-7-7 1-15,2-6 0 16,2-3-1-16,-1-6 0 15,4-6 0-15,9 0 8 16,12-8 9-16,15-21 9 16,15-10-20-16,6-8-6 15,4-5-11-15,3-1-34 16,-7 12-69-16,-8 14-10 16,-22 13-69-16</inkml:trace>
  <inkml:trace contextRef="#ctx0" brushRef="#br0" timeOffset="-151752.12">27374 17569 237 0,'0'0'322'0,"0"0"-261"0,0 0 1 16,0 0-25-16,0 0 5 16,0 0 15-16,0 0 2 15,-14-18-3-15,14 18-2 16,-1 0-11-16,-1 0-9 16,2 0-10-16,0 0-12 15,0 0-12-15,-2 0-2 16,-1 5-6-16,-2 20-1 15,0 7 9-15,-3 12 0 16,1-4 1-16,2 1-1 16,5-4 0-16,0-4 0 15,0-2 0-15,0-2 0 16,4-6-22-16,1 2-49 16,-4-5-56-16,-1-13-135 0</inkml:trace>
  <inkml:trace contextRef="#ctx0" brushRef="#br0" timeOffset="-151383.37">27581 17690 693 0,'0'0'111'0,"0"0"-68"15,0 0-21-15,0 0-18 16,0 0-4-16,0 0 0 15,-44 21 0-15,37-4 0 16,2 1 0-16,5 1 0 0,0-3 0 16,15 2 0-16,10-8 0 15,2-3 0-15,4-3 6 16,-1-4-6-16,-2 0 2 16,-8-5 3-16,-5-11 3 15,-9-3 29-15,-6-3 11 16,0-5-23-16,0 0-9 15,-19 6-7-15,-2 2-8 16,-1 7-2-16,0 5-3 16,1 7-20-16,1 0-16 15,6 0-4-15,3 6-8 16,10 8-20-16,1 8-33 16,0-5-16-16,16-2-259 0</inkml:trace>
  <inkml:trace contextRef="#ctx0" brushRef="#br0" timeOffset="-151083.89">27960 17618 778 0,'0'0'103'0,"0"0"-17"0,0 0-10 16,0 0-24-1,0 0-28-15,0 0-21 0,-8-44-3 16,8 44-1-16,0 0 0 16,-2 0-8-16,2 19 9 15,-1 5 1-15,-3 4-1 16,4 5 1-16,0-2-1 16,0 1 1-16,0 2-2 15,0 0 1-15,4 1-12 16,-3-3-50-16,-1 0-26 15,0-10-52-15,0-9-169 16</inkml:trace>
  <inkml:trace contextRef="#ctx0" brushRef="#br0" timeOffset="-150751.94">28199 17407 560 0,'0'0'96'0,"0"0"35"16,0 0-54-16,0 0-33 15,0 0-21-15,0 0-23 16,54-12 4-16,-13 34 0 15,10 10 20-15,-4 12-4 16,-4 9 2-16,-8 7-19 0,-10 3 3 16,-19 8-4-16,-6 4-3 15,-24 1 1-15,-28-3-9 16,-22-8-47-16,-16-12-37 16,-21-11-94-16,-5-18-175 15</inkml:trace>
  <inkml:trace contextRef="#ctx0" brushRef="#br0" timeOffset="-150136.54">27332 17399 132 0,'0'0'467'16,"0"0"-342"-16,0 0-53 16,0 0-32-16,0 0-8 15,0 0-11-15,-3-6-21 16,-7 6-1-16,-3 0-1 16,-3 16 0-16,-8 9 2 0,-3 11 2 15,-6 8 0-15,-3 10-2 16,2 2 0-16,8 3 3 15,9 4 2-15,7 0 1 16,10 5 1-16,0 0 0 16,20-1 2-16,17-4-6 15,17-7-1-15,12-8-2 16,16-5-15-16,8-13-74 16,9-16-216-16</inkml:trace>
  <inkml:trace contextRef="#ctx0" brushRef="#br0" timeOffset="-149636.97">28821 17846 541 0,'0'0'170'0,"0"0"-102"15,0 0-1-15,0 0-16 0,0 0-24 16,0 0 11-1,-69-71-19-15,69 63-16 0,0-1-3 16,9-1 0-16,1 5 0 16,-4 2 0-16,-2 3-2 15,0 0-30-15,6 0-37 16,-2 6 0-16,7 9-97 16,-2-3-83-16</inkml:trace>
  <inkml:trace contextRef="#ctx0" brushRef="#br0" timeOffset="-149253.71">29135 17493 873 0,'0'0'89'0,"0"0"-20"15,0 0-69-15,0 0-9 16,0 0 4-16,0 0 3 16,-5 101 4-16,15-52 2 15,-5-2 3-15,3 1 5 16,-4-1 0-16,-4-5-10 16,0-3-1-16,0-9 2 15,-12-10-3-15,1-7 4 16,2-10-1-16,6-3-1 0,3 0 5 15,0 0-6 1,0 0 9-16,0 0-6 16,0 0-2-16,0 0 3 0,10-9-5 15,11 2-3-15,8 3-20 16,4-1-31-16,6 3-32 16,-1-3-26-16,-7-4-162 15</inkml:trace>
  <inkml:trace contextRef="#ctx0" brushRef="#br0" timeOffset="-149021.41">28896 17539 756 0,'0'0'83'15,"0"0"7"-15,0 0-45 16,0 0-10-16,0 0-35 15,17-90 0-15,23 82-1 16,-1 3 1-16,7 2 1 16,4 1-1-16,7 2-12 15,6 0-11-15,-1 0-50 16,-2 3-91-16,-5 3-272 16</inkml:trace>
  <inkml:trace contextRef="#ctx0" brushRef="#br0" timeOffset="-148690.39">29458 17726 703 0,'0'0'158'16,"0"0"-137"-16,0 0-21 16,0 0-3-16,0 0 3 15,0 0 7-15,-2 55 29 0,2-27-9 16,2 2-4 0,3-1 6-16,0 1-18 0,-3-5-3 15,1-3-4-15,-3-3-4 16,0-3 2-16,1-4-2 15,-1 2-8-15,0 4-49 16,0-7-57-16,-4-5-192 16</inkml:trace>
  <inkml:trace contextRef="#ctx0" brushRef="#br0" timeOffset="-148167.96">29483 17681 452 0,'0'0'130'0,"0"0"-31"15,0 0-8-15,0 0-11 16,0 0-11-16,0 0-49 15,16-40 35-15,-1 34-39 16,6 3-2-16,8 3-12 16,2 0-2-16,3 0 1 15,-7 2-1-15,-7 14-3 0,-10 3-1 16,-10 9-13 0,0 1-14-16,-31 0-1 0,-7 1-5 15,5-4-11-15,10-1 13 16,18-2 21-16,5-1-40 15,5-5-23-15,24 0 51 16,5-2 13-16,4 0-3 16,-4-1-3-16,-1 0 15 15,-11-2 4-15,-7 0 16 16,-5-4 31-16,-5 1 15 16,-1-4-1-16,-4-1-37 15,0 1-11-15,0-2-5 16,-19 2 31-16,-5 2 23 0,-6-2-47 15,-1 0-3-15,0 0-11 16,-2-1-1-16,3 1-46 16,10-5-84-16,10 0-206 15</inkml:trace>
  <inkml:trace contextRef="#ctx0" brushRef="#br0" timeOffset="-147625.05">29977 17809 495 0,'0'0'132'0,"0"0"-45"15,0 0 27-15,0 0-24 16,0 0-19-16,0 0-5 16,0 0 4-16,0 0-34 15,0 0-22-15,0 0-13 16,0 0-2-16,0 0 4 16,0 0-3-16,0 0 2 15,0 0-2-15,0 0 2 16,0 0-2-16,0 0 1 15,0 0 0-15,0 0 0 16,0 0-1-16,0 0 1 16,0 0-1-16,0 0 1 15,0 0-1-15,0 0 0 0,0 0 0 16,0 0 1-16,1 0 0 16,1-3 0-16,1-6-1 15,7 4-1-15,-3-6 0 16,-2 5 1-16,-2 3 1 15,0-1 0-15,-3 4 8 16,0 0 3-16,0 0-10 16,0 0-2-16,0 0-5 15,0 0 4-15,0 0-11 0,0 0-27 16,0 4-21-16,0 11 23 16,-3 6-63-1,-12-5-73-15</inkml:trace>
  <inkml:trace contextRef="#ctx0" brushRef="#br0" timeOffset="-145803.37">30395 17436 736 0,'0'0'72'16,"0"0"56"-16,0 0-34 15,0 0-41-15,0 0-34 16,0 0 4-16,-11-58-9 15,11 58-4-15,0 0-1 0,0 0 3 16,0 0 2-16,0 0 0 16,0 0-8-16,0 0-6 15,0 0-5-15,0 15-1 16,0 14 3-16,0 14 3 16,0 6 0-16,3 6 0 15,3-3 0-15,-4 3 0 16,2-3-1-16,-4-5-6 15,1-2-17-15,2-2-8 16,-2-3-32-16,3-7-21 0,-4-12-97 16,0-18-346-1</inkml:trace>
  <inkml:trace contextRef="#ctx0" brushRef="#br0" timeOffset="-145470.96">30769 17402 822 0,'0'0'75'16,"0"0"-11"-16,0 0-53 15,0 0 32-15,0 0-16 16,0 0-12-16,3-21-2 15,-3 21-10-15,0 0-3 16,0 5-3-16,0 18 3 16,0 11-1-16,0 13 1 0,0 7 5 15,0 0 5-15,0 3-5 16,-1-1-3-16,-8-2 0 16,-1-3-4-16,4-8 1 15,-3-9-48-15,4-11-20 16,-1-10-47-16,5-13-174 15</inkml:trace>
  <inkml:trace contextRef="#ctx0" brushRef="#br0" timeOffset="-144836.46">30980 17582 700 0,'0'0'89'0,"0"0"-56"16,0 0-33-16,0 0 0 16,0 0 0-16,-109 0 4 15,93 14-4-15,6 0-2 16,5 1 2-16,5 4-2 16,0 1 2-16,0 4 0 15,10 4 0-15,11 1 2 0,4 1 0 16,4-1-1-1,6-4 0-15,0-8-1 0,-7-6 0 16,1-9 2-16,-11-2-1 16,-2-5 1-16,5-20 3 15,5-7-5-15,6-7-8 16,1-2 2-16,8-2 0 16,-2 4-3-16,4 7 5 15,-3 6 4-15,-5 11 4 16,-4 6 4-16,-10 6 1 15,-10 3-1-15,-1 0 2 16,-5 1-6-16,0 16 2 16,0 4-4-16,3 5 8 15,2 0-2-15,-2 0 1 16,7-1 4-16,2-3-3 16,8-5-1-16,3-3 14 15,12-3-10-15,3-4-10 0,2-5 1 16,-2-2-4-16,2 0 2 15,7 0-2-15,-3-5 1 16,4-4 0-16,-3 3 3 16,-6 1 9-16,-11 3 18 15,-11 0-6-15,-11 2-6 16,-11 0-15-16,0 0-3 16,0 0-2-16,0 0 0 15,0 0-8-15,0 4 9 16,-10 5-44-16,-1 3-41 0,-3-5-48 15,0-3-217 1</inkml:trace>
  <inkml:trace contextRef="#ctx0" brushRef="#br0" timeOffset="-142354.01">17442 18513 442 0,'0'0'59'16,"0"0"22"-16,0 0 9 0,0 0-55 15,0 0 55-15,0 0-36 16,-25-11-14-16,25 11 4 16,0 0-1-16,0 0-1 15,0 0-16-15,0 0-5 16,0 0-15-16,0 0-4 15,0 0 3-15,0 0 1 16,0 0-4-16,0 0-1 16,0 0-1-16,0 0-1 15,0 0-2-15,17 0 1 0,19 0 2 16,16 0 0-16,10 1 2 16,9 4-2-16,2 4-11 15,-5 0-53-15,0-1-44 16,-17-5-129-16</inkml:trace>
  <inkml:trace contextRef="#ctx0" brushRef="#br0" timeOffset="-142112.06">17423 18634 421 0,'0'0'393'16,"0"0"-309"-16,0 0-71 16,0 0-13-16,0 0 0 15,0 0 0-15,61 7 14 16,7-2 11-16,19 0-15 16,8 1-10-16,3 0-3 15,-3-4-109-15,-11-2-247 16</inkml:trace>
  <inkml:trace contextRef="#ctx0" brushRef="#br0" timeOffset="-140854.6">17837 18275 628 0,'0'0'14'0,"0"0"88"16,0 0-60-16,0 0-6 15,0 0 26-15,0 0-15 16,-66-64-24-16,66 64 26 15,0 0-15-15,0 0-13 16,0 0-7-16,0 0-12 0,0 0-2 16,0 11-5-16,22 9 1 15,17 13 3-15,18 4 2 16,20 6 0-16,7 0-1 16,-4-3 0-16,-4-2-1 15,-14-6-24-15,-16-5-26 16,-18-6-10-16,-17-5-7 15,-11-6 24-15,-17 2 44 16,-25 1 10-16,-15 4 30 16,-13 4 7-16,-6 1-9 15,-10 5-7-15,-2 3-9 0,2 5-4 16,10 4-10 0,12 5-8-16,17 1-1 0,12 8-3 15,19 3-54-15,11-2-58 16,5-10-121-16</inkml:trace>
  <inkml:trace contextRef="#ctx0" brushRef="#br0" timeOffset="-140087.74">19433 18323 651 0,'0'0'73'15,"0"0"15"-15,0 0-19 16,0 0 18-16,0 0-34 15,0 0-32-15,-18-29-17 0,15 29-4 16,-1 20-7-16,-1 16 2 16,-5 13 4-16,0 8 1 15,7 0 0-15,-1 0 2 16,4-6 0-16,0-5-2 16,0-8 1-16,0-8-1 15,0-11 0-15,-4-8 0 16,2-5 0-16,-1-6 0 15,1 0 0-15,2 0 1 16,0 0 6-16,-4 0 2 16,3-5-4-16,-2-2 9 15,3-1 0-15,0-1-11 0,15-2-3 16,20 1-6 0,14 3-7-16,6 0 0 0,-2 7-12 15,-6 0-15-15,-7 0-36 16,-9 0-62-16,-11 0-120 15</inkml:trace>
  <inkml:trace contextRef="#ctx0" brushRef="#br0" timeOffset="-139839.05">19177 18522 764 0,'0'0'106'0,"0"0"-20"0,-61-96-45 16,61 62-8-16,0 0-18 16,13 6-12-16,10-3-1 15,10 10-2-15,3 4 0 16,9 3-2-16,10 2 2 16,5 5 0-16,4 7-4 15,-2 0-9-15,-1 6-47 16,-5 17-59-16,-8 5-98 15,-5 1-290-15</inkml:trace>
  <inkml:trace contextRef="#ctx0" brushRef="#br0" timeOffset="-139457.41">19870 18624 505 0,'0'0'259'0,"0"0"-150"15,0 0-16-15,0 0-39 16,0 0-24-16,0 0-16 16,-11-13-8-16,7 13 3 15,3 0 2-15,1 0 4 16,-1 0 3-16,1 0-3 15,-3 0-10-15,1 10-5 0,-3 8 0 16,0 6 0 0,5 7 5-16,0-1-4 0,0 1-1 15,0-1 2 1,0-1 2-16,0-5-4 0,0-1 0 16,-5-2 0-16,0-5-3 15,0-1-5-15,1-3-15 16,3-1-29-16,1 1-22 15,0-5-79-15,0-7-184 16</inkml:trace>
  <inkml:trace contextRef="#ctx0" brushRef="#br0" timeOffset="-138771.54">19902 18575 266 0,'0'0'226'15,"0"0"-187"-15,0 0 4 16,0 0-38-16,0 0 17 16,97-48-10-16,-70 44 6 15,-2 3 6-15,-2 1 6 16,-4 0-16-16,-7 0-4 0,1 1-5 15,-7 11-5-15,-5 3-3 16,-1 5 3-16,0-1 0 16,-6 5 3-16,-15-1-3 15,-3-4 4-15,-4-3 5 16,2 0-4-16,1-5 8 16,9-2-5-16,2-2-7 15,7-4-1-15,3-3 0 16,4 2 0-16,0-2 0 15,0 2-1-15,0-2-4 16,15 0 5-16,9 2 5 0,-1-1 7 16,2 4-4-1,0-1-8-15,-3 3 2 16,-1 4-2-16,4 3 0 0,-3 0 0 16,3 4 0-16,-5 0-2 15,-4-1-16-15,-8 0 12 16,-4-1 2-16,-4-2 0 15,0-2 4-15,-12 3 15 16,-9-3 27-16,-4-1-10 16,-1 0-17-16,-5-3-10 15,-7-1 1-15,-8-4-5 16,0-3 8-16,-6 0 7 16,5 0 26-16,10-5 0 15,7-8 1-15,11 1-12 16,12 3 1-16,3-1-19 15,4 2-12-15,0-2-1 16,16 1-14-16,9 4-7 0,5 3-9 16,5 2-5-16,-2 0-11 15,0 4-24-15,0 8-46 16,-2 3-114-16</inkml:trace>
  <inkml:trace contextRef="#ctx0" brushRef="#br0" timeOffset="-137038.21">20573 18710 45 0,'0'0'405'16,"0"0"-355"-16,0 0-6 15,0 0 14-15,0 0-1 16,0 0-17-16,0 0-31 0,-26-19 40 16,26 19-27-1,0 0-3-15,0 0 4 0,0 0 7 16,0 0-11-16,0 0-3 16,0 0-9-16,0 0-7 15,0 0 0-15,0 0-1 16,0 0 0-16,0 0 0 15,0 0-1-15,0 0-3 16,0 0 5-16,0 0 0 16,0 0 0-16,0 0-2 15,0 0 7-15,9 0-3 16,7 0 7-16,4 0 5 0,6 0 10 16,2 0-10-16,2 0 6 15,0 0-15-15,-2 0 0 16,6 0-2-16,-6 0-3 15,0 0 1-15,-4 0-2 16,-3 0-12-16,-3 2-27 16,-6 5-49-16,-3-4-81 15,-8-3-186-15</inkml:trace>
  <inkml:trace contextRef="#ctx0" brushRef="#br0" timeOffset="-136799.03">20576 18914 818 0,'0'0'99'16,"0"0"-83"-16,0 0-10 15,0 0 13-15,0 0-15 16,0 0-4-16,70 8 5 15,-19-2 0-15,5-1-3 16,-5 2-2-16,-3-2-41 16,-5-4-99-16,-9-1-259 15</inkml:trace>
  <inkml:trace contextRef="#ctx0" brushRef="#br0" timeOffset="-130857.31">21534 18618 538 0,'0'0'23'0,"0"0"-17"0,0 0-4 15,0 0-2-15,0 0 17 16,0 0-11-16,0 0 8 16,0-2 8-16,0 2 20 15,0 0 14-15,0 0-15 16,0 0-11-16,0 0-19 16,0 0-8-16,0 0-2 15,0 0 0-15,0 0-1 16,0 0 3-16,0 0-2 0,-5 0 0 15,-5 0 0 1,-2 0 1-16,6 0-2 0,-4 0 0 16,0 2 3-16,0 1-3 15,5 2 1 1,-2 0-1-16,-2 0-1 0,5 2 1 16,-1 0 0-16,3 1-2 15,-3 1 2-15,0 1-2 16,0 2 2-16,0 2 0 15,1 0 1-15,1 2-3 16,3 2 5-16,0-3-4 16,3 2 1-16,11-2 0 15,2-3 1-15,5 0-1 0,3 1 2 16,2-6-2-16,2-2 4 16,2 0-4-16,-4-3 0 15,5-2 2-15,-4 0-1 16,2 0 1-16,-3-5 2 15,-7-9 11-15,1 1 19 16,-5-4-15-16,-4 0 13 16,1-2-1-16,-5-3-21 15,-2-2 16-15,-4 1-17 16,-1-3-3-16,0 3-6 16,0 3 2-16,0 3-1 15,-11 2 2-15,-4 2-6 16,-7 0 5-16,-6 4-4 15,-4 2 2-15,-5 4-1 0,1-4-2 16,2 3 1-16,1 3 1 16,5 1 2-16,5 0-2 15,4 0 2-15,3 0-2 16,2 1 1-16,3 12-13 16,1 1-28-16,5 5 4 15,0 1-32-15,5 1-52 16,0-6-50-16</inkml:trace>
  <inkml:trace contextRef="#ctx0" brushRef="#br0" timeOffset="-130122.28">22057 18753 741 0,'0'0'103'0,"0"0"-38"15,0 0-28-15,0 0-15 16,0 0-13-16,0 0-3 16,0-16 7-16,0 9 5 15,0-2-15-15,0-2-3 16,0 6 16-16,0-2 5 15,0 3 3-15,0 1 9 0,0 1-19 16,0 2 3-16,0 0-14 16,0 0-2-16,0 0-2 15,0 0-4-15,0 0-10 16,0 0-27-16,0 0-35 16,0 11-39-16,0 3 26 15,5-2-140-15</inkml:trace>
  <inkml:trace contextRef="#ctx0" brushRef="#br0" timeOffset="-129523.7">22426 18657 351 0,'0'0'180'0,"0"0"-123"16,0 0-28-16,0 0 9 15,0 0 32-15,0 0-4 16,5-9 0-16,-5 7-10 16,0 2-21-16,0 0-8 15,0-1-9-15,0 1-9 16,0 0-5-16,0 0 7 0,0 0-10 15,-5 0-1 1,-6 0 0-16,-3 0 0 0,-3 3 0 16,-3 7-1-1,4 2 0-15,1 0-3 0,3 2 1 16,2 0 1 0,2 2-2-16,5-2-3 0,1 0 2 15,2 1-3-15,0-1 6 16,0-2-10-16,3-2 2 15,14-1-11-15,8-5 5 16,3-1-12-16,4-3-3 16,1 0-3-16,-5 0-4 0,-3-13-1 15,-5-5 9 1,-5-1 0-16,-9-1 30 16,-6-2 19-16,0 0 39 0,0-1-26 15,-16 2 7-15,-4 4 0 16,-1 4 6-16,1 3-28 15,3 3 10-15,4 5-13 16,3 2-14-16,0 0-11 16,2 0-42-16,-2 4-14 15,1 9-52-15,7-1 7 16,2-4-216-16</inkml:trace>
  <inkml:trace contextRef="#ctx0" brushRef="#br0" timeOffset="-128875.09">22901 18671 372 0,'0'0'256'16,"0"0"-189"-16,0 0 25 15,0 0-40-15,0 0-22 16,0 0-7-16,0 0-7 0,0 0 0 16,0 0-4-1,0 0 0-15,0 0 4 16,0 0 3-16,0 0-8 0,0 0 2 15,-1 0-8-15,1 0-4 16,-2 0-1-16,0 0-1 16,-1 0-5-16,-4 4 6 15,-1 6 0-15,2 3 1 16,1-1-1-16,-2-1-2 16,5 1 2-16,1-1 0 15,1 0 0-15,0 3-1 16,0-2 1-16,0 2 0 0,10-1-1 15,6 0 0 1,6-5 0-16,3-2-2 0,1-3-8 16,6-3 6-1,3 0 1-15,-4 0 3 0,1-3 1 16,-10-7 1-16,-2-4 2 16,-7 1 21-16,-1 0 1 15,-4-1-18-15,-1-2 6 16,-4 1 2-16,-3-2 4 15,0-3-9-15,-2 1 10 16,-14 2-6-16,-5 1-8 16,-4 4-3-16,-4 4-3 15,0 4-18-15,-2 4-20 16,-3 0-28-16,6 0-17 0,-2 7-62 16,5 0-126-16</inkml:trace>
  <inkml:trace contextRef="#ctx0" brushRef="#br0" timeOffset="-123507.22">23619 18602 293 0,'0'0'153'0,"0"0"-141"0,0 0 11 15,0 0 36-15,0 0 23 16,0 0-24-16,0 0 16 16,2 0-20-16,-2-1-20 15,0-4 10-15,0 3-13 16,0 2-28-16,0-5 10 15,0 5-6-15,0-2-2 16,0 1-5-16,0-3 2 0,0 2-2 16,0-1 5-1,-2-2 11-15,1 1-12 16,-1-1 2-16,1-1 0 0,-3-1-1 16,-1-1 0-1,-1 0-2-15,-1 0 2 0,-1-3-5 16,-6 1 0-1,2 0 0-15,-3 1 2 0,1 1 1 16,2 1-3-16,0 2 6 16,0-1-4-16,-1 4 0 15,-2-4-2-15,-1 5 0 16,0-1 0-16,-3 2-1 16,2 0 1-16,1 0-1 15,1 0 0-15,0 0 1 16,-4 2 0-16,5 7 0 15,2 7-5-15,0-1 5 0,6 4 0 16,2 4-2-16,4-2 0 16,0-2 1-16,17 2 1 15,10-4 0-15,6-2 1 16,4-3 0 0,3-4-1-16,2-3 0 0,-4-3 0 15,-3-2 0-15,-9 0-9 16,-3 0 3-16,-8-8 2 15,-2-4 4-15,-1-2 2 16,-5-2 1-16,1 2 11 16,-3 0 4-16,0 3-4 15,1 3 13-15,-6 2 17 16,4 3-26-16,-4 3-1 16,0 0 0-16,0 0-15 0,0 0 0 15,0 0-1-15,0 0-1 16,0 0-1-16,0 2-1 15,0 17-3-15,-4 9 4 16,-1 9 1-16,-1 5 3 16,6 4-1-16,0 0-2 15,0 4 1-15,0-1-1 16,-5 1-6-16,0 3-58 16,-9-10-68-16,6-11-257 15</inkml:trace>
  <inkml:trace contextRef="#ctx0" brushRef="#br0" timeOffset="-118923.52">23977 18785 347 0,'0'0'32'15,"0"0"38"-15,0 0 0 16,0 0 17-16,0 0-26 16,0 0 20-16,0 0-15 15,3-4-11-15,-3 4-16 0,0 0-15 16,0 0-5-1,0 0-9-15,0 0-4 0,0 0-5 16,0 0 0 0,0-3-1-16,-8 1 0 0,-1-3 0 15,1 1 0-15,1 3 2 16,-1-3-2-16,1 3 1 16,4-1 2-16,1 1 0 15,1-2 6-15,-1 1-7 16,2 0 0-16,0 0-1 15,0-2 2-15,0-1-1 16,0 0-2-16,0-1 0 16,0 0-2-16,0 0 2 15,3-1-2-15,6 4-1 0,2-3 2 16,1 1-2-16,3 2-2 16,2 1-4-16,7 0-3 15,-2 2 2 1,2 0-2-16,-3 0 2 0,-3 0 1 15,-4 0 2-15,-4 7-8 16,-4 4 7-16,0 1 5 16,-1 6 1-16,-1 0 0 15,1 5 2-15,-4-2-1 16,0 5 0-16,-1-2 1 16,0-1 0-16,0-6 0 15,0-2-1-15,0-5 1 16,0-6-1-16,0-3 0 0,0-1-1 15,0 0 1-15,0 0 1 16,0 0 0-16,0 0 1 16,0 0 1-16,0 0 17 15,0-6 2-15,4-9-20 16,7-1-1-16,0 0 0 16,6-1 2-16,0 3-2 15,1 1-1-15,2 2 1 16,2 5-2-16,-2 2-3 15,0 2-1-15,-5 2-7 16,-2 0-6-16,-5 0 10 16,-1 4-5-16,-1 7-4 15,-6-2 13-15,2 3 2 0,-2-2 0 16,0-1 3-16,0-2 0 16,0-5 0-16,0 0-1 15,0-1 1 1,0-1 0-16,0 0 0 0,0 0 0 15,8 0 10-15,4-7-4 16,4-5-5-16,6-5-2 16,-1 4-2-16,0 1-2 15,-2 2 5-15,-8 5 1 16,-5 1 6-16,-4 4 0 16,1 0-6-16,-3 0-1 15,0 0-2-15,7 2 1 0,1 9 1 16,2 5 4-1,8-2-3-15,-2-1-1 16,9 1-3-16,0-4-24 16,6-1-56-16,-3-3-45 0,2-5-163 15</inkml:trace>
  <inkml:trace contextRef="#ctx0" brushRef="#br0" timeOffset="-118361.3">24977 18755 673 0,'0'0'124'15,"0"0"-59"-15,0 0-28 0,0 0-6 16,0 0-18 0,0 0-6-16,12-11-7 15,-12 14-4-15,0 12 4 0,0 9 0 16,-4 4 5-16,3 3-2 15,-3 1 0-15,1-3 1 16,3-2-3-16,-5-3 4 16,0-6-4-16,2 0 0 15,-5-6-1-15,-1-5 3 16,3 0-3-16,-1-5-4 16,5-2-7-16,2 0-3 15,0 0 13-15,0-16-1 16,0-9-8-16,2-9 10 0,16-6-1 15,0-5 2-15,6-1-1 16,-7 2 2-16,3 2 2 16,-4 0 0-16,-1 5 13 15,0 6-13-15,-1 6 13 16,-7 11 2-16,2 6 2 16,-3 2-11-16,-6 6-6 15,5 0-3-15,-1 0-2 16,2 2-7-16,7 19 6 15,1 6-1-15,-2 7 3 16,3 3 1-16,4 5-1 16,-3 2 0-16,0 1 0 15,3 0 0-15,-5-6 0 16,-2-5 0-16,-5-5 0 16,-7-7-3-16,0-4-58 0,-2-6-34 15,-21-10-139-15</inkml:trace>
  <inkml:trace contextRef="#ctx0" brushRef="#br0" timeOffset="-118161.98">25010 18837 918 0,'0'0'109'0,"0"0"-48"15,0 0-35-15,0 0-11 16,0 0-13-16,107-19-2 16,-59 19-17-16,3 5-58 0,-9 4-61 15,-10-6-161-15</inkml:trace>
  <inkml:trace contextRef="#ctx0" brushRef="#br0" timeOffset="-109195.9">20617 18520 452 0,'0'0'17'0,"0"0"90"15,0 0-54-15,0 0-33 16,0 0 31-16,0 0 9 16,0 0-6-16,-29-48-42 15,28 48 7-15,1 0 1 16,0 0-15-16,-1 0-5 0,1 0 0 15,-5 0-4 1,-5 0-14-16,-5 0 16 16,0 6 0-16,4-5-8 0,4 1 10 15,2-2-3-15,5 0 3 16,0 0 9-16,0 0-6 16,0-9-3-16,0-3 0 15,0 3 0-15,0-4 3 16,5 3 10-16,2 1-8 15,0 5-5-15,-4 1-3 16,2 3 3-16,2-2 2 16,6 2-2-16,8 0-3 15,0 0 2-15,10 3-4 16,3 10 5-16,2-1 0 16,3 4-4-16,-7-3 1 0,0-1 2 15,-10-5 0-15,-3-3-1 16,-13-3 1-16,3-1 1 15,-3 0 1-15,5-5 2 16,3-12-2-16,2-5 4 16,-5-3-2-16,-1-3-2 15,-1 2 0-15,-4 2-1 16,-5 6 16-16,1 8 10 16,-1 5-7-16,0 3-12 15,0 2-7-15,0 0 0 0,0 0-47 16,0 14-33-1,0 9 19-15,0 3-67 16,-1-6-189-16</inkml:trace>
  <inkml:trace contextRef="#ctx0" brushRef="#br0" timeOffset="-102331.59">18920 19348 609 0,'0'0'41'16,"0"0"16"-16,0 0 1 16,0 0-25-16,0 0 0 15,0 0 8-15,0 0-12 16,-51-46-4-16,51 46-4 15,0 0-5-15,0 0 2 16,0 0-1-16,0 0-8 16,0 0-6-16,0 0-1 15,-3 0-2-15,3 2-2 0,-6 14 1 16,-6 14-6 0,-6 16 7-16,-1 11 0 15,2 4 0-15,-2-2-1 0,6 0 1 16,-2-4 0-16,0-5 1 15,-4-6 2-15,3-7-3 16,-2-8-1-16,2-9 0 16,2-7-4-16,8-6-6 15,1-2 1-15,5-5-11 16,0 0 12-16,0 0 8 16,0 0 1-16,0-13 16 15,0-10-16-15,0-2 1 16,0-2-1-16,0 3 0 15,7 4 4-15,-2 8-3 16,3 5-1-16,-1 3 0 16,3 2 0-16,5 2 0 0,4 0-1 15,5 4-3 1,6 12 3-16,6 1-4 0,3-1 1 16,1 2-8-16,0-5-16 15,-9-2-6-15,-7-3-19 16,-2-3-63-16,-10-5-42 15,-7 0-265-15</inkml:trace>
  <inkml:trace contextRef="#ctx0" brushRef="#br0" timeOffset="-101997.61">18439 19521 637 0,'0'0'59'0,"0"0"-7"16,0 0-38-16,0 0 7 16,0 0 6-16,-31-89-10 15,31 76-14-15,6 1 4 16,2 0 26-16,-1 2-1 15,3-1-3-15,7-1-29 16,5 2 1-16,9-1-4 0,8-2-8 16,3 3-16-16,6 1-1 15,-2 7 9-15,-7 2-1 16,-5 0 0-16,-2 16-35 16,4 9-29-16,-1 1 19 15,1 3-56-15</inkml:trace>
  <inkml:trace contextRef="#ctx0" brushRef="#br0" timeOffset="-101631.13">19295 19676 189 0,'0'0'280'0,"0"0"-253"16,0 0 33-16,0 0-23 15,0 0-10-15,0 0-16 16,-23-32-8-16,7 32-2 16,-5 0 3-16,-4 0 15 15,-3 13 31-15,-2 3 11 0,0 2-20 16,3 6-22-1,2 2 0-15,9 0 2 0,7 4-17 16,6 1-3 0,3-1-1-16,5 0 1 15,17-3-1-15,4-5 0 0,5-5-20 16,7-5-32-16,2-7-94 16,1-5-85-16</inkml:trace>
  <inkml:trace contextRef="#ctx0" brushRef="#br0" timeOffset="-101328.13">19617 19715 607 0,'0'0'99'0,"0"0"-9"15,0 0-11-15,0 0-13 16,0 0-14-16,0 0-27 16,-13-17-17-16,13 17-4 15,0 0-3-15,0 0-1 16,7 0 0-16,14 0 0 16,9 0 1-16,6 0 4 15,10 0-5-15,9 0-2 16,1 0-36-16,4 7-47 15,-7 1-81-15,-16-1-249 0</inkml:trace>
  <inkml:trace contextRef="#ctx0" brushRef="#br0" timeOffset="-101126.55">19596 19899 810 0,'0'0'97'16,"0"0"-89"-16,0 0 4 16,0 0 12-16,0 0-15 0,106-4-6 15,-40 1-3 1,14 3-2-16,0 0-30 16,-3 0-71-16,-4 0-237 15</inkml:trace>
  <inkml:trace contextRef="#ctx0" brushRef="#br0" timeOffset="-100187.82">20694 19656 396 0,'0'0'238'0,"0"0"-95"15,0 0-111-15,0 0 64 16,0 0-48-16,0 0-16 15,-20-24-8-15,20 24-12 16,0 0-6-16,-2 0-4 16,-1 7-2-16,-3 22-7 15,-3 8 7-15,1 11 4 16,0 3-1-16,2 1 1 0,-4 1 1 16,0-3 0-16,0-6-4 15,4-6 3-15,2-10-4 16,-1-5 0-16,5-8 0 15,0-6 2-15,-1-4-2 16,-2-3 0 0,3-2 0-16,0 0 4 0,0 0-3 15,0 0 6-15,0-4 10 16,-2-15 5-16,2-6-20 16,0-5 0-16,0-5-2 15,0-5 1-15,11-3 2 16,-1-5-1-16,1-1-2 0,4-1 0 15,-5-3 0 1,3 1 0-16,2 0 0 0,1 5 0 16,8 4 0-16,-2 3 2 15,8 9-4-15,5 4 4 16,-2 7-2-16,-2 5 2 16,-5 7 0-16,-6 2-2 15,-4 6 0-15,-6 0-1 16,1 2 0-16,-6 18-3 15,-5 9-2-15,0 6-1 16,-13 6 4-16,-11-6-5 16,-2-3-8-16,0-6 2 15,1-3-1-15,5-9 3 16,5-3 1-16,3-4 2 16,4-2 9-16,6-3-1 0,2-1-2 15,0 1-12-15,12 2-25 16,18 2 40-16,10 2 0 15,2 4-5-15,-3 4-11 16,-3 1 2-16,-11 0 5 16,-6-1-1-16,-16 0-3 15,-3-4 6-15,0-1 2 16,-8-3 5-16,-19 1 30 16,-8-2 19-16,-7-4-19 15,-3 0-1-15,4-1-24 16,5 0 4-16,8 1-9 15,4 1-2-15,11-1-41 0,5 0-36 16,8-3-91 0,0 0-319-16</inkml:trace>
  <inkml:trace contextRef="#ctx0" brushRef="#br0" timeOffset="-99715.42">21427 19501 862 0,'0'0'91'0,"0"0"-26"0,0 0-8 16,0 0-6-1,0 0-37-15,0 0-9 0,-12-16-4 16,12 16-2-16,-3 19-4 16,-4 12 5-16,-4 11 2 15,-4 8 1-15,1-1 0 16,-1-5-3-16,5-9 0 16,1-10 2-16,2-10-2 15,2-4 1-15,0-8 0 16,1-1 0-16,3-2-1 0,1 0 2 15,0 0 1-15,0 0 0 16,0 0 1-16,0 0 5 16,0 0 7-16,0 0-6 15,0 0-7-15,12 0-3 16,13 0-6-16,10-3 2 16,13-1 3-16,3 4-28 15,1 0-19-15,-3 0-21 16,-8 0-58-16,-11 0-172 15</inkml:trace>
  <inkml:trace contextRef="#ctx0" brushRef="#br0" timeOffset="-99484.29">21200 19599 860 0,'0'0'98'15,"0"0"-62"-15,0 0 0 16,0 0-19-16,-15-95-7 16,36 79-10-16,4 4-2 15,3-1 0-15,6 3 2 16,-2 1 0-16,13 7-2 16,12 2-15-16,8 0-40 15,7 13-40-15,-4 4-119 16,-10 7-444-16</inkml:trace>
  <inkml:trace contextRef="#ctx0" brushRef="#br0" timeOffset="-99168.64">21797 19727 792 0,'0'0'87'0,"0"0"-5"16,0 0-36-16,0 0 12 15,0 0-52-15,0 0-6 16,-4-14-7-16,4 28 1 0,0 10 6 16,-1 8 0-16,-4 6 6 15,0-1 4 1,0 4 0-16,0-3-4 0,4-4-5 15,-3-5 3 1,4-4-4-16,-1-5 0 0,-2-3-31 16,1-8-36-16,-2-5-50 15,2-4-153-15</inkml:trace>
  <inkml:trace contextRef="#ctx0" brushRef="#br0" timeOffset="-98712.64">21797 19750 606 0,'0'0'79'0,"0"0"-7"16,0 0-5-16,0 0 10 15,0 0-36-15,0 0-16 16,116-75 5-16,-87 71 2 15,-7 4-20-15,-5 0 0 16,-7 0-12-16,-7 17 0 16,-3 8-3-16,-3 12 1 15,-25 1 2-15,-7 4 2 0,4-7-2 16,16-6-7 0,14-6-11-16,1-6-9 0,20-4 3 15,12-1 12 1,4-1 8-16,-3-2 4 0,-7 3 0 15,-7 5 1-15,-4-6-1 16,-9 6 4-16,-1-3 15 16,-4 0-9-16,-1-3 12 15,0-1-4-15,0 1 0 16,-20-3 3-16,-6 0 14 16,-10-1-20-16,-5-2-6 15,-3-3-4-15,1-2-5 0,2 0-47 16,10 0-37-1,10-12-157-15</inkml:trace>
  <inkml:trace contextRef="#ctx0" brushRef="#br0" timeOffset="-98382.13">22556 19675 579 0,'0'0'192'0,"0"0"-120"16,0 0-13-16,0 0 9 15,0 0-19-15,0 0-18 16,-6-11-2-16,6 11-12 15,6 0-2-15,15 0 9 16,6 0-7-16,14 0-12 16,5 0 0-16,7 2-5 15,-6 3-9-15,-1 4-41 16,-8-1-45-16,-13 0-85 16,-14-3-365-16</inkml:trace>
  <inkml:trace contextRef="#ctx0" brushRef="#br0" timeOffset="-98189.97">22599 19843 318 0,'0'0'752'0,"0"0"-699"16,0 0-40-16,0 0 17 15,0 0-19-15,0 0-10 16,136-3-1-16,-71 3-2 15,-3 0-36-15,-4 0-32 16,-11 0-72-16,-15 0-225 16</inkml:trace>
  <inkml:trace contextRef="#ctx0" brushRef="#br0" timeOffset="-92615.91">23889 19707 622 0,'0'0'97'15,"0"0"20"-15,0 0-78 16,0 0 28-16,0 0-14 15,0 0-27-15,0 0 10 16,2-64-4-16,-1 57-3 16,1-2-9-16,-2 4-4 15,3-3-7-15,-3 3-3 16,0 2-1-16,0 1 3 16,0 0 0-16,0 2 8 15,0 0-6-15,0 0-5 0,0 0-5 16,0 0-2-1,0 7-8-15,0 20 5 0,0 6 3 16,-8 8 4-16,-2 2-3 16,2 1 2-16,2 2-2 15,-4-3 1-15,1-2-9 16,4-7-18-16,4-5-23 16,1-4-38-16,0-6-34 15,10-8-115-15,15-11-129 16</inkml:trace>
  <inkml:trace contextRef="#ctx0" brushRef="#br0" timeOffset="-92016.33">24291 19823 696 0,'0'0'138'0,"0"0"-86"0,0 0 2 15,0 0-2-15,0 0-2 16,0 0-37-16,-3-35-6 15,-7 35 1-15,-1 4-8 16,-4 13-2-16,2 7-1 16,5-1 3-16,5 4 0 15,3-2 2-15,0-4-2 16,0-4 0-16,11-4-3 16,-1-2-2-16,-3-6-22 15,-2-5 9-15,-3 0-25 16,6 0 33-16,-2-16 6 15,3-9-37-15,2-3 2 16,-1-4-12-16,5 5 21 0,-4 1 30 16,0 8 0-16,4 3 32 15,-8 7-13-15,4 4 13 16,0 2-1-16,4 2-22 16,6 0-8-16,2 2-1 15,-6 16 0-15,2 4-1 16,-5 5 1-16,-2-3 0 15,-1 1 0-15,6-6 0 16,3-3-1-16,7-9 1 16,4-2 0-16,5-5 2 0,2 0 0 15,-3 0 0 1,-3-8-2-16,-8-8-6 0,-4-4-2 16,-9 0 6-1,-11-4 2-15,0 3 0 16,0 2 20-16,-16 2 10 0,-5 6 29 15,-4 2-25-15,-4 7-23 16,0 2-6-16,8 0-5 16,-3 0 0-16,4 2-6 15,9 14-13-15,6 5-48 16,5-1-42-16,0-3-137 16</inkml:trace>
  <inkml:trace contextRef="#ctx0" brushRef="#br0" timeOffset="-91682.23">25508 19790 970 0,'0'0'46'16,"0"0"-27"-16,0 0-15 15,0 0 15-15,0 0 16 16,0 0-13-16,-19-42-15 16,19 42-4-16,-2 0 0 15,-3 0 7-15,-10 16 0 16,-10 7-7-16,-9 9 29 0,-5 5-20 16,3 2 3-16,4 0-10 15,2-2 0-15,6 0-4 16,-1-9-1-1,0-2-2-15,-1-3-8 0,-7-4-27 16,2-5-37-16,-4-9-73 16,5-5-181-16</inkml:trace>
  <inkml:trace contextRef="#ctx0" brushRef="#br0" timeOffset="-91473.88">25093 19860 744 0,'0'0'116'0,"0"0"-29"0,0 0-30 16,0 0 1-16,0 0-40 16,0 0-10-16,62-22-2 15,-32 40 18-15,6 11 4 16,6 4-17-16,-4 5-5 16,3 1-6-16,-6 2-2 15,-9-2-29-15,-5 0-58 16,-6-10-51-16,-7-12-265 15</inkml:trace>
  <inkml:trace contextRef="#ctx0" brushRef="#br0" timeOffset="-90816.36">26101 19843 648 0,'0'0'120'0,"0"0"-36"15,0 0 9-15,0 0-40 16,0 0-8-16,0 0-14 16,-25-19-20-16,18 19-7 15,-3 4 2-15,-10 12-10 16,4 7 4-16,4 5 0 15,4 6 0-15,8-2 0 16,0-3 0-16,3-7 2 16,14-4 2-16,-3-7-4 15,-1-6 0-15,6-3-4 16,2-2 8-16,6 0-4 0,7-18 2 16,-5-4-2-16,0-7-10 15,-11 2 6-15,-5 6-9 16,-11 3 12-16,-2 4 2 15,0 3 13-15,-2 2-11 16,-12 1 6-16,-3-1-4 16,-6-3 1-16,-1 0-3 15,-2 0-2-15,6 2 0 16,6 3 2-16,7 2-3 16,3 4 0-16,4-1 0 15,0 2 0-15,0 0 0 16,0 0-3-16,-1 0-23 15,-3 0-37-15,-1 15-32 16,4 4 5-16,1-4-144 0</inkml:trace>
  <inkml:trace contextRef="#ctx0" brushRef="#br0" timeOffset="-90526.91">26501 19894 762 0,'0'0'154'16,"0"0"-40"-16,0 0-23 0,0 0-28 15,0 0-19 1,0 0-15-16,0-26-22 0,0 26-7 15,0 0 2-15,0 0-5 16,0 0 3-16,0 0-4 16,0 0-30-16,0 0-20 15,0 0-38-15,5 11-76 16,6-3-73-16</inkml:trace>
  <inkml:trace contextRef="#ctx0" brushRef="#br0" timeOffset="-89717.18">26879 19753 872 0,'0'0'33'15,"0"0"-12"-15,0 0-6 16,0 0 0-16,0 0-8 15,0 0-6-15,-29-7 1 16,22 26 0-16,-3 4 3 16,1 7 3-16,7 0-3 15,2 1 0-15,0 1-3 16,2-4-1-16,17-1 1 16,5-9 3-16,-1-6-3 15,4-6-1-15,-1-6 3 0,-1 0 0 16,-2-4-1-16,-3-15-3 15,-1-6-8-15,-8-2-9 16,-9-1 10-16,-2 0 3 16,0 7 4-16,-7 4 40 15,-6 3-17-15,-1 4-3 16,-4 4-14-16,2 0-6 16,4 4 0-16,2 1 0 15,5 1 0-15,1 0 1 16,4-2-1-16,0 2-2 15,0 0 0-15,0 0-7 16,0 0-9-16,0 0-11 0,9 0 1 16,18-2 8-16,13-3 9 15,13 0-23-15,5-1-8 16,2 3 1-16,-7-1 24 16,-11 4 15-16,-14 0 2 15,-15 0 11-15,-9 0 18 16,-4 0-20-16,0 0-6 15,0 9-1-15,-5 10 4 16,-5 2 11-16,0-1-9 16,9 0-4-16,1 2 3 15,0-8-4-15,14 2 3 16,11-6-1-16,5-3 0 16,2 0-2-16,3-7 0 15,-6 0-1-15,-1 0 0 0,-10-1 0 16,-3-15 5-16,-5-5 1 15,-5-2-3-15,-5-1 0 16,0-2 7-16,-11 4 16 16,-14 4-16-16,-5 4-2 15,-4 5-9-15,-1 2-1 16,8 6 0-16,0 1-2 16,7 0-4-16,10 0-21 15,4 8-27-15,6 6-6 0,1-1-56 16,21-1-49-1,8-1-348-15</inkml:trace>
  <inkml:trace contextRef="#ctx0" brushRef="#br0" timeOffset="-89301.27">27955 19717 173 0,'0'0'416'0,"0"0"-272"16,0 0 3-16,68-104-31 15,-72 88-45-15,-22 3-26 16,-4 2-24-16,1 8-12 16,-1 3-7-16,5 0 3 15,4 0-4-15,5 3 2 16,6 14-3-16,4-1-4 0,3 7 2 16,3-1 0-16,0-2 0 15,8 0-2-15,14-1-10 16,8-4-15-16,-4-6-3 15,2-4-3-15,-5-3 14 16,-5-2 16-16,-7 0 5 16,-3 0 6-16,-8 0 46 15,0 0 23-15,0 0-25 16,0 2-36-16,0 13-14 16,0 8-6-16,0 10 6 15,0 4 2-15,0 4 0 16,5-2 2-16,1-2-4 15,-2-2 0-15,-4 1 0 16,0-1-18-16,0-6-82 0,0-13-90 16,0-7-645-16</inkml:trace>
  <inkml:trace contextRef="#ctx0" brushRef="#br0" timeOffset="-88867.44">28560 19654 483 0,'0'0'149'0,"0"0"-60"16,0 0 30-16,0 0-33 15,0 0-33-15,0 0-10 16,-10-10-17-16,10 10-8 16,0 0 7-16,0 0 9 15,0 0-8-15,0 0-10 0,0 0-6 16,0 0-1-1,4 0-5-15,13 0-2 0,13 0-1 16,7 0 2-16,10 0-3 16,-2 0 0-1,-7 0 0-15,1 0-3 0,-6 0-14 16,-4 0-15-16,-2 0-42 16,-4 0-24-16,0 0-37 15,-4 0-147-15</inkml:trace>
  <inkml:trace contextRef="#ctx0" brushRef="#br0" timeOffset="-88644.27">28636 19811 878 0,'0'0'192'0,"0"0"-163"16,0 0 43-16,0 0 12 15,0 0-37-15,0 0-22 16,39-3-22-16,4-2-3 16,10 1-2-16,-1 4-11 15,6 0-52-15,-1 0-39 16,-6 0-113-16,-3 0-594 16</inkml:trace>
  <inkml:trace contextRef="#ctx0" brushRef="#br0" timeOffset="-84818.54">29677 19419 342 0,'0'0'86'0,"0"0"-58"16,0 0-14-16,0 0 25 16,0 0 20-16,0 0-12 15,0 0 12-15,-6-4 32 16,6 4-27-16,-4 0-21 15,3 0-14-15,0 0-12 16,-2 0-9-16,-4 0-8 0,-3 4 1 16,-4 9-1-16,2 6 1 15,2 2-1-15,-2-1 1 16,7 2 0-16,0 2-1 16,5 1 0-16,0 4 0 15,0-5 0-15,0 3 0 16,15-7 0-16,0-2 0 15,-1-6 0-15,1-4 0 16,5-2 1-16,6-5-1 16,4-1 1-16,8 0 4 15,2 0-2-15,-4-10 0 16,-7-7 0-16,-4-1 1 0,-5-8 0 16,-5-4 13-1,-9-4-6-15,-1 2-4 0,-5 0 12 16,0 2-15-16,-1 4 9 15,-13 0-1-15,-1 4-8 16,0 0 2-16,-3 5-1 16,0 3 2-16,1-1-1 15,-3 6-6-15,2 2-1 16,-2 4-1-16,0 1 1 16,4 2-2-16,2 0 0 15,1 0-11-15,2 14-31 16,2 5 7-16,4 3-22 15,5 2-28-15,0-1-81 16,14-8-138-16</inkml:trace>
  <inkml:trace contextRef="#ctx0" brushRef="#br0" timeOffset="-84525.49">30248 19538 778 0,'0'0'116'15,"0"0"-1"-15,0 0-34 0,0 0-44 16,0 0-1 0,0 0-21-16,-14-39-8 0,14 37-6 15,0 1 0-15,0-4 1 16,0 0-2-16,0-2 0 15,0 4 0-15,0-1-2 16,0 2 1-16,0 2-10 16,0 0-26-16,4 0-48 15,5 2-69-15,2 11-67 16,-1-2-126-16</inkml:trace>
  <inkml:trace contextRef="#ctx0" brushRef="#br0" timeOffset="-83935.85">30737 19419 656 0,'0'0'107'16,"0"0"-92"-16,0 0 41 15,0 0-42-15,0 0-6 16,0 0 4-16,-19-53 38 16,6 43-10-16,2 2-3 15,-4-3-4-15,4 4-20 16,-9 0 14-16,-2 4-21 0,2 1-6 16,-6 2 1-16,5 0-3 15,6 5 2-15,-4 9-1 16,8 6-1-16,5 3 1 15,1 2-3-15,5-2 1 16,0 4 3-16,20-3 0 16,7-4 0-16,8-5-18 15,-1-3-8-15,0-7-19 16,-8-3 13-16,-4-2 20 16,-5 0 5-16,-4-9 7 15,-3-6 0-15,-2-6 6 16,-1 3 53-16,-2-1-33 15,-4 7 20-15,-1 5-3 16,2 0 3-16,-2 7-6 16,3 0-13-16,-3 0-8 0,0 0-15 15,0 0-4-15,0 0-2 16,0 10-5-16,0 15-3 16,0 12 8-16,-3 6 4 15,0 2-4-15,3 6 2 16,0-4 0-16,0 0 0 15,0-1 0 1,0-1-8-16,-5-2-69 0,5-13-77 16,0-13-278-16</inkml:trace>
  <inkml:trace contextRef="#ctx0" brushRef="#br0" timeOffset="-82834.52">31085 19511 466 0,'0'0'85'0,"0"0"9"0,0 0-43 15,0 0-22-15,0 0 18 16,0 0-22-16,-14-32-20 15,14 25 44-15,0 4-32 16,-1-4-15-16,-1-2 41 16,0-2-38-16,2 1-2 15,0 0 4-15,0 0 10 16,0 1-16-16,0-2 6 16,0 2-7-16,5 0 6 15,10 1-4-15,-4 3 0 16,9 1-1-16,0 4-1 15,5 0 0-15,-2 0 0 16,-2 0 0-16,-3 11-1 0,-3 4-4 16,-3 5-2-1,-2 2-2-15,0 4 5 0,-4 2 1 16,-2-3-1-16,2 0 4 16,-6-1-1-16,2-4 1 15,-2-1 0-15,0-9 0 16,0-1-1-16,0-4-3 15,0-1 1-15,0-4-10 16,0 0 0-16,0 0 11 16,0 0 2-16,0 0 13 15,0-9 8-15,0-5-21 16,0-3 0-16,0 2 2 0,8 2-1 16,3 2-1-1,2 5-1-15,0 2 1 16,2 2 0-16,-3 1 0 0,-2 1-2 15,-2 0-1 1,1 0 2-16,-1 0-3 0,-1 3 1 16,2 7-1-16,-3 2 4 15,3 0 0-15,2 2-1 16,-1-3 0-16,5-4-3 16,0 0-33-16,-1-5-8 15,-1-2-9-15,0 0 1 16,2-2 13-16,1-12 35 15,4-6 5-15,-1 3 60 16,-3 4 8-16,-6 2 6 0,-4 6-12 16,-2 4 22-16,-4 1-44 15,6 0-32-15,3 0-8 16,2 0-1-16,7 6 0 16,3 5 0-16,-1-2 0 15,9 4 0-15,-1-3-6 16,2 1-42-16,7-2-57 15,-4-6-127-15</inkml:trace>
  <inkml:trace contextRef="#ctx0" brushRef="#br0" timeOffset="-82303.19">32030 19523 764 0,'0'0'164'15,"0"0"-85"-15,0 0-33 16,0 0 3-16,0 0-9 15,0 0-20-15,-5-21-11 16,5 21-9-16,-5 0-5 16,5 15-3-16,-6 8 8 15,1 4 2-15,0 3-2 16,1-4 1-16,3-5 0 16,1 1-1-16,-3-7 0 15,3-5 1-15,-2-3-1 16,0-4-1-16,2-3-6 0,-2 2-3 15,2-2-22 1,0 0 24-16,0 0 8 16,0-19 1-16,0-9-1 15,0-10 0-15,0-7 1 0,11-4-1 16,8 1 4-16,7-3-2 16,-1 6 0-16,1 6-1 15,1 3 11-15,-3 13-4 16,-6 5-8-16,-3 6 1 15,-8 6 8-15,-3 3 5 16,2 3-14-16,-2 0 0 16,1 0 0-16,4 15-2 15,2 15 2-15,5 10 4 16,-4 8-4-16,3 1-1 16,-2-2 1-16,-1 0 5 15,4-1 1-15,-1-4-2 0,-3-5-4 16,-2-1 0-16,-6-8-3 15,-4-4-2 1,0-5-49-16,0-3-40 0,-5-9-55 16,-6-7-161-16</inkml:trace>
  <inkml:trace contextRef="#ctx0" brushRef="#br0" timeOffset="-82077.47">32114 19536 803 0,'0'0'139'16,"0"0"-31"-16,0 0-31 16,0 0-31-16,0 0-20 15,0 0-19-15,-4-7-7 16,13 7 0-16,22 0-24 15,15 0-28-15,11 0-64 16,0 0-275-16</inkml:trace>
  <inkml:trace contextRef="#ctx0" brushRef="#br0" timeOffset="-79168.05">16133 20612 129 0,'0'0'138'0,"0"0"-136"0,0 0 40 16,0 0-4-16,0 0 17 15,0 0-9-15,0-17-24 16,0 17 7-16,0 0 1 16,0-2 1-16,0 2-3 15,0 0 12-15,0 0 8 16,0 0 12-16,0 0-23 16,0 0-20-16,0 0-1 15,0 0-11-15,0-2 2 16,0 2 3-16,0 0-3 15,0 0 3-15,0 0-5 16,0 0 0-16,0 0 7 16,0 0-4-16,0 0 12 15,0 0-7-15,0 0 9 0,0 0-2 16,0-1 8-16,0 1-11 16,0 0-5-16,0 0-7 15,0 0-2-15,0 0-3 16,0 0-9-16,0 20-4 15,0 12 2-15,-9 12 10 16,2-4 1-16,-3 4 1 16,4-4 1-16,-2-4-2 15,1-4-3-15,-1-5 3 16,1-3-5-16,-8-4-6 16,0-2 8-16,-3 0 1 0,3-2 0 15,-4-4 2-15,8-5 1 16,5-6-1-16,1-1 0 15,5 0 0-15,-4 0 19 16,2 0 13-16,2-5-13 16,0-7-15-16,0-3 0 15,0 3-2-15,15-6-1 16,2 4-2-16,8 6-7 16,0-1-4-16,-2 3 7 15,-1 5-3-15,2 1 3 16,1 0-5-16,2 0 6 15,1 0-5-15,7 8-8 0,0 0 7 16,1-3-28-16,-7-5-33 16,1 0-66-16,-10 0-109 15</inkml:trace>
  <inkml:trace contextRef="#ctx0" brushRef="#br0" timeOffset="-78417.21">15888 20562 559 0,'0'0'62'0,"0"0"-56"0,0 0 22 16,0 0 48-16,0 0-34 15,0 0-32-15,0 0 0 16,-30 0 3-16,30 0 15 15,0 0 4-15,0 0-7 16,0 0-1-16,0 0-8 16,0-6-5-16,0-9 5 15,0-4-15-15,0 7-1 16,0-6 0-16,4 8 2 0,1 3 4 16,-2 7 5-16,4-5 28 15,-4 5-29 1,12 0-10-16,6 0 0 0,5 0-1 15,8 5 0-15,4 9-3 16,7 0 2-16,-1-2-10 16,7-5-18-16,-1-3 2 15,-5-4 10-15,-6 0 6 16,-10-16 3-16,-6-7 8 16,-11-1-1-16,-7-1 2 15,-5-4 0-15,0 4 4 16,0 3 4-16,-7 7 6 15,2 2 6-15,0 8-20 0,5 3 0 16,0 2-8-16,0 0-104 16,0 14-112-16,0 2-15 15</inkml:trace>
  <inkml:trace contextRef="#ctx0" brushRef="#br0" timeOffset="-77137.38">16610 20734 529 0,'0'0'88'0,"0"0"-18"15,0 0 30-15,0 0-36 16,0 0-14-16,0 0 1 16,3-16-28-16,-3 16-5 15,0 0 6-15,0 0-12 16,0 0-9-16,0 0-3 16,0 5-1-16,0 15-9 15,-8 9 10-15,-2 6 5 16,-5 0-4-16,4-3 5 15,2 4-2-15,-1-4 6 0,9-2-6 16,0-1-2 0,-3-9-2-16,4-5 1 0,-1-3-1 15,1-7 0-15,0-3 4 16,0-2-4-16,0 0 0 16,0 0 0-16,0 0 4 15,0 0 6-15,0 0 9 16,11 0-4-16,9-2-4 15,4-3-11-15,1-3 1 16,-2 4-2-16,-2 4-9 16,2 0-11-16,2 0-22 15,1 0-22-15,-3 0-35 16,-5 0-101-16,-8-4-148 16</inkml:trace>
  <inkml:trace contextRef="#ctx0" brushRef="#br0" timeOffset="-76767.43">16735 20853 631 0,'0'0'76'0,"0"0"-39"15,0 0 38-15,0 0-16 16,0 0-9-16,0 0-19 0,-61-36 6 16,44 26 4-16,3-4-30 15,-1-2 17-15,0-3-11 16,5 1-7-16,5-1-4 16,2-1-4-16,3 1-2 15,0-2 0-15,0 0-5 16,6 3-2-16,9 5-8 15,3 2-4-15,0 6-4 16,5 5 1-16,2 0-9 16,1 5 3-16,0 16-2 15,6 9-15-15,3 7-21 16,-3-2-60-16,4-4-120 16</inkml:trace>
  <inkml:trace contextRef="#ctx0" brushRef="#br0" timeOffset="-76505.16">17137 20791 783 0,'0'0'123'0,"0"0"-69"16,0 0-7-16,0 0 2 15,0 0-11-15,0 0-17 16,0-11-19-16,4 11 2 16,12-3 0-16,4-1-3 15,6 1-1-15,3 0 0 0,5 1-3 16,2 2-19-16,5 0-45 16,-4 0-55-16,-5 0-139 15</inkml:trace>
  <inkml:trace contextRef="#ctx0" brushRef="#br0" timeOffset="-76308.43">17208 20952 463 0,'0'0'452'0,"0"0"-411"0,0 0-35 15,0 0 35-15,0 0-36 16,0 0 2-16,68-23-7 15,-16 22-6 1,12 1-46-16,3-2-61 0,-4-3-197 16</inkml:trace>
  <inkml:trace contextRef="#ctx0" brushRef="#br0" timeOffset="-75851.46">18067 20615 889 0,'0'0'62'0,"0"0"-4"15,0 0-26-15,0 0 18 16,0 0-36-16,0 0-14 15,-11-5-7-15,11 35 3 16,0 7 4-16,0 4 0 16,0-2 0-16,-1 0 3 15,-4-6-1-15,-3-8-2 16,3-5 0-16,3-8 1 16,-3-1 0-16,1-8-1 15,2 1 0-15,-3-1 0 0,1-2-1 16,3-1 0-16,1 0-2 15,0 0 1-15,0 0 2 16,0 0 2-16,0 0-2 16,0 0 0-16,6 0-6 15,16 0-15-15,7 0 17 16,5 0-1-16,-1 0-17 16,1 4-11-16,-4 1 2 15,-4 0-3-15,-1-1-43 16,-10-2-126-16,-10-2-187 15</inkml:trace>
  <inkml:trace contextRef="#ctx0" brushRef="#br0" timeOffset="-75616.08">17864 20605 830 0,'0'0'80'0,"0"0"-30"16,0 0-19-16,0 0-7 16,0 0-21-16,0 0-3 15,100-46 0-15,-48 43 0 0,8 3 0 16,4 0 0 0,-2 0-24-16,1 9-49 0,-11 5-50 15,-5 2-195 1</inkml:trace>
  <inkml:trace contextRef="#ctx0" brushRef="#br0" timeOffset="-75304.79">18798 20748 812 0,'0'0'110'0,"0"0"-52"16,0 0-21-16,0 0 3 15,0 0-21-15,0 0-10 16,-101 25-1-16,86-4 0 16,2 2-6-16,2 4-2 15,3-3 8-15,8 0-8 16,0-2 0-16,0-3 0 15,19 0 0-15,6-6-25 16,11 1-13-16,9-4-36 16,10-10-46-16,1 0-285 15</inkml:trace>
  <inkml:trace contextRef="#ctx0" brushRef="#br0" timeOffset="-75078.69">19066 20822 863 0,'0'0'123'0,"0"0"-36"15,0 0 11-15,0 0-34 16,0 0-43-16,0 0-21 16,24-35-14-16,27 34-4 15,3 1 1-15,-2 0-14 16,-2 0-3-16,-7 0-12 0,-11 7-33 15,-3-6-68 1,-13-1-138-16</inkml:trace>
  <inkml:trace contextRef="#ctx0" brushRef="#br0" timeOffset="-74851.31">19321 20686 794 0,'0'0'160'0,"0"0"-95"16,0 0-31-16,0 0 9 16,0 0-21-16,0 0-20 15,-49 11-2-15,35 13-1 0,3 0 1 16,6 3 0-16,4 4 0 16,-4 0-3-16,4 1-52 15,1-1-27-15,-3-10-47 16,3-6-167-1</inkml:trace>
  <inkml:trace contextRef="#ctx0" brushRef="#br0" timeOffset="-74419.33">19687 20634 883 0,'0'0'124'0,"0"0"-97"0,0 0-11 16,0 0 17-16,0 0-22 16,0 0-11-16,0-1-3 15,0 20 3-15,0 15 0 16,0-4 20-16,0 6-11 16,0-4-4-16,0 1-3 15,0-8-2-15,-5-5 2 16,-4-2-3-16,3-8 2 15,1-3 1-15,0-4-2 16,5-2 0-16,0-1 4 16,0 0-3-16,0 0-1 15,0 0 7-15,0 0 13 16,0 0 6-16,0 0-2 16,14 0-12-16,4 0-9 15,11-1-2-15,2-1-2 0,8 1 1 16,1 1 0-16,-4 0-1 15,-5 0-20-15,-4 0-21 16,-5 0-16-16,-2 0-36 16,-6 0-82-16,-8 0-213 15</inkml:trace>
  <inkml:trace contextRef="#ctx0" brushRef="#br0" timeOffset="-74185.75">19506 20693 853 0,'0'0'87'0,"0"0"-31"0,0 0 17 16,0 0-17-16,0 0-27 16,0 0-8-16,-32-84-4 15,47 73-17-15,13 3 0 16,7 3-1-16,1 3 0 15,12 2-21-15,8 0-23 16,9 10-31-16,12 6-71 16,6-5-202-16</inkml:trace>
  <inkml:trace contextRef="#ctx0" brushRef="#br0" timeOffset="-73751.83">20149 20808 238 0,'0'0'372'16,"0"0"-270"-16,0 0-19 15,0 0 42-15,0 0-42 16,0 0 1-16,-9-3-35 16,9 3-27-16,0 0-6 15,0 0-16-15,0 0-1 16,0 0-2-16,0 5-4 15,0 16 0-15,0 9 7 16,0 6 14-16,0 7-7 16,0-1 1-16,9 1-7 15,-3-1 0-15,-6-7 0 16,0-7-1-16,0-5-35 0,-4-10-60 16,-8-13-92-16,-6 0-337 15</inkml:trace>
  <inkml:trace contextRef="#ctx0" brushRef="#br0" timeOffset="-73254.58">20103 20841 645 0,'0'0'48'0,"0"0"68"16,0 0-46-16,0 0-30 0,0 0-3 15,0 0-34-15,78-55 7 16,-58 49 8 0,-2 4-2-16,7 2-12 0,-8 0 1 15,2 0-2-15,-2 8-4 16,-4 11 1-16,-11 5-8 16,-2 1 6-16,-2 2 2 15,-21-1 1-15,2-5 3 16,5-7-4-16,6-4-1 15,7-1-1-15,3 0-14 16,0 0-31-16,22 1 30 16,6 5 9-16,11 2 6 15,4 0-1-15,-4 0 2 16,-5 0 0-16,-3 0 0 16,-7-1 1-16,-8-4 1 0,-4-4-1 15,-7-3-3 1,-5-2 2-16,0 1 1 0,0-1 0 15,-5 1 19-15,-20 1 45 16,-12-1-4-16,-6-4-10 16,-3 0-12-16,-4 0-29 15,2 0-9-15,4 0-9 16,3 0-83-16,3-7-74 16,6-3-393-16</inkml:trace>
  <inkml:trace contextRef="#ctx0" brushRef="#br0" timeOffset="-72712.72">20874 20856 671 0,'0'0'120'0,"0"0"-38"15,0 0-5-15,0 0-20 16,0 0-18-16,0 0 8 0,0-7-7 16,0 2-13-16,19-1-12 15,8 2-12-15,8 0-1 16,8 4-1-16,4 0 0 16,6 0-1-16,-3 1 0 15,-9 10-13-15,-9 3-47 16,-10-1-44-16,-14-1-55 15,-8-3-244-15</inkml:trace>
  <inkml:trace contextRef="#ctx0" brushRef="#br0" timeOffset="-72521.34">20944 21025 1010 0,'0'0'135'15,"0"0"-112"-15,0 0 3 16,0 0 6-16,0 0-32 16,0 0-10-16,153-16-14 15,-86 16-31-15,2 11-17 16,-7 2-29-16,-11-3-101 16</inkml:trace>
  <inkml:trace contextRef="#ctx0" brushRef="#br0" timeOffset="-70967.9">22001 20773 754 0,'0'0'46'0,"0"0"52"15,0 0-50 1,0 0-14-16,0 0-8 0,0 0-17 16,0-13-9-1,0 13 0-15,0 0-1 0,-7 0-4 16,-3 13 0-16,-8 10 4 16,0 5 1-16,2 2 0 15,2 2 0-15,7 3-1 16,3-2-3-16,4 2 4 15,0-3 0-15,20-5 0 16,4-8 0-16,1-6-1 16,5-5-1-16,5-8 1 15,-2 0 2-15,-3-4-4 16,0-15 6-16,-11-1-5 16,0-5 5-16,-9-6-2 0,-4-6-1 15,-6-8 0-15,0-1 1 16,0-1-1-1,-4 3 0-15,-8 4 8 0,0 9 17 16,-3 7 8-16,0 10 2 16,-1 0-1-16,0 7-18 15,-4 1-12-15,4 5-4 16,-3 1-3-16,3 0-10 16,0 14-18-16,1 4-6 15,8 4 1-15,2 2-20 16,5 3-24-16,3 0-64 15,21-5-164-15</inkml:trace>
  <inkml:trace contextRef="#ctx0" brushRef="#br0" timeOffset="-70767.33">22371 20842 733 0,'0'0'217'15,"0"0"-119"-15,0 0-11 16,0 0-39-16,0 0-12 16,0 0-18-16,8-65-18 15,-2 65-25-15,4 0-33 16,10 0-49-16,3 12-5 16,-3-1-153-16</inkml:trace>
  <inkml:trace contextRef="#ctx0" brushRef="#br0" timeOffset="-70286.84">22842 20663 645 0,'0'0'61'15,"0"0"24"-15,0-90-36 16,-5 71 18-16,-11 6-2 15,-10 6-42-15,-4 2 0 0,-6 5-14 16,-2 5 1 0,-4 19-1-16,-3 9-5 15,8 2-2-15,10 2-1 0,17-3 4 16,10-5-5-16,0-5-1 16,26-4 0-16,15-8 0 15,6-7-6-15,0-5-1 16,1 0-40-16,-7-14 2 15,-9-7 1-15,-7-6 9 16,-12-1 22-16,-5 4 14 16,-6 3 45-16,-2 9 43 15,0 3 21-15,0 4-47 16,0 3-1-16,0 2-33 16,0 0-28-16,0 0-2 0,0 23-10 15,0 19 7-15,-3 12 5 16,-6 6 0-16,3 3-1 15,0 0 1-15,-3 4 0 16,3-1 0-16,-3-4-50 16,2-10-55-16,-1-19-78 15,2-21-297-15</inkml:trace>
  <inkml:trace contextRef="#ctx0" brushRef="#br0" timeOffset="-69722.06">23093 20851 670 0,'0'0'103'16,"0"0"-41"-16,0 0-9 15,0 0-49-15,0 0 9 16,0 0 13-16,-1-60-7 16,1 51 27-16,0 0-4 15,0 1 8-15,5-1-23 16,2-2-6-16,2-1-13 16,6 2-8-16,0 1 0 0,0 6-1 15,1 1-7-15,-1 2 6 16,-1 0 1-16,-1 0-4 15,-2 5 1-15,-4 14-1 16,1 5 2-16,-6 3 1 16,1 3 2-16,-3-6 2 15,0-1-2-15,0-6 3 16,0-3 0-16,0-6-5 16,0-4 2-16,0-3-13 15,0-1-22-15,0 0 21 16,7-8 14-16,7-15-18 0,1 2-32 15,-3 2 48 1,-3 6 2-16,-6 6 33 16,-1 7 0-16,-1 0 9 0,3 0-36 15,1 0-6-15,1 0-6 16,9 10 6 0,-3 3 0-16,5-1-7 0,7-5-46 15,2-2-37-15,2-5-67 16,0 0-143-16</inkml:trace>
  <inkml:trace contextRef="#ctx0" brushRef="#br0" timeOffset="-69590.84">23530 20824 566 0,'0'0'237'16,"0"0"-38"-16,0 0-106 15,0 0-41-15,0 0-50 16,0 0 1-16,50-10-3 16,-30 17 0-16,3 2-1 0,2-1-22 15,1 3-11-15,5-7-25 16,6-3-38-16,5-1-99 15,-2 0-278-15</inkml:trace>
  <inkml:trace contextRef="#ctx0" brushRef="#br0" timeOffset="-69171.92">23902 20773 679 0,'0'0'200'0,"0"0"-92"0,0 0-22 16,0 0-19-16,0 0-37 15,0 0-22-15,0-13-8 16,-5 25-9-16,-3 14 9 15,-2 5-3-15,2 1 3 0,-1-7 5 16,-1-1-5-16,3-5 0 16,1-6-3-16,2-3 6 15,-1-6-6-15,5-4-11 16,0 0 8-16,0 0 6 16,0-7 2-16,0-18-2 15,0-2-5-15,0-9 5 16,0-4 0-16,9-4 0 15,4-5-1-15,10 0 1 16,-4-1 0-16,6 7-2 16,-1 10 2-16,-4 9 0 15,-7 17 0-15,-4 2 1 16,-7 5 1-16,1 0-2 16,3 17-7-16,-1 14 4 0,1 9 3 15,3 4 7-15,-2 4-4 16,2-2 1-16,-4-2-1 15,1-1-1-15,-2-7-2 16,1-5-2-16,-4-6-36 16,1-7-69-16,-2-14-76 15,0-4-404-15</inkml:trace>
  <inkml:trace contextRef="#ctx0" brushRef="#br0" timeOffset="-68966.58">23906 20794 845 0,'0'0'161'0,"0"0"-30"0,0 0-78 16,0 0 23 0,0 0-58-16,0 0-18 0,6-21-7 15,22 21-30-15,17 0-6 16,6 9-53-16,1-4-87 15,-4-5-398-15</inkml:trace>
  <inkml:trace contextRef="#ctx0" brushRef="#br0" timeOffset="-66654.63">24349 20893 321 0,'0'0'73'0,"0"0"28"0,0 0-22 15,0 0-35 1,0 0 39-16,0 0-29 0,-5-20-8 16,5 20-1-16,0-4-26 15,0 3 14-15,0 1 1 16,0 0-21-16,0 0-1 16,0-2 6-16,0-2-3 15,15 0-11-15,13-3-4 16,17 5 3-16,8-3-3 15,14 3 0-15,3 2 0 16,-3 0-4-16,-10 0-3 16,-7 0-9-16,-13 0-35 15,-10 0-59-15,-8 0-90 0,-8 0-409 16</inkml:trace>
  <inkml:trace contextRef="#ctx0" brushRef="#br0" timeOffset="-66443.61">24589 20620 869 0,'0'0'66'0,"0"0"9"16,0 0-65-16,0 0-10 15,0 0-10-15,0 0 8 16,-6 113-1-16,2-48 4 15,4 5-1-15,-2 4 0 0,-1 0-60 16,-3-15-154-16</inkml:trace>
  <inkml:trace contextRef="#ctx0" brushRef="#br0" timeOffset="-61906.48">25292 20753 323 0,'0'0'372'0,"0"0"-269"16,0 0-49-16,0 0 20 16,0 0 3-16,0 0-29 15,0 0 1-15,-9-27-7 16,7 26-24-16,2 1 12 15,-1 0-14-15,-1 0-16 16,2 0 1-16,-3 0-1 16,-2 0-4-16,-7 0-1 15,-1 9 2-15,-2 10 3 16,3 5-1-16,11 4-2 0,1 1-3 16,0-1 1-16,13-2-1 15,10 0-1 1,7-7 5-16,3-3-1 0,-1-7-5 15,4-8 0-15,4-1 8 16,-3 0 3-16,0-17-3 16,-1-4-2-16,-13-7 1 15,-5-4 1-15,-8-7 1 16,-10-5-1-16,0 3 1 16,-18 1-1-16,-10 6 0 15,-4 7 6-15,2 8-2 16,0 5-4-16,10 6-1 15,4 8 1-15,8 0-2 0,-2 0-15 16,1 3-32 0,4 16-18-16,5 6-13 0,0 6-26 15,17-5-100-15</inkml:trace>
  <inkml:trace contextRef="#ctx0" brushRef="#br0" timeOffset="-61688.15">25939 20787 819 0,'0'0'110'16,"0"0"-10"-16,0 0-26 16,0 0-5-16,0 0-43 15,0 0 0-15,0-83-21 16,0 83-5-16,0 0-7 0,0 0-42 15,0 5-59-15,15 9-44 16,12-3-29-16</inkml:trace>
  <inkml:trace contextRef="#ctx0" brushRef="#br0" timeOffset="-61240.47">26548 20668 789 0,'0'0'40'16,"0"0"11"-16,0 0-12 0,0 0-22 16,0 0-1-16,-42-87-2 15,36 82 6-15,-3 5 2 16,4 0-14-16,-1 0-3 15,-4 0 1-15,-5 7-5 16,-2 13-1-16,4 8-1 16,1 2 1-16,10 2 1 15,2-2 0-15,0-5-2 16,0-3-2-16,14-6 3 16,7-6 3-16,3-5-3 15,2-5 0-15,-5 0 3 0,0 0-3 16,-7-17 2-16,-7-7 6 15,-7-5-7-15,0-5 0 16,-2 0 0-16,-13 9 1 16,1 6-1-16,9 9 3 15,-1 6-4-15,5 4-1 16,-2 0-19-16,-2 7-69 16,3 15 3-16,2 1-73 15,0-3-72-15</inkml:trace>
  <inkml:trace contextRef="#ctx0" brushRef="#br0" timeOffset="-60839.58">26823 20675 624 0,'0'0'140'0,"0"0"-69"16,0 0-24-16,0 0-11 15,0 0 20-15,0 0-35 16,7-26-12-16,-7 26-9 0,0 0-3 16,-8 14-1-1,-7 5 3-15,5 3 1 16,5 4 0-16,5 0-1 0,0-5 2 16,5-2-1-1,11-5 0-15,4-7-4 0,-3 0 4 16,2-7 0-16,-1 0 0 15,0-9 0-15,0-10-1 16,1-5 1-16,-8-3-2 16,-6-4 2-16,-4 3 0 15,-1-1 1-15,0 3 5 16,-6 8 19-16,-13 8-20 16,2 7-5-16,-10 3-32 15,4 0-21-15,-1 9-9 16,5 8-21-16,8 4-74 15,11-7-182-15</inkml:trace>
  <inkml:trace contextRef="#ctx0" brushRef="#br0" timeOffset="-60341.18">27421 20605 664 0,'0'0'92'0,"0"0"-11"0,21-93-61 15,-16 68 0 1,-1 8 34-16,-4 0-8 0,0 3-4 16,0 8 10-16,-8-1-25 15,-9 2 1-15,-3 3-22 16,-5 2-6-16,1 0 0 15,4 11-1-15,0 14-3 16,4 4 0-16,7 9 3 16,7-2 1-16,2 3-1 15,0-5 0-15,7-8-3 16,12-6-18-16,-3-8-13 16,1-7 5-16,1-5 14 15,-1 0 8-15,-1-12 1 16,-1-5 6-16,0 1 1 15,-4 1 11-15,-5 3 24 0,0 7 27 16,-3 1-10-16,-2 4-3 16,-1 0-34-16,0 0-15 15,1 4-2-15,-1 24-7 16,4 13 9-16,0 11 4 16,-3 6-3-16,0 2-1 15,1 2 4-15,-2 9-4 16,0-8-43-16,-13-13-115 15,-12-27-507-15</inkml:trace>
  <inkml:trace contextRef="#ctx0" brushRef="#br0" timeOffset="-58741.08">27784 20697 369 0,'0'0'44'0,"0"0"-11"16,0 0 7 0,0 0 81-16,0 0-98 0,0 0 21 15,-6-66 28-15,6 59-54 16,0-2 40-16,0 3-38 15,1 2 35-15,4-3-26 16,2-1-27-16,-2-1 1 16,6-1-5-16,3 0 2 15,3 2-8-15,-1 1 3 16,4 2 4-16,-5 3-5 16,0 2 3-16,-1 0 0 15,-2 0 3-15,3 2-5 16,3 15 4-16,-1 6-8 15,-4 8 4-15,-3 4 3 16,-5 0 1-16,-1-3 0 0,-4-6-6 16,0-8 7-16,0-6 0 15,0-4 0-15,0-4-4 16,0-2 2-16,0-2-12 16,1 0-12-16,9 0 9 15,11-11-29-15,9-5-109 16,-4-1 122-16,-4 3 33 15,-6 6 43-15,-6 3 66 16,-4 5-18-16,0 0-59 16,3 0-28-16,1 0-3 15,2 0 0-15,8 10 0 0,4 1-2 16,-1 1 1-16,8-2-47 16,4-6-83-1,1-1-24-15,0-3-284 0</inkml:trace>
  <inkml:trace contextRef="#ctx0" brushRef="#br0" timeOffset="-58606.75">28461 20756 384 0,'0'0'255'0,"0"0"-43"16,0 0-118-16,0 0-78 16,0 0-16-16,0 0-2 15,25-3 1-15,-10 15 1 16,6 0 0-16,7 2 0 16,6-2-46-16,4-5-62 15,3-3-88-15,-1-4-412 16</inkml:trace>
  <inkml:trace contextRef="#ctx0" brushRef="#br0" timeOffset="-58173.56">28828 20737 753 0,'0'0'155'0,"0"0"-73"0,0 0-3 16,0 0-29-16,0 0-38 16,0 0-12-16,0-11-5 15,0 25-10-15,0 10 10 16,0 10 5-16,0 2 1 15,0-1-1-15,0-3 0 16,0-5-2-16,0-10 2 16,0-4-1-16,0-8 1 0,0-5-9 15,0 0-19-15,-7 0 13 16,-1-11 11 0,3-12-40-16,0-9 8 0,5-12 26 15,0-6 9 1,15-8-5-16,3-5 0 0,3-2 6 15,4 6 1-15,-1 11 25 16,-6 10-12-16,1 19 24 16,-9 12-21-16,-5 4-7 15,-4 3 11 1,-1 0-18-16,2 0-3 0,5 2-4 16,-1 16-3-16,9 17 7 15,2 6 0-15,-2 3 0 16,2 6 1-16,3-4-1 15,0-9 0-15,-3-1 0 16,-7-8 0-16,-8-3-57 0,-2-8-73 16,0-15-169-16</inkml:trace>
  <inkml:trace contextRef="#ctx0" brushRef="#br0" timeOffset="-57982.62">28908 20725 861 0,'0'0'105'0,"0"0"-55"15,0 0-20-15,0 0 7 16,0 0-25-16,0 0-12 0,0 0-4 16,45-7-28-16,-1 7-26 15,16 0-37 1,2 0-167-16</inkml:trace>
  <inkml:trace contextRef="#ctx0" brushRef="#br0" timeOffset="-57688.99">29557 20598 793 0,'0'0'116'0,"0"0"-30"16,0 0-42-16,0 0-21 15,0 0 5-15,0 0-1 16,-5-19-11-16,25 19-13 16,12 0-2-16,4 0-1 15,6 0 0-15,5 0 0 16,0 2 0-16,3 3-23 15,-8 4-29-15,-4-1-18 16,-8-8-91-16,-15 0-255 16</inkml:trace>
  <inkml:trace contextRef="#ctx0" brushRef="#br0" timeOffset="-57508.83">29634 20740 741 0,'0'0'191'0,"0"0"-139"16,0 0-39-16,0 0 50 16,0 0-19-16,0 0-35 15,41 0-9-15,-4 0 0 16,6 3-28-16,2 4-36 16,-3-5-36-16,-1-2-109 15</inkml:trace>
  <inkml:trace contextRef="#ctx0" brushRef="#br0" timeOffset="-49710.49">29474 20364 250 0,'0'0'48'0,"0"0"-9"15,0 0 113-15,0 0-89 16,0 0-11-16,0 0 17 0,0 0-13 16,-16-54-28-16,16 47 2 15,-2 1-4-15,2-1 25 16,0 0-25-16,-2 0-5 15,2 1-12-15,0-3-4 16,0-1 1-16,9-1-5 16,6 3-1-16,-2 0 0 15,2-1 1-15,0 2-1 16,-1 0 2-16,-3 5 3 16,4 2 0-16,0 0-1 15,1 0-1-15,9 16-6 0,-1 3 3 16,6 8 0-1,-5-2 0-15,1-1 0 0,1-3 1 16,0-5-1 0,-1-6 0-16,4-3 1 0,1-1-1 15,-4-6 1-15,-2 0 0 16,1 0 0-16,1 0 1 16,-2-16-1-16,0 2 2 15,-6-8 3-15,-4-1 17 16,-5-2 4-16,-1-1 8 15,-7 6 0-15,1 2-3 16,-2 8 11-16,-1 1-21 16,0 9-5-16,1-5-17 15,-1 5 0-15,0 0 0 16,0 0-1-16,0 0 0 0,0 0-12 16,3 0-22-1,-3 7-42-15,1 15 10 16,4 7 22-16,0 2-81 0,0-5-191 15</inkml:trace>
  <inkml:trace contextRef="#ctx0" brushRef="#br0" timeOffset="-48293.61">30525 20341 570 0,'0'0'58'0,"0"0"-58"0,0 0 10 16,0 0 27 0,0 0 33-16,0 0-27 0,0-3-7 15,0 3-1-15,0-2 15 16,0 2 3-16,0 0-12 15,0 0-15-15,0 0-16 16,0 0-3-16,0 0 1 16,0 0 0-16,0 0 2 15,0 0-4-15,0 0-1 16,0 0 1-16,0 0-6 16,0 0 0-16,0 0-2 15,0 0 2-15,-5 0-2 16,-4 0-1-16,1 11 3 0,-1-4 0 15,3 9 0 1,-4-4 0-16,2 4 0 0,1-1 0 16,2 2 0-16,2 1 1 15,-2 3-1-15,5 2-1 16,0 2 1 0,0-1-1-16,0 1 0 0,0 0 1 15,5 1-5-15,5-3 5 16,3-2 0-16,3-7-8 15,-1 0-1-15,0-6-2 16,-1 1 5-16,-2-6 3 16,3 1 2-16,6-1-1 15,4-3 1-15,10 0 0 16,4 0 1-16,1 0-1 16,-3-2 1-16,-4-3 0 0,-9-7-2 15,-3 1 2-15,-11-5 5 16,-3-4 2-16,-3 3 7 15,-3-6 8-15,-1 1-19 16,0 1 4-16,0 0-7 16,0 1 2-16,-2 0-2 15,-8 1-2-15,0 2 2 16,0 0 0-16,-1 1-1 16,-4-2 1-16,0 1 0 15,-2 2 0-15,1 3 1 16,1 3-2-16,0 2 1 15,4 2-13-15,-3 1 12 16,3 1-5-16,0 3-1 16,-5-6 7-16,-1 5-1 0,-1-1 1 15,1 2-1-15,1 0-2 16,1 0 0-16,0 0-5 16,0 3-1-16,4 3 0 15,1 1-2-15,5 1-13 16,1 1 13-16,2 0-12 15,-3 0 4-15,5 0 10 16,0 0-11-16,0 3-34 16,0 2-15-16,12-4-96 15,13-5-68-15</inkml:trace>
  <inkml:trace contextRef="#ctx0" brushRef="#br0" timeOffset="-47749.32">31232 20654 582 0,'0'0'84'16,"0"0"11"-16,0 0-45 16,0 0-16-16,0 0-14 15,0 0-16-15,0-2-3 16,0 2 2-16,-5 0-2 15,-8 0-1-15,-5 0 1 16,5 0 2-16,3 0-2 16,5 0 20-16,5 0 1 15,0 0-1-15,0 0-3 16,0 0 0-16,0-3-5 0,5-8-13 16,14-1-10-16,-2-1 5 15,-2 5 5-15,-7 3 0 16,-4 2 1-16,-4 1 0 15,0 2 5-15,0 0 1 16,0 0-7-16,0 0 0 16,0 0-1-16,0 0-3 15,0 0-9-15,0 2-30 16,0 10 4-16,0 3-3 16,0 3-91-16,0-8-18 15,3 1-168-15</inkml:trace>
  <inkml:trace contextRef="#ctx0" brushRef="#br0" timeOffset="-47160.37">31738 20586 644 0,'0'0'85'0,"0"0"-13"16,0 0-44-16,0 0 8 0,0 0 0 16,11-87-24-1,-11 75 7-15,0 0-4 16,-10 2-1-16,-5 2 0 16,-5-1-7-16,2 2-4 0,-2 3-2 15,-1 2 2 1,3 2 2-16,-4 0-3 0,0 0-2 15,2 15 1 1,4 4-3-16,2 3 3 0,6 4-2 16,8 3 2-16,0-2-1 15,0 0 1-15,8-5-1 16,12-2 4-16,4-10-2 16,2-1-2-16,0-7-7 15,3-2-3-15,2 0-3 16,-2-14-3-16,-6-8 5 0,0-3 0 15,-9-3 8-15,-2 1 3 16,-6 7 27-16,-2 8 20 16,-3 7 9-16,1 0 11 15,-2 5-27-15,0 0-25 16,0 0-13-16,0 0-2 16,0 0-3-16,0 14-6 15,0 13 8-15,0 5 1 16,0 9 0-16,-3 3 0 15,-1-1 1-15,-2 1-1 16,1-5-7-16,0 1-48 16,0-5-28-16,-4-11-72 15,8-11-127-15</inkml:trace>
  <inkml:trace contextRef="#ctx0" brushRef="#br0" timeOffset="-46159.46">32187 20437 61 0,'0'0'328'0,"0"0"-156"16,0 0-63-16,0 0 0 15,0 0-64-15,0 0 13 16,1-26-1-16,-1 26-24 0,0-2 4 16,0 2-5-16,0 0-5 15,0 0-11-15,0 0-1 16,0 0-1-16,0 0-4 15,0 0 3-15,0 0-2 16,0-2-2-16,0 2-1 16,0 0-3-16,0 0-5 15,0 0 6-15,0 0-6 16,0 0 0-16,0 0-4 16,0 0 2-16,0 14 1 15,0 11-2-15,0 16 3 16,-3 13 3-16,-5 3 2 15,6 6 6-15,-3-6-5 0,5-2 0 16,0-2-2 0,-5-5-2-16,-4-5-2 0,1-4-19 15,-10-10-71-15,3-20-174 16</inkml:trace>
  <inkml:trace contextRef="#ctx0" brushRef="#br0" timeOffset="-40493.99">15531 20347 599 0,'0'0'5'0,"0"0"42"16,0 0 19-16,0 0-26 16,0 0 32-16,0 0-28 15,0 0-19-15,-17-22-3 16,17 22 11-16,0 0-12 16,0 0-18-16,0 0-3 15,-8 29-9-15,1 15 9 16,-7 26 3-16,3 11-1 0,3 12-2 15,1 10 0-15,4 1 0 16,3-1 1-16,0 3 0 16,3-11-1-16,16-11-1 15,-5-12 1-15,3-4 0 16,-1 0 0-16,-6-2 0 16,1-6 0-16,-2-5 0 15,-3-7 0-15,0-6 0 16,-1-6 0-16,7-8 1 15,1-6-2-15,5-10 1 16,1-4 0-16,7-3 5 16,8-2-5-16,12-3 0 15,6 0-2-15,8 4 2 16,1 5 4-16,-2-1-4 16,7 5-4-16,-1 2 4 0,6-8 0 15,9-1 1-15,11-4-1 16,19-2 0-16,6 0 1 15,12-10-1-15,7 0 1 16,-1 3 2-16,-4 4-2 16,-4 3-2-16,-6 0-1 15,-5 0 1-15,4 0 0 16,-1-6-5-16,4-9 3 16,11-8 0-16,4-10 3 15,7 9 0-15,-4 12 13 16,-5 7-3-16,-15 5-10 15,-9 0 0-15,-4 10 0 16,2-2 1-16,6-2-2 16,12-6-3-16,17 0 4 0,8-12-1 15,13-14 1 1,1-2 5-16,-5 5-2 0,-15 9 20 16,-11 3-15-16,-11 10-4 15,-10-4-3-15,1 0-1 16,9 0 0-16,3-2 0 15,12-2-2-15,6-3 3 16,12-1-1-16,3 0 1 16,-4 3 1-16,-6 3 1 15,-9 5 3-15,-6 2-4 0,0 0-4 16,-4 0 1-16,5 0 1 16,2 0 3-1,9-3-2-15,10-5-1 16,1 5 1-16,4 3-1 0,-5 0-2 15,-5 0-3-15,-3 3 0 16,-3 5 2-16,0-5 3 16,3-3 0-16,2 0 0 15,7 0 0-15,1 0 0 16,-4-7 1-16,-3 2-1 16,-7 1 0-16,0 4 1 15,1 0-5-15,0 0 3 16,1 0-1-16,7 0-13 0,7 7 11 15,2 4 1-15,4-3 3 16,4-3 1-16,-5-1 0 16,1-4 10-16,2 3 3 15,-8 2-6-15,-5 5-3 16,1 2-5-16,3 3 0 16,2-3 0-16,9 4-33 15,5-3 10-15,12 7-2 16,5-5 16-16,4 8 6 15,4-1 3-15,-3 2 2 16,-16-4-2-16,-10-1 0 16,-22 2 0-16,-10-2-29 15,-9 0-80-15,-6-2-9 16,5-2 101-16,0-2 14 16,6 3-7-16,10-1-25 0,5-5-22 15,9 2 11-15,0 1 37 16,-9-3 9-16,0-3 75 15,-11 2 32-15,-15-2-28 16,-12-7-56-16,-9 0-23 16,-10-5-9-16,-3-13-15 15,1-5 8-15,3 6 13 16,1 4 3-16,-2 4 19 16,-6 2 0-16,-5-5-11 15,-11 1 24-15,-12-8 5 16,-11-1-6-16,-12-5 13 15,0 1-20-15,5-3-13 0,5-2-2 16,10-1-9-16,1 0-3 16,4-2-22-16,-10 3 12 15,-7 2 13-15,-16-2 4 16,-11-5 28-16,-11-3-3 16,-7-5-10-16,1 1-12 15,1 1 9-15,6-7 24 16,3 2-32-16,2-4-8 15,-2-5-7-15,-5 5-19 16,-6 1 15-16,0 4 9 16,-15 1 1-16,-16 1 0 0,-8 3 1 15,3 3 0 1,-4 0 1-16,8 4-1 0,-1 1 0 16,-2 2-1-16,-1 2-1 15,-5 1 0-15,-8 2-6 16,-7 2-3-16,-10-1 4 15,-3 0 7 1,-5-1-3-16,2-2 1 0,4 3-5 16,1-1-16-16,5 3 1 15,-3 2 22-15,2 5 0 16,-2 1 5-16,-5 1-2 16,-3 2-3-16,-1 0 1 15,-5-2 1-15,1 0 6 16,-5 0-3-16,0 0-2 0,0 1-2 15,6 1 1-15,-2 3-2 16,3 0 0-16,-1 1 9 16,2 1 7-16,1 3-8 15,-1 2-7-15,4-2 0 16,-2 1 2-16,-2-1-3 16,2-2-2-16,-1 1-5 15,-3-2 3-15,1 0 2 16,1 0-16-16,-4 0 11 15,-3 0 5-15,-7 1-8 16,0-1 5-16,-9-2-10 16,-1-3 8-16,-1 0-5 15,-2-3 9-15,-1 4 3 16,12 1 4-16,2 1 14 0,2 1-15 16,-5 5-3-16,2-3-5 15,-3 1-12-15,5-1 7 16,-1 1 10-16,2-3 3 15,-2 3 6-15,-5-1-5 16,2 3 0-16,-3-1-4 16,0-1-9-16,-3 1 4 15,0 1-5-15,4 1 1 16,6-1-8-16,7 1 17 16,-2 0 8-16,7 0-7 15,0 0 6-15,3 0-7 0,9 0 0 16,-3 0-1-1,0 0-1-15,-5 0 4 16,-6 0 0-16,1 2-1 16,-3-2-1-16,4 2 0 0,1-2-5 15,-2 0 4-15,4 0-1 16,-6 0 0-16,-2 0 2 16,-3 0 0-16,-8 0 3 15,-3 0 1-15,-5 0 9 16,4 0-11-16,6 0-4 15,6 0-2-15,2 0-8 16,-8-3-4-16,-9-1-17 16,-12 4 21-16,-4-4 12 15,-1 0 2-15,6 1 18 0,12-1 9 16,10 4-4 0,7 0-25-16,8 0-3 0,-1 0-19 15,-2 5 10 1,-4 2 11-16,1 0 2 15,3 1 1-15,7-7 4 0,7 5-6 16,-1-1-10-16,-3-3-9 16,-4 3-14-16,-10 2 16 15,-1 0-27-15,-6-2 41 16,-2 2 3-16,-3-2 31 16,-2-1-6-16,5 4-6 15,6-5-4-15,2 1-6 16,4-1-3-16,-5-1-6 15,-4 0 0-15,-4 1-6 16,-4 0 6-16,6 3 0 0,4-2 1 16,2 0 4-16,3-3 0 15,2 1-4-15,4-2-1 16,1 0 8-16,1 0-2 16,3 0 9-16,-2 0 1 15,-1 0-4-15,-3 0-1 16,1 0-11-16,0 0 12 15,5 0-11-15,-7 0-1 16,-3 0 7-16,-2 4-1 16,-3 1-6-16,5 0 0 15,6 2 0-15,4 1-3 16,2-3 3-16,-6 1-12 0,-3-2 9 16,-8 0-2-16,-1 1 2 15,-4 1 3-15,-1 1 2 16,6 0-2-16,-1-2 0 15,7-2 0-15,4-1 0 16,-4-2-2-16,-1 2-10 16,-9 2-28-16,-4-1 27 15,-5 1 13-15,5-1 2 16,3-1 26-16,2 1-14 16,1 1-6-16,-2-2-3 15,2 1 4-15,-3 1-9 16,2-1 0-16,0 0-2 15,-3 2 2-15,-2-3 4 16,-4 1 0-16,-2-1 2 16,-3-2-2-16,1 2 0 0,7-2-2 15,8 0 2-15,12 0-3 16,8 0-1-16,2-2 0 16,-2-1 2-16,-8 1 0 15,-4 2-2-15,-2 0 0 16,3 0-3-16,-2 0 3 15,-4 2-3-15,1-1 1 16,-6 1-1-16,1-2 3 16,-1 0 11-16,9 0-3 15,0 2-6-15,7-1 1 16,5 1 8-16,3-2-5 0,-1 0-6 16,3 0-4-1,3 0-1-15,3 0-9 0,-2 0 6 16,-3-5 5-1,-1 2 3-15,-5 1-1 0,3 0 1 16,-3 2-1-16,6 0 1 16,-3 0-3-16,-1 0-9 15,1 4-17-15,0 1 4 16,-1-2 10-16,1 1 4 16,-4-4 9-16,7 0 2 15,-2 1 3-15,8-1-2 16,1 4 11-16,-1-1-10 0,-3 3-2 15,2 1-1-15,1-3-6 16,5 1-13-16,2-5 6 16,7 0 14-16,4 2 1 15,8-2 3-15,7 0-3 16,9 0 1-16,7 1-2 16,4 3-13-16,9-1-181 15,8-3 61-15</inkml:trace>
  <inkml:trace contextRef="#ctx0" brushRef="#br0" timeOffset="-36980.42">17957 19328 539 0,'0'0'5'0,"0"0"6"15,0 0-6 1,0 0-2-16,0 0 23 16,0 0 6-16,0 0-10 15,0-12 23-15,0 12 39 0,0 0-30 16,0 0-29-16,-3 0-22 15,-2 9-3-15,-8 23-12 16,-2 18 12-16,-5 12-2 16,-1 5 2-16,3 6 0 15,-2 5 0-15,1 2 0 16,2 1 0-16,1-2 0 16,1-10 0-16,5-10-2 15,4-14-6-15,3-14-4 0,3-12-3 16,0-7 8-1,13-8-13-15,11-3 17 0,6-1 3 16,11 0-1-16,5 0 1 16,5-5-4-16,2-2-18 15,-1 2-21-15,4 0 2 16,-3 2 1-16,-1 1-35 16,9 0 17-16,3 2 21 15,6 0 30-15,1 0 1 16,1 0-1-16,1 0-4 15,2 0-12-15,7 0-12 16,11 0 35-16,7-7 8 16,7-3 12-16,4-4 5 15,1 3 15-15,-3 2 16 0,-8 2 8 16,-3 5-33-16,-11 2-22 16,2 0-8-1,1 0-1-15,8 0 0 0,1 0 0 16,3 0-1-1,2 0 2-15,1 4-1 0,3-1 0 16,1 1 1-16,0 1 3 16,-4 1-4-16,-7 4 1 15,-4-1-1-15,-6 2-10 16,-3-3-17-16,2-3 14 16,2-2 8-16,8-1 5 15,3-2 7-15,3 0 7 16,6 0 26-16,7 0-14 0,10 0 7 15,6-2 17-15,1-2-23 16,-5 2 2-16,-3 2-21 16,-9 0-8-16,-5 0 0 15,-4 10 1-15,2-1 0 16,4-1-1-16,1-1 0 16,4-6-3-16,3 1-1 15,9-2 3-15,4 0-6 16,4 0 2-16,6 0 1 15,6 0 4-15,7 0 1 16,8 0 9-16,1 5 8 16,5 2 4-16,-6 0-18 15,-4 0 0-15,-2 1-3 16,-7-2-1-16,-1-3 0 16,-1-1 2-16,7-2-2 0,2 0-4 15,4 0 4-15,2-2-7 16,-3-3 5-16,0 0 2 15,-3 3-2-15,-4 2 4 16,-4 0 2-16,-1 0-4 16,-3 0 0-16,3 2-3 15,0 3 1-15,-5 0-2 16,-8-1 1-16,-3-2 3 16,-12-1 0-16,-8 4 3 15,-7-1 7-15,-12 1 0 16,0 1 2-16,-2-1-11 15,4 2 3-15,7 1-4 16,2 1 1-16,1 0-1 16,-3-1-5-16,-1-1 4 0,1 0-1 15,1 0 0 1,5-3 2-16,2 2-1 0,1-3 0 16,4 4-10-16,-3-1-8 15,-1 1-1-15,3-4 11 16,0 1-7-16,3-1-3 15,-2 2 7-15,-2-1-10 16,-1 0-6-16,-2-4-17 16,2 0 26-16,3 0-29 15,-7 0-67-15,-5 0 6 16,-5-6-44-16,-9-4 122 0,-8 3 31 16,-5-6 138-16,6 3 4 15,5 0-142-15,3-1-22 16,3 1-98-16</inkml:trace>
  <inkml:trace contextRef="#ctx0" brushRef="#br0" timeOffset="-35646.02">32968 20210 124 0,'0'0'144'0,"102"-57"-67"16,-46 28-64-16,9 1 11 15,3 6-24-15,1 3-7 16,-5 7 7-16,-8 5 10 15,-9 0 33-15,-14 0 10 0,-13-5-3 16,-6-5 82-16,-9-4-15 16,-4-2-70-16,4-1-10 15,0-2-7-15,5-5-16 16,1-2-14-16,6-8-5 16,3-3 5-16,-5-5 2 15,-2 2 1-15,-5 0-3 16,-6 5 1-16,-2 5 2 15,0 5 22-15,-21-1-9 16,-8 2-16-16,-6-3 0 16,-7-2-24-16,-2 1 14 15,1-1-12-15,-9 2 14 16,0 5 8-16,-10 3-7 16,-12 5 5-16,-9 1 2 0,-9 1 1 15,-8 2-1-15,-9 0-2 16,-4 1 2-16,-12 0 0 15,-6 1 0-15,-3 1-14 16,-3 6-34-16,0-1 33 16,-7 5-6-16,-15-1-79 15,-9-2 27-15,-19-5-67 16,-5-3 89-16,6 0 51 16,8 3 41-16,7 4-8 15,8 1-33-15,0 2-13 0,1-4-15 16,-8 0 14-1,-8 0 14-15,-5 0 22 0,-7-4 0 16,-3 4-22-16,4 1-2 16,4-5-23-16,17 3 13 15,13 1 12 1,15-3 47-16,8 3 18 0,-2-1-10 16,3 4-20-16,-6 0-13 15,-6 6-1-15,2 0-12 16,-3 0-9-16,3 0-29 15,0 0-28-15,6 0-46 16,-4 0 70-16,-3 0 33 16,3 0 69-16,0 0 6 15,2 0-33-15,2 0 35 16,0 4-51-16,-1 7-26 0,-3 3-16 16,4-5-33-1,1 3 15-15,-1-3 22 0,5-4 12 16,4 2 12-16,3-3 14 15,6-1 7 1,0 1-10-16,-5-1-23 0,-1 2-12 16,2 0-24-16,3-1 16 15,5 0 8-15,2 0 12 16,-2 1 5-16,3 0 10 16,4-2 2-16,-1 3 14 15,2-2-4-15,1 1-16 16,2 2-10-16,-4-2-1 0,1 1-7 15,-6 0 7 1,5 1 3-16,2-2-3 0,4 5-5 16,1 3 5-16,-4-1 0 15,-5 2-10-15,-8 2-22 16,-6-1 15-16,-5-1 15 16,-8-4 2-16,1-1 21 15,5-4 21-15,13-1-14 16,9-2-23-16,13 4-5 15,4-1-48-15,-3 2-54 16,-12 1 51-16,-9 2 43 16,-8-3 8-16,-3-2 27 15,-2 0 20-15,13-3 21 16,4-2-12-16,11 0-38 0,2 0-18 16,-2 0-5-16,-2 0-20 15,-6 0-1 1,-6 0 26-16,-1 0 4 0,-9 9 10 15,-9 0 2-15,5-1-5 16,2-1 3-16,9 0-3 16,17 0 1-16,13 1 11 15,8 2-23-15,5 0-2 16,-7 4-5-16,1 3-18 16,-3 0 7-16,2 2 1 15,1 1 10-15,2 1-27 16,0-4 2-16,8 2-9 15,1-2 13-15,8-2 2 0,10 0 17 16,4-2-27 0,10 1 9-16,-4 0 20 0,11 2 4 15,-1-2-25 1,9-7-133-16</inkml:trace>
  <inkml:trace contextRef="#ctx0" brushRef="#br0" timeOffset="-29080.4">5433 16688 635 0,'0'0'21'0,"0"0"-2"16,0 0 1-16,0 0 21 15,0 0-17-15,0 0 64 16,0 0-38-16,0 0-28 16,0-28-10-16,0 28-6 15,0 0-1-15,0 0-2 0,0 0-2 16,0 0-1-16,0 0-4 16,0 16 0-16,-10 14 2 15,-12 16 2-15,-8 13-1 16,-6 5 1-16,-12 10 0 15,-3 9-3 1,-8 9 3-16,-7 9 0 0,-6 2 2 16,-2 0-4-16,-3-4 2 15,3-4-1-15,5-9 1 16,7-10 0-16,3-6 0 16,15-7 0-16,-1-7-1 15,9-8 1-15,15-10 0 16,6-13-1-16,13-6-17 0,2-7-61 15,9-10-68-15,24-2-19 16</inkml:trace>
  <inkml:trace contextRef="#ctx0" brushRef="#br0" timeOffset="-28399.29">9164 16607 649 0,'0'0'60'0,"0"0"6"16,0 0-43-16,0 0-15 15,0 0 3-15,0 0 8 16,10-57 23-16,-10 55 5 15,0 2-14-15,0 0-19 16,0 0-4-16,-10 12-10 16,-27 28-1-16,-21 19 1 15,-19 17 0-15,-12 10 1 16,2 5-1-16,-2 7 0 0,6 1 0 16,-5 1 0-16,4-3 2 15,2-6 1-15,5-5 2 16,2-1-1-16,9-5 3 15,14-11-7-15,15-6 0 16,12-14 0-16,14-6-21 16,6-2-20-16,5-7-22 15,0-5-20-15,22-9-69 16,17-19 3-16</inkml:trace>
  <inkml:trace contextRef="#ctx0" brushRef="#br0" timeOffset="-27914.79">11343 16667 436 0,'0'0'71'0,"0"0"-33"15,0 0-35-15,0 0 22 16,0 0 12-16,0 0-2 15,-101 85 39-15,62-41-28 16,-18 15 6-16,-13 11-23 16,-12 11-10-16,-12 8-6 15,4 1 3-15,5 1-9 16,10-5 3-16,1 4 1 16,0-5-1-16,-1-1 4 15,-4-1-8-15,2-7-4 0,4-8-2 16,6-4 3-1,16-9-3-15,14-10 0 0,15-7-9 16,18-8-53-16,4-20-74 16,26-10-144-1,25-16-190-15</inkml:trace>
  <inkml:trace contextRef="#ctx0" brushRef="#br0" timeOffset="-27447.15">12973 16704 506 0,'0'0'0'0,"0"0"-37"16,0 0 37-16,0 0 84 15,0 0-6-15,0 0 32 16,-32-57-41-16,6 57-39 16,-4 0-9-16,-7 5-14 15,-8 14 0-15,-6 6-5 0,-13 10-1 16,-13 13-1-1,-13 11 0-15,-15 12 0 16,-4 7 2-16,3 5-2 0,10 4 4 16,8-5-4-16,9-1 12 15,6-2-9-15,7-5-3 16,12-3 0-16,4-5 1 16,10-9-1-16,8-5 0 15,9-8-11-15,8-8-10 16,12-6-20-16,3-7-34 15,18-11-52-15,15-12-58 16</inkml:trace>
  <inkml:trace contextRef="#ctx0" brushRef="#br0" timeOffset="-27047.44">14401 16686 359 0,'0'0'165'0,"0"0"-92"15,0 0-31-15,0 0 23 16,0 0 39-16,-116 54-40 16,61-6-5-16,-10 12-6 15,-5 15-2-15,-2 10-12 16,1 9-17-16,6 6-15 15,5-1-3-15,12 0 0 16,8 0-8-16,2-5-3 16,1-4-56-16,-15-8-52 15,-14-25-198-15</inkml:trace>
  <inkml:trace contextRef="#ctx0" brushRef="#br0" timeOffset="-19100.59">2077 19169 660 0,'0'0'9'16,"0"0"94"-16,0 0-91 16,0 0 10-16,0 0 23 15,0 0-10-15,0 0 4 16,-10-64 3-16,10 62-30 15,0 2 30-15,0 0-16 16,0 0-12-16,0 0-8 16,0 0-5-16,0 0 0 15,0 0-1-15,0 0-2 0,0 0 1 16,0 0-8 0,0 0-9-16,4 0-13 0,7 17 14 15,3 14 13-15,2 14 0 16,-1 7 3-16,0 9 1 15,-3 1-1-15,3-1 1 16,8-5 0-16,-5 1 0 16,-3-3 0-16,0-2-7 15,-8-5-5-15,-2-4 2 16,-5-8 3-16,0-8 3 16,0-9 2-16,2-8-2 15,2-5-2-15,0-1-6 0,-2-4-7 16,2 0 17-1,7 0 2-15,4-19 10 16,3-7 14-16,0-5 3 0,2-11-6 16,-4-7-2-16,4-6-2 15,8-10-12-15,-2-3-5 16,7-4-1-16,-3 0 1 16,0 3 0-16,-13 10 0 15,2 9 0-15,-4 11 1 16,-9 8 8-16,3 7 1 15,-3 8 9-15,-1 3-10 16,-3 5-4-16,-2 4-5 16,0 4 0-16,0 0 0 0,0 0-3 15,0 0-3 1,4 0-16-16,1 2-24 0,1 17-6 16,3 12 48-16,1 9-32 15,1 10-52-15,-4 4-76 16,4-4-49-16</inkml:trace>
  <inkml:trace contextRef="#ctx0" brushRef="#br0" timeOffset="-18650.02">2906 19651 556 0,'0'0'87'15,"0"0"-51"-15,0 0 15 16,0 0 7-16,0 0 7 16,0 0-48-16,41-92 15 15,-41 81-5-15,0 6-15 16,0-2-2-16,0 0 17 15,0 4-18-15,-4-2-2 16,-7 1-4-16,-8 4-3 16,-3 0-1-16,-7 0 0 15,0 7 0-15,0 10 0 0,-1 4 0 16,3 5 1-16,4 2 0 16,-1 5 0-16,9-1 0 15,7 4-6-15,6-5 4 16,2 0 2-16,0-6 0 15,14-3-2-15,8-4 2 16,8-2-3-16,6-4-3 16,6-4-25-16,0-3-13 15,3-5-21-15,-4 0-79 16,-3-11-85-16</inkml:trace>
  <inkml:trace contextRef="#ctx0" brushRef="#br0" timeOffset="-18349.18">3194 19590 503 0,'0'0'155'16,"0"0"16"0,0 0-69-16,0 0-48 0,0 0-12 15,0 0-31-15,3-34-11 16,-3 34-4-16,0 9-6 16,0 16 3-16,0 5 4 15,0 7 5-15,-5 1-4 16,-3 1 2-16,3-2 0 15,-1-4 1-15,4-4 0 16,-2-6-1-16,4-1 0 16,0-8 0-16,0-7 0 0,0 2-1 15,0-6 1 1,0-1 0-16,17 0-1 16,7-2-9-16,2 0 7 0,6 0-44 15,4-11-42-15,0-5-96 16,0-5-107-16</inkml:trace>
  <inkml:trace contextRef="#ctx0" brushRef="#br0" timeOffset="-18051.16">3397 19701 625 0,'0'0'112'0,"0"0"-6"16,0 0-51-1,0 0 19-15,-116-57-18 0,89 43-28 16,2-2 4-16,3-1-16 16,2-1 0-16,4-1-16 15,3-1 1-15,7-1 1 16,5 1-2-16,1 0-4 16,0-1 2-16,0 4-10 15,16 1-2-15,4 3-4 16,2 6-12-16,11 3-21 15,1 3 0-15,9 1-15 16,2 0-9-16,1 11-70 16,-8 5-34-16</inkml:trace>
  <inkml:trace contextRef="#ctx0" brushRef="#br0" timeOffset="-17762.47">3802 19540 761 0,'0'0'136'16,"0"0"-88"-16,0 0-6 15,0 0 11-15,0 0-2 0,0 0-20 16,-12 0-19-1,12 0-12-15,0 0 0 16,2 0-6-16,23 0 1 16,13-2 5-16,8 2-6 0,-1 0-24 15,-1 0-19-15,-4 0-38 16,-10 0-43-16,-12 3-178 16</inkml:trace>
  <inkml:trace contextRef="#ctx0" brushRef="#br0" timeOffset="-17567.12">3790 19776 831 0,'0'0'161'16,"0"0"-128"-16,0 0-32 0,0 0 0 15,0 0 9-15,0 0-10 16,39 0-3-1,12 0-7-15,9-3-35 0,8 1-23 16,1-5-41-16,-5 0-125 16</inkml:trace>
  <inkml:trace contextRef="#ctx0" brushRef="#br0" timeOffset="-16833.87">4643 19153 110 0,'0'0'536'0,"0"0"-427"16,0 0-43-16,0 0-35 15,0 0 6-15,0 0 1 16,0 0-11-16,0-14-17 16,0 14-8-16,0 0-2 15,4 21-10-15,7 16 6 16,-1 19 4-16,5 12 1 0,-4 7-1 15,-4-1 0 1,7-8 0-16,-3-5 0 16,8-7 5-16,-3-10-5 15,-3-16-1-15,-2-10-2 0,-3-9 3 16,-6-9 0-16,-2 0 0 16,5 0 3-16,8-9-3 15,8-22 30-15,6-15-24 16,3-11-2-16,-1-14-3 15,-3-7 5-15,-1-7-5 16,-1 5 2-16,-10 15 14 16,4 14 8-16,-8 16 6 15,0 9-22-15,-5 4-5 16,3 8 5-16,-8 3-5 0,4 6-4 16,-4 2-2-1,5 3-25-15,0 0-37 0,0 5-48 16,-3 19 27-1,-2 10-26-15,0 7-71 0</inkml:trace>
  <inkml:trace contextRef="#ctx0" brushRef="#br0" timeOffset="-16501.87">5361 19419 577 0,'0'0'89'0,"0"0"-24"15,0 0-8 1,0 0-49-16,0 0 35 0,0 0-25 16,-11-43-6-16,-8 43-11 15,-5 7-1-15,-7 10-1 16,6 3 0-16,-5 4 1 15,12 1 0-15,3-3 1 16,4-2-1-16,7 2 3 16,4 0-2-16,0-1-1 15,0 0 1-15,12-2-1 0,13-3-1 16,10-4-52-16,3-5-81 16,10-7-102-16</inkml:trace>
  <inkml:trace contextRef="#ctx0" brushRef="#br0" timeOffset="-16268.31">5708 19411 729 0,'0'0'182'16,"0"0"-142"-16,0 0 29 16,0 0-50-16,0 0-13 15,0 0-6-15,-58-13-1 16,37 27-1-16,1 6 1 15,7 4-2-15,5 1 0 16,-1 5 3-16,9-1 0 0,0-2 0 16,0-2-3-16,17 1 2 15,8-5-26-15,9-1-25 16,5-10-39-16,1-8-125 16</inkml:trace>
  <inkml:trace contextRef="#ctx0" brushRef="#br0" timeOffset="-15960.06">6014 19476 641 0,'0'0'121'0,"0"0"-65"0,0 0-17 15,0 0 7-15,0 0 0 16,0 0-13-16,-9-9-22 15,9 9-10-15,9 0-1 16,15 0 1-16,6 0 0 16,7 0-1-16,7 0 0 15,3 0-23-15,4 0-11 16,-7 0-19-16,-4 0-8 16,-11 0 13-16,-16 0 0 15,-8 0 13-15,-5 0 8 0,0 2 24 16,-5 1 1-1,-11 4-17-15,1-2-164 0</inkml:trace>
  <inkml:trace contextRef="#ctx0" brushRef="#br0" timeOffset="-15384.07">7199 19105 445 0,'0'0'220'15,"0"0"-152"-15,0 0 2 16,0 0-43-16,0 0-27 15,0 0-1-15,-8 35 1 16,8 11 7-16,0 9 10 0,0 1-9 16,-8 1-1-16,-1-4-4 15,-7-7-2-15,-8-6 0 16,1-9 0-16,2-10 4 16,6-11-5-16,9-6 3 15,1-3 5-15,5-1 7 16,0 0 18-16,0 0 14 15,0 0 5-15,22-11-17 16,8-2-35-16,10-2-2 16,8 2 1-16,6 1 1 0,2 1-8 15,-5 5-8 1,-7-1-26-16,-7 4-39 0,-12-6-68 16,-19-3-204-16</inkml:trace>
  <inkml:trace contextRef="#ctx0" brushRef="#br0" timeOffset="-15166.7">6977 19163 757 0,'0'0'31'0,"0"0"-9"0,0 0-22 15,0 0-7 1,0 0 7-16,73-89 5 0,-39 83-4 15,-2 0-1 1,8 5 0-16,0 1-1 0,9 0-13 16,1 0-69-16,1 0-25 15,0 0-181-15</inkml:trace>
  <inkml:trace contextRef="#ctx0" brushRef="#br0" timeOffset="-14885.74">7757 19275 541 0,'0'0'133'0,"0"0"-90"0,0 0 18 16,0 0-9-16,0 0 2 15,0 0-18-15,-95 69-16 16,76-44-15-16,6 1-3 15,4 1-2-15,5-1 0 16,4-2 0-16,0 0 0 16,9-1 4-16,22-2-8 15,13-2-6-15,19-5-36 16,7-7-68-16,-1-7-143 16</inkml:trace>
  <inkml:trace contextRef="#ctx0" brushRef="#br0" timeOffset="-14568.91">8464 19103 730 0,'0'0'47'15,"0"0"-39"-15,0 0 26 16,0 0 13-16,0 0 5 16,0 0-13-16,-33-9-24 15,22 31-5-15,-4 8 0 0,5 10-7 16,5 10-1 0,4 4-1-16,1 0 2 0,0 2-2 15,24-1-1-15,9-2 0 16,15-5-7-16,3-5-35 15,4-10-19-15,0-14-84 16,-4-18-122-16</inkml:trace>
  <inkml:trace contextRef="#ctx0" brushRef="#br0" timeOffset="-14323.63">8946 19197 26 0,'0'0'743'16,"0"0"-633"-16,0 0-65 15,0 0-44-15,0 0-1 16,0 0-1-16,-9 48 1 16,9-3 6-16,0 2-3 15,0-3-1-15,7 0 3 16,-2-4-5-16,-3-4 0 15,-2-2-2-15,0-7-73 16,-22-12-139-16</inkml:trace>
  <inkml:trace contextRef="#ctx0" brushRef="#br0" timeOffset="-13967.86">9034 19113 528 0,'0'0'23'0,"0"0"36"16,0 0-58-16,0 0-1 15,0 0 0-15,0 0-1 16,83-25 1-16,-68 47 0 16,-3 5-1-16,-7 1-4 15,-5 3 5-15,0 1-3 16,-25 0 5-16,-8-4-6 15,-4-4 8-15,4-4 2 16,9-4 6-16,8-7-3 0,8-2-1 16,8-2-7-16,0 4 3 15,0-1-2-15,14 4 3 16,7 2-4-16,5 1 15 16,1 2-9-16,3 4-6 15,-4-1-1-15,0 3-8 16,-1 0-17-16,-4-2-31 15,0-3-78-15</inkml:trace>
  <inkml:trace contextRef="#ctx0" brushRef="#br0" timeOffset="-13642.15">9644 19337 696 0,'0'0'132'16,"0"0"-41"-16,0 0-39 16,0 0-18-16,0 0 17 15,0 0-17-15,-44-14-30 0,25 19 0 16,7 9-4-1,-2 3 3-15,4 2-3 0,3 1 0 16,2 2 0 0,5 0-2-16,0-1 2 0,0 0 0 15,21-4-12-15,6-1-33 16,14-5-22-16,2-11-112 16</inkml:trace>
  <inkml:trace contextRef="#ctx0" brushRef="#br0" timeOffset="-13419.11">9903 19328 857 0,'0'0'125'0,"0"0"-31"0,0 0-77 16,0 0-15-16,0 0 2 15,0 0 17-15,42-16-18 16,9 16-3-16,11 0-7 15,4 0-20-15,-7 11-17 16,-1-4-7-16,-8-2-52 16,-13-5-109-16,-6 0-123 15</inkml:trace>
  <inkml:trace contextRef="#ctx0" brushRef="#br0" timeOffset="-13218.81">10318 19098 740 0,'0'0'111'16,"0"0"-96"-16,0 0-10 0,0 0 27 15,0 0-3-15,0 0-20 16,-27 55 24-16,18-15-14 16,5 5-14-16,4-1-1 15,0 1-3-15,0-4-1 16,4-1-5-16,5-9-91 15,-7-14-162-15</inkml:trace>
  <inkml:trace contextRef="#ctx0" brushRef="#br0" timeOffset="-12633.79">10651 19103 941 0,'0'0'86'16,"0"0"-31"-16,0 0-54 16,0 0-1-16,0 0 4 15,0 0 10-15,0 7-14 16,0 22 0-16,0 9 20 16,0 6-8-16,4-4-12 15,-4-1 1-15,0-7 1 0,0-7-2 16,0-4 0-1,0-6-4-15,0-5-21 0,0-6 0 16,-4-3-7-16,3-1 9 16,-3 0 3-1,-2-15 19-15,0-14-13 0,2-7 9 16,0-4 5-16,4-3 26 16,0 2 18-16,4 0-31 15,11 3-3-15,1 3-5 16,8-1 0-16,0 5-5 15,6 3 0-15,1 6 0 16,-1 11-3-16,-3 4-15 16,-2 7 2-16,-7 0 3 15,-9 0 6-15,-4 10-9 0,-5 9 6 16,0 7 8-16,-15 4-5 16,-12 1 7-16,-9-2 3 15,0 1-2-15,-5 0 2 16,11-6-1-16,9-4-2 15,9-10 6-15,12-4-6 16,0-2-10-16,0 8-7 16,19 2 17-16,10 6-3 15,7 1-10-15,9-1-38 16,7-1-39-16,1-7-64 16,-1-6-51-16</inkml:trace>
  <inkml:trace contextRef="#ctx0" brushRef="#br0" timeOffset="-12353.21">11155 19208 694 0,'0'0'174'0,"0"0"-142"16,0 0-30-16,0 0 14 15,0 0 26-15,0 0-29 16,0 14-13-16,0 12 1 15,-7 3 14-15,2-1 5 16,5-1-5-16,0-7-7 16,0-3 1-16,0-5-4 0,0-4 2 15,5 1-2-15,3-2-3 16,1 0 0-16,6-1 3 16,0-2-5-16,11 1 0 15,1-4-36-15,11 3-58 16,2-4-143-1</inkml:trace>
  <inkml:trace contextRef="#ctx0" brushRef="#br0" timeOffset="-12101.7">11283 19274 814 0,'0'0'175'0,"0"0"-94"15,0 0-40-15,0 0-18 16,0 0-13-16,-101-90 1 16,94 78-11-16,7-4 9 15,0-3-9-15,7-1-2 16,19-1-10-16,11 5-6 16,7 5-15-16,8 6-19 15,1 5-13-15,0 0-44 16,-3 0-101-16,-3 0-220 15</inkml:trace>
  <inkml:trace contextRef="#ctx0" brushRef="#br0" timeOffset="-11816.28">11861 18849 874 0,'0'0'165'15,"0"0"-120"-15,0 0-34 16,0 0 6-16,0 0 23 16,0 0-26-16,52-7-14 15,-21 37-1-15,2 14 0 16,1 13 1-16,-3 14-1 16,-4 10-5-16,-5 10 6 15,-3 0 4-15,-14-3-4 16,-5-7 0-16,-3-12 0 15,-40 0-1-15,-19-7-3 16,-15-8-61-16,-18-11 30 16,-7-22-148-16</inkml:trace>
  <inkml:trace contextRef="#ctx0" brushRef="#br0" timeOffset="-10536.46">3815 20210 560 0,'0'0'67'0,"0"0"-62"0,0 0 27 16,0 0-3-16,0 0 54 15,0 0-71-15,-34-16 16 16,32 12 2-16,2 4-7 16,-4 0 4-1,4 0-1-15,0 0-8 0,0 0-8 16,0 0-9-16,0 0 0 16,0 0-1-16,0 0-2 15,0 0 1-15,0 0-6 16,10 0 0-16,12 0 2 15,8 0 5-15,7 0 1 16,4 0-1-16,-5 0-20 16,7 0-40-16,-7 0-94 15,-14 0-87-15</inkml:trace>
  <inkml:trace contextRef="#ctx0" brushRef="#br0" timeOffset="-10327.36">3779 20347 786 0,'0'0'7'16,"0"0"-7"-16,0 0-22 15,0 0 20-15,0 0 1 16,136 0 1-16,-79 0-4 0,2 0-45 15,3 0-45 1,-7 0-171-16</inkml:trace>
  <inkml:trace contextRef="#ctx0" brushRef="#br0" timeOffset="-9202.59">4986 20119 583 0,'0'0'142'0,"0"0"-12"0,0 0-39 16,0 0-46-1,0 0 61-15,0 0-86 0,-16-45-2 16,16 42 10-16,0 3-16 15,0 0 1-15,-1 0-4 16,-3 0-6-16,4 0-3 16,-5 5-5-16,-1 15-4 15,6 5 9-15,-4 7 0 16,0 2 0-16,4-2 0 16,0 0 0-16,0-4 0 0,0-2 0 15,0-2-3 1,0-3-27-16,0 0-18 0,0-1-38 15,8-10-77-15,13-10-195 16</inkml:trace>
  <inkml:trace contextRef="#ctx0" brushRef="#br0" timeOffset="-8867.66">5313 20167 708 0,'0'0'123'0,"0"0"-93"15,0 0-8-15,0 0-8 16,0 0-11-16,0 0 5 16,-62 39-4-16,58-13-3 15,4 0 1-15,0-5-2 16,25-2-2-16,8-6 2 16,5-7-7-16,5-6-8 0,-6 0 15 15,-4-10 3-15,-8-9 1 16,-10-3 10-16,-12-5 2 15,-3-4 7-15,-13 0-6 16,-20-1-7-16,-8 5 20 16,1 7-22-16,6 7 3 15,9 6 2-15,4 5-13 16,10 2-1-16,2 0-16 16,5 9-32-16,4 10-33 15,5-4-54-15,24-4-159 0</inkml:trace>
  <inkml:trace contextRef="#ctx0" brushRef="#br0" timeOffset="-8486.35">5647 20082 879 0,'0'0'47'16,"0"0"-47"-16,0 0-1 15,0 0 1-15,0 0 0 16,0 0 2-16,76 98 3 16,-54-51-1-16,3 2 1 0,2 2-3 15,-6-1-2-15,-1-4 0 16,1-11 0 0,-10-11-8-16,-2-12-14 0,-8-8 19 15,0-4 3-15,2-14 63 16,2-19 11-16,1-12-67 15,5-14 1-15,-1-10 19 16,5-5-18-16,0 5-8 16,2 9-1-16,-5 15 5 15,1 18 17-15,-2 10-11 16,-5 9-11-16,3 5-1 16,-3 3-8-16,5 0-57 15,8 11-37-15,-4 11-42 0,-2-1-200 16</inkml:trace>
  <inkml:trace contextRef="#ctx0" brushRef="#br0" timeOffset="-8137.06">6515 20303 681 0,'0'0'73'0,"0"0"46"15,0 0-11 1,0 0 0-16,0 0-51 16,0 0-19-16,-37-51-2 0,37 51-18 15,0 0-13-15,0 0-4 16,0 0-1-16,4 0-9 15,17 0-1-15,12 0-4 16,12 0 13-16,11 0-11 16,3 0-5-16,2 0-10 15,-4 4-8-15,-4 6-26 16,-10 2-31-16,-9-4-48 16,-19-6-190-16</inkml:trace>
  <inkml:trace contextRef="#ctx0" brushRef="#br0" timeOffset="-5167.82">7454 20170 417 0,'0'0'109'0,"0"0"-96"16,0 0-12-16,0 0 31 16,0 0 41-16,0 0 5 15,-5 0-16-15,2 0-13 16,2 3-10-16,-2 1-12 15,-4 8-25-15,-4 7-2 16,-4 5 1-16,0 5 2 0,1 1 1 16,1 3-3-16,7-3 0 15,6 1-1-15,0-3 1 16,4-4 2-16,12-3-2 16,-3-4-1-16,2-10 1 15,0-2 0-15,0-5 1 16,0 0-1-16,0 0 8 15,1-18 28-15,0-6-16 16,-1-3-3-16,0-4-17 16,-5-2 0-16,-6-6 2 15,-4 2-1-15,0 3-2 16,0 1 12-16,-18 9 18 16,-3 4 15-16,0 4-19 0,5 8-9 15,3 3-15-15,11 3 1 16,2 1-3-16,-4 1-1 15,0 0-16-15,-3 0-32 16,0 13-11-16,5 9-15 16,2 2-28-16,2-5-119 15</inkml:trace>
  <inkml:trace contextRef="#ctx0" brushRef="#br0" timeOffset="-4972.15">7740 20288 879 0,'0'0'111'15,"0"0"-4"-15,0 0-59 0,0 0 11 16,0 0-3-16,0 0-37 16,0-75-19-16,0 75-20 15,2 0-47-15,12 13-59 16,2 7 28-16,-1-3-108 15</inkml:trace>
  <inkml:trace contextRef="#ctx0" brushRef="#br0" timeOffset="-4519.94">8118 20107 786 0,'0'0'174'15,"0"0"-78"-15,0 0-21 16,0 0-52-16,0 0-12 16,0 0-11-16,-35-64-2 15,16 64-4-15,-7 5 3 16,-5 14 2-16,0 4 1 16,3 6 0-16,8 2 0 15,8 1-4-15,7-1 3 0,5-3-1 16,5-3 2-1,11-8-41-15,6-9-9 0,8-8 13 16,3 0 1-16,3-10 22 16,-6-13-1-16,-9-3 13 15,-6 0 2-15,-10 2 22 16,-2 9 45-16,0 5 27 16,-3 4-46-16,0 5-4 15,0 1-10-15,0 0-27 16,0 0-7-16,0 0-10 15,0 23-5-15,0 8 11 16,4 16 4-16,-1 2 1 0,-3 5-1 16,0 10-2-1,0 7-41-15,-10 2-48 16,-12-6-79-16,0-21-255 16</inkml:trace>
  <inkml:trace contextRef="#ctx0" brushRef="#br0" timeOffset="-3737.62">8291 20331 480 0,'0'0'52'16,"0"0"11"-16,0 0-29 15,0 0 25-15,0 0 21 16,0 0-21-16,0 0-32 16,-3-55-2-16,3 49 11 0,0-3-12 15,0 0 7-15,7-2-18 16,11 2-12-16,-2 1 0 16,5-1-1-16,8 4 0 15,-3 3 0-15,4 2 0 16,-11 0-3-16,-6 3-2 15,-1 13-4-15,-6 13 1 16,-6 1 2-16,0 2 5 16,0 0 1-16,0-4 0 15,-8-7 0-15,5-6 3 16,1-8-3-16,2-3 0 16,0-4 0-16,0 0 6 15,0 0 0-15,0-9 1 16,17-13-7-16,5-2-48 15,-3 4 22-15,-2 8-3 0,-8 5 25 16,-3 3 4-16,-2 4 10 16,1 0-5-16,1 0-4 15,6 7 3-15,1 6 4 16,4-3-8-16,0-1 3 16,6-2-3-16,-2-3 0 15,7-4-24-15,2 0-51 16,-3-7-37-16,-4-6 81 15,-10 3 31-15,-3-1 106 16,-5 6-1-16,-1 5-33 16,-3 0-30-16,3 0-31 15,2 0-11-15,5 0 0 16,7 9-1-16,4 1-5 0,-3-3-37 16,2 0-41-16,3-5-71 15,-4-2-22-15,6 0-350 16</inkml:trace>
  <inkml:trace contextRef="#ctx0" brushRef="#br0" timeOffset="-3338.42">9051 20315 440 0,'0'0'220'16,"0"0"-23"-16,0 0-81 15,0 0-38-15,0 0-30 16,0 0-35-16,0-10-13 16,0 20-8-16,0 11 8 15,-5 5-3-15,2 3 3 16,-1 1 0-16,-1 2 0 0,2-1 0 15,-7-3 2-15,2-6-2 16,3-9 0 0,-1-6-8-16,3-5-16 0,3-2 9 15,0-2 15-15,0-18 2 16,0-16-2-16,8-5-16 16,6-7 14-16,8-4-1 15,-4-3 0-15,2-6 1 16,1 7 0-16,-6 12 2 15,0 16 0-15,-9 13 13 16,-1 7 8-16,-5 6-6 16,1 0-14-16,1 0-1 0,5 14-10 15,0 12 8-15,6 7 2 16,-1 4 1-16,7 4-1 16,-1-1 1-16,2 0 0 15,-8-1 1-15,1-3-2 16,-12-1-15-16,-1-6-82 15,-10-14-110-15</inkml:trace>
  <inkml:trace contextRef="#ctx0" brushRef="#br0" timeOffset="-3160.84">9111 20384 926 0,'0'0'92'15,"0"0"-51"-15,0 0-17 0,0 0 11 16,0 0-27-16,0 0-8 16,104-27-1-16,-75 27-42 15,7 2-56-15,-2 1-151 16</inkml:trace>
  <inkml:trace contextRef="#ctx0" brushRef="#br0" timeOffset="-2687.24">9746 20032 677 0,'0'0'167'15,"0"0"-62"-15,0 0-67 0,0 0 12 16,0 0-27 0,0 0-16-16,0 0-7 0,-26 4-1 15,5 24 1-15,-1 14 24 16,2 7-8-16,7 7-2 16,11 0-9-16,2 2 0 15,0-3-1-15,17 0-3 16,8 1-1-16,11-1 0 15,5-8-10-15,13-9-59 16,2-20-42-16,3-15-214 16</inkml:trace>
  <inkml:trace contextRef="#ctx0" brushRef="#br0" timeOffset="-602.65">9945 20244 467 0,'0'0'105'15,"0"0"-24"-15,0 0 11 16,0 0-62-16,0 0 29 16,0 0-27-16,-23-41-6 15,23 35 10-15,0 3-25 16,0-4 46-16,0 2-41 15,0-3 2-15,10 0-18 16,13-1-2-16,7 2 0 16,2 3-10-16,3 4-6 15,-4 0 7-15,-5 0-1 16,-4 0 3-16,-7 9-1 16,-8 11-9-16,-7 6 8 0,0 7 6 15,-7 0 5-15,-20 2-1 16,2-3 1-16,-1-9 0 15,8-3-1-15,5-6 1 16,4-7 0-16,9-4 0 16,0-3 1-16,0 1-1 15,10-1 0-15,25 0 0 16,16 0 13-16,8 0-11 16,7 0-2-16,-3 0-24 15,-3-8-55-15,-4-4-85 16,-11-6 13-16,-9 1-294 15</inkml:trace>
  <inkml:trace contextRef="#ctx0" brushRef="#br0" timeOffset="-387.7">10540 20170 486 0,'0'0'137'15,"0"0"38"-15,0 0-72 16,0 0-27-16,0 0-31 16,0 0-20-16,-13-60-13 15,13 60-12-15,0 0 0 16,0 0-6-16,-3 9-2 15,-1 12 8-15,4 6-2 16,0 5 2-16,0 5 0 16,0 1 2-16,0 3-2 0,0 1 0 15,0-1 0 1,0 0-33-16,0-5-74 0,-11-13-145 16</inkml:trace>
  <inkml:trace contextRef="#ctx0" brushRef="#br0" timeOffset="-121.07">10750 20215 764 0,'0'0'46'15,"0"0"-44"-15,0 0-3 16,-101 7 2-16,78 3-1 15,11-2 5-15,7 1 24 0,5 0-15 16,0 0 1-16,0 5 27 16,0 2-22-16,10 2 9 15,11 1-18-15,12-3-2 16,3 4-8-16,5-3-1 16,10-2-18-16,8-3-79 15,-8-10-175-15</inkml:trace>
  <inkml:trace contextRef="#ctx0" brushRef="#br0" timeOffset="278.47">11180 20263 606 0,'0'0'139'16,"0"0"-65"-16,0 0-28 16,0 0 9-16,0 0-25 15,0 0-21-15,-9 0-4 0,9 0-1 16,0 0 5-1,0 0 6-15,0 0 2 0,0 0 4 16,0 0-4-16,0 0 5 16,0 0-13-16,0 0-7 15,9 0-2-15,12 0-1 16,15 1-3-16,10 6 4 16,3-2-13-16,7 2-11 15,-8-2-20-15,-2 0-8 16,-10-1-45-16,-10-4-114 15</inkml:trace>
  <inkml:trace contextRef="#ctx0" brushRef="#br0" timeOffset="544.23">11326 20145 599 0,'0'0'211'15,"0"0"-115"-15,0 0-49 16,0 0-3-16,0 0 11 16,0 0-22-16,-9-15-25 15,9 23-8-15,0 14 0 16,0 12 2-16,4 6 6 16,11 5 2-16,5 1-7 15,-3 0-2-15,2 1-1 16,-8-2-14-16,-6-2-61 0,-5-8-59 15,0-18-194-15</inkml:trace>
  <inkml:trace contextRef="#ctx0" brushRef="#br0" timeOffset="2263.02">11954 20075 585 0,'0'0'70'16,"0"0"54"-16,0 0-21 16,0 0-46-16,0 0 10 15,0 0-6-15,0 0-12 16,-3-67-12-16,3 67-3 16,0 0-11-16,0 0-5 15,0 0-18-15,0 0-3 16,0 2-3-16,0 18-2 15,0 12 7-15,9 9 1 16,2 1 0-16,-1 0-2 16,-1-3 6-16,1-4-5 15,-4-5 1-15,-1-4-2 0,1-5-11 16,-1-5-30 0,-5 0-24-16,4 1-37 0,-4-5-59 15,3-7-132-15</inkml:trace>
  <inkml:trace contextRef="#ctx0" brushRef="#br0" timeOffset="2677.68">12350 20008 552 0,'0'0'114'16,"0"0"4"-16,0 0-38 15,0 0-33-15,0 0 16 16,0 0 15-16,5-30-27 15,0 30-23-15,-5 0-25 16,0 0-3-16,0 0-4 16,0 18-6-16,0 11 10 0,0 8 0 15,0 1 0-15,0 4 0 16,0-2 0-16,0-2 0 16,6-2 0-16,-2-6-3 15,1-6-16 1,-3-5-38-16,2-7-35 15,2-6-46-15,8-6-74 0,7 0-70 16</inkml:trace>
  <inkml:trace contextRef="#ctx0" brushRef="#br0" timeOffset="3126.98">12619 20055 655 0,'0'0'114'15,"0"0"-15"-15,0 0-37 16,0 0-45-16,0 0-7 15,0 0 16-15,-105 44 0 0,102-19-14 16,3 1-6-16,0-6-3 16,1-1-2-16,18-4 2 15,9-2-3-15,6-3-3 16,0-3-9-16,0-1-15 16,-7-5 20-16,-2-1 5 15,-5 0 2-15,-3-7 0 16,2-8 0-16,-3-8 2 15,-1 1-2-15,-2-2 0 16,-2 0 2-16,0-2-2 16,3 2 5-16,1 3 9 15,5 2-7-15,1 6-3 16,-3 5 6-16,5 1-8 16,-5 7-2-16,-4 0 0 0,-3 0-2 15,0 11-1-15,-5 11-2 16,3 8 5-16,-4 5 1 15,1-1-1-15,4-1 0 16,2-7 0-16,6-3 2 16,4-6-2-16,4-5-1 15,5-9 1-15,4-3 0 16,1 0-3-16,2-10-45 16,4-14-94-16,-6-9-379 15</inkml:trace>
  <inkml:trace contextRef="#ctx0" brushRef="#br0" timeOffset="3377.72">13473 19847 333 0,'0'0'589'15,"0"0"-484"-15,0 0-67 16,0 0-8-16,0 0 21 16,0 0-10-16,-11-33-21 15,26 38-20-15,15 16-2 16,8 11 1-16,-1 7 1 15,-2 9-1-15,-9 5 1 16,-5 2-1-16,-11 1 1 16,-7 1 0-16,-3-3 1 15,0-2 1-15,-24-4-1 16,-15-5-2-16,-9-2 0 16,-13-4-53-16,-8-14-99 0,-10-14-297 15</inkml:trace>
  <inkml:trace contextRef="#ctx0" brushRef="#br0" timeOffset="4860.72">3730 20675 456 0,'0'0'68'15,"0"0"-29"1,0 0 26-16,0 0-8 0,0 0 6 16,0 0-18-16,0 0-17 15,0-10-7-15,0 8 1 16,0 2 11-16,0 0 6 16,0 0-7-16,0 0-13 15,0 0 0-15,0 0-9 16,0 0 0-16,0 0-7 15,0 0 1-15,15 0-4 16,10 0-2-16,16 0 2 16,10 0-1-16,2 0 1 15,4 10-26-15,2 3-36 16,-4-5-46-16,-13-3-132 0</inkml:trace>
  <inkml:trace contextRef="#ctx0" brushRef="#br0" timeOffset="5058.18">3785 20834 890 0,'0'0'91'16,"0"0"-90"-16,0 0-1 15,0 0-8-15,0 0 5 16,0 0-7-16,67 12 1 15,-20 0 2-15,5-2-27 0,-1 0-46 16,-1 0-43 0,0-5-90-16</inkml:trace>
  <inkml:trace contextRef="#ctx0" brushRef="#br0" timeOffset="15540.68">4965 20821 72 0,'0'0'624'15,"0"0"-551"1,0 0 5-16,0 0-41 0,0 0 4 16,0 0-5-16,0 0-10 15,0 0-3-15,-11-58 7 16,11 58-3-16,-4 0-11 16,4 0 0-16,0 0-3 15,0 0-12-15,0 0-1 16,-4 0 0-16,4 0-1 15,-7 4-6-15,-3 16 1 16,-1 10 6-16,-4 4 1 16,0 1-1-16,8-3-2 15,2 2 1-15,2-2 1 0,0-2 0 16,-1-1 0 0,1-5 1-16,1-2-2 15,2-2-38-15,0-3-26 0,10-3-63 16,15-14-96-16,3 0-229 15</inkml:trace>
  <inkml:trace contextRef="#ctx0" brushRef="#br0" timeOffset="15887.07">5177 20922 671 0,'0'0'90'0,"0"0"-64"16,0 0 20-16,0 0 7 0,0 0-29 15,0 0-17-15,-31 15-6 16,26 0-1-16,5 0 0 16,0 2 0-16,0 3 1 15,18-3-1-15,0-2 1 16,8-3-1-16,1-8-2 16,-2-3 1-16,-4-1 1 15,-5 0 2-15,-1-8 5 16,-5-9 12-16,-9-2 3 15,-1-1 1-15,0-6 6 16,-20 3-20-16,-7 1 0 16,-4 5-4-16,-1 8-2 0,9 2-3 15,5 7-1 1,7 0 0-16,2 0-22 0,3 12-38 16,6 9-21-16,0-2-84 15,16-4-123-15</inkml:trace>
  <inkml:trace contextRef="#ctx0" brushRef="#br0" timeOffset="16323.37">5650 20846 822 0,'0'0'83'0,"0"0"-24"16,0 0-19-16,0 0 12 0,0 0-5 16,0 0-38-16,3-20-9 15,1 20 0-15,-1 11-13 16,5 14 7-16,7 13 6 16,0 4 0-16,2 1 1 15,-4 0-1-15,-1-6 0 16,0-7-1-16,-5-9 1 15,-2-9-7-15,-4-7-4 16,-1-2-2-16,0-3 13 16,0 0 3-16,4-6 10 15,2-22 8-15,4-14-18 0,7-9 0 16,-1-4 6 0,4 5-6-16,-3 7-3 15,4 11-2-15,-6 11 2 16,-6 11-2-16,-3 5 1 0,-2 5-2 15,-4 0-2-15,5 0-45 16,5 14-72-16,1 8 46 16,-1-2-172-16</inkml:trace>
  <inkml:trace contextRef="#ctx0" brushRef="#br0" timeOffset="17025.87">6646 21050 402 0,'0'0'112'0,"0"0"-19"16,0 0-5-16,0 0 21 16,0 0-44-16,0 0-15 0,-29 0-7 15,19 0-30 1,-1 0 9-16,-2 0 2 15,1 0-18-15,1 0-4 0,2 0-1 16,-1 0 1 0,4 0-1-16,1 0-1 0,1 0 4 15,3 0-3-15,1 0 2 16,0 0-3-16,0 0 4 16,0 0-3-16,0 0 1 15,1 0-2-15,25 0-6 16,18 0 6-16,14 0-1 15,15 0 0 1,-2 0-19-16,-11-2-3 0,-10-1 17 16,-19 1 6-16,-11 0 0 15,-9 1 0-15,-4 1 1 16,1 0-1-16,-1 0 0 0,3 0-18 16,1 0-45-16,4 3-23 15,0 4-112-15,2-5-376 16</inkml:trace>
  <inkml:trace contextRef="#ctx0" brushRef="#br0" timeOffset="18191.59">7558 21016 429 0,'0'0'166'0,"0"0"-127"16,0 0 50-16,0 0-9 16,0 0-29-16,0 0 1 0,-6-8-26 15,6 8-11 1,0 0-3-16,0 0 7 0,0 0-10 16,0 0 0-16,0 0-1 15,0 0-4-15,0 0-4 16,0 0 0-16,0 0 0 15,0 0-1-15,0 0 1 16,0 0 0-16,0 0 0 16,0 0 0-16,0 0 0 15,0 0 0-15,0 0 0 16,0 0 0-16,0 0 1 16,0 0-1-16,0 0 0 0,0 0 0 15,0 0 0 1,0 0-1-16,0 0 1 0,0 0-1 15,0 0 1 1,0 0-1-16,0 0 0 0,0 0 1 16,0 0 0-16,0 0 0 15,0 0-1-15,0 0 1 16,0 0-2-16,0 0-2 16,0 0 3-16,0 0-3 15,0 0 4-15,0 0-1 16,0 0 2-16,-4 0-1 15,3 5 0-15,-3-4-1 16,2 5 1-16,-2-1 0 16,-2-1 0-16,1 3-1 15,-3-2 2-15,6 4-1 0,-3 1 1 16,1-3-2 0,3 3 1-16,0 1-1 0,1-3 1 15,0 5-1-15,-4-4 1 16,4 3-2-16,0 4 2 15,0-3 0-15,0 1 0 16,0-2-1-16,0-1-2 16,5 2-1-16,5-3-6 15,1 1-1-15,-1-2 3 16,5 1-2-16,0 1 5 16,1-2 2-16,4-1-9 15,-2-1 4-15,7-2 7 0,1-3-3 16,3-2-2-16,-2 0 1 15,2 0 3 1,1 0 2-16,-3 0 0 0,-3-7 0 16,0 0 0-16,-4-3 0 15,-5-1 5-15,-1-1 13 16,-3-1 12-16,0-2-10 16,0-1-16-16,-1-3-1 15,2 2-2-15,-2-1 1 16,-6 2-1-16,0 2-1 15,-4 0 0-15,0 0 4 16,0-2 16-16,0 4-4 16,0-5 3-16,-6 3-14 15,-6 1 3-15,-1 1-7 0,-3 0-1 16,1 2-1-16,-4 2-3 16,2 1 0-1,-7 5-7-15,0 2-15 0,-2 0 6 16,1 0-2-16,2 0 2 15,-1 2-7-15,9 8-15 16,-2-2-38-16,2 1-69 16,2-2-90-16</inkml:trace>
  <inkml:trace contextRef="#ctx0" brushRef="#br0" timeOffset="19787.96">8281 21079 459 0,'0'0'135'15,"0"0"-128"-15,0 0 14 16,0 0 31-16,0 0-19 16,0 0-29-16,0 0-1 0,0 0-2 15,0 0-2 1,0 3 1-16,-1-1 0 0,-4-2 8 16,0 2 10-16,0-2 33 15,1 0-7-15,-2 0-11 16,2 0 36-16,2-6-44 15,-3-5-20-15,5-3-2 16,0 2 1-16,0 5-4 16,0-3 4-16,0 5 2 15,0 4-4-15,0 1-2 16,0 0 1-16,0 0-1 16,0 0-1-16,0 0-3 15,0 0-30-15,0 8-1 16,0 7 20-16,6 2-59 15,5-4-100-15,3-4-43 16</inkml:trace>
  <inkml:trace contextRef="#ctx0" brushRef="#br0" timeOffset="20490.34">8713 20981 192 0,'0'0'299'16,"0"0"-249"-16,0 0 15 16,0 0-9-16,0 0 32 15,0 0-67-15,8-39 24 0,-8 34-31 16,-8-2-8-16,-3 3-2 15,-4-1 2-15,0 1 13 16,-2 1-18 0,1 1 3-16,-8 2-4 0,-2 0 3 15,-1 0-2-15,-1 5 4 16,3 8 10 0,1 6-2-16,6 0-10 0,12 2-2 15,6 3-1-15,0-5 0 16,0-3 1-16,14-4-1 15,8-7 0-15,0-1-14 16,4-4 2-16,0 0-2 16,-5 0-12-16,2-14 15 15,-4-1 5-15,-3-4 6 16,-5 4 10-16,-6 5 13 0,-1 3 27 16,-4 3 0-16,0 3-25 15,0 1 20-15,0 0-25 16,0 0-20-16,0 0 0 15,0 17-9-15,0 8 9 16,-6 11 13-16,-7 2 6 16,6 2-16-16,-1 0 6 15,1 1-8-15,0-1 0 16,-1-2-1-16,1-4-48 16,7-10-58-16,0-13-117 0</inkml:trace>
  <inkml:trace contextRef="#ctx0" brushRef="#br0" timeOffset="26488.14">9273 21058 423 0,'0'0'72'0,"0"0"-40"15,0 0 50-15,0 0 11 16,0 0-6-16,0 0-38 15,0 0-5-15,0-3-1 16,0 0-15-16,-4-1-17 16,2 1-1-16,-2-1 1 0,-1 1-5 15,-1 1 7 1,-2 2-11-16,-1-3-1 0,-3 3-1 16,-1 0 0-16,0 0-1 15,-5 0-1-15,-2 5 2 16,-5 9 0-16,4 3 0 15,-1 0 0-15,0 2 0 16,-3 1-1-16,-1 1 1 16,0-1-1-16,-8 2-11 15,5-5-20-15,-2 2-16 16,3-6-20-16,5-3-92 16,7-10-28-16</inkml:trace>
  <inkml:trace contextRef="#ctx0" brushRef="#br0" timeOffset="26738.19">8887 21053 587 0,'0'0'64'0,"0"0"88"16,0 0-115-16,0 0 13 16,0 0-20-16,0 0-19 15,28-40-10-15,-21 40 0 16,0 0-2-16,5 0 1 15,-2 0 0-15,5 12 0 16,3 4 3-16,6 8 12 0,2 0-4 16,2 5-6-1,-3-1-5-15,-1 2-2 0,-3-1-22 16,-9-4-81 0,-3-11-144-16</inkml:trace>
  <inkml:trace contextRef="#ctx0" brushRef="#br0" timeOffset="27772.42">9439 20989 432 0,'0'0'131'16,"0"0"-100"-16,0 0 20 15,0 0 35-15,0 0-36 16,0 0-35-16,0 0-9 15,0 0 1-15,0 0 0 16,0 0 8-16,0 0 7 16,0 0-3-16,0 0 8 15,0 0-13-15,0 0-1 16,5 0-7-16,10 0-5 16,4 0-1-16,7 0-2 15,0 0 1-15,3 0-2 16,-3 0 3-16,-1 0 0 0,-3 0 0 15,-2 0 0 1,-5 0 0-16,-5 0 1 0,-7 0-2 16,-1 5-1-16,-2 2-7 15,0 1 1-15,0 4 7 16,-2 3 0-16,-8 1 1 16,-3-1 0-16,0 0 0 15,-2-1 3-15,4 0-3 16,-1-5-1-16,1 2 0 15,-3-1 1-15,4-1 0 16,-1-1 0-16,4 1 0 16,-3-2 0-16,5 0 0 0,-3-2 0 15,6-2 0-15,-3 1 0 16,5-3 0 0,-4 2 0-16,4 1 0 0,0-4 0 15,0 0-1-15,0 0 1 16,0 0-1-16,0 0 1 15,0 0 0-15,0 0 1 16,4 0 0-16,3 0 5 16,3 0 10-16,3 0-13 15,-2 0-2-15,4 3 1 16,1 1-1-16,-1 1-1 16,-4 4-1-16,0 1 1 15,1 3-2-15,-4 1-3 0,-4 4 5 16,-4-3-4-1,0 3 2-15,0-3 2 0,-12 1-1 16,-6-4 0-16,-2-4 1 16,-1-4 0-16,-4-1 9 15,-1-3 4-15,0 0-2 16,-2 0-6-16,-2 0-5 16,4 0-21-16,-2 0-64 15,5 0-123-15,0 0-297 16</inkml:trace>
  <inkml:trace contextRef="#ctx0" brushRef="#br0" timeOffset="30121.65">3650 21589 601 0,'0'0'54'0,"0"0"7"15,0 0-32-15,0 0 32 0,0 0-24 16,0 0 4-1,0 0-12-15,-16-20-17 0,16 20-2 16,0 0-2-16,0 0 5 16,0 0-7-16,0 0-1 15,0 0-1-15,0 0 0 16,0 0 0-16,0 0-3 16,0 0 1-16,0 0 1 15,0 0-2-15,0 0 0 16,0 0-1-16,0 0 0 15,0 0-2-15,1 0 1 16,19 0 1-16,6 0 0 16,9 0 0-16,9 0 0 15,1 7-18-15,1 1-6 16,-6 4-18-16,1 0-37 0,-4-1-91 16,-16-4-54-16</inkml:trace>
  <inkml:trace contextRef="#ctx0" brushRef="#br0" timeOffset="30370.85">3713 21718 719 0,'0'0'106'15,"0"0"-70"-15,0 0-14 16,0 0 21-1,0 0-19-15,0 0-24 0,6 0 0 16,30 0-5 0,15 0 3-16,10 0 2 0,8 0-3 15,3 0-15-15,8 0-20 16,7 0-70-16,-4 0-65 16,1 0-260-16</inkml:trace>
  <inkml:trace contextRef="#ctx0" brushRef="#br0" timeOffset="30887.39">5057 21546 436 0,'0'0'137'0,"0"0"-83"15,0 0 76-15,0 0-66 16,0 0 30-16,0 0-32 16,0-14-27-16,0 14-17 15,0 0-4-15,0 0-8 16,0 0-5-16,0 0-1 15,0 0-1-15,-5 14-14 16,-5 12 15-16,0 6 11 16,-3 7-9-16,3-3 1 15,7 0-3-15,-2-5 1 16,5-2 0-16,0-9-1 0,0-1-18 16,5-6-38-16,13-8-57 15,7-5-107-15</inkml:trace>
  <inkml:trace contextRef="#ctx0" brushRef="#br0" timeOffset="31219.94">5308 21611 707 0,'0'0'33'15,"0"0"-33"-15,0 0-3 0,0 0 3 16,0 0 4-16,0 0-3 15,-35 93 1 1,38-75-2-16,16-4-2 0,6-4-1 16,1-5-12-16,3-5-14 15,-3 0 20-15,-5 0 9 16,-9-12 0-16,-4 0 9 16,-8-8 5-16,0 5 8 15,-5-8 10-15,-20-1-17 16,-6 2-12-16,-4 2 26 15,-1 3-14-15,7 8-14 16,-1 4 1-16,9 5-2 16,2 0-15-16,8 4-61 15,8 9-27-15,3-3-123 0</inkml:trace>
  <inkml:trace contextRef="#ctx0" brushRef="#br0" timeOffset="31604.34">5593 21546 760 0,'0'0'113'0,"0"0"-89"15,0 0-14-15,0 0 5 0,0 0-13 16,0 0-1-1,43 40-1-15,-29-2 5 0,1 5 0 16,-1-1-5-16,0 1 1 16,-3 0-1-16,-2-4 3 15,-4-6-3-15,-4-16-2 16,-1-9-3-16,4-8 4 16,-4 0 1-16,7-8 8 15,7-25 48-15,-1-11-56 16,2-12 12-16,-2-7-2 15,4 6-10-15,-5 10 1 16,3 11 2-16,0 13 3 16,5 6-6-16,-4 7 0 15,-1 7-20-15,3 3-57 16,-3 0-58-16,-4 9-116 0</inkml:trace>
  <inkml:trace contextRef="#ctx0" brushRef="#br0" timeOffset="31901.33">6115 21722 650 0,'0'0'271'0,"0"0"-212"0,0 0-6 15,0 0 5-15,0 0-36 16,0 0-21-16,-8-2-1 16,20 2-10-16,19 0 6 15,9 0 3 1,2 0-8-16,6 0-8 0,-2-2-12 16,-4 0-12-16,-5 2-22 15,-2 0-38-15,-14 0-94 16,-11-1-304-16</inkml:trace>
  <inkml:trace contextRef="#ctx0" brushRef="#br0" timeOffset="32970.03">7123 21732 51 0,'0'0'680'16,"0"0"-620"-16,0 0-41 16,0 0 27-16,0 0-4 15,0 0-33-15,-7 0-8 16,-4 0-1-16,-1 0 1 15,3 0-1-15,0 0 3 0,-2 0 12 16,1-5 15-16,-1-4 7 16,-2 0-23-16,5 0 10 15,-1 1-10-15,5-1 4 16,2 2-3-16,2-2-9 16,0 1-6-16,0-4 0 15,6 1-1-15,9 3-1 16,0-1-7-16,2 6 3 15,3 2 3-15,0 1 0 16,0 0 2-16,4 0 0 16,0 0-1-16,2 8-4 15,-1 9-15-15,-8 2-15 16,-2 3 4-16,-10 1 3 0,-5 0 15 16,0 1 13-16,-8 0-1 15,-10-4 1-15,-8 5-1 16,1-1 2-16,-1-1 4 15,4 1-4-15,2-5 1 16,4-3 0-16,0 0-1 16,1-4 17-16,5-2 5 15,-1-2-8-15,6-4 3 16,2-1-11-16,3 1-6 16,0-4 1-16,0 0-1 15,0 0 0-15,13 2-1 16,10 0 1-16,14-2 6 0,4 0-6 15,1 0 3-15,0 0-1 16,2 0-2-16,0 0-21 16,0 0-38-16,-7 0-90 15,-4-4-379-15</inkml:trace>
  <inkml:trace contextRef="#ctx0" brushRef="#br0" timeOffset="33199.78">7570 21827 868 0,'0'0'72'0,"0"0"-25"0,0 0 17 15,0 0-14-15,0 0-35 16,0 0-10-16,0-7-5 15,0 7 0-15,0 0-17 16,0 0-46-16,0 0-73 16,3 3-90-16,4-3-217 15</inkml:trace>
  <inkml:trace contextRef="#ctx0" brushRef="#br0" timeOffset="34152.98">7862 21739 350 0,'0'0'166'0,"0"0"-144"16,0 0 29-16,0 0-9 15,0 0-32-15,0 0 45 0,-21 0-15 16,14-7 13-16,0 2-7 15,-6 1-25-15,6-3 14 16,-3 2-1-16,4 1-27 16,-2-1-3-16,6 0-1 15,-3 0 0-15,5 5 1 16,0-7 1-16,0 1-3 16,0 1-2-16,0 0 0 15,0 3-1-15,0-3 1 16,0 5 5-16,0-2 2 15,0 2 13-15,0 0-15 16,6 0-2-16,5 0-3 16,10 0 0-16,6 0-1 15,6 0-3-15,4 0-1 16,0 0-9-16,-1 0 7 16,-10 0 0-16,-1 0 7 0,-10 0 0 15,-8 0 0-15,-2 0 0 16,-3 0 0-16,-2 0 0 15,0 0 2-15,0 0-2 16,0 0 0-16,0 0 0 16,0 0 1-16,0 0 0 15,0 0 4-15,0 0 1 16,0 0-4-16,0 0 0 16,0 0 3-16,0 0-5 15,0 0-3-15,0 0 2 16,0 10-2-16,0 12 3 0,-2 1 1 15,-8 1 5-15,0 3 8 16,0 2-4-16,3 3-5 16,-1-1 0-16,1 2-5 15,4-8 1-15,-2 2 1 16,2 1-2-16,-2-4 0 16,0 1-1-16,0-3-29 15,-6-1-38-15,4-13-115 16,-1-8-283-16</inkml:trace>
  <inkml:trace contextRef="#ctx0" brushRef="#br0" timeOffset="34445.26">7874 21867 649 0,'0'0'92'0,"0"0"-27"16,0 0 1-16,0 0-44 15,0 0-15-15,0 0-7 0,37-3 2 16,0 3-3-1,-1 0 1-15,-3 0 0 0,2 0-8 16,-4 0-41-16,-5 0-99 16,-8 0-159-16</inkml:trace>
  <inkml:trace contextRef="#ctx0" brushRef="#br0" timeOffset="35635.86">8747 21700 498 0,'0'0'29'0,"0"0"6"16,0 0 30-16,0 0 9 16,0 0-6-16,0 0-9 15,0 0-12-15,0 0-12 16,0 0-6-16,0 0-4 16,0 0-3-16,0 0-3 0,0 0-9 15,0 0-4-15,0 0-6 16,0 0 1-16,0 0 3 15,6 0-4-15,14-3-1 16,8-2 0-16,12 5 1 16,1 0 0-16,1 0-5 15,0-4 2-15,0 4-5 16,-6 0-7-16,-4 0-19 16,-6 0-44-16,-11 0-72 15,-8 4-69-15</inkml:trace>
  <inkml:trace contextRef="#ctx0" brushRef="#br0" timeOffset="35876.47">8826 21858 948 0,'0'0'96'0,"0"0"-89"15,0 0 33-15,0 0 21 16,0 0-45-16,0 0-16 16,41-7-3-16,3 2-11 15,7 2-3-15,-1 3-13 16,-5 0 0-16,-5 0-2 16,-5 0-32-16,-8 0-59 15,-11 0-146-15</inkml:trace>
  <inkml:trace contextRef="#ctx0" brushRef="#br0" timeOffset="39518.48">10098 21686 481 0,'0'0'92'0,"0"0"-70"16,0 0 15-16,0 0 49 15,0 0-35-15,0 0-33 16,0 0 3-16,-18-19 7 16,11 12 4-16,1 2-10 0,-3-7-14 15,1 4 2 1,-1-1 4-16,-4 1-9 0,6-2-2 16,-1 1-2-16,1-4 0 15,3 4-1-15,-2 1 1 16,5 3 19-16,-2-1 7 15,3 3 3-15,0-1-7 16,0 4-19-16,0-3-4 16,21 3 0-16,16 0-21 15,14 0 6-15,11 0-3 16,6 0-22-16,2 7-19 16,-2-4 5-16,-14-1 1 0,-13-2 14 15,-11 0 19-15,-12 0 20 16,-10 0 3-16,-4 0 45 15,-4-4 29-15,0-1 3 16,0-4-43-16,0 1 8 16,0 2-15-16,0 1-26 15,0 1 22-15,0 3-15 16,0 1 4-16,0 0-6 16,0 0-9-16,0 0 0 15,0 1-4-15,0 21-11 16,0 13 15-16,-4 7 0 15,-7 7 0-15,1-5 1 16,0 4 12-16,-4-4 6 16,3-3-3-16,1-1-4 15,4-6-8-15,5-7-2 0,-3-1-1 16,4-7 0 0,0-3-1-16,0-2-38 0,0-2 5 15,0-2-70-15,5-10-66 16,-1 0-162-16</inkml:trace>
  <inkml:trace contextRef="#ctx0" brushRef="#br0" timeOffset="39835.01">10343 21820 561 0,'0'0'71'0,"0"0"6"0,0 0 31 16,0 0-36-16,0 0-12 15,0 0-46-15,-25-17-13 16,25 17-1-16,0 0 2 16,0 0-1-16,0 0-1 15,0 0 5-15,0 0 3 16,0 0-1-16,5 0 0 15,15 0-4-15,9 0-3 16,9 0 0-16,4 0 0 16,5 0-37-16,-1 4-33 15,-8-4-164-15</inkml:trace>
  <inkml:trace contextRef="#ctx0" brushRef="#br0" timeOffset="40479.15">10974 21751 620 0,'0'0'72'16,"0"0"-57"-16,0 0-14 15,0 0 40-15,0 0-26 16,0 0-14-16,0 0-1 0,-10-5 0 16,-3 11 30-16,-2 1-1 15,-1-2 0-15,-5 1 1 16,3-1-12-16,6-5-2 15,0 0 5-15,9 0 0 16,3 0-17-16,0 0-1 16,0 0 6-16,0-9-9 15,16 1-24-15,4 1 3 16,0 0 19-16,-4 6 0 16,-1 1-5-16,-9 0 6 15,-1 0 1-15,-1 0-1 16,-4 0-7-16,0 0 4 15,0 8 0-15,-5 4 4 0,-5-5 0 16,-5-2-1-16,4 0 2 16,6-2-1-16,0-2 0 15,5-1-29-15,0 0-42 16,0 0-87-16,0 0-135 16</inkml:trace>
  <inkml:trace contextRef="#ctx0" brushRef="#br0" timeOffset="41070.54">11233 21592 555 0,'0'0'83'16,"0"0"-22"-16,0 0 52 16,0 0-28-16,0 0-47 0,0 0-15 15,-10-21 28-15,10 14-13 16,9-1-33-1,12 0-5-15,4 1 1 0,4 5-1 16,-4 2 1-16,-5 0-1 16,-10 0-1-16,0 5 0 15,-9 15-1-15,-1 5 0 16,0 5 2-16,-16 1 0 16,-8 0 4-16,2-3-4 15,5-3 0-15,9-1 0 16,8-4-33-16,3 4-25 15,19 1 37-15,8-1-9 16,-2-1 13-16,-4-1 13 16,-8-8 3-16,-7-6 1 15,-6-5 0-15,-3 2 0 0,0 2 12 16,-13 2 29-16,-11-1 0 16,-8 2-17-16,1 1-11 15,-1-8-2-15,3 6-1 16,4-5-7-16,6 1-3 15,-2 0 0-15,6 0-38 16,6-5-66-16,9 0-172 16</inkml:trace>
  <inkml:trace contextRef="#ctx0" brushRef="#br0" timeOffset="41503.21">11632 21616 811 0,'0'0'82'0,"0"0"-21"15,0 0 0-15,0 0 26 16,0 0-36-16,0 0-36 16,22-30-15-16,-13 33-1 15,-2 19-1-15,5 12 0 16,1 4 2-16,-3 6 0 15,0-1 0-15,-3 1 0 16,-4-3-1-16,0-9-3 16,-1-12-8-16,-2-9 8 15,0-10 1-15,0-1 3 16,1 0 0-16,4 0 1 16,4-13 9-16,7-14 8 15,7-15-18-15,2 0 0 0,6-10 8 16,-3-5-7-16,2 2 4 15,-4 1-2-15,-1 9-2 16,-5 13 0-16,-4 12 3 16,-11 8-3-16,-3 3-2 15,-2 9-1-15,0 0-29 16,0 2-65-16,-15 18-17 16,-11 11 37-16,-10 3-161 0,-11-1-298 15</inkml:trace>
  <inkml:trace contextRef="#ctx0" brushRef="#br0" timeOffset="42017.61">10400 22354 281 0,'0'0'132'16,"0"0"-25"-16,0 0 0 16,0 0-38-16,0 0 32 15,0 0-46-15,-15-8-11 16,14 8-5-16,1-4-16 16,-5 4 12-16,3 0-19 15,2 0 7-15,0-1 6 16,0 1-2-16,0 0-9 15,0 0-5-15,0-4-2 0,18-3-4 16,19-1-7-16,19-4 1 16,9 3-3-16,12-2 0 15,11 3-5-15,6 0 3 16,-1 7 2-16,-6 1-2 16,-18 0-32-16,-17 9-59 15,-12-1-47-15,-22-4-148 16</inkml:trace>
  <inkml:trace contextRef="#ctx0" brushRef="#br0" timeOffset="42236.75">10499 22489 967 0,'0'0'149'0,"0"0"-133"0,0 0-14 15,0 0 46-15,0 0-25 16,105-25-21-16,-23 18 0 16,8 4-2-16,9-1-18 15,-3 4-8-15,-10 0-8 16,-8 0-33-16,-18 0-100 16,-20-3-304-16</inkml:trace>
  <inkml:trace contextRef="#ctx0" brushRef="#br0" timeOffset="43685.82">1770 21128 254 0,'0'0'448'0,"0"0"-373"16,0 0 12-16,0 0-76 16,0 0 15-16,0 0 30 15,-13-59-8-15,13 57-12 16,0 2-21-16,0 0-3 15,0 0-11-15,0 0-1 0,1 5-5 16,22 19-8-16,7 16 9 16,10 16 2-16,-8 10 1 15,-1 9 0-15,-6-1-1 16,-7-1-20-16,2-14-3 16,-8-12 11-16,1-12 8 15,-7-13 4-15,0-10 0 16,-3-8-2-16,-2-3-4 15,0-1 8-15,3 0 0 16,2-17 36-16,3-20-1 16,6-14-35-16,1-6 10 0,3-10 2 15,5-7-12 1,1-6-6-16,1-2-24 0,1 5 1 16,0 12 16-16,-4 20-4 15,-6 18 15-15,-10 13-2 16,-3 12 0-16,1 2-10 15,-5 2-101-15,0 23-73 16,0 15 113-16,0 8-37 16</inkml:trace>
  <inkml:trace contextRef="#ctx0" brushRef="#br0" timeOffset="44018.05">2303 21464 356 0,'0'0'306'16,"0"0"-261"-16,0 0 19 15,0 0-7-15,0 0 35 16,0 0-29-16,32-64-48 16,-32 64 14-16,0 0-16 15,0 0-7-15,0 0-6 16,0 0 0-16,-16 7-4 15,0 14 4-15,-4 3 0 16,5 4 3-16,9 4-6 16,6 4 6-16,0 5 3 15,0-4-6-15,0 0 1 16,15-3-1-16,-2-9 3 0,11-4-3 16,1-10-17-16,10-6-44 15,9-5-28-15,-1-3-170 16</inkml:trace>
  <inkml:trace contextRef="#ctx0" brushRef="#br0" timeOffset="44283.11">2661 21496 623 0,'0'0'208'16,"0"0"-167"-16,0 0 17 15,0 0-5-15,0 0-24 16,0 0-28-16,0-8-1 15,-4 28-4-15,-4 6 3 16,-2 0 1-16,2-2 2 0,3-2 4 16,1-5-4-16,3-4 5 15,1-1-6-15,0-4-1 16,0-1 1-16,0 0-1 16,6-1 6-16,13-3-5 15,-1-1-1-15,8-2-21 16,4 0-38-16,-3 0-98 15,-8-14-158-15</inkml:trace>
  <inkml:trace contextRef="#ctx0" brushRef="#br0" timeOffset="44500.7">2720 21565 415 0,'0'0'357'0,"0"0"-274"0,0 0 47 15,0 0-63 1,0 0-10-16,-99-97-9 0,90 81-30 15,9 3-11-15,0-1-7 16,0 1-6-16,14-4-4 16,9 3-30-16,5 3-16 15,4 5 5-15,0 2-32 16,1 4-10-16,5 0-39 16,-2 0-7-16,-8 5-194 0</inkml:trace>
  <inkml:trace contextRef="#ctx0" brushRef="#br0" timeOffset="47373.46">2968 21631 620 0,'0'0'136'0,"0"0"-108"15,0 0 19-15,0 0 19 16,0 0-45-16,0 0-9 0,0 0-6 15,0-10-5-15,0 10 0 16,0 0 9-16,0 0 11 16,0 0-3-16,0 0 1 15,0 0-11-15,0 0-5 16,0 0-3-16,0 0-1 16,0 5-5-16,-12 12 5 15,-1 0 1-15,5 2 0 16,-2-1-1-16,2 0 1 15,2-3 0-15,1 6 0 16,-3-2 0-16,7 2-1 16,0 2 0-16,1 0 1 0,0-2 0 15,0 0 0 1,0-6 0-16,2-2-3 0,7-2-6 16,-3-3-2-16,4-1 1 15,5-2 1-15,7-5-3 16,1 0 6-16,4-3 2 15,-1-13 4-15,-3 1 0 16,2-3 0-16,-5-1 0 16,2-2 0-16,-2 2 10 15,-8-5 5-15,7 1 14 16,-8-5 3-16,4-1-19 16,-9 1 1-16,6 0 5 15,-9-1-18-15,-3 7-1 16,0 2 1-16,0 3-2 15,0 2 2-15,0 2 2 0,-11 1-1 16,5 0-1-16,-7 3 0 16,2-1 0-16,-1 6 1 15,-1-5-2-15,1 5-2 16,-3 4 1-16,-2 0-2 16,-1 0 1-16,3 0-3 15,-7 0 0-15,5 4 5 16,1 6 0-16,0 0-6 15,1 3 6-15,3 0 3 16,2 1-3-16,0-2-1 16,5 0-3-16,0 5 2 15,5-2 2-15,0 0 0 0,0 4-1 16,0-1 0-16,0 2 1 16,12-3-1-16,3-2-1 15,0 0 0-15,1 1-4 16,0 1-1-16,5 0-6 15,-1 1 0-15,-2 4 4 16,0-5 9-16,-1 3 0 16,-4 2 0-16,0-5 0 15,-2 5 0-15,2 2 0 16,-7 1-2-16,0 3 2 16,-5 2-4-16,-1-1 4 15,0-1 0-15,0-1-1 0,-2-2 0 16,-9 0 1-1,2-8 2-15,-1 1 10 0,4-6-2 16,1-7-5-16,1-3-2 16,4-2-3-16,-1 0 4 15,1 0 7-15,0 0 27 16,0 0-7-16,0 0-8 16,0 0-11-16,0 0-6 15,0 0 0-15,0 0 1 16,0 0-4-1,0 0 2-15,0 0-3 0,0 0-2 16,0 0 0-16,0 0 1 16,0 0-3-16,0 0 0 15,0 0-15-15,0 0-12 0,0 0-4 16,0 0-9-16,0 0-16 16,0 0-53-16,0 0-142 15</inkml:trace>
  <inkml:trace contextRef="#ctx0" brushRef="#br0" timeOffset="49682.78">19391 19939 514 0,'0'0'89'15,"0"0"-60"-15,0 0-18 16,0 0 56-16,0 0 1 16,0 0-36-16,12-8-7 0,-12 8 21 15,0-2-5-15,0 2-15 16,0 0-2-1,0 0-10-15,0 0 1 0,0 0-9 16,0 0-4-16,0 0-1 16,0 0-1-1,0 0-1-15,0 0-1 0,-10 0 0 16,-2 10 0-16,-4 3 2 16,3 3 0-16,-3-2-1 15,1 2 1-15,4 1 0 16,-2-3 0-16,6 2-4 15,-1-2 4-15,3 1-1 16,5-2 1-16,0-1-2 16,0-5 2-16,5 1 0 15,6-3-2-15,1-1 1 0,1-3-1 16,-3-1-3-16,5 0-2 16,-2 0 7-16,1-1-1 15,2-12 1-15,4-3 0 16,1-3 2-16,0-1 1 15,5-5 7-15,-4 3-6 16,-1-8-3-16,-1 3 18 16,-10 3-6-16,-3 5-4 15,-2 3 3-15,-5 2 3 16,0 1 10-16,0 1-19 16,0 2-1-16,0 0-3 15,0 0-1-15,-1-1-1 16,-5 2 0-16,-2-2 0 15,1 4 0-15,-4 2-1 0,1 1 0 16,-9 2-2-16,3 2 1 16,-5 0-2-16,-1 0 4 15,4 0 0-15,4 6-5 16,1 2 5-16,3 5-2 16,8-2 0-16,1 1-1 15,1 2 0-15,0 1 3 16,0 3-2-16,2 3 2 15,12-4 0-15,-2 5 0 16,3-2 0-16,4 1-1 16,-6 0 0-16,1 1 2 0,-4 1-2 15,-3-2-2 1,-4 0 3-16,-3-2 2 16,0-4-2-16,0 1-1 0,0-4 1 15,-8-4 1-15,1-1 0 16,1-1 0-16,1 1-1 15,-8 5-18-15,-2-4-86 16,-5-4-100-16</inkml:trace>
  <inkml:trace contextRef="#ctx0" brushRef="#br0" timeOffset="51848.95">1374 20907 481 0,'0'0'271'0,"0"0"-215"16,0 0 52-16,0 0-94 0,0 0-4 15,0 0 11 1,-6-41 5-16,6 41-7 0,0 0-17 16,0 0-2-16,0 0 0 15,0 3-3-15,-5 28-10 16,-9 21 10-16,-4 22 0 15,-2 12 3-15,4 11 3 16,-4 2-3-16,5 0-2 16,4 2 2-16,1-5 0 15,1-3 2-15,3-6-2 16,0 3 0-16,-3 1 4 16,1-5-3-16,-2-10-2 15,4-12 1-15,-2-18 0 16,3-12 0-16,3-15 0 0,2-5 0 15,0-6 0-15,0-5 0 16,0-1-10-16,0 0-1 16,10 1 6-16,11-3 5 15,13 0 0-15,6 0-3 16,4 0 3-16,11 0 0 16,3 0 3-16,9 0-4 15,6 0 2-15,8 0-1 16,18 8 1-16,1 8-1 15,0 1 0-15,1-2-4 16,-6 2 3-16,4-2-12 16,4 0-7-16,6 1 11 15,1-2 1-15,-4 1-8 0,6-3 10 16,-1-1 1 0,3-6-2-16,8-1 3 0,1-1 1 15,-1 1-1-15,-6 0 2 16,-8-1-1-16,-10 2 1 15,-3-3 2-15,0 0 0 16,1-2 0-16,-1 0-1 16,4 1 1-16,3 3 1 15,2-1 0-15,1-3 0 16,1 2-1-16,1 1 1 16,2 0-1-16,-5 1 0 15,-6-1-1-15,-9 3 1 16,-6-3 0-16,1 1-2 15,-1-1 3-15,-1 2-2 16,7-1 1-16,-1 5-1 0,11-2 1 16,6 2-8-16,2 1-4 15,-6 1 9-15,0-1-9 16,-3 2-7-16,-2 0-3 16,-1-3 17-16,-3 5 2 15,-3-4-1-15,1 1-13 16,6-10-9-16,5 3-26 15,7-1-3-15,5-3 25 16,5 5-10-16,-1-2 26 16,-3 1 0-16,-1 1 2 0,-7-1-9 15,3-1 12 1,0 4-15-16,-1-3-177 0</inkml:trace>
  <inkml:trace contextRef="#ctx0" brushRef="#br0" timeOffset="51930.08">8524 22752 78 0,'105'5'25'15,"-2"-5"-25"-15,1 0-21 0</inkml:trace>
  <inkml:trace contextRef="#ctx0" brushRef="#br0" timeOffset="53932.48">9916 22770 440 0,'0'0'0'15,"172"0"-6"1,-83 0-13-16,5 0 19 0,0 0 24 15,4 0 5-15,0 0 49 16,1 0 0-16,2 0-25 16,2 0-7-16,4 0-7 15,-2 0-30-15,-5 3-7 16,-2 1-2-16,1-1 3 16,0-1-3-16,1 2 0 15,-2-1 0-15,1 1 0 16,3-1 15-16,2 5-5 15,0-4 7-15,-4 4-13 16,3 1-1-16,-4-4-3 16,-1 1-1-16,-4-4-18 15,-11-2 8-15,-16 0-23 0,-5 0 26 16,-9-5 8-16,-1-7 6 16,-6-3 46-16,1-2-1 15,-4-3-11-15,-3-4-17 16,-1-1-7-16,-4-5-16 15,1-4-14-15,-6-3-18 16,-1-6-15-16,2-7 5 16,-1-6-33-16,-4-7-5 15,1-10 33-15,-6-1 25 16,-3-4 22-16,-6-7 13 16,-4 1-3-16,-1 4 24 15,3 5 5-15,1 5-39 16,-2 4-2-16,-1 0-23 15,-3 6-15-15,-5 5 4 0,0 10 21 16,0 10 15-16,-11 8 23 16,-6 5 27-16,-5 5 26 15,-3 3-62-15,-3 1 17 16,-1 2 4-16,-2 2-12 16,-4 4-8-16,-3 2-12 15,-3-1-3-15,-9 4 0 16,-7 0-1-16,-2 0 1 15,-8 0-3-15,-2 0 2 16,3 0 1-16,2 0 4 16,2 5 16-16,-9 6-13 0,-9-6 4 15,-17 2-8 1,-9-6-2-16,-4-1 0 0,-3 0-2 16,3 0 1-1,8 0 0-15,3 2 0 0,10-1 0 16,6 1-4-16,-5 0 4 15,5 1-1-15,-1-3 1 16,6 0 1-16,0 2 5 16,-3-2 0-16,1 0-4 15,-4 0-2-15,-1 0 0 16,11 0-1-16,10 0 2 16,4 0-1-16,2 0 0 0,-1 0 0 15,-3 0 0-15,-4 0 0 16,-2 0 0-16,-4 0 0 15,0 0 0-15,-2-5-6 16,-3-2 4-16,4-1-4 16,4 3 3-16,6 0 3 15,-3-1 2-15,3 6-2 16,6-1 0-16,-6 1 0 16,6 0 5-16,-1-4-3 15,2 4 7-15,0 0-6 16,0 0-1-16,1 0 0 15,-1-3-4-15,-1 1 2 16,-1-1-2-16,-5-2 1 16,1 2 1-16,-1-1 0 15,-3-1 10-15,4 3-10 0,-1-3 0 16,2 2 4-16,3-1-4 16,-1-2 0-16,-2 2 0 15,-2-1 0-15,-8 0 1 16,-3 0-1-16,-2 2 0 15,0-1 3-15,-1 2-1 16,4-3-2-16,2 3 0 16,2 0-1-16,11-1 1 15,-2 1 0-15,9 0-2 16,3-1 4-16,-1-4-3 16,-1 7 1-16,-1-5 0 15,3 5 1-15,1 0-1 16,6-1 0-16,4 1-1 15,2-1 1-15,2-1 1 0,-2-1-1 16,-3 2 0-16,-4-4 0 16,-4-1 0-16,-4 2 0 15,0 0 0-15,-1 0 7 16,0 3 1-16,7-3-4 16,-1 3-3-16,13 1-1 15,-4 0 0-15,-1 0-1 16,-1 0 1-16,-5 0 1 15,-4 0-1-15,-1 0 4 16,1 0-4-16,-3 0 0 16,4 0 1-16,2 0-2 15,-3 0 1-15,5 0-4 0,0 0 0 16,-3 0-2 0,-2 0 4-16,-5 0 0 15,-4 0 1-15,-8 0 1 0,-3 0-2 16,8 0 4-16,-1 0-2 15,9 0 0-15,2 0 0 16,2 0 0-16,-3 0-1 16,-1 0 1-16,-4 0 0 15,-1 0 0-15,-7 0 1 16,-4 0-1-16,-1 0 2 16,-8 0-2-16,0 0-11 15,-9 0-10-15,5 0 16 16,-3-2 1-16,1-2 4 0,8 0 0 15,-3 0-2-15,4 3 2 16,-11 1 0-16,0 0-12 16,-8-2 2-16,3 2 8 15,-1-2-3-15,-6 2-4 16,6-3 3-16,4-1 1 16,11-1 5-16,13 0 8 15,9-1 42-15,2 1-32 16,4-1-11-16,-1 4-5 15,-7-2-2-15,-1 4-1 16,-6-3 1-16,-3 3 4 16,-1-3-2-16,-3 1 13 15,-2-1 0-15,-3 2-15 0,-5-2-2 16,-3 1-24-16,-2 2 1 16,7-1 12-16,0 0 13 15,-7 1-5-15,7-1 10 16,-7 1-5-16,5 0 0 15,7 0 4-15,8-4-2 16,8 4 18-16,1 0 5 16,1 0-25-16,-2 0-5 15,2 0-3-15,-2 0 5 16,2 0-5-16,1 9-17 16,-1 3 8-16,0-1-4 15,3-2 14-15,10-3 5 16,11-1 0-16,15-1 2 15,13 1-14-15,2 2-165 0,2-2 33 16,23-2-28-16</inkml:trace>
  <inkml:trace contextRef="#ctx0" brushRef="#br0" timeOffset="180543.11">20004 4284 345 0,'0'0'14'15,"0"0"-13"-15,0 0 11 16,0 0 16-16,0 0 17 16,0 0 6-16,-15 0-7 15,15 0 3-15,0 0-14 16,0 0-12-16,0 0-7 15,0 0-14-15,4 0 2 16,17 0 11-16,6 0 12 0,6 3-2 16,6-1-10-16,-1 0 3 15,7 1-7-15,-2 0 0 16,3 1 2-16,8-1-9 16,1 1 6-1,4-1-2-15,6-1-5 0,-2 3 3 16,-1-2-4-16,1 3 1 15,-1 0 1-15,3 1 2 16,5 0-4-16,-1 3 0 16,2 0 2-16,-6-3-4 15,0 1 2-15,-3 3 0 16,2-4 6-16,-2 0-6 16,7-2-4-16,2-3 4 15,-2 3 5-15,-1-5-2 0,0 1 4 16,-3-1-6-1,2 0-1-15,2 0 2 0,-2 0-1 16,1 0-1-16,-1 0 1 16,2 0 0-16,2 0 0 15,1-1 0-15,2-4-1 16,6 3 0-16,1 2-3 16,-2 0 7-16,0 0-5 15,2-1 1-15,-3 1 0 16,11-4 1-16,0 4 2 15,1-2-6-15,-8 1 3 16,-6 1-5-16,-2-4 2 0,-3 2 2 16,-2-1-2-1,-11 1-1-15,-3 0 0 0,-13 2 0 16,-9 0 4 0,-4 0 0-16,-8 0 0 0,-6 0 0 15,-4 0 7-15,-6 0-1 16,-3 0-4-16,-2 0 5 15,0 0 10-15,0 0 7 16,0 0-10-16,0 0-9 16,0 0-4-16,0 0 0 15,0 0-1-15,0 0 1 16,0 0-1-16,0 0 0 16,0 0 0-16,0 0 1 0,0 0-1 15,0 0 0 1,0 0 0-16,0 0-1 0,0 0 1 15,0 0 1 1,0 0-1-16,0 0 0 0,0 0 0 16,0 0 1-16,0 0-1 15,0 0 0-15,0 0 1 16,0 0 1-16,0 0-1 16,0 0 0-16,0 0-1 15,0 0 0-15,0 0 0 16,0 0 1-16,0 0-1 15,0 0 0-15,0 0 1 0,0 0-1 16,0 0 1 0,0 0 1-16,0 0-2 0,0 0 0 15,0 0 0-15,0 0 0 16,0 0 0-16,0 0 0 16,0 0 2-16,0 0-4 15,0 0 0-15,0 0-13 16,0 0-14-16,3 0-17 15,-3 0-69-15,0-3-80 16</inkml:trace>
  <inkml:trace contextRef="#ctx0" brushRef="#br0" timeOffset="208254.77">15532 20546 281 0,'0'0'43'0,"0"0"-42"15,0 0 17 1,0 0 55-16,0 0-16 0,0 0-32 15,0 0-11-15,0 0-2 16,0 0-4-16,0 0 0 16,0 0-7-16,0 0-1 15,0 0 0-15,0 0 0 16,0 0 0-16,0 0 0 16,0 0 7-16,0 0 6 15,0 0 5-15,0 0-15 16,0-7-3-16,0 3 4 15,0-2 6-15,0 3-2 16,0-1-8-16,0-1 0 16,0 1-15-16,0 1 9 15,0-4-14-15,0 2-24 16,0-1 25-16,8 3 19 0,-6 3-18 16,2 0-47-16,1 0-53 15,-1 0-70-15</inkml:trace>
  <inkml:trace contextRef="#ctx0" brushRef="#br0" timeOffset="212460.93">3982 11003 856 0,'0'0'16'0,"0"0"17"0,0 0-14 15,0 0-4-15,0 0 0 16,0 0 3-16,0 0 5 16,-42-78 22-16,42 78-3 15,0 0-21-15,0 0-17 16,0 0-4-16,0 16-6 16,0 31 3-16,0 35 2 15,0 26 1-15,-4 17 4 16,-5 4-4-16,-1-6-2 15,-3-8 1-15,-2-12-25 0,0-17-13 16,-2-10-2-16,1-15-19 16,1-11-28-16,0-18-113 15,11-20-207-15</inkml:trace>
  <inkml:trace contextRef="#ctx0" brushRef="#br0" timeOffset="212777.31">4377 11348 892 0,'0'0'19'0,"0"0"-19"16,0 0-4-16,0 0-7 16,-101 10 9-16,63 10 2 15,1 1-1-15,-4 0 1 16,6-2 9-16,7 3-3 15,8-7-3-15,14-1 1 16,6-1-4-16,0 4 0 16,15 2-4-16,14 4 4 15,12 4-1-15,10 0 1 16,6 2 0-16,5-1-1 16,-1-2 0-16,-4-1-9 15,-2-5-19-15,-6-3-43 16,-17-7-83-16,-7-7-98 15</inkml:trace>
  <inkml:trace contextRef="#ctx0" brushRef="#br0" timeOffset="213160.62">4789 11297 739 0,'0'0'46'15,"0"0"-21"-15,0 0-15 16,0 0 0-16,0 0 33 0,0 0 5 16,-6-47-18-1,6 47-19-15,0 21-11 16,0 16 0-16,0 11 6 16,6 9 6-16,5 1-8 0,4-4-2 15,4-3 2-15,-2-6-4 16,2-11 0-16,-5-9 2 15,-7-15-2-15,1-3 0 16,-4-5-1-16,-4-2 2 16,3 0 3-16,9-5-4 15,9-29-1-15,14-15-44 16,7-12 13-16,2-6 0 16,1-1-25-16,-9 3 6 15,-7 12 34-15,-6 9 14 16,-6 11 1-16,-6 4-35 15,-2 6-168-15</inkml:trace>
  <inkml:trace contextRef="#ctx0" brushRef="#br0" timeOffset="213527.83">5437 10963 771 0,'0'0'92'0,"0"0"-54"0,0 0-2 15,0 0-15-15,0 0-13 16,0 0-8-16,-5 25 0 16,-20 28 0-16,-2 20 19 15,-3 8-7-15,5-3-3 16,7-4-6-16,3-13-3 15,4-6 3-15,11-8-2 16,0-2-1-16,0-6 4 16,17-3 1-16,13-4-1 15,7-4 1-15,5-3 1 16,7-6-3-16,2-7 1 16,11-4-4-16,5-3-2 15,-1-5-13-15,-4 0-28 16,-12 0-45-16,-10 0-130 15,-14 0-141-15</inkml:trace>
  <inkml:trace contextRef="#ctx0" brushRef="#br0" timeOffset="214010.72">3385 12012 609 0,'0'0'63'0,"0"0"-21"16,0 0 30-16,0 0-36 15,0 0-16-15,0 0-9 16,-11-4 6-16,19 4-12 16,18 0 10-16,19 0 24 15,16 4-12-15,24-1-6 16,32-3-6-16,32 0-2 15,36 0-3-15,23 0-3 16,21 0-7-16,7-5 3 0,-5-7-3 16,-8-4-28-1,-19-9 11-15,-27 1 17 16,-27 2 9-16,-26 6-8 16,-25 5-1-16,-16 0-70 0,-19 0-64 15,-15 3-167-15</inkml:trace>
  <inkml:trace contextRef="#ctx0" brushRef="#br0" timeOffset="214429.91">6502 10898 725 0,'0'0'135'16,"0"0"-78"-16,0 0-33 15,0 0-7-15,0 0-3 0,0 0 8 16,0 0 15-16,-5-10-6 16,5 10-14-16,0 13-17 15,0 30-5-15,0 24 5 16,0 21 33-16,0 8-17 16,0 3-6-16,0-10-7 15,0-11-3-15,0-9 0 16,-15-9 0-16,-6-7-8 15,-13-9-44-15,-10-12-44 16,-8-17-99-16</inkml:trace>
  <inkml:trace contextRef="#ctx0" brushRef="#br0" timeOffset="-214653.32">6025 11411 699 0,'0'0'69'16,"0"0"-31"-16,0 0-9 15,0 0-16-15,0 0 20 16,105-83 13-16,-65 74-12 16,9 4-11-16,12 5-13 15,1 0-7-15,9 14-3 16,-2 12 0-16,-10-1 0 0,-4 2-1 15,-13-4-14 1,-7-6-3-16,0-2 4 0,-5-8 5 16,5-5 8-1,-4-2-5-15,2 0-3 0,-3-11 7 16,-9-9 2-16,-6-3 2 16,-10-3 30-16,-5 0 7 15,0-2 21-15,-19 3-4 16,-8 1-33-16,-8 2-10 15,-3 3-10-15,7 5-3 16,-1 4-3-16,5 8-2 16,1 2-26-16,4 10-45 15,-1 18-43-15,7-1-133 0</inkml:trace>
  <inkml:trace contextRef="#ctx0" brushRef="#br0" timeOffset="-213486.55">7643 11163 516 0,'0'0'45'0,"0"0"-17"15,0 0-3-15,0 0 11 16,63-110 10-16,-56 81 60 15,-2-2-69-15,-3-4-8 16,-2-1-7-16,0-1-10 0,0 4 2 16,0 8-9-16,-4 3 10 15,-4 10-2-15,-2 0-6 16,-5 5-5-16,-1 1-3 16,-9 5 1-16,-2 1-4 15,-15 7 4-15,0 23 0 16,-9 18-1-16,-5 19 1 15,3 20 9-15,7 16 2 16,13 3-9-16,15-3-1 16,10-13 2-16,8-15-3 0,7-12 0 15,19-11 0-15,10-12 1 16,11-11-1-16,5-14-6 16,6-15-22-16,2 0-17 15,-1-22-33-15,-4-10-69 16,-16 0 14-16,-14 5 110 15,-20 11 23 1,-5 8 116-16,0 6 28 0,0 2-88 16,-4 0-49-16,-2 3-7 15,2 10 1-15,4 6 0 16,0-1-1-16,19-2 1 16,13-5 1-16,10-8 4 15,3-3-5-15,3 0 0 16,-3-15-2-16,-9-11-5 15,-10-4 2-15,-5-3 3 0,-16-5-3 16,-5 5-1-16,-8 2-5 16,-25 10 10-16,-13 5 6 15,-15 8 9-15,-4 8-12 16,2 0 17-16,7 0 3 16,16 5-11-16,13 9-3 15,7 3 5-15,14 3-13 16,6 3 2-16,0 2-3 15,6 4 0-15,26-3 1 16,7-1 0-16,4-4-1 16,9-7 4-16,2-9-2 15,6-5-2-15,-3-3 0 16,5-25-8-16,5-10-4 16,-4-13-35-16,-1-22-43 0,-10-25-84 15,-13-15-223-15</inkml:trace>
  <inkml:trace contextRef="#ctx0" brushRef="#br0" timeOffset="-213219.97">8300 10746 569 0,'0'0'119'0,"-50"-88"7"16,34 62-41-16,7 7-28 15,7 11-9-15,-2 4-4 16,4 3-24-16,0 1-18 16,-1 0-2-16,1 27-13 15,0 20 13-15,0 19 8 16,0 14 2-16,0 12 3 15,0 13 12-15,5 3-7 16,-3 2 1-16,-2-2-7 0,0-10-4 16,-6-3-4-16,-10-8-3 15,0-11-1-15,-3-10-3 16,6-16-22-16,8-11-15 16,5-15-21-16,0-11-22 15,15-13-21-15,19-6-36 16,7-32-113-16</inkml:trace>
  <inkml:trace contextRef="#ctx0" brushRef="#br0" timeOffset="-212537.09">8640 10851 738 0,'0'0'119'15,"0"0"-64"-15,0 0-25 16,0 0-8-16,0 0-15 15,0 0-7-15,-6-58-2 16,6 65-3-16,-5 21 5 16,-2 13 26-16,-5 10 14 15,-1 10-23-15,0 11 5 16,0 7-17-16,4 3 7 16,-1-6-3-16,3-4-6 15,-1-9-2-15,6-5-1 16,2-7 1-16,0-9-1 15,0-7 1-15,1-10-1 0,13-8 0 16,-2-7 0 0,7-6-5-16,7-4-5 0,6-5 4 15,1-24-4-15,3-15-15 16,-6-7 8-16,-5-3-30 16,-8 9 32-16,-14 8 15 15,-3 14 16-15,0 8 7 16,-12 5-9-16,-6 4-1 15,0 6 0-15,4 0-8 16,-1 3-4-16,0 18 1 16,11 6 0-16,4 1-1 15,0 3-1-15,21-3 0 0,9-4 0 16,5-5 0 0,3-7-9-16,-1-7-21 0,2-5 8 15,-2 0-5-15,1-23-14 16,-6-2 0-16,-8-2 11 15,-9 5 18-15,-12 5 12 16,-3 9 31-16,0 2 12 16,0 4-5-16,0 2-31 15,-3 0-4-15,-2 11 1 16,5 11-4-16,0 5 0 16,11 5 2-16,16 3 0 15,9-2-1-15,8-2-1 16,4-8 4-16,6-8-4 0,5-10-11 15,-1-5-36 1,-5-8-9-16,-11-27-41 0,-12-13-51 16,-14-16-45-1,-13-15-141-15</inkml:trace>
  <inkml:trace contextRef="#ctx0" brushRef="#br0" timeOffset="-212354.06">9459 10992 562 0,'0'0'238'15,"0"0"-136"-15,0 0-38 16,0 0-8-16,0 0-33 15,0 0-22-15,-31-64-1 16,27 103 0-16,4 20 0 16,0 19 22-16,4 9-4 0,12 5-4 15,-1-7-8-15,-6-7-6 16,-9-5 1-16,0-10-4 16,-3-7-22-1,-27-11-68-15,-6-15-63 0,-5-17-265 16</inkml:trace>
  <inkml:trace contextRef="#ctx0" brushRef="#br0" timeOffset="-211668.9">9409 11446 820 0,'0'0'46'15,"0"0"-46"-15,0 0 2 16,107-42 23-16,-85 37 35 15,4-2-11-15,4 7-29 0,5 0-5 16,8 0-9-16,4 0-5 16,5 0-1-16,1 0 0 15,3 0-2-15,-9 0-2 16,-11 0-12-16,-9 0 8 16,-15 0-17-16,-3-5 19 15,-4-4 6-15,-5-5 0 16,0-3 0-16,0 3 0 15,-10 2-9-15,-11 3 8 16,-8 8 1-16,-2 1 6 16,-6 0-5-16,1 10 5 15,14 5 1-15,4 0-3 0,3-1 1 16,15 0-3 0,0-1-2-16,0-4-1 0,0-1 1 15,22 1 1 1,5-3-1-16,4 1-14 0,-1-1-12 15,0 1 22-15,-7 7 2 16,2 0 1-16,1 2 0 16,1 1 1-16,0-5 0 15,-1-4 0-15,0-6 1 16,3-2-1-16,-3-5-1 16,5-17-12-16,3-7-41 15,2-3-21-15,3 2 36 16,-3 1 39-16,-7 5 0 0,-6 8 49 15,-10 7 26-15,-4 6-1 16,-8 3-22 0,3 0-33-16,6 10-18 0,1 14 6 15,4 6-6 1,5 3 2-16,-1 3-1 0,3-2-1 16,2-4-1-16,-1-2 0 15,-1-7 0-15,-2-6-17 16,1-6 3-16,5-8 10 15,5-1 0-15,7 0-8 16,4-7-30-16,-7-9-52 16,-2-1-72-16,-12-6-130 0</inkml:trace>
  <inkml:trace contextRef="#ctx0" brushRef="#br0" timeOffset="-211286.48">7585 11898 302 0,'0'0'0'15,"118"0"-31"-15,-28 0-27 16</inkml:trace>
  <inkml:trace contextRef="#ctx0" brushRef="#br0" timeOffset="-211214.25">8728 11898 138 0,'150'0'0'16</inkml:trace>
  <inkml:trace contextRef="#ctx0" brushRef="#br0" timeOffset="-184800.81">29032 1929 599 0,'0'0'71'0,"0"0"-54"15,0 0 2-15,0 0 29 16,0 0-29-16,0 0 1 16,0 0 9-16,0 0 3 15,0 0-6-15,4-20-9 16,-4 20-9-16,0 0-7 15,0 0-1-15,0 0 0 16,0 0-1-16,0 0 1 16,0 0 0-16,0 0 0 15,0 0 0-15,0 0 0 0,0 0-4 16,0 0 3-16,0 4-2 16,0 4 3-1,0 5 0-15,0 3 1 0,0-1 6 16,0 0-7-16,0 3 4 15,0 0 4-15,0 3 2 16,0 2-7-16,2 2-2 16,3 0 4-16,0 2-2 15,1 1-2-15,3-3 1 16,-4 1-1-16,0-2 4 16,0-3-3-16,-5 0-1 15,0 1 2-15,0-3 7 16,0 2-4-16,0-1 3 0,0 1-3 15,0 1-5 1,2-1 4-16,2 6-4 0,1-3-1 16,-1 3 0-1,-3-4 1-15,0 1-1 0,-1 0 0 16,0-1 0-16,0 4 0 16,0 0 2-16,0 0-1 15,0 5-1-15,0-1 0 16,0 1 1-16,0 2-1 15,0-4 1-15,0 2-1 16,0 0 0-16,0 3-1 16,-2 2 2-16,-6 2 2 15,3 1-2-15,3-3-1 16,-3-1 0-16,4-4 0 16,-2 2 0-16,1 3 0 0,-2-3 1 15,-5 1-1-15,-1 1 0 16,-1-1-1-16,0 3 1 15,-2-2 0-15,5-3 0 16,-1 1 0-16,3-4 0 16,2-3 1-16,1 2-1 15,3-3 0-15,0 2 0 16,-5-1 0-16,2 0 0 16,-4 1 0-16,1 3-1 15,-4 2 1-15,0 2 1 16,-5 0-1-16,3-3 0 15,3-1-1-15,-2-3 1 0,6-3-1 16,2 0 2 0,2-1-1-16,1 1 0 0,0-3 0 15,0 3 0 1,0-4 0-16,0 2 0 0,0-1 0 16,0 2 0-16,0 2 0 15,0 0 0-15,0 6 0 16,0 2 0-16,0 1 1 15,0 3-1-15,0-3 0 16,0 2 0-16,0-4 0 16,0-1 0-16,0-6 0 15,0 1 0-15,0 0 0 0,0 0 0 16,0 0 0-16,0 4-1 16,0-1 1-16,0 3 1 15,0 1-1-15,0 2 0 16,0 0 0-16,0-2 0 15,0 0 0-15,0-1 0 16,0 1 0-16,0-1 0 16,0 3 0-16,0 0 0 15,0 1 0-15,-1-2 0 16,-1 4 0-16,-1-3 0 16,-2 1 0-16,0 1 0 15,1-1 0-15,1 2 0 16,1-1 0-16,2-2 0 0,0 0 0 15,0-1 0-15,0 2 0 16,0 1 0-16,0 3 1 16,0 0-1-16,2 2 0 15,-2 0 0-15,0-6 1 16,0-1 1-16,0 1-2 16,-8-1 8-16,-3-1-5 15,4 3 4-15,-1 0-7 16,4 1 0-16,1 2 0 15,3 4 1-15,0-5-1 16,0-1 0-16,0 0 0 16,2-3 0-16,1 1 1 15,-1 1-1-15,-2-2 2 16,0 1-2-16,0-2 3 16,0 2-1-16,0 1 1 15,-4-1-2-15,-2 2-1 0,1 1 1 16,-5-2-1-16,2 1 1 15,1 4-1-15,3-5 1 16,-4 0-1-16,6 0 0 16,-1-1 0-16,1 0 0 15,2 2 0-15,0 4 0 16,-5 2 1-16,-4-1-1 16,3-1 0-16,-4-1 0 15,-1-1 0-15,1-2 0 16,-4 0 0-16,6 1 0 0,0 2 0 15,1 4 0 1,1 4 4-16,-4 0-4 16,0 0-4-16,-5-3 0 0,4 0 4 15,1-3 0-15,1-1 3 16,2-5-4-16,2-1 1 16,-4-4-9-16,3 3 9 15,0-5-1-15,-3 2 1 16,-2 2-4-16,-1 1 2 15,2 2 2-15,0 1-4 16,2 5 2-16,0 0 1 16,1 1 0-16,3 4-21 15,0-1 21-15,-1-2 1 0,-1-2 0 16,1-6 0 0,-4-6 0-16,2 0 0 0,-2-6 0 15,-1 1 0 1,2 2 0-16,0-3 0 0,-1 2 0 15,4 5 0-15,-1 5 0 16,2 2 0-16,3-3-2 16,-1-1 1-16,1-4 1 15,-3-4-1-15,-1-1 1 16,-1-3 1-16,1-2-1 16,0-5 0-16,2-4 0 15,1-2 0-15,1-5 0 16,1-2-3-16,0-1 2 0,0-3-6 15,0 1-3-15,0-1-21 16,0 0-37-16,0-8-56 16,3-16-206-16</inkml:trace>
  <inkml:trace contextRef="#ctx0" brushRef="#br0" timeOffset="-183411.38">26619 8751 465 0,'0'0'153'0,"0"0"-133"0,0 0-20 15,0 0-1-15,0 0 1 16,0 0 4-16,-3 0 37 16,13 3 8-16,5 1-2 15,6 3-7-15,5 1-23 16,7 0-2-16,3 0-11 15,4 1-4-15,2-2-1 16,4-2 1-16,3 0 0 16,6 0 1-16,2-1 0 15,11-3-1-15,2 0 5 0,10 2 1 16,5 0-2-16,9 2 0 16,13 2 12-16,3 4-10 15,3-1 8-15,5 3-4 16,3-3-2-1,4 1-1-15,-1-1-2 0,2 0 4 16,1-1-2-16,0-1-1 16,3-1 7-16,7-1-11 15,3 1 3-15,6-3-5 16,3-1 0-16,-3 0 1 16,-4 3-2-16,2 0 1 15,-7 1-1-15,2 1 1 16,-4 3 0-16,-1-2 4 0,4-1 8 15,2 0-1-15,3-1-5 16,0-4-5-16,5 2 2 16,0 0-3-16,3-1 0 15,2 3 0-15,2 2 4 16,-3 2-1 0,6-2-1-16,-3 2 0 0,-1-1 0 15,-3-3-1-15,-3 0-1 16,-3-3-2-16,4-2-1 15,-4 3 4-15,5 1-1 16,-1 1 1-16,7 2 0 16,0 1 1-16,0 3 3 0,-2-5-4 15,-3 1-1 1,-6-2-4-16,2 0 4 0,1 1 0 16,-1-1 0-16,4 0 0 15,-2 0 3-15,-2 0-3 16,-3-1 1-16,-7 1 3 15,-4 0-4-15,-8 1 1 16,2-1-1-16,6-1 0 16,2 3 2-16,3-2 3 15,10 2-3-15,4 2 2 16,5-3-4-16,2 5 1 16,-1 1-1-16,-2-1-1 15,-3 1-2-15,-6 0 2 16,-2-2 0-16,1-2 2 15,1 4-1-15,13-3 2 16,6 6-2-16,4 1 3 0,0-1-3 16,-6 5-1-16,-12-3 0 15,-9-3 1-15,-8 2-1 16,-15-5 1-16,-9-3 0 16,-3 3 0-16,-8-3 2 15,-1 1-1-15,0-3 0 16,-10 0-1-16,-13-3 4 15,-27-1 9-15,-21-4 8 16,-18 0 5-16,-8 0 6 16,-2 0 16-16,0 0-10 15,0 0-28-15,0 0-10 0,0 0-2 16,0 0 2-16,0 0 0 16,0 0-1-16,0 0 1 15,0 0-1-15,0 0-2 16,0 0-4-16,0 0-3 15,0 1-9-15,0 1-7 16,0-2-7-16,0 2-31 16,0-2-29-16,-7 0-85 15,-26-11-462-15</inkml:trace>
  <inkml:trace contextRef="#ctx0" brushRef="#br0" timeOffset="-180928.45">29022 1611 139 0,'0'0'119'16,"0"0"-13"0,0 0-86-16,0 0 36 0,0 0 10 15,0 0 7-15,0 0-11 16,-6-27-24-16,6 25 6 16,0-1-15-16,0-1-19 15,0 1-10-15,0-3 36 16,0-1-23-16,0 2 21 15,0-7-24-15,0-1-10 16,0 1 2-16,0-3 2 16,0-1-3-16,0 3 10 15,0-2-5-15,0 0-4 0,0 3 3 16,0 3 3-16,0-3-1 16,0 3-3-16,0 0 1 15,-4 2 2-15,3 0-5 16,-1 4-2-16,0-3 2 15,1 0-1-15,1 1-1 16,-2-2 4-16,-1 2-4 16,3-2 0-16,0 1 0 15,0-1 0-15,0 2 6 16,0-2 3-16,0 4-7 16,0-2 1-16,0-2 2 15,0 6-4-15,0-3-1 16,0 4 1-16,0 0-1 15,0-2 0-15,0-3 0 16,-4 5 0-16,4-2 0 0,0 1 0 16,0 1 1-16,0 0-2 15,-1 0-4-15,1 0-4 16,0 0-4-16,0 0-13 16,-2 0-6-16,0 10 15 15,-1 10 17-15,0 2-6 16,-1 4 5-16,1 2 1 15,-2 4 0-15,0 4 0 16,0 3 0-16,-1 1 0 16,1 3 0-16,0 0 0 15,1-1 0-15,3 0 0 16,1-9 0-16,-5 0 1 0,5-6-1 16,-6-5-1-1,-2 1 1-15,3-2 0 0,-1-1-1 16,4-4 1-16,2 0 0 15,0-2 1-15,0-1-2 16,-3 2 2-16,2-2-1 16,1 1 1-16,-1 1 1 15,1 0-2-15,0 0 0 16,0 0 1-16,0-2-1 16,0 0-1-16,0-3 1 15,0-3 0-15,0-2 0 16,0-2 0-16,0-1-1 15,0-2 2-15,0 1-2 16,0 1 2-16,0-2-2 16,0 0 0-16,0 2 1 0,0 1 3 15,0 5-3-15,0 1-2 16,0 3 2-16,0-2 0 16,0 3 0-16,5-3 0 15,1 1 2-15,0-3-2 16,0-4 2-16,-2 1-2 15,-3-1 0-15,3 2 0 16,0-1 0-16,-2 2 0 16,2-3 0-16,1 3 0 15,3 0 1-15,0 2-1 0,-1-4 1 16,-1 0-1-16,-2-1 0 16,-1 0 0-16,0-2 0 15,-3-1 0-15,0 2-1 16,0 0 1-16,2-2 0 15,0 5 0-15,-2-2 0 16,1 2 1 0,-1 0-1-16,4 1 0 0,-4 0 0 15,0 0 0-15,0 2 0 16,0-1 0-16,0 1-1 16,0-2 2-16,0 1-1 15,0 1 0-15,3-1 0 16,-1 3 0-16,-1-2 0 0,-1 6 0 15,0-1 0 1,0 5 0-16,-1 2 0 0,-4-2 0 16,-2 1 0-16,2 0 1 15,2 1-1-15,1 3 0 16,2 2 0-16,0-1-1 16,0 2 1-16,0 1 0 15,0-1 1-15,0 1-1 16,0 2 0-16,0 2 0 15,0 0-1-15,8 4-27 16,7-1-55-16,0-5-70 16,-5-4-410-16</inkml:trace>
  <inkml:trace contextRef="#ctx0" brushRef="#br0" timeOffset="-176156.97">28481 740 392 0,'0'0'44'0,"0"0"-14"15,0 0 10-15,0 0 40 16,0 0-22-16,0 0-20 16,0 0 25-16,-26-11-2 15,26 11-24-15,0 0-17 16,0 0-1-16,0 0-3 15,0 0-6-15,0 0 2 16,0 0-10-16,0 0 2 0,0 0-2 16,0 0-1-16,0 0-1 15,0 0 0-15,0 0-2 16,-4 6-4-16,-1 14-2 16,-2 10 7-16,-3 1 1 15,3 5 1-15,0-4-1 16,2 0-1-16,2-2 1 15,-4-1 0-15,4-5 0 16,-2 1 0-16,-3 1 1 16,-3-2-1-16,-2-2 0 15,-2-3-1-15,5-3 1 16,0-7-2-16,4-3 2 16,2-4-3-16,4-2-4 15,-1 0 6-15,1 0 1 0,-3 0 1 16,1 0-1-16,-3 0 1 15,0 0-1-15,0 0 0 16,1 0 1-16,4 0 4 16,0-1-1-16,0 1-2 15,0 0-2-15,0 0-1 16,0-1-2-16,9-5-5 16,17-2 4-16,9 0 3 15,7 1 1-15,5 0 0 0,1 1 0 16,0 3 0-1,2-1 0-15,-8 3 0 0,-6 1 0 16,-8 0-3 0,-9 0-29-16,-13 0-54 15,-2 0-51-15,-4 0-22 16,0-2-289-16</inkml:trace>
  <inkml:trace contextRef="#ctx0" brushRef="#br0" timeOffset="-175812.25">28141 767 549 0,'0'0'73'16,"0"0"-47"-16,0 0-25 16,0 0 3-16,0 0 18 15,0 0 36-15,-2-18 10 16,21 9-27-16,7 0-28 16,10-1 11-16,8 0-7 15,7 3-13-15,8-2-4 16,3 4 0-16,1 5 0 0,-2 0-7 15,-1 0-62 1,-10 0-63-16,-5 11-60 0</inkml:trace>
  <inkml:trace contextRef="#ctx0" brushRef="#br0" timeOffset="-175446.56">29032 925 596 0,'0'0'83'16,"0"0"-83"-1,0 0 0-15,0 0 7 0,0 0-6 16,0 0 2-16,-63 2 24 15,47 1-12-15,1 6 2 16,-4-1 2-16,-2 4 1 16,-1 2-5-16,0 3-1 15,4-1-6-15,3-1-3 16,7 2-5-16,7 0 0 16,1 2 0-16,0-3 3 15,28 4-3-15,18-8-2 16,16-3-1-16,16-6-75 15,1-3-77-15,-7 0-440 0</inkml:trace>
  <inkml:trace contextRef="#ctx0" brushRef="#br0" timeOffset="-174379.22">29343 1198 442 0,'0'0'144'0,"0"0"-133"16,0 0-7-16,0 0 16 16,0 0 29-16,0 0 34 15,-3 0-20-15,3 0-23 16,0 0-12-16,0 0-11 15,0-3-13-15,0-8-1 16,4-2 6-16,7-6-9 0,0-1 1 16,3-4 0-16,-3-2-1 15,1-3 0-15,-4 0 3 16,2-5 1-16,2-4-3 16,-1-1-1-16,-1-2 0 15,-1-2-6-15,1-1 6 16,1-5 1-16,4 1-1 15,1 2-2-15,-1 2-2 16,1 2-3-16,-6 4 7 16,0 3 3-16,-4 4 1 15,-1 1-4-15,-1 3 1 16,-3 4 3-16,4 4 3 16,-5 5-7-16,3 7 1 0,-1 2-1 15,-2 2 1-15,0 3 0 16,0 0-1-16,0 0-2 15,0 0 0-15,0 0 2 16,0 0-1-16,0 0-1 16,0 0 0-16,0 0 0 15,0 0-1-15,0 0-4 16,0 0-12-16,0 1-11 16,-2 13 15-16,-16 7 14 15,-4 9 0-15,-8 4 1 16,-1 0-1-16,-2-5 1 15,6-7 0-15,1 1 0 0,4-4 2 16,1 4-1-16,4-2-2 16,0-4 1-16,3-2 0 15,4-7 0-15,5-2 0 16,3-5 0-16,2-1 0 16,0 0 1-16,0 0-1 15,0 0 5-15,0 0 0 16,7-12-5-16,9-8-11 15,10-9-14-15,1-3 21 16,5-4-2-16,-2 2-2 16,2 0 8-16,-2-2 7 15,0 6-7-15,0 4 0 16,-4 3 4-16,-5 8-3 0,-4 5-1 16,-6 3 5-16,-2 5-4 15,-7 0-1-15,-2 2 0 16,4 0 0-16,-3 0-2 15,8 2-2-15,1 15 3 16,1 3-1-16,5 9 2 16,4 8 5-16,2 2-3 15,-5 3-1-15,2-1-1 16,-4-5-8-16,1-2-72 16,-4-6-54-16,-2-10-234 15</inkml:trace>
  <inkml:trace contextRef="#ctx0" brushRef="#br0" timeOffset="-172547.01">37445 10301 460 0,'0'0'120'15,"0"0"-73"-15,0 0 22 16,0 0 23-16,0 0-76 16,0 0-8-16,0 0-7 15,-92-8 6-15,79 8-5 0,5 0 1 16,1 0-3-1,2 0 0-15,4 2 1 0,-1 0-1 16,0-2 3-16,2 0-5 16,0 1 4-16,0-1-1 15,0 0-1-15,0 3-3 16,7-1 3-16,13 0 8 16,7-1 10-16,9 1-10 15,6-2 6-15,4 0-7 16,6 0 10-16,6 0-5 15,8 0 6-15,6 2-12 16,2 2 1-16,2 3-4 16,8 1-2-16,-1 0 0 15,11 0-1-15,1 3 0 16,-4-2 0-16,-6-4-4 0,-8 0 4 16,-5-3 0-16,-4-2-1 15,-5 0 4-15,2 2-1 16,1-2-2-16,-4 2-4 15,-2-1 4-15,-12-1 0 16,-11 0 5-16,-12 0-4 16,-9 0-1-16,-8 0 1 15,-4 0 5-15,-4 0 4 16,1 0-3-16,-1 0 0 16,0-1 4-16,0-10-11 15,-8-1-6-15,-10-2 3 16,0 2 2-16,-2-2-1 15,4 2 1-15,-5 1-2 16,1-1-2-16,-2 2 4 0,1 2 1 16,-2-3-7-16,-1 2 6 15,-1-1 0-15,4-1 1 16,6 4 0-16,5 4 1 16,5-1-1-16,3 1 1 15,2 3-1-15,0 0-1 16,5 0-7-16,23 0-3 15,18 0 7-15,3 7-12 16,1 2-6-16,-9 3-21 16,-12 2 19-16,-7-2 21 0,-14 3 1 15,-5 0 2 1,-3 0-6-16,0 4 6 0,-18 1 4 16,-11 3 10-16,-12 3 6 15,-2-1-7-15,-3 2 11 16,0 0-19-16,1 2 3 15,1 1-8-15,3 0-1 16,3 2-11-16,0-8-88 16,9-5-310-16</inkml:trace>
  <inkml:trace contextRef="#ctx0" brushRef="#br0" timeOffset="-171113.95">36962 10949 524 0,'0'0'53'16,"0"0"-37"-16,0 0-14 16,0 0 2-16,0 0 34 15,0 0 27-15,-5 0-3 0,5 0-32 16,0 0-14 0,0 0-4-16,0 0-5 0,0 0-6 15,0 0 0-15,0 0 2 16,0 0-3-16,0 0-1 15,0 0 1-15,5 13 5 16,6 4-4-16,11 13 5 16,1 8 3-16,5 5 3 15,2 6-4-15,-2 3-8 16,-3 7 1-16,-5-1-1 16,-10-6 0-16,0-4 2 15,-5-15-2-15,0-6 0 16,-3-11-3-16,-1-4 0 15,3-6-2-15,-4-5-7 16,3-1 4-16,-3 0 8 0,3 0 5 16,6-7-1-16,2-17 4 15,4-11 4-15,6-15-10 16,2-11 17-16,5-10-14 16,3-3-4-16,1 7-1 15,-6 9 0-15,-1 13 3 16,-9 6 1-16,0 9 3 15,-1 6 9-15,-3 2 1 16,3 7-7-16,-9 5-5 16,-1 3 3-16,-1 4-7 0,-3 3-1 15,-1 0 0 1,0 0-15-16,1 0-36 16,-1 0-26-16,3 10-11 15,-3 8-5-15,0-2-56 16</inkml:trace>
  <inkml:trace contextRef="#ctx0" brushRef="#br0" timeOffset="-170630.3">37566 11347 478 0,'0'0'62'16,"0"0"39"-16,0 0-101 0,0 0 45 15,0 0 16-15,0 0-50 16,8-62 84-16,-8 58-52 15,0 3-43-15,0 0 7 16,0 1 21-16,0-3-12 16,-4 3-14-16,-15 0-2 15,-2 0-2-15,-1 9 2 0,1 5 0 16,-1 5 0 0,4-1-2-16,3 6 2 0,3 2-2 15,6-1 2-15,5 3 2 16,1-1 1-16,0-3-1 15,11-2 0-15,10-2-1 16,6-6 0-16,-1-1 1 16,10-4-4-16,0-3 1 15,-1-5-12-15,1-1-26 16,-1 0-16-16,-5-1-114 16,-3-18-127-16</inkml:trace>
  <inkml:trace contextRef="#ctx0" brushRef="#br0" timeOffset="-170334.92">37894 11347 644 0,'0'0'59'0,"0"0"-35"16,0 0 11-16,0 0-3 16,0 0-25-16,0 0 19 15,-18 45 19-15,7-21-31 16,-2 4-4-16,6-2-5 15,-1-5 0-15,2-2-4 16,4-2 3-16,-1-1 4 16,1-4 5-16,2 1-8 15,0-1-3-15,0 0 2 0,0-1-2 16,0-2 1-16,7 0-2 16,9-2 3-1,3-4-4-15,4-3-5 0,7 0-16 16,-4-1-56-16,1-17-103 15,-7-4-153-15</inkml:trace>
  <inkml:trace contextRef="#ctx0" brushRef="#br0" timeOffset="-170081.3">37956 11424 678 0,'0'0'94'0,"0"0"-72"15,0 0 17-15,0 0 11 0,-100-101-22 16,89 68 6 0,7 1-6-16,4 1-11 0,0-3-4 15,21 7-13-15,11 5-12 16,8 8-2 0,1 4 6-16,1 6-5 0,2 4-3 15,0 0-30-15,-7 0-21 16,-4 14-20-16,-5 0-60 15,-7 1-132-15</inkml:trace>
  <inkml:trace contextRef="#ctx0" brushRef="#br0" timeOffset="-148849.91">28501 9027 230 0,'0'0'113'16,"0"0"-66"-16,0 0 25 15,0 0-10-15,0 0-24 16,0 0 8-16,0 0-11 16,0 2-22-16,0-2-4 15,0 0-5-15,0 0 6 16,0 0 10-16,0-2-13 15,0-2 6-15,0 2-3 0,0-1 3 16,0 1 0-16,0 0 0 16,0-3-8-16,0 2 20 15,0-3-21-15,0 3 12 16,0-4-1-16,0 0-5 16,0-3-10-16,0 5-1 15,0 0 1-15,0 0 5 16,1 0-5-16,3-3 1 15,1 1-1-15,1-3 0 16,-1 1 0-16,0-1 3 0,3 1-2 16,-1 1 3-1,-2-1 6-15,2-2-6 0,-1 4 0 16,3-5-1 0,-3-2-3-16,3 0 2 0,2-1-2 15,1-2 0-15,1 2 0 16,-6-1 4-16,3 1-3 15,-1-4 1-15,-3 0 0 16,2-5 4-16,2-4 2 16,-2-3 3-16,4-2 7 15,1-2-18-15,4 0 1 16,-2 5-1-16,1 0 0 16,-1 6 5-16,0 1-6 15,-4 1 1-15,0-1 0 16,4 0 0-16,0-4 3 0,0-5 1 15,6-3-1 1,1-4 1-16,6-2-2 0,6-2-2 16,-1 3-2-1,2-5 2-15,-4 5 3 0,-5 2 4 16,-5 2-4-16,-1 4 4 16,-4 3 1-16,2 0-4 15,-1 1-4-15,0-1 4 16,4-3-4-16,1-4-1 15,5-3 1-15,3-2 0 16,1-5 0-16,4-2 0 16,-3 0 0-16,4-1 1 0,1 2 18 15,-4 1-17-15,1 1-2 16,-4-2 1-16,-3-1-1 16,0 0 1-16,-1-1-1 15,4-2 0-15,1-1 0 16,2-1 0-1,3 0-4-15,1 2 2 0,2 2 1 16,3-1 1-16,0 3 1 16,5 1 1-16,-3 3-2 15,1 0 1-15,-3-1 0 16,-1 1 0-16,-1 3 16 16,-3 0-14-16,0 3 2 15,4-2-5-15,0-2 0 16,7-3-2-16,4-4 4 15,-1 0 7-15,6 4-9 0,0 1 1 16,-2 5 1 0,0 1-4-16,1 3 4 0,-6-1-2 15,3 1 8-15,2-2-4 16,3 1-3-16,3-4 7 16,-2-4-7-16,1 0 0 15,-3-1 1-15,1 0-1 16,4 1-1-16,2 1 2 15,7 3 4-15,-1-1-3 16,-2 4-3-16,-6 4 0 16,-3 3 2-16,-9 4-2 15,-5 5-3-15,-2 6 2 16,2-4 1-16,3 3 0 0,3-2 0 16,6-2 0-16,-1 2 2 15,7-1-5-15,2-3 4 16,5-3-1-16,7-4 0 15,3-5 0-15,4-1-4 16,-2 2 3-16,-2 6 1 16,-2 4-1-16,-6 3 0 15,-6 7-4-15,-3 3 5 16,-12 2 0-16,1 4-2 16,1 0-3-16,3 1 4 15,3 2-1-15,9 0 2 16,7-1 0-16,5-1 0 0,4-3-1 15,-3-2 1 1,-7 0-1-16,-8-3-1 0,-9-2 2 16,-2 0 2-1,-1-1-1-15,-2 3-1 0,7-2-3 16,5 3 0 0,6 0 2-16,-2-1-2 0,1-1 6 15,-7 3-2-15,-2-1 0 16,-12 4-1-16,-6 2 1 15,-4-1-2-15,-3 3 1 16,1-2 0-16,5 1-2 16,5 0 5-16,8-3-3 0,6 0 0 15,-2-1 0 1,5-1 0-16,-6 2 0 0,0 0 0 16,-10-1 0-16,-5 1 3 15,-7 0-3-15,-6 1 0 16,6-1-1-1,3 1 2-15,7 1-2 0,6-2-1 16,4 3 1-16,3-2 0 16,1 1-2-16,0 0 5 15,1-2-2-15,-8-2 4 16,-3 0-2-16,-3 0-2 16,-5 0 1-16,2 2-2 15,-3-2 1-15,1 5-3 16,0-2 3-16,1 1 0 15,5 1 0-15,0 0-1 0,-3-1 0 16,-4 1-3-16,-4-1-2 16,-4-2 0-16,-2 1 1 15,7 1-1-15,-5 1 4 16,3 2-1-16,-4 0 2 16,2-1 1-16,2-3-2 15,6 1 2-15,5-4 1 16,9 1 0-16,4-1-2 15,-6 0 2-15,0-1-1 16,3 1 6-16,-5-1-4 16,-2 0-2-16,-4 0 1 15,-8 1 2-15,-12 1 2 16,-6 1-3-16,0 2-2 16,-4 1 0-16,0-2 0 0,1 4 0 15,0-1-2-15,-1-1 1 16,-5 2 1-16,1 0 0 15,-2 0 3-15,-6 0 1 16,0 0-3-16,-3-2 0 16,0 2 11-16,0 0 7 15,0 0 0-15,0 0-13 16,0 0 2-16,0 0-6 16,0 0-2-16,0 0-9 15,0 0-32-15,0 0-43 16,-8 0-91-16,-14 0-222 0</inkml:trace>
  <inkml:trace contextRef="#ctx0" brushRef="#br0" timeOffset="-147803.41">37364 3425 773 0,'0'0'51'0,"0"0"-44"15,0 0 16-15,0 0 20 16,0 0 8-16,0 0-4 16,0-14-13-16,0 14-19 15,0 0-15-15,0 0-4 16,4 12-4-16,1 15 4 0,4 17 2 15,-3 13 2 1,-6 8 2-16,0 3-2 0,0-2-4 16,-10-8-13-16,-6-6-20 15,-6-12 15-15,4-7 2 16,0-8 14-16,3-8-6 16,4-4-14-16,2-7-5 15,3-1-3-15,6-3 7 16,-4-2 0-16,3 0 27 15,0 0 15-15,-2 0 45 16,3-7 3-16,0-5-55 16,0 2 13-16,0-3-15 0,14 3-1 15,3-2-1-15,8 4-4 16,2 0-1-16,5 2-2 16,3 3 6-16,0-1-3 15,4 4 0-15,2-1-1 16,-4 1 1-16,0 0 0 15,-12 0-30-15,-7-2-74 16,-11-5-71-16,-7-3-130 16</inkml:trace>
  <inkml:trace contextRef="#ctx0" brushRef="#br0" timeOffset="-147535.84">37156 3647 779 0,'0'0'86'0,"0"0"-61"16,0 0 12-16,-27-106-17 15,27 78 13-15,0-1 21 16,0-2-27-16,9 3-8 16,7-5-19-16,6 3 5 15,5 6-5-15,7 0 1 16,9 3-1-16,12 5-5 15,5 2 4-15,8 7-22 16,3 4-7-16,-9 3-19 16,-4 1-8-16,-12 19-43 15,-15 6-108-15,-11-1-205 16</inkml:trace>
  <inkml:trace contextRef="#ctx0" brushRef="#br0" timeOffset="-147185.18">37772 3694 528 0,'0'0'204'15,"0"0"-117"-15,0 0-42 16,0 0-1-16,0 0-23 15,0 0-19-15,-20-21-2 0,20 21 0 16,0 0-2 0,-1 0-1-16,-1 6-2 0,-1 11 3 15,-5 3 2-15,0 5-2 16,-1 4 2-16,4 4 2 16,-1 0-2-16,2-1 2 15,3 0-4-15,0-3 5 16,-3-4-6-16,-1-4 2 15,-1-2-40-15,-7-5-48 16,1-6-95-16,-2-8-350 16</inkml:trace>
  <inkml:trace contextRef="#ctx0" brushRef="#br0" timeOffset="-146686.13">37738 3661 375 0,'0'0'247'0,"0"0"-219"15,0 0 39-15,0 0-8 16,0 0-6-16,0 0-20 15,77-55-6-15,-57 53-8 0,-4 2-12 16,4 0-5-16,-10 0-1 16,-2 6-2-16,-6 11-6 15,-2 8-2-15,0 3-13 16,-10 5 17-16,-4 0-5 16,9 0-48-16,5-4-15 15,0-4 5-15,15 0 37 16,5-3 14-16,7-1 0 15,-7 2 16-15,-4-2-1 16,-6 1 2-16,-8-1-1 16,-2-6 1-16,0 0 1 15,-2-1 4-15,-8-5 2 16,-5 2-1-16,4-5-5 0,2-2 1 16,-2-4 18-16,1 3 44 15,-2-3-27-15,-1 0-18 16,-4 0-2-16,-4 0-17 15,-1 0-22-15,-3-3-118 16,3-6-200-16</inkml:trace>
  <inkml:trace contextRef="#ctx0" brushRef="#br0" timeOffset="-146285.81">38126 3642 333 0,'0'0'146'16,"0"0"-89"-16,0 0 22 15,0 0-5-15,0 0 10 16,0 0-39-16,0-2-25 16,0 2-8-16,0 0-7 0,0 0 4 15,0 0 2-15,0-2 7 16,1 2 8-16,3 0 3 16,-4 0-15-1,0 0-5-15,2 0 1 0,7 0-10 16,9 0 1-16,9 0-1 15,2 0 0-15,6 0-1 16,-4 0 1-16,-1 0-21 16,-8 0-27-16,-8 0-27 15,-8 7-109-15,-6-3-82 16</inkml:trace>
  <inkml:trace contextRef="#ctx0" brushRef="#br0" timeOffset="-146093.66">38076 3780 594 0,'0'0'257'0,"0"0"-253"15,0 0-3-15,0 0 5 16,0 0 7-16,0 0 9 16,24 0-7-16,14 0-8 15,9 0-7-15,-1 0-36 16,0 0-78-16,-10-3-141 15</inkml:trace>
  <inkml:trace contextRef="#ctx0" brushRef="#br0" timeOffset="-145536.56">38494 3503 624 0,'0'0'182'0,"0"0"-170"16,0 0-9-16,0 0-3 15,0 0 0-15,0 0 0 16,-30-11 0-16,17 17 5 16,5 2-4-16,-2 3 0 15,1 1-1-15,4 2 0 16,3 5 1-16,-2 4-2 15,3 2 1-15,1 1 0 0,0-1 2 16,0 1-2-16,0-2 0 16,10-5-1-1,2-4 1-15,3-3 0 16,0-5 0-16,-4-4 0 0,3-3 2 16,2 0 1-16,-3 0 6 15,4-17-5-15,-3-3 2 16,1-6-6-16,-1-1 1 15,-3-3 10-15,-5-5-5 16,-2 1-2-16,-4 2-1 16,0 7 12-16,0 3 0 15,-5 7 3-15,-5 0-11 0,-2 3-5 16,-3 1-4-16,5 5 4 16,-2 1-2-16,4 1 0 15,4 3 0-15,1 1 0 16,3 0 0-16,0 0-2 15,0 0 0-15,0 0 0 16,-2 0-21-16,-3 0-17 16,0 0 7-16,-3 12 3 15,7 1-100-15,1 0-12 16</inkml:trace>
  <inkml:trace contextRef="#ctx0" brushRef="#br0" timeOffset="-145235.42">38759 3573 628 0,'0'0'160'15,"0"0"-132"-15,0 0 29 16,0 0 11-16,0 0 3 15,0 0-18-15,0 0-29 16,0-4-6-16,0 3-4 16,0 1-10-16,0 0-4 15,0 0 4-15,0 0-4 16,0 0-3-16,0 0-11 16,0 0-25-16,0 0-17 0,0 0-50 15,0 0-110 1,1-6-344-16</inkml:trace>
  <inkml:trace contextRef="#ctx0" brushRef="#br0" timeOffset="-144735.89">38922 3430 579 0,'0'0'140'0,"0"0"-140"16,0 0-5-16,0 0 5 15,0 0 4-15,0 0 31 16,0-4-9-16,0 4-26 0,-7 5 1 16,-7 9-1-16,3 3 4 15,-5 3 1-15,1 4-3 16,1 1-2-16,4 2 0 15,8-2 0-15,2-2 0 16,0 0-2-16,0-3 1 16,6-1 1-16,14-3 0 15,1-4 1-15,-1-6-1 0,-2-2 2 16,-4-4 0 0,1 0-1-16,0 0 6 0,2-13-2 15,-1-8-3-15,-5-4-4 16,-2-5 5-16,-9-1 5 15,0 1 17-15,0 3 1 16,-15 1-5-16,-1 5-11 16,-1 4-7-16,-1 4-2 15,3 6-1-15,3 4-7 16,6 1-34-16,-2 2-1 16,1 0-42-16,2 0-11 15,3 2-28-15,2 2-1 16</inkml:trace>
  <inkml:trace contextRef="#ctx0" brushRef="#br0" timeOffset="-144264.45">39165 3425 506 0,'0'0'150'16,"0"0"-95"-16,0 0-10 16,0 0-1-16,0 0-6 15,0 0-22-15,0-6-16 0,0 6-2 16,0 7-2-16,-10 7 3 16,-1 4 0-16,1 0 1 15,-3 0 0-15,6 3-1 16,2-2 0-16,3-2 1 15,2 1-1-15,0-2 2 16,0-4-3-16,14-3 0 16,5-3 2-16,-2-5 3 15,6-1-1-15,-6 0 3 16,-2-3-1-16,0-12 5 16,-9-4-7-16,-1-4 5 15,-1-3 0-15,-4-2 2 16,0 5-1-16,0 4-7 15,-10 4 3-15,-5 3-4 0,-6 3-2 16,-3 4-1-16,2 3-23 16,1 2 15-16,1 0-12 15,5 0-58-15,2 4-53 16,9 4-46-16</inkml:trace>
  <inkml:trace contextRef="#ctx0" brushRef="#br0" timeOffset="-143687.12">39431 3310 480 0,'0'0'35'16,"0"0"-35"-16,0 0-16 15,0 0-34-15,0 0 50 16,0 0 47-16,0 0 23 16,-12-63-37-16,2 57-24 15,0 4 4-15,-1 2-5 16,-4 0 2-16,0 0-4 16,0 0-5-16,-2 10-1 15,-2 4 0-15,7 1 0 16,2 4 3-16,5-2 10 15,5 1-1-15,0 4-11 0,0-3 3 16,6 2-3 0,10-6 3-16,0-1-4 0,3-7 0 15,-4-4-7-15,-4-3-6 16,-4 0-2-16,-1-3 10 16,1-13-31-16,-2-3 28 15,0 1 8-15,1 0 0 16,-2 2 21-16,-1 5 8 15,0 3 3-15,-3 2 42 16,0 5-33-16,0 1 1 16,0 0-27-16,0 0-15 15,0 0 0-15,0 0-8 16,0 17 2-16,0 11 6 0,0 11 3 16,-3 8 10-1,-4 8 1-15,4 4 7 0,-2 3-6 16,-5-2-12-16,2-1-1 15,-3-1-2-15,-9-3-12 16,-1-14-126-16,-4-14-399 16</inkml:trace>
  <inkml:trace contextRef="#ctx0" brushRef="#br0" timeOffset="-142653.12">38854 4203 13 0,'0'0'505'0,"0"0"-402"16,0 0 16-16,0 0-40 15,0 0-30-15,0 0 16 16,0-43-34-16,0 34-1 16,0 1-6-16,6-3-17 15,0 3-4-15,2-4 3 16,-2 5-1-16,0-2-2 15,3-1 1-15,1-1-2 0,1 1 8 16,4 0-7 0,0 2 1-16,4 2-5 0,-2 1 1 15,-5 4-4-15,-2 1 3 16,-8 0 0-16,1 0 0 16,-2 0-5-16,4 0-4 15,-1 4 4-15,-2 10-7 16,2 8 10-16,-4 5 0 15,2 2 1-15,-2-3-4 16,0 0-5-16,0-2 5 16,0 0-4-16,-8-4-2 15,-2-2-3-15,0-7 8 16,5-4-7-16,2-3 11 16,3-4 2-16,0 0 1 0,0 0 0 15,0 0 9 1,0-14-5-16,4-2-4 0,5 2 11 15,-2 4-10-15,2-3 4 16,2 1 2-16,4 0-1 16,1 0-6-16,6 2-2 15,-1 3-4-15,-7 4-8 16,-4 3 14-16,-9 0 0 16,-1 0-2-16,0 0-14 15,1 0 8-15,2 10 3 16,2 4 4-16,-3-3 1 15,3 0 0-15,4-1-1 0,1-3-11 16,1-1-19 0,6-4 8-16,5-2-18 15,1 0 16-15,-1-11 7 0,-2-1 18 16,-8 3 62-16,-4 7-1 16,-7 0 7-16,-1 2-32 15,0 0-22-15,0 0-14 16,4 0-3-16,2 4-4 15,0 10 5-15,3 2 2 16,-2 0-6-16,5-2-32 16,1-4-2-16,5-4-16 0,2-6-47 15,1 0-71-15,1-3-333 16</inkml:trace>
  <inkml:trace contextRef="#ctx0" brushRef="#br0" timeOffset="-142234.4">39508 4143 590 0,'0'0'211'0,"0"0"-192"16,0 0-1-16,0 0-14 16,0 0-4-16,0 0-3 15,0 5-6-15,0 13 9 16,-2 6 4-16,-2 2 1 16,0 2 1-16,-5-3-1 15,3-3-2-15,1 0-2 16,-1-8 0-16,2-6-1 15,2-5 0-15,-2-1-2 0,4-2-1 16,-4 0-1-16,4 0 4 16,-1-16-3-16,1-7-7 15,0-8 10-15,0-2 13 16,1-5 3-16,13-6-10 16,3-2-6-16,-2-5-11 15,4 1-9-15,-3 12 14 16,-3 12 6-16,-4 11 15 15,-3 8 9-15,-5 4-5 16,-1 3-19-16,0 0-1 16,0 3-8-16,0 24 2 15,3 8 7-15,2 8 1 0,0 2 1 16,2 4 1 0,2 1 0-16,-4 3-2 0,-5 2-1 15,0-10-70-15,-20-9-217 16</inkml:trace>
  <inkml:trace contextRef="#ctx0" brushRef="#br0" timeOffset="-142065.49">39416 4225 749 0,'0'0'46'0,"0"0"-45"16,0 0-2-16,0 0-21 0,0 0 14 15,0 0 4-15,41-45-122 16,-26 36-281 0</inkml:trace>
  <inkml:trace contextRef="#ctx0" brushRef="#br0" timeOffset="-141386.81">38786 3620 260 0,'0'0'22'0,"0"0"-10"16,0 0-12 0,0 0 76-16,0 0 27 15,0 0-21-15,0-11-51 0,0 4 3 16,0 2 15-16,0 0 15 15,0 1 33-15,0 2-65 16,0 2-3-16,0 0-20 16,0 0-9-16,0 0-2 15,0 0-15-15,-6 0-25 16,-3 0-53-16,-2 6-4 16,-4-3-172-16</inkml:trace>
  <inkml:trace contextRef="#ctx0" brushRef="#br0" timeOffset="-138371.29">28636 1952 468 0,'0'0'12'0,"0"0"-6"16,0 0 36-16,0 0-34 0,0 0 69 16,0 0-41-1,0 0-15-15,0-70 26 0,0 62-4 16,0 0-14-16,0 1 16 15,0 4-40-15,0-1 20 16,0 3-3-16,0-1-5 16,0 2 6-16,0 0-2 15,0 0 2-15,0 0-4 16,0 0-4-16,0 0-2 16,0 0-10-16,0 0 1 15,0 0-4-15,0 0 0 16,0 0 0-16,0 0-5 15,0 0 5-15,0 0-9 0,0 2-12 16,0 10 13-16,11 6 4 16,4-1 4-16,5 6-3 15,-4 4 7-15,1-2-8 16,-2 4 7-16,1-1-3 16,-1-1 0-16,-3 2-2 15,2-3 2-15,-1 1 0 16,2-3-1-16,3-1 1 15,0 4 0-15,3-4 0 16,0 1 0-16,3 0 0 16,1-3 0-16,-3 1 0 15,0-1 0-15,-2 0 0 0,-4-1 0 16,-1 3 0 0,0-1 0-16,1 2 0 15,0-1-1-15,3 2 1 0,-3-3 0 16,0 2 1-16,4 0 0 15,2 0-2-15,-2 3 0 16,2-2 1-16,3 1 5 16,-1-1-5-16,1 2 0 15,1 1 3-15,-2 1-1 16,-3 2-2-16,0 2 0 16,5 6 0-16,6 2 1 15,8 1-1-15,2-3 0 16,5-1 1-16,0-8-1 0,-6-3-3 15,-9-1 3-15,-2-2 3 16,-8 0-2 0,-2-1-1-16,-3 2 0 0,4 0 0 15,3 2 0-15,0 4 0 16,2 2 1-16,3 0-1 16,1 2 0-16,-3-3 0 15,-1-2-1-15,-3-4 1 16,-3 0 1-16,-2-4-1 15,-3 2 0-15,2 0 0 16,-1 1 0-16,4 5-2 16,2 0 2-16,3 2 0 0,7 4 0 15,-1 3 4 1,5 1-4-16,5-1-3 0,2-2 3 16,-2 0 0-16,-4-2 0 15,0 1 5-15,-3-1-7 16,-5-1 2-16,0 3-2 15,0 0 2-15,1 2 0 16,0 3-1-16,2 0 4 16,3 2-7-16,-4 1 3 15,0-1 1-15,1 0 1 16,-1-6 0-16,0 0-1 16,5-3 0-16,3 1 0 15,0-1 0-15,3 3 0 16,-1 1 0-16,-3 4 0 15,4 1 0-15,0 4-3 16,5 1 3-16,4 2 0 16,7 1 1-16,2 2 1 0,2-1-4 15,-7-2 5-15,4 0-3 16,-9-2 0-16,1 4 0 16,-1 0 0-16,-2 1-2 15,5 3 3-15,4-1-1 16,6 3 0-16,4 3 0 15,7 4 0-15,-4 0 1 16,2-4-1-16,-7-2-1 16,-5-4 1-16,-1 2 5 15,-2-1-3-15,3 2-2 0,-1-1 1 16,7 1-1 0,3-2 2-16,-2 1 4 0,-1-1-5 15,3 0-1-15,-7 0 4 16,-3-1-3-16,2 0 0 15,-2 1 6-15,-2-5-7 16,-2 0 0-16,-2-3 1 16,-10-1-1-16,-1 1 0 15,-2 3 0-15,2-2 1 16,-2-3-1-16,2 0 1 16,1-2-1-16,2-3 0 15,-3 1 0-15,-4-6 0 16,-2-1-2-16,-1 1 2 0,-5-6 0 15,-1 3 0 1,4-1 0-16,-5 0 2 0,7-5-2 16,-4 0 0-1,0 0-2-15,2-2 2 0,-3-1 0 16,1 4-1-16,-5-5 1 16,5 4 0-16,1-1 0 15,-4 2 0-15,6 0 0 16,-3-1 0-16,-5-1 1 15,1 0-1-15,-2-1 0 16,-3 2 0-16,3-1 4 16,1 1-4-16,4 3 0 0,-1-3-3 15,5 3 3 1,-2 0 0-16,4 0 0 0,1-1 4 16,-1 4-4-16,0 1 0 15,-5-2 0-15,0 5 2 16,-7-2-2-16,0 1 0 15,-3-2 0-15,0 1 0 16,1-4 0-16,3-3 0 16,4 2 0-16,0-2 1 15,7 1-1-15,1-1 4 16,-2 1-4-16,-8-7-2 16,-3-2 2-16,-3-3 1 15,-5-2-1-15,-3-1-3 16,-1 3 3-16,-1 1 1 15,4 2-1-15,3-2 0 16,1-5 1-16,2 2-1 0,-4-5-2 16,-4-1 2-16,-1 0 2 15,0-2-2-15,-1 3-2 16,1-3 2-16,0 2 0 16,-2-1-11-16,0-3 7 15,-1 3 3-15,3-3-2 16,0 3 0-16,2 2 3 15,-2 1 2-15,2-1-2 16,-3-1-1-16,1 3-1 16,0-1 1-16,-1 0 1 15,2 0 2-15,1 1-2 16,1 0 0-16,1 3-1 16,1-2 1-16,2-1 0 15,-4 1 0-15,-4-2 0 16,-1 0-1-16,-2 0-4 0,0-3 5 15,-1 1-2-15,-1-3 3 16,-2 0-2-16,1-5 1 16,-2-2-10-16,0 0 10 15,-3 0 0-15,0 0-1 16,0 2 0-16,0-2-14 16,0 0-45-16,-6 0-82 15,-6 0-189-15</inkml:trace>
  <inkml:trace contextRef="#ctx0" brushRef="#br0" timeOffset="-137604.04">35675 9150 502 0,'0'0'79'0,"0"0"-59"0,0 0-6 15,0 0-13 1,0 0 0-16,0 0-1 0,-13 7 5 16,-2 0 16-16,0 0 31 15,0 3-37-15,-6-1 0 16,1-2-7-16,-1-3-5 15,0-3 0-15,6-1-2 16,7 0 4-16,4 0 4 16,4 0 55-16,0-8-57 15,12-8-7-15,11-2-64 16,4 3 56-16,-5 4 5 16,-2 2 6-16,-10 8 1 15,-2-2 1-15,-1 3-5 16,-4 0-1-16,1 0-4 15,5 14 5-15,-4 2 5 0,0 4 9 16,-5 1-6-16,0-2-7 16,0-1 2-16,0-2-2 15,0-5 0-15,0-2 4 16,-15-4 2-16,-6-3 3 16,-10-1 8-16,-5-1-13 15,2 0 4-15,3 0-8 16,8-6 5-16,12-6-3 15,2-2 10-15,9-3-13 16,3-3-13-16,24 1-31 16,8-1 21-16,3 10 23 15,-7 3 10-15,-9 4-6 16,-3 3 2-16,-9 0-1 16,-3 0 1-16,1 7-5 15,-8 6 14-15,0 3-6 16,0-3-3-16,0-3-1 0,-8-5-5 15,4-3 1-15,-4-2 6 16,1 0 4-16,-2 0-3 16,-6-14-4-16,5-5 1 15,-1-2-3-15,1-1-2 16,6 0-27-16,-2 5-33 16,3 4-15-16,3 3 43 15,0 3-72-15,-1 0-288 16</inkml:trace>
  <inkml:trace contextRef="#ctx0" brushRef="#br0" timeOffset="-135421.29">28961 2356 441 0,'0'0'114'16,"0"0"-51"-16,0 0 29 0,0 0-68 16,0 0 38-1,0 0-18-15,0 0 2 0,0-26-29 16,0 24-13-16,0 2-3 15,0 0 0-15,0 0-1 16,0 0 2-16,0-1-2 16,0 1-1-16,0 0 1 15,-8 0-2-15,-2 0 0 16,-6 0-7-16,0 8 0 16,1 1 7-16,0 1-2 15,5-1 1-15,1-1-3 0,6 1 1 16,-2-1-9-1,2 4 4-15,0 1 10 0,-1 6-1 16,3-3 1 0,1 1 0-16,0-1 0 0,0 0-4 15,0-4 3-15,11-2-6 16,14-3-5-16,9-4 4 16,11 1-6-16,4-4-8 15,-4 0-23-15,-4 0 9 16,-12 0 30-16,-8-2 5 15,-6-6 0-15,-5-4 1 16,-8-2 0-16,-2-4-14 0,0-3-3 16,0 0-28-1,-5-1 20-15,-10 0-8 16,5 4 33-16,-5 4 4 0,-3 4 23 16,0 3 11-16,-3 4-38 15,-9-1-6-15,1 2-1 16,-4 1-2-16,3 1 7 15,3 0 1-15,6 0 2 16,9 0 2-16,2 0-1 16,0 3-2-16,5 11 0 15,1 1 2-15,1 6 4 16,3 0-5-16,0 3 6 16,3 0-5-16,16-3 1 15,3-5-1-15,9-3-2 16,4-8-3-16,7-5 2 15,-1 0 1-15,-3 0 4 16,2-10-2-16,-3-10-2 0,-7 1 0 16,-9-6-9-16,-10 0-23 15,-11 0-38-15,0 1 42 16,-16 5 28 0,-15 10 4-16,-6 4 28 0,0 5-20 15,-3 0 22-15,4 0-30 16,6 9-4-16,7 6 0 15,5 4 1-15,6 1 0 16,6 0 10-16,6-1-3 16,0 0 3-16,0-3-6 0,20-4 1 15,4-5-1-15,6-5-4 16,5-2 1-16,-4 0-2 16,0-12 0-16,-5-8 2 15,-4-2-2-15,-11 0 0 16,-9-1-2-16,-2 3 2 15,-8 3-1-15,-19 7 1 16,-5 9 13-16,-12 1 5 16,1 0-11-16,-2 8-6 15,8 7 0-15,14 1-1 16,9-3 0-16,10 1 0 16,4-2 0-16,0-4-4 15,0-3 2-15,15-3-5 16,9-2 7-16,5 0-1 15,11-6 0-15,-4-9-19 16,-4-2-68-16,-8 1 8 16,-13-1-36-16,-11 5 116 0,0 2 0 15,-10 4 116-15,-11 5-61 16,0 1-30-16,2 0 41 16,-2 0-62-16,3 1-4 15,-2 8 0-15,5 1 3 16,4 2-3-16,5 3 0 15,2 2-5-15,4 0-5 16,0 2-12-16,15-4-20 0,14-6-32 16,5-4-6-1,4-5-96-15,-4 0 5 16,-8-10 147-16,-11-6 48 16,-10 1 5-16,-5-2 43 0,0 4-23 15,-17 2 69-15,-11 3-25 16,2 3-39-16,-1 5-12 15,-3 0-26-15,3 1-16 16,6 15-4-16,1 2-29 16,9 1-50-16,6 1-195 15</inkml:trace>
  <inkml:trace contextRef="#ctx0" brushRef="#br0" timeOffset="-133737.58">35715 9251 427 0,'0'0'33'15,"0"0"89"-15,0 0-49 16,0 0-28-16,0 0 34 0,0 0-32 16,0-23 1-16,0 21-16 15,0-1-18-15,0-1-6 16,0 1 3-1,0-2-10-15,-5 2 8 0,-7-3-9 16,-3 3-2-16,0-1-4 16,-1 1-5-16,-4-1 1 15,-1 1-1-15,5 1 9 16,1 0 2-16,4-1 0 16,6 1 0-16,0 0 0 15,1 2 0-15,1 0-1 16,-7 0 1-16,0 0 0 15,0 7-1-15,2 7-4 16,1 5 3-16,4 3-2 0,0 2 4 16,3 1 0-16,0-2 0 15,0-2-4-15,0-5 4 16,11-4-1-16,-4-3 0 16,-1-6-9-16,-2 0-2 15,-1 0 11-15,2-3 0 16,7 0 0-16,5 0 1 15,7-11 1-15,1-5-1 16,1-3-7-16,-5-4 7 16,-3-1 2-16,-5-2 4 15,-8 1 3-15,-5-2 11 16,0 8-9-16,0 1 0 16,-8 6 1-16,-4 1-11 0,1 4 0 15,-5 4-1-15,-4 3-6 16,-5 0-2-16,-5 0-1 15,-2 0 3-15,0 5 5 16,6 7 1-16,5 1-1 16,7 1 1-16,8 3-1 15,6-1 1-15,0 4-1 16,6-4 1-16,18-3-7 16,8-6 7-16,6-6-16 15,2-1-3-15,-4 0 15 16,-4-3-5-16,-8-11 9 0,-10-2 6 15,-7-2 21-15,-7 0-5 16,0-1-8-16,-15 3 5 16,-10 0 1-16,-1 3-11 15,0 5-9-15,5 2-1 16,0 6 0-16,-1 0-8 16,2 0-41-16,-1 6-42 15,0 4-158 1</inkml:trace>
  <inkml:trace contextRef="#ctx0" brushRef="#br0" timeOffset="-130422.18">36071 8697 492 0,'0'0'70'0,"0"0"-51"16,0 0 27-16,0 0-9 15,0 0 40-15,0 0-64 16,0 0 57-16,0-32-23 16,0 30-32-16,0 0-5 15,0 1-5-15,0 1 4 16,0 0-8-16,0 0-1 16,0 0 0-16,0 0-3 15,0 0-8-15,0 10-8 16,-3 10 15-16,-7 6 3 0,-1 2 1 15,-8 8-1 1,2-4 1-16,-3 2-1 0,-2-4 0 16,11-4 1-16,-4-6-14 15,10-6 0-15,0-5-4 16,5-5 3-16,-4-1 10 16,4-3-12-16,-1 0 17 15,0 0 0 1,-4 0 0-16,5-11 4 0,0-11-4 15,0-5 4-15,2-5 11 16,17-6-7-16,7-3-8 16,1-1-1-16,-2-2-4 15,-4-1-7-15,-1 4 12 0,-6 2 2 16,-2 9 7-16,-1 3 9 16,-1 4-16-16,-2 2 7 15,5 6-9-15,-6 3 2 16,-2 7-2-16,-2 1 0 15,0 4 0-15,-1 0 0 16,-2 0-2-16,0 0-2 16,3 13-2-16,1 12 6 15,1 7 0-15,5 7 0 16,6 0 0-16,4 2 0 16,1 0 1-16,2-2 2 15,-5-4-3-15,-1 1 3 16,-7-4-3-16,-9-2 0 15,-1 4 0-15,0-6-15 0,-16-3-63 16,-6-4-48 0,6-9-111-16</inkml:trace>
  <inkml:trace contextRef="#ctx0" brushRef="#br0" timeOffset="-130054.29">35958 8781 475 0,'0'0'125'0,"0"0"-69"16,0 0-1-16,0 0-8 15,0 0 14-15,0 0-36 16,3-17-4-16,20 14 2 0,10-4-23 15,4 2-15-15,3 5-7 16,3 0-20-16,-6 0-82 16,-3 0-93-16</inkml:trace>
  <inkml:trace contextRef="#ctx0" brushRef="#br0" timeOffset="-128624.01">29358 2117 487 0,'0'0'142'0,"0"0"-72"16,0 0-33-16,0 0-17 16,0 0-11-16,0 0 9 15,0-4 16-15,0 4-13 0,0 0-14 16,0 0-2 0,0 0-5-16,0 0-3 0,0 12 0 15,0 7 3-15,0 7 1 16,0 1 4-16,0 2-1 15,0-2 2-15,0 1 6 16,0-5-3-16,0 0 0 16,0-6-6-16,0 2 0 15,0-4-3-15,0-4 0 16,0 3 0-16,-3-2-31 16,-3-5-74-16,0-4-106 15</inkml:trace>
  <inkml:trace contextRef="#ctx0" brushRef="#br0" timeOffset="-128022.64">29359 2130 261 0,'0'0'191'0,"0"0"-142"16,0 0 26-16,0 0 18 16,0 0-55-16,0 0 56 15,0-64-83-15,0 52 54 16,0-3-27-16,0 0-26 0,7 0 3 16,7-4 5-16,1 8-12 15,8-2-7-15,2 5-1 16,0 5 0-16,-2 1-2 15,-4 2-1-15,-1 0-1 16,-10 5-10-16,2 12-9 16,-10 8 6-16,0 5-1 15,0 2 11-15,-18 1 1 16,-9-4-1-16,0-6 3 16,4-7 0-16,1-3 2 15,11-7-6-15,3-4 4 0,8-2 1 16,0 0 3-1,0 0-1-15,0 0-5 16,0 0-7-16,13 2 5 0,12 5 2 16,0 1-3-16,1 2 8 15,0 5-14-15,-5 2-15 16,-1 4 5-16,-5-3 13 16,-9 2 9-16,-3-6-2 15,-3-2-4-15,0-3 9 16,-18-2 0-16,-8 0 20 15,-5-1-9-15,-6 0 17 16,0-3-12-16,1 0 2 0,2-3-9 16,8 2-5-1,4 0-4-15,-3-2-45 0,5 0-107 16,-1 0-221 0</inkml:trace>
  <inkml:trace contextRef="#ctx0" brushRef="#br0" timeOffset="-119992.77">22850 9386 535 0,'0'0'53'0,"0"0"14"16,0 0-34-16,0 0 6 16,0 0 22-16,0 0-30 15,0 0-13-15,0-42 28 16,0 39-31-16,0 3 0 16,0 0 2-16,0 0-4 15,0 0-5-15,0 0-6 16,0 0-2-16,0 0-3 15,0 0-2-15,0 14 1 16,0 10 3-16,0 7-1 16,0 6 2-16,0 3 1 15,-3-1 0-15,-6 2-1 16,4 2 1-16,-1-3 1 0,0 1 0 16,1-4-1-16,5-6-1 15,-4-6-1-15,4-10 1 16,0-3 1-16,0-7-1 15,0-2-1-15,0-1 1 16,0-2 0-16,0 0 0 16,14 0 0-16,6 0-3 15,4-10 3-15,6-3-12 16,5-3-11-16,2 2-18 16,2 1-44-16,-1 0-53 15,-1 2-32-15</inkml:trace>
  <inkml:trace contextRef="#ctx0" brushRef="#br0" timeOffset="-119589.66">23174 9666 511 0,'0'0'127'15,"0"0"-58"1,0 0-9-16,0 0-19 0,0 0-21 16,0 0-5-16,-5-12-7 15,5 12-8-15,0 0 0 16,0 0 0-16,0 2-3 15,0 9 0-15,7 5 6 16,8-4-1-16,1-3-2 16,4 1 1-16,0-8 1 15,2 2-2-15,-2-4 1 0,-4 0-1 16,-4 0 2 0,-4-6 1-16,-3-10 8 0,2-3-8 15,-4-4 12-15,0-2-10 16,-3-2-4-16,0 3 2 15,0 2-3-15,0 4 3 16,-13 4-2-16,-10 5-1 16,-4 6-1-16,-1 3 0 15,-8 0 1-15,9 2 0 16,6 11-1-16,2 5 0 16,13 3-10-16,6 5-28 15,0 0-12-15,28 1-76 16,12-7-27-16,7-3-225 0</inkml:trace>
  <inkml:trace contextRef="#ctx0" brushRef="#br0" timeOffset="-118792.88">23636 9548 475 0,'0'0'91'0,"0"0"-37"16,0 0-25-16,0 0 7 15,0 0 20-15,0 0-12 16,-21-43-28-16,-1 43 1 16,-5 0-11-16,-6 9 13 15,1 10 3-15,6-1-7 16,6 6-9-16,7 0-1 0,10-1-5 16,3-4 2-16,0-3-4 15,0-6-1-15,8-5-31 16,13-5 16-16,5 0 2 15,3-9-6-15,2-8 8 16,-10 5 9-16,-1 2 5 16,-7 4 0-16,-2 6 8 15,1 0-8-15,1 0 1 16,6 2-3-16,2 10 4 16,11 2-3-16,4-3 1 15,7-2-63-15,3-6-18 16,4-3 14-16,-4 0-13 15,-6-6 49-15,-4-10 31 0,-7 0 26 16,-8-4-8 0,-6 5 14-16,-7-1 37 15,-6 4 10-15,-2 2 9 16,0 2-25-16,0 1-34 0,-10 0-14 16,-6 4-10-16,-9-1-4 15,-5 3-1-15,0 1 1 16,4 0-1-16,3 0 0 15,9 5 0-15,4 3 0 16,8 4-1-16,2 3-1 16,0 4 0-16,2-3-1 15,16 1 1-15,8-3 2 0,3-7-10 16,5-2-16-16,-3-5 9 16,-6 0-6-16,-4-15 12 15,-7-10 9-15,-4-1-15 16,3-10-9-16,-7 1 13 15,0-3 13 1,-2-3 8-16,-4 2 2 0,0 7 16 16,0 5 27-16,0 13 16 15,0 7-17-15,-4 4-9 16,3 3-16-16,1 0-20 16,0 0 1-16,-4 1-8 15,-2 17-5-15,-5 10-1 16,-3 15 3-16,-4 9 2 0,5 4 1 15,5 11 0 1,-1 0 0-16,6 4-54 0,0-7-63 16,3-16-130-16</inkml:trace>
  <inkml:trace contextRef="#ctx0" brushRef="#br0" timeOffset="-118109.51">24333 9678 692 0,'0'0'75'0,"0"0"-22"15,0 0-36-15,77-110 5 16,-53 82 5-16,2-3-21 15,3-3 20-15,-4-4-11 16,-2-3-3-16,-8 0-7 16,-5-1-2-16,-8 1-3 15,-2 4 1-15,0 4-1 16,0 5 5-16,0 11-2 16,-2 2 6-16,-7 7-5 15,4 4 4-15,-1 1-8 16,-3 3-2-16,6 0 2 15,-7 0 0-15,-5 0-2 16,-5 15-3-16,-5 12 3 0,-1 8 1 16,2 8 0-1,2 4-1-15,6 5 2 16,6 3-2-16,9 1-1 0,1-4 0 16,1-1 3-16,23-1-1 15,0-6 0-15,4-5-4 16,2-7-7-16,-1-10-7 15,4-12 4-15,-1-8-3 16,4-2 10-16,1-9 1 16,1-17-5-16,-1-8-4 15,-3-4 16-15,-7-1 2 0,-8 0 3 16,-9 0 1-16,-9 7 6 16,-1 4 13-16,0 10 3 15,-1 4 4-15,-8 5-11 16,4 5-14-1,4 3-4-15,-1 1 0 0,2 0-3 16,-3 0-10-16,-2 14 8 16,1 9-3-16,2 3 4 15,-2 5 0-15,4-3 1 16,0 3-2-16,0-2 1 16,0-1-3-16,0-3-30 15,0-6-51-15,-6-11-116 16</inkml:trace>
  <inkml:trace contextRef="#ctx0" brushRef="#br0" timeOffset="-117927.38">24831 9165 822 0,'0'0'51'15,"0"0"-4"-15,0 0-25 16,0 0-21-16,0 0-1 15,0 0 0-15,-20-44-2 16,15 50-62-16,0 17 9 16,2-1-89-16,3 1-89 15</inkml:trace>
  <inkml:trace contextRef="#ctx0" brushRef="#br0" timeOffset="-117342.7">25011 9233 579 0,'0'0'153'16,"0"0"-66"-16,0 0-54 16,0 0-15-16,0 0-17 15,0 0 0-15,8 25 36 0,-8 4-13 16,0 4-10-1,0 2-9-15,0 1-1 16,-5-2-2-16,0-4-1 16,0-9-1-16,0-7-1 0,3-5-5 15,2-5-31-15,0-4-6 16,0 0 18-16,7-6 16 16,10-16-50-16,4-1-14 15,-2 3 73-15,-8 8 26 16,-2 5 58-16,-3 6-26 15,2 1-41-15,7 0-14 16,6 0 0-16,8 7 1 16,4 6 1-16,9 0-3 15,4-1-2-15,4-5 0 0,-2-2-9 16,-3-5-17-16,-3 0 4 16,-10-3 8-16,-11-11 14 15,-9-8 10-15,-9 0 31 16,-3-3-17-16,0 3 6 15,-5 2 9-15,-5 8-17 16,0 5-8-16,3 3-4 16,-2 4-9-16,-1 0-1 15,-1 4-2-15,0 15-2 16,1 11 1-16,5 6 0 16,5 4 3-16,0 5 0 15,7 4-1-15,16-2-23 16,-1-1-68-16,1-11-150 0</inkml:trace>
  <inkml:trace contextRef="#ctx0" brushRef="#br0" timeOffset="-116676.63">22431 9998 475 0,'0'0'76'16,"0"0"-39"0,0 0-23-16,0 0 53 0,0 0 13 15,0 0-18-15,-15 0-30 16,15 0-12-16,0 0-10 16,0 0-8-16,23 0 0 15,16 0 5-15,15 0 7 16,14 0-13-16,18 0-1 15,19 0 7-15,21-1-7 16,18-5 0-16,18 0 2 16,18-1-2-16,5-2 0 15,4 1-6-15,-10 1-13 0,-14-2-7 16,-19 2-12 0,-15-2-1-16,-15 2 38 0,-20 0-2 15,-17 2 5-15,-22 3-2 16,-18 0 13-16,-19 2-13 15,-17 0-2-15,-3 0-58 16,-17 0-30-16,-15 6 51 16,-14 1-208-16</inkml:trace>
  <inkml:trace contextRef="#ctx0" brushRef="#br0" timeOffset="-116223.32">22806 10151 298 0,'0'0'112'0,"0"0"-31"16,0 0-9-16,0 0-8 15,-100 0 20-15,95 0-31 16,5 0-5-16,0 2-34 16,0 3-7-16,5 4-6 15,14-1 22-15,14 1 18 16,19-2-14-16,21-4-7 0,28-3-4 16,28 0-6-1,31 0-8-15,23-9-2 0,16-4-2 16,12-2-5-16,-9-1-32 15,-18 0-15-15,-29 0 0 16,-42 3 46-16,-34 4 8 16,-34 6 28-16,-29 1 0 15,-15 0 8-15,-1 2-6 16,0 0-13-16,-16 0-17 16,-7 0-32-16,0 6-9 15,3 4-26-15,5 1-92 16,3-2-28-16</inkml:trace>
  <inkml:trace contextRef="#ctx0" brushRef="#br0" timeOffset="-115059.27">26074 9524 385 0,'0'0'103'0,"0"0"-59"16,0 0-42-16,0 0 12 0,0 0 10 15,0 0 41-15,17-32-12 16,-17 32-2-16,0 0-21 16,0 0-13-16,0 0-4 15,0 0-4-15,0 0-9 16,4 0-1-16,3 5 1 16,7 14 0-16,-1 8 0 15,5 10 2-15,-3 14-2 16,0 9 3-16,-2 6 3 15,-2 1-2-15,2-4-3 16,-2-12 2-16,1-10-3 16,-3-9-1-16,-3-9 1 15,-2-8 0-15,-4-5 0 0,0-5-1 16,0-3 1-16,3-2 0 16,-1 0 1-16,3 0 1 15,2-19 13-15,7-9-11 16,1-10 31-16,1-7-28 15,1-4 25-15,-1-12-25 16,-1-10 10-16,5-1 1 16,-3-1-4-16,2 6-9 15,-4 14-3-15,-6 15 6 16,-2 11-5-16,-2 14 5 16,-5 6 2-16,0 5-10 15,0 2 0-15,0 0 0 16,0 0-7-16,0 0-9 0,0 0-39 15,0 9-21-15,0 9 43 16,3 2-106-16,2-3-90 16</inkml:trace>
  <inkml:trace contextRef="#ctx0" brushRef="#br0" timeOffset="-114641.91">26693 9830 492 0,'0'0'93'0,"0"0"-62"16,0 0-24-16,0 0 6 15,0 0 25-15,0 0 40 16,25-48-24-16,-25 44-38 16,0 1 17-16,0 3-26 15,-4 0-3-15,-7 0 3 16,-10 0-7-16,-5 0 0 16,-4 5 0-16,3 9 1 15,2 1 0-15,8 7-1 16,2 2-2-16,6 4 1 0,8 4 0 15,1-5 1 1,0 0-3-16,17-5 3 16,13-3 0-16,10-2-2 0,10-7 2 15,4-5-39 1,-4-4-38-16,-4-1-55 0,-11 0-118 16</inkml:trace>
  <inkml:trace contextRef="#ctx0" brushRef="#br0" timeOffset="-114347.16">26975 9821 615 0,'0'0'118'0,"0"0"-104"16,0 0-8-16,0 0-5 16,0 0 17-16,0 0-3 15,-1 0-15-15,-5 18 26 16,-3 6 24-16,3 0-41 15,1 1 10-15,4-3-5 16,1-2-7-16,0-1-6 16,0-2 2-16,0-4-2 15,0-3-1-15,0 0 0 16,0 0 0-16,0-1 0 16,1-4 0-16,9 4 0 15,5-4-21-15,8 0-39 16,6-3-42-16,5-2-151 0</inkml:trace>
  <inkml:trace contextRef="#ctx0" brushRef="#br0" timeOffset="-114077.71">27131 9929 590 0,'0'0'179'15,"0"0"-96"-15,0 0-30 16,-88-94-38-16,54 60 15 16,4 1-20-16,9 0 38 15,7 6-32-15,13 3-6 16,1 6-10-16,4 2 0 16,19 5-7-16,11 3-15 0,-2 1 12 15,5 7-22-15,0 0-13 16,3 0-1-16,-2 7-8 15,1 9-43-15,-6 1-98 16</inkml:trace>
  <inkml:trace contextRef="#ctx0" brushRef="#br0" timeOffset="-113816.41">27441 9833 818 0,'0'0'100'0,"0"0"-51"16,0 0-12-16,0 0-24 15,0 0-13-15,0 0-2 16,51-14-5-16,-10 14-10 15,7 0-47-15,-2 9-39 16,-8-2-93-16,-12-3-207 16</inkml:trace>
  <inkml:trace contextRef="#ctx0" brushRef="#br0" timeOffset="-113626.73">27410 10019 847 0,'0'0'119'16,"0"0"-117"-16,0 0 2 16,0 0-2-16,0 0 3 15,0 0 2-15,70 0-7 16,-9 0 0-16,3 0-135 16,-4 0-227-16</inkml:trace>
  <inkml:trace contextRef="#ctx0" brushRef="#br0" timeOffset="-111195.07">12859 18990 579 0,'0'0'105'15,"0"0"-83"-15,0 0-20 16,0 0 6-16,0 0 17 15,0 0 9-15,-10 0 2 16,10 0-2-16,0 0 0 16,0 0-12-16,0 0-15 15,-1 0-3-15,1 0-3 16,0 0 3-16,0 0-4 0,0 0 2 16,0 0-2-1,-5 0 1-15,-3 0-2 0,1 0-1 16,-8 0-4-16,2-3 4 15,-4 3-2-15,-1 0 1 16,2 0 2-16,1 0 1 16,5 0-2-16,4 0 0 15,-2 0 2-15,6 2-4 16,-3-2 4-16,5 0 0 16,0 0-2-16,-4 0 4 15,-2 0-2-15,1 1 1 0,-1-1-1 16,-1 3 2-1,4-3 9-15,1 0 0 16,2 0-9-16,0 0-2 16,0 0 0-16,0 0-1 15,0 2 0-15,12-2-1 0,15 0 2 16,18 0 10-16,18 0 0 16,15-15-3-16,5 0-5 15,5 2 1-15,-8 4-3 16,-7 6 0-16,-17 1-3 15,-9 2-22-15,-7-2 11 16,-2-1 5-16,-2-2 1 16,-5-4-6-16,-3 3 2 15,-10-1-12-15,-6 2 18 0,-7-1 6 16,-5 0 1-16,0-2 15 16,-17-3-5-16,-3 0 0 15,-6-1-11 1,-5 2 0-16,1 1 9 15,-3-2 0-15,2 4-5 0,-4 0 1 16,3 5 5-16,-6 2-7 16,7 0 3-16,6 0 1 15,9 0 0-15,7 0-1 16,8 0 3-16,1 2-9 16,0 5-5-16,21 4 3 15,15-2 2-15,12 3 1 16,3 0-1-16,0 0-4 0,-8 4-31 15,-12-3 23-15,-9 1-6 16,-7-4 7-16,-8-1 6 16,-7-3 4-16,0 1 1 15,0 4 8-15,-12 6-1 16,-11 7 12-16,-11 2 3 16,1 5-13-16,2-1-1 15,6-2-7-15,9 1-1 16,5-3-7-16,8-5-63 15,3-6-120-15,0-10-185 16</inkml:trace>
  <inkml:trace contextRef="#ctx0" brushRef="#br0" timeOffset="-110777.93">14040 18755 607 0,'0'0'120'0,"0"0"-87"16,0 0-4 0,0 0 8-16,0 0-34 0,0 0 7 15,0-11 28-15,0 11-10 16,0 0-18-16,0 0-7 16,0 14-2-16,0 7 25 15,0 8 4-15,0 5-21 16,0-4-2-16,0 2-2 15,0-3-5-15,0-4 0 16,0-1 0-16,0-4 0 16,0-5 0-16,0 1-19 15,0-7-46-15,0-7-49 16,0-2-206-16</inkml:trace>
  <inkml:trace contextRef="#ctx0" brushRef="#br0" timeOffset="-110535.65">14350 18667 813 0,'0'0'94'15,"0"0"-69"-15,0 0-25 16,0 0-1-16,0 0 1 16,0 0 1-16,1-10 2 15,-1 30 2-15,1 8 8 16,7 7 17-16,3 3-27 15,4-1 1-15,-4-1-4 16,-6-5 0-16,0-6 0 0,-5-3-44 16,0-8-23-16,-3-9-76 15,-9-5-132-15</inkml:trace>
  <inkml:trace contextRef="#ctx0" brushRef="#br0" timeOffset="-110060.54">13919 18572 617 0,'0'0'73'16,"0"0"-59"-16,-120 47 27 0,90-27 14 16,3 8 1-1,2 8-18-15,9 8-5 0,4 7-6 16,12 5-8-16,0 6-10 15,24 1-8-15,20 2 3 16,10-4-1-16,14-3-2 16,7-8-1-16,1-11-10 15,9-12-8-15,4-9 5 16,6-13-2-16,3-5-2 16,5-17-11-16,-2-20-12 15,-1-14 16-15,1-9 24 16,-1-11 25-16,-8-5-4 15,-13-3-16-15,-20-3-5 0,-26-7-24 16,-28-6 14 0,-7-1 6-16,-42 5 4 0,-17 10 9 15,-6 15 78-15,-8 16-7 16,-2 13-7-16,-1 13-18 16,10 10-35-16,1 9-7 15,4 5-1-15,1 9-8 16,5 23-4-16,0 12-4 15,5 13-11-15,1 11-39 16,3 8-52-16,2 0-96 16</inkml:trace>
  <inkml:trace contextRef="#ctx0" brushRef="#br0" timeOffset="-107310.57">27950 9516 478 0,'0'0'105'15,"0"0"-105"-15,0 0-42 16,0 0 42-16,0 0-3 16,0 0 1-16,58 35 2 15,-43-16 0-15,1 3 6 16,-3 8 31-16,0 2-3 15,-1 5-10-15,-4 4-12 16,-1 0-4-16,-1-5-6 0,-4-7 2 16,1-9-4-16,1-6 0 15,-1-6 0-15,1-5 0 16,0-1 2-16,2-2-1 16,3 0 7-16,-1-15 59 15,4-17-33-15,-1-14-15 16,-1-11 20-16,0-7 26 15,-3-1-54-15,3 3-3 16,2 8-7-16,0 10-1 16,-1 6 0-16,-1 11 0 15,2 10 0-15,-7 7-2 0,-4 4 2 16,3 6 0-16,-4 0 0 16,0 0 0-1,0 0-4-15,0 0-29 0,3 0-20 16,1 15-9-16,4 5 60 15,3 7-61-15,-2 0-55 16,-3 0-151-16</inkml:trace>
  <inkml:trace contextRef="#ctx0" brushRef="#br0" timeOffset="-106977.91">28526 9724 630 0,'0'0'125'0,"0"0"-69"0,0 0-51 15,0 0 8-15,0 0 5 16,0 0 36-16,0-70-14 16,0 68-32-16,0 2-8 15,0 0 1-15,0 0-1 16,-9 0-2-16,-11 12-5 15,-7 10 6-15,1 6 1 16,6 3-1-16,3 1 0 16,6-2-1-16,2-1 2 15,9-3-3-15,0-5 3 0,0 1-8 16,23-5 3-16,11-4-33 16,7-6-52-16,11-6-86 15,6-1-170-15</inkml:trace>
  <inkml:trace contextRef="#ctx0" brushRef="#br0" timeOffset="-106769">28840 9704 549 0,'0'0'83'16,"0"0"25"-16,0 0-69 16,0 0 12-16,0 0-7 15,0 0-8-15,0 0-21 16,-103-6-4-16,92 33-11 15,5 5 4-15,4 5-3 16,2 0-1-16,0 0 1 0,12-6-1 16,9-2 0-16,9-5-15 15,2-3-31-15,6-9-94 16,4-7-95-16</inkml:trace>
  <inkml:trace contextRef="#ctx0" brushRef="#br0" timeOffset="-106396.13">29194 9848 534 0,'0'0'190'0,"0"0"-80"16,0 0-61-16,0 0-24 16,0 0-11-16,0 0-1 15,-6-5-13-15,6 5-2 16,0 0-4-16,21 0-1 16,12 0 7-16,12 0 1 15,11 0-1-15,1 0-1 16,-3 0 0-16,-3-4 2 0,-10 0-1 15,-18 0 1 1,-10 1-1-16,-8-1 0 0,-5 3 0 16,0 1-1-16,0 0-50 15,0 8-8-15,-3 7-71 16,3-1-69-16</inkml:trace>
  <inkml:trace contextRef="#ctx0" brushRef="#br0" timeOffset="-105944.93">30029 9606 827 0,'0'0'34'15,"0"0"-33"-15,0 0-1 16,0 0-1-16,0 0-7 16,0 0 8-16,0 0 9 15,-21 84 17-15,21-43-9 16,0 5-5-16,0-2-3 16,0-3-5-16,-6-2-4 15,-6-2 1-15,-3-4 0 16,1-5 2-16,4-5-1 15,5-10-2-15,1-5-1 16,4-2 0-16,0-5-1 0,0-1 2 16,0 0 2-16,0 0 4 15,0 0 10-15,0 0 6 16,0 0 14-16,10 0-4 16,10 0-23-16,8-7-9 15,3 4-5-15,9 0-1 16,-4 1-6-16,-2 1-17 15,-1 1-18-15,-6-4-76 16,-7-3-107-16</inkml:trace>
  <inkml:trace contextRef="#ctx0" brushRef="#br0" timeOffset="-105663.4">29832 9622 708 0,'0'0'131'0,"0"0"-79"15,0 0-36-15,0 0 14 16,0 0 23-16,0 0-16 16,-16-28-10-16,21 26-16 15,16-3-10-15,10 0-1 16,6 5-1-16,5 0-2 15,8 0-18-15,7 0-11 0,-2 0-23 16,5 1-36-16,-6 6 20 16,-8 2-118-16,-11 2-178 15</inkml:trace>
  <inkml:trace contextRef="#ctx0" brushRef="#br0" timeOffset="-105369.32">30463 9943 327 0,'0'0'418'16,"0"0"-353"-16,0 0-44 0,0 0-1 15,0 0 8-15,0 0-6 16,-91 13-4-16,72 0-8 15,3 6-4-15,-1-1-2 16,6 5-3-16,2-2-1 16,9 4 1-16,0-1 0 15,0-2 3-15,20 0-4 16,2-5 0-16,4-7 0 16,1-2-28-16,0-6-59 15,-2-2-140-15</inkml:trace>
  <inkml:trace contextRef="#ctx0" brushRef="#br0" timeOffset="-105163.11">30685 9880 785 0,'0'0'108'15,"0"0"-42"-15,0 0-34 16,0 0-31-16,0 0 11 15,0 0-4-15,-4-27-8 16,4 27-21-16,3 15-6 16,7 2-28-16,-3-1-87 15,1-4-340-15</inkml:trace>
  <inkml:trace contextRef="#ctx0" brushRef="#br0" timeOffset="-104529.25">31022 9471 604 0,'0'0'136'0,"0"0"-33"16,0 0-39-16,0 0-29 15,0 0-4-15,0 0-10 16,-21-5-21-16,6 31 0 16,-4 13 0-16,-2 13 11 15,4 13-9-15,5 3 5 16,4 3-2-16,6 0-4 15,2-10-1-15,3-4 0 16,26-7-1-16,12-10 0 0,6-5-16 16,11-13-46-16,0-11-51 15,-2-11-114-15</inkml:trace>
  <inkml:trace contextRef="#ctx0" brushRef="#br0" timeOffset="-104284.81">31352 9636 855 0,'0'0'56'0,"0"0"-32"15,0 0-21 1,0 0-3-16,0 0 0 16,0 0 2-16,-18 7 0 15,15 29 33-15,3 7-3 0,0 1-20 16,0 1-4-16,0-3-2 15,0-3-4-15,-2-2-2 16,-9-7-3-16,-5-4-29 16,-3-6-46-16,2-8-46 15,2-10-207-15</inkml:trace>
  <inkml:trace contextRef="#ctx0" brushRef="#br0" timeOffset="-103912.82">31317 9620 611 0,'0'0'77'0,"0"0"56"16,47-115-91-16,-14 88-30 15,3 8 13-15,1 5-8 16,3 9 6-16,-10 5-11 16,-3 0-10-16,-10 7-2 15,-11 15-4-15,-6 8-1 16,-11 11 1-16,-25 6 2 15,-8 2-1-15,-7-2-3 16,6-10 0-16,3-7 6 16,12-18-4-16,12-3 1 15,9-5 3-15,9-4 0 0,0 0 0 16,0 0 2-16,15 0-2 16,9 0 31-16,0 0-19 15,1 5-8-15,-1 2-4 16,-1 7 1-16,3 8-2 15,4 3 1-15,5 2 0 16,-1 4-4-16,-3-1-30 16,1 1-24-16,-9-5-91 15,-2-8-116-15</inkml:trace>
  <inkml:trace contextRef="#ctx0" brushRef="#br0" timeOffset="-103666.34">31910 9863 694 0,'0'0'174'0,"0"0"-111"0,0 0-36 15,0 0 10-15,0 0-37 16,0 0-2-16,-57-40 0 16,37 56 1-16,1 3-3 15,9 5 4-15,6 0-1 16,0-1 1-16,4 4 0 15,0-4 0-15,0 3-1 16,20-2 1-16,2-6-56 16,6-1-25-16,7-9-110 15,0-8-230-15</inkml:trace>
  <inkml:trace contextRef="#ctx0" brushRef="#br0" timeOffset="-103461.71">32181 9908 250 0,'0'0'695'16,"0"0"-636"-16,0 0 1 16,0 0-34-16,0 0-4 15,0 0-3-15,17-16-19 16,13 16 1-16,15 0-2 16,8 0-9-16,-1 0-31 15,1 0-10-15,-2 0-6 16,-7 0-37-16,-9 0-87 15,-15-14-55-15</inkml:trace>
  <inkml:trace contextRef="#ctx0" brushRef="#br0" timeOffset="-103279.29">32342 9674 553 0,'0'0'223'0,"0"0"-206"16,0 0-17-16,0 0-5 15,0 0 5-15,0 0 30 16,-19 95 8-16,19-50-16 16,0 1-14-16,0 0-3 15,0-1-5-15,0-5-26 0,0-12-193 16</inkml:trace>
  <inkml:trace contextRef="#ctx0" brushRef="#br0" timeOffset="-102994.96">32628 9695 828 0,'0'0'104'0,"0"0"-86"15,0 0 3-15,0 0-7 16,0 0 23-16,0 0-7 15,0-21-30-15,0 43 0 16,0 9 0-16,0 4 20 0,0 2-13 16,5-1-5-16,-3-3 1 15,1-5-2-15,-3-2-2 16,0-3-9-16,0-1-34 16,0-1-20-16,-4-10-75 15,-6-5-218-15</inkml:trace>
  <inkml:trace contextRef="#ctx0" brushRef="#br0" timeOffset="-102628.91">32679 9652 569 0,'0'0'87'15,"0"0"11"-15,0 0-33 16,0 0-23-16,110-72-3 15,-90 72-7-15,-7 0-29 16,-2 0 0-16,-8 14-3 16,-3 12-5-16,0 6 3 15,-21 7 2-15,-16-2-1 16,-4-3-4-16,-1-9-8 16,5-5 3-16,7-4 9 15,5-6-3-15,14-5 1 16,6 0-1-16,5-4 4 15,0 1-7-15,0 3 1 16,20 0 6-16,5 2 2 16,2 2 0-16,4 2-2 0,2 5 0 15,2 0 2 1,0 3-2-16,-2-2-28 0,2-5-90 16,2-4-84-16</inkml:trace>
  <inkml:trace contextRef="#ctx0" brushRef="#br0" timeOffset="-102312.76">33006 9844 132 0,'0'0'641'0,"0"0"-560"16,0 0-55-16,0 0-13 15,0 0 10-15,0 0 9 16,2-5-24-16,-2 22 0 15,0 5 36-15,-4 6-12 16,4-3-3-16,0 2-8 16,0-6 7-16,0-3-18 15,0-4-7-15,0-2-1 16,0-1-2-16,0-2 1 16,0-2 0-16,0 0-1 15,0 2-1-15,4 0-8 16,11 2-14-16,10-3-12 15,2-6 0-15,5-2-31 16,2 0-17-16,-6 0-133 0,-2-17-238 16</inkml:trace>
  <inkml:trace contextRef="#ctx0" brushRef="#br0" timeOffset="-102013.46">33101 9905 630 0,'0'0'166'0,"0"0"-140"15,0 0 3-15,0 0 16 16,-97-33 4-16,74 24-19 16,7 1-21-16,1-3-1 0,9 2 1 15,1-5 12-15,5-3-8 16,0 0-4-16,11 1-9 15,9 2-6-15,1 7-1 16,6-1 1-16,0 6 0 16,3 2-3-16,1 0-10 15,5 12-43-15,1 2-27 16,-5 2-140-16</inkml:trace>
  <inkml:trace contextRef="#ctx0" brushRef="#br0" timeOffset="-101696.99">33503 9509 738 0,'0'0'90'15,"0"0"-21"-15,0 0-44 16,0 0 50-16,0 0-29 15,0 0-29-15,51 0-13 16,-12 27 5-16,4 12 2 16,-2 10-8-16,-4 10-3 15,-10 0-2-15,-11 3 2 0,-5-1 1 16,-7-4-1-16,-4 0 0 16,0-1 0-16,0-2 1 15,-4-6-2-15,-22-5 0 16,-18-4-36-16,-18-7-47 15,-7-9-95-15,-3-9-415 16</inkml:trace>
  <inkml:trace contextRef="#ctx0" brushRef="#br0" timeOffset="-98127.04">25684 10351 566 0,'0'0'50'15,"0"0"41"-15,0 0-53 16,0 0-21-16,0 0-17 16,0 0 52-16,0 0-11 15,0-26 0-15,0 25-18 16,0-2 3-16,0 3-10 15,0-3-8-15,0 3 13 16,0 0-20-16,0 0 0 16,0 0-1-16,0 0 0 15,0 0 0-15,0 0-1 16,0 0 1-16,0 3-6 16,-4 18 1-16,-8 16 5 15,-3 6 0-15,0 5 0 0,4 1-1 16,-4-2-4-16,6-8 5 15,-2-5 0-15,1-10 0 16,-2-6 0-16,2-8 1 16,2-3-1-16,2-3 2 15,4-2-2-15,1-2 0 16,1 0 2-16,0 0 1 16,0-6-3-16,0-6-3 15,0 2-3-15,0 2 6 0,0 3 0 16,0 3 13-1,0 1-2-15,6-1-10 0,12-2-1 16,7 4 0-16,6 0-1 16,5 0 1-16,0 2-4 15,1 7 3-15,-6 0-16 16,-5-2-28-16,-10-4-29 16,-6-1-82-16,-10-2-75 15</inkml:trace>
  <inkml:trace contextRef="#ctx0" brushRef="#br0" timeOffset="-97863.42">25377 10434 696 0,'0'0'66'0,"0"0"-20"15,0 0 1-15,0 0 9 16,0 0-27-16,0 0-5 15,-35-92-4-15,52 78-20 16,17-2-7-16,12 2 5 16,4 2-1-16,7 5 1 15,-1 4 2-15,-10 3-10 16,-5 0-17-16,-12 5-24 16,-5 15-42-16,-3 7-57 15,-5-1 17-15,0 7-47 16</inkml:trace>
  <inkml:trace contextRef="#ctx0" brushRef="#br0" timeOffset="-97596.82">26029 10627 470 0,'0'0'113'16,"0"0"-75"-16,0 0 37 15,0 0-25-15,0 0 14 16,0 0-14-16,0-3-35 15,0 3 25-15,-15 0-34 16,-6 0-6-16,-6 1-2 16,1 13 1-16,1 1 0 0,8 1 1 15,5-2 0 1,2 3-5-16,10-1 5 0,0 1-3 16,18-1 1-1,28-1 1-15,15-5 1 0,7-1-66 16,-1-9-132-16,-13 0-131 15</inkml:trace>
  <inkml:trace contextRef="#ctx0" brushRef="#br0" timeOffset="-97304.43">26325 10549 459 0,'0'0'192'16,"0"0"-68"-16,0 0-43 15,0 0-28-15,0 0-8 16,0 0-12-16,-2-7-12 16,2 7-16-16,0 0-5 15,18 0-1-15,12 0 1 16,6 0 0-16,5 0 0 15,1 0 0-15,0 0-51 16,-1 4-20-16,-2-1-43 16,-8 1-137-16</inkml:trace>
  <inkml:trace contextRef="#ctx0" brushRef="#br0" timeOffset="-97115.39">26252 10686 651 0,'0'0'167'0,"0"0"-167"15,0 0-9-15,0 0 9 16,0 0 12-16,124-2-12 16,-72 2-1-16,7-3-43 15,3-1-81-15,5-1-24 16</inkml:trace>
  <inkml:trace contextRef="#ctx0" brushRef="#br0" timeOffset="-96764.19">26860 10549 561 0,'0'0'66'0,"0"0"-64"16,0 0 5-16,0 0 64 15,0 0-21-15,0 0-11 16,-41 57-7-16,46-36-17 16,16-1 5-16,13-2-2 15,4-1 1-15,4-3-19 16,-1-8 0-16,-1-4-16 0,-9-2-7 16,-9 0 22-1,-7-2 1-15,-9-14 18 16,-4-2 13-16,-2-6-27 0,0-4 3 15,0-2 2-15,-12 1-9 16,-8 5 0-16,-3 7-3 16,-8 10 3-16,0 7-15 15,-8 0-16-15,2 3-33 16,-2 13-114-16,-2 2-105 16</inkml:trace>
  <inkml:trace contextRef="#ctx0" brushRef="#br0" timeOffset="-92080.22">33929 9997 402 0,'0'0'123'16,"0"0"-110"-16,0 0-12 15,0 0 7-15,0 0 35 0,0 0-12 16,0 0-16-16,0 0 0 16,0 0 19-1,0 0 11-15,0 0-7 0,0 0-8 16,0 0-7-16,0 0 6 16,0 0-5-16,3 0-14 15,-2 0 2-15,4 0-12 16,5 0 0-16,5 0-18 15,9 0-23-15,9 0 35 16,11 0-6-16,11 1-10 16,1 10-3-16,4-1-17 15,-4 0 13-15,-2-2 5 16,-5-2 20-16,-7-2 4 0,-8-2-1 16,-11-2 1-1,-5 0-2-15,-11 0-26 0,-7 0 18 16,0-7 8-1,-15-6 2-15,-10-1-1 0,-1-3 1 16,-5 2 2-16,4-1 8 16,2 3 7-16,5 2 3 15,8 4 9-15,7 2 3 16,5 2-3-16,0 2-11 16,0 1-18-16,7 0-6 15,16 0-6-15,9 2 7 16,0 11 5-16,-1-1 0 15,-6 3 0-15,-9-1-1 0,-8 2-7 16,-8 2 3-16,0 0 5 16,-6 1 1-16,-16-1 4 15,-4-3-4-15,-1-1 8 16,-2-2 10-16,2 0-9 16,0 0-4-16,7 1-6 15,4 0 0-15,6 1-3 16,9 0-54-16,1-4-79 15,11-1-12-15</inkml:trace>
  <inkml:trace contextRef="#ctx0" brushRef="#br0" timeOffset="-91749.02">34968 9927 732 0,'0'0'132'0,"0"0"-79"15,0 0-28-15,0 0-19 16,0 0 31-16,0 0-13 16,2-19-16-16,-2 19-8 15,0 0-1-15,0 0-5 16,0 5 1-16,0 13 4 15,0 7 1-15,0 2 0 16,0 0 1-16,-5 3-1 16,-2-2 1-16,-1 0-1 0,2-1-1 15,-1-4 1-15,2-2 0 16,-1-3-47-16,-1-3-5 16,-1-5-91-16,6-10-92 15</inkml:trace>
  <inkml:trace contextRef="#ctx0" brushRef="#br0" timeOffset="-91480.79">35185 9971 604 0,'0'0'71'16,"0"0"6"-16,0 0-37 15,0 0 7-15,0 0-3 16,0 0-34-16,-11-17-10 15,11 22 0-15,-4 12 0 16,2 6 15-16,-2 5 6 16,4 2-11-16,0 2 1 15,-4 0-9-15,4-5-1 16,0-3 0-16,0-3-2 16,0-7-37-16,0-4-24 15,0-4-75-15,0-6-35 16,-2-2-284-16</inkml:trace>
  <inkml:trace contextRef="#ctx0" brushRef="#br0" timeOffset="-91031.98">34953 9804 199 0,'0'0'277'0,"0"0"-240"16,0 0-30-16,0 0 0 15,-99-47 24-15,88 47 33 16,-1 0-24-16,2 7-20 16,-4 16-13-16,-1 6 40 15,2 6-23-15,-2 8 12 0,9-1-16 16,1 3-1-16,5-3-14 16,0 1 11-16,0-3-4 15,11-3-2-15,14-2 0 16,2-6 2-1,9-5-5-15,6-6-2 0,9-8-1 16,3-8 1-16,7-2-5 16,1-7-9-16,-3-16 2 15,-4-8 4-15,-8-11 6 16,-9-5-3-16,-6-8 0 16,-14-4-14-16,-13-3 0 15,-5 2 6-15,-8 6 8 16,-19 8 8-16,-10 10 5 15,-4 11-4-15,-11 9-8 16,-1 9-1-16,-3 7 0 0,-1 0-1 16,4 19-17-16,-3 10-49 15,-2 0-106-15,-2 1-212 16</inkml:trace>
  <inkml:trace contextRef="#ctx0" brushRef="#br0" timeOffset="-87284.14">27084 10925 446 0,'0'0'72'0,"0"0"-45"16,0 0-18 0,0 0 47-16,0 0 16 0,0 0-9 15,0-3-15-15,0 3-14 16,0 0 0-16,0 0-12 16,0 0-4-16,0 0-8 15,0 0-6-15,0 0-1 16,0 0-2-16,0 0 0 15,0 0-1-15,0 0-1 16,0 3-2-16,1 18 0 16,7 5 3-16,-2 8 0 15,3 0 0-15,-3 3-2 16,-1-5 2-16,-3 2 0 16,2-11-1-16,0-8-4 0,-4-5-1 15,2-6 1-15,1-4 3 16,3 0-2-16,12 0-5 15,7-19 3-15,7-13 6 16,-1-8 0-16,-2-1 2 16,-8 1 4-16,-6 1 12 15,-4 4-10-15,-6 5 9 16,-1 3 22-16,-3 6-9 16,-1 2-14-16,0 8 4 15,0 2-19-15,0 4 1 16,0 3-2-16,0 2 0 0,0 0-26 15,0 0-28 1,0 0-14-16,0 17-18 0,0 5 13 16,0 1-70-16,0-3-413 15</inkml:trace>
  <inkml:trace contextRef="#ctx0" brushRef="#br0" timeOffset="-86934.57">27582 11053 401 0,'0'0'78'16,"0"0"51"-16,0 0-98 0,0 0 18 16,0 0 49-16,0 0-54 15,0-38-13 1,-1 36-28-16,-4 2-1 0,-3 0 0 15,-8 0-2-15,-3 0-5 16,-1 4 5-16,-1 7 0 16,1 1 0-16,1 1 0 15,2 4 2-15,6 3-1 16,1-1 3-16,2 4-3 16,8-1 1-16,0-1 0 15,0-3 1-15,8-4-2 16,13-1-1-16,1-6 0 15,8-2-5-15,3-2-59 0,7-3-49 16,-4 0-125 0</inkml:trace>
  <inkml:trace contextRef="#ctx0" brushRef="#br0" timeOffset="-86621.44">27831 11001 549 0,'0'0'161'15,"0"0"-153"-15,0 0 62 16,0 0-24-16,0 0-28 16,0 0-13-16,0-9-5 15,0 9-2-15,0 1 1 16,0 12 1-16,0 5 23 16,-4 3-7-16,-2 3 1 0,1 4-15 15,0-2 15-15,-2 0-10 16,-1-4-5-16,3-3-2 15,-2-2-3-15,7-4 3 16,0-3 1-16,0-3-1 16,0-1 0-16,5-3 1 15,8-1-1-15,6-2 0 16,-2 0-22-16,3 0-22 16,1-4-104-16,-2-8-169 15</inkml:trace>
  <inkml:trace contextRef="#ctx0" brushRef="#br0" timeOffset="-86344.57">27989 11069 618 0,'0'0'54'16,"0"0"6"-16,0 0 16 15,0 0-21-15,0 0 14 16,-98-58-21-16,90 44-1 15,-2-4-9-15,-1-5 9 16,2-1-38-16,-1-1 1 16,3 1-3-16,2 4-7 15,0 5 4-15,2 2-7 16,3 6 3-16,0 0-6 0,0 4 3 16,19-1-37-1,6 4 3-15,6 0-10 0,10 0-41 16,-2 16-33-1,-2 2-103-15</inkml:trace>
  <inkml:trace contextRef="#ctx0" brushRef="#br0" timeOffset="-85182.88">28079 11059 531 0,'0'0'134'0,"0"0"-115"16,0 0 8-16,0 0 35 15,0 0-5-15,0 0-27 16,0 0-17-16,0-7-5 15,0 7-7-15,0 11-1 16,0 16 12-16,-2 3 4 16,-1 4-4-16,-4 0-4 15,5-8-7-15,-4-6 5 16,2-4-6-16,3-8 1 16,-1-2 0-16,2-5-1 0,0-1 0 15,0 0 1-15,0 0 4 16,0 0 8-16,0-12 2 15,0-11-2-15,0-4-13 16,0-3 0-16,10-4 0 16,5 4 0-16,0 4-1 15,3 2 1-15,-6 5 0 16,-1 7-2-16,-6 5 4 16,-4 7 2-16,1 0-4 15,0 0-2-15,-1 0-6 16,5 0-8-16,2 15 14 15,3 5-5-15,-5 0-5 16,3-1-3-16,-4-3 6 0,1-2 4 16,-2-5 2-16,-2-4-6 15,-2-5-4-15,4 0 13 16,-4 0 0-16,5 0 0 16,5-7 0-16,1-12-5 15,4-6-10-15,2-3 15 16,-1 1 3-16,-1 2 1 15,-5 3 0-15,-3 8 17 16,-3 7 0-16,0 2 6 16,-4 3-14-16,0 2-5 0,0 0-2 15,0 0 1 1,0 0-7-16,0 0-1 0,0 0-1 16,0 0-5-16,0 12 4 15,0 6 2-15,0 10-3 16,0 3 4-16,0 5 0 15,-5-1 0-15,0 3 0 16,1-6 0-16,2-5-1 16,2-3-1-16,0-6-5 15,0-4-5-15,2-5 5 16,17-2-6-16,2-4 4 16,2-3-4-16,5 0-1 15,0 0 0-15,-3-10-3 16,1-6 9-16,-2-5 8 15,-1-2 1-15,-3-2 12 0,-3-2-11 16,-7 2-2-16,-8 2 0 16,-2 7 11-16,0 4 26 15,0 4 5-15,-11 4-34 16,-4 4-8-16,-6 0 0 16,-2 0-3-16,-2 10 1 15,4 4 2-15,6 2-4 16,4 0 3-1,7-3 0-15,4 1 0 0,0-4-3 16,4 0-21-16,11-5-11 16,5 0-19-16,1-2 19 15,-5 1-1-15,-5-1 35 16,-6 1 2-16,-5 4 4 16,0 4 22-16,0 5 6 0,0 4 0 15,0-1-12-15,0 3-15 16,0-5-3-16,0 0-2 15,0-2-11-15,9-4-37 16,4-6-133-16,5-6-84 16</inkml:trace>
  <inkml:trace contextRef="#ctx0" brushRef="#br0" timeOffset="-84946.07">28846 11132 752 0,'0'0'110'0,"0"0"-98"16,0 0-9-16,0 0-2 0,0 0-1 15,0 0 1-15,-43 24 4 16,32 1-1-16,2 4 0 16,-2 0-3-16,1 3 2 15,-1-2-3-15,-5-1 2 16,-1-4-2-16,-8-2-30 15,2-9-45-15,0-5-101 16,2-9-170-16</inkml:trace>
  <inkml:trace contextRef="#ctx0" brushRef="#br0" timeOffset="-84717.85">28700 11116 495 0,'0'0'239'0,"0"0"-162"15,0 0-27-15,0 0 17 16,0 0-33-16,0 0-25 16,21-24-9-16,-16 27-1 15,4 16-1-15,2 11 1 16,4 7 0-16,-3 2 1 16,2-1 0-16,2-4 0 15,-1-2-10-15,3-2-33 16,0-9-31-16,4-4-91 15,-5-10-62-15</inkml:trace>
  <inkml:trace contextRef="#ctx0" brushRef="#br0" timeOffset="-84383.05">29150 11113 128 0,'0'0'439'15,"0"0"-377"-15,0 0-18 16,0 0 54-16,0 0-19 16,0 0-38-16,-2-2-25 0,2 2-6 15,0 0-6-15,0 0 2 16,0 0-4-16,0 0 2 15,5 0 2-15,12 0-2 16,6 0 4-16,4 0-6 16,3 2-2-16,3 3-10 15,-3-1-39-15,1 1-19 16,-6 0-65-16,-9-5-137 16</inkml:trace>
  <inkml:trace contextRef="#ctx0" brushRef="#br0" timeOffset="-84155.91">29130 11267 785 0,'0'0'154'16,"0"0"-132"-16,0 0 19 15,0 0 7-15,0 0-24 16,0 0-20-16,63 0-4 16,-32 4-14-16,0 4-26 0,-6 0-23 15,-3 0-62 1,-8-2-172-16</inkml:trace>
  <inkml:trace contextRef="#ctx0" brushRef="#br0" timeOffset="-81618.42">29602 10827 627 0,'0'0'118'15,"0"0"-49"-15,0 0-31 16,0 0-7-16,-10-93 13 15,10 88-11-15,0 5 29 16,0 0-38-16,0 0-16 16,0 0-6-16,0 0-2 15,2 0-1-15,6 19-12 16,7 12 12-16,-1 8 1 0,5 9-2 16,-3 8 2-16,0 3 0 15,-1 7-1-15,0-4 1 16,-2-3 0-16,-4-13 0 15,-1-10-13-15,-5-14-19 16,-3-9 3-16,0-6 8 16,0-7 18-16,0 0 1 15,4 0 4-15,3-5-2 16,12-22 31-16,2-13-29 16,10-19 5-16,0-5 22 15,2-5-6-15,-7 4-3 16,-1 15-4-16,-6 13-2 15,-8 12 18-15,-3 9-24 0,-1 8-7 16,-6 4 7-16,-1 4-6 16,2 0 2-16,-2 0-8 15,0 0-26-15,3 0-30 16,-3 14-45-16,0 13 65 16,0 5-37-16,0 4-136 15</inkml:trace>
  <inkml:trace contextRef="#ctx0" brushRef="#br0" timeOffset="-81352.5">30161 11097 621 0,'0'0'139'0,"0"0"-30"0,0 0-37 15,0 0-19-15,0 0-19 16,0 0 3-16,8-54-22 15,-8 54-15-15,-10 0-5 16,-11 16-1-16,-4 10 3 16,0 9 3-16,1 1-10 15,7 3 8-15,1-2-11 16,8-2-6-16,4-3-6 16,4-5-39-16,0-6 0 15,25-10-89-15,13-7-76 16</inkml:trace>
  <inkml:trace contextRef="#ctx0" brushRef="#br0" timeOffset="-81136.84">30523 11161 804 0,'0'0'122'0,"0"0"-91"16,0 0 4-16,0 0-10 15,0 0-23-15,0 0-2 16,-71-22-5-16,43 49 4 15,4 0 0-15,8 3-2 16,6 2 1-16,8-4-1 16,2 0 0-16,0-4-9 15,10-3-14-15,16-2-24 0,10-2-21 16,8-10-126-16,1-5-213 16</inkml:trace>
  <inkml:trace contextRef="#ctx0" brushRef="#br0" timeOffset="-80404.93">29033 10907 449 0,'0'0'44'16,"0"0"-41"-16,0 0 4 0,0 0 24 15,0 0 24 1,0 0-21-16,76 8 1 0,-63-3-14 16,5-3 1-1,-1-2 10-15,3 0 7 0,0 0-25 16,2-3-11-16,1-9-3 16,-3-3-6-16,-2-2 3 15,-5-4 3-15,-8-1 28 16,1 1-3-16,-6 7 54 15,0 2 4-15,0 9-71 16,0 3 16-16,0 0-28 16,0 0-13-16,0 6-49 0,0 15-25 15,0 7 1-15,-7 4-245 16</inkml:trace>
  <inkml:trace contextRef="#ctx0" brushRef="#br0" timeOffset="-75336.34">35657 9299 443 0,'0'0'62'0,"0"0"-20"16,0 0-36-16,0 0-4 16,0 0 31-16,0 0 8 15,0 0-6-15,0-19 5 16,0 18 10-16,0 0-8 15,0-2-21-15,0 1 23 0,0 1-17 16,0-3-14-16,0 1-11 16,-2-2 1-1,-2 0-2-15,-6 1 0 0,0 1-1 16,0 3-1-16,-4 0 0 16,2 0-2-16,-2 0 1 15,2 8-1-15,-1 9 1 16,6 4 0-16,7 3 0 15,0-1 1-15,0 0-1 16,16-3 1-16,8-4-1 16,3-6-1-16,4-5-9 15,2-5 3-15,0 0-10 16,-4 0 6-16,-4-15-6 0,-5-9-42 16,-10-7 19-16,-7-3 15 15,-3 2 27-15,0 0 38 16,-8 6-11-16,-7 2 15 15,-1 7-2-15,1 1-35 16,-6 7 2-16,6 2 3 16,-2 0-9-16,2 3 2 15,2 2-2-15,0 2-1 16,-3 0 0-16,-3 0 4 16,2 2-3-16,-2 16 4 15,7 1-5-15,2 6 1 16,6 0-1-16,4 0-1 15,0-1-2-15,0-3 3 0,14-4-2 16,7-4-6 0,5-5 3-16,5-8-2 0,2 0 1 15,0 0 3-15,-5 0 1 16,-8-12-5-16,-9-6-11 16,-11-4 16-16,0 0 1 15,0-1-2-15,-11-3 2 16,-9 2-1-16,-4 3 2 15,-2-1-2-15,2 8 2 16,-4 5 2-16,0 3-2 0,6 6 1 16,-2 0-2-1,4 4 1-15,5 13 0 16,7 4 1-16,5 4-1 16,3 3-1-16,6-1-5 0,18-6-11 15,2-2-36-15,1-9 21 16,3-3 7-16,0-7 5 15,-4 0 14-15,-4-5-1 16,-7-14 5-16,-10-2-1 16,-5-3 3-16,-3-2 13 15,-21 0 17-15,-4 6 47 16,0 4-33-16,2 9-14 16,0 7-27-16,6 0-3 15,0 13-9-15,10 13-59 16,2 8-60-16,8 1-176 15</inkml:trace>
  <inkml:trace contextRef="#ctx0" brushRef="#br0" timeOffset="-68419.73">30726 11111 160 0,'0'0'419'15,"0"0"-366"-15,0 0-44 16,0 0 13-16,0 0 45 16,0 0-36-16,0 0 4 15,-4-16-10-15,4 16-2 16,0 0 12-16,0 0-5 0,0 0-13 15,0 0-2-15,0 0-5 16,0 0-2-16,0 0-4 16,0 0 5-16,0 0-7 15,0 0 2-15,0 0-4 16,0 0-6-16,0 0 6 16,4 0-3-16,11 0 3 15,8 0 0-15,7 0 0 16,6 0 1-16,5 0-1 15,5 0 0-15,7 0-7 16,-5 0-27-16,-3 4-31 16,-13 4-89-16,-20 1-104 0</inkml:trace>
  <inkml:trace contextRef="#ctx0" brushRef="#br0" timeOffset="-68170.68">30784 11255 604 0,'0'0'58'0,"0"0"-9"16,0 0 2-16,0 0 47 16,0 0-36-16,0 0-14 15,-48-12-26-15,48 12-18 16,5 0-4-16,23 0-2 15,9 0 1-15,12 0 1 0,5 10-3 16,4 2-46-16,2-3-48 16,-6-2-111-16,-7-7-205 15</inkml:trace>
  <inkml:trace contextRef="#ctx0" brushRef="#br0" timeOffset="-66138.95">31434 11004 512 0,'0'0'62'15,"0"0"-43"-15,0 0 8 16,0 0 17-16,0 0 23 0,0 0-20 16,9-32 4-16,-9 30-16 15,0 2 4-15,0 0-11 16,0 0-7-16,0 0-19 16,0 0 5-16,0 0-7 15,0 6 0-15,0 17-1 16,-10 11 1-16,-4 6 12 15,3 7 2-15,4-1-8 16,-1 1-6-16,3-3 2 16,3-6-3-16,-5-2 2 0,0-7-2 15,4-4-26-15,-2-8-61 16,5-11-159-16</inkml:trace>
  <inkml:trace contextRef="#ctx0" brushRef="#br0" timeOffset="-65804.38">31635 11118 659 0,'0'0'104'0,"0"0"-104"16,0 0-1-16,0 0 1 15,0 0 33-15,0 0-15 16,-23 109-4-16,23-85-10 15,15-4-2-15,13-11-2 16,6-9-2-16,5 0-13 0,-2-4 7 16,-9-15-11-16,-10-6 7 15,-6-2 10-15,-12 0 2 16,0 1 2-16,-9 1 37 16,-14 2 8-16,-4 2 0 15,-3 5-3-15,-6 5-11 16,1 5-19-16,-1 6-14 15,4 0 0-15,10 2-4 16,2 16-61-16,9 4-63 16,9-7-168-16</inkml:trace>
  <inkml:trace contextRef="#ctx0" brushRef="#br0" timeOffset="-64656.24">36655 8668 595 0,'0'0'53'0,"0"0"-30"16,0 0 14-16,0 0 17 15,0 0 1-15,0 0-20 16,0-7-10-16,0 7-13 0,0 0-2 15,0 0 17-15,0 0 5 16,0 0-10-16,0 0-8 16,0 0-6-16,0 0-8 15,0 0-1-15,0 14-2 16,0 15 2-16,0 11 2 16,-9 12-1-16,-2 5 6 15,0-1 0-15,-1-5 2 16,4-5-4-16,-1-10-2 15,3-5 0-15,4-8-2 16,0-2 0-16,2-4 0 16,0-3-34-16,0-5-43 0,0-6-136 15,10-3-257 1</inkml:trace>
  <inkml:trace contextRef="#ctx0" brushRef="#br0" timeOffset="-64273.07">36872 8929 151 0,'0'0'518'0,"0"0"-419"16,0 0-39-16,0 0-20 15,0 0 31-15,0 0-21 16,6-50-36-16,-11 50-14 16,-8 11-1-16,-5 12 0 15,7 2-6-15,1 3 7 16,7-1 0-16,3 1 1 15,0-5-3-15,0-1 2 16,15-7-2-16,4-3-3 16,1-5 5-16,3-6-1 0,2-1-3 15,-4 0 4-15,0-15-1 16,-3-7 3-16,-10-5-2 16,-4-3 10-16,-4-4-1 15,0-1 4-15,-19 5 0 16,-2 0-3-16,0 10 9 15,0 8-8-15,1 5-11 16,-2 7-1-16,-1 0-7 0,0 9-37 16,-2 12-14-1,8 3-43-15,6-1-123 0,11-6-402 16</inkml:trace>
  <inkml:trace contextRef="#ctx0" brushRef="#br0" timeOffset="-63789.21">37242 8744 740 0,'0'0'137'16,"0"0"-137"-16,0 0-4 0,0 0 4 15,0 0 16 1,0 0 21-16,24-9-24 0,-12 15-12 16,0 11 9-16,2 11 2 15,-3 8-1-15,-1 11 7 16,2 6-12-16,-4 5 2 16,0-1-1-16,-7-1-3 15,-1-5-2 1,0-10 1-16,0-15-2 0,0-8-1 15,0-11 0-15,0-5 2 16,0-2-2-16,0 0 5 16,0 0 18-16,13-2 27 15,3-23 2-15,10-12-42 16,10-12 11-16,6-8-12 0,5-12 1 16,4-1-10-16,-3 6 0 15,-7 12 2-15,-5 17-2 16,-16 15 0-16,-9 11-1 15,-6 4-1-15,-5 5 2 16,0 0-34-16,-3 17-64 16,-30 15-80-16,-23 8-20 15</inkml:trace>
  <inkml:trace contextRef="#ctx0" brushRef="#br0" timeOffset="-58540.3">24636 11394 548 0,'0'0'88'16,"0"0"-25"-16,0 0-15 15,0 0 29-15,0 0-18 16,0 0-24-16,0 0 4 16,0-14-15-16,0 14-13 15,0-1 1-15,4 1 0 16,-4 0-10-16,4 0-2 0,0 0-4 15,8 0-3-15,1 8 5 16,2 14-1-16,3 8-3 16,-4 7 0-16,1 4 1 15,4 1 1 1,-3-1-8-16,2-1-3 0,2-7-1 16,-5-9-10-16,-4-6 8 15,-2-7-1-15,-4-6 9 16,-5-4 2-16,2-1 8 15,2 0 0-15,11-22 45 16,6-15-16-16,1-10-27 16,7-5 28-16,-3-5-20 15,4 1 12-15,-7 3-12 16,-3 5-9-16,-3 11 5 0,-8 9 8 16,-4 12 1-16,-2 4-6 15,-1 5-2-15,-2 7-2 16,0 0-5-16,0 0-14 15,0 0-28-15,0 19-34 16,0 10 59-16,0 6-14 16,0 5-45-16,0-5-101 15,0-4-159-15</inkml:trace>
  <inkml:trace contextRef="#ctx0" brushRef="#br0" timeOffset="-58223.29">25221 11552 185 0,'0'0'450'16,"0"0"-340"-16,0 0-43 15,0 0-20-15,0 0-42 16,0 0 40-16,9-35 0 16,-9 35-33-16,0 0-6 15,0 0-6-15,-3 0-2 16,-12 12 2-16,-6 7-2 15,2 1 1-15,7 4-3 16,2 0 2-16,6 2 0 16,3-1 2-16,1 2-1 15,0-4 0-15,0-4 1 0,5 1-5 16,10-6 4-16,1-3-35 16,6-4-15-16,7-4-40 15,2-3-86 1,2 0-94-16</inkml:trace>
  <inkml:trace contextRef="#ctx0" brushRef="#br0" timeOffset="-57957.27">25483 11592 631 0,'0'0'66'0,"0"0"-54"15,0 0-7-15,0 0 12 16,0 0 4-16,0 0 12 0,-17 32-1 15,12-13-20 1,1 0-8-16,3-1 13 16,1-1-8-16,0 1 2 0,0-1-3 15,0-2 2-15,0 1-10 16,0-3 1 0,10-1 1-16,3 0 1 0,6-5-3 15,2-3-15-15,4-1-35 16,1-3-1-16,1 0-72 15,3 0-79-15</inkml:trace>
  <inkml:trace contextRef="#ctx0" brushRef="#br0" timeOffset="-57690.63">25559 11741 602 0,'0'0'206'16,"0"0"-155"-16,0 0 18 15,0 0-16-15,-93-86-43 16,78 64 8-16,5 3 0 16,5-1-11-16,1 2 9 15,4 1-9-15,0 3-5 16,4 1-2-16,6 1-2 16,6 4-7-16,4-1 4 15,1 4-5-15,4 2-29 16,1 3-7-16,5 0-32 15,-2 0-15-15,1 1-54 16,-4 11-41-16</inkml:trace>
  <inkml:trace contextRef="#ctx0" brushRef="#br0" timeOffset="-57207.32">25743 11623 648 0,'0'0'132'0,"0"0"-107"0,0 0-13 16,0 0 1-16,0 0 21 16,0 0-12-1,-6 1-20-15,6-1-2 0,0 4-2 16,0-2 2-16,0 1 0 15,0-1 2-15,0-2-2 16,2 0 1-16,-2 0-2 16,3 0 3-16,-3 0-2 15,0 0 0-15,0 0 0 16,0 0 0-16,1 0 0 16,0 0 2-16,-1 0 0 15,0 0 0-15,0 0-1 16,0 0 2-16,3 0-1 0,-2 0-1 15,-1 0 1 1,4 0-2-16,2-4 0 0,-2 3 1 16,1-3-1-16,1 4 0 15,5-2-1-15,6 1 1 16,7 1 0-16,2 0 0 16,6 0-8-16,0 0-26 15,-3 0-15-15,-3 0-43 16,-8 0-27-16,-13 1-177 15</inkml:trace>
  <inkml:trace contextRef="#ctx0" brushRef="#br0" timeOffset="-57005.08">25758 11767 820 0,'0'0'101'0,"0"0"-61"15,0 0-7-15,0 0-11 16,0 0-4-16,0 0-12 16,31 0-3-16,0 3-3 15,7 0 0-15,9 2-10 16,4 0-18-16,7-3-62 16,-3-2-22-16,-7 0-166 15</inkml:trace>
  <inkml:trace contextRef="#ctx0" brushRef="#br0" timeOffset="-56690.01">26215 11719 350 0,'0'0'293'0,"0"0"-108"0,0 0-91 15,0 0-38-15,0 0-17 16,0 0-9-16,-5-9-30 16,-4 26-2-16,2 5 2 15,7 2 2-15,0-2-2 16,0-2 1-16,17-3-1 15,-1-2-3-15,3-8-1 16,-1-7-15-16,0 0 3 16,-3 0 8-16,1-11 8 15,-6-11 3-15,-5-8 8 16,-5-2-10-16,0-3 1 16,0 0 7-16,-5 9-8 0,-6 9 2 15,-1 7 13-15,2 7-16 16,-4 3-13-16,-3 0-23 15,-5 2-40-15,0 11-68 16,-2 2-269-16</inkml:trace>
  <inkml:trace contextRef="#ctx0" brushRef="#br0" timeOffset="-54489.55">26638 11701 424 0,'0'0'5'15,"0"0"7"-15,0 0 40 16,0 0 66-16,0 0-74 0,0 0 47 16,0 0-21-16,-7-12-41 15,7 12 1-15,0 0-6 16,0 0-8-16,0 0-3 16,0 0-4-16,0 0-7 15,0 0-1-15,0 0 0 16,0 0-1-16,0 0 0 15,0 0 0-15,0 0-1 16,15 0-3-16,12 0 4 0,11 0 3 16,3 0-2-1,2 0-2-15,-5 5-1 0,-9 2 2 16,-4 2-7 0,-7 1-46-16,-6 1-47 0,-9-6-85 15,-3 0-162-15</inkml:trace>
  <inkml:trace contextRef="#ctx0" brushRef="#br0" timeOffset="-54262.07">26446 11878 231 0,'0'0'438'16,"0"0"-327"-16,0 0-106 0,0 0-3 15,0 0 25 1,0 0-10-16,107-8-10 0,-38 2-2 16,7 1-1-1,1 0-4-15,2 1-2 0,-4 1 1 16,-13 1-38-16,-13-3-163 16</inkml:trace>
  <inkml:trace contextRef="#ctx0" brushRef="#br0" timeOffset="-53957.87">26819 11505 548 0,'0'0'27'16,"0"0"-27"-16,0 0-12 15,0 0 10-15,0 0 2 16,0 0 43-16,24 69-19 15,-5-29 10-15,6 6-14 16,-2 0 1-16,-6-1-2 16,-1-3-8-16,-10-3 8 15,-6-7-17-15,0-1 1 16,-5-5 3-16,-19-1-6 16,-11-1 8-16,-5 0-8 15,-3 3-2-15,-7-2 1 16,1 2-68-16,-6-3-27 15,5-4-124-15</inkml:trace>
  <inkml:trace contextRef="#ctx0" brushRef="#br0" timeOffset="-49275.63">29122 2357 321 0,'0'0'203'16,"0"0"-140"-16,0 0 7 16,0 0 0-16,0 0 1 15,0 0-18-15,-12-8-8 16,12 8-30-16,0 0-7 15,0 0-7-15,0 0-1 16,0 0 1-16,-1 0-1 0,-1 0-1 16,-1 0-8-16,-2 0 1 15,-1 0-1-15,-3 0-5 16,-1 0 13-16,3 0-5 16,-3 0-6-16,-3 0 10 15,1 0 0-15,-2 0 2 16,0 0 0-16,-1 0-3 15,0 0 3-15,-1 0 0 16,1 0 0-16,-1 0-3 0,2 0 0 16,7 0-2-1,-2 0 2-15,3 0 1 16,2 0-2-16,0 2-1 0,2 1 5 16,-3 0-1-16,-2 3 1 15,2-1 0-15,-2 0 0 16,-1 2 0-16,2 1-1 15,-4-1 1 1,5 1-3-16,0 1 1 0,2-1 0 16,3-1 1-16,0 1-2 15,0 1-2-15,0 0 3 16,0-2-4-16,0 3 4 16,0-1 1-16,1-2-3 15,6 4 2-15,5-2-1 16,-6 0-4-16,2-1 1 0,0-2-1 15,1 1-2 1,2 0-4-16,0-3 2 0,3 1-12 16,3-2 18-16,1-2-1 15,-1 2 2-15,3-3 4 16,2 0 1-16,-5 0-1 16,2 0 0-16,-4 0-2 15,0 0 2-15,-4 0-2 16,-1-3 4-16,1-1-2 15,-1-3 0-15,1 0 0 16,1 0-3-16,3 0 3 16,0 0-3-16,-4-1-4 15,-1 0 0-15,-5 0 7 16,0 1-1-16,-1 2 1 0,-3 0 3 16,-1-1 5-16,0-1 0 15,0 0-8-15,0 0 2 16,0-1-1-16,0 1-1 15,0-2 0-15,0 3 0 16,0-1 0-16,0 0-4 16,0 2 2-16,-6-2 1 15,-3 1 1-15,3-1 0 16,-3 0-4-16,3 2 4 16,-6 0-2-16,2-1 1 15,-1 1 1-15,-4 2 0 16,4-2 0-16,-8 3-1 15,4 1 1-15,-2-1-1 16,2 0-4-16,0 2-9 16,0 0-2-16,4 0 10 15,1 0 2-15,0 0 4 0,-2 0-1 16,4 0 1-16,-4 4 0 16,1 3-4-16,0 2 4 15,1 3-7-15,4 2-26 16,-3-1 5-16,3 2-9 15,1-1 14-15,1-5 10 16,4 3 6-16,0-3 6 16,0-1-1-16,0 1 0 15,0 0 1-15,5 1 1 0,6 0-1 16,2-2 0 0,-1 0-1-16,3 1-16 0,0-2-19 15,0 0 23 1,1-4-14-16,1 1 26 0,0-4 2 15,3 0 0-15,5 0 21 16,0 0 4-16,1-4 4 16,0-4 4-16,2-3-19 15,-3 0-6-15,-3-3-2 16,-4 1-3-16,-7 3-1 16,-1-3 6-16,-5 1 7 15,-2 2 27-15,-3-3-36 16,0 3 9-16,0-3-8 15,0 1-7-15,0 0-2 0,-2 2 0 16,-4 0 1-16,-3 0-16 16,-1 1 9-16,3 1-17 15,-8-1 0-15,0 2 2 16,-4 0 11-16,-2 0 10 16,-3 0 2-16,-1 1 0 15,4 0 0-15,0 0 7 16,2 1 4-16,4-1 3 15,3 3-11-15,0 2 2 16,4 1-5-16,-4 0 0 16,2 0 0-16,0 0 0 15,-3 0 1-15,0 0-1 16,-6 4-1-16,7 7 1 16,-4-1 0-16,1-2 0 0,3 2 0 15,2 1 0-15,2 1 1 16,1-1-1-16,3 2-1 15,0 1 1-15,3 1 0 16,1 0 1-16,0 2-1 16,0 2 0-16,0-2 0 15,5 1 1-15,6-6-2 16,2 0-12-16,5-2-2 16,2-2 9-16,2-3-1 15,7-4 0-15,-3 1-1 16,4-2-11-16,-2 0 5 15,2 0-3-15,-8 0 14 16,3-2 3-16,-2-7 8 0,-3-2 4 16,0-2-9-16,-5-2 4 15,-4-3 0 1,-1-1-7-16,-4-1-3 0,-5 0 2 16,-1-3 0-16,0 3 1 15,-5 1 11-15,-16 3 11 16,-1 6-6-16,-7 3 9 15,-5 3-13-15,-3 2-9 16,-2 2-3-16,0 0-2 16,3 0 2-16,5 11-1 15,10 5-4-15,6 3-39 0,5 1-56 16</inkml:trace>
  <inkml:trace contextRef="#ctx0" brushRef="#br0" timeOffset="-39186.79">27832 11726 527 0,'0'0'61'16,"0"0"-15"-16,0 0 49 15,0 0-32-15,0 0-17 0,0 0-46 16,0 0 50-1,-5-18-8-15,5 18-21 0,-1 0 7 16,1 0 6-16,0-2-12 16,0-1-6-16,0 1-12 15,0 0-4-15,-3 2 0 16,3 0 0-16,0 0-3 16,0 0-3-16,-2 0 3 15,-8 16-20-15,-2 15 18 16,-8 9 5-16,-1 5 3 15,0-1-3-15,0-3 0 16,6-6-2-16,5-4 2 0,1-5-1 16,1-5 0-1,1-4 1-15,0-2 0 16,-2-5-2-16,3-1-1 16,-1-4-3-16,7-2 4 0,-3-1-5 15,3-2 7-15,0 0 1 16,0 0-1-16,0 0 21 15,0-2 7-15,0-8-19 16,0 0-6-16,6 1-6 16,6 1 1-16,2-1-6 15,5 2 7-15,1 1-7 16,1 6 6-16,4 0-4 16,2 0 5-16,5 0 1 0,-2 0-1 15,2 2-6 1,-2 2-6-16,-4 0-25 0,-3-1 4 15,-7-2-18-15,-4 2-55 16,-10-3-58-16,-2 0-27 16</inkml:trace>
  <inkml:trace contextRef="#ctx0" brushRef="#br0" timeOffset="-38878.56">27568 11766 583 0,'0'0'58'0,"0"0"-2"0,0 0-37 15,0 0 75-15,0 0-47 16,0 0-1-16,-65-62-40 16,63 61 32-16,2-1-31 15,0 2 5-15,0-2-5 16,0-1 0-16,0-3-7 15,15-2-11-15,10 1 2 16,10-1 7-16,6 3-6 16,2 2-1-16,3 1 0 15,0 2-13-15,-2 0-14 16,1 0-21-16,-3 0-63 16,-5 2 29-16,-2 6-102 15</inkml:trace>
  <inkml:trace contextRef="#ctx0" brushRef="#br0" timeOffset="-37878.79">28205 11935 223 0,'0'0'121'0,"0"0"-12"16,0 0-42-16,0 0-1 15,0 0-35-15,0 0-17 16,3-5-6-16,-3 5 2 16,0 0 1-16,0 0 8 15,0 0 20-15,0 0-9 0,0 0 10 16,0 0-8-1,0-2-13-15,0 0-12 0,0 1 0 16,0-1-6-16,0 0 1 16,0 0 1-16,-3-1-1 15,-7 1 0-15,-1 1-2 16,-4 1 0-16,0-2 0 16,0 2 0-16,3 0 0 15,-3 0-2-15,-2 7 2 16,2 3-1-16,5 0-2 15,-1 3 2-15,4 4 1 16,4-3-3-16,1 5 0 0,2 2 0 16,0-2 1-16,0-2 0 15,23-4-12 1,7 1-21-16,9-6-27 16,6-3-28-16,-6-5-72 0</inkml:trace>
  <inkml:trace contextRef="#ctx0" brushRef="#br0" timeOffset="-37512.92">28535 11847 491 0,'0'0'147'0,"0"0"-132"0,0 0 55 16,0 0 19-16,0 0-42 16,0 0-9-16,-11-9-8 15,11 9-5-15,0 0-11 16,0 0-5-16,0 0-4 15,0 0-5-15,0 0-5 0,3 0 0 16,19 0 4 0,9 2-2-16,5 5 0 0,5 0-22 15,-2 1-36-15,0 0-32 16,-13-3-118-16</inkml:trace>
  <inkml:trace contextRef="#ctx0" brushRef="#br0" timeOffset="-37327.02">28521 11963 575 0,'0'0'189'15,"0"0"-145"-15,0 0-35 16,0 0 5-16,0 0-1 16,0 0-1-16,-4 0-8 15,34 0 2-15,9 0 0 0,12 0-6 16,5 0-34-16,7 0-57 15,1 0-52-15,-8 0-156 16</inkml:trace>
  <inkml:trace contextRef="#ctx0" brushRef="#br0" timeOffset="-36995.75">28777 11681 574 0,'0'0'81'16,"0"0"-27"-16,0 0-42 16,0 0 54-16,0 0-22 15,0 0-38-15,-31-22-6 0,32 22-8 16,18 11 8 0,7 8 6-16,5 5 5 0,5 4-9 15,-4-2 0-15,-1 4-2 16,-10-2 0-16,-11-1 0 15,-5-6 0-15,-5 1 0 16,-2 1 0-16,-21-3 1 16,-8 3 2-16,-2-2-2 15,-1 5-1-15,-6 2 0 16,1 2 0-16,-2-1-35 16,-1-5-137-16,7-5-57 0</inkml:trace>
  <inkml:trace contextRef="#ctx0" brushRef="#br0" timeOffset="-36178.63">29330 11759 663 0,'0'0'125'0,"0"0"-96"16,0 0-29-16,0 0 3 16,0 0 50-16,0 0-7 15,0-5-6-15,0 5-36 0,0 5-4 16,0 17 0-16,-7 11 0 16,0 5 9-16,-5 2-4 15,1 3-2-15,0-6-3 16,-3-1 5-16,3-8-5 15,-4-3 0-15,3-6-2 16,0-7 2-16,3-4 1 16,5-4-1-16,2-3 1 15,2-1-1-15,0 0 0 16,0 0-3-16,2 0 3 16,22 0-9-16,9 0 5 15,3-7 4-15,4 2 0 16,-8 0 0-16,1 2-2 0,-3-2 3 15,-4-1-2 1,-1 1-19-16,-3 2-53 0,-8-4-40 16,-9-3-165-16</inkml:trace>
  <inkml:trace contextRef="#ctx0" brushRef="#br0" timeOffset="-35945.96">29183 11802 608 0,'0'0'73'16,"0"0"-37"-16,0 0 15 0,0 0-11 15,0 0 17-15,0 0-33 16,-35-75 13-16,35 68-11 16,17 2-25-16,10 0-1 15,5 3 0-15,12 2-4 16,11 0-25-16,2 0-14 15,7 0-26-15,2 5-96 16,-7 1-26-16</inkml:trace>
  <inkml:trace contextRef="#ctx0" brushRef="#br0" timeOffset="-35627.77">29811 11938 513 0,'0'0'132'0,"0"0"-53"16,0 0-17-16,0 0-26 16,0 0-18-16,0 0-10 15,-84-7 12-15,58 7-8 16,1 6 2-16,-1 3-9 15,6 2 6-15,7 0 1 16,1 3-7-16,11 0-3 0,1 5-2 16,0 2 8-1,11 2-8-15,20-2 0 16,12-6-1-16,7-1-47 0,1-7-40 16,-5-6-137-16</inkml:trace>
  <inkml:trace contextRef="#ctx0" brushRef="#br0" timeOffset="-34662.57">29972 11982 516 0,'0'0'194'16,"0"0"-186"-16,0 0-7 0,0 0 10 15,0 0 8-15,0 0 17 16,-35 53-23-16,33-30 0 16,-2-3-12-16,0-3 0 15,2-3-1-15,-3-4 0 16,-3-3-3-16,-1-6-9 16,1-1 8-16,-1 0-14 15,3 0-2-15,2-11-14 16,4-5-9-16,0-4 43 15,0-1 7-15,4-2 2 16,11 6-5-16,0-3 39 16,-4 6-22-16,-1 6-4 0,-1 1 8 15,-7 5-1-15,2-1-14 16,-4 3 12-16,2 0-22 16,3 0-1-16,5 0-3 15,-1 7 0-15,2 6 4 16,4 1 0-16,-2 0 1 15,0 0-2-15,-3-5 1 16,-3 1 0-16,-1-5 0 16,-2-2-1-16,-3 1 0 15,3-4 2-15,-4 0 3 16,0 0 7-16,6-2 20 16,3-12-31-16,6-6-1 15,0 3-3-15,-3-3-17 16,2 5 5-16,-5 3 16 15,-4 5 6-15,2 2 7 0,-4 4-6 16,-3 1 12-16,0 0-7 16,0 0-11-16,0 0-1 15,0 0-1-15,0 10 0 16,0 10-1-16,0-1 1 16,-3 2 1-16,-6 0 0 15,3 1 2-15,1 0-2 16,4-4 0-16,1 0-3 15,0-3 2-15,0-6-4 16,2 0 1-16,12-8 1 0,9-1 1 16,12 0-1-1,2 0 2-15,4-8-13 0,0-8-16 16,-8 0-9 0,-8-2 39-16,-10 2 8 0,-9 5 13 15,-6-1 28-15,0 2-13 16,-6 2-2-16,-15 2-28 15,-4 3 4-15,-2 3-10 16,1 0-3-16,2 0 0 16,8 3 3-16,10 10-5 15,5-1-10-15,1 2-15 16,0-1 13-16,17-1-9 16,7 0 18-16,-3 0 1 0,3 0 6 15,-5-1-1 1,-7-1 2-16,2 3 0 0,-5 1 0 15,-3 2-1-15,-1-3 0 16,-4 1 1-16,0-2-3 16,-1-3-26-16,3 0-145 15,2-6-113-15</inkml:trace>
  <inkml:trace contextRef="#ctx0" brushRef="#br0" timeOffset="-34380.63">30746 12073 748 0,'0'0'158'16,"0"0"-147"-16,0 0 7 16,0 0 6-16,0 0 20 15,0 0-35-15,0-14-9 16,0 14-2-16,0 0-1 15,-5 7 2-15,-5 10 1 16,-3 4 4-16,0 2-2 16,2 0-1-16,-4 2-1 15,-4-1 0-15,-5 0 0 16,-4-4-18-16,-4 0-61 16,5-10-82-16,6-6-122 15</inkml:trace>
  <inkml:trace contextRef="#ctx0" brushRef="#br0" timeOffset="-34179.72">30600 12081 724 0,'0'0'148'0,"0"0"-100"16,0 0 0-16,0 0-24 16,0 0-2-16,0 0-22 15,16-12-11-15,-1 35 10 16,4 7 1-16,5 5-4 15,-2 4 1-15,-3 2-14 16,-8-5-43-16,-5-2-80 16,-6-7-180-16</inkml:trace>
  <inkml:trace contextRef="#ctx0" brushRef="#br0" timeOffset="-30545.4">31032 12015 512 0,'0'0'91'0,"0"0"-60"0,0 0-24 15,0 0 9-15,0 0 82 16,0 0-33-16,0-17-30 16,0 17-8-16,0 0-8 15,0 0-10-15,0 0 2 16,0 0-8-16,0 0-3 15,0 0 2-15,0 0-2 16,0 0 0-16,0 0-1 16,0 0 1-16,0 0-1 15,0 0 1-15,0 0-2 16,10 0 4-16,6 0 0 0,12 0 10 16,7 0-1-1,6 0-11-15,0 0 2 16,7 0-2-16,-2 0 0 15,0 0 0-15,-3 0-1 0,-10 0-20 16,-4 3-25-16,-8-1-110 16,-11-2-145-16</inkml:trace>
  <inkml:trace contextRef="#ctx0" brushRef="#br0" timeOffset="-30334.76">31122 12095 682 0,'0'0'201'0,"0"0"-164"16,0 0 27-1,0 0-23-15,0 0-10 0,0 0-29 16,43-5-1-16,16 5-2 16,10 0-1-16,7 0-13 15,-2 0-14 1,-7 2-26-16,-4 4-57 0,-12-4-106 15,-10-2-409-15</inkml:trace>
  <inkml:trace contextRef="#ctx0" brushRef="#br0" timeOffset="-28013.95">32561 11350 526 0,'0'0'95'15,"0"0"-63"-15,0 0-32 16,0 0-4-16,0 0 0 15,0 0 3-15,0 0 1 0,10-3 0 16,-4 12 1 0,5 13 13-16,3 9 12 0,-3 12 21 15,4 10-24-15,-5 8-11 16,1-3 4-16,0 0-12 16,-1-4-2-16,-1-7 3 15,-4-8-5-15,-4-11 1 16,1-9-1-16,1-8 0 15,-3-6 0-15,0-1 1 16,0-4 1-16,0 0 0 0,0 0 7 16,7-5 36-1,1-22 0-15,2-12-43 0,8-6-1 16,2-8 29-16,1-5 4 16,2-1-25-16,2-1-4 15,-2 8-3-15,-5 12-2 16,-5 11-3-16,-1 11 3 15,-7 9 1-15,-4 8 1 16,-1 1-4-16,0 0-28 16,0 0-38-16,1 12-16 15,-1 13 49-15,3 3-83 16,2 3-38-16,-5-4-216 16</inkml:trace>
  <inkml:trace contextRef="#ctx0" brushRef="#br0" timeOffset="-27730.02">33039 11635 450 0,'0'0'106'16,"0"0"-68"-16,0 0 24 16,0 0 30-16,0 0-4 15,0 0-68-15,5-28-1 16,-21 28-16-16,1 0-3 15,-2 0 0-15,1 9 0 16,1 5 0-16,0-1 0 16,4 3 0-16,1 0 2 15,4 5-1-15,1 0-1 0,5 3 5 16,0 0-5-16,0-3 0 16,18 3-5-16,17-7-56 15,12-3-74-15,4-8-90 16</inkml:trace>
  <inkml:trace contextRef="#ctx0" brushRef="#br0" timeOffset="-27497.37">33435 11681 638 0,'0'0'104'0,"0"0"-8"16,0 0-60-16,0 0-8 15,0 0-10-15,0 0-10 0,-122-57-6 16,89 59-1-1,0 15 6-15,11 6-7 0,1 1 12 16,6 3-11-16,10 2 4 16,5-1-3-16,0 1-1 15,12 0 0-15,22-4 0 16,8-4-1-16,9-4-28 16,7-5-30-16,-1-6-61 15,-5-6-118-15</inkml:trace>
  <inkml:trace contextRef="#ctx0" brushRef="#br0" timeOffset="-27058.47">32082 12005 251 0,'0'0'163'0,"0"0"-134"15,0 0-2-15,0 0 43 0,0 0 31 16,0 0-18-16,-26 3-63 15,26-3-12-15,0 0 3 16,0 0 14 0,0 2-1-16,26 0-7 0,18 1 16 15,28 3-1-15,25-1-17 16,20 0-13 0,25 3 0-16,16-1 0 0,13 1-4 15,0-1-17-15,-10-6-41 16,-15-1 1-16,-21 0-10 15,-23 0 29-15,-28 0 18 16,-30-1-48-16,-24-4-52 16,-20-2-100-16</inkml:trace>
  <inkml:trace contextRef="#ctx0" brushRef="#br0" timeOffset="-26714.54">32360 12240 514 0,'0'0'113'16,"0"0"-11"-16,0 0-44 16,0 0-35-16,0 0-21 15,0 0 3-15,-3 23 0 16,3 1 36-16,0 6-23 16,0 6-9-16,0 4-1 15,0 2-5-15,-15 0-3 16,4-1-2-16,-9-11-86 15,0-9-137-15</inkml:trace>
  <inkml:trace contextRef="#ctx0" brushRef="#br0" timeOffset="-26331.07">32393 12209 9 0,'0'0'507'16,"0"0"-434"-16,0 0-55 16,114-46-7-16,-87 44 14 15,0 2 14-15,-7 0 1 16,-6 0-12-16,-11 11-25 16,-3 6-2-16,-1 3 7 0,-23 8 2 15,-5-2-9 1,-1-2-1-16,5-3 2 0,7-5-2 15,3-3 1-15,7-1 0 16,3-3-1-16,3-1 0 16,2-1 0-16,0 3-2 15,0 2 2-15,17 1 0 16,12 5 1-16,5 0-2 16,2 1 1-16,-5 2-2 15,-2-3 1-15,-11 0 0 16,-3-3-26-16,-2-2-38 15,-2-3-8-15,0-6-126 16</inkml:trace>
  <inkml:trace contextRef="#ctx0" brushRef="#br0" timeOffset="-26065.21">32954 12437 606 0,'0'0'167'0,"0"0"-93"15,0 0-39-15,0 0 22 16,0 0-49-16,0 0-8 16,-49-39 1-16,35 39-1 15,-3 6 0-15,4 9 0 16,3 3 0-16,4 3 1 16,1 3-1-16,5 0 1 15,0 3-1-15,0-1 0 0,15 1 0 16,6-4-10-1,11-7-59-15,4-4-4 0,3-10-109 16,-1-2-253 0</inkml:trace>
  <inkml:trace contextRef="#ctx0" brushRef="#br0" timeOffset="-25856.82">33146 12463 581 0,'0'0'111'15,"0"0"24"-15,0 0-61 16,0 0-30-16,0 0 2 16,0 0-3-16,-5-14-16 0,21 14-8 15,12-4-19 1,12 4-1-16,-3 0 1 0,8 0-24 16,-2 6-18-16,-11 1-58 15,-6-6-118-15,-11-1-149 16</inkml:trace>
  <inkml:trace contextRef="#ctx0" brushRef="#br0" timeOffset="-25652.41">33320 12331 736 0,'0'0'94'0,"0"0"-70"15,0 0-15 1,0 0 5-16,0 0-3 0,0 0-10 15,-10 20 0-15,7 12 3 16,1 9 0-16,-5 2-2 16,4 1-2-16,-5-3 0 15,1-5-63-15,1-12-138 16,3-12-204-16</inkml:trace>
  <inkml:trace contextRef="#ctx0" brushRef="#br0" timeOffset="-25415.92">33465 12424 725 0,'0'0'96'16,"0"0"-96"-16,0 0-11 15,0 0 11-15,0 0 19 16,0 0 0-16,0 116-3 15,0-83-9-15,-2 4-6 16,-5-4-1-16,-4-7-32 16,-6-7-144-16,1-8-150 15</inkml:trace>
  <inkml:trace contextRef="#ctx0" brushRef="#br0" timeOffset="-25047.61">33492 12354 586 0,'0'0'116'0,"0"0"-12"16,0 0-86-16,0 0-16 16,0 0 15-16,117-40-17 15,-90 40 0-15,-6 7-3 16,-11 8 0-16,-10 9 2 15,0 1-13-15,-21 7 8 16,-11 0 2-16,-4-2-4 0,1-5 8 16,9-6 0-1,6-6-3-15,9-2 3 0,6-5-1 16,5-1 1 0,0-1 0-16,0 1 0 0,4 1 0 15,12 1 10-15,5 2 2 16,5 0-6-16,2 2-1 15,2-1-5-15,-4 2-4 16,-2-3 2-16,-3 2-48 16,-6-5-86-16,-6-2-173 15</inkml:trace>
  <inkml:trace contextRef="#ctx0" brushRef="#br0" timeOffset="-24766.18">33813 12569 658 0,'0'0'202'0,"0"0"-178"16,0 0 5-16,0 0 6 15,0 0-9-15,0 0-16 16,0-11-10-16,0 11-5 16,0 9 1-16,0 6 1 15,0 5 3-15,0-3 2 16,0 1 1-16,0-1 0 15,0-3-3-15,0-1 0 16,0-1 0-16,1-2 1 16,8-1-1-16,-3-2-2 0,9-1 2 15,0-1-11-15,6-3-47 16,6-2-73-16,-2 0-188 16</inkml:trace>
  <inkml:trace contextRef="#ctx0" brushRef="#br0" timeOffset="-24515.19">33979 12616 175 0,'0'0'436'0,"0"0"-302"16,0 0-26-16,0 0-33 15,-99-83-18-15,88 63-14 0,1-1 4 16,4 3-42-16,2 0 0 15,4 6-5-15,0-1 0 16,0 1-4-16,1 3-22 16,16 0-15-16,6 5-34 15,5 0 16-15,7 3-49 16,-1-1-98-16</inkml:trace>
  <inkml:trace contextRef="#ctx0" brushRef="#br0" timeOffset="-24149.95">34155 11957 622 0,'0'0'78'0,"0"0"-47"16,0 0 13-16,0 0 18 16,0 0-2-16,0 0-19 0,-5-2-10 15,5 2-5-15,0 0-3 16,10 0-11-16,8 0 1 15,7 0 1-15,6 0-11 16,0 0-3-16,5 0-1 16,0 0-29-16,-4 0-56 15,-5 3-74-15,-13-3-267 16</inkml:trace>
  <inkml:trace contextRef="#ctx0" brushRef="#br0" timeOffset="-23964.32">34136 12086 722 0,'0'0'162'15,"0"0"-140"-15,0 0 0 16,0 0 34-16,0 0-19 16,0 0-31-16,0 0-6 15,110-5-8-15,-70 5-55 16,0 0-54-16,-2 0-115 15</inkml:trace>
  <inkml:trace contextRef="#ctx0" brushRef="#br0" timeOffset="-23197.15">34732 11626 554 0,'0'0'115'16,"0"0"-12"-16,0 0-58 15,0 0-7-15,0 0 55 16,0 0-77-16,21-41 37 15,-21 41-1-15,0 0-23 0,0 0-9 16,0 0-9 0,0 0-11-16,0 4 0 15,3 14-7-15,-1 8 7 16,1 7 1-16,4 0-1 0,-2 2 0 16,1 4 0-16,-1-5 2 15,0-5-2-15,-5-3-2 16,3-4-1-16,-3-4-41 15,0-1-36-15,0-8-78 16,0-9-221-16</inkml:trace>
  <inkml:trace contextRef="#ctx0" brushRef="#br0" timeOffset="-22832.83">34982 11754 702 0,'0'0'129'16,"0"0"-94"-16,0 0-26 0,0 0-6 15,0 0-3-15,0 0 0 16,-5 17 3-16,5 5 8 16,0 2-5-16,15 0 1 15,11-3-6-15,0 1 1 16,2-8-1-16,2-7-1 15,-4-7-4-15,-1 0-7 16,-4-3 11-16,-6-15 4 16,-9-9 0-16,-6-5-4 0,-1-3 0 15,-24 3-1-15,1 5 1 16,2 9 1-16,4 11-1 16,0 7-6-16,0 0-15 15,-2 2-24-15,5 16-53 16,9-3-19-16,2-2-68 15</inkml:trace>
  <inkml:trace contextRef="#ctx0" brushRef="#br0" timeOffset="-22381.54">35400 11599 825 0,'0'0'90'0,"0"0"-70"16,0 0 1-16,0 0-8 16,0 0-7-16,0 0-6 15,5 4-4-15,4 11-3 16,1 9 7-16,0 3 0 15,2 7 3-15,2 4-3 16,1-1 0-16,0 2 0 16,-4-2 1-16,-1-7-1 15,-4-8 0-15,-1-10 0 0,-2-5-1 16,-1-6 1-16,0-1 1 16,6 0 11-16,7-10 52 15,8-15-49-15,7-12-14 16,4-3 3-16,2-7 6 15,-1-1 3-15,1-2-11 16,-10 7-2-16,-1 11 0 16,-14 13-1-16,-6 11-1 15,-5 8-20-15,0 0-74 16,-20 1-81-16,-12 13 22 0,-9 3-363 16</inkml:trace>
  <inkml:trace contextRef="#ctx0" brushRef="#br0" timeOffset="-21930.66">34530 12190 106 0,'0'0'397'0,"0"0"-261"15,0 0-36-15,0 0-21 16,0 0-16-16,0 0-31 15,53-1-32-15,-8-1 6 16,12-3 0-16,14 2 1 16,16-3-6-16,17 1 2 15,19 0-3-15,12-1-20 16,6-1-7-16,4-1-52 16,-12 0-42-16,-16-2 56 0,-23-1 55 15,-27 3 10 1,-26 0 4-16,-21 1 20 0,-14 0 29 15,-6 2-6-15,-18 1-47 16,-11 3-110-16,-7 1-99 16</inkml:trace>
  <inkml:trace contextRef="#ctx0" brushRef="#br0" timeOffset="-19200.31">34622 12470 289 0,'0'0'177'0,"0"0"-34"16,0 0-13-16,0 0-75 0,0 0-1 15,0 0-22 1,0 0 13-16,0-49-42 0,0 47 12 15,0 0 0-15,0 0-11 16,0-3 29-16,0 2-1 16,0-3-25-16,0 3-4 15,0 2 14-15,0-3-5 16,0 1-12-16,9-2-9 16,17 1-10-16,4 3-3 15,0 1 10-15,-3 0-3 16,-8 0 4-16,-6 0 7 15,-5 5 3-15,-6 8-3 16,-2 3-4-16,0 7-13 16,-12 5 17-16,-9 1-1 0,-3-2 4 15,1-3 1 1,2-4 0-16,6-6-1 0,6-4 1 16,8-3 0-16,1-1-2 15,0 1 2-15,16-4 3 16,20 2-2-16,11-5-1 15,6 0-14-15,2 0-31 16,-8-8-19-16,-4-13 48 16,-8-7 16-16,-9-11 5 15,-10-7 23-15,-6-3-7 16,-9-1-3-16,-1 10 7 16,0 11 7-16,0 8-11 15,0 7 19-15,0 7-38 0,0 5 11 16,0 2-7-1,0 0 1-15,0 0-2 16,0 0-5-16,0 0-3 0,0 0-5 16,0 14 5-16,0 9 3 15,0 7 0-15,0 6-6 16,0 5 6-16,0 3 6 16,0-3-5-16,0-4-1 15,0-4 0-15,0-7-7 16,0-4-32-16,-10-7-12 15,3-3-29-15,-2-3-68 16,8-7-51-16</inkml:trace>
  <inkml:trace contextRef="#ctx0" brushRef="#br0" timeOffset="-18965.68">35263 12454 621 0,'0'0'121'0,"0"0"-36"15,0 0 0-15,0 0-70 16,0 0-12-16,0 0-2 16,-115-35 0-16,90 47-1 15,10 2-1-15,9 6-1 16,6-1 2-16,0-2-1 16,16 2 1-16,15-1 7 15,10 2-1-15,10-5-6 16,2 3-40-16,3-4-45 0,-6-7-146 15</inkml:trace>
  <inkml:trace contextRef="#ctx0" brushRef="#br0" timeOffset="-17898.68">35537 12499 585 0,'0'0'52'0,"0"0"-15"0,0 0 16 15,0 0 37 1,0 0-30-16,0 0-28 0,0-5 1 16,0 3 0-16,0-1 5 15,0 3-5-15,7 0-14 16,8-4-15-16,7 3-4 15,8-1-1-15,6 2-7 16,0 0 0-16,6 0 1 16,0 0-9-16,-1 6-7 15,-4 0-44-15,-11-1-37 16,-5-5-131-16</inkml:trace>
  <inkml:trace contextRef="#ctx0" brushRef="#br0" timeOffset="-17667.93">35746 12378 596 0,'0'0'142'16,"0"0"-54"-16,0 0-53 16,0 0 5-16,0 0-28 15,0 0-12-15,-9 8 2 16,9 25 0-16,-1 4 24 15,1 8-15-15,0 1-6 16,0 0-3-16,0-2-2 0,0-1-25 16,1-10-90-16,8-9-180 15</inkml:trace>
  <inkml:trace contextRef="#ctx0" brushRef="#br0" timeOffset="-17152.35">36038 12337 343 0,'0'0'263'0,"0"0"-121"15,0 0-52-15,0 0-44 16,0 0 32-16,0 0-24 16,0 0-12-16,0-46-3 15,0 46-14-15,0 0-13 16,0 0-6-16,-1 0-6 0,1 9-5 16,0 20-2-16,0 13 7 15,0 9 2-15,0 1-1 16,2-3 0-16,8-7-1 15,-1-11 1-15,-3-3-1 16,-2-9 0-16,-1-5 0 16,-3-3-36-16,0-1-23 15,0-3-42-15,-3-7-50 16,3 0-288-16</inkml:trace>
  <inkml:trace contextRef="#ctx0" brushRef="#br0" timeOffset="-16891.45">36252 12308 684 0,'0'0'191'16,"0"0"-146"-16,0 0-15 16,0 0-11-16,0 0-3 15,0 0-16-15,3-5-1 16,-3 24-2-16,0 5 3 15,0 6 5-15,0 6 0 16,0 1-3-16,0-1-1 0,0-1-1 16,-3-3 0-16,-5-4-31 15,-2-1-25-15,8-8-34 16,2-2-96-16,3-12-12 16</inkml:trace>
  <inkml:trace contextRef="#ctx0" brushRef="#br0" timeOffset="-16622.49">36499 12484 615 0,'0'0'124'0,"0"0"-111"16,0 0 12-16,0 0 7 16,-114-10-11-16,94 21-8 0,5 6-8 15,5 1-1 1,9-3-2-16,1 0 4 0,0 0 3 15,0 2 15-15,6-1-16 16,3-2-2-16,1-5-5 16,1 1 0-16,3-2 0 15,2-1 2-15,5 0-3 16,1 0-6-16,-2-3-36 16,-2 1-92-16,-5-1-92 15</inkml:trace>
  <inkml:trace contextRef="#ctx0" brushRef="#br0" timeOffset="-15951.06">36666 12317 420 0,'0'0'132'15,"0"0"-40"-15,0 0-11 16,0 0-3-16,0 0 3 15,0 0-28-15,0 0-15 16,0-9-10-16,0 9-6 16,0 0-5-16,0 0-14 15,0-1-2-15,0 1-1 16,0 0-4-16,14 0-6 16,5 0 6-16,7 0-10 15,5 0-9-15,3 0-19 0,-3 3-13 16,0 4-23-16,-2 0-67 15,-7-7-85-15</inkml:trace>
  <inkml:trace contextRef="#ctx0" brushRef="#br0" timeOffset="-15709.33">36709 12485 307 0,'0'0'521'15,"0"0"-472"-15,0 0-29 16,0 0 19-16,0 0 4 0,0 0-15 16,20 0-21-16,7 0-7 15,7 3-2-15,-1-2-21 16,4 6-38-16,-1-6-39 15,-6-1-121-15</inkml:trace>
  <inkml:trace contextRef="#ctx0" brushRef="#br0" timeOffset="-14851.07">37354 12046 513 0,'0'0'205'0,"0"0"-87"16,0 0-42-16,0 0-27 16,0 0-4-16,0 0-5 15,0-34 1-15,0 34-13 16,0 0-4-16,0 0-9 15,0 0-5-15,0 0-10 16,0 9-4-16,0 12 2 16,0 6 2-16,4 6 0 15,0 1 0-15,-4 0 2 16,0-3-2-16,2-4-2 16,1-2-26-16,-1-6-46 15,7-2-1-15,1-6-54 16,7-10-108-16</inkml:trace>
  <inkml:trace contextRef="#ctx0" brushRef="#br0" timeOffset="-14518.37">37593 12190 714 0,'0'0'114'15,"0"0"-103"-15,0 0-7 16,0 0 1-16,0 0 11 15,0 0-8-15,-17-4-5 16,17 11 3-16,15 4 2 0,13 1 1 16,7-2-6-16,1-2-3 15,-6-5-1 1,-7-3-2-16,-9 0 3 0,-7 0 9 16,-5-14 37-16,-2-7-35 15,0-1-5-15,-15-6-5 16,-10 7 0-16,-2 0-1 15,-2 9 0-15,3 7-2 16,5 5-3-16,-1 0-24 16,-1 5-6-16,1 13-2 15,4 4-18-15,3-1-91 16,5 0-83-16</inkml:trace>
  <inkml:trace contextRef="#ctx0" brushRef="#br0" timeOffset="-14033.89">37133 12465 236 0,'0'0'184'16,"0"0"-128"-16,0 0 7 16,0 0 7-16,0 0 3 15,0 0 13-15,0 0-27 16,0-6-11-16,0 5-12 16,8-3 1-16,12-1-24 15,15 0-12-15,13 3 0 0,18 0 0 16,14-1-1-1,17 3 0-15,6-4-1 16,6 2 0-16,-4 2-20 0,-12 0-22 16,-15 0-7-16,-26 6-33 15,-24 1-59-15,-25-2-29 16</inkml:trace>
  <inkml:trace contextRef="#ctx0" brushRef="#br0" timeOffset="-13383.74">37294 12675 323 0,'0'0'273'0,"0"0"-161"15,0 0-14-15,0 0-39 16,0 0-36-16,0 0-6 16,28-27-3-16,-20 25-6 15,2 0 2-15,3 2-1 16,3 0 6-16,5 0-5 16,2 0-1-16,-6 4-4 15,-5 4-4-15,-4 2-2 16,-8 2 0-16,0 3 0 15,0 8 1-15,0 0-8 16,0 5 1-16,0-4-30 0,0 3 18 16,0-5 1-1,15-2-16-15,3 1 1 16,2-2 23-16,0-3 1 0,-3-1 9 16,2-2-2-16,0-2 2 15,-6-3 0-15,-3-1 0 16,-6-4 0-16,-4-1 2 15,0-1 16-15,-2-1 26 16,-21 0-26-16,-12 0-17 16,-6 0-1-16,0 0 1 15,-2 0 2-15,5 0-2 16,1 0-2-16,2 4-78 0,9-2-257 16</inkml:trace>
  <inkml:trace contextRef="#ctx0" brushRef="#br0" timeOffset="-11501.61">37802 12653 717 0,'0'0'164'0,"0"0"-132"16,0 0 18-16,0 0 26 0,0 0-22 16,0 0-18-16,-8-58-3 15,8 58-18-15,0 0-9 16,0 0-4 0,0 0-2-16,0 0 0 0,0 0-5 15,-4 12-6-15,4 13 4 16,0 12 6-16,0 7 2 15,4 4-1-15,6 0 0 16,1 0-1-16,-1-7 1 16,-10-7-8-16,0-7-19 15,0-4-27-15,-16-5 3 16,-9-3-41-16,10-7-58 16,12-8-181-16</inkml:trace>
  <inkml:trace contextRef="#ctx0" brushRef="#br0" timeOffset="-11268.17">38043 12791 692 0,'0'0'182'0,"0"0"-66"15,0 0-77-15,0 0 10 16,0 0-11-16,0 0-35 16,-21-45-3-16,0 45-7 15,-3 10 2-15,3 8 5 16,6 2-5-16,8 2 3 15,-2 0 0-15,9 2 0 0,0-4-4 16,0 3 6 0,9-3-8-16,8-1-8 15,9-4-24-15,10 1-15 0,3-8-39 16,0-4-159 0</inkml:trace>
  <inkml:trace contextRef="#ctx0" brushRef="#br0" timeOffset="-10502.37">38035 12138 480 0,'0'0'159'0,"0"0"-138"15,0 0 38 1,0 0 38-16,0 0-42 0,0 0-24 16,0 0-7-16,0 0 7 15,0 0-7-15,0 0 2 16,0 0 2-16,0 0-10 16,0 0-10-16,0 0-1 15,0 0 1-15,0 0-2 16,0 0-3-16,0 0-3 15,0 0-2-15,3 0-5 16,11 0 3-16,2 0 3 0,7 0-2 16,7 0-3-16,1 0-3 15,0 0-5 1,1 0-32-16,-6 2-10 0,-6 3-38 16,-8-1-106-16,-3-3-110 15</inkml:trace>
  <inkml:trace contextRef="#ctx0" brushRef="#br0" timeOffset="-10322.26">38095 12272 687 0,'0'0'183'0,"0"0"-134"15,0 0-10-15,0 0 1 0,0 0-11 16,0 0-29-1,67 0-19-15,-18 0-42 0,-4 1-133 16,-9 3-242-16</inkml:trace>
  <inkml:trace contextRef="#ctx0" brushRef="#br0" timeOffset="-6287.02">38308 11968 295 0,'0'0'145'0,"0"0"-116"16,0 0 43-16,0 0-5 16,0 0-36-16,0 0 14 15,0 0-39-15,0-27-6 16,0 27 0-16,0 0 3 16,0-1 1-16,0-1 6 15,0 1 17-15,0-3 15 16,0 2-22-16,0-1-14 15,0 1 2-15,0 2-1 0,0-1-7 16,0 1 1 0,0 0 0-16,0-2 0 0,0 2-1 15,0-2 0 1,0-1 1-16,1-2-1 0,3-1 1 16,1 1-1-16,3 2 0 15,2-1 0-15,-2 3 0 16,9-2-2-16,-1 3 0 15,9 0-2-15,5 0-4 16,-4 0-1-16,-2 3 6 16,-9 4 2-16,-4 1-3 15,-6-1 3-15,0 3-1 16,-3 4 0-16,-2 4 1 16,0 6 2-16,0 0-5 15,-10 1 4-15,-3 2 0 0,-5-7 1 16,3-3 1-16,5-6-1 15,2-4-1-15,1-1 1 16,5-5 2-16,-2 1-2 16,3 0 3-16,-3-2-4 15,4 0 1-15,-1 0 0 16,1 0 0-16,0 0 1 16,0 0 3-16,0 0 0 15,0 0-4-15,0 0-1 16,0 0-1-16,7 5 1 15,7 0 1-15,2 6 0 16,2 1-2-16,2 4 2 16,5 4 2-16,-5 0-3 0,-4 0-1 15,-1 3-2-15,-9-2 3 16,-5-5 0-16,-1-2 0 16,0-4 1-16,0-3 0 15,-17-2 5-15,-3 0 16 16,-6-3-7-16,-1-2-9 15,5 0-1-15,2 0-4 16,5 0-1-16,9-5-4 16,2-2-25-16,4 0-72 15,4-2-188-15</inkml:trace>
  <inkml:trace contextRef="#ctx0" brushRef="#br0" timeOffset="-6008.3">38801 12184 696 0,'0'0'157'0,"0"0"-113"15,0 0-4-15,0 0-7 0,0 0 0 16,0 0-28 0,0-30-4-16,0 30-1 15,0 0-5-15,0 0-35 16,0 0-50-16,0 14 14 0,0-2-85 16,0-3-163-16</inkml:trace>
  <inkml:trace contextRef="#ctx0" brushRef="#br0" timeOffset="11973.59">38674 12142 258 0,'0'0'110'0,"0"0"-110"16,0 0 1-16,0 0 4 15,0 0 15-15,0 0 10 16,0 0 13-16,0-4 14 15,0 4-21-15,0-2 15 16,0 2-24-16,0-2-10 0,0 2 13 16,0-1 4-1,0 1-17-15,0 0-17 0,0 0 4 16,0 0-4-16,0 0-4 16,0 0-8-16,0 0-4 15,0 0-4-15,0 0 18 16,0 0-3-16,0 0 2 15,-7 0 3-15,-2 5 0 16,6-3-1-16,-2 0-13 16,5-2-4-16,0 0 16 15,0 0 2-15,0 0 13 16,0 0 20-16,0 0 0 16,0 0-33-16,0 0-1 15,0 0-3-15,0-2 3 0,0-2-19 16,0 4 14-1,2 0 5-15,3 0-1 16,1 0 0-16,0 0-6 0,2 0 2 16,-3 0 0-16,1 2 1 15,-6 0 3-15,0 0-1 16,0-2-1-16,0 0 2 16,0 0 2-16,0 0 4 15,0 0 10-15,0 0 16 16,0 0 7-16,0 0 4 15,0 0 5-15,0 0-12 0,0 0-28 16,0-2-5 0,0 2-1-16,0-2-7 0,0 2-35 15,0 0-59-15,0 0-85 16</inkml:trace>
  <inkml:trace contextRef="#ctx0" brushRef="#br0" timeOffset="13085.48">38760 11994 407 0,'0'0'80'0,"0"0"5"16,0 0-25-16,0 0-36 16,0 0-16-16,0 0 15 15,-4-9 34-15,4 6-10 0,0-1-26 16,0 4-13-16,0-1 2 16,0 1 20-16,0-2-15 15,0-3-15-15,0 3 11 16,0-3-9-16,0 4 0 15,3 0 1-15,3-3 1 16,2 0-4-16,4 2-5 16,-2 1 5-16,3-1-2 15,3 2 2-15,-1 0 0 16,6 0-2-16,-6 0 0 16,0 0 0-16,-7 0 2 15,-1 0-2-15,-7 0 1 16,3 0-6-16,-3 0-6 0,0 7-6 15,0 3 4 1,0 3 13-16,0 3-1 0,-7 2 2 16,-4-1 1-16,0 3 0 15,-4-1-1-15,4-1 0 16,-7 1-2-16,2-4 3 16,-2-1 2-16,2-1-2 15,2-3-1-15,2-4 1 16,3 1 0-16,4-4-8 15,1 1 8-15,2-2 0 16,-1-2-1-16,3 0 1 16,0 0 0-16,0 0 0 15,0 0 13-15,0 0 4 0,0 0-11 16,0 0 0-16,0 0-2 16,0 0 6-16,0 0-2 15,0 0-3-15,0 0-5 16,0 0-2-16,9 0 1 15,2 0-2-15,1 0-8 16,0 0 10-16,-1 0-4 16,-1 0 5-16,7 0 2 15,-5 0-2-15,3 0-1 16,-1 3-1-16,-4 1 2 16,0 3-2-16,-4-3-2 15,-1 3-6-15,0 2 10 0,-4-2-4 16,-1 3 2-1,2-2-2-15,-2 0 4 0,0 2 2 16,2-1-2-16,-2-1 0 16,0-1-1-16,0 2 1 15,0-2 0-15,0 2 0 16,-5 1 0-16,-10 1 0 16,-1 0 0-16,1 0 0 15,0-3 1-15,0-4 0 16,0 0 2-16,2-4-3 15,-2 0 3-15,4 0-1 16,2 0 3-16,2 0-5 16,3 0 0-16,4 0-27 15,0 0-87-15,0-2-120 0</inkml:trace>
  <inkml:trace contextRef="#ctx0" brushRef="#br0" timeOffset="14059.37">39124 11951 450 0,'0'0'23'15,"0"0"-20"-15,0 0 4 16,0 0 30-16,0 0 37 16,0 0-19-16,0-5 3 15,0 5-21-15,0 0-20 0,0 0-10 16,0 0-3-16,0 0 3 15,0 0 3-15,0 0-2 16,0 0-8-16,0 0 0 16,0 0-6-16,0 9 1 15,-4 6 4-15,-6 6 1 16,2 3 0-16,-2 2 1 16,-1-1-1-16,1 2 1 15,-2 0 1-15,4 0-3 16,-1-4 1-16,3-3 0 15,5-4 1-15,1-6-1 16,0-3 0-16,0-2 2 16,6-1 1-16,10-4-3 15,9 0 0-15,2 0-3 0,4-4-26 16,-4-13-16-16,-2 0 22 16,-5-4 8-16,-9-2 15 15,-4 6 24-15,-4 0-3 16,-1 6 35-16,-2 6 7 15,0 3-18-15,0 1-34 16,0 1-5-16,0 0-5 16,0 0-1-16,0 0-8 15,0 0-2-15,0 9-3 16,-3 14 11-16,-2 5 0 16,1 2 2-16,3 3 0 0,1-1-6 15,0-2 6 1,0 2-1-16,0-5 1 0,0 0-47 15,0-7-105 1,-10-11-76-16</inkml:trace>
  <inkml:trace contextRef="#ctx0" brushRef="#br0" timeOffset="14693.54">38756 12138 314 0,'0'0'44'0,"0"0"-39"0,0 0-2 16,0 0 6-16,0 0-5 16,0 0 8-16,-51-11 36 15,45 11-26-15,3-1 9 16,1-1 30-16,2 2 11 0,0-2-27 15,0 2 0 1,0 0 0-16,0-3 0 16,0-3-19-16,0 2-26 0,0-3 13 15,0 2-12-15,0 0 0 16,0 1 10-16,0 2 3 16,0 1-11-16,0 1 5 15,0 0 1-15,0 0-9 16,0 0-3-16,0 0-15 15,-3 0-61-15,-6 0 37 16,0 12-21-16,-2 0-2 16,-1-2-110-16</inkml:trace>
  <inkml:trace contextRef="#ctx0" brushRef="#br0" timeOffset="15676.14">38520 12857 434 0,'0'0'140'16,"0"0"-91"-16,0 0-15 15,0 0 6-15,0 0-16 16,0 0 11-16,7-73-13 0,1 68 18 15,-5-2 1-15,1 2-16 16,1-4 29-16,-3 4-49 16,2-4 18-16,2 2-21 15,3 0 4-15,1-2-1 16,7 0-4-16,0 0 0 16,6 5-1-16,-1-2 0 15,-1 5-1-15,-1 1-2 16,0 0 3-16,-5 0-3 15,-4 15 0-15,-5 6-17 16,-6 2-4-16,0 3-3 16,0 0 20-16,-5-2 6 15,-6-6 1-15,0-3 2 0,2-1-2 16,4-7-1-16,4-4 1 16,1-1 0-16,0-2 0 15,0 0 0-15,0-4 5 16,15-14-5-16,6-6-9 15,-4 4 8-15,2 1-1 16,-4 7 2-16,-9 7 30 16,-3 4 0-16,-1 1-19 15,0 0-11-15,1 0-15 16,7 13 11-16,-1 4-2 16,4 1-11-16,-1-2-24 15,2-3-24-15,-2-5-45 16,1-6 38-16,-2-2 15 0,4 0 26 15,-3-13 31 1,0-4 58-16,0 0 24 0,-6 5 28 16,-1 5-64-16,-2 4 19 15,-3 3-23-15,0 0-32 16,4 0-10-16,2 0-5 16,3 2 1-16,1 10 4 15,1 2-1-15,-1 4-4 16,0-3-52-16,-4 0-42 15,5-4-67-15,-1-4-60 16</inkml:trace>
  <inkml:trace contextRef="#ctx0" brushRef="#br0" timeOffset="16108.37">39135 12835 186 0,'0'0'464'0,"0"0"-304"15,0 0-87-15,0 0-24 16,0 0-38-16,0 0-11 15,4-19 0-15,-4 26-12 16,-4 13 10-16,-6 7 1 16,5 3 1-16,4 1-1 15,1-3 1-15,0-4 0 16,-2-5 0-16,-1-7 0 16,3-7-1-16,0-4-3 15,0-1-7-15,-4 0 11 0,4-5 1 16,0-14-1-1,0-7-23-15,10-10 13 0,11-3 4 16,3-3 6-16,2 0 7 16,-5 1 14-16,2 6-6 15,-3 9-13-15,-7 6 19 16,-6 14 6-16,-2 4-19 16,-4 2 4-16,3 0-12 15,1 4-8-15,5 16-1 16,1 10 8-16,6 5 0 15,0 6 0-15,3 1-1 16,-7 2 4-16,-3-2-4 16,-4-3 2-16,-6-2-16 15,-1-4-70-15,-25-10-116 0,-15-12-433 16</inkml:trace>
  <inkml:trace contextRef="#ctx0" brushRef="#br0" timeOffset="16266.59">39157 12925 896 0,'0'0'95'0,"0"0"-59"16,0 0-25-16,0 0 1 16,113-37-10-16,-72 37-2 15,-5 3-30-15,-10 11-72 16,-11-3-249-16</inkml:trace>
  <inkml:trace contextRef="#ctx0" brushRef="#br0" timeOffset="20257.09">29795 1729 235 0,'0'0'59'0,"0"0"76"16,0 0-114-16,0 0 2 16,0 0-8-16,0 0-12 0,0 0-1 15,-30-38 33-15,30 32 13 16,0-1-39-16,0 3 30 16,0 0-10-1,0 1-25-15,0-1 35 0,0 1 51 16,0-2-58-16,0-2-21 15,0 2 57-15,0 3-53 16,0-1 1-16,0 3-5 16,0-1-11-16,0 1 1 15,0 0-1-15,0 0 0 16,0 0 0-16,0 0 1 16,0 0-1-16,0 0-3 15,0 0 0-15,5 0-2 0,1 0 3 16,3 0 2-16,6 13 1 15,-4 4-1-15,6 5-2 16,2 3 2-16,2 5-1 16,-1-3 1-16,-5 2-1 15,-8 0 0-15,-2 0-4 16,-4-1-1-16,-1-3 0 16,0-3 2-16,0-3-10 15,0-6 2-15,0-3-12 16,0-3 16-16,1-2 1 15,2-3 0-15,2-1 2 16,-3-1-3-16,6 0 8 16,-2 0 1-16,4-13 0 15,1-6 12-15,2-6 7 0,-1-4-7 16,1-3 7-16,1-4-8 16,1 0-9-16,5-3-1 15,-3 4 2-15,-2 2-3 16,-4 7-1-16,-2 9 5 15,-8 6-3-15,-1 9-2 16,0 2 0-16,0 0 0 16,0 0-3-16,0 0-11 15,0 0-21-15,1 0-34 16,8 13-39-16,3 7 63 16,5 3-96-16,1-2-147 0</inkml:trace>
  <inkml:trace contextRef="#ctx0" brushRef="#br0" timeOffset="20521.93">30297 1835 492 0,'0'0'56'0,"0"0"-25"15,0 0-9-15,0 0-13 16,0 0-9-16,0 0 7 0,-60-6 7 16,49 14-6-16,-3 7-8 15,4 3 5-15,4 1-4 16,1 5-1-16,5-3 5 16,0-2-5-16,5-2 0 15,20-3-22-15,1-5-67 16,6-2-33-16</inkml:trace>
  <inkml:trace contextRef="#ctx0" brushRef="#br0" timeOffset="20758.3">30595 1863 563 0,'0'0'100'0,"0"0"-31"15,0 0-68-15,0 0-1 16,0 0 0-16,0 0 0 15,-77-14 0-15,62 31 0 0,3 4 1 16,7 5-1-16,4 1 4 16,1-2-2-16,0-3 0 15,9 0 4-15,15-3-5 16,3-1-1-16,13-4-7 16,6-8-36-16,2-4-45 15,-1-2-108-15</inkml:trace>
  <inkml:trace contextRef="#ctx0" brushRef="#br0" timeOffset="21083.37">29805 2189 420 0,'0'0'120'0,"0"0"-118"16,0 0 7-16,0 0 23 0,132 0-4 15,-76-5 7 1,15 2 3-16,9-4 2 0,8 1-12 15,-3 1-7-15,1 0-14 16,-3 0-4-16,-9 3-3 16,-13 2-38-16,-22 0-87 15,-25 0-308-15</inkml:trace>
  <inkml:trace contextRef="#ctx0" brushRef="#br0" timeOffset="21355.23">30107 2257 442 0,'0'0'33'0,"0"0"6"16,0 0 20-16,0 0-35 15,-14 92 11-15,14-66-5 16,0 0-14-16,0 5 7 16,-2-3-14-16,-2-2-5 15,-5-1-4-15,-2-7-64 16,0-7-30-16,-6-8-217 16</inkml:trace>
  <inkml:trace contextRef="#ctx0" brushRef="#br0" timeOffset="21740.77">30107 2247 472 0,'0'0'11'0,"0"0"65"16,0 0-4-16,114-61-52 15,-86 59 2-15,-2 2 53 16,-4 0-39-16,-7 0-25 15,-7 14-11-15,-8 8-1 16,0 3-6-16,-18 4 6 16,-16 1 0-16,-7 0-1 15,0-7-1-15,3-5-8 0,14-8 7 16,12-3 3 0,7-6 1-16,1 1-1 0,4-2-1 15,0 0 1-15,0 3-2 16,0 4 0-16,0 1 2 15,9 4-3-15,7 0 4 16,4 2 0-16,8 2 0 16,-2-4-1-16,0 6 3 15,-2-2-4-15,-8 0-5 16,-5 3-52-16,-7-4-48 16,-4-2-108-16</inkml:trace>
  <inkml:trace contextRef="#ctx0" brushRef="#br0" timeOffset="22029.01">30450 2451 503 0,'0'0'147'0,"0"0"-68"16,0 0-69-16,0 0 12 15,0 0-8-15,0 0-5 16,-36-12-5-16,26 12 0 16,1 5-3-16,3 6-1 0,1 3 0 15,5 1 1-15,0 0-1 16,0 2 4-16,0 0-1 16,15-2-3-16,5-3 0 15,8-2-7-15,7-4-41 16,1-5-54-16,-4-1-152 15</inkml:trace>
  <inkml:trace contextRef="#ctx0" brushRef="#br0" timeOffset="22225.43">30653 2442 663 0,'0'0'121'0,"0"0"-111"0,0 0 14 15,0 0 0-15,0 0 7 16,0 0-15-16,-4-1-16 16,19 1-5-16,15 0 4 15,7 0-20-15,-4 0-97 16,-5 0-130-16</inkml:trace>
  <inkml:trace contextRef="#ctx0" brushRef="#br0" timeOffset="22444.25">30804 2356 315 0,'0'0'307'15,"0"0"-272"1,0 0-34-16,0 0 0 16,0 0 3-16,0 0 34 0,-35 42 23 15,25-15-26-15,2 1-7 16,4 0-20-16,3 4-4 15,-1-2-2-15,-1 1-2 16,-1-1-10-16,-2-9-102 16,-3-9-263-16</inkml:trace>
  <inkml:trace contextRef="#ctx0" brushRef="#br0" timeOffset="23023.84">30909 2412 482 0,'0'0'241'0,"0"0"-164"0,0 0-77 16,0 0-3-16,0 0 0 16,0 0 3-16,-10 41 18 15,10-22-3-15,0 0-4 16,0-2-1-16,0-2-7 15,0-2-1-15,0-4-2 0,0-2 0 16,0-4-7 0,-7-2-1-16,-4-1-19 0,2 0-24 15,8-3 49-15,1-14-10 16,0-6-3-16,0-6 15 16,13-4 17-16,5 0 21 15,0-5-12-15,1-1-7 16,3-2-5-16,3 5-7 15,0 7-7-15,-3 10 0 16,0 9-2-16,-6 8-3 16,-2 2 0-16,-4 0 3 15,-8 17 0-15,-2 10-4 16,-11 9-4-16,-22 3 6 16,-9 6 2-16,-4-1-4 15,5-7 0-15,9-7-7 0,11-10-3 16,12-11 11-16,8-6 4 15,1-3 1-15,0 0 2 16,9 0 16-16,8 0 7 16,3 4-21-16,2 2-4 15,-2 2 0-15,2 3 0 16,3-1-4-16,0 2 3 16,-1-4-32-16,-1-2-27 15,-1-3-16-15,-1-3-55 16,-1 0-177-16</inkml:trace>
  <inkml:trace contextRef="#ctx0" brushRef="#br0" timeOffset="23295.93">31188 2442 441 0,'0'0'259'0,"0"0"-158"15,0 0-83-15,0 0-17 16,0 0-1-16,0 0-1 15,0 4 1-15,-11 13 8 16,-1 1 12-16,3 0-2 16,1 0-5-16,6-2 3 15,2-1-2-15,0-1-6 16,0 0-5-16,0-2 5 16,11-1-4-16,0-4 0 0,4 0-2 15,-2 0-2 1,5-4-21-16,2-3-49 0,3 0-138 15,3 0-318 1</inkml:trace>
  <inkml:trace contextRef="#ctx0" brushRef="#br0" timeOffset="23492.69">31328 2499 597 0,'0'0'52'15,"0"0"-14"-15,0 0-21 16,0 0 3-16,0 0 77 15,0 0-36-15,-97-92-14 0,97 80-8 16,0 0-29 0,0 2-8-16,0 0-2 0,11-1-16 15,13 3-26-15,2 3-29 16,8-2-33-16,1 3-28 16,0-4-114-1</inkml:trace>
  <inkml:trace contextRef="#ctx0" brushRef="#br0" timeOffset="23889.68">31525 1894 487 0,'0'0'147'0,"0"0"4"15,0 0-94-15,0 0-34 16,0 0 8-16,0 0 32 15,-8-12-6-15,8 12-13 16,0 0-18-16,0 0-15 16,0 0-11-16,11-3-6 15,15-1 2-15,8 1-10 0,7 1-17 16,6 0-3-16,5 2-6 16,0 0-51-16,-4-2-107 15,-13-1-187-15</inkml:trace>
  <inkml:trace contextRef="#ctx0" brushRef="#br0" timeOffset="24079.55">31454 2046 684 0,'0'0'117'16,"0"0"-106"-16,0 0-1 0,0 0-5 15,139 0-5-15,-92 0-8 16,4-2-33 0,-1-2-64-16,-1 1 9 0,-6-6-182 15</inkml:trace>
  <inkml:trace contextRef="#ctx0" brushRef="#br0" timeOffset="25141.69">31980 1625 175 0,'0'0'210'16,"0"0"-133"-16,0 0-17 15,0 0 7-15,0 0-34 16,0 0-31-16,0-9 49 15,0 7-15-15,0 2 11 16,0 0-16-16,0-1-8 16,0 1 3-16,0 0-1 15,0 0-13-15,0 0-4 0,0 0-8 16,0 0 7 0,0 0-3-16,0 0 3 0,0 0 2 15,0 0 3-15,0 0-10 16,0 0-1-16,0 0-1 15,0 0 0-15,0 0-1 16,0 0-3-16,0 0-1 16,-1 5-2-16,-6 11 5 15,-1 1 2-15,-2 7-1 16,2-1 1-16,1 0 0 16,4 0 0-16,3 0 0 15,0 1-2-15,0 0-9 0,0-1-4 16,0-2-1-1,6-3 6-15,6-6-2 0,1-5 6 16,7-5 1-16,2-2 5 16,4 0 0-16,5 0 0 15,0 0-11-15,2-9 11 16,-3-6 1-16,-4-7 0 16,-9-1 2-16,-4-1 2 15,-7-3-3-15,-6-2 22 16,0-10-22-16,0 3 0 15,0-1 2-15,0 3 1 16,0 15 0-16,0 5 1 16,-2 7 1-16,-1 3-7 0,3 1-1 15,-1 1-4-15,-2-5-2 16,1 4-11-16,-2 1 2 16,-2 0 4-16,3 2 7 15,3 0 4-15,0 0 1 16,0 0-5-16,0 0 2 15,0 0-8-15,0 0-13 16,0 0 1-16,0 0 14 16,0 0 5-16,0 0-12 15,0 0 8-15,0 0 8 16,0 0 3-16,0 0 0 16,0 0-3-16,-2 2 0 15,-3 3-42-15,-1 2-52 0,-3-7-140 16</inkml:trace>
  <inkml:trace contextRef="#ctx0" brushRef="#br0" timeOffset="26289.43">31984 1980 480 0,'0'0'94'0,"0"0"-66"0,0 0-15 16,0 0-12-16,0 0 0 15,0 0-1 1,-35-3 1-16,32-1 3 0,-1-3 40 16,3-4 8-16,1-4 24 15,0-4-66-15,0-1 11 16,10-4 2-16,1-1-23 16,4-2 4-16,2 2-2 15,3 3 6-15,1-2-6 16,-4 1 28-16,2-1-21 15,2-3 10-15,-4 5-4 0,-7 3 25 16,1 6-25 0,-3 3 23-16,-5 3-24 0,1 4-2 15,-1 0 19-15,-1 3-17 16,8 0-14-16,6 0-5 16,9 0 4-16,9 3 1 15,4 9-2-15,1-3-3 16,1 1-14-16,-4-9 1 15,-2-1 17-15,-5 0 1 16,-7-4 4-16,-7-9-2 16,-6-5 1-16,-8 2 6 15,-1 1 9-15,0 2-6 16,0 4-1-16,0 6-8 16,0 3-3-16,0 0 0 15,0 0-3-15,0 0 0 16,0 0-2-16,-9 0-5 0,-3 10 2 15,-9 19 8-15,-4 8-3 16,-2 10 1-16,-3 4 2 16,3-1 0-16,1 0 0 15,6-6-4-15,4-5 4 16,1-3-5-16,3-11 3 16,5-4-9-16,-1-7-4 15,5-5 6-15,-2-6 1 16,2-1 5-16,3 0 1 15,-4-2 3-15,4 0-1 16,0 0 0-16,0 0 2 16,0 0 3-16,0 0 6 15,4 0 4-15,7-4-15 0,11-3 0 16,3 0-3 0,-3 4 0-16,3 1 3 0,-2 2 0 15,-5 0-1-15,0 0 0 16,-2 7 0-16,-2 7-2 15,-4 5-1-15,-5 4 2 16,-5 2-1-16,0 1 0 16,-14-3 1-16,-9 0 2 15,-9-4 0-15,-4-5 4 16,0-2-2-16,-1-4-2 16,6-5 0-16,2-1 0 15,7-2 0-15,3 0-4 16,2 0-30-16,5 0-80 0,12-7-163 15</inkml:trace>
  <inkml:trace contextRef="#ctx0" brushRef="#br0" timeOffset="26514.65">32581 1874 729 0,'0'0'93'16,"0"0"-61"-16,0 0 35 0,0 0-62 15,0 0-4 1,0 0 3-16,0-30 0 0,0 30-4 16,0 0-38-16,0 0-65 15,0 8-13-15,6-2-116 16</inkml:trace>
  <inkml:trace contextRef="#ctx0" brushRef="#br0" timeOffset="27023.88">32747 1657 432 0,'0'0'191'0,"0"0"-27"16,0 0-112-16,0 0 2 15,0 0 13-15,0 0-33 16,47-63-33-16,-17 58 5 15,1 5-6-15,-8 0 0 16,-6 0-6-16,-9 14 6 0,-8 14-11 16,0 8 9-1,-9 7 2-15,-12 0 2 0,4-8-1 16,7-6-1 0,10-4-1-16,0-6 0 0,17-1 1 15,14-3 0-15,-1 2 1 16,-8 0-3-16,-8-2-8 15,-13 2 1-15,-1-2 4 16,0 0-2-16,-15 0 6 16,-2-4 1-16,2-3 0 15,-6-6 1-15,-1-2 1 16,-1 0 6-16,5 0-6 16,-2 0-1-16,5 0-1 0,0 0-25 15,-1 0-75-15,5 0-142 16</inkml:trace>
  <inkml:trace contextRef="#ctx0" brushRef="#br0" timeOffset="27506.01">33144 1586 795 0,'0'0'57'0,"0"0"-49"16,0 0-8-16,0 0-1 15,0 0-3-15,0 0 1 16,5 6-7-16,-2 21 10 16,5 5 6-16,6 2 5 15,1 2-6-15,0-4 2 16,1-6-1-16,4-4-3 15,-1-8-2-15,1-5 0 16,-4-5 3-16,2-4-1 16,-3 0-3-16,-1-14 7 15,5-9-7-15,-8-2-12 16,3-3 2-16,-3-5 10 16,-5 5 6-16,-1 6 6 15,-5 6 34-15,0 14 40 16,0 2-62-16,0 0-14 15,0 0-10-15,0 0 0 0,0 4-6 16,-1 25-6-16,-5 6 12 16,-2 5-3-16,8 3 4 15,0-1-1-15,0 3 4 16,4-2-4-16,5-1-2 16,-3-2-42-16,-6-12-89 15,0-16-186-15</inkml:trace>
  <inkml:trace contextRef="#ctx0" brushRef="#br0" timeOffset="28138.91">33612 1566 436 0,'0'0'172'15,"0"0"-85"-15,0 0-2 16,0 0-37-16,0 0-2 16,0 0 25-16,5-29-32 0,-1 27-14 15,-4 1-5 1,8 1-9-16,5 0-11 0,3 0 0 15,4 6 0-15,0 13-6 16,-5 8 3-16,-7 5 2 16,0 0-1-1,-6 0 2-15,-2-6-3 0,0-8 3 16,0-6 0-16,0-6 3 16,0-1-3-16,0-5 0 15,0 0-6-15,3 0 5 16,9 0 0-16,3-14-2 15,6-4-6-15,-6 1 9 16,-5 4 0-16,-4 6 16 16,-5 5 2-16,2 2-12 0,-1 0-6 15,7 0-2-15,2 0 1 16,9 13 1-16,0-3-1 16,8-1 1-16,2-2 0 15,1-3-18-15,3-4-12 16,-1 0-14-16,-7 0-20 15,-4-4 7-15,-11-3 37 16,-2 2 20-16,-8 1 44 16,-1 4 31-16,0 0-11 15,0 0-34-15,0 0-27 16,5 0-3-16,5 0-30 16,6 0-52-16,5 0-3 15,9 0-130-15</inkml:trace>
  <inkml:trace contextRef="#ctx0" brushRef="#br0" timeOffset="28575.88">34317 1625 821 0,'0'0'206'0,"0"0"-143"15,0 0-16-15,0 0-19 16,0 0 1-16,0 0 1 16,0-18-22-16,0 18-8 15,0 0-10-15,0 9-6 16,0 14 10-16,0 12 6 15,0-1 0-15,0 0 0 16,0-5-5-16,-1-10-4 0,-3-8-12 16,1-4 5-1,3-7-15-15,0 0 8 0,0 0 17 16,0 0 6-16,0-10 5 16,0-15-3-16,0-10-1 15,2-10 0-15,13-9 0 16,6 1 0-16,1-3-1 15,-1 14-3-15,-1 10 3 16,-9 10 1-16,-6 10 16 16,0 9 11-16,-5 3-20 15,0 0-8-15,0 0 0 16,3 0-5-16,0 3-12 16,9 18 4-16,3 14 13 0,3 7 0 15,-2 8 1 1,1 5 1-16,-2-3-2 0,-5-3 0 15,-5-6 0-15,-3-9-4 16,-2-7-41-16,-15-8-45 16,-16-12-104-1</inkml:trace>
  <inkml:trace contextRef="#ctx0" brushRef="#br0" timeOffset="28750.94">34291 1685 946 0,'0'0'124'16,"0"0"-94"-16,0 0-15 0,0 0-10 15,0 0-4-15,0 0-1 16,114-28 0-16,-67 28-35 16,4 8-50-16,-3 5-128 15</inkml:trace>
  <inkml:trace contextRef="#ctx0" brushRef="#br0" timeOffset="30889.64">31800 5259 19 0,'0'0'311'16,"0"0"-292"-16,0 0-19 15,0 0 33-15,0 0 58 16,0 0 58-16,0-7-77 16,-4 0-11-16,1 2 15 0,-2-3-53 15,-2-1 14 1,1 0-30-16,-4 4-5 0,0-1-1 15,0 2-1-15,-1 1 0 16,2 1-1-16,-1 1 1 16,4 1-2-16,1 0 2 15,4 0 0-15,-4 0 0 16,-2 0 0-16,-3 0-1 16,-3 0 0-16,1 8-2 15,-1 9 2-15,5 3-1 16,0 4 2-16,5 3-7 15,3 3 2-15,0-5 2 16,3 1-2-16,9-3-6 16,-1-4 7-16,5-4-7 0,1-2 0 15,4-3-2 1,5-5 2-16,4-3-2 0,6-2 10 16,1 0-7-16,-7-3 0 15,-8-10 10-15,-7-4 18 16,-10-2 13-16,-4 0 1 15,-1-4-16-15,0-1 0 16,0 0-14-16,-5 3-1 16,-1-2-1-16,1 2 0 15,-4 1 1-15,4 1-1 16,-2 1 0-16,-3 0 0 16,-9 2-4-16,2 2 4 15,-10 3-2-15,-3 4 0 0,-2 4 2 16,1 3 0-1,-1 0-1-15,8 0 0 0,6 0-1 16,6 6-4-16,4 7-4 16,-2 4 8-16,4 2-1 15,1 3 3-15,0 0-2 16,2-1-1-16,3-1 3 16,0 1 0-16,0-3-1 15,14-2 1-15,6-2-1 16,5-6-3-16,2 0 4 15,5-3 0-15,0-1 0 16,3-2 0-16,-4-2 2 0,-4 0-2 16,-11 0 3-16,-5 0 7 15,2-12-1 1,-6-3 5-16,3-3-8 0,-1 0-3 16,-3-3 1-16,-6 2-4 15,0 0-4-15,0 2 0 16,-10 4-1-16,-9 3 2 15,-4 2 2-15,-6 7-2 16,-4 1-5-16,1 0 3 16,6 1 4-16,1 14-1 15,10 0 0-15,6 3-3 16,6 3 1-16,3 1 0 16,0 0 2-16,15-3 2 0,4-2 2 15,6-5 0-15,1-5-2 16,3-4 4-1,-11-3-3-15,-3 0-1 0,-4-7 7 16,-5-13-2-16,-3-6 4 16,-3 0-3-16,0 1-4 15,-15 3-2-15,-7 10-4 16,-4 10 1-16,0 2-3 16,-5 16-67-16,-1 11-85 15,4 3-156-15</inkml:trace>
  <inkml:trace contextRef="#ctx0" brushRef="#br0" timeOffset="35437.45">31972 4043 718 0,'0'0'132'16,"0"0"-55"-16,0 0-45 15,0 0-20-15,0 0 4 16,0 0 11-16,0 0 2 15,0-46-3-15,0 46-16 16,0 0-9-16,0 0-1 16,0 0-1-16,-7 2-6 15,-7 19 0-15,-5 7 6 16,-3 12-5-16,2 3 6 16,4 6-1-16,1 1 0 15,0-1-2-15,6-4 1 0,2-2-3 16,2-6 5-1,1-6-1-15,4-5 1 0,0-2-3 16,10-2-2-16,15-3 5 16,10-4 0-16,7-3-2 15,6-3 2-15,0-8-7 16,4-1 5-16,-5 0 1 16,-1-7 0-16,-5-10 2 15,-4-3 3-15,-4-5-4 16,-10-8 5-16,2-1 8 15,-9-7 8-15,0-7-6 16,0-3-9-16,-2-1 6 0,-3-2-11 16,-3 6 4-1,-4 6-5-15,-4 4 4 0,0 8 3 16,-4 3-7 0,-15 3 0-16,-1 3 0 0,-5 3 0 15,-2 2 1-15,3 4 0 16,0 2-1-16,-1 1 0 15,0 3-2-15,5 0 2 16,5 3 0-16,4 1-1 16,0 2 1-16,1 0 0 15,-1 0-1-15,-4 0 0 16,-1 0-1-16,-4 2 1 16,-3 13-5-16,8 4 0 15,-4 5 4-15,12 3-12 16,7 6-5-16,0 5 2 0,31 7 8 15,10 4 5-15,7 6 4 16,-2 1 0-16,-7-4 0 16,-9-6-2-16,-9-9-4 15,-12-7 5-15,-7-8 1 16,-2-6 0-16,0 1-1 16,-2-6 1-16,-13-3 0 15,-7 1 7-15,-1-2-7 16,-5-3 2-16,-3 5 1 15,-4 3-3-15,3 2-5 16,0 4-82-16,6 1-79 16,2-5-342-16</inkml:trace>
  <inkml:trace contextRef="#ctx0" brushRef="#br0" timeOffset="36153.95">31719 5269 677 0,'0'0'115'0,"0"0"-80"16,0 0 7-16,0 0-9 15,0 0 16-15,0 0-6 16,4-10-11-16,-4 10-14 16,0 0 4-16,0 0 0 0,0 0 2 15,0 0-13 1,0 0-11-16,0 0-2 0,0 0 1 15,0 0 0-15,0 0-5 16,0 7-4-16,0 8 10 16,0 1 1-16,0 4-1 15,-4 0 1-15,-2 4-1 16,1 1 0-16,0 6 0 16,3 4-6-16,2 4-29 15,0 3-23-15,0 5-41 16,0-5-157-16</inkml:trace>
  <inkml:trace contextRef="#ctx0" brushRef="#br0" timeOffset="36401.03">31630 5961 641 0,'0'0'164'0,"0"0"-163"0,0 0 9 16,0 0 3-16,0 0 11 15,0 0 12-15,5 47-16 16,5-22-13-16,-5 1-5 16,0 4-1-16,-4 1 1 15,-1 1-2-15,0 0-37 16,0 1-87-16,0-6-181 15</inkml:trace>
  <inkml:trace contextRef="#ctx0" brushRef="#br0" timeOffset="36603.69">31609 6505 315 0,'0'0'111'16,"0"0"-41"-16,0 0 51 15,0 0-52-15,0 0 1 16,0 0-25-16,30 82-28 0,-29-64-10 16,2 3-7-1,-1 4-13-15,-2 2-98 0,0 0-187 16</inkml:trace>
  <inkml:trace contextRef="#ctx0" brushRef="#br0" timeOffset="36752.22">31617 6948 721 0,'0'0'74'0,"0"0"-74"16,0 0 19-16,0 0 0 15,0 0-13-15,0 0-3 16,0 48-1-16,0-18-2 16,0 15-26-16,0 6-103 0,-2 2-59 15</inkml:trace>
  <inkml:trace contextRef="#ctx0" brushRef="#br0" timeOffset="36911.35">31573 7524 441 0,'0'0'13'16,"0"0"-8"-16,-9 97-2 15,8-56-2-15,0 2-1 16,-7 1 0-16,1-1-3 15,0-4-297-15</inkml:trace>
  <inkml:trace contextRef="#ctx0" brushRef="#br0" timeOffset="37519.71">31517 8238 450 0,'0'0'37'15,"0"0"-33"-15,0 0-1 16,0 0 2-16,0 0-5 16,0 0-5-16,0 108-57 15,0-79-101-15,0 3 51 16,0 3 112-16,0 1 6 16,0-4 79-16,0-2 26 15,3-5-99-15,7-4-6 0,0 0-4 16,-6-6-2-16,-1-3 0 15,-1-7 0-15,-2 2 2 16,0-3 54-16,0 0 2 16,0 2-21-16,0 2-1 15,0 5-28-15,0 3 2 16,3 3 5-16,7 4-3 16,-4 9-10-16,3 2 26 15,-7 0-18-15,-1-1-4 16,-1-6 16-16,0-9-6 15,0-2 23-15,0-6-30 16,0-4-7-16,0 0-2 0,0-1 0 16,0 1 1-16,0 1-1 15,0 3-1 1,0-1 1-16,0 3 25 16,0 0-1-16,0 2-8 0,0-2-9 15,0-1-4-15,0 4-3 16,0-2 0-16,0 1 2 15,0 1-2-15,0 0 1 16,0 2 0-16,-7 1 11 16,2 3 16-16,0-3-2 15,0 0-12-15,5 0-11 16,0-4-2-16,-1 4-1 16,-3-5-10-16,3-5-196 0,-2-8 181 15,3 0-311 1</inkml:trace>
  <inkml:trace contextRef="#ctx0" brushRef="#br0" timeOffset="38386.68">31703 5289 600 0,'0'0'111'15,"0"0"-65"-15,0 0-36 16,0 0 9-16,0 0 25 16,0 0-3-16,0 0-12 0,0 0-12 15,1 0 7-15,-1 0 2 16,0 0-8-16,0 0-10 15,0 0-7-15,0 0-1 16,0 0 0-16,0 5-2 16,-18-2 0-16,-12 3-1 15,-6-1-14-15,0-2-2 16,1-3 3-16,-4 2 7 16,-2-2-5-16,-5 2-37 15,-1-2-99-15,-8 0-250 16</inkml:trace>
  <inkml:trace contextRef="#ctx0" brushRef="#br0" timeOffset="38573.56">30924 5313 628 0,'0'0'80'16,"0"0"10"-16,0 0-13 15,0 0-66-15,0 0 18 16,0 0-24-16,-63-39-3 15,44 39-2-15,-12 6-62 16,0 3-125-16,-5-4-330 16</inkml:trace>
  <inkml:trace contextRef="#ctx0" brushRef="#br0" timeOffset="38736.11">30422 5346 388 0,'0'0'214'0,"0"0"-194"16,0 0 4-16,0 0 4 16,-113-52-22-16,83 52-6 15,-7 0-32-15,-7 0-115 16,-6 0-354-16</inkml:trace>
  <inkml:trace contextRef="#ctx0" brushRef="#br0" timeOffset="38912.71">29501 5351 298 0,'0'0'53'15,"0"0"39"1,0 0-82-16,-101-10-10 0,65 10-17 15,1 0-274-15</inkml:trace>
  <inkml:trace contextRef="#ctx0" brushRef="#br0" timeOffset="39416.12">28968 5336 331 0,'0'0'157'0,"0"0"-138"16,0 0-19-16,0 0 0 15,0 0-13-15,0 0 5 16,-102-39 8-16,71 39-4 16,-6 0-2-16,0 0 0 15,1 0 6-15,4 0 11 16,9 0-11-16,1 0 0 16,1 0-6-16,1 0 3 15,-2 0-8-15,-2 0 2 16,2 0 9-16,0 0 2 15,2 0 6-15,0 0 21 16,7-3 7-16,0-1-16 16,6 3 20-16,2-3 1 0,2 0 5 15,3 3 13-15,-1-1-25 16,0 2-26-16,1 0 8 16,-2 0 3-16,-1 0-11 15,-2 0-8-15,-4 0-1 16,-2 0-5-16,-1 0-7 15,1-4 10-15,1 3 3 16,2-1-1-16,1 2 1 16,7-2 0-16,-3 2 0 15,3 0 15-15,0-2-2 16,0 2-1-16,0 0-9 16,0 0-3-16,0 0-1 15,0 0-44-15,0 0-58 16,-3 0 11-16,1 2 34 15,-1 5-43-15,-2-3-117 0</inkml:trace>
  <inkml:trace contextRef="#ctx0" brushRef="#br0" timeOffset="43337.08">31584 9083 516 0,'0'0'84'0,"0"0"-50"16,0 0-1-16,0 0 37 16,0 0-7-16,0 0-10 15,0 0-12-15,0-9-13 16,-1 1-18-16,-13-2-5 16,-2 0 4-16,0 3 7 0,-1 4 1 15,7-1-7 1,-1 2-1-16,1 2-5 15,1 0-3-15,3 0-1 0,-3 0-1 16,3 12 0-16,5 5-2 16,1 1 3-16,0 3-2 15,0-2 2-15,7-1-3 16,8-2 2-16,7-3-6 16,6-8 0-16,6-5-2 15,1 0-2-15,-4 0 5 16,-8-9 2-16,-8-10 4 15,-12-2 0-15,-3-4 2 16,0 1-2-16,-5 2 2 16,-8 5 4-16,-5 5 6 0,3 5-1 15,-1 3 10-15,-8 4-16 16,-3 0-5-16,-1 9 0 16,3 7 0-16,7-4 5 15,10 4-3-15,8-2-2 16,0-2 0-16,0-2-2 15,6-3-4-15,14-7-22 16,5 0 22-16,-1 0 5 16,0-16 1-16,-9-2 0 15,-8-3 1-15,-3 7 0 16,-4 3 27-16,0 4 9 16,-5 3-18-16,-12 4 5 15,-11 0-18-15,-1 0-6 0,8 13-1 16,4-1 1-16,13-1-6 15,0-1 0 1,4-1-3-16,0-4-15 0,0-2-3 16,8-3-6-16,5 0 23 15,2-3 7-15,-5-11 1 16,-2-2 4-16,-6 2 3 16,-2 2 28-16,0 1 8 15,-2 4-15-15,-11 0-9 16,-2 4 0-16,-3 3-7 15,4 0-10-15,-1 0 0 16,4 0-1-16,3 7-4 16,7 9-45-16,1 7-26 0,0 0-25 15,6-5-188-15</inkml:trace>
  <inkml:trace contextRef="#ctx0" brushRef="#br0" timeOffset="48907.45">31819 8614 424 0,'0'0'130'15,"0"0"-48"-15,0 0 32 0,0 0-14 16,0 0-87-16,0 0 12 15,0 0 7-15,0 0-4 16,-16-33-12-16,16 33-7 16,0 0 5-16,-2 0 9 15,1 0-1-15,1 0 0 16,0 0-2-16,0 0-5 16,0 0-6-16,0 0-3 15,0 0-6-15,0 0-4 16,11 0-10-16,22 0-5 15,8 0 17-15,4 0 1 16,0 0-21-16,-6 0 11 16,-7 0 5-16,-4 0 3 15,-10 0 5-15,2 0-2 0,-8-7 2 16,-6 3-1-16,-3 2 7 16,-3 1 24-16,0 1-13 15,0 0-12-15,0 0-5 16,0 0-2-16,0 0-2 15,0 0-1-15,0 16-3 16,-7 14 5-16,-12 10-2 16,-6 12 3-16,-1 8 0 15,5 1 1-15,1-1-2 16,5-6 1-16,2-9 0 16,1-9 0-16,2-8 0 15,6-9 0-15,-5-6-35 0,6-8-9 16,-4-5-74-1,1 0-112-15</inkml:trace>
  <inkml:trace contextRef="#ctx0" brushRef="#br0" timeOffset="49131.91">31921 8830 656 0,'0'0'153'16,"0"0"-98"-16,0 0-17 15,0 0 5-15,0 0 4 16,0 0-13-16,0-6-10 16,9 2-21-16,10 2-3 0,7 2-1 15,3 0 0-15,7 0-10 16,0 0-27-16,3 0-61 16,-1 0-122-16,-4-8-436 15</inkml:trace>
  <inkml:trace contextRef="#ctx0" brushRef="#br0" timeOffset="49317.74">32321 8749 336 0,'0'0'518'0,"0"0"-451"0,0 0-9 15,0 0-51 1,0 0 2-16,0 0-1 0,-6-40-8 15,7 40-45-15,16 0-84 16,0 0-104-16</inkml:trace>
  <inkml:trace contextRef="#ctx0" brushRef="#br0" timeOffset="49750.31">32499 8525 708 0,'0'0'153'0,"0"0"-75"0,0 0-11 16,0 0-44-16,0 0-20 15,0 0 5-15,114-49 9 16,-84 49-15-16,-10 0-2 15,-11 22-1-15,-9 3-3 16,0 10 4-16,-14 0-1 16,-12 1 2-16,1-2-2 15,10-5-8-15,9-5-16 16,6-1 2-16,0-5-4 16,12-2-1-16,7 0 0 15,-4-2 22-15,-4 0 2 0,-5-2 4 16,-5-4 3-1,-1-1 6-15,0-1 6 0,0 0 16 16,-12 0-8 0,-7 1-4-16,-3-4-16 0,1 1-1 15,-1-2-2-15,2 1-1 16,-1-1-59-16,5-2-53 16,1 0-169-16</inkml:trace>
  <inkml:trace contextRef="#ctx0" brushRef="#br0" timeOffset="50133.58">32903 8598 632 0,'0'0'275'0,"0"0"-196"16,0 0-46-16,0 0-21 15,0 0 3-15,0 0-7 16,26 6-8-16,-16 19-1 16,1 11 1-16,-3 3 1 15,-5 4 0-15,-3 1-1 16,0-3 0-16,0-4-4 16,0-7-5-16,-7-10 0 15,-1-8 3-15,6-7 0 16,2-5 3-16,0 0 3 15,10-19 27-15,17-13-26 0,11-11 6 16,7-6 4-16,2-7-8 16,-1-3-3-1,-7 8 1-15,-5 12-1 0,-17 14 4 16,-8 15 2-16,-9 8-6 16,0 2-36-16,0 10-176 15,-24 10-214-15</inkml:trace>
  <inkml:trace contextRef="#ctx0" brushRef="#br0" timeOffset="58516.27">29054 4699 552 0,'0'0'57'0,"0"0"-3"0,0 0-50 16,0 0-4-16,0 0 10 15,0 0 66-15,0 0-4 16,9 0-20-16,-9 0-26 16,0 1-19-16,0-1 5 15,0 2-3-15,0-2 6 16,4 0-11-16,-4 0 3 15,1 4-7-15,-1-3 0 16,0 6-1-16,0 5 1 16,0 6-6-16,0 6 6 15,0 3 1-15,0 1 0 16,0 2-1-16,0-4 0 16,0 0 4-16,15-5-8 15,6 0 8-15,4-6-8 16,-1-3 9-16,2-5-9 0,-2-5 8 15,1-2-2-15,-4 0 0 16,2 0-1-16,0-19 0 16,-2-5 5-16,1-3-5 15,-6-5 7-15,-6-3-1 16,-8 3 32-16,-2-2-39 16,0 1 20-16,-6 4 14 15,-9 6-25-15,0 0-1 16,1 6-6-16,0 2 8 15,2 3-8-15,-6 3 0 16,1 2-2-16,-4 3 0 0,0 2-4 16,2 2-1-1,4 0-6-15,3 0-13 16,2 12-8-16,3 3-13 0,5 4-2 16,2 5-5-16,0-1-51 15,24-2-60-15,7-5-123 16</inkml:trace>
  <inkml:trace contextRef="#ctx0" brushRef="#br0" timeOffset="58791.89">29604 4809 756 0,'0'0'154'0,"0"0"-42"16,0 0-54-16,0 0-34 16,0 0-6-16,0 0 23 15,1-65-31-15,3 57-3 16,1 1-4-16,-2 1-1 16,-3 3-4-16,0 3-4 15,2 0-17-15,-1 0-34 16,5 0-25-16,2 6-24 15,2 11-7-15,-4-2-132 16</inkml:trace>
  <inkml:trace contextRef="#ctx0" brushRef="#br0" timeOffset="59298.4">29910 4643 630 0,'0'0'130'0,"0"0"-25"16,0 0-69-16,0 0-6 15,0 0-15-15,0 0 10 16,-7-72-6-16,2 68-15 16,-3 4 3-16,-4 0-7 15,-4 0-5-15,-8 10 3 16,3 9 1-16,5 3 1 0,5 3-1 15,6-1-2-15,5 1-2 16,0-6 1-16,2-3 3 16,13-4-3-16,6-4-1 15,3-5-9-15,-3-3 7 16,-1 0-2-16,-3-6 1 16,-5-11 8-16,1-3 0 15,-3 1-2-15,-4 0 2 16,-4 5 6-16,2 1-2 15,-3 6 33-15,-1 2 0 16,0 3-14-16,0 2 4 16,0 0-4-16,0 0-20 15,0 0-3-15,0 14-5 16,0 13 0-16,0 15 3 0,-5 11 2 16,-3 10 0-16,-5 4 0 15,1 1 0-15,-3-1-19 16,-5-4-72-16,-2-16-59 15,5-13-376-15</inkml:trace>
  <inkml:trace contextRef="#ctx0" brushRef="#br0" timeOffset="60415.01">30102 4820 247 0,'0'0'90'0,"0"0"75"15,0 0-59-15,0 0-37 16,0 0-15-16,0 0-38 16,0 0 54-16,0-30-67 15,0 27 2-15,0 3 18 16,0-2-11-16,0-1 11 16,0-1 15-16,0-1-9 15,0 0-28-15,0 1 8 16,0-1 0-16,0-2-7 15,0 2 1-15,5-1-2 0,2-1-1 16,3 2 0 0,-1-1 0-16,1 1-2 0,0 2 2 15,-4 2-1 1,1-2 1-16,-4 3 0 0,2 0-1 16,0 0-2-16,2 9-1 15,-2 15 1-15,-4 5 0 16,-1 5-3-16,0 2 4 15,0-1 0-15,-3-7 1 16,-7-3-1-16,0-5 0 16,0-7 2-16,4-6 3 15,1-4-2-15,5-3-1 16,0 0 1-16,0 0-1 16,0 0 4-16,0-16-4 15,11-11-10-15,7-1 0 0,6-1 5 16,-8 12-2-16,-1 6 7 15,-10 8 1 1,-4 3-1-16,-1 0-3 0,0 1-5 16,0 17 5-16,0 1 2 15,1 1-4-15,3-2 4 16,2-6-17-16,3-3-18 16,-3-4-27-16,3-5-45 15,1 0 39-15,1 0-21 16,-1-15 68-16,1-1 22 15,-1 3 99-15,-5 3 26 16,-2 6-19-16,-1 3-19 0,-2 1-55 16,2 0-32-16,1 0-4 15,4 10 2-15,3 4 1 16,-4 1 0-16,3 0-1 16,1-4 0-16,-4-1-13 15,6-4-36-15,3-2-14 16,5-4-84-16,0 0-184 15</inkml:trace>
  <inkml:trace contextRef="#ctx0" brushRef="#br0" timeOffset="60814.52">30591 4821 474 0,'0'0'331'0,"0"0"-225"16,0 0-36-16,0 0-43 15,0 0-16-15,0 0-1 0,0-14-10 16,-5 25-4-16,-6 12 0 15,-4 8 4-15,3-2 1 16,-1-2-1-16,6-4-5 16,3-2 5-16,-2-6-1 15,6-7 1-15,-4-6-1 16,4-2 0-16,0 0-1 16,0 0 2-16,0 0 0 15,0-19-14-15,0-9-13 16,11-5 9-16,9-6 16 15,5-9 1-15,0 1-3 16,-4 5-1-16,1 8 5 16,-10 12 20-16,-2 9 0 0,-7 8 7 15,-3 5 0 1,0 0-11-16,0 0-16 0,0 0-3 16,1 10-7-16,3 15 2 15,-2 10 6-15,1 3-1 16,3 0 3-16,1-1 0 15,-3 0-1-15,0-1-33 16,-4-4-60-16,-9-8-158 16</inkml:trace>
  <inkml:trace contextRef="#ctx0" brushRef="#br0" timeOffset="60989.45">30569 4917 352 0,'0'0'554'16,"0"0"-444"0,0 0-84-16,0 0-26 0,0 0 0 15,99-43 6-15,-73 43-6 16,2 0-35-16,-3 0-157 16,-8 0-450-16</inkml:trace>
  <inkml:trace contextRef="#ctx0" brushRef="#br0" timeOffset="89691.46">9721 9235 383 0,'0'0'52'0,"0"0"-52"16,0 0 1-16,0 0-1 16,0 0 42-16,0 0 4 15,0 0-1-15,0 0-4 16,0 0-9-16,-89-2-18 15,89 2 17-15,-3 0-6 16,3 0-14-16,0 0-2 16,0 0 1-16,0 0 4 15,0-2 3-15,0 0 8 0,3-6-11 16,34-5-8 0,14-7-5-16,21-4 5 15,11-1 13-15,5 1-4 0,4 4-11 16,-5 5-2-16,-6 4-2 15,-16 6 0-15,-13 5-9 16,-12 0-69-16,-18 0-97 16</inkml:trace>
  <inkml:trace contextRef="#ctx0" brushRef="#br0" timeOffset="89910.67">9714 9357 390 0,'0'0'509'15,"0"0"-454"-15,0 0-53 16,0 0-2-16,0 0-6 16,0 0 6-16,127-35-2 15,-52 24 3-15,9 2-2 16,-4 4-51-16,-7 0-127 15,-15-8-312-15</inkml:trace>
  <inkml:trace contextRef="#ctx0" brushRef="#br0" timeOffset="103197.72">36707 9164 260 0,'0'0'175'0,"0"0"-138"0,0 0-14 16,0 0 6 0,0 0 10-16,0 0-9 0,0 0-19 15,-5-4-6-15,5 4-1 16,0 0-2-16,-3 0 1 16,0-3 9-16,-2 3-4 15,-4 0-7-15,-2-5 3 16,-5 4-1-16,-3 0 0 15,2-4-1-15,-3 4 12 16,3-1-8-16,-1-1-5 16,7 1 1-16,3 0-1 0,1 2 1 15,5 0 1 1,1 0-1-16,1 0-2 0,0 0 0 16,0 0 2-1,0 0-2-15,0 0-6 0,0 0 2 16,1 0-3-16,22 0 4 15,10 0 3-15,11 7-1 16,7 1-23-16,1-1-75 16,-6-7-109-16</inkml:trace>
  <inkml:trace contextRef="#ctx0" brushRef="#br0" timeOffset="103431.6">36712 9180 377 0,'0'0'222'15,"0"0"-164"-15,0 0 8 0,0 0 15 16,0 0-25-16,0 0-22 16,-52-2-23-16,52 2-10 15,0 0-1-15,12 0-18 16,23 0 2-16,14 10 14 15,7 4-51-15,0-2-97 16,-7-3-23-16,-14-4-243 16</inkml:trace>
  <inkml:trace contextRef="#ctx0" brushRef="#br0" timeOffset="103705.38">36448 9236 486 0,'0'0'121'0,"0"0"-92"15,0 0-1-15,0 0 2 0,0 0 14 16,0 0-29-1,46 0-15-15,10 0 1 0,6 7 0 16,8 1-1-16,-3 1-69 16,-9-6-34-16,-7-3-166 15</inkml:trace>
  <inkml:trace contextRef="#ctx0" brushRef="#br0" timeOffset="103890.67">36697 9292 804 0,'0'0'102'0,"0"0"-96"15,0 0-6 1,0 0-3-16,0 0-15 0,0 0 9 16,109 10-36-16,-48-4-129 15,-7-6-151-15</inkml:trace>
  <inkml:trace contextRef="#ctx0" brushRef="#br0" timeOffset="108172.99">31023 8984 99 0,'0'0'71'0,"0"0"-37"16,0 0 45-16,0 0 3 16,0 0-6-16,0 0-22 0,-11-1-17 15,11-4 24-15,0 3-17 16,0 2-8-16,0-3 2 16,0 3-17-16,0 0-8 15,0 0-8-15,0 0-2 16,0 0-2-16,0 0-1 15,0 0 1-15,0 0 0 16,0 0 1-16,0 0 2 16,0 0-4-16,0 0 0 15,0 0-1-15,0 0 0 16,-1 0 1-16,1 0-8 16,0 0 8-16,0 5-2 15,0 2-3-15,0 0-9 16,0 1-18-16,0 1-38 0,0-4-63 15,-4-5-160 1</inkml:trace>
  <inkml:trace contextRef="#ctx0" brushRef="#br0" timeOffset="108299.37">31023 8984 384 0</inkml:trace>
  <inkml:trace contextRef="#ctx0" brushRef="#br0" timeOffset="108408.66">31023 8984 384 0,'-22'6'84'0,"22"-6"-69"15,0 0-15-15,0 0 2 0,0 7-2 16,0-4 0-16,0 6 0 0,0 2-3 16,0-1-30-16,0-3-77 15</inkml:trace>
  <inkml:trace contextRef="#ctx0" brushRef="#br0" timeOffset="108636.93">30980 9057 388 0,'0'0'97'15,"0"0"-60"-15,0 0 38 16,0 0-27-16,0 0-9 16,0 0-29-16,0-4-10 15,0 4-12-15,2-2-13 16,-2 2-4-16,4 0-24 16,-3-1-44-16,4 0-50 15,-1-2-115-15</inkml:trace>
  <inkml:trace contextRef="#ctx0" brushRef="#br0" timeOffset="109953.24">30980 9057 188 0,'21'-43'151'16,"-21"35"-70"-16,0 1-47 0,2-2-6 15,1 3 24-15,-3 0-5 16,1 0-21-16,0 2 1 16,-1 2-10-16,0-1 16 15,0 3-7-15,0 0-10 16,0 0-16-16,0 0 0 15,0 0-5-15,0 9-7 16,-1 6 12-16,-5 2 0 16,0-1-1-16,-2-2 1 15,7-2-1-15,0-1 1 16,-2-2-1-16,1-4 1 16,2-3 0-16,0-2 0 15,0 0 0-15,0 0 1 16,0 0 7-16,0-16-6 15,0-5-2-15,0-6 4 0,12 1-4 16,-1-5 1-16,2 5-1 16,-6 4 0-16,1 4 0 15,-6 10 0-15,0 2 4 16,-2 6 3-16,0 0 6 16,0 0-3-16,0 0-4 15,0 0-6-15,0 4-4 16,0 13 4-16,0 6 4 15,-2-1-1-15,-4 0-1 16,0-5-4-16,3-4 8 16,2-4-10-16,1-6 9 0,-1 1-10 15,1-4 10 1,-4 0-5-16,4 0 1 16,0-4 9-16,0-14-10 0,0-6-10 15,0-3 0-15,0 2 7 16,4 0-13-16,1 11-1 15,-3 3 13-15,2 8 4 16,-4 3-1-16,0 0 0 16,0 3-4-16,0 17-4 15,-5 10 5-15,-9 2 4 16,3 1 4-16,1-2-4 16,3-3 0-16,2-9 0 15,1-2-7-15,3-9-30 16,1-3-13-16,0-5-14 0,0 0 53 15,0-13-2-15,0-11-155 16,0-6 2-16,1-1 119 16,8-4 39-16,-2 8 8 15,1 6 99-15,-6 13 68 16,2 8-56-16,-4 0-86 16,0 10-25-16,-9 22 0 15,-8 10 51-15,-3 3-13 16,4 2-22-16,-1-5-8 15,4-4-2-15,1-8-3 16,2-6-3-16,5-7 0 16,0-8 0-16,5-6 0 0,0-3 0 15,0 0 0-15,0-22-3 16,9-15-75-16,7-8-22 16,2-9 60-16,1-8-10 15,-2 4-15-15,-3 7 56 16,-4 14 9-16,-4 12 77 15,-5 15 1-15,-1 9-24 16,0 1-4-16,0 0-41 16,0 17-9-16,0 9 0 15,0 11 12-15,0 0-4 16,-5 1-5-16,3-6-1 16,-3-4-2-16,2-10 0 15,2-6 0-15,0-6 0 16,-2-6-1-16,1 0 0 15,2 0 1-15,0-18 0 0,0-10-17 16,0-6-26-16,0-5 22 16,2 2 14-16,7 1 7 15,0 10 0-15,-3 6 0 16,-2 11 6-16,-3 6 47 16,-1 3-17-16,0 0-29 15,0 20-6-15,-4 9 21 16,-6 6 13-16,0-1-25 15,3-4-3-15,0-4-6 16,2-5 0-16,2-9-1 0,2-5 0 16,1-5 0-1,0-2-7-15,0 0 2 0,0-21-1 16,16-12-42 0,-1-6-17-16,-3-1 47 0,-7 6 18 15,-5 13 6-15,0 11 60 16,0 10-20-16,0 0-35 15,-15 24-11-15,-2 17 0 16,-4 7-3-16,6 4 3 16,6-5-46-16,1-11-169 15</inkml:trace>
  <inkml:trace contextRef="#ctx0" brushRef="#br0" timeOffset="111535.75">30227 8397 548 0,'0'0'58'0,"0"0"-14"16,0 0 27-16,0 0-38 15,0 0 9-15,0 0 16 16,0 0-18-16,0-32-23 15,0 30-1-15,0 2 5 16,-4-1-5-16,-6-2-3 0,-2 3-10 16,-3 0-3-1,-2 0 1-15,2 0-1 0,5 0 0 16,5 6-3-16,2 6-1 16,0 4 2-16,3 5-3 15,0 7 5-15,3 6-1 16,19 1-1-16,7 1 2 15,7-2 5-15,-1-4-4 16,-3-5-2-16,-8-7 2 16,-8-2-2-16,-11-4 1 15,-5 1-1-15,0-3 0 16,-15 4 1-16,-15 2 2 16,-8-2-2-16,-3-5 0 0,-1 1-10 15,0-7-22 1,7-1-33-16,9-2-111 0,7-8-171 15</inkml:trace>
  <inkml:trace contextRef="#ctx0" brushRef="#br0" timeOffset="111738.45">30189 8327 787 0,'0'0'41'15,"0"0"-26"-15,0 0 5 16,0 0-17-16,0 0 4 16,0 0-3-16,65-48-4 0,-36 48 2 15,2 0-2-15,7 3-2 16,-1 10-95-16,-2-3-188 16</inkml:trace>
  <inkml:trace contextRef="#ctx0" brushRef="#br0" timeOffset="112068.56">30559 8291 702 0,'0'0'102'0,"0"0"-68"16,0 0-34-16,0 0-2 16,0 0-1-16,0 0 6 15,91 111-2-15,-78-61 1 16,-6 1 1-16,-2-7-1 0,-1-10-2 15,-4-9 0-15,0-12-1 16,0-6 2-16,0-6 2 16,0-1-2-16,2-5 19 15,6-26 27-15,3-14-46 16,7-16-1-16,0-5 1 16,2 2 1-16,4 12-2 15,0 21 9-15,-9 11-6 16,2 19-3-16,-6 1-11 15,-7 15-70-15,-4 28-41 16,0 11-57-16,-22 9-342 16</inkml:trace>
  <inkml:trace contextRef="#ctx0" brushRef="#br0" timeOffset="115984.73">32456 2503 214 0,'0'0'91'16,"0"0"-78"-16,0 0-10 16,0 0 13-16,0 0 53 15,0 0-16-15,0 0-29 16,0 0-15-16,0 0-8 15,0 0 4-15,0 0-5 16,0 0 0-16,0 0 0 16,0 0-3-16,0 1 0 15,0-1-3-15,0 0 5 16,0 0-1-16,0 0 4 16,0 0-2-16,0 0 0 15,-5 0-10-15,-9 2-16 0,-4 0-9 16,0-2 6-1,0 0 18-15,-1 0 11 0,2 0 5 16,1 0-3-16,1 0 5 16,0 0 11-16,4 0-7 15,1 0-6-15,5 0-3 16,0 0-2-16,5 1 0 16,0 1 0-16,0 0 0 15,0 0 2-15,0-1-2 16,0 0 0-16,0 1 0 15,0-2 1-15,0 0-1 16,0 2 1-16,0-2 1 0,0 0 9 16,0 2-3-1,0-2-1-15,0 0-5 0,0 0-1 16,0 0 2 0,0 0 0-16,13 0 13 0,4 0 11 15,4 0 18-15,10 0-19 16,3 0-19-16,6-2-5 15,6-2-2-15,5 2 0 16,3-2 0-16,4 1 0 16,-3 1-1-16,-7 2-21 15,-8 0-27-15,-14 0-30 16,-11-2-107-16</inkml:trace>
  <inkml:trace contextRef="#ctx0" brushRef="#br0" timeOffset="116206.04">32162 2623 458 0,'0'0'63'0,"0"0"-63"15,0 0-36-15,0 0 34 16,0 0 2-16,99 16 3 16,-44-12-3-16,6-3 0 0,1-1-71 15</inkml:trace>
  <inkml:trace contextRef="#ctx0" brushRef="#br0" timeOffset="118078.15">31017 8945 375 0,'0'0'65'16,"0"0"-51"-16,0 0 19 15,0 0 56-15,0 0-17 16,0 0 10-16,18-50-67 15,-18 43 18-15,2-2-16 16,-2-1-11-16,5-3-6 0,1-6 0 16,4-10-51-16,2-10-102 15</inkml:trace>
  <inkml:trace contextRef="#ctx0" brushRef="#br0" timeOffset="118259.45">31126 8186 820 0,'0'0'6'0,"0"0"15"15,0-108-20-15,6 76-1 16,5 0 0-16,2 2-3 16,1-2-15-16,1 0-9 0,3-5-111 15,0-10-33 1</inkml:trace>
  <inkml:trace contextRef="#ctx0" brushRef="#br0" timeOffset="118434.27">31277 7465 716 0,'0'0'5'16,"0"0"24"-16,16-89-29 15,-5 56-1-15,3-4-11 16,-4 5-24-16,0 4-9 15,-5 4 19-15,-2 1-51 16,0-3-159-16</inkml:trace>
  <inkml:trace contextRef="#ctx0" brushRef="#br0" timeOffset="118600.98">31427 6682 629 0,'0'0'1'15,"0"0"-1"-15,-11-95-15 16,11 61-3-16,0-5-31 16,0-1-3-16,0-7-23 15,0-3-71-15,0-3-101 16</inkml:trace>
  <inkml:trace contextRef="#ctx0" brushRef="#br0" timeOffset="118738.93">31372 5951 455 0,'0'0'5'0,"0"0"-10"15,0 0 2-15,0-108-41 16,14 74-31-16,1 2-101 16</inkml:trace>
  <inkml:trace contextRef="#ctx0" brushRef="#br0" timeOffset="119016.83">31450 5554 1 0,'0'0'308'0,"0"0"-275"0,0 0-33 15,28-88-117-15,-22 65 81 16,2 0 36-16,-6 1 66 16,-2 4 3-16,0-1-4 15,0 2 21-15,1 3-40 16,8 1 6-16,2-3-52 15,2 2-53-15,1-7 8 16,-4 4 30-16,0-2 15 16,-8 5 3-16,1 4 33 15,-3 2-26-15,0 3 64 16,0-1-70-16,0 2-4 16,-15 4-31-16,-4 0-51 15,1 0-68-15,2-1-96 16</inkml:trace>
  <inkml:trace contextRef="#ctx0" brushRef="#br0" timeOffset="119331.04">30924 5260 32 0,'0'0'0'15</inkml:trace>
  <inkml:trace contextRef="#ctx0" brushRef="#br0" timeOffset="119700.07">29439 5230 273 0,'0'0'0'15</inkml:trace>
  <inkml:trace contextRef="#ctx0" brushRef="#br0" timeOffset="119813.53">29283 5226 138 0,'-26'0'15'0,"-2"0"-15"0</inkml:trace>
  <inkml:trace contextRef="#ctx0" brushRef="#br0" timeOffset="120044.99">28751 5141 511 0,'0'0'23'0,"0"0"-23"15,0 0-26-15,0 0-63 16,-95-16 19-16,77 16-18 15,5 0 70-15,-2 0-1 0,1 0 19 16,3 0 40 0,1 0-9-16,4 0-31 15,-3 0-2-15,3 0-5 0,-1 0-74 16,2 0-94-16,5 0 175 16,0 0 25-16,0 0 96 15,0-3-55-15,17-1-66 16,9 1 0-16,5 1-3 15,-1-1-139-15</inkml:trace>
  <inkml:trace contextRef="#ctx0" brushRef="#br0" timeOffset="120267.31">29033 5110 61 0,'0'0'158'0,"0"0"-53"16,0 0-32-1,0 0-18-15,112 5-12 0,-80-5-9 16,0 3-25 0,4 1-9-16,2-4-4 0,2 0-22 15,6 0 1-15,1 0 0 16,6 0 16-16,6 0-1 16,3 0-22-16,0 0-41 15,0 0-156-15</inkml:trace>
  <inkml:trace contextRef="#ctx0" brushRef="#br0" timeOffset="120364.68">30077 5122 249 0,'0'0'14'0,"0"0"-14"16,102 0-6-16,-58 3-67 16</inkml:trace>
  <inkml:trace contextRef="#ctx0" brushRef="#br0" timeOffset="120533.67">30460 5132 81 0,'0'0'149'0,"0"0"-132"16,0 0-17-16,120 0-24 16,-84 0 8-16,1 0-117 15,-1 0 133-15,-5 0 67 16,-4 0 20-16,0-3 18 16,-2-1-11-16,1 1-54 15,4-1-19-15,7 3-21 0,5 1-1 16,9 0-60-1,1 0-143-15</inkml:trace>
  <inkml:trace contextRef="#ctx0" brushRef="#br0" timeOffset="120655.93">31304 5117 145 0,'0'0'62'16,"0"0"-30"-16,0 0-32 16,0 0-1-16,0 0-55 15</inkml:trace>
  <inkml:trace contextRef="#ctx0" brushRef="#br0" timeOffset="124915.14">31068 4871 480 0,'0'0'33'16,"0"0"-27"-16,0 0 13 16,0 0 50-16,0 0-4 15,0 0 12-15,0 0-31 16,0 0-22-16,0 0-9 0,0 0-7 15,0 0-6-15,0 0 0 16,0 0-2-16,0 0 0 16,0 0-1-16,0 0-1 15,0 0-7-15,0 3-1 16,0 1 7-16,2-3-8 16,-2 1 3-16,0-2 6 15,0 0 2-15,0 0 1 16,0 0 0-16,-2 0 3 15,-8 0-4-15,-1 0 2 16,2-3 0-16,8-8 2 16,1-5 6-16,0-1 8 15,10-3-18-15,11 1-6 0,1 4 0 16,-2 5-2-16,-4 4 3 16,-1 5-2-16,1 1 2 15,-3 0-2-15,2 0 2 16,-1 1-4-16,1 10 1 15,-5-1-7-15,-3-2-1 16,-4 1-33-16,-3-2 35 16,0-2 6-16,-20 2 8 15,-12-5 3-15,-7 2 4 16,2-4-4-16,4 0 11 16,8 0 15-16,10-9 20 15,9-2-44-15,6-3 7 0,0-1-3 16,8 0-9-1,15 2-16-15,4 2 5 16,-1 4 0-16,-1 5 4 16,-4 2 0-16,-1 0 6 0,-5 0-2 15,-4 2-2-15,-5 7 3 16,1 0 0-16,-7 0 0 16,0 0-4-16,0-2-2 15,-13 0 8-15,-10-6 2 16,-5-1 2-16,-2 0 0 15,4 0 12-15,3-10 20 16,5-4-17-16,1 1-5 0,11-3-13 16,6 1 6-16,0-3-7 15,10-2-6-15,18 3-7 16,9 4-19-16,3 4 1 16,-2 7 7-16,-7 2-8 15,-11 0-6-15,-5 0-11 16,-12 4-88-16,-3-2-267 15</inkml:trace>
  <inkml:trace contextRef="#ctx0" brushRef="#br0" timeOffset="125848.07">31266 3796 610 0,'0'0'63'15,"0"0"-2"-15,0 0-17 16,0 0 2-16,0 0-23 15,0 0 8-15,0-19-3 16,0 19-16-16,0 0-9 16,0 0-2-16,0 0 4 15,-4 0-5-15,4 0-6 16,-5 0 5-16,-8 7 0 0,-7 16 1 16,-1 6 0-16,-4 3 0 15,4 1-1-15,5 3 1 16,1-5 0-16,5 0 0 15,1-3 0-15,7-2 0 16,-2 0 0-16,4 2 0 16,0-3-1-16,0 3 1 15,0-3 0-15,9-3-1 16,2-1 1-16,4-5 0 16,5-6-1-16,1 1 1 15,1-9 0-15,10-2 0 0,5 0 1 16,4 0 0-1,4-16 0-15,-3-3 0 0,-5-4-1 16,-2-3 6 0,-8-4-4-16,-2-4 4 0,-5-3 12 15,-6-2 17-15,1-5-6 16,-1-4-22-16,-2-2 1 16,-2 2-5-16,-1 2-6 15,-8 6 7-15,1 5-1 16,-2 5-3-16,0 5 0 15,-2 2 2-15,-14 5 2 16,0 2-4-16,-3 5 0 0,-1 0 0 16,1 6-6-16,-2 5-3 15,-3 0 2-15,-2 0-24 16,-1 12 22-16,-3 7 3 16,2 4 3-16,3 2 1 15,7 2-4-15,5 2-9 16,7 1-2-16,1 3-2 15,5 0 2-15,0 3 1 16,0-3 8-16,5 0 0 16,7-3 7-16,7 2 1 15,4-4 0-15,7 1-1 16,-2-2 0-16,1-3 1 16,-7-1-2-16,-3-3-9 15,-9-4 10-15,-7 0 0 16,-3-2-2-16,0 0-1 0,-13-1 2 15,-13-2 2-15,-4-3 1 16,3-2 1-16,2-4-4 16,8-2-3-16,2 0-83 15,9-2-130-15</inkml:trace>
  <inkml:trace contextRef="#ctx0" brushRef="#br0" timeOffset="126249.32">31855 3263 577 0,'0'0'119'15,"0"0"-30"-15,0 0-31 16,0 0 9-16,0 0-18 16,0 0-1-16,0-29-23 15,0 29-14-15,0 0-4 16,0 0 8-16,0 0 1 0,0 0-6 15,0 0-8 1,0 0-2-16,0 25-9 16,0 11 6-16,0 14 3 15,0 6 0-15,0 1 0 0,0 6 0 16,8 1-9-16,-8-7-86 16,0-24-175-16</inkml:trace>
  <inkml:trace contextRef="#ctx0" brushRef="#br0" timeOffset="127418.17">32196 3375 0 0,'0'0'574'16,"0"0"-510"-16,0 0-54 15,0 0-1-15,0 0 38 16,0 0 21-16,0-13-29 15,0 13-22-15,0 0 33 16,0 0-19-16,6-3-21 0,8 1-4 16,13-1-6-16,17-4-1 15,16 5 1-15,12-3-6 16,8 1 6-16,4 0-10 16,3-1-6-16,-8 0 16 15,-6-3-3-15,-12-3 2 16,-15 1-6-16,-14 0-1 15,-12 1-6-15,-13-2 6 16,-7-3 7-16,0-1-1 16,-15 0 1-16,-13-3 1 15,-8 0 1-15,-2 4 5 16,3 4 3-16,14 1 26 16,10 5-22-16,7 3-3 15,4 1-10-15,0 0-13 16,10 0-20-16,20 1 27 0,11 10 3 15,7 5 2-15,-1 0-3 16,-7 5-27-16,-12 1 18 16,-13 2 2-16,-14 3 7 15,-1 0-2-15,-11 3 5 16,-17 0 1-16,-2 1 1 16,4-4 1-16,5 0-2 15,6-4-4-15,9 0-1 16,6-3-80-16,0-12-53 15,27-6-214-15</inkml:trace>
  <inkml:trace contextRef="#ctx0" brushRef="#br0" timeOffset="127679.19">33501 3076 803 0,'0'0'105'0,"0"0"-61"15,0 0-28-15,0 0-15 16,0 0-1-16,0 0-8 16,-16 11 6-16,16 23 2 15,0 8 0-15,6 5 1 0,6 1-1 16,1-1 0-1,-11-5-1-15,-2-5-9 0,0-5-70 16,-26-18-120-16</inkml:trace>
  <inkml:trace contextRef="#ctx0" brushRef="#br0" timeOffset="127898.02">33435 2856 882 0,'0'0'35'16,"0"0"-19"-1,0 0-8-15,0 0-7 0,0 0 3 16,0 0-4-16,25-55-10 16,-8 72-29-16,12 8-15 15,4-1-101-15,9-5-149 16</inkml:trace>
  <inkml:trace contextRef="#ctx0" brushRef="#br0" timeOffset="129515.23">34035 2811 863 0,'0'0'116'0,"0"0"-83"15,0 0-32-15,0 0-1 16,0 0-17-16,0 0 11 16,1 83 6-16,6-23 0 15,1 5 4-15,0-4-3 16,4-3-1-16,-5-9-1 16,0-5 1-16,-2-12 0 15,-1-12 0-15,0-10-1 16,-4-6 1-16,0-4-2 15,0 0 2-15,0-6 1 0,-15-19-1 16,-7-7-20 0,-4-5 8-16,-4 6 12 0,4 5 2 15,5 7 26 1,-5 8-15-16,1 5-12 0,-7 5 0 16,-3 1-2-16,2 1 1 15,-2 16-1-15,4 5-5 16,6 4 3-16,12-1 1 15,11 1 2-15,2-2-1 16,8-2-3-16,32-7 3 16,18-5-2-16,15-8 2 15,15-2-8-15,5-5-12 16,-6-17-10-16,-6-8 12 16,-14 0 8-16,-16 1 11 15,-18 3 0-15,-14 3 0 16,-13 5 3-16,-6 2 28 0,0 0-9 15,-21 5-3-15,-4 3-13 16,-2 4-5-16,1 4 8 16,0 0-5-16,10 0-3 15,3 7-1-15,8 7-1 16,5 2-1-16,0-1 2 16,13 3-1-16,19-5-4 15,14-2 0-15,13-7-7 16,12-4-28-16,7 0-20 15,-5-2-15-15,-6-12-31 16,-10-7 79-16,-20 3 27 0,-9-2 56 16,-14 4 51-16,-9 2-12 15,-5 3-36-15,0 1-10 16,0 2-34-16,0 1 5 16,-4 2-19-16,-2 3-1 15,6 2-2-15,-4 0-1 16,4 0-25-16,0 0-42 15,0 0-20-15,4 0 56 16,13 2 12-16,4-1-5 16,-1 1 6-16,-1 0 13 15,-6-2 6-15,-5 0 2 16,-5 0 39-16,-1 0 14 16,-2 0 3-16,0 0-25 15,0 0-8-15,3 0-5 16,4 0-9-16,1 0-9 15,5 0-2-15,2 0-1 0,-1 0-19 16,1 0-7-16,-1 5 17 16,-7 1 8-16,-2 0-2 15,-1-3 5-15,-4-1 0 16,4-2 1-16,-4 0 0 16,0 0 5-16,1 0 30 15,0 0-3-15,-1 0 6 16,4 0-26-16,-3-5-12 15,-1 1 10-15,4 1-10 0,-4-2 0 16,0 0 0 0,0-2-1-16,0 0 0 15,0 2 2-15,0 0-2 16,-6-1 0-16,1 2 1 0,-4-1 0 16,3 0-4-16,-4 1 4 15,-1-1 0-15,-4 2-4 16,-4 1 3-16,1 2 0 15,-3 0 0-15,5 0-1 16,-1 2 2-16,9 10-5 16,-2 2 0-16,5 0-3 15,4 2 2-15,1-3-3 16,0 3 0-16,10-4 0 16,16-3-2-16,8-4 3 15,4-5-16-15,-5 0-9 0,-3 0-2 16,-9-5 19-16,-10-5 14 15,-6-1 2 1,-3 0 17-16,-2 3 31 16,3 1-43-16,-3 4 12 0,0 1 0 15,0 2-1-15,0 0-16 16,5 0-11-16,5 15-13 16,7 6 24-16,9 1-1 15,5-1 1-15,5-4 0 16,5-9-2-16,-2-4-2 15,2-4 2-15,2-4 0 16,-4-20 0-16,-7-7 2 0,-2-13-11 16,-9-7 10-16,-10-14 1 15,3-8 4-15,-9-5 2 16,1-1 1-16,-1 9 20 16,-3 11 0-16,1 14 33 15,2 10-26-15,-5 10-11 16,5 12-10-16,-5 6 27 15,0 7-28-15,0 0-12 16,0 5-7-16,0 28-6 16,-10 17 10-16,-5 16 3 15,5 19 0-15,4 16 0 16,2 11 2-16,1 4-2 16,0-1-36-16,-2-23-121 0,-1-21-208 15</inkml:trace>
  <inkml:trace contextRef="#ctx0" brushRef="#br0" timeOffset="144361.91">27410 4287 173 0,'0'0'500'0,"0"0"-440"15,0 0-17-15,0 0-32 16,0 0-2-16,0 0 14 16,0 0 12-16,0 0-3 15,-4-8-9-15,4 9-1 16,0 2 0-16,0-2-6 16,0 2-12-16,0 7-4 15,0 14-3-15,-2 15-10 16,-2 15 10-16,-2 12 3 15,1-2 0-15,1 2 0 16,0-9 2-16,3-4-4 16,0-9 1-16,-2-6 1 15,3-6 0-15,-2-6-5 0,2-2-51 16,-7-10-81-16,-3-14-190 16</inkml:trace>
  <inkml:trace contextRef="#ctx0" brushRef="#br0" timeOffset="144622.85">27567 4633 590 0,'0'0'140'15,"0"0"-66"1,0 0-50-16,0 0 3 15,0 0 8-15,0 0-5 0,0-10-8 16,0 10-14-16,0 0-7 16,0 0-1-16,0 0-2 15,0 0 0-15,1 0-14 16,7 0-36-16,3 0-58 16,2 0-63-16,4 0-124 15</inkml:trace>
  <inkml:trace contextRef="#ctx0" brushRef="#br0" timeOffset="145327.77">27872 4223 423 0,'0'0'96'0,"0"0"-68"0,0 0-28 16,0 0 0-16,0 0 27 16,0 0 5-16,0-2-10 15,0 2 0-15,0 0-8 16,0 0-6-16,0 0-3 16,0 0 6-16,0 0-4 15,0 0 8-15,0 0 7 16,0 0 8-16,0 0-16 15,0 0-13-15,0 0 0 16,0 0-1-16,0 0-3 16,0 3 3-16,0 17-4 15,-14 12 4-15,-2 8 1 0,-3 4-1 16,2 7 3-16,3-4-3 16,6-2 1-16,5 0-1 15,3-4 0-15,0-4-1 16,3-4 1-16,12-4 0 15,2-3 1-15,5-10-1 16,7-5 0-16,7-11 1 16,6 0 2-16,5-12-2 15,-5-15-1-15,-6 1-23 16,-11-2-33-16,-18 3 43 16,-7 1 13-16,-2 2 58 15,-21 5 8-15,-7 3-22 16,-4 7-23-16,-2 7-9 0,4 0-12 15,6 0-4-15,10 12-2 16,4 9-58-16,10 1-41 16,2 0-23-16,0-7-300 15</inkml:trace>
  <inkml:trace contextRef="#ctx0" brushRef="#br0" timeOffset="146345.49">28208 4219 563 0,'0'0'19'0,"0"0"5"16,0 0-24-1,0 0-17-15,0 0 17 0,0 0 1 16,0 0 15-1,17-59-11-15,-3 50 0 0,-2 1 24 16,0 2 3-16,-7 5 2 16,-2-2-14-16,-1 3-20 15,-2 0-1-15,0 11-11 16,0 14 12-16,0 11 0 16,0 6 6-16,0 2 2 15,0-4-7-15,0-7-1 16,0-11 0-16,0-8-17 15,5-9-17-15,6-5 2 16,4 0 21-16,2-21 9 0,0-6 2 16,-4 0 6-16,-8 6 33 15,0 8 65-15,-5 8-16 16,0 5-42-16,0 0-17 16,0 0-29-16,2 0-6 15,3 5-7-15,4 10 2 16,6 1 9-16,8-3 1 15,6-5-5-15,-3-4-32 16,3-4-8-16,-2 0-32 16,-3-5-27-16,-3-15 4 15,-6-3-63-15,-5-1 100 16,-9 5 64-16,-1 7 189 16,0 3-58-16,0 6 2 0,0 1-18 15,0-1-60 1,0 3 0-16,0 0-21 15,0 0-32-15,0 0-2 0,0 0-9 16,0 17-9-16,0 11-1 16,0 6 16-16,0 0 3 15,0-2 0-15,0-5-1 16,0-8 2-16,0-5-2 16,0-5-2-16,0-6-22 15,0-3 2-15,0 0 15 16,0 0 8-16,0-14 8 15,0-14-8-15,0-11-15 16,0-8 11-16,0-11 4 16,8-3-1-16,8 2-1 0,0 9-2 15,3 12 4-15,-8 11 5 16,-3 12 25-16,-5 8-4 16,2 4-15-16,-5 3-5 15,0 0-6-15,5 1-6 16,0 22-4-16,8 9 9 15,-1 9 1-15,0 7 4 16,4 7-4-16,-6 9 0 16,0-3-4-16,-4-1-52 15,-6-14-95-15,0-21-154 16</inkml:trace>
  <inkml:trace contextRef="#ctx0" brushRef="#br0" timeOffset="146517.31">28735 4260 949 0,'0'0'43'0,"0"0"-11"0,0 0-32 16,0 0-2-16,0 0 2 16,0 0 0-16,53-39-9 15,-29 39-88-15,-1 3-145 16</inkml:trace>
  <inkml:trace contextRef="#ctx0" brushRef="#br0" timeOffset="148658.16">29022 5368 282 0,'0'0'46'0,"0"0"-46"16,0 0-9-16,0 0 9 15,0 0 47-15,0 0 15 16,-43 0-30-16,43 0 37 15,0 0-1-15,0 0-28 16,-3 0-7-16,3 0-15 16,0 0-12-16,0 0-4 15,0 0-2-15,0 0 1 16,0 0-1-16,0 0-1 16,0 0 1-16,0 0-17 15,3 0-14-15,12-2-9 0,2 2-49 16,-1-1 17-16,0-1-228 15</inkml:trace>
  <inkml:trace contextRef="#ctx0" brushRef="#br0" timeOffset="172837.14">27679 5145 549 0,'0'0'54'16,"0"0"20"-16,0 0-1 16,0 0-22-16,0 0-9 15,0 0-35-15,0 0 18 16,-24-35 20-16,22 34-16 0,0 0-3 15,2 1-17-15,-1 0 0 16,-1 0-9-16,-3 0 0 16,-5 0 0-16,-3 0-3 15,-5 0 2-15,-8 9-5 16,-5 6 4-16,-1 3 0 16,-4 1 1-16,2 5-3 15,2-1 2-15,5 1-1 16,2 0-2-16,7 1 0 15,3 3 2-15,3 1-5 16,4-2 7-16,3 0-5 0,5 0 2 16,0-2 2-16,0-3-3 15,15-2 3-15,6-3-1 16,2 0-3-16,8-7 4 16,5-4-3-16,5-6 3 15,-1 0-3-15,-2-3 3 16,-6-13 1-16,-7-4 2 15,-5-4-1-15,-5-7 0 16,-3-2 0-16,-7-4-2 16,0-4 2-16,-5-1 5 15,0 5-3-15,0 3-1 16,-4 6 6-16,-2 5 4 0,-6 5-1 16,5 2-9-16,-1 4 8 15,0 5-8-15,-2 0 0 16,2 5-2-16,3-1-4 15,0 3-13-15,-1 0-26 16,1 5-7-16,-3 14 13 16,8 6-61-16,0-1-1 15,3-1-147-15</inkml:trace>
  <inkml:trace contextRef="#ctx0" brushRef="#br0" timeOffset="173114.51">27883 5415 632 0,'0'0'113'0,"0"0"-42"15,0 0-10-15,0 0-26 16,0 0-8-16,0 0-13 15,-15-74 3-15,15 72 14 16,0 2-25-16,0 0-6 16,0 0-15-16,0 0-24 15,0 0-28-15,4 2-5 16,7 11-8-16,-1-2-67 16,3-6-117-16</inkml:trace>
  <inkml:trace contextRef="#ctx0" brushRef="#br0" timeOffset="173587.37">28165 5183 424 0,'0'0'57'16,"0"0"31"-16,0 0-39 15,0 0 26-15,0 0-14 16,0 0-32-16,-37-83-12 15,11 83-15-15,-6 0 1 0,2 8 0 16,5 8-3-16,9 5 0 16,9 3 1-1,7 1-1-15,0 2 0 0,7-3 0 16,17-3 0-16,5-6 0 16,1-6 0-16,1-2 0 15,-6-7-6-15,-5 0 3 16,-3-8-3-16,-3-10-3 15,-8-4 8-15,0 1 1 16,-6 2 1-16,0 6 25 16,0 4 11-16,0 4 4 15,0 5-2-15,0 0-7 16,0 0-32-16,0 0 0 16,0 0-4-16,0 7-7 0,0 20 6 15,0 10 5-15,-6 13 0 16,-5 8 0-16,0 3 0 15,-4 6 1-15,-2-1-2 16,3 1 0-16,-1-4-23 16,-2-5-43-16,1-10-58 15,2-14-97-15</inkml:trace>
  <inkml:trace contextRef="#ctx0" brushRef="#br0" timeOffset="174554.2">28285 5488 415 0,'0'0'110'0,"0"0"-33"15,0 0-48-15,0 0 48 16,0 0-54-16,0 0 34 16,-24-40-41-16,24 37-2 15,0 1 8-15,0-1-14 16,0 1 3-16,0-3-6 0,0 3-5 15,3-2 7-15,8 2-7 16,-3 2 0-16,-1 0 0 16,2 0-2-16,-5 8-6 15,-2 11 4-15,2 6 2 16,-4 4 2-16,0 0 0 16,0-3-1-16,0-3 1 15,0-6 1-15,0-4-1 0,0-3-22 16,0-6-32-1,0-4-23-15,0 0 35 0,10-13 32 16,7-10-6-16,0 4-18 16,-4 1 34-16,-8 10 21 15,-3 6 104 1,-2 2-52-16,0 0-65 0,1 0-8 16,1 0-6-16,3 12 4 15,-2 4 2-15,5 0 0 16,4 1 0-16,3-2 0 15,0-2-14-15,2-3-38 16,4-8-11-16,3-2 5 16,-3 0-5-16,-6-10 1 15,-2 2 62-15,-9 4 44 16,-4 2 49-16,0 2 10 0,0 0-33 16,0 0-43-16,0 0-18 15,0 0-9-15,0 7-1 16,0 8 1-16,0 4 0 15,0 1 0-15,0-3-1 16,0 0-13-16,0-3-25 16,0-3 6-16,0-3-48 15,0-2 4-15,0-6-44 16,5 0 41-16,5-13 70 16,1-17-182-16,4-2 125 15,-4-8 67-15,0-5 12 16,3 4 36-16,-2 0 98 15,2 5-37-15,1 6-50 16,1 1 24-16,-3 7-46 0,-3 5-15 16,-5 7-1-16,-1 6 34 15,-4 4-15-15,0 0-40 16,0 19-5-16,0 18 2 16,0 12 3-1,0 13 4-15,0 10-1 0,0 3-3 16,0 2 0-16,-4-6-5 15,-1-12-89-15,-8-22-102 16</inkml:trace>
  <inkml:trace contextRef="#ctx0" brushRef="#br0" timeOffset="174723.99">28658 5705 856 0,'0'0'64'0,"0"0"-41"16,0 0-23-16,0 0-1 16,0 0-1-16,119-63 2 15,-86 63-35-15,-3 7-143 16,-9 13-545-16</inkml:trace>
  <inkml:trace contextRef="#ctx0" brushRef="#br0" timeOffset="178103.12">31101 4773 494 0,'0'0'14'15,"0"0"-14"-15,0 0 4 16,0 0-4-16,0 0 13 16,0 0 49-16,42-17-5 15,-39 13-14-15,-3-1 30 16,0 1-11-16,0-2-34 16,0 1 4-16,0 2-24 15,0-3 8-15,0 3-11 16,0-1-5-16,0 2 0 15,0-3 0-15,-10 3-1 16,0 1-1-16,-9 1-26 0,2 0 22 16,-3 0-7-16,2 0 7 15,1 1 1-15,4 8-3 16,-1 1-8-16,3 0 7 16,1 1 1-16,3 1 5 15,-1 2 1-15,6 0-1 16,-3 2 3-16,5 1 0 15,0-1-1-15,0-1-1 16,0 0 1-16,11-3-1 16,5-4 1-16,4-1 1 15,10-4-2-15,6-1-2 0,6-2-6 16,0 0 1 0,-5-7 1-16,-5-10 5 15,-7 0 0-15,-9-4 6 16,-6 0 1-16,-5-1 7 0,-5 0 3 15,0 2 0-15,0-1-9 16,0 5-2-16,0 2 4 16,-6 2-5-16,2 3 1 15,-5 0 0-15,2 1 4 16,-3 1-7-16,-2-1 0 16,-8 3 0-16,-3 1-4 15,-1 4 4-15,-2 0 1 16,2 0-1-16,3 0 0 15,5 2-1-15,-1 10 1 0,4 3-5 16,3 3 4-16,2-1 1 16,8 7-3-16,0-6 3 15,0 1 0-15,10-4 0 16,6-3-1-16,4-4-2 16,3-4 0-16,-1-4 1 15,2 0 1-15,1 0 1 16,-4-12 0-16,-1-5 0 15,-7-4 0-15,-5-1 0 16,-5-1 0-16,-3 4 11 16,0 1-8-16,-6 5 11 15,-11 3 1-15,-6 5-5 16,-3 5-10-16,-3 0-2 0,5 0 2 16,3 0-3-16,8 5-1 15,3 3-2-15,8-3-10 16,2 2 7-16,0-5-6 15,0 1-5-15,0-1 14 16,0 1 5-16,7-1-1 16,-2 2 0-16,-2-1-1 15,6 1-35-15,-3 3-36 16,0-4-105-16</inkml:trace>
  <inkml:trace contextRef="#ctx0" brushRef="#br0" timeOffset="178653.84">31073 4715 193 0,'0'0'157'0,"0"0"-22"16,0 0-9-16,0 0-52 16,0 0 9-16,0 0-42 15,5-8-16-15,-5 8-16 16,-3-1-9-16,-6 1 0 15,-4 0-4-15,-3 0 3 0,1 0-3 16,-1 3-4-16,5 8 7 16,1 1-13-1,5 0 12-15,5 0-6 0,0-2-4 16,0-1 6-16,17-2-10 16,7-2 6-16,8-5-16 15,8 0-28-15,0 0-19 16,5-16-94-16</inkml:trace>
  <inkml:trace contextRef="#ctx0" brushRef="#br0" timeOffset="179719.79">31281 4304 388 0,'0'0'106'16,"0"0"-37"-16,0 0-1 15,0 0-21-15,0 0 40 16,0 0-36-16,6-21-24 16,-6 21-8-16,0 0-6 15,0 0 0-15,0 0-12 16,0 0-1-16,0 0-7 0,-10 11-14 15,-11 13 12-15,-8 10 9 16,-2 7 0 0,5-2 0-16,4 0 2 0,10-5-2 15,2-7-2-15,4-6 2 16,2-7 2-16,3-7-1 16,-3-4-1-16,3-3 0 15,1 0 0-15,-3 0 0 16,2 0 1-16,0 0 7 15,1-8 6-15,-4-12-12 16,3-3-2-16,-3-5-11 16,-2 0 6-16,-6 2 3 15,2 5 1-15,-1 9 1 16,1 5 2-16,5 3 1 0,5 2-3 16,0 2 0-16,0 0-2 15,0 0-9-15,0 0-14 16,6 0 6-16,9 13 16 15,0-1 3-15,2 4 0 16,-6 0-1-16,-1-3 1 16,-5-3 0-16,0-1-1 15,-3-5 1-15,1-1 0 16,-3-3-1 0,1 0 1-16,-1 0 0 0,1 0 28 15,3 0 19-15,5-11-25 16,2-6-21-16,2 0 3 15,2 0-4-15,3 4 0 16,-3 5-2-16,-2 4-11 16,-5 4-34-16,0 0-52 0,-4 12-43 15,-4 4-10-15,0 4-261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20T04:41:55.9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9293 3170 608 0,'0'0'33'15,"0"0"13"-15,0 0-8 0,0 0-3 16,0 0-2-1,0 0-5-15,0-15-6 16,0 15-11-16,0 0 6 0,0 0-10 16,0 0-3-16,0 0 0 15,0 0-2-15,0 0-2 16,0 0 1-16,0 0-1 16,0 5-6-16,0 10 6 15,0 4-1-15,2 4 1 16,-2 1-1-16,0 2 1 15,0 2 3-15,0-1-3 16,4 3 0-16,-4-2 0 0,0 5-3 16,0 0 3-16,0 3 3 15,0 3-3-15,0-4 2 16,0 2 0-16,0-1-2 16,0-1-2-1,0 2 2-15,0 3 2 0,5 3-2 16,-5 3 0-16,0 2 0 15,0 0 0-15,0-4 0 16,0-3 0-16,-11-2 1 16,3-3-1-16,3-3 0 15,3-1 0-15,2-2-1 16,-4-1-1-16,3-2 2 16,-3 3-2-16,2 2 2 0,-2 4 0 15,-1 4-1 1,4 5 1-16,-2 3 0 0,-3-2 1 15,2 0-1-15,2-2-1 16,-3-3 0-16,0-1-4 16,-4-5 1-16,1 3 2 15,-3-1 1-15,-4 2-4 16,8-1 5-16,-2 0-2 16,0-1 0-16,0 1-3 15,0-1 1-15,-3 0-1 16,2 2 1-16,3-1 3 15,-2 0 1-15,3-1-2 16,-3 1 1-16,3-2 1 16,0 1-1-16,1 1 0 15,0-1 1-15,0 4-1 0,0-1 1 16,-2 3 0-16,2 2 0 16,2 1-1-16,1 0 0 15,1 3 1-15,1 1 0 16,0 1 0-16,0-2-1 15,3-1 1-15,10-2 0 16,0 3 0-16,1 2 0 16,-2 4-2-16,-2 4 4 15,-1 2-2-15,1 1 0 16,-3-1-2-16,2-2 2 16,1-2 0-16,1-8 2 15,-1 3-2-15,1-2 1 16,1-2-1-16,0-1 0 15,1 2 0-15,-2-2 0 0,0 4-1 16,-1 0 1-16,-1 6 0 16,1 1 0-16,0 8 0 15,0 0 0-15,1 0 0 16,-5-4 2-16,1-7-2 16,-4-2-2-16,2-4 2 15,-1 2 0-15,-3 0 1 16,-1 2-1-16,4-1 0 15,-1-1 0-15,0-4 1 16,5 1 0-16,-1-2-1 0,6 0 0 16,-4 0 0-16,0 1 0 15,-1 0 0 1,-6 1 0-16,0 0 1 0,-2 1-1 16,0 0 0-16,0 1 3 15,0-1-3-15,-2 3 4 16,0 7-2-16,1 2-2 15,1 2 1-15,-2 2 0 16,2-3-1-16,0-2 0 16,0-5 0-16,0 2 0 15,0-1 2-15,0 0-2 16,0-1 0-16,0-1 0 16,0 0-2-16,0 1 2 15,0 2 0-15,2-2 0 16,-2 2 0-16,3 1 3 0,0-1-1 15,1 2-2-15,-4-2 1 16,0 0-1-16,2-2 0 16,2 2 3-16,0 5-1 15,1 1-1-15,-4-2 0 16,-1 3-1-16,0-9 0 16,0 2 1-16,0-1 0 15,0-2-1-15,0 5-1 16,0 0 1-16,1 3 0 15,3-1 0-15,-4 0 0 16,4-2 1-16,-3-5 0 16,-1-3-1-16,0-3 0 0,0-1-1 15,1-2 1-15,3 0 0 16,1 0 0-16,0 2 2 16,0 1-3-16,-4 0 1 15,3 7 0-15,-3 7 2 16,0 1-2-16,2 5 0 15,-2-7-1-15,4-2 1 16,1-7 0-16,3-5 0 16,-3 1 0-16,1-2 0 15,-2-1 3-15,-2-1-6 16,-3-4 2-16,0-5 1 16,0-2 4-16,0-7-4 15,0-4 0-15,0-9-2 0,0-3-1 16,0-7-29-1,0-3-83-15,0 0 5 16,0-18-263-16</inkml:trace>
  <inkml:trace contextRef="#ctx0" brushRef="#br0" timeOffset="1042.38">6124 11228 624 0,'0'0'76'15,"0"0"-66"-15,0 0-10 16,0 0 1-16,0 0 0 16,0 0 2-16,-5 0 5 15,10 0 13-15,16 0 30 16,9 0-18-16,7 0-15 16,12 0-9-16,5 11-3 15,4 0-5-15,9-3-1 16,1 1 2-16,15-4-2 15,10-3 0-15,12 3 0 16,19-5 1-16,8 1 2 16,8 0-2-16,11 1-1 15,9 2 1-15,12-1 1 0,9 1-1 16,12-3-1-16,5 1 1 16,8-2-1-16,3 0-2 15,-2 0 2-15,3 0 1 16,11 0 1-16,2 2-2 15,12-2 0-15,-1 2 0 16,0 0-2-16,5-1 2 16,4 3 2-16,2-4-2 15,0 0 0-15,-4 0 0 16,-8 0-1-16,-5 0 1 16,-4 0 1-16,-1 0 2 15,-4-5-3-15,5 1 0 16,-1 0 2-16,1-1-4 0,-3 0 2 15,2 0 0-15,1-2 0 16,-1-1 2-16,3-2-2 16,-5 1 0-16,3 0-2 15,-10 4 5-15,0 1-3 16,2 3 2-16,3-6-1 16,6 2 1-16,-3 0-4 15,0 2 2-15,-3-1 0 16,5 1 5-16,4-2-2 15,5-2 2-15,9 0 3 16,8 1 3-16,2 2 6 0,2 4 3 16,-17 0 2-1,-15 2-2-15,-21 9-8 0,-30 0-4 16,-29-3 5-16,-34-3 10 16,-28-3 5-16,-22-2-13 15,-21 0-8-15,-8 0 1 16,-12 0-2-16,-3 0-3 15,-4 0-1-15,-8 0-2 16,-2 0-3-16,0-2-25 16,-11-1-26-16,-25-12-95 15,-18-9-371-15</inkml:trace>
  <inkml:trace contextRef="#ctx0" brushRef="#br0" timeOffset="3126">7787 2663 608 0,'0'0'101'0,"0"0"-99"16,0 0-2-16,0 0 0 16,0 0-2-16,0 0-1 15,69-9 3-15,-61 9 0 16,-3 0 5-16,0 0 1 15,0 0 3-15,2 9-5 16,1 4 3-16,1 6-3 16,10 6-1-16,-4 3 3 15,2 3 0-15,7 0-2 16,-3-1-2-16,0-2-1 0,1 3-1 16,0 4 1-16,2 2 0 15,2 7 7-15,0 3-1 16,6 2-4-16,8 2 5 15,-1-3-3-15,5 1-1 16,2-1-2-16,-1-1 1 16,0 1-3-16,-4 0 1 15,-2 1 7-15,2 3-4 16,-1-3-2-16,2 0 2 16,-1 1 0-16,5-3-2 15,-2 1 4-15,2 0-4 0,0 2-1 16,-2 0 2-1,-4 2-1-15,2 4 1 0,-4 3 10 16,3 0 13 0,3 1-10-16,-1 6-10 0,5 2 2 15,-1 4 6-15,4-1-8 16,1-2-4-16,-6-5-2 16,0 0 3-16,-5 4-3 15,-2-1-2-15,6 2 2 16,-4-1 0-16,1 0 2 15,6-1-2-15,-1-1-1 16,5 1 1-16,-1 1 0 16,0 2 1-16,-2 2-2 0,2 2 2 15,5 1-2-15,1 5 1 16,8 5-1-16,5 2 1 16,3-2 1-16,2-1 2 15,-3-2-3-15,2 2-2 16,2 1 2-16,1 0 1 15,7-1-1-15,5 0 0 16,3-1 1-16,-1 4-1 16,5 0 0-16,3 1 0 15,6 7 0-15,2 4-1 16,-1 4 1-16,3 2 0 16,0-5-2-16,-4 0 2 15,2-2 0-15,-2 2 6 16,1 1-6-16,5-4-3 0,-1 0 3 15,-4 0 3-15,0 1-3 16,-5 4-3-16,-1 1 2 16,3 7 0-16,-5-2 2 15,5 3-3-15,-7-8 4 16,1-1-2-16,-4-3 0 16,0 2 0-16,-3-6 0 15,-1-5 0-15,10 1 1 16,-2-5-1-16,0-1 2 15,-2-1-2-15,-7-1 0 16,-3 2-4-16,2 5 4 16,-3-1 0-16,-4-3 2 0,-6-5-2 15,-5-2 2-15,4-2-2 16,-6-1 0-16,2-5-2 16,-2-3 1-16,1-1 1 15,-5-3 0-15,-3 2 0 16,-6-2 1-16,2 0 3 15,-5-4-4-15,3 2-1 16,2-4 1-16,-2 0 0 16,6 2 1-16,-3 1-5 15,-3-1 4-15,-2 1-1 16,3-4 1-16,-9-4 1 16,2-5 1-16,-6-2-1 15,-2-3-2-15,3 1-2 0,-3-5 3 16,-2-1 4-1,2-3-4-15,-6-6 0 0,1-4-4 16,-7-3 4 0,-3-4 4-16,-6-4-3 0,-6-1-1 15,-6-4-1-15,0-4-2 16,-2 0 3-16,-5 1 0 16,0-5 4-16,3 1-4 15,-3 0-5-15,0-2 4 16,0 0-11-16,0 0-8 15,-8 0-19-15,-12 0-99 16,-3-21-337-16</inkml:trace>
  <inkml:trace contextRef="#ctx0" brushRef="#br0" timeOffset="4408.71">12220 7934 437 0,'0'0'152'16,"0"0"-85"-16,0 0 11 0,0 0-1 16,0 0-37-16,0 0 6 15,0-36-26-15,-4 31 0 16,3-2 14-16,-3 2-13 16,4 2 15-16,-3-3-32 15,3 0-2-15,-7 3-2 16,4-3 0-16,0 3 1 0,2-1-1 15,-3 1 0 1,1-1 0-16,-4 3 0 0,-1 1-1 16,5 0 1-16,1 0-1 15,-1 0-5-15,3 0-23 16,-3 15-7-16,3 6 32 16,0 1 4-1,1-2-4-15,24 0 0 0,8-8 4 16,3-5-1-16,11-3 0 15,0-4 0-15,-10 0-4 16,-12-9 4-16,-12-5-1 16,-6-3 1-16,-7-3 1 15,0-2 3-15,-7 0-2 16,-6-1-1-16,-7 6-2 16,3 1-3-16,-2 3 2 15,1 8-2-15,-2 3-6 0,-6 2-13 16,-4 6 11-16,-2 12 4 15,0 6 7-15,9 2 0 16,9 1 0-16,10-1 0 16,4-2 0-16,0-4-2 15,27-8-13-15,9-8 0 16,11-4 12-16,4 0-31 16,-3-20-35-16,-12-2 11 15,-16 0 30-15,-17 4 21 16,-3 2 9-16,-13 7 48 15,-23 5 3-15,-7 4-19 16,-2 0-1-16,7 0 6 16,11 7-21-16,12 5-16 0,12 0-2 15,3-2-43 1,0-2 2-16,3-1-9 0,12-7 33 16,-1 0 10-16,0 0 4 15,-9 0 5-15,0-9 12 16,-5-2-4-16,0 0 5 15,-11 0 42-15,-9 7-27 16,1 4-28-16,0 0-2 16,-1 0-57-16,5 14-20 15,-3 3-112-15</inkml:trace>
  <inkml:trace contextRef="#ctx0" brushRef="#br0" timeOffset="6524.87">9486 11351 377 0,'0'0'115'16,"0"0"-88"-16,0 0 24 15,0 0-11-15,0 0-14 16,0 0-5-16,-6-33 7 16,6 26 16-16,0-7-23 15,0 5 26-15,0-5-36 0,3 0 5 16,4 2 10-1,-2-6-17-15,1 1-8 0,4-6-1 16,2-4 5-16,5-6 1 16,2 0 0-16,1-5 5 15,4-4 8-15,-1-3 2 16,2-5-9-16,-2-3 8 16,7-2-7-16,-2-1 4 15,7 2-14-15,0-3-1 16,2 2 1-16,-1-2-3 15,-4-3 8-15,6-4 1 16,2-3-3-16,-4-1-5 16,1-1 6-16,4 0-6 0,-1 3-1 15,0-1 9-15,4 2-4 16,-5 3-1-16,0 5-4 16,-2 2 0-16,-3 4 2 15,-1-1 1-15,0-1-3 16,-3-2 0-16,4-1 0 15,1 7 1-15,-1-1-1 16,5 1-2-16,6 0 2 16,3 3 0-16,-1 1 0 15,4 6 3-15,-2 2-3 16,-3 3 0-16,-1 2-1 16,-6-1 0-16,-5-1-2 15,2 0 1-15,-3-3-6 16,1-1 7-16,4 0-6 0,4-4-5 15,9 0-1-15,12 1 1 16,-1 1 2-16,-1 4 2 16,-8 6 4-16,-12 4 3 15,-10 5 0 1,-5-2 2-16,-3 1-1 0,-2 0 0 16,0-3 1-16,3-4-1 15,2-1 0-15,5-3 0 16,7-1 0-16,2 2 0 15,6 3 0-15,-3 4 0 16,-7 4 1-16,-1 4 3 16,-8 0-5-16,-1 4 1 0,-1-1-2 15,-6-1 2 1,0-1 0-16,2 0 0 0,0-4 0 16,6 3 0-16,3-5 0 15,2 5 0-15,4 2-1 16,0 1 1-16,4 5 1 15,-2 0-1-15,3 0 2 16,-5 3-6-16,-5 0 5 16,1 0-3-16,-7-1 3 15,7-3-2-15,-2-1 1 16,4-1-2-16,2 1 2 16,9 2 0-16,1 0 0 15,13 4-1-15,7 0 1 0,-4 3-1 16,1 2 0-16,-1 0-2 15,-4 0 0-15,-6 0-4 16,2 0 6-16,-3 0 0 16,2 0 1-16,1 0 0 15,9-2 0-15,-4 2 0 16,9 0 0-16,7 0 0 16,9 0 1-16,15 0-1 15,5 0 0-15,9 0 0 16,3 0 0-16,-2 0-2 15,2 0 0-15,1 0 1 16,-2 0 1-16,1 2 0 0,-2 1-3 16,1 1 3-16,-3-2-2 15,3-1 2-15,1 1 2 16,4 1 0 0,2-1-4-16,3 0 4 0,-4 0-2 15,2-2 2-15,1 0-1 16,1 0-1-16,1 0 0 15,3-2 2-15,1-2-1 16,0 1 0-16,5 1 5 16,1 1 2-16,0-1-1 15,2-3-5-15,-7-2-2 16,4 2 1-16,1-2-2 16,3 1 2-16,2 0 0 15,-1 3-1-15,-3 0 1 16,3 1-1-16,-2 2 0 15,-2 0 0-15,-1 0 0 0,-9-3 0 16,-8 2-3-16,-13-2 3 16,-22 0 0-16,-30 0 0 15,-23-1 1-15,-20 4-1 16,-9-2 25-16,-1 2 38 16,0-1-35-16,0-1-25 15,0 2-2-15,0 0-1 16,0 0-2-16,0 0 0 15,0 0-19-15,-5 0-36 16,-22 0-18-16,-23 2-7 16,-21-2-500-16</inkml:trace>
  <inkml:trace contextRef="#ctx0" brushRef="#br0" timeOffset="7691.01">18580 6946 738 0,'0'0'88'16,"0"0"-50"-16,0 0 6 15,0 0 8-15,0 0-35 16,0-88 14-16,0 86 0 16,0 2 0-16,0 0-22 15,0 0-9-15,0 19-13 0,5 26-12 16,5 23 24-16,2 11 1 15,4 7 1 1,0-14-1-16,3-9 0 0,-8-16 0 16,-6-11-2-16,-5-10-2 15,0-4 3-15,0-5-1 16,-16-2-4-16,-5-5-13 16,1-3 4-16,6-3-6 15,9-3 21-15,5-1 0 16,0 0 12-16,0 0 17 15,9-8-19-15,22-9-10 0,13-2-6 16,11 0 2-16,2 5 2 16,0-2-11-16,-3 2-4 15,-9 1-5-15,-9 3-30 16,-15-5-54-16,-17 0-90 16</inkml:trace>
  <inkml:trace contextRef="#ctx0" brushRef="#br0" timeOffset="7942.57">18357 6977 686 0,'0'0'94'0,"0"0"-71"15,-51-119-9-15,47 84 11 0,4 4 2 16,0 1 2-16,7 1 2 15,20 4-2-15,14-1-27 16,16 8-1-16,17 3-1 16,10 8-1-16,9 7-12 15,5 0-15-15,-3 7-19 16,-2 15-67-16,-10 3-71 16,-21 4-340-16</inkml:trace>
  <inkml:trace contextRef="#ctx0" brushRef="#br0" timeOffset="8577.09">19129 7067 604 0,'0'0'115'15,"0"0"-88"-15,0 0-1 16,0 0-3-16,0 0-22 15,0 0-1-15,-34 13 5 16,25 21 18-16,8 4-14 16,1 2 3-16,0 0-5 15,5 1-4-15,5-5 2 0,-3-1-5 16,-4-8 1 0,-3-1 0-16,0-6-1 15,0-3 4-15,-14-5-2 0,4-5 3 16,5-4-1-16,4-3-4 15,0 0 11-15,1-3 18 16,-5-21 22 0,2-8-50-16,2-8 2 0,1-4 7 15,0-5 12-15,0-9-7 16,0 0-12-16,1-2 0 16,12 5-1-16,3 10 1 15,6 7 2-15,3 13 5 16,5 9-5-16,-8 11-4 15,-1 5-1-15,-6 0-4 0,-8 25 4 16,-4 15-8-16,-3 12 4 16,0 10 2-16,-5 1-23 15,5-5-20-15,2-5-32 16,37-12 11-16,11-7-2 16,0-9 28-16,-9-2 30 15,-16-6 10-15,-19-1 5 16,-6 0 11-16,-15-1 59 15,-27-1 8-15,-9 3-24 16,-7-2-38-16,12-1-12 16,11-1-8-16,14 1-1 15,15 0-22-15,6-4-54 16,0-1-35-16,10-4 0 0,12-5-27 16</inkml:trace>
  <inkml:trace contextRef="#ctx0" brushRef="#br0" timeOffset="8833.43">19607 7132 690 0,'0'0'140'0,"0"0"-115"0,0 0 13 0,0 0-34 16,0 0 8-16,0 0 26 16,25-31-23-16,5 27-13 15,6 4 0-15,10 0 0 16,9 0-2-16,1 0-21 16,2 5-53-16,-13 0-106 15,-19 2-209-15</inkml:trace>
  <inkml:trace contextRef="#ctx0" brushRef="#br0" timeOffset="9004.29">19606 7392 794 0,'0'0'25'0,"0"0"-24"15,0 0-1-15,0 0 1 16,118-14-1-16,-67 3-2 15,7 3-38-15,6-6-45 16,4-3-96-16</inkml:trace>
  <inkml:trace contextRef="#ctx0" brushRef="#br0" timeOffset="9508.86">20217 6920 603 0,'0'0'93'16,"0"0"-81"-16,0 0-12 15,0 0 0-15,0 0 15 16,0 0 42-16,-10-20-42 16,10 20-15-16,0 0-1 15,-3 7-5-15,0 16 4 16,-2 13 2-16,1 10 5 16,4 0-2-16,0 3-2 15,7-4 0-15,13-12 4 0,10-8-2 16,1-6 1-16,0-16-3 15,-3-3 4-15,-2 0 3 16,-2-19 13-16,-5-14-11 16,-7-9-4-16,-6-15-4 15,-6-7-1-15,0-2 0 16,-25 4 1-16,-2 11 8 16,2 13 21-16,3 14-4 15,6 10-2-15,5 9-21 16,-4 5-4-16,4 0-30 15,-2 10-36-15,2 13 0 16,8 2-65-16,3 3-31 0</inkml:trace>
  <inkml:trace contextRef="#ctx0" brushRef="#br0" timeOffset="9699.24">20552 6868 879 0,'0'0'37'16,"0"0"-23"-16,0 0 5 15,0 0-19-15,0 0-6 16,0 0-17-16,50-59-54 0,-24 59-77 16,0 0-65-1</inkml:trace>
  <inkml:trace contextRef="#ctx0" brushRef="#br0" timeOffset="10074.6">20859 6706 872 0,'0'0'75'0,"0"0"-62"16,0 0-13-1,0 0-2-15,0 0-5 0,0 0-2 16,-11 44 8-16,9-8 1 16,2 5 0-16,0 3 1 15,11-2-1-15,10-9-1 16,4-5 0-16,-3-13 1 16,-2-8-3-16,-5-7 2 15,2 0 1-15,-2-20 3 16,-4-15 0-16,-1-2-3 15,-5-6 0-15,-5 1 1 16,0 4-1-16,-6 7 0 16,-8 10 3-16,1 9 1 15,0 8-4-15,-1 4-20 16,0 0-79-16,-1 10-3 16,4 10 2-16,7-1-77 15</inkml:trace>
  <inkml:trace contextRef="#ctx0" brushRef="#br0" timeOffset="10607.77">21336 6646 359 0,'0'0'87'16,"0"0"-87"-16,0 0 7 0,0 0 95 15,0 0-7-15,0 0-20 16,-1-7-35-16,1 7-14 16,0 0-8-16,0 0-3 15,0 0 8-15,0 0 7 16,0 0-8-16,-1 0-12 15,-2 0-8-15,-3 0-2 16,-3 0-3-16,-4 14-2 16,-6 7 2-16,6 6 0 15,5 2 2-15,3 3-2 0,5 1 3 16,0-1 0 0,0-3 0-16,15-7 0 0,7-5 0 15,7-8 0 1,-3-9 3-16,3 0-1 0,-6-9 5 15,-5-16-4-15,-3-6 2 16,-9-6 29-16,-6-1-21 16,0-4-2-16,-7 1-2 15,-10 4-6-15,-1 12-2 16,1 8-1-16,5 10-1 16,-3 7-9-16,0 0-48 15,-1 9-27-15,2 12 1 16,12 3-35-16,2-2-52 15</inkml:trace>
  <inkml:trace contextRef="#ctx0" brushRef="#br0" timeOffset="10992.49">21871 6483 660 0,'0'0'159'0,"0"0"-68"16,0 0-61-16,0 0-30 16,-116-56 0-16,69 56 0 15,9 18 8-15,11 6-8 16,15 2 1-16,12 0-1 16,0 3 0-16,5-6-2 15,21-2-2-15,4-6-11 0,5-5-15 16,-1-6-16-16,-5-4 14 15,-7 0 21-15,-15 0 11 16,0 0 55-16,-7 0-14 16,2 11-37-16,-1 10-4 15,3 10 0-15,1 12 6 16,0 2 5-16,1 10-11 16,-1 1 4-16,0 3-2 15,-5-2-2-15,0-1 0 16,0-3-25-16,0-14-88 15,0-11-284-15</inkml:trace>
  <inkml:trace contextRef="#ctx0" brushRef="#br0" timeOffset="11874.96">22006 6612 495 0,'0'0'151'0,"0"0"-87"16,0 0 2-16,0 0-3 15,0 0-33-15,0 0 29 16,52-92-40-16,-41 79-8 16,-1 1 2-16,1 3 0 15,-1 0 1-15,-1 2-10 16,2 4-3-16,4 3-1 15,0 0 0-15,0 0-5 16,-1 0 1-16,0 10-5 16,-3 11 2-16,-2 5 0 15,-4 4 7-15,0 1-1 16,-5-2 0-16,0-4 1 16,0-3 0-16,0-9 0 15,0-8 0-15,0-2-1 0,0-3-18 16,0 0 10-16,5 0 9 15,7-11 0-15,7-11-1 16,0 1-11-16,-1 4 10 16,-3 3 4-16,-5 7 18 15,-3 6 10-15,4 1-18 16,4 0-12-16,2 0-3 16,3 0 2-16,4 2 0 15,2 9 0-15,1-6-7 16,-1 0-21-16,0-3-8 0,-5-2 19 15,-2 0 16 1,-5 0 4-16,-4-5 16 16,-5 0 41-16,1-1-2 0,-4 5-13 15,0 1 0-15,-1 0-37 16,6 0-7-16,11 0-14 16,6 0-1-16,4 0 2 15,12 5-25-15,-1 2-22 16,5-2-11-16,2-3-51 15,-9-2-55-15,-3 0-112 16</inkml:trace>
  <inkml:trace contextRef="#ctx0" brushRef="#br0" timeOffset="12306.78">22961 6524 460 0,'0'0'168'16,"0"0"-10"-16,0 0-56 0,0 0-24 16,0 0-13-16,0 0-1 15,0-82-13 1,0 82-26-16,0 0-24 0,0 0-1 15,0 7-9-15,0 18-9 16,0 13 18-16,0 6 0 16,0 5 0-16,0 1-1 15,0-6 2-15,-3-8-2 16,1-9 1-16,-3-12-13 16,2-7-3-16,2-7-4 15,0-1 13-15,-4-1 7 16,0-22 0-16,0-14 0 15,4-13-23-15,1-9 10 0,0-6-1 16,11-5 11-16,10 0 2 16,5-1 1-16,4 6-2 15,1 9 2-15,-7 18 0 16,-4 13 1 0,-9 12 14-16,-3 10-9 0,-3 3-6 15,1 0-6-15,5 25 1 16,8 13 5-16,4 17 1 15,2 10 0-15,4 4 0 16,-2 1 0-16,-4-5-1 16,-8-3 0-16,-8-9 0 15,-7-9-33-15,-13-13-69 16,-23-18-137-16</inkml:trace>
  <inkml:trace contextRef="#ctx0" brushRef="#br0" timeOffset="12466.31">22886 6541 980 0,'0'0'34'15,"0"0"-23"-15,98-29-11 16,-48 24 0-16,-2 5-10 16,-2 0-3-16,-6 0-6 15,-11 4-29-15,-6 3-145 16</inkml:trace>
  <inkml:trace contextRef="#ctx0" brushRef="#br0" timeOffset="17089.34">12536 8062 242 0,'0'0'184'15,"0"0"-163"-15,0 0-21 16,0 0-7-16,0 0 7 16,0 0 0-16,0 0 18 15,0-26 26-15,0 24-5 16,0 0-8-16,0 1-8 15,0 1-7-15,0 0-12 16,0-1-1-16,0 1-1 0,0-3-1 16,-8 2 7-1,1 1-7-15,2-3 1 0,0 1-2 16,-4 0 0-16,4 2 0 16,-1 0 0-16,-1 0-2 15,-1 0 1-15,1 0 1 16,1 0-2-16,1 0-4 15,-2 0 5-15,5 5-1 16,1 3 0-16,1 1 1 16,0 1 0-16,0 1-4 15,0-2 3-15,0 2-1 16,10-1 2-16,6-2 1 16,4-1 0-16,0-5 0 0,2-1-1 15,-1-1 1-15,-4 0 0 16,-5 0 2-16,-9-1 0 15,1-8 16-15,-4-6 2 16,0-2-9-16,0 0-6 16,0-3-2-16,-7 1-3 15,-11 1-10-15,-1 4 2 16,1 2 0-16,1 1-14 16,-3 6 13-16,2 3-2 15,0 1 10-15,3 1 1 16,-6 0 0-16,6 0 0 15,0 0 0-15,0 7 0 0,4 3 0 16,1 3 0-16,7-1-1 16,3-2 0-1,0 5-4-15,3-4 1 0,17 0 1 16,5-3-3-16,6-4-5 16,0-4-10-16,-3 0-32 15,-7 0-42-15,-7-2-127 16</inkml:trace>
  <inkml:trace contextRef="#ctx0" brushRef="#br0" timeOffset="17458.14">12425 7950 383 0,'0'0'65'0,"0"0"-57"0,0 0 41 16,0 0-28-16,0 0 38 16,0 0-36-16,-13-16-23 15,13 16-7-15,0 0-18 16,0 0-29-16,0 0-1 16,0 1 23-16,-5 6-97 15</inkml:trace>
  <inkml:trace contextRef="#ctx0" brushRef="#br0" timeOffset="17667">12425 7950 109 0</inkml:trace>
  <inkml:trace contextRef="#ctx0" brushRef="#br0" timeOffset="17997.41">12425 7950 109 0,'-14'-22'224'0,"14"22"-105"0,0 0-63 0,0-1 12 0,0 1-27 16,0 0-13-16,0 0 0 0,0 0-13 15,0-2-2 1,0 2-8-16,0 0 18 0,0 0 4 16,0 0-4-1,0 0-13-15,0 0 5 0,0 0-7 16,0 0-1-16,0 0-6 16,0 0 5-16,0 0 1 15,0 0-7-15,0 0 2 16,0 0-1-16,0 0 0 15,0 0-1-15,0 0 0 16,0 0-4-16,0 0 1 16,0 0-7-16,0 0 4 15,1 0 0-15,-1 0 6 16,0 0 0-16,0 0 0 16,0 0 2-16,0 0-6 15,0 0 4-15,0 0 0 0,1 2 0 16,8 7-2-16,1 7-1 15,1 0-92-15,0 0-85 16</inkml:trace>
  <inkml:trace contextRef="#ctx0" brushRef="#br0" timeOffset="18349.24">12521 8077 424 0,'0'0'158'0,"0"0"-140"15,0 0 6-15,0 0 32 16,0 0 28-16,0 0-20 15,0 0-21-15,0 0-18 16,0 0-22-16,0 0-3 16,0 0 1-16,0 0-1 15,0 0-3-15,0 0-1 16,0 3-19-16,0 11 15 16,6 2 1-16,3 7-29 15,-3 4-50-15,-2-1-38 0,-4-2-62 16</inkml:trace>
  <inkml:trace contextRef="#ctx0" brushRef="#br0" timeOffset="18538.91">12536 8351 582 0,'0'0'28'16,"0"0"-27"-16,0 0 30 15,0 0 38-15,0 0-22 16,0 0-37-16,2 8-6 15,6 2-1-15,-5 1-2 16,7 9-1-16,-1 3-8 0,-3 8-66 16,3 2-28-16,-9 2-101 15</inkml:trace>
  <inkml:trace contextRef="#ctx0" brushRef="#br0" timeOffset="18726.16">12619 8771 651 0,'0'0'39'16,"0"0"-37"-16,0 0-2 15,0 0 3-15,0 0-1 16,0 0 0-16,8 15-2 16,4-1 0-16,-3 6-2 0,10 8 2 15,-9 3-33-15,-3-1-103 16,-3 1-229-16</inkml:trace>
  <inkml:trace contextRef="#ctx0" brushRef="#br0" timeOffset="18906.12">12709 9190 515 0,'0'0'277'15,"0"0"-252"-15,0 0-25 16,0 0 4-16,0 0-4 15,0 0 3-15,26 9-3 0,-11 3 0 16,-6 6 0-16,-3 8-46 16,-6 1-86-16,0 0-82 15</inkml:trace>
  <inkml:trace contextRef="#ctx0" brushRef="#br0" timeOffset="19084.64">12752 9587 608 0,'0'0'85'16,"0"0"-85"-16,0 0 21 15,0 0 9-15,0 0-18 16,0 0-3-16,0 12-9 16,0 2-3-16,0 7 3 15,0 2-85-15,0-1-136 16</inkml:trace>
  <inkml:trace contextRef="#ctx0" brushRef="#br0" timeOffset="19255.62">12734 9991 604 0,'0'0'206'0,"0"0"-198"15,0 0-8-15,0 0 0 16,0 0-9-16,0 0-2 15,-1 11-80-15,1 6-51 16,-8 6-52-16</inkml:trace>
  <inkml:trace contextRef="#ctx0" brushRef="#br0" timeOffset="19423.55">12684 10308 608 0,'0'0'37'0,"0"0"-36"16,0 0-1-16,0 0 3 16,0 0-3-16,0 0-59 15,30 50-84-15,-30-27-109 16</inkml:trace>
  <inkml:trace contextRef="#ctx0" brushRef="#br0" timeOffset="19588">12738 10605 328 0,'0'0'174'0,"0"0"-130"15,0 0 19-15,0 0-33 16,0 0-19-16,0 0-11 16,6 62-11-16,-6-45-100 15,0 1-132-15</inkml:trace>
  <inkml:trace contextRef="#ctx0" brushRef="#br0" timeOffset="20005.86">12725 10951 257 0,'0'0'196'16,"0"0"-89"-16,0 0-36 16,0 0-40-16,0 0 0 15,0 0-25-15,19 37 5 16,-14-21-10-16,-2 1 4 15,-1 3-3-15,-2 2-2 16,0-2 0-16,0-4-4 16,0-1 1-16,0 1 3 15,0-2-1-15,0 5 1 16,0-1 0-16,0 4 2 16,0-2-2-16,0 0 0 15,0-3 0-15,0-5 0 0,0-4 0 16,0-5 0-16,0 2 0 15,0-1 33-15,0 3-2 16,0 6-11-16,0 1-7 16,5 3-5-16,1 2-3 15,-2-3-5-15,-3-2 2 16,2-5 4-16,-1-4-6 16,0-3 0-16,-2-1-1 15,0-1 1-15,0 0 5 16,0 2-2-16,0 2-3 0,0 1-10 15,0 2-31 1,0-2-108-16,-5-5-327 0</inkml:trace>
  <inkml:trace contextRef="#ctx0" brushRef="#br0" timeOffset="21721.22">12673 12104 496 0,'0'0'32'0,"0"0"-26"16,0 0-5-16,0 0 8 15,0 0 32-15,0 0 13 0,-6-4 3 16,0 2-15-16,-7-3-13 15,6 2 26-15,-7-2-12 16,3 0-8-16,-1-1-18 16,-3 1-6-16,9 1 6 15,-4-3-11-15,0 2-3 16,4-2 0-16,1 2 6 16,1 0 2-16,4 4 7 15,0-3-6-15,0 2-12 16,0-1 0-16,15-4 0 0,11 0-3 15,16-2 2-15,-1 4-5 16,5-2-4-16,-5 1-7 16,-2 3 10-16,-9-2 6 15,-9 3-1-15,-7 2 2 16,-8 0 2-16,-6 0-2 16,0 0 0-16,0 0-3 15,0 0 2-15,0 0 1 16,0 16-4-16,0 14 4 15,0 5 6-15,0 9 3 16,0 5 6-16,0-1-3 16,0 1 5-16,0-2-10 15,0-6-5-15,3-6 0 16,-3-3-1-16,0-2-1 16,0-3-23-16,-18-1-34 0,-2-11-83 15,-5-8-203 1</inkml:trace>
  <inkml:trace contextRef="#ctx0" brushRef="#br0" timeOffset="21912.48">12773 12354 473 0,'0'0'375'0,"0"0"-302"15,0 0-24-15,0 0-17 16,0 0-21-16,0 0 1 15,0 0 3-15,40-53-12 16,-18 48-3-16,6 3 0 0,4 2-15 16,4 0-39-16,1 0-55 15,-1 0-171-15</inkml:trace>
  <inkml:trace contextRef="#ctx0" brushRef="#br0" timeOffset="22121.36">13146 12206 828 0,'0'0'132'0,"0"0"-58"16,0 0-40-16,0 0 7 15,0 0-30-15,0 0-10 0,-7-22-1 16,7 22-63-1,0 10-101-15,0 0-86 0</inkml:trace>
  <inkml:trace contextRef="#ctx0" brushRef="#br0" timeOffset="28987.49">13264 11921 436 0,'0'0'78'16,"0"0"-19"-16,0 0-33 16,0 0-10-16,0 0 4 15,0 0 1-15,0 0-2 16,0 0-4-16,0 0 11 15,0 0 2-15,0 0 0 16,0 0 1-16,0 0-3 16,0 0-8-16,0 0-8 0,0 0-2 15,0 0-5 1,-4-2-1-16,0 2 0 0,4 0-2 16,-2-1 1-16,-2 1-1 15,3-2 1-15,-3 0 2 16,1 1 12-16,0-3-4 15,1 2-1-15,0 0-6 16,2-1 2-16,0 2 9 16,0-1-8-16,0-2 2 15,7 0-9-15,20-3-2 16,10 0 0-16,6 1 2 16,3 6 0-16,-9 0-1 15,-7 0-11-15,-12 11-1 0,-5 8 3 16,-13 6 1-16,0 6 8 15,-16 8 0-15,-16 4 0 16,-7-2 0-16,3-4 1 16,10-7 0-16,11-9 1 15,8-7-2-15,7-2-1 16,0-4-3-16,4-1-1 16,14 4 6-16,5-1 0 15,1 1 2-15,5 6-2 16,2 4 2-16,-2 3-2 15,4-1-2-15,-13 2 0 16,-3-3 4-16,-17-3-4 0,0-1 4 16,0 0-1-1,-29-4 3-15,-9 0 19 0,-3-3-1 16,-8-4-10-16,2-4-1 16,1-3 2-16,2 0-13 15,10 0-27-15,9-5-30 16,15-6-7-16,10 2-179 15</inkml:trace>
  <inkml:trace contextRef="#ctx0" brushRef="#br0" timeOffset="29819.88">13674 12104 588 0,'0'0'72'15,"0"0"63"-15,0 0-97 16,0 0-5-16,0 0-2 16,0 0 7-16,0-23-25 15,0 23-13-15,7 14-9 16,8 18 6-16,5 14-2 15,-3 11 4-15,3 7 1 16,-5 2 0-16,0-11 0 0,-4-11 0 16,-6-14 0-1,0-17-2-15,-2-7 2 0,-3-5 0 16,0-1 1-16,2 0 17 16,3-25 67-16,5-19-14 15,2-22-67-15,2-10 0 16,4-8-4-16,2 3 0 15,5 7-2-15,1 18 2 16,0 18-7-16,-4 14 5 16,-6 13 0-16,-6 4-17 15,-6 7-16-15,-3 0-34 16,0 7-68-16,-1 16-30 16,0 6-146-16</inkml:trace>
  <inkml:trace contextRef="#ctx0" brushRef="#br0" timeOffset="31136.04">15758 11193 540 0,'0'0'140'15,"0"0"-74"1,0 0-45-16,0 0 12 0,0 0 27 15,0 0-12-15,-5-10-17 16,5 8-14-16,-5 1-10 16,5 1 1-16,-6-2-5 15,-4 2 7-15,-4 0-10 16,-7 0-1-16,1 10 1 16,-1 7 0-16,6 1-1 15,8 0-2-15,2-1-3 16,5-3 1-16,0-3-2 15,1 1 4-15,19-4-4 0,5-5 5 16,6-3 1 0,0 0-4-16,-5-5-1 0,-8-15 1 15,-7-1 5 1,-3-4 0-16,-8-2 1 0,0-1-1 16,-5-1-2-16,-10 1-5 15,-5 5-6-15,3 8 7 16,-4 9 1-1,0 4-2-15,1 2-8 0,-5 0 0 16,8 11 14-16,5 7 1 16,4 3-1-16,6 3-3 15,2 0 2-15,0-3 0 16,7 0-1-16,14-3 1 16,4-5 2-16,2-6-1 15,1-7 0-15,-5 0-5 0,-5-4 4 16,-8-17 2-16,-8-4 2 15,-2-5 10-15,-2-2 22 16,-21 2-26-16,-3 2 9 16,-7 6 2-16,1 11 0 15,4 6-9-15,6 5-9 16,6 0-2-16,4 1 0 16,4 18-30-16,4 6 0 15,4 8 5-15,0 3 7 16,4 1-15-16,17-1-18 15,11-3-26-15,1-5-40 16,-1-7-170-16</inkml:trace>
  <inkml:trace contextRef="#ctx0" brushRef="#br0" timeOffset="31586.74">16215 10610 167 0,'0'0'545'0,"0"0"-406"16,0 0-96-16,0 0-11 15,0 0 0-15,0 0-1 16,0-57 11-16,0 57-39 15,0 0-3-15,2 18-12 0,6 14 10 16,2 11 1 0,-2 8 1-16,-2 5 2 0,-1-4-2 15,-1-3 0 1,0-8 0-16,-3-9-7 16,0-3-40-16,2-6-51 0,-1-14-109 15,7-9-181-15</inkml:trace>
  <inkml:trace contextRef="#ctx0" brushRef="#br0" timeOffset="31886.71">16506 10779 788 0,'0'0'77'0,"0"0"-76"16,0 0-1-16,0 0-3 15,0 0 3-15,0 0-2 0,-13 58-2 16,38-39 2-16,5-6-26 15,2-6-21-15,1-7-27 16,-7 0 60-16,-8-13 12 16,-5-11 4-16,-13-6 71 15,0 0-7-15,-27-1-41 16,-16 3-7-16,-9 5 6 16,-5 10-17-16,6 5-4 15,10 8-2-15,9 0 1 16,10 6-18-16,7 14-39 15,12 6-55-15,3-6 4 16,11-7-179-16</inkml:trace>
  <inkml:trace contextRef="#ctx0" brushRef="#br0" timeOffset="32204.8">16789 10564 726 0,'0'0'77'0,"0"0"-19"16,0 0-58-16,0 0-11 15,0 0 3-15,0 0 8 16,66 61 1-16,-40-21 21 16,1 3-13-16,-2 2-8 15,-5-3 1-15,-3-10-2 16,-7-8 0-16,-5-14-4 0,-3-7-5 15,7-3 9-15,6-15 34 16,11-22 39-16,7-15-69 16,-2-10 2-16,-3-3 21 15,-5 1-4-15,2 4-17 16,-3 16-6-16,-2 17-6 16,-7 22-22-16,-13 5-121 15,-4 13-371-15</inkml:trace>
  <inkml:trace contextRef="#ctx0" brushRef="#br0" timeOffset="33909.44">9314 4247 586 0,'0'0'2'16,"0"0"-2"-16,0 0 0 15,0 0 0-15,0 0 50 16,0 0 41-16,-21 0-4 15,16 0-20-15,0 0-29 16,-9 6-8-16,-7 2-21 16,0 3-5-16,-2 1-4 15,4 1-1-15,7 1 0 0,7-1-3 16,1-1-5-16,4 0-11 16,0 2-17-16,6-4 25 15,13-3 9-15,12-5 0 16,1-2-5-16,-1 0 5 15,-5-7-16-15,-10-5-1 16,-7-2-3-16,-9 1 16 16,0-1 4-16,0 2 1 15,-9 4 0-15,-2 3 4 16,-10 5-2-16,2 0 0 16,3 0-2-16,0 0 2 0,6 10 0 15,1-1-1 1,8 3-4-16,1 1 2 15,0 1 1-15,13-1-13 0,11 1 0 16,5-5 7-16,2-4-19 16,-5-2 12-16,-3-3-21 15,-7 0 20-15,-7 0 16 16,-9-8 0-16,0-7 63 16,0 0-45-16,-14-5 7 15,-10 3-7-15,-2 3-13 16,-10 2-2-16,0 9 0 15,4 0 9-15,12 3-7 16,12 0-5-16,8 3-8 0,0 12-16 16,3-1-30-16,20-2 30 15,8-4 12 1,3-4 0-16,-3-4-9 0,-7 0 5 16,-12 0 9-1,-5 0 7-15,-7 0 17 0,0-5 120 16,-15-4-117-16,-7 4 1 15,-4 0 4-15,5 5-11 16,10 0-14-16,7 0-5 16,4 5-98-16,0 5-68 15,0-1-296-15</inkml:trace>
  <inkml:trace contextRef="#ctx0" brushRef="#br0" timeOffset="35469.04">9844 3841 449 0,'0'0'56'16,"0"0"16"-16,0 0-60 16,0 0 33-16,0 0-10 0,0 0 25 15,0 0-16 1,0-20-12-16,-4 16-20 0,3 2 2 15,-3 1 3 1,4-1 12-16,0 0-15 0,-1-1-14 16,1 1 3-16,0-3 0 15,0-2-6-15,0-2 5 16,7-3-2-16,12 0 0 16,13 0-3-16,4 4 3 15,2 5-3-15,-2 3 2 16,-10 0 0-16,-2 1-4 15,-13 16-1-15,-11 7 2 16,0 5 3-16,-10 5 0 16,-17 0 1-16,-3-3 0 0,9-7 1 15,4-6-1-15,14-9 0 16,3 3-2-16,0-1-16 16,21 2 0-16,10 2 14 15,4 4-6-15,-1 1 2 16,-4 4 1-16,-9-3-3 15,-12-4 1-15,-9-1 4 16,0 1-1-16,-17-4 6 16,-13-1 4-16,-9-2 11 15,-5-3 7-15,-6-4-5 16,1-3-4-16,13 0-4 16,4 0-5-16,10 0-4 15,10-10-26-15,12-4-136 0</inkml:trace>
  <inkml:trace contextRef="#ctx0" brushRef="#br0" timeOffset="35701.67">10333 3914 932 0,'0'0'105'16,"0"0"-75"-16,0 0-26 15,0 0-4-15,0 0 0 0,0 0-1 16,0-17-34-16,0 24-109 16,7 6-1-16,6-2-132 15</inkml:trace>
  <inkml:trace contextRef="#ctx0" brushRef="#br0" timeOffset="36185.08">10454 3763 492 0,'0'0'152'16,"0"0"-54"-16,0 0-4 15,0 0-60-15,0 0-11 16,0 0-17-16,98-49-4 15,-86 49-2-15,-2 18-1 0,-6 13-5 16,-4 7 6-16,0 9 0 16,0 0-2-16,0-2-26 15,17-8-15-15,7-8 8 16,6-8 17-16,-3-5 13 16,-7-6 5-16,-7-1 0 15,-9-2 4-15,-4-4 15 16,0-2 15-16,0 6 38 15,-22 2-12-15,1 4-22 16,-9 1-21-16,4-5-14 16,5 2-3-16,2-3-3 15,6 4-63-15,2-4-75 16,3-3-125-16</inkml:trace>
  <inkml:trace contextRef="#ctx0" brushRef="#br0" timeOffset="38451.9">10842 3633 529 0,'0'0'92'0,"0"0"-35"16,0 0 36-16,0 0-52 16,0 0-15-16,0 0-26 15,0 0-9-15,18 21 6 16,3 9 3-16,3 2 0 15,6-3 0-15,-3-4-2 16,3-8 4-16,-3-6-2 16,0-6 1-16,0-5-1 0,2 0 0 15,1-14 0 1,-6-11-25-16,-4-6-12 0,-9-5-16 16,-3-2 53-1,-8 5 18-15,0 2 41 0,0 7 13 16,-4 9 10-16,0 6 3 15,4 5-42-15,0 4-28 16,0 0-15-16,0 10-8 16,0 18-14-16,4 15 22 15,8 10 0-15,3 4 1 16,0 5 0-16,-3 2-1 16,-10 2-42-16,-2-3-49 15,-12-17-132-15</inkml:trace>
  <inkml:trace contextRef="#ctx0" brushRef="#br0" timeOffset="39483.33">11451 3622 480 0,'0'0'145'16,"0"0"-38"-16,0 0-71 0,0 0 0 16,0 0 16-16,0 0-42 15,26-69 20-15,-16 58-18 16,1 3 1-16,4 1-7 15,0 2-1-15,0 5 0 16,-1 0-5-16,-2 5 0 16,1 17-1-16,-5 7-3 15,-3 5 4-15,0 1 3 16,-2-2-3-16,-1-4 0 16,0-5 1-16,-2-11-1 15,1-6 0-15,3-5 0 0,-1-2 2 16,4-10 1-1,5-14 10-15,2-4-9 16,1-1 1-16,-4 12 45 0,-7 6-4 16,-3 6-18-16,0 5-24 15,3 0-4-15,4 0-7 16,7 0 3-16,6 11 0 16,2-1 3-16,5 2-4 15,2-3-9-15,4-2 1 16,6-3-27-16,1-4-2 15,-5 0-12-15,-6 0-32 16,-13-4 33-16,-7-1 29 16,-5 0 24-16,-5 1 8 15,4 2 5-15,-1-5 6 0,5 2-17 16,5 0-2-16,2-6-8 16,1 1-29-16,5-3-77 15,-2-2-18-15,-4 0 14 16,-5 3 118-16,-2 2 66 15,-8 7 109-15,0 1 35 16,0 2-122-16,0 0-48 16,0 0-30-16,0 2-10 15,0 14-4-15,0 7 4 16,0 4 2-16,0 1 2 16,7 2-3-16,1-3 0 15,-2-3 3-15,-1-5-3 0,-1-6 1 16,-4-6-2-1,0-2-3-15,0-3-54 0,0-2 20 16,-4 0-12-16,-4-15-21 16,5-15-38-16,3-7 0 15,0-11 75-15,0-9 33 16,8-6 46-16,7-2-7 16,4 3 33-16,0 10 12 15,1 12-27-15,-7 15-5 16,-3 13 11-16,-6 6-25 15,-3 6-21-15,3 0-16 16,6 3-1-16,3 22-6 16,5 12 6-16,4 15 2 15,-1 6 2-15,9 3 1 0,-1-2-1 16,-3-2-3-16,-3-3 3 16,-6-4-4-16,-9-3-3 15,-8-7-69-15,-2-14-108 16,-29-18-411-16</inkml:trace>
  <inkml:trace contextRef="#ctx0" brushRef="#br0" timeOffset="39651.68">12237 3605 903 0,'0'0'65'16,"0"0"-61"-16,0 0 2 0,0 0-4 15,144-44 1 1,-93 44-3-16,8 0-1 0,-3 0-84 16,-14 0-236-16</inkml:trace>
  <inkml:trace contextRef="#ctx0" brushRef="#br0" timeOffset="42985.46">11619 7269 506 0,'0'0'115'0,"0"0"-85"15,0 0-6-15,0 0 42 0,0 0 26 16,0 0-70 0,0 0 5-16,0-49 7 0,0 45-28 15,0 1 1 1,0 3 18-16,0-3-2 0,0 3-13 16,0 0-5-16,0 0-3 15,0 0-2-15,0 0 0 16,0 0-1-16,0 0 1 15,0 0 0-15,0 0 0 16,0 0 1-16,0 0 0 16,0 0 0-16,0 0 0 15,0 0-1-15,0 0-1 16,0 0-3-16,0 6-1 16,0 7 4-16,0 3 1 15,0 3-3-15,0 6-39 0,-4 2-19 16,-11 1-58-16,-3-10-121 15</inkml:trace>
  <inkml:trace contextRef="#ctx0" brushRef="#br0" timeOffset="43233.03">11570 7494 712 0,'0'0'149'0,"0"0"-145"16,0 0-3-16,0 0-1 15,0 0 3-15,0 0-3 16,12 17-6-16,3-8 5 16,3 5 1-16,-4 4 0 0,1 4-6 15,-6 2-95-15,-9 3-61 16,0 0-119-16</inkml:trace>
  <inkml:trace contextRef="#ctx0" brushRef="#br0" timeOffset="43417.68">11575 7869 566 0,'0'0'62'16,"0"0"-53"-16,0 0 48 0,0 0 3 15,0 0-43-15,0 0-17 16,0 7-2-16,4 0-58 16,-1 5 4-16,0-1-79 15,-3-1-203-15</inkml:trace>
  <inkml:trace contextRef="#ctx0" brushRef="#br0" timeOffset="43617.98">11642 8119 616 0,'0'0'54'0,"0"0"-51"0,0 0-3 16,0 0-6-16,0 0 2 15,0 0-1-15,2 40 3 16,-2-18-26-16,0-2-58 15,0-3-93-15</inkml:trace>
  <inkml:trace contextRef="#ctx0" brushRef="#br0" timeOffset="43800.16">11678 8520 616 0,'0'0'185'0,"0"0"-184"15,0 0-1-15,0 0 0 16,0 0-5-16,0 0-3 16,2 41 6-16,0-9 0 15,0 6-45-15,-1-1-91 16,3-1-174-16</inkml:trace>
  <inkml:trace contextRef="#ctx0" brushRef="#br0" timeOffset="43979.77">11689 9081 599 0,'0'0'204'0,"0"0"-199"0,0 0-5 16,0 0-2-16,0 0 1 16,0 0-2-16,16 56 3 15,-8-24-1-15,-4 3-77 16,-3 2-117-16</inkml:trace>
  <inkml:trace contextRef="#ctx0" brushRef="#br0" timeOffset="44149.98">11689 9514 687 0,'0'0'74'0,"0"0"-74"16,0 0-6-16,0 0 5 0,0 0 1 15,0 117-2 1,0-77-47-16,5 5-24 0,1 0-92 16</inkml:trace>
  <inkml:trace contextRef="#ctx0" brushRef="#br0" timeOffset="44300.54">11715 10082 327 0,'0'0'67'0,"0"0"-41"16,0 0-26 0,0 102-41-16,2-76-10 0,1 1 9 15,-1-2-47-15,1 1-67 16</inkml:trace>
  <inkml:trace contextRef="#ctx0" brushRef="#br0" timeOffset="44734.42">11692 10706 201 0,'0'0'67'16,"0"0"-36"-16,0 0-2 16,0 0-26-16,0 91 0 15,0-60-5-15,0 4 4 0,0-3 0 16,0-2 7-16,0-6 74 15,0-6-29-15,0-6 16 16,0-3-19-16,0 0-24 16,2 2-13-16,-2 0 9 15,1 5-16 1,-1 1-2-16,0 1 9 0,5 7-11 16,-5-4 7-16,4 2-6 15,-3-1 11-15,1-2 8 16,1-1 4-16,-3-2-1 15,0-2-5-15,0 1-18 16,0 0-1-16,0 0 1 16,0 5-3-16,0 1 1 15,-3 3-1-15,-4 1 0 16,2 1 2-16,2 1-2 0,0-5 0 16,3-3 0-16,0-4 0 15,0-6-4-15,0-6-1 16,15-4-47-16,-1-12-114 15</inkml:trace>
  <inkml:trace contextRef="#ctx0" brushRef="#br0" timeOffset="45560.18">11803 7360 475 0,'0'0'92'16,"0"0"-57"-16,0 0 60 15,0 0-7-15,0 0-56 16,0 0-20-16,0-3-8 16,0-1-4-16,6 3-3 15,15 1 3-15,7 0-12 16,12 0-65-16,2 0-90 16</inkml:trace>
  <inkml:trace contextRef="#ctx0" brushRef="#br0" timeOffset="45737.36">12325 7333 688 0,'0'0'154'0,"0"0"-133"0,0 0-1 16,0 0-14-16,0 0-6 15,0 0-5-15,118-5-6 16,-49 5-50-16,5 0-106 15,12 0-65-15</inkml:trace>
  <inkml:trace contextRef="#ctx0" brushRef="#br0" timeOffset="46183.04">13182 7335 643 0,'0'0'154'0,"0"0"-103"15,0 0-21-15,0 0-28 16,0 0-2-16,140-23-3 15,-71 23-11-15,11 0-47 16,1 0-76-16,-1 0-1 16,-5 8 38-16,1-1-63 15,-7-4 147-15,-7 0 16 16,-13-3 78-16,-10 0 70 16,-12 0-33-16,-6 0-20 15,3-3 0-15,5-4-60 0,11-1-31 16,11 1-4-16,13 0-7 15,14 0-8-15,15 2 2 16,14 0 5-16,8 2 8 16,7-2-2-16,11 3 4 15,-6-3-2-15,-2 2 0 16,-8-6 3-16,-8-2 7 16,-11-1 20-16,-13 0-2 15,-11 0 0-15,-14 3-13 16,-9-2-1-16,-15 6 9 15,-9 0-1-15,-16 0-3 16,-6 3 10-16,-5-1 1 0,0 3-17 16,0 0-12-1,0 0-1-15,-20 0-19 0,-21 17-45 16,-17 4-77 0,-23-7-478-16</inkml:trace>
  <inkml:trace contextRef="#ctx0" brushRef="#br0" timeOffset="47598.55">11695 11355 546 0,'0'0'72'16,"0"0"18"-16,0 0-49 15,0 0-18-15,0 0 1 16,0 0-15-16,50-70-9 16,-34 57 4-16,-4 1-3 15,-5 3 1-15,-3 4 10 16,0 5 12-16,-4 0-4 16,0 0-10-16,-4 9-7 0,-14 10-1 15,-5 8 1 1,-3-5 0-16,3-3-2 0,7-7-1 15,1-6 0-15,6-2 1 16,3-4 5-16,2 0 6 16,2 0 7-16,2-8-5 15,0-12-14-15,2-10 0 16,22-4-15-16,0 1-4 16,-1 7-6-16,-5 9 22 15,-6 11 3-15,-6 4 0 16,-6 2-2-16,0 0-2 15,0 19 4-15,-10 6 3 16,-14 3 12-16,-4-5-5 16,-2 0-4-16,3-6 7 0,3-5-2 15,9-4-1-15,4-4-4 16,9-4-5-16,2 0 2 16,0 0 1-16,5-19-4 15,28-15-25-15,7-7-9 16,2 3-19-16,-2 7-33 15,-14 13 44-15,-14 9 40 16,-11 9 4-16,-1 0 38 16,-6 14 12-16,-24 17-33 15,-9 8 11-15,-6 1-6 16,5-3-7-16,11-7-6 16,3-7-1-16,16-8-9 15,5-9-1-15,1-4 2 16,4-2-2-16,4-8 0 0,19-18-3 15,8-11-8-15,-7-1-3 16,-7 4 1-16,-7 10-2 16,-10 7 15-16,0 10 33 15,-4 7 0-15,-17 0-30 16,-3 2 1-16,1 15 0 16,5 0-4-16,9-1-1 15,9-4-29-15,0-5-82 16,2-7-177-16</inkml:trace>
  <inkml:trace contextRef="#ctx0" brushRef="#br0" timeOffset="48683.16">11764 6142 700 0,'0'0'171'0,"0"0"-95"16,0 0-8-16,0 0-2 15,0 0-34-15,0 0 19 16,0-38-37-16,0 38-4 16,0 0-8-16,0 0-2 15,0 0-2-15,-6 2-3 16,-7 22-6-16,-10 13 7 15,-5 15 1-15,-1 11 3 0,2 2 0 16,6 3 0-16,4-6 0 16,7 0-4-16,10-6-5 15,0-7-1-15,0-7-3 16,18-10-7-16,7-10 5 16,5-9 5-16,7-9 1 15,4-4 9-15,6-2 0 16,0-20 1-16,1-8 4 15,-2-8 1-15,-9-6-5 16,-7-4 10-16,-7-5 4 16,-5-6-2-16,-3-6-1 15,-8-1-12-15,-4 4 5 16,-3 11-2-16,0 8 6 0,-3 11-7 16,-9 6 0-16,-6 6-1 15,0 5-1-15,-1 5-3 16,-4 0 2-16,-2 5-6 15,-6 5 7-15,4 0-2 16,2 0-7-16,7 15 7 16,10 9-14-16,3 8-15 15,5 8 14-15,13 9-1 16,23 3 9-16,14 6 7 16,-2 3 0-16,-3-3 0 15,-5-5 1-15,-13-8 0 16,-11-11 1-16,-5-6-1 0,-10-7-1 15,-1-5 1 1,0-2 0-16,-16-1 1 0,-5-3 0 16,-4 2 0-16,-1 0-2 15,-1 4-11-15,-5 2-72 16,0-2-69-16,-1-7-185 16</inkml:trace>
  <inkml:trace contextRef="#ctx0" brushRef="#br0" timeOffset="49140.88">12250 5518 687 0,'0'0'197'0,"0"0"-107"15,0 0-29-15,0 0-26 16,0 0-17-16,0 0-18 16,0 27-3-16,0 12 3 15,0 13 9-15,0 0-5 16,6-2-3-16,9-4 0 15,2-3-1-15,0-2 0 16,-4 3-35-16,-9-3-70 16,-4-9-218-16</inkml:trace>
  <inkml:trace contextRef="#ctx0" brushRef="#br0" timeOffset="50409.56">13157 5511 717 0,'0'0'136'0,"0"0"-109"16,0 0 0-16,0 0-27 15,0 0-7-15,0 0 4 16,23 51 3-16,-9-8 1 15,4 3 0-15,-3 3-1 16,-7-2 2-16,-8-3-2 16,0-3-15-16,-29-9-85 15,-20-12-238-15</inkml:trace>
  <inkml:trace contextRef="#ctx0" brushRef="#br0" timeOffset="50613.8">13150 5313 900 0,'0'0'41'15,"0"0"5"-15,0 0-20 16,0 0-21-16,0 0-5 16,0 0 0-16,0-42-3 15,6 42-51-15,14 9-63 16,3 0-27-16,2-9-226 15</inkml:trace>
  <inkml:trace contextRef="#ctx0" brushRef="#br0" timeOffset="51264.78">13550 5127 450 0,'0'0'294'15,"0"0"-212"-15,0 0-82 16,0 0-7-16,0 0 7 16,21 119 15-16,-9-55 22 15,-2 3-17-15,4-1-10 16,-4-4-2-16,-5-13-6 16,0-7-1-16,-5-16-1 0,0-7 0 15,0-12-1 1,0-6 1-16,0-1-1 15,0 0 1-15,0-17 7 16,0-14-7-16,0-8-16 0,0 3 12 16,0 8 4-1,-10 4 3-15,-5 7 6 0,-4 7-7 16,-3 3-2-16,-4 3-1 16,-1 4-9-16,-1 0-2 15,4 0 8-15,4 12 3 16,1 4 0-16,8 5 0 15,8 3 0-15,3 4 1 16,0-3 0-16,12-2 0 16,13 0-1-16,7-7 2 0,12-8-1 15,7-8 0-15,10 0-16 16,5-11-37-16,7-18-44 16,3-4 18-16,-1-5-3 15,-13-2 14-15,-17 2 41 16,-20 5 27-16,-20 8 11 15,-5 5 103-15,0 6-51 16,-15 4 22-16,4 2-12 16,-1 2-47-16,-2 6-16 15,1 0 2-15,-5 0-12 16,-2 17-2-16,-5 4 2 16,7 0 0-16,9 3 0 15,9-5-2-15,0 0-1 16,19-3 1-16,17-4-13 15,12-10-9-15,11-2-50 0,5 0-27 16,4-16-58-16</inkml:trace>
  <inkml:trace contextRef="#ctx0" brushRef="#br0" timeOffset="51666.21">14392 5294 554 0,'0'0'133'16,"0"0"-32"-16,0 0-35 15,0 0-48-15,-99-41 3 16,89 41-9-16,3 0-12 15,5 0-3-15,2 6 2 16,0 4-8-16,5 2 1 16,25-4 6-16,6 2-1 0,6-1 2 15,5 2 0 1,-4-3 1-16,4 1-5 16,-3-4-6-16,-1-5 10 0,-2 0-4 15,-5-8 3-15,-3-19-3 16,-7-6-22-16,-2-10-71 15,-8-6-33-15,-6-7 18 16,-10 1 113-16,0 0 43 16,0-2 60-16,-16 9 48 15,-3 7-38-15,7 8 5 16,2 17-32-16,5 5-28 16,2 8-26-16,1 3-25 15,2 0-7-15,0 21-16 0,0 23 9 16,0 15 7-16,0 15 0 15,6 10 0 1,8 3 0-16,-3 2-1 0,-6 0-65 16,-5-8-49-16,0-10-66 15,-6-17-276-15</inkml:trace>
  <inkml:trace contextRef="#ctx0" brushRef="#br0" timeOffset="52281.06">13182 6108 610 0,'0'0'41'0,"0"0"-19"15,0 0-7-15,0 0 4 16,0 0 3-16,0 0 6 16,74 12 75-16,2-22-33 15,17-11-52-15,22-4-5 16,19-6-5-16,21-7-2 16,13-9-4-16,19-17-1 15,13-20-1-15,4-19-24 16,-4-12-19-16,-20-6 6 15,-29-3 17-15,-35 3 20 0,-30 5 3 16,-28 3-1-16,-29 7 11 16,-29 3 3-16,-27 10-8 15,-46 11 3-15,-36 11-9 16,-27 9-2-16,-25-1 1 16,-21 13 0-16,-14 6 12 15,-4 25-12-15,-13 19-1 16,5 22 0-16,-1 32-3 15,8 18 1-15,14 18-2 16,15 18 4-16,21 20 1 16,31 12-1-16,32 10-1 15,37 1 0-15,40 1-2 0,11 5 2 16,39-6-1-16,32-5-1 16,19-8 3-16,23-19 0 15,21-19 0-15,16-29-5 16,8-36-2-16,15-35-7 15,7-19-11-15,-2-47-55 16,3-32-10-16,-10-41-10 16,-21-33-297-16</inkml:trace>
  <inkml:trace contextRef="#ctx0" brushRef="#br0" timeOffset="53542.25">12417 7829 593 0,'0'0'162'0,"0"0"-81"0,0 0-49 16,0 0 18-1,0 0-7-15,0 0-31 16,-15-14-3-16,15 14-9 0,0 0-11 15,0 13-10-15,0 11 14 16,0 5 6-16,5 1-35 16,16-1-22-16,9-5-71 15,6-8-37-15,1-12-387 16</inkml:trace>
  <inkml:trace contextRef="#ctx0" brushRef="#br0" timeOffset="54846.68">12959 8091 579 0,'0'0'49'15,"0"0"-28"-15,0 0 8 0,0 0 57 16,0 0-16-1,0 0-30-15,0-13-20 0,0 13-7 16,0 0 11-16,0 0 8 16,0 0-5-16,0 0-11 15,0 0-5-15,0 0 1 16,0 0-2-16,0 0-3 16,0 0-2-16,0 0-5 15,0 0-3-15,0 0 0 16,0 7-3-16,0 15 6 15,2 8 3-15,5 1-2 16,-1 6-1-16,5 0 0 16,3-4-4-16,2 1 4 0,-1-5 0 15,-2-5 0 1,-1-4 4-16,-1-2-8 0,1-8 4 16,3-1-1-16,11-3 1 15,1-6 0-15,9 0 1 16,1-11 0-16,-2-8 2 15,-9-3 0-15,-6 2 1 16,-9 0 25-16,-1-4-5 16,-5-3 23-16,1-1-40 15,-1-3 3-15,-1 1-2 16,-3-3-3-16,-1 1-5 16,0-1 1-16,0 3-1 0,-10 3 5 15,-6 3-3-15,-5 4-2 16,-8 6 0-16,-5 2 0 15,-2 7-3 1,-3 1 2-16,6 4-1 0,2 0 1 16,1 9 0-16,0 10-2 15,7 4-5-15,6 6 4 16,2 6 3-16,12 1-12 16,3 6 6-16,10 1-3 15,30-1-7-15,19 0-2 16,14-5-11-16,5-3-4 15,-6-6-10-15,-15 1 7 16,-21-6 31-16,-16-4-4 16,-18-2 4-16,-2-4 3 0,0-2 3 15,-19 0 23-15,-14 3 11 16,0 1-16-16,-12-1-16 16,-2 3-2-16,-1 3-11 15,1-4-86-15,5-4-205 16</inkml:trace>
  <inkml:trace contextRef="#ctx0" brushRef="#br0" timeOffset="56776.17">12322 8109 441 0,'0'0'135'0,"0"0"-68"16,0 0 55-16,0 0-28 16,0 0-28-16,0 0-19 15,3-2-17-15,-3 2-15 16,1 0-6-16,-1 0-4 15,2 0-5-15,-2 0 0 16,0 0-2-16,0 0 2 0,0 0-2 16,0 0-18-1,2 0-9-15,1 0-7 16,-3 0 10-16,0 0-4 16,0 0 18-16,0 0 10 0,0 0 1 15,-15 2-1-15,-11 1 2 16,0-1-19-16,1-2-25 15,9 0 16-15,4 1-23 16,0 1-11-16,6 0-30 16,1-2-52-16,-1 0-5 15</inkml:trace>
  <inkml:trace contextRef="#ctx0" brushRef="#br0" timeOffset="56947.24">12085 8119 496 0,'0'0'149'0,"0"0"-95"15,0 0 2-15,0 0-20 0,-110-19 7 16,84 14-3-16,1 1-13 16,4 0-12-16,1 2-9 15,2 1-6-15,-2 1 0 16,-6 0-16-16,-5 4-70 16,-6 2-113-16</inkml:trace>
  <inkml:trace contextRef="#ctx0" brushRef="#br0" timeOffset="57114.06">11346 8124 820 0,'0'0'50'0,"0"0"-13"16,0 0-27-16,0 0-3 16,0 0 5-16,-101-64 3 15,89 60-5-15,0 4-10 16,-8 0-59-16,-5 2-166 15,-8 10-82-15</inkml:trace>
  <inkml:trace contextRef="#ctx0" brushRef="#br0" timeOffset="57279.27">10795 8168 614 0,'0'0'96'0,"0"0"-39"0,0 0-35 16,0 0-14-1,-104-28-8-15,86 26 0 0,0 2-21 16,-3 0-65-16,-4 6-18 16,-1 4-200-16</inkml:trace>
  <inkml:trace contextRef="#ctx0" brushRef="#br0" timeOffset="57459.24">10183 8296 473 0,'0'0'152'16,"0"0"-126"-16,-103 0-26 0,75 0-36 16,4 0-16-1,3 0 23-15,4 0 29 0,-3 0 11 16,1 0-11 0,-4 0-5-16,-8 0-46 0,-6 9-119 15</inkml:trace>
  <inkml:trace contextRef="#ctx0" brushRef="#br0" timeOffset="57762.96">9555 8369 232 0,'0'0'145'16,"0"0"-40"-16,0 0-33 15,-106 0-3-15,96 0-30 16,4 0 28-16,6 0-65 16,0 0-2-16,0 0-47 0,0 0 23 15,-5 0 22 1,-10 0 2-16,1 1 0 0,-6 4 0 15,-1 0 16-15,3 2-11 16,0-4-5-16,3 4-21 16,1-2-49-16,-1 0-79 15,6-3 36-15,3-2 113 16,2 0 88-16,3 0 61 16,0 0-64-16,-4 0-10 15,-3 0-7-15,1 0-24 16,2 0-4-16,-5 0-17 15,3 0-18-15,4 3-5 16,0 10-60-16,1-3-93 16,0-3-64-16</inkml:trace>
  <inkml:trace contextRef="#ctx0" brushRef="#br0" timeOffset="58830.58">7325 8561 667 0,'0'0'87'16,"0"0"-23"-16,0 0-43 15,0 0 15-15,0 0-30 16,0 0 39-16,-41-43 4 16,41 43-45-16,-2 0-1 15,2 0-2-15,0 0 0 16,-5 0-1-16,1 0 0 15,-6 14-2-15,-5 8 0 16,0 5 2-16,1 6-1 16,-1 1 1-16,6 6-1 0,5 0 0 15,2 6 1-15,2 0-2 16,0-1 1-16,0-1 0 16,15-5 0-16,4-9 1 15,4-6-1-15,4-8 0 16,2-7 0-16,0-9 1 15,5 0 3-15,-2-11-2 16,5-15-1-16,-2-9 4 16,-8-3 1-16,-7-5-3 15,-8-1 0-15,-9 0 8 16,-3 0 19-16,-3 0-11 16,-14 6-7-16,2 4 16 15,1 8-5-15,3 7-4 16,-4 1-17-16,1 4-1 15,-6 2-1-15,-8 5-2 0,1 2-4 16,-5 5-10-16,2 0-6 16,6 5 4-16,1 11-4 15,6 1-20-15,9 1-8 16,8 5-15-16,0 0-19 16,3 0-77-16,27-5-66 15</inkml:trace>
  <inkml:trace contextRef="#ctx0" brushRef="#br0" timeOffset="59089.49">7720 8714 851 0,'0'0'95'0,"0"0"10"15,0 0-56-15,-54-90-9 16,50 73-23-16,4 5-10 16,-4 5 7-16,4 2-10 15,0 5-4-15,0 0 0 16,0 0-25-16,0 0-52 16,0 14-56-16,9 8 60 0,1-2-129 15,-4-2-189-15</inkml:trace>
  <inkml:trace contextRef="#ctx0" brushRef="#br0" timeOffset="59562.93">8062 8327 655 0,'0'0'146'16,"0"0"-82"-16,0 0-8 15,-8-92-4-15,-4 79 1 16,-2 2-36-16,0 5-10 16,-1 4-7-16,-5 2-4 0,-5 0-2 15,-3 7 3-15,-2 12 1 16,1 4-4-16,6 7 5 16,8 6 1-16,9 4 0 15,6 2-1-15,6-2-1 16,21-6-3-16,9-9 2 15,4-11-16-15,4-14 6 16,0 0 9-16,-2-16-13 16,-6-14 5-16,-10-2-2 15,-16-1 8-15,-5 1 6 16,-5 5 5-16,0 5 9 16,0 8 25-16,-9 7-2 15,6 3-7-15,3 4-17 16,0 0-11-16,-3 0-2 15,-1 13-5-15,-1 21-5 0,-1 17 10 16,-3 14-1-16,3 8-1 16,5 6 1-16,-2 2-1 15,1 5-16-15,-3-2-46 16,-10-10-101-16,-1-13-420 16</inkml:trace>
  <inkml:trace contextRef="#ctx0" brushRef="#br0" timeOffset="60330.05">8321 8305 434 0,'0'0'90'0,"0"0"-46"15,0 0 22-15,0 0 23 16,0 0-7-16,0 0-39 0,0-54-8 15,0 46-12-15,0 3-19 16,0 2 2-16,0-3 7 16,0-1-5-16,0 2-8 15,0-1 1-15,0 3 1 16,15 3-4-16,-3 0 2 16,0 0-2-16,1 7 1 15,-7 13-2-15,1 4 2 16,-3 3-1-16,1-2 1 15,-5-3 1-15,6-5 0 16,-2-5 0-16,-4-4 0 16,5-5-10-16,-2-1-42 0,-3-2-8 15,7 0 40-15,-7-10 15 16,3-2 5-16,-3 4 22 16,0 2 82-16,0 6-70 15,2 0-8-15,4 0-26 16,3 0-4-16,7 0 3 15,5 0 1-15,4 2 0 16,3-2-13-16,-2 0-25 16,-5 0-47-16,1 0-76 15,-6-3-11-15,-6-11-105 16,-1-3 277-16,-4 4 89 16,-4-2 182-16,3 6-126 15,-4 4 8-15,0 1-54 16,0 4-46-16,0 0-20 15,0 0-30-15,0 0-3 0,0 0-1 16,0 5-8-16,0 15 3 16,0 5 6-16,0 3-3 15,0 3 3-15,0 1-4 16,0 1-40-16,5-2-5 16,1-7-58-16,0-11-81 15,3-11-110-15</inkml:trace>
  <inkml:trace contextRef="#ctx0" brushRef="#br0" timeOffset="60595.39">8768 8218 506 0,'0'0'210'16,"0"0"-74"-1,8-116-35-15,-4 92-49 16,-4 8-4-16,0 5 4 0,0 4-11 16,0 7-20-16,0 0-16 15,0 0-5-15,0 0 0 16,0 7-16-16,0 17-2 15,3 13 18-15,4 9 0 16,0 1 0-16,8 4-1 16,-1 0-1-16,-4 1 2 15,0 3 1-15,-8-3-1 16,-2-8-1-16,0-5-37 16,0-7-32-16,0-11-30 0,-12-12-62 15,-3-9-243 1</inkml:trace>
  <inkml:trace contextRef="#ctx0" brushRef="#br0" timeOffset="60782.27">8776 8252 884 0,'0'0'89'0,"0"0"-64"15,0 0 15-15,0 0-13 16,0 0 1-16,0 0-22 15,-1-7-6-15,16 7-1 16,15 0-1-16,-2 0-23 16,11 0-43-16,-4 0-51 0,-6 0-172 15</inkml:trace>
  <inkml:trace contextRef="#ctx0" brushRef="#br0" timeOffset="61034.32">8706 8423 540 0,'0'0'130'0,"0"0"-81"0,0 0-4 16,0 0-21-16,0 0-24 16,0 0-13-16,5 0-119 15,10 0-56-15</inkml:trace>
  <inkml:trace contextRef="#ctx0" brushRef="#br0" timeOffset="61879.1">8187 8265 486 0,'0'0'96'15,"0"0"-53"1,0 0-22-16,0 0 25 0,0 0 23 16,0 0-14-16,0 0-11 15,15-91-21-15,-13 84 5 16,2 1-23-16,3 4-1 16,1-3-3-16,3 5-1 15,-1 0 0-15,1 0-2 16,-2 0-5-16,-3 5-2 15,-1 14 4-15,-4 8 1 16,2 5 4-16,-3 6-1 16,0 5 4-16,0-2-3 0,0 2 0 15,0-6 0-15,0-9 0 16,0-8 0-16,0-8 0 16,0-8 0-16,0-2 0 15,0-2 0-15,-3 0 5 16,3-18 2-16,0-10-7 15,0-10-5-15,0-5 1 16,4 3 4-16,11 7-16 16,3 7 14-16,-7 13 2 15,-2 6 11-15,-9 6 14 16,3 1-5-16,-3 0-19 16,0 0-1-16,0 3-8 15,3 15 6-15,1 3 2 16,1 3 0-16,-3-2-1 15,11-2-4-15,-2-3-21 0,4-5-42 16,6-7-78-16,7-5 24 16,1 0-60-16,-2-17 33 15,-12 5 149-15,-5 4 174 16,-10 4-2-16,0 3-61 16,0 1-21-16,5 0-83 15,-3 0-7-15,7 12-19 16,1 7 10-16,1-1-75 15,-1-6-43-15,-2-3-276 16</inkml:trace>
  <inkml:trace contextRef="#ctx0" brushRef="#br0" timeOffset="62430.83">8625 8511 274 0,'0'0'348'16,"0"0"-260"-16,0 0 4 15,0 0-34-15,0 0-19 16,0 0-23 0,-3-38-4-16,3 17 21 0,3-1-6 15,6-6 14-15,-3-3-27 16,3-1 5-16,1-5-5 15,1-6-11-15,4-8-3 16,6-6-2-16,-4-6-16 16,2 6-1-16,0 8 9 0,-5 16 2 15,-6 14 8-15,-5 12 16 16,-1 6-6-16,-2 1-1 16,0 0-9-16,2 3-6 15,3 19 1-15,5 11 5 16,1 11 0-16,-1 7 0 15,2 5-4-15,-2 3 4 16,9 0 0-16,-8-3 0 16,4 1 0-16,-8-3 0 15,-4-4 0-15,-3-10-67 16,0-8-39-16,-10-12-142 16</inkml:trace>
  <inkml:trace contextRef="#ctx0" brushRef="#br0" timeOffset="62671.52">8717 8395 569 0,'0'0'207'0,"0"0"-123"15,0 0-9-15,0 0-29 16,0 0-8-16,0 0-38 0,0-25 0 16,25 20-37-1,8 3-30-15,-3 2-39 0,-4-1-187 16</inkml:trace>
  <inkml:trace contextRef="#ctx0" brushRef="#br0" timeOffset="66445.17">16491 10782 225 0,'0'0'36'16,"0"0"39"-16,0 0-71 15,0 0 14-15,0 0 64 16,0 0-47-16,-21-51 34 16,17 48-38-16,3 1 0 15,-1 0-10-15,0 2 9 16,1-2-12-16,1 2-11 0,0 0-3 15,-1 0-3-15,-3 0-1 16,-7 0-3-16,-4 18 0 16,-1 6 3-16,2 3-1 15,8 3 2-15,2 0-1 16,4-1 1-16,4-8-1 16,16-2 0-16,3-7-1 15,1-7 1-15,-3-5 3 16,4 0-3-16,-3-12-2 15,0-12-5-15,-3-11-6 16,-4-10-1-16,-10-2-16 16,-5-1 4-16,0 8 26 0,-3 14 31 15,-9 8-6-15,-1 13-23 16,-4 5-2-16,-3 0-42 16,-8 10-124-16</inkml:trace>
  <inkml:trace contextRef="#ctx0" brushRef="#br0" timeOffset="68011.59">12516 13025 495 0,'0'0'91'0,"0"0"42"15,0 0-46-15,0 0-46 16,0 0 28-16,-17-88-29 16,17 78-13-16,0-1 7 15,-2 6-9-15,2-1 2 0,0 5-18 16,0-3-3-16,0 4-5 15,0 0-2 1,0 0-5-16,2 12-15 16,15 18 9-16,5 15 12 0,2 10-1 15,0 6-1-15,-1-1 2 16,-1-3-1-16,3-9-1 16,-9-13 1-16,0-8 0 15,-5-9-1-15,-7-11 2 16,2-4 0-16,-5-3 0 15,-1 0 3-15,3 0 2 16,4-21 21-16,7-19 5 0,1-20-30 16,5-14 5-16,-2-7-6 15,-2-3 14-15,0 7-14 16,-1 16 2-16,-1 14-5 16,-3 18 3-16,-6 14-3 15,0 7-2-15,-2 7-10 16,4 1-16-16,1 5-62 15,5 24-16-15,2 13 28 16,-7 10-110-16</inkml:trace>
  <inkml:trace contextRef="#ctx0" brushRef="#br0" timeOffset="68295.2">13069 13266 569 0,'0'0'46'15,"0"0"56"-15,0 0-56 16,0 0-11-16,-18-87 30 16,10 77-26-16,-2 1 7 15,7 6-14-15,-3 3-18 16,-3 0-7-16,-10 0-7 16,-3 20 0-16,1 10-7 15,2 13 6-15,8 0 0 16,8 3-2-16,3-4 0 15,0-4 3-15,6-6-3 16,17-9 1-16,6-7-7 16,8-9-34-16,3-7-33 15,-2 0-111-15,-2-21-218 0</inkml:trace>
  <inkml:trace contextRef="#ctx0" brushRef="#br0" timeOffset="68693.3">13227 13192 433 0,'0'0'354'0,"0"0"-242"16,0 0-103-16,0 0-8 16,0 0-1-16,0 0-1 15,0 23 1-15,0 12 10 16,0 2 15-16,0-2-23 16,0-2 1-16,0-8-1 15,5-2-2-15,12-7 3 16,9-5-3-16,5-4-10 0,5-2-35 15,2-4-34-15,-7 1-52 16,-10 0-61 0,-12-2-53-16,-9 0 48 0,0 0 197 15,-9-5 248-15,-6-9-74 16,-2-1-16-16,-3-4-85 16,-3-4 34-16,-5-7-56 15,-4-5-32-15,4-1 22 16,1-2 8-16,6 6-4 15,9 2 18-15,9 7-47 16,3 2-12-16,3 3-4 0,23 2-7 16,10 3-7-16,12 6-16 15,6 6-24 1,14 1-35-16,-7 0-110 0,-11 0-147 16</inkml:trace>
  <inkml:trace contextRef="#ctx0" brushRef="#br0" timeOffset="69192.7">13733 13140 573 0,'0'0'218'0,"0"0"-170"0,0 0-45 15,0 0 16-15,0 0-8 16,0 0 3-1,-90 90-7-15,85-54-1 0,1 4-2 16,4-3-1-16,0-1 0 16,0-4 4-16,7-5-7 15,0-7 0-15,8-4 1 16,-4-9-1-16,6-5 4 16,3-2 2-16,11-9 5 15,5-16 9-15,0-11 2 16,0-5-10-16,-3-9 13 15,-12-6-16-15,-11-3 6 16,-10-1-9-16,-11 7 2 16,-23 10 2-16,-3 15 14 15,-4 10 10-15,4 11-14 0,5 7-16 16,4 2-4-16,8 23-2 16,12 6-5-1,8 9-3-15,8 6-20 0,34 4 2 16,11 4 4-16,14-3 5 15,-5-2 8-15,-15-7-4 16,-17-4 0-16,-23-7 13 16,-7-7-1-16,-22-6 3 15,-24-4 1-15,-10-7-1 16,-6-7-67-16,-1 0-191 16</inkml:trace>
  <inkml:trace contextRef="#ctx0" brushRef="#br0" timeOffset="70110.23">6124 8666 627 0,'0'0'135'0,"0"0"-105"16,0 0 53-1,0 0-29-15,0 0 8 0,0 0-3 16,0 0-13-16,-78 0-24 16,78 0-3-16,0 0-4 15,4 0-13-15,17-5 1 16,17-2-2-16,9-2-1 16,8-3 0-16,-1 1-14 15,-2 0-33-15,-4 0-21 16,-12 4-28-16,-17 5-87 15,-19 2-166-15</inkml:trace>
  <inkml:trace contextRef="#ctx0" brushRef="#br0" timeOffset="70290.31">5979 8913 756 0,'0'0'204'15,"0"0"-204"1,0 0-1-16,0 0 1 0,0 0 16 15,155-51-7-15,-88 29-8 16,6 4-2-16,-9 1 1 16,-9 3-49-16,-17 3-134 15,-27 0-526-15</inkml:trace>
  <inkml:trace contextRef="#ctx0" brushRef="#br0" timeOffset="70777.1">4092 8778 777 0,'0'0'75'0,"0"0"0"16,0 0-22-16,0 0 21 0,0 0-24 15,0 0 6-15,0-83-28 16,0 83-19-16,1 0-9 16,8 28-6-16,4 23 0 15,0 23 4-15,0 14 2 16,-3 5 0-16,-5-9 0 15,2-10-1-15,-4-13-3 16,1-17-2-16,1-11-2 16,-3-13 4-16,-2-10-5 15,0-4 9-15,3-4-1 16,-3-2 1-16,5 0 2 0,1 0-2 16,10 0-1-1,16-4 1-15,17-16 3 16,9-1-3-16,9-5-4 0,-3 1-7 15,-3 1-26-15,-7 0-38 16,-9 2-37 0,-22-1-80-16,-23 1-287 0</inkml:trace>
  <inkml:trace contextRef="#ctx0" brushRef="#br0" timeOffset="70984.8">3967 8931 797 0,'0'0'99'0,"0"0"-53"16,0 0-27-1,0 0-14-15,-46-96 0 0,50 76-1 16,17-1 0-16,15 1 2 16,10 2-6-16,8 3 0 15,9 6-1-15,3 7-24 16,-1 2-65-16,-3 0-151 15</inkml:trace>
  <inkml:trace contextRef="#ctx0" brushRef="#br0" timeOffset="71260.2">4783 8949 750 0,'0'0'158'0,"0"0"-62"16,0 0-24-16,0 0-22 16,-104-8-32-16,83 22-8 15,0 4-8-15,1 8-2 16,13 5-3-16,2 3-1 16,5 3 1-16,0-1 3 15,22-2-1-15,9-4-2 16,5-7-24-16,15-6-32 15,4-9-15-15,5-8-61 16,-6 0-158-16</inkml:trace>
  <inkml:trace contextRef="#ctx0" brushRef="#br0" timeOffset="71726.23">5162 9018 829 0,'0'0'127'16,"0"0"-99"-16,0 0 0 15,0 0-28-15,0 0 0 16,0 0-6-16,0 0 4 16,-62 121 1-16,58-86 1 15,4-5 2-15,0-3-2 16,0-10-2-16,9-5-7 16,6-4-2-16,-1-6-5 15,4-2 1-15,0 0 14 16,9-21 1-16,-3-7 3 0,1-10 0 15,-5-4 12 1,-3-6 8-16,-8-6 1 16,-4 5 4-16,-5 2-20 0,-5 12 25 15,-15 8-3-15,-6 15-4 16,-7 8-8-16,-3 4-16 16,-4 13-2-16,8 18-9 15,12 12-3-15,19 2-35 16,1 2-10-16,31-2-22 15,24-4-30-15,7-6-3 16,3-1 21-16,-16-5 80 0,-14-4 8 16,-23-3 3-16,-12-3 0 15,0-5 88 1,-11 0 33-16,-16-4-32 0,-6 4-63 16,-6-1-24-16,1 3-2 15,-4-5-83-15,0-1-201 16</inkml:trace>
  <inkml:trace contextRef="#ctx0" brushRef="#br0" timeOffset="78176.08">11227 11759 602 0,'0'0'107'0,"0"0"-4"16,0 0-38-16,0 0-45 16,0 0 23-16,0 0-30 15,0 0-7-15,21-39 7 16,-16 38-2-16,-5 1 11 15,0 0-9-15,0 0-12 16,0 0-1-16,0 0 0 0,4 0 0 16,-4 0-1-16,0 0 1 15,0 0 2-15,0 0-2 16,0 0-4-16,0 0 4 16,0 0 4-16,-4 0-2 15,-17 0 2-15,-14 0-4 16,-7 0 0-16,-8 0-2 15,2 0 2 1,5 0 4-16,9 0-3 0,10-4-1 16,4 0 3-16,6-1-2 15,3 5-1-15,5-2 0 16,1 2 0-16,1 0 0 16,4 0 1-16,0 0-1 0,0 0 0 15,0 0-2 1,0 0 1-16,0 0-1 0,0 0 0 15,-6 22-1-15,-3 8 3 16,-2 7 0-16,1 4 1 16,-3-2-1-16,5-1 1 15,3-6-1-15,-2-7 0 16,7-11 0-16,0-7 0 16,0-4 0-16,0-3 1 15,0 0 0-15,0 0 6 16,0 0 15-16,0-7 9 15,0-6-29-15,9-1-1 16,5 1-1-16,11 1-1 16,9 2-2-16,6-2-8 15,15 3 11-15,-4 6-9 16,4 3 2-16,-7 0 6 0,-9 6-2 16,-5 12 1-16,-17 7 0 15,-5 5-5-15,-9 4 5 16,-3-4 0-16,0-1 0 15,-15-5 2-15,-6-7 0 16,-3-2 2-16,-4-4 1 16,1-4-1-16,-1-3-4 15,5-4-10-15,2 0-72 16,7-7-168-16</inkml:trace>
  <inkml:trace contextRef="#ctx0" brushRef="#br0" timeOffset="78646.42">11399 11770 495 0,'0'0'137'0,"0"0"-36"16,0 0-31-16,0 0-19 0,0 0-9 15,0 0-25 1,0-14-4-16,0 14-6 0,0 0 6 16,0 0-5-16,0 0 2 15,0 0-5-15,0 0-4 16,7 0 2-16,5 5-1 16,1 13-2-16,0 8 0 15,-1 10 0 1,-2 10 4-16,-5 2-2 0,-4 2 1 15,-1-4-3-15,5-8 1 16,0-12 0-16,0-11-1 16,-3-9 0-16,1-6 3 15,2 0 1-15,7-12 22 16,9-24 15-16,9-11-37 16,7-13-3-16,-1-6 8 15,-4 3-2-15,-3 9-4 0,-8 17 14 16,-8 15 4-16,-8 11-16 15,-2 9-5-15,-3 2-9 16,0 0-48-16,0 0-72 16,0 0-200-16</inkml:trace>
  <inkml:trace contextRef="#ctx0" brushRef="#br0" timeOffset="80007.17">11627 7330 496 0,'0'0'29'16,"0"0"46"-16,0 0-55 16,0 0 23-16,0 0 26 0,0 0-29 15,-42-41 10-15,39 38-29 16,1-2 34-16,-8-2-33 16,-1 2-6-16,-3-2 2 15,-7 2-13-15,1 3-5 16,-12 2-8-16,-4 0-22 15,-6 0-39-15,-4 2-54 16,2 0-103-16</inkml:trace>
  <inkml:trace contextRef="#ctx0" brushRef="#br0" timeOffset="80151.73">10860 7184 421 0,'0'0'180'0,"0"0"-128"15,0 0-42-15,-112-38-8 16,78 37-2-16,-2 1-41 16,-2 0-43-16,1 0-40 15</inkml:trace>
  <inkml:trace contextRef="#ctx0" brushRef="#br0" timeOffset="80337.14">10166 7187 475 0,'0'0'53'16,"0"0"-25"0,-116-15-28-16,73 9-15 0,-1 1-21 15,-3 0 24-15,-3 1-40 16,3-2 32-16,4 1-25 16,-1 2-12-16,3 1-32 15,2 0 34-15</inkml:trace>
  <inkml:trace contextRef="#ctx0" brushRef="#br0" timeOffset="80573.45">9200 7125 135 0,'0'0'121'0,"0"0"-9"16,0 0 23-16,-104-16-30 15,79 11-40-15,2 5 6 16,-1-2-43-16,-2 2-7 16,5 0-6-16,-5 0-15 15,4 7-14-15,1 6-46 16,6 5-54-16,-3-5-60 16,0-3-272-16</inkml:trace>
  <inkml:trace contextRef="#ctx0" brushRef="#br0" timeOffset="83407.98">7516 6283 650 0,'0'0'21'15,"0"0"104"-15,0 0-78 16,0 0 17-16,0 0-41 16,0 0 60-16,0 0-62 15,-34-74 17-15,33 74-20 16,1 0-18-16,-1 10-5 0,-4 35-16 16,0 21 21-16,-5 17 0 15,4 9 1-15,-3 5-2 16,3-5-1-16,2-5 2 15,1-5-11-15,3-4-51 16,-2-9-35-16,-1-17-94 16,-4-20-250-16</inkml:trace>
  <inkml:trace contextRef="#ctx0" brushRef="#br0" timeOffset="83567.98">7580 6723 915 0,'0'0'86'0,"0"0"-54"16,0 0-15 0,0 0-7-16,0 0-2 0,0 0-8 15,0-59-2 1,0 59-25-16,0 0-88 0,0 0-172 16,1 0-99-16</inkml:trace>
  <inkml:trace contextRef="#ctx0" brushRef="#br0" timeOffset="83973.67">7926 6243 667 0,'0'0'54'0,"0"0"26"15,0 0-63-15,0 0-17 16,0 0 0-16,0 0 12 15,2-26-12-15,-2 40-1 16,-6 17-3-16,-9 14 4 16,-1 10 0-16,-1 10 0 15,10 1 0-15,7 2 0 16,0-3 1-16,15-5 1 16,19-13-2-16,4-10 0 15,10-12-1-15,3-14 1 16,0-11 0-16,-3 0 3 0,-11-14-2 15,-11-13 1-15,-18-3 0 16,-8-2 10-16,-21 1 15 16,-21 8 4-16,-3 9 14 15,-2 9-10-15,7 5-2 16,2 7-33-16,2 18 0 16,8 11-2-16,-6 6-23 15,1 6-73-15,3-7-103 16,-2-9-403-16</inkml:trace>
  <inkml:trace contextRef="#ctx0" brushRef="#br0" timeOffset="84540.1">6503 6587 575 0,'0'0'90'15,"0"0"-47"-15,0 0-21 16,0 0 24-16,0 0-1 16,-30-87 9-16,29 82-12 15,1 1-18-15,0 3-2 16,0 1-16-16,0 0-6 16,0 0-6-16,0 0-8 15,16 8-32-15,11 12 44 16,8 1 1-16,1 1 1 15,0 0-10-15,-7-7-29 16,-1-4 7-16,5-8 17 16,-1-3 12-16,7 0 3 0,8-23 0 15,-3-8 2-15,-5-7 0 16,-17-1 3-16,-13 0 32 16,-9 3 33-16,0 9-20 15,-7 6 8-15,-1 10-31 16,4 6-22-16,3 3-5 15,1 2 0-15,0 0-25 16,0 0-59-16,0 7-42 16,-1 18 69-16,-8 1-65 15,-6-2-123-15</inkml:trace>
  <inkml:trace contextRef="#ctx0" brushRef="#br0" timeOffset="85039.49">6536 6836 588 0,'0'0'118'0,"0"0"-113"16,0 0 2-16,0 0-4 15,0 0 18-15,0 0 39 16,0-6-24-16,0 6-12 15,0 0-4-15,0 0-9 16,0 0-10-16,0 0-1 16,0 0-10-16,5 0-19 15,4 0 10-15,1 0 11 16,1 4-7-16,-1-4 2 0,-4 0 9 16,5 0 4-1,2 0 0-15,0-7 16 0,6-6 15 16,-8 1-8-16,1 3-15 15,-5 4-1-15,-1 2-7 16,9 3-29-16,2 0-76 16,8 0-59-16,7 0-112 15</inkml:trace>
  <inkml:trace contextRef="#ctx0" brushRef="#br0" timeOffset="86155.74">8182 6399 515 0,'0'0'60'0,"0"0"-38"16,0 0-20-16,0 0 20 15,0-92 23-15,7 75 42 16,1 7-11-16,-3 5-32 16,-4 3-11-16,-1 2-10 15,1 0-23-15,7 15-14 16,-2 13 10-16,1 3 3 15,6 5 1-15,-7-4-1 16,9-7-26-16,-4-7-18 16,-5-7 6-16,3-6-7 15,-6-5 15-15,0 0 31 16,1-16 88-16,1-4-85 16,1 4 57-16,-6 4-1 15,0 5-13-15,5 3 14 16,5 3-60-16,7 1-2 0,14 0-6 15,5 0-10 1,13 6-21-16,6 5-33 0,-3-4-40 16,-6-4-116-16</inkml:trace>
  <inkml:trace contextRef="#ctx0" brushRef="#br0" timeOffset="86523.99">8735 6366 692 0,'0'0'207'0,"0"0"-111"15,0 0-72-15,0 0-2 16,0 0-7-16,0 0-15 16,0 0-2-16,0-4-9 0,0 25-7 15,0 7 17 1,-8 1 1-16,-2-2 0 0,4-4-3 16,-3-8-10-16,5-6-5 15,3-4-10-15,0-4-7 16,-4-1 26-16,5 0 9 15,-4-22 0-15,4-14 0 16,0-13-9-16,0-15 7 16,10-7 2-16,-1-2 10 15,-3 10 2-15,-1 16 29 16,-5 16 8-16,5 18-9 16,-4 7-24-16,2 6-16 15,3 0-4-15,9 22-13 16,3 21 13-16,7 13 1 0,1 11 1 15,-5 7 2-15,-1-2 0 16,-4 2-26-16,-6-8-77 16,-10-17-113-16</inkml:trace>
  <inkml:trace contextRef="#ctx0" brushRef="#br0" timeOffset="86687.09">8768 6396 1015 0,'0'0'50'0,"0"0"-21"0,0 0-29 16,0 0-1-1,104-86 1-15,-73 86-3 0,3 0-48 16,-9 14-102-16,-5 4-255 16</inkml:trace>
  <inkml:trace contextRef="#ctx0" brushRef="#br0" timeOffset="90346.08">12517 8048 245 0,'0'0'91'16,"0"0"-57"-16,0 0 48 0,0 0-26 15,0 0-8-15,0 0-4 16,0 0 9-16,6-45 18 16,-6 41-39-16,0-1-30 15,0 5-2-15,0-3 0 16,0 3 0-16,0 0 0 16,0 0-3-16,0-4 3 15,-2 1-7-15,-7-1-14 16,-2 3-3-16,-6-3-13 15,-6 4 13-15,0-2-3 16,-3 2-5-16,2-2 29 16,6 1 2-16,8 1-1 0,0-2 2 15,5 2 0-15,0 0 2 16,1-2-1 0,-2 2 5-16,1 0 12 0,-8 4-15 15,-6 17 7-15,-3 11 9 16,1 3 0-16,2 2 7 15,8-1-20-15,11-6-5 16,0-5-1-16,20-8 0 16,22-10 0-16,21-7 6 15,5-5-6-15,3-24-6 16,-13-5-26-16,-14-8 15 16,-16-3 3-16,-15-3 14 15,-13 0 2-15,0 5 36 0,-5 11 23 16,-13 7 8-16,-9 11-11 15,-2 7-11-15,-3 7-27 16,0 0-18 0,1 2-2-16,3 15-3 0,4 5 0 15,4 1-6-15,1 0-14 16,7 2-16-16,0 4-19 16,0 1-42-16,4-5-15 15,5-9-175-15</inkml:trace>
  <inkml:trace contextRef="#ctx0" brushRef="#br0" timeOffset="91004.6">12305 7970 462 0,'0'0'19'0,"0"0"46"16,0 0-55-16,0 0-4 15,0 0 6-15,0 0-12 16,0-16-1-16,0 16-2 16,-5 10-1-16,-8 13 3 15,-3 6 1-15,1 6 7 16,5 5 11-16,5 0 0 15,5-3-4-15,0-2-1 0,5-3 3 16,5-11-4 0,10-4-1-16,1-8-7 15,7-9 7-15,9 0 2 0,4-10 30 16,4-19-21 0,-6-3-2-16,-5-3-15 15,-17-4 17-15,-3-3-19 0,-9 0 4 16,-5 3 6-16,0 5 6 15,-15 8-6-15,0 8 0 16,-1 12 5-16,-6 6-12 16,-6 0-6-16,-1 4-12 15,-2 14-5-15,5 7 0 16,4-2 1-16,10 3 3 16,7-4-12-16,5-3 4 15,0-1-23-15,0-3 20 16,19-3-15-16,2-2-9 15,1-1 10-15,2-7-71 0,-7-2-149 16</inkml:trace>
  <inkml:trace contextRef="#ctx0" brushRef="#br0" timeOffset="95714">11799 7293 389 0,'0'0'116'15,"0"0"-46"1,0 0-25-16,0 0 10 0,0 0-13 16,0 0-1-16,0 0 9 15,-20-61-14-15,19 58-27 16,1 3 3-16,0 0-6 15,0 0-6-15,0 0-7 16,0 0-40-16,0 12-8 16,0 6 50-16,-2-1 2 15,-1 0-5-15,-1-2 4 16,3-5 0-16,-1-5 2 16,-3-1 2-16,5-3 0 15,0-1 2-15,-3 0 2 0,-1 0 18 16,1 0 24-16,0-12-45 15,3-4 8-15,-2-3-8 16,2-1 0 0,0-2 1-16,0 5-2 0,0 3 0 15,2 1 3-15,1 8-2 16,-3 0-1-16,0 5 0 16,0 0 0-16,0 0-16 15,0 0-31-15,0 0-6 16,0 7 36-16,0 3 16 15,0 1 1-15,0-7 6 16,-3 1-5-16,1-5 4 16,2 0 5-16,0 0 15 15,0 0-1-15,0 0 6 0,0 0-13 16,0 0-17-16,0 0-11 16,0 0-29-16,0 0-25 15,0 0-83-15,0 0-189 16</inkml:trace>
  <inkml:trace contextRef="#ctx0" brushRef="#br0" timeOffset="99119.84">12362 7168 306 0,'0'0'15'16,"0"0"32"-16,0 0-37 0,0 0 60 15,0 0-42-15,0 0 15 16,-11-34 3-16,8 31 17 16,0 0-42-16,3 0 55 15,-4 2-38-15,4-1-37 16,-1 1 0-16,1 1-1 15,0 0 2-15,0 0-2 16,0 0 0-16,0-3 5 16,0 3 12-16,0-1 12 15,0-2-5-15,0 0-11 16,0-1 1-16,0 1 9 16,-2 0-12-16,2-1 16 0,0 4-25 15,0-2 5 1,0 2 0-16,0 0-4 0,0 0-3 15,0 0 0-15,0 0 0 16,0 0 0-16,0 0-1 16,0 0-1-16,0 0-4 15,0 0-2-15,0 9 7 16,7 4 1-16,8 4 0 16,0-2-1-16,-3 4 1 15,3-2 0-15,0 2 2 16,-7-1-2-16,5 1 0 15,-3 1-3-15,-5-5 3 0,5 3 0 16,0 0 1 0,-4 0-1-16,9 4 1 0,0-3-1 15,-3 2-1-15,-2-3 1 16,5 3 0-16,-8-1 0 16,2-1 0-16,-3-1 0 15,0-1 0-15,3 2-1 16,-3-3 1-16,4 1 0 15,0 0 1-15,0 0-1 16,2-1 0-16,-1-2 0 16,3 4 0-16,0-3 0 15,-2 0 0-15,-1 1 0 16,-1-2-1-16,1-2 1 16,-2-2 0-16,-3 0 1 15,-2-4-1-15,-2-2 0 16,1-1 0-16,-2-1 0 0,-1-2-1 15,0 0 1-15,0 0 1 16,0 0 1-16,0 0 1 16,0 0 0-16,0 0 6 15,0 0-6-15,0 0 6 16,0 0-5-16,0 0 1 16,0 0-5-16,0 0 2 15,-1-3-2-15,-12-5-10 16,1-1-5-16,-8 2-10 15,2-1 11-15,-1 1 0 16,-1-1 3-16,3 3 11 0,2-4 0 16,0 0 1-1,4 0-1-15,-3 2 0 0,3-2 0 16,0 3 2-16,0-3-2 16,-4 1 0-16,0-1 0 15,-2 0 4-15,2 2-4 16,7-2 4-16,-2 2 6 15,6 0-7-15,-4 1-1 16,8 3 2-16,-1-1 12 16,1 1-14-16,0 1 7 15,-1 2 17-15,1-2-9 16,0 2-5-16,0-2 5 16,0 2-3-16,0 0-12 15,0 0 0-15,0 0-2 16,0 0-1-16,0 0-10 0,0 0-15 15,0 9-14 1,12 11 36-16,8 5 4 0,5 3 0 16,2-1 0-16,5 1-1 15,1 1 1-15,0-6 0 16,0-2 0-16,-7-6-3 16,-6-3 6-16,-5-5-6 15,-5-3 6-15,-8-2-6 16,2-2 6-16,-4 0-3 15,0 0 3-15,0 0 9 16,6-5 26-16,3-13-23 16,-1-6-15-16,2-3 0 0,0-5 0 15,-2 1-1-15,4-5-6 16,-4 4-4-16,-1 3 2 16,-5 10 3-16,-2 5 1 15,0 5 4-15,0 7-8 16,0 2-15-16,0 0-53 15,0 7-162-15,0 9 39 16</inkml:trace>
  <inkml:trace contextRef="#ctx0" brushRef="#br0" timeOffset="100102.18">15411 11222 463 0,'0'0'56'16,"0"0"7"-16,0 0-14 15,0 0 57-15,0 0-26 0,0 0-43 16,0 0-25-16,0-17-7 15,0 17-4-15,0 0-1 16,0 0 0-16,0 0-1 16,-3 0 1-16,0 0 0 15,-2 0 0-15,5 0 0 16,0 0 0-16,0 0 2 16,0 0-2-16,0 0-1 15,-4 0 0-15,-7 0-19 16,-3 0-121-16,-4-12-185 15</inkml:trace>
  <inkml:trace contextRef="#ctx0" brushRef="#br0" timeOffset="113932.65">12802 11390 225 0,'0'0'166'0,"0"0"-117"15,0 0-1-15,0 0 51 16,0 0-33-16,0 0-10 15,0 0 55-15,0-30-56 16,0 20-41-16,0 3-14 16,0 4 0-16,0 1 13 15,0 0 1-15,0 1-8 16,0 1 3-16,0 0 6 16,0 0-3-16,0 0-6 15,0 0-3-15,0 0-3 0,0 1-5 16,-2 17 2-16,-3 8 0 15,-2 10 3 1,4 6 0-16,-2 3 0 0,5 7 0 16,-5 5 0-16,-1 11-2 15,-9 5 1-15,1 6-54 16,-1 8-54-16,-2-5-77 16</inkml:trace>
  <inkml:trace contextRef="#ctx0" brushRef="#br0" timeOffset="114122.98">12740 12470 493 0,'0'0'74'16,"0"0"23"-16,0 0-38 0,-5 97-14 15,-1-69-2-15,2 5-16 16,-1 8-12-16,-1 14 6 16,0 5-14-16,-4 8-6 15,4 5-1-15,2 6-46 16,4 3-46-16,0 8-38 15,0-2-25-15,0-2-71 16</inkml:trace>
  <inkml:trace contextRef="#ctx0" brushRef="#br0" timeOffset="114516.88">12619 13868 356 0,'0'0'64'0,"0"0"19"15,-30 116-20-15,30-70-23 0,0 6-5 16,0 8-5-1,0 3-12-15,0 1 5 0,9 3 14 16,-3 5 7-16,4 3-20 16,-5 2-16-16,-2-4 3 15,1 1 0-15,-3-1 2 16,-1 1-3-16,0 6-3 16,0-2 10-16,0-1-8 15,0-2 3-15,0-2-2 16,-5-8 1-16,2-1 19 15,0 0 0-15,1-1 1 16,2 6-4-16,-3-3-6 16,-4-1-15-16,1 1 1 0,-6-4 4 15,3 7-3 1,-4 9-2-16,-2 4-4 0,2 0-1 16,0-9 0-16,1-10 0 15,3-12-2-15,4-13 0 16,5-4-17-16,0-9-23 15,0-1-32-15,0-1-11 16,5-2-68-16,2-5-340 16</inkml:trace>
  <inkml:trace contextRef="#ctx0" brushRef="#br0" timeOffset="116740.85">12639 14323 187 0,'0'0'272'0,"0"0"-195"16,0 0-20-16,0 0-27 16,0 0 9-16,0 0 30 0,-17-29-29 15,17 29-14-15,0-1-12 16,0 1-7-16,5-4-6 15,14 1 1-15,5-3-2 16,4 3 1-16,3-1 2 16,5 1-2-16,2-2 0 15,8 1 2-15,2 0 5 16,-1 3 4-16,2-3 8 16,-6 4-8-16,9 0-10 0,4 0 0 15,6 0 1 1,11 0-3-16,0 0 0 0,5-2 0 15,-1 2 1-15,-8 0 1 16,-11 0-2-16,-1 0 1 16,-6 2-1-16,1 2 1 15,6-3-1-15,-5 1-1 16,7 0 1-16,-2 1 0 16,0-3 0-16,2 0 1 15,3 0-1-15,1 1 0 16,-2 0 0-16,-1 3 9 15,-1 2-3-15,-2 0 3 16,-2 1-8-16,1 1 1 16,-1 3-2-16,6 1 0 0,0 1-1 15,8 1 1-15,5 4 2 16,1 1-2-16,0 4 0 16,-7-1 4-16,-9 2-4 15,-13-4 0-15,-6 0 0 16,-4-1 0-16,-5 2 0 15,1-2 0-15,-7 1-1 16,-2 0 1-16,-3-1 0 16,-4 0 0-16,2-1 1 15,-4 1 0-15,0 0-1 16,-3 2 0-16,-3 1 0 16,2 0 0-16,-6-2 0 15,-1 3 2-15,-4-3 0 16,0-1-1-16,0 2 9 15,0-5-6-15,-9 0-3 0,-2-4 1 16,-4 0-2-16,0 0 0 16,-2 0 0-16,-7 2 0 15,-3 3 1-15,-3-1-1 16,-3 1 0-16,-7-1-3 16,3-2 2-16,-3-1 1 15,7-3 1-15,2-2-1 16,-4-1 0-16,1-3-1 15,-6-1 1-15,-2-1 0 16,-3 0 3-16,-4-1-1 16,3 1 3-16,-1 1-3 15,-5-3-1-15,0 2-1 0,-3 0 2 16,-4-2-1 0,-3 2 0-16,-4-2 6 0,-4 0 2 15,-6 0 2-15,1 0 4 16,-3 0 4-16,2 0-9 15,1 0 3-15,-2-4-1 16,3-3-6-16,-6-1 1 16,7 1-7-16,4-2 0 15,1-1-2-15,0 4 2 16,-10-4-1-16,-3 3 1 16,-7 4 0-16,0-4-1 0,4 1 1 15,5 1 3 1,1 0-3-16,-1 1 0 0,2 3-2 15,-2 1 2-15,-2 0 0 16,9 0 2-16,2 0-2 16,-8 0 2-16,2 8-2 15,1 1-3-15,-1-2 2 16,13 5 0-16,4 0 1 16,3 0-1-16,-2-1 0 15,-2 3 1-15,2 1 0 16,-5 2-4-16,1 1 3 15,2-1-3-15,-3 5 2 0,-2-2 2 16,-1 6 0 0,-2-3-1-16,-1 1 1 0,4 0-4 15,6 1 4 1,7-2 4-16,4 2-4 0,3 3 0 16,4-1-1-16,-1 1-1 15,-3 2 2-15,1 2 1 16,3-1-1-16,1 1 0 15,4 1 0-15,2 0 0 16,4 0-5-16,8 5 4 16,2 1 0-16,-2-1 1 15,4 2 0-15,1-3 0 16,5 2-1-16,-1-2 1 16,3 1-1-16,5 0 2 15,3 2 1-15,2-1 0 0,0-2-2 16,0-4 2-16,6-2-2 15,5-4 0-15,13-3 2 16,2-4-2-16,11-1 1 16,9 0 0-16,4-3-1 15,6 0-1-15,4 0 1 16,-1-1 1-16,4-1 0 16,12-1-2-16,9-4 1 15,21-6 0-15,16-3 0 16,12 0 0-16,7-3-1 15,-5-7 1-15,-8 3 2 16,-15 2-2-16,-24 5-1 16,-15 0 1-16,-21 0-12 15,-18 0-9-15,-15 0 4 16,-12 1 9-16,-7 3 4 0,0 1-2 16,0 5-5-16,0 2 10 15,-2 3-1-15,-3-3-35 16,5 0-37-16,0-7-92 15,5-5-113-15</inkml:trace>
  <inkml:trace contextRef="#ctx0" brushRef="#br0" timeOffset="117819.09">15594 14951 273 0,'0'0'230'15,"0"0"-161"1,0 0-47-16,0 0 16 0,0 0 27 16,0 0-6-16,0 0-28 15,-2 0-20-15,2 0 4 16,0 0 0-16,0 0 2 16,0 0-9-16,0 0 7 15,-1 0 5-15,1 0 8 16,-4 0-4-16,4 0-10 15,0 0-10-15,0 0-3 0,0 0 0 16,0 0 1 0,0 0-2-16,0 0-12 0,0 0-21 15,0-15-38-15,10 1 13 16,2-7-41-16,3-3-118 16</inkml:trace>
  <inkml:trace contextRef="#ctx0" brushRef="#br0" timeOffset="117982.43">15686 14731 511 0,'0'0'65'0,"0"0"-21"15,0 0-20-15,0 0 86 16,0 0-31-16,0 0-32 16,-21-73-31-16,21 62-16 15,0-1-13-15,0-2-52 0,10-4-64 16,-3-3-125-16</inkml:trace>
  <inkml:trace contextRef="#ctx0" brushRef="#br0" timeOffset="118998.51">15675 11169 206 0,'0'0'172'0,"0"0"-123"15,0 0-42-15,0 0 22 16,0 0 42-16,0 0 3 16,0 0-31-16,0 0 13 15,0 0-14-15,0 0-13 16,0 0-19-16,0 0-9 15,0 0 1-15,0 0-2 16,0 0 0-16,0 0 0 0,0 0-2 16,0 2 2-1,0 3-1-15,0 3-2 0,0 8 3 16,0 4 0-16,0 8 2 16,0 3 0-16,0 2 2 15,0 5-3-15,-5 2-2 16,-9 2-15-16,-3 1-96 15,-5-6-124-15</inkml:trace>
  <inkml:trace contextRef="#ctx0" brushRef="#br0" timeOffset="119189.99">15520 11852 496 0,'0'0'71'15,"0"0"-71"-15,0 0 8 16,0 0 32-16,0 0 14 15,0 0 8-15,0 25-33 16,0-13 5-16,0 5-8 16,0 5-16-16,-6 1-9 15,-2 4 4-15,1 8-5 16,-3 1-33-16,1 3-112 16,3-5-61-16</inkml:trace>
  <inkml:trace contextRef="#ctx0" brushRef="#br0" timeOffset="119365.35">15482 12381 315 0,'0'0'333'0,"0"0"-288"15,0 0-45-15,0 0 7 16,0 0 54-16,0 0-18 16,0 17-41-16,0 2-2 15,0 13 2-15,0 8 0 16,0 7-2-16,0 3-108 15,0-8-134-15</inkml:trace>
  <inkml:trace contextRef="#ctx0" brushRef="#br0" timeOffset="119538.5">15436 12884 594 0,'0'0'86'0,"0"0"-86"16,0 0 0-16,0 0 5 0,0 0 18 15,0 0-14-15,-3 53 13 16,3-31-13-16,0 4-9 16,0 4-14-16,0 8-77 15,0 1-57-15</inkml:trace>
  <inkml:trace contextRef="#ctx0" brushRef="#br0" timeOffset="119715.25">15331 13384 585 0,'0'0'59'16,"0"0"-59"-16,0 0 11 15,0 0 14-15,0 0-1 0,0 0-19 16,0 42 0 0,0-18-5-16,0 5-18 0,0 1-51 15,-2 3-57-15,-6 0-94 16</inkml:trace>
  <inkml:trace contextRef="#ctx0" brushRef="#br0" timeOffset="120065.67">15254 13749 429 0,'0'0'158'0,"0"0"-116"16,0 0-2-16,0 0 0 16,0 0-27-16,0 0-5 0,-10 20 4 15,10-4 1 1,0 5 4-16,0 6-14 0,1 5-2 15,-1 7-1 1,0 4-3-16,0 1-16 0,-2-3-8 16,-6-5 6-16,8-8 11 15,0-3 6-15,0-10 4 16,0-2 0-16,4-4 5 16,1-6 8-16,-5 1-6 15,0-1 8-15,0 2 11 16,0 5 5-16,0 2-11 15,0 6-9-15,0 4-11 16,0 2 2-16,0 8-2 16,-5 2 0-16,-1 2-12 0,-3-1-45 15,5 0 0-15,4-5 0 16,0-4-27-16,-1-5-68 16</inkml:trace>
  <inkml:trace contextRef="#ctx0" brushRef="#br0" timeOffset="120531.31">15187 14660 207 0,'0'0'142'16,"0"0"-58"-16,0 0-15 16,0 0-36-16,0 0 9 15,11 95-30-15,-2-75-5 16,-7 5-4-16,-2 3 4 16,0 4 16-16,0 2 5 15,0 2-14-15,0 1-3 16,0 1-5-16,0 3-4 15,0 2 8-15,-2-4 7 0,-2-2-2 16,-1-3 9-16,1 0 20 16,4 2-15-16,-2 1 6 15,2 0-9-15,-4 2-7 16,3 0-9-16,1 4 12 16,-3 3-5-16,3 6-5 15,-1 2 0-15,0 5-8 16,-4 5 3-16,1 5 1 15,1-1-2-15,-2-4 4 16,-2-9 5-16,-1-2-9 16,2-6-3-16,-3 0 6 0,-1 0 2 15,-1 5-3 1,-4 6 1-16,4 2-8 16,-3 8 0-16,-1 1-1 0,4 5 0 15,0 3 0-15,4-2 0 16,-1-11-8-16,1-9-12 15,3-14-12-15,-1-13-39 16,3-8-40-16,2-18-72 16,0-2-168-16</inkml:trace>
  <inkml:trace contextRef="#ctx0" brushRef="#br0" timeOffset="121297.9">15492 14487 374 0,'0'0'218'15,"0"0"-164"-15,0 0-23 16,0 0 42-16,0 0-9 15,0 0-36-15,0 0-11 16,0 0-14-16,0 1-1 16,-7 3-2-16,-5 1 1 15,-10 3 2-15,-3 8-3 0,-6 7 1 16,-6 7-2-16,-10 9 2 16,1 6 10-16,1-1-3 15,4-2-2 1,7-3-2-16,6-3-3 0,4-6-2 15,4-2 1-15,1-4 0 16,2-3 0-16,-2-1 0 16,0 0-21-16,3 2-35 15,1-8-94-15,6-8-226 16</inkml:trace>
  <inkml:trace contextRef="#ctx0" brushRef="#br0" timeOffset="121697.51">15619 14648 307 0,'0'0'43'0,"0"0"-31"0,0 0 53 16,0 0-9-16,0 0 64 15,0 0-44-15,0 0 10 16,0 0-30-16,-2 0-20 16,-3 0-7-16,-8 0-23 15,-2 0-4-15,-2 11-2 16,-8 9 0-16,-1 1 0 15,-6 5 0-15,-8 9 3 16,-1 3-2-16,-3 2 1 16,1-3-2-16,5-2 0 15,6-3 0-15,10-5-7 16,7-4-49-16,4-11-79 16,5-10-151-16</inkml:trace>
  <inkml:trace contextRef="#ctx0" brushRef="#br0" timeOffset="122631.52">15448 14456 501 0,'0'0'81'0,"0"0"-33"16,0 0 11-16,0 0 31 15,0 0-65-15,0 0-13 0,0-10 8 16,-2 10-16 0,-18 2-4-16,-11 14 4 0,-6 7-4 15,-8 5-1-15,1 8 1 16,4 1 0-16,-1 2 0 16,8-3-1-16,7-4 1 15,7-3 0-15,8 0-4 16,5-2-37-16,2 0-85 15,4-6-26-15,0-7-159 16</inkml:trace>
  <inkml:trace contextRef="#ctx0" brushRef="#br0" timeOffset="122926.32">15675 14778 164 0,'0'0'297'0,"0"0"-227"16,0 0 14-16,0 0 20 16,0 0-74-16,0 0-2 0,-70 5-1 15,34 19 5 1,-4 6-6-16,-5 3-6 0,-3 5-9 15,3 5-4 1,3-4-7-16,1-1 0 0,8-1 0 16,1-5-2-16,2-4-35 15,14-5-47-15,2-9-80 16,8-12-355-16</inkml:trace>
  <inkml:trace contextRef="#ctx0" brushRef="#br0" timeOffset="123100.57">15492 14903 745 0,'0'0'20'16,"-164"57"-12"-16,59-10-8 15,-10 12-1-15,-10 14-38 16,-7 6-119-16</inkml:trace>
  <inkml:trace contextRef="#ctx0" brushRef="#br0" timeOffset="129478.64">11718 7225 238 0,'0'0'64'16,"0"0"-49"-16,0 0-6 16,0 0 89-16,0 0-37 15,0 0-32-15,0 0 25 16,-18-62-14-16,12 53-28 16,4 3-3-16,-1 3 3 15,-1-1-10-15,1 3 5 16,0-1 7-16,-2 0-13 15,-6 0-1-15,2 2-6 16,-3 0 0-16,-1 0 1 16,1 0 2-16,2 7 2 0,3 1 0 15,2 1 0-15,0 3-5 16,5 2 1-16,0 1 3 16,0 3-2-16,0 1 1 15,0 0 3-15,0 0 0 16,0 0 0-16,0 0 0 15,10-4 2-15,2-2-2 16,5-1-1-16,-2-7 1 16,11-3-2-16,-1-2 3 15,2 0-1-15,-3 0 1 16,-4-9 1-16,-6-4 1 16,-4-1-1-16,-5 0 7 15,-1-2 7-15,-4-1 13 16,0 2 3-16,-4-3 1 15,-3 0 13-15,-5 6-31 0,0 0-8 16,2 1 1-16,2 5 1 16,5 2-3-16,0 2-6 15,3 1 2-15,0 1-2 16,0 0-6-16,-4 0-3 16,4 7-1-16,0 4 5 15,0 0-9-15,0-2 3 16,0-7 2-16,0 3 6 15,0-5-1-15,0 0 4 16,0 0 9-16,0 0 46 0,0-14-45 16,0-2-8-1,0 2-1-15,0 1 2 0,-6 4 1 16,4 5 1 0,-1 4-5-16,3 0-12 0,-5 1-91 15,-2 21-28-15,-6 5 90 16,2-4-172-16</inkml:trace>
  <inkml:trace contextRef="#ctx0" brushRef="#br0" timeOffset="132580.03">16682 8793 247 0,'0'0'116'0,"-59"-91"-27"16,34 52-73-16,3 5-16 16,6 5 0-16,-5 3-55 15,-4 8-357-15</inkml:trace>
  <inkml:trace contextRef="#ctx0" brushRef="#br0" timeOffset="133444.22">16124 8681 372 0,'0'0'68'0,"0"0"-54"15,0 0-14-15,0 0-19 16,0 0 8-16,0 0-18 16,-50-9 28-16,47 9-2 15,-2 0 3-15,1 0 0 16,-2 0 16-16,-1 0 5 15,-3 0-13-15,2 1-8 0,0 3 6 16,3-3 5-16,3-1 15 16,-1 6 56-16,-6 0-60 15,-2 2-22-15,0 3-36 16,1-6 18-16,1-1 16 16,7-4 2-16,2 0 29 15,0 0-11-15,0 0-11 16,0 0 20-16,0 0 27 15,0 0 17-15,0 0-19 16,0 0-29-16,0 0-10 16,0 0 4-16,0 0-7 0,0 0 2 15,0 0-7-15,0 0-2 16,5 0-3 0,7 0 0-16,7 0 0 0,3 0 5 15,5 0-5 1,8 0 0-16,6 0 0 0,6 0 2 15,4 0 0-15,4 0 5 16,10 0-7-16,9 0 0 16,11 0 2-16,11-4 5 15,8 1-6-15,4-4 1 16,2 1 0-16,-11 0 2 16,-10 2-1-16,-21-3-1 0,-17 3 6 15,-9-3-8-15,-12 3 1 16,-13 1-1-16,-6 0 1 15,-4 1-1-15,-7 1-4 16,3-3 4-16,-3 4 0 16,0 0 0-16,0 0-43 15,0 0-54-15,-3 13 28 16,-24 9-19-16,-6-8-169 16</inkml:trace>
  <inkml:trace contextRef="#ctx0" brushRef="#br0" timeOffset="134043.88">16088 8956 388 0,'0'0'70'0,"0"0"-17"16,0 0-36-16,0 0 17 15,0 0 8-15,0 0-7 16,-10 0 14-16,9 0-3 16,-5 0-17-16,2 0 16 0,-1 0-34 15,2-1 8-15,3 1 16 16,0-2-9-16,0 2-3 16,0 0-8-16,0-1-5 15,7-2-10-15,29 0-4 16,25-2 2-16,28 2 1 15,22 1 1-15,16 2 0 16,9 0 0-16,2 0 1 0,-4 0 1 16,-5 0 1-16,-15 0-2 15,-11 0-1-15,-9 0 0 16,-14 0 0 0,-9 0 1-16,-20-3 0 0,-18-2 1 15,-16 1-1-15,-12 1 5 16,-2-1 16-16,-3 3 13 15,1 1-25-15,-1-2-9 16,0 1-1-16,0 1-12 16,0-4-42-16,0 4-38 15,-9 0-137-15,-12-3-193 16</inkml:trace>
  <inkml:trace contextRef="#ctx0" brushRef="#br0" timeOffset="134644.96">17151 8190 580 0,'0'0'89'15,"0"0"-39"-15,0 0-39 16,0 0-7-16,0 0 29 16,0 0-6-16,0 0-17 15,-30-11-3-15,30 11 11 16,0 0 13-16,0 0 3 15,0 0-17-15,0 0-9 16,0 0-7-16,0 0 0 16,0 0-1-16,0 0-4 15,0 7 3-15,20 10 0 16,7 7 1-16,13 3 0 16,9 5 1-16,11 4-1 15,2 5 2-15,3 3-2 16,1 1 0-16,-7 0 0 15,1-4 0-15,-6 2-1 0,-8-10 1 16,-10 1-1-16,-10-9-3 16,-9-3-3-16,-11-8-4 15,-6 0 6-15,0 7 5 16,-21 9 0-16,-23 14 0 16,-25 17 4-16,-23 13 11 15,-13 10-4-15,-9 3-3 16,-1 0-3-16,12-3 3 15,20 2-7-15,20 0-2 16,14 9-30-16,10-9-157 0</inkml:trace>
  <inkml:trace contextRef="#ctx0" brushRef="#br0" timeOffset="152957.57">11733 7318 154 0,'0'0'98'16,"0"0"3"-16,0 0-38 15,0 0 0-15,0 0-2 16,0 0-28-16,0 0-9 15,0 0-7-15,-26-86 7 16,23 83-3-16,-1-1-16 0,-1 1 2 16,5 3 3-16,-1 0-6 15,-4 0-4-15,-2 0 1 16,-5 0-1-16,0 0-4 16,-2 3 3-16,2 4 1 15,2 0 0-15,3-1 0 16,-1 1 0-16,1 2 3 15,0 3-3-15,-1 4-2 16,5 4 2-16,3 8-3 16,0 1 1-16,0-3 2 15,11 1 0-15,8-5 1 16,-4-7 0-16,2-3 2 16,7-7 0-16,-7-5-3 15,2 0 11-15,-3 0 17 16,-3-13 11-16,-5-4-15 0,-4-6-11 15,-4 0-12-15,0-1 0 16,-12-2 15-16,-6-1 8 16,-5 1 6-16,0 1 6 15,-2 4-23-15,4 2-2 16,3 6 2-16,3 5-12 16,5 1 4-16,0 3-5 15,4 4-2-15,-1 0-1 16,-1 0-3-16,3 0-17 15,1 12 2-15,4 1-5 16,0-1-6-16,0 2 19 16,0-3-11-16,3-2 8 15,3-3-8-15,-3-4 7 16,-1-2 6-16,-2 0 11 0,0 0 8 16,0 0 55-16,0 0-4 15,0-7-49-15,0-1 10 16,0-3 41-16,0 4-44 15,0 0-6-15,0 3 3 16,0 1-2-16,0-1-8 16,0 4-4-16,0 0 0 15,3 0-27-15,7 0-32 16,3 0-39-16,4 14 10 16,-2 6-44-16,-5-6-138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20T04:45:09.2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6538 3199 568 0,'0'0'129'0,"0"0"-48"0,0 0-49 15,0 0-13-15,0 0-8 16,0 0 40 0,0 0-20-16,0 0 1 0,-10-18-16 15,10 18-5-15,0 0-2 16,0 0-5-16,0-1 5 16,0 1-9-16,0 0 0 15,0 0 3-15,0 0-1 16,0 0-2-16,0 0 5 15,0 0 0-15,0 0-5 16,0 0-1-16,0 0 1 0,0 0-2 16,0 0 2-16,0 0-1 15,0 0 0-15,0 0-4 16,0 0 1-16,0 0-10 16,0 0-3-16,0 9 6 15,-5 6 10-15,-3 7 1 16,1-1 0-16,2 5 0 15,4 1-1-15,-4 2 1 16,5 1 0-16,0 3 0 16,-4 1 0-16,-2 2 0 15,-5 5 0-15,-9 3-2 16,4 7 2-16,-4 3-2 16,-2-4 2-16,12-4 0 0,5-3 0 15,5-6 0 1,0-1-5-16,0-2 4 0,0 1-2 15,3 0 3-15,-3 1 0 16,0 3-2-16,0-2 0 16,-11 2 2-16,-1-2 0 15,0-3 0-15,-1-7 0 16,11-7-1-16,2-6 1 16,0-5-2-16,0-4-1 15,0-5-1-15,0 2 4 16,0-2 2-16,0 0-1 15,0 0-1-15,0 0 1 0,0 0-1 16,0 0 0-16,0 0 0 16,0 0 0-16,0 0 0 15,0 0 0-15,0 0 0 16,0 0 0-16,0 0 0 16,0 0 0-16,-4 0-1 15,4 2 1-15,0-2 1 16,0 0-1-16,0 0 0 15,0 0 0-15,0 0 0 16,0 0 0-16,0 0 0 16,0 0 0-16,0 0 0 15,0 0 0-15,0 0 0 16,0 0 0-16,0 0 0 0,-1 0-1 16,-1 0 1-1,2 0-4-15,-3 0 2 0,-2 0 2 16,-6 1-2-1,-8 3 2-15,4-1-2 0,0 0 2 16,3 1 0 0,-5 1 0-16,2-3-1 0,0 3-2 15,0 0 3-15,-2 2-1 16,2 1-1-16,0 0-4 16,2 3 0-16,5-4 2 15,-2-1-2-15,4 1-8 16,1 0 0-16,-2-2 6 15,5 0-1-15,1 2 1 0,1 0 7 16,0 2-6-16,0 0 0 16,0 1 3-16,10 4 4 15,7 2-3-15,7 1 3 16,7 2-1-16,10-1 1 16,3 2 0-16,3 1 1 15,2-5-1-15,-10 3 0 16,-9-2 3-16,-8-2-3 15,-8-2-3-15,1-1 3 16,-9-1 0-16,-1-6 3 16,-5 0-4-16,0-2 2 15,0-3-2-15,0 2-2 16,0-2 3-16,0 0 4 16,0 0-4-16,0 2 0 0,-5 1 4 15,-11 2-4-15,-10 4 4 16,-11-2 5-16,-4 3-9 15,-5-1 1-15,-6 4 3 16,7 1-4-16,1 0 0 16,4 1-2-16,3-3 2 15,5 0 0-15,6-3 0 16,15-2 0-16,1-3 1 16,10 1-1-16,0-2-3 15,0 2 0-15,0 3 3 16,0 5 0-16,0-1 0 15,17 4 0-15,7 1-2 16,4 0 2-16,4 2 0 0,4-3 1 16,3 1-1-1,-7 0 0-15,5-1 0 0,-11-2 1 16,1-2 2-16,-8-1-3 16,-8-2 0-16,-2-4-1 15,-7 2 1-15,-2-1-2 16,0 6 1-16,-6 4 1 15,-14 1 0-15,-7 6 1 16,-8 0-1-16,2 1 2 16,2 0-1-16,0-1-1 15,11 0-3-15,4-5 3 16,1-1 0-16,5-2 3 0,5 0-4 16,-1-1 1-16,6 4-3 15,0 2 0-15,0 4 2 16,0 0-5-16,0-2-3 15,14-1-2-15,8-6-1 16,-2-1 8-16,3-6-1 16,-1-3 3-16,-5-2 2 15,-4-3 9-15,2 0 22 16,-7 0-7-16,-1 0-8 16,-5 0 9-16,1 0 1 15,-3 0-5-15,0 0-8 16,0 0-2-16,0 0-4 0,0 0-4 15,0 0-3 1,0 0 0-16,0 0 0 0,0 0-1 16,0 3-1-16,0 0 2 15,0 6-6-15,0 4 6 16,0 4 0-16,0 5 0 16,0 6 1-16,0 6-1 15,0 6 0-15,0 8 4 16,0 2 5-16,-5 6-5 15,-2-3-2-15,-1 2 1 16,1 2 0-16,-1 5-2 16,1 2-1-16,2 4 0 15,0 1 0-15,-1-6 3 0,1-4-2 16,0-6 1 0,1-4 3-16,3-9-5 15,1-2 1-15,0-8 0 16,0-4-2-16,0-6 2 0,0-2-1 15,0-6 1-15,0 0-1 16,0-3 0-16,0-2 0 16,0 0-2-16,0-4-38 15,0-1-52-15,-5-2-143 16</inkml:trace>
  <inkml:trace contextRef="#ctx0" brushRef="#br0" timeOffset="1649.81">5827 6420 459 0,'0'0'77'0,"0"0"-41"16,0 0-22-16,0 0 20 16,0 0 33-16,-114-76 11 15,88 65-39-15,-4 2-1 16,-3 2-15-16,2 2-18 15,-8 3 6-15,1 2-9 16,-7 0 3-16,1 0-2 0,-2 0-3 16,0 7 3-16,6 4 8 15,0 0-3-15,-2 4-6 16,-1 1 4-16,4 5 5 16,-2 4 2-16,-2 2-6 15,2 4-1-15,5 2-2 16,0 4-4-16,-2 4 2 15,2 2-2-15,1 4 6 16,-1 3-2-16,10 1 7 16,4 0-5-16,1 0 0 15,10 1-1-15,2 6-2 16,6 2 0-16,0 1 1 16,3 0-2-16,0 1 0 15,0-3-1-15,5 3 3 16,10 2-3-16,1 0 5 0,17 3-6 15,3-4 16-15,5-1-2 16,7-7-11-16,1-4 3 16,1-6-6-16,2-3 0 15,-1-2 1-15,0-4-1 16,1-1 0-16,0-6 2 16,-2-4-1-16,1-3-1 15,0-1 2-15,8-4 1 16,1-3-1-16,6-4 0 15,2 3 2-15,1-4-2 16,-3 1 1-16,-3 4-2 16,-7-1 2-16,-9-1-5 0,-4-3 7 15,1-1-5-15,1-3 1 16,8-3 0-16,7-2-1 16,9 0 0-16,4 0-2 15,2 0-1-15,-6 0 3 16,-1-9 0-16,-6-1 0 15,-1-2 1-15,-2-3 1 16,-2-4 14-16,-1-4-6 16,-2 1-2-16,-4-1-6 15,-4-1-1-15,-7 1 6 16,-4-4 0-16,1-1 4 0,0-4 9 16,-4 0-9-16,-1-1 4 15,-2-2-4-15,1-1 7 16,-1-1-4-16,-2-1-6 15,-2-2 0-15,1-5-3 16,-2-1-3-16,-6-3-1 16,2 0 5-16,-7 1-5 15,-2 3-2-15,2 4 5 16,-7 0-2-16,-1 2-2 16,-4-2 3-16,-1-1 5 15,0-4-3-15,0-7 0 16,-4-4-2-16,-8 0-6 15,-3 1 5-15,4 8-2 16,-6 4 0-16,1 1-1 0,1 3 1 16,-5 4-1-16,-5 3 2 15,4 1-2-15,-2-1 1 16,-5 2 0-16,2 0 2 16,-2 0-2-16,-1 3-3 15,-2 2 0-15,-3 0-2 16,3 2-4-16,-10 3 6 15,-4-2-5-15,1 3 3 16,-3 0 1-16,-4 3 3 16,3 1-6-16,0 1 6 15,4 1-2-15,4 4 2 16,4-1-4-16,-2 3 5 16,6 3 0-16,-4 0-4 15,-6 2-2-15,2 1 2 0,-3-1-2 16,-4-2-12-16,-5 3 12 15,1 0-6-15,-2-1 9 16,2 3-5-16,4 0 5 16,-4 0-1-16,7 0 3 15,-7 0 2-15,3 0-2 16,-1 0 1-16,6 6-1 16,0 0 1-16,8 0 0 15,3 0 0-15,-2 0-1 16,2 2-1-16,-8 1-5 15,2 1-6-15,-8 4 3 0,-3 1-2 16,-2 3-10-16,3-1-2 16,-2 2-9-1,7 1 3-15,6 4-28 0,3 0-55 16,11 0-84-16,10-7-218 16</inkml:trace>
  <inkml:trace contextRef="#ctx0" brushRef="#br0" timeOffset="2392.6">6165 6711 358 0,'0'0'134'16,"0"0"-27"-16,0 0-57 16,0 0 19-16,0 0 39 15,0 0-53-15,5-20-25 16,-5 18-14-16,0 2 8 16,0 0-14-16,0 0-5 0,0 0 1 15,0 0 3 1,0 0-6-16,0 0 2 0,0 0-3 15,0 0 0-15,0 0 1 16,-4 0-1-16,-11 2-2 16,-12 10-1-16,-3 4-1 15,-3 5 2-15,-8 6-1 16,-11 3 2-16,-10 2-1 16,-6 0 6-16,-6-1-6 15,2-1 3-15,1-1 0 16,12-3 7-16,4-2-8 15,14-4 5-15,4-1-6 16,5-4 0-16,7-6-1 0,8-1 0 16,0 0 0-16,10-1-4 15,4-4-30 1,3 2-19-16,0 1-37 0,0-5-80 16,0-1-21-16</inkml:trace>
  <inkml:trace contextRef="#ctx0" brushRef="#br0" timeOffset="2947.71">5499 6490 594 0,'0'0'100'15,"0"0"-18"-15,0 0-50 16,0 0 21-16,0 0-5 16,0 0-5-16,-5-39-29 15,5 39 6-15,0 0-10 16,0 0-8-16,-2 0-2 15,-4 7-2-15,-2 14 0 16,-7 12 2-16,0 8 0 0,1 8-1 16,1 4 1-16,-1 3 1 15,0 2-1-15,2 3-1 16,-2 2 1-16,-3 10 0 16,-2 9 0-16,1 4 0 15,-8 2 4-15,1 2 1 16,3-10 0-16,3 0-5 15,8-9 0-15,4-6 0 16,4-11 0-16,3-8 10 16,0-5 16-16,0-8-15 15,0-5-1-15,-2-12-7 0,1 0 1 16,-3-6-2 0,3-3 0-16,-3 0 1 15,-1 0-3-15,4 3-16 16,-4 2-21-16,1-3-57 0,1-5-92 15,3-4-322-15</inkml:trace>
  <inkml:trace contextRef="#ctx0" brushRef="#br0" timeOffset="3465.23">5331 7477 551 0,'0'0'87'16,"0"0"-10"-16,0 0-1 15,0 0-12-15,0 0-1 16,0 0-24-16,0-31-23 16,0 31-3-16,0 0-7 15,0 0-1-15,0 0 5 16,4 0-3-16,4 0-7 0,9 0 1 16,5 9 1-16,8 8 2 15,6 6 1 1,8 6-1-16,10 6 3 0,9 6 2 15,15 4-2-15,5 9 4 16,2 0 4-16,-4 3-1 16,-8-1-13-16,-11-6 3 15,-14-3-3-15,-7-9-1 16,-9-7 0-16,-8-8 1 16,-11-8-4-16,-2-8 2 15,-7-4 1-15,-4-3-6 16,0 0 4-16,0 0 2 15,0 0-10-15,0-6-55 16,-7-8-97-16,-5-5-95 0</inkml:trace>
  <inkml:trace contextRef="#ctx0" brushRef="#br0" timeOffset="4082.25">6009 7505 522 0,'0'0'144'0,"0"0"-48"15,0 0-18 1,0 0-38-16,0 0-2 0,0 0 2 15,-8-17-8-15,8 17-19 16,0 0-12-16,0 0 0 16,0 0 0-16,0 0-1 15,0 7-3-15,0 15 2 16,15 9-3-16,-1 5 4 16,-1 3 0-16,5 2 3 15,2 2-2-15,2 1 0 16,-1 1 0-16,-4-3-1 15,2-4 1-15,-9-3-1 0,-3-4 2 16,2-3-2-16,-9-7-2 16,1-5 2-1,-1-6 0-15,0-4 0 0,0-5 1 16,0-1 0-16,0 0-1 16,0 0 5-16,0 0-1 15,0 0 0-15,0 0 3 16,-6 0 7-16,-9 0-7 15,3 0 12-15,-6-5-10 16,-3-2 1-16,-5 2-5 16,-7-1-2-16,-9 1-3 15,-4 0 3-15,-6 1 6 16,5-1-3-16,5 0 7 0,5 1-7 16,11 2-5-16,5 1-1 15,1 1-2-15,6 0-19 16,3 3-24-16,0 8-11 15,7 8-15-15,4 2-37 16,0-6-134 0</inkml:trace>
  <inkml:trace contextRef="#ctx0" brushRef="#br0" timeOffset="4649.26">6127 8100 568 0,'0'0'124'15,"0"0"-6"-15,0 0-32 16,0 0-34-16,0 0 14 16,0 0-38-16,0-23-1 15,3 23-9-15,-3 0-11 16,0 0 6-16,0 0-4 0,0 0-9 15,0 0 0-15,0 0-2 16,0 0-1-16,0 5-7 16,0 15-1-16,0 9 10 15,0 8 0-15,-3 5-3 16,0 6-4-16,-2 6 8 16,1 9-3-16,1 16 3 15,-2 2-1-15,1 3 0 16,-5-5 2-16,3-6-1 15,-4-4 1-15,0 0-1 16,-2-2 0-16,6-7 1 0,-6-7-1 16,4-5 0-16,3-7-1 15,0-5-14-15,1-9-39 16,2-5-19 0,-7-6-79-16,-1-13-165 0</inkml:trace>
  <inkml:trace contextRef="#ctx0" brushRef="#br0" timeOffset="5548.51">5276 7352 400 0,'0'0'92'0,"0"0"-91"16,0 0 15-16,0 0 76 16,0 0-14-16,0 0-1 15,0 0-41-15,0 0-8 0,0 0 8 16,0 0 9-1,0 0-15-15,0 0-5 0,0 0-8 16,-4 0 2-16,-8 0-18 16,-8 0-1-16,-9 0-1 15,-5-2-7-15,-2-1 8 16,-10 3-1-16,-12 0-1 16,-8 0 2-16,-14 0 0 15,-2-2 1-15,-7 1-1 16,3 0 0-16,-4-3 3 15,-13 2 7-15,-2 0-2 16,-5 2-1-16,9-2 12 16,7 2-17-16,9 0 2 15,8 0-2-15,8 0-2 16,12 0-2-16,10 0-3 0,16 0 3 16,11 0-22-1,10 0-31-15,6 0-49 0,4 2-84 16,0-2-124-16</inkml:trace>
  <inkml:trace contextRef="#ctx0" brushRef="#br0" timeOffset="8009.1">3507 3364 531 0,'0'0'136'16,"0"0"-14"-16,0 0-69 16,0 0-20-16,0 0 12 15,0 0 2-15,0-10-2 16,0 10-15-16,0 0-8 0,0 0-1 15,0 0-13 1,0 0 8-16,0 0-9 0,0 0-6 16,0 0-1-16,0 0-3 15,0 0-4-15,0 19-1 16,0 19 0-16,0 15 7 16,0 12 1-16,0 15-1 15,0 4 0-15,10 3 1 16,-5 1-1-16,2-5 1 15,-6 2-2-15,-1-2 2 16,0 1 2-16,0 0-2 16,0-7 0-16,0-6 2 15,-5-8-2-15,-3-12 0 16,-2-9-2-16,2-15 2 16,4-10 0-16,4-12 2 15,0-3-2-15,0-2 0 0,0 0 0 16,0 1 0-16,0-1-2 15,0 2 1-15,0-2 1 16,0 0 0-16,0 0 0 16,0 0 1-16,0 0-1 15,0 0 0-15,0 0-2 16,0 0 2-16,0 0 0 16,-2 0 1-16,2 0-1 15,0 0-4-15,-9 0 2 0,-6 3-3 16,-10-1-11-1,-11 3-13-15,-8-3 13 0,-7 3 5 16,-5 2 1-16,-3 0 4 16,2 0 5-16,5 0 1 15,9 2 0-15,7-1 0 16,6 0-2-16,3-1 3 16,9 0-2-16,8 1 1 15,2 1 0-15,8 1-1 16,0 5-2-16,0 2 0 15,26 4 3-15,7 4-2 16,14-2-2-16,11 4 3 16,5-1-9-16,1 1-2 15,-3-2-9-15,-11 0 11 16,-1-1 2-16,-12-1 2 16,-5-3 2-16,-6-3 2 0,-5-3-2 15,-6-2 2-15,-7-6-8 16,-5 1 8-16,-3 0 1 15,0 0-3-15,-6 3 4 16,-14 2 4-16,-7 1 15 16,-8 1-6-16,-8 0-3 15,-8 2-4-15,-5 2-5 16,2 1 1-16,-2 3 0 16,2 1 0-16,3-2-2 15,0 2 6-15,5-1-4 16,3 0-1-16,11 0 6 15,8 0-7-15,11-1 0 16,8-2-1-16,5 1 1 0,0 1-3 16,19 1 3-16,17-2-2 15,13 2 2-15,5 0 3 16,8-7-3-16,6 0-8 16,-5-3 3-16,-3-2-2 15,-6-2 1-15,-9-1-6 16,-13-2 4-16,3-3 6 15,-11-2 1-15,-5 2 1 16,-12-2 1-16,-3 0 11 16,-4 1 18-16,0-1-6 15,0 2-5-15,0-2-7 16,0 0 0-16,0 0-2 16,0 2-10-16,0 1 1 15,0 5-1-15,-1 6 0 16,-4 8 0-16,-5 4 0 0,0 5 0 15,-1 3 2-15,1 6 0 16,-2 4 0-16,4 0 0 16,1 5-1-16,7 4 3 15,0 3 0-15,0 3-1 16,0 4-2-16,0-1-1 16,0 2 1-16,0-2-1 15,0 0 4-15,-10-4 9 0,-1-6-6 16,-4 0 15-1,0-3-13-15,4-2-9 16,1-2 0-16,-1 0 4 0,3-6-4 16,1-1 0-16,3 1-1 15,1 0 1-15,3 3 0 16,0 7 0-16,0 0-1 16,0 8 1-16,0-2 1 15,0-3 1-15,-2-8-1 16,-4-9-1-16,-5-8 2 15,1-5-1-15,-2-8-1 16,2 0 1-16,2-5 0 16,6-6-1-16,2 1-1 15,0-4 1-15,0 0-2 16,0 0 0-16,0 0 1 0,0 0-1 16,0 0 2-1,0 0 1-15,0 0-1 0,0 0 1 16,0 0-1-16,0 0 0 15,0 0-1-15,2 0 0 16,11 0-10-16,4 0-9 16,4-3 17-16,5-3 3 15,5-3-2-15,7 0-3 16,12 0-2-16,3-5 0 16,13 2-3-16,1-4-3 15,5 7 9-15,-3 1 4 16,-9 6 0-16,-12 2 1 0,-14 0 0 15,-10 0-1 1,-13 0 0-16,-7 0 0 0,-2 0-4 16,-2 0-3-16,0 0-19 15,0 0 2-15,0 0-40 16,0 0-166-16,0 0-141 16</inkml:trace>
  <inkml:trace contextRef="#ctx0" brushRef="#br0" timeOffset="10112.75">3309 7446 363 0,'0'0'145'16,"0"0"-91"-16,0 0-23 15,0 0-3-15,0 0 7 16,0 0 50-16,0 0-20 16,0-30-21-16,0 30-12 15,0 0 1-15,0-3-3 16,0 3 17-16,0 0-5 15,0 0-7-15,0 0-17 16,0 0-4-16,0 0-9 16,0 0-4-16,0 0-2 15,0 0-2-15,0 0-2 16,0 23-8-16,0 16 7 16,0 17 5-16,0 17 1 0,0 10 0 15,0 3 0 1,0 4 0-16,0-3-2 0,10-1 2 15,3-3 0-15,-7-4 0 16,-1-7-1-16,-4-9 1 16,-1-7 1-16,0-6-1 15,0-10 0-15,-6-6 3 16,0-10-3-16,2-8-5 16,-1-8-16-16,1-4 5 15,4-2-2-15,0-1 11 16,0-1 4-16,0 0 2 15,0 2 0-15,0-2 1 0,0 0-1 16,0 0 2-16,0 0-1 16,0 0 0-16,0 0 1 15,0 0 0-15,0 0-1 16,0 0 0-16,0 0 3 16,0 0-1-16,0 0 1 15,-2 0 4-15,-6 0-2 16,-4 0 0-16,-9 0 0 15,-6 0-4-15,-4 0-1 16,-4 0-1-16,0 0 1 16,-2 0-1-16,0 0 2 15,0 0-2-15,-5 0 1 16,5 0 0-16,2 4 0 0,3-1 0 16,11 1 0-16,6-2 1 15,6 1-1-15,8 1 0 16,1 1-1-16,0-2 0 15,0 6-11-15,17 3 4 16,12 3 8-16,5 2-10 16,2 0 6-16,0 3-2 15,4-4 2-15,1 5 3 16,10 1 1-16,3 0 1 16,5 2-1-16,1 1-8 15,-3 1-17-15,-9-5 8 16,-13 2-20-16,-14-7 4 15,-15-11 24-15,-5 2 8 16,-1-7 1-16,0 1 36 0,-11 1 1 16,-11 0-30-16,-7 3-5 15,-7 0 0-15,-4 4-1 16,-9-1 0-16,0 4-1 16,-2 0 1-16,0 1-1 15,2-1-2-15,4 4 2 16,2 0 2-16,4-1 1 15,3 5 3-15,1 0-5 16,11-3-1-16,6 2 0 16,3-2-1-16,12 1 0 15,3-1 1-15,0 5-1 16,11-5 1-16,19 1 0 16,11 0 7-16,5-4-5 15,2-2-1-15,3-3-1 0,-7-6-6 16,1 0-7-16,-9 1-2 15,-10-4 7-15,-8 0 7 16,-5 0 1-16,-8 0 1 16,-5 0 23-16,0 0-6 15,0 0-3-15,0 0-6 16,0 0-9-16,-10 3 0 16,-6 6 0-16,1-2 0 15,4 2 0-15,3-2 0 0,6-2 2 16,-2-1-2-1,4-1 0-15,-2 2 1 0,2 2-1 16,0 5 0-16,0 2 1 16,0 9 1-16,0 4 2 15,0 5 12-15,0 1-8 16,0 8-5-16,-4 8 9 16,-1 5 12-16,5 12 10 15,-4 10-3-15,-2 18-7 16,1 1-6-16,-1-5-6 15,-1-4-6-15,4-15 1 16,1 1 5-16,-3 1 2 16,0 1-7-16,-3-9-4 15,1-7 12-15,-1-9-12 16,1-8-3-16,2-6 1 16,-1-10-1-16,1-7 2 0,1-6-2 15,3-3-8-15,-4-2 2 16,1-2 1-16,4-1-5 15,0 0-8-15,0-2 3 16,0-2-14-16,0 1-11 16,0 5-28-16,-2-3-60 15,-7-3-183 1</inkml:trace>
  <inkml:trace contextRef="#ctx0" brushRef="#br0" timeOffset="12423.75">6009 9267 474 0,'0'0'112'0,"0"0"-97"15,0 0-5-15,0 0 1 16,0 0 10-16,0 0 20 15,5 1-4-15,-5-1-14 16,0 0-14-16,0 2-1 16,0-2-8-16,0 2 8 0,0-2 15 15,0 0-1-15,0 1-5 16,2-1-8-16,-2 0-7 16,4 0-2-16,-4 2-2 15,0-2 1-15,0 3 0 16,4-3-1-16,-4 1-1 15,0-1 0-15,0 3 3 16,0 3-1-16,0 5 1 16,0 5 2-16,0 1-2 15,1 6-1-15,3 1 1 16,-3 2 4-16,0-1 0 16,3-3 0-16,-4-1-4 0,0-4 5 15,0-3-4 1,0-2-1-16,0 0 5 0,0 0-5 15,0 1-2 1,0-1 2-16,0-2 3 0,0-3-3 16,0-2-2-16,0-4 2 15,0-1 5-15,0 0-1 16,0 0 7-16,0 0 6 16,0 0 0-16,0 0-2 15,0 0-9-15,0 0-3 16,0 0-2-16,0 0 4 15,0 0-5-15,0 0-8 0,0 0 1 16,0 0-5 0,0 0-5-16,0 0 5 0,0 0-3 15,0 0 5-15,0 0-2 16,0 0 7-16,0 0 5 16,0 0-1-16,0 0 0 15,0 0 1-15,0 0 0 16,0 0 0-16,0 0-3 15,0 0-1-15,-5 2 4 16,-1 0-11-16,-4 0-10 16,-5 1-16-16,-1 1 6 15,-4 1 3-15,-7 0 8 16,1 2 16-16,1-1 2 0,5 1 2 16,-1-4 3-16,9 3-1 15,-2-3 8-15,8 0-8 16,-3 3 1-16,3-1-1 15,2 2-2-15,1 0 0 16,-2 0-1-16,5-2 1 16,0 3 11-16,0 1 4 15,0 2 7-15,18 3-6 16,7 3-1-16,2 5-9 16,3 1 0-16,3 4-4 15,-5 1-2-15,4 0 0 16,-11 0 0-16,0-4 0 15,-6-3 0-15,-4-3-1 16,-1-5 1-16,-5-4 0 16,2-6 0-16,-7-1 1 0,0 0-1 15,0-2 0-15,0 1 2 16,0-1 1-16,0 2-2 16,-13 0 1-16,-7 1-1 15,-14-2-1-15,2 5 0 16,-11-2 2-16,-3 0-2 15,-1 3 2-15,-1-1-1 16,3-2-1-16,3 0 0 16,1 2 1-16,8-4-1 15,8-2 16-15,14 1 34 16,5 3-31-16,3 3-19 16,3 0 0-16,0 5-1 0,0 4-1 15,25 6 2 1,11 1 2-16,11 3 2 0,9 1-4 15,1-4 0-15,-9-3-33 16,-5-3 0-16,-9-3 19 16,-18-1 3-16,-11-4-5 15,0-2-7-15,-5-2 15 16,0-2 8-16,0 0 1 16,-8 4 32-16,-10 3-10 15,-7 4-12-15,-1 3-4 16,-4 2 1-16,0 2 6 15,1 8-4-15,-1-1-9 0,3 3 1 16,6-3 4-16,1-1 3 16,10-5-7-16,1-2 0 15,6-2-2-15,3-4 0 16,0 3 1-16,0-3-1 16,18-5-1-16,6-1 1 15,-1-4-1-15,6-4-1 16,-3 2 2-16,-4-2 0 15,-7 0 0-15,-4 0 6 16,0 1 9-16,0 1-5 16,2 3 1-16,-2 3 4 15,-1 0-10-15,-4 9 2 16,3-1 3-16,-3 10 2 0,-1 6 0 16,-5 7-2-1,0 8 3-15,0 4 0 0,0 4 1 16,0 2 0-16,0-1 4 15,0 3 16-15,0-3-26 16,0-7 1-16,0-6-8 16,-9-12 1-16,3-6-2 15,1-4 0-15,1-5-1 16,2-1 1-16,2-1-2 16,0-5-30-16,0 0-4 15,0-2-39-15,0-2-29 16,0-5-127-16</inkml:trace>
  <inkml:trace contextRef="#ctx0" brushRef="#br0" timeOffset="13062.29">5481 11295 511 0,'0'0'135'15,"0"0"-109"-15,0 0-11 0,0 0 35 16,0 0 1-16,0 0 13 16,0 0-19-16,-10-12-27 15,10 10-6-15,8 1-10 16,17-3-2-16,13 2 0 16,8 2 0-16,11 0 0 15,11 0 2-15,1 0 10 16,8 0 16-16,-6 0-15 15,0-2-4-15,-1 2-5 0,-2 0 2 16,-11 0 10-16,-13 0-15 16,-15 0 0-16,-13 0 3 15,-10 1-4-15,-6-1 15 16,4 0 0-16,-4 0-14 16,0 0-2-16,0 1 1 15,0 1 0-15,0 3-1 16,-4 4 1-16,-8 7 1 15,-8 4 0-15,-2 5 3 16,-1 4 5-16,-1 4 2 16,-1 3 0-16,-1 3-6 15,-4 3 0-15,2 2-3 16,-2-2-1-16,3-5-1 0,-3-3 1 16,0-10-2-1,2-1-34-15,-4-6-31 0,-3-10-65 16,-2-7-128-16</inkml:trace>
  <inkml:trace contextRef="#ctx0" brushRef="#br0" timeOffset="13313.42">5554 11257 643 0,'0'0'24'0,"0"0"8"15,0 0 60 1,0 0-35-16,0 0 54 16,0 0-33-16,-2-25-41 0,2 25-24 15,10 7-12-15,24 19 4 16,14 8 3-16,6 7-2 16,3 2-4-16,-4 1-2 15,-6 0-10-15,-11-5-23 16,-1-1-29-16,-15-6-63 15,-12-16-125-15</inkml:trace>
  <inkml:trace contextRef="#ctx0" brushRef="#br0" timeOffset="14528.46">6373 9880 473 0,'0'0'87'0,"0"0"-41"0,0 0-32 15,0 0-2 1,0 0 2-16,0 0 21 0,0-5-1 16,0 5-18-16,0 0-14 15,0 24-1-15,-1 13 17 16,-11 13 31-16,3 7-39 15,-4 3-5-15,6 2-3 16,0-6-1-16,-1-6-1 16,-2-9 0-16,4-11 0 15,-3-9-2-15,3-9-11 16,0-6-36-16,-3-6-41 0,3 0 17 16,1-22-143-1</inkml:trace>
  <inkml:trace contextRef="#ctx0" brushRef="#br0" timeOffset="14962.53">6285 10063 560 0,'0'0'88'0,"0"0"11"16,26-105-25-16,-16 69-32 15,-2 1 5-15,1 1 14 16,0 2-46-16,1 3 8 16,-4 5-5-16,4 3 1 15,0 6-11-15,-3 7-4 16,1 0-3-16,-1 7-1 15,8 1-2-15,-5 0-1 16,6 3 2-16,-6 21-5 16,0 14-8-16,-5 10 1 15,-5 4 7-15,0-1 0 0,-8-4 5 16,-9-10-3-16,-2-5 4 16,-3-9 3-16,-5-6-3 15,0-5-1-15,5-4 1 16,5-6 0-16,6 0 0 15,5-2 0-15,2 0 1 16,4 0 0-16,0 0-1 16,0 0 0-16,0 2-4 15,0 3-3-15,9 4 4 16,7 7 1-16,6 8 2 16,8 9 0-16,3 2 0 0,3 6 0 15,-1 0 2 1,-5-2-4-16,-4-4-30 0,-3-7-58 15,-3-7-57-15,-8-15-101 16</inkml:trace>
  <inkml:trace contextRef="#ctx0" brushRef="#br0" timeOffset="15362.76">6723 10134 677 0,'0'0'100'0,"0"0"-55"16,0 0-23-16,0 0-18 15,0 0-1-15,0 0 23 16,0-13 8-16,0 13-21 16,0 0-6-16,0 0-5 15,0 9-2-15,0 12 0 16,-6 12 25-16,5 2-19 15,-2 4-4-15,2-6 0 16,0-2 0-16,-4-4-1 16,1-10-1-16,-1-1 4 15,2-4-4-15,0-8 2 16,1 2-2-16,0-6 0 0,2 2 0 16,0-2 0-16,0 0 1 15,0 1 1-15,0 1-1 16,15 0-1-16,9 1 12 15,2-1-11-15,0-2-1 16,0 0 0-16,0 0-45 16,-4 0-48-16,-2-3-107 15,-8-16-179-15</inkml:trace>
  <inkml:trace contextRef="#ctx0" brushRef="#br0" timeOffset="15645.82">6814 10229 576 0,'0'0'55'0,"0"0"45"15,0 0-3-15,0 0-45 0,0 0-10 16,-91-104-16-16,74 73-4 16,0 5-10-16,4 0-2 15,6 3-4-15,2 3-6 16,5 6 4-16,0 3 2 15,0 1-6-15,0 2 0 16,15-1-4-16,8 2-10 16,2 3-10-16,5 4-2 15,-4 0-18-15,1 4-13 16,0 14-27-16,-4 2-90 16,-5-3-74-16</inkml:trace>
  <inkml:trace contextRef="#ctx0" brushRef="#br0" timeOffset="15972.78">7009 10033 625 0,'0'0'106'0,"0"0"-70"16,0 0-11-16,0 0 9 16,0 0 23-16,0 0-2 15,0 0-21-15,0 0-28 16,0 0-3-16,0 0-6 16,0 0 3-16,4 0-12 15,6 0 7-15,2 0 1 16,7 0 1-16,2 0-11 15,0 0-23-15,3 0 2 16,-1 0-24-16,-6 7-91 16,-3-4-46-16</inkml:trace>
  <inkml:trace contextRef="#ctx0" brushRef="#br0" timeOffset="16212.73">6949 10217 706 0,'0'0'36'15,"0"0"-36"-15,0 0-32 16,0 0-11-16,0 0 39 16,0 0 4-16,-5 4-1 15,11 1 3-15,6-1-2 16,6-1 0-16,1-1 0 15,5-2-20-15,3 0-16 16,4 0-77-16,-4 0-103 16</inkml:trace>
  <inkml:trace contextRef="#ctx0" brushRef="#br0" timeOffset="17178.08">7469 9985 488 0,'0'0'0'0,"0"0"-12"0,0 0 9 16,0 0 3-16,0 0 22 16,0 0 71-1,-42-40-33-15,35 29 17 0,2-1-39 16,-1-2-3-16,6 0 2 16,0 0-21-16,0 2-5 15,0 0-10-15,11 2-1 16,4 0-11-16,4 4 9 15,-4 0 0-15,1 3 0 16,0 3 1-16,1 0-2 16,2 0 3-16,-4 0 0 15,-4 3 1-15,-7 15-1 16,-1 5-8-16,-3 8 7 0,0 4 1 16,-10 5 1-1,-8-2 0-15,-6-4-1 0,3 0 6 16,-1-5-3-16,1-5-2 15,6-4-1-15,3-5 1 16,4-3-1-16,6-4 0 16,2 1 0-16,0-3 0 15,5-1 1-15,22-3 1 16,4-2-1-16,5 0-1 16,0 0-20-16,3-4-1 15,2-10-45-15,0-3-9 16,7-2-6-16,2-8-14 15,2-5 16-15,-1-5 3 16,-3-7 76-16,-16-2 31 0,-7 1 58 16,-12 6-19-16,-6 11 57 15,-7 4 13-15,0 9-71 16,0 6-3-16,0 1-21 16,0 8-4-16,0 0-28 15,0 0-10-15,0 0-3 16,0 0 2-16,-4 8-2 15,-2 18 0-15,-7 9 0 16,0 9 0-16,2 5 4 16,-2-1-2-16,2-1-2 15,0 0 0-15,-3 0 1 16,2-6-1-16,-2-3 0 16,-1-9-12-16,2-8-7 0,5-5-12 15,5-6-33 1,3-5-82-16,0-5-118 0</inkml:trace>
  <inkml:trace contextRef="#ctx0" brushRef="#br0" timeOffset="17856.93">8140 10003 803 0,'0'0'114'0,"0"0"-38"16,0 0-35-1,0 0-31-15,0 0-8 16,0 0 13-16,-10-15-15 0,-20 22-2 16,-8 11 1-16,-7-1 0 15,6 2 1 1,4-4 3-16,8 0-3 0,7-5-8 16,10-5-15-16,6-3-24 15,4-2-15-15,0 0 13 16,0 3 6-16,0-1 27 15,10-1 16-15,-1 4 1 16,1 1 7-16,1 4-2 16,4 5-2-16,-4 4-1 15,4 2 5-15,6 1 3 16,-1-3-9-16,3-5 3 16,2-3-4-16,2-8 2 15,3-3-1-15,-2 0 7 0,0-5 10 16,-4-11 8-16,-1 0-7 15,-7-3 9-15,-4-2-21 16,-2-1 0-16,-1-1-1 16,-2-3 16-16,6-1-14 15,-4 2-6-15,9 1-3 16,-3 4 0-16,7 7 0 16,-2 4 0-16,-3 4 0 15,-2 2 1-15,-9 3 4 16,6 0 1-16,-5 0-3 15,-1 6-3-15,-1 14-2 16,2 8 2-16,-4 2 0 0,-1 2 4 16,1-5-4-16,3-4-2 15,3-7 2-15,2-4-6 16,4-5-7-16,7-6 13 16,5-1-3-16,8 0 3 15,1 0 1-15,3-5-1 16,2-2-3-16,-1 1 0 15,1 2-6-15,-8 2-17 16,-1 2-27-16,-8 0 7 16,-14 0-18-16,-10 0-140 15,0 0-410-15</inkml:trace>
  <inkml:trace contextRef="#ctx0" brushRef="#br0" timeOffset="27461.12">1406 4837 385 0,'0'0'188'0,"0"0"-126"16,0 0-37-16,0 0 64 15,0 0-26-15,0 0-33 16,0 0-28-16,0 0 57 15,-21-27-31-15,17 27 3 16,4 0-6-16,0 0 0 16,0 0-13-16,0 0-12 15,0 0-6-15,0 0-3 16,0 12-22-16,0 17-28 16,0 16 15-16,4 9 43 15,5 9 1-15,-8 1 0 0,-1-7-3 16,0-5-37-1,0-8-38-15,-16-7 7 0,-5-14-56 16,-11-12-247-16</inkml:trace>
  <inkml:trace contextRef="#ctx0" brushRef="#br0" timeOffset="27926.45">1355 4884 512 0,'0'0'2'0,"0"0"8"0,0 0-13 16,34-91 6-16,-19 68 59 15,-4 0-26-15,4 2 9 16,-1-3 20-16,9 1-64 16,2 6 0-16,2 10-1 15,-6 7-2-15,0 0 0 16,-6 5-5-16,-9 23-38 15,-4 10 31-15,-2 6 5 16,0 6 7-16,-18-1 0 16,-6-8-5-16,2-11 4 15,1-9-2-15,2-11 5 16,1-5 0-16,0-3 6 16,4-2 3-16,4 0 14 15,1 0 35-15,4-9-28 16,4-3-19-16,1 2 18 0,0 3 6 15,0 0-10-15,0 4-23 16,10 3-1-16,0 0-1 16,6 0-4-16,-1 12-2 15,6 11 5-15,1 7-1 16,4 0 2-16,4 1-7 16,-3-4-10-16,0-2-33 15,5-11-55-15,-5-9 28 16,1-5-131-16</inkml:trace>
  <inkml:trace contextRef="#ctx0" brushRef="#br0" timeOffset="28134.69">1763 4821 655 0,'0'0'158'0,"0"0"-125"15,0 0-29-15,0 0-4 16,0 0-5-16,0 0 0 15,-18 46 4-15,18-10 1 16,2 1 1-16,14 4 2 16,-1 0-1-16,0-2 1 15,-2-3-3-15,-2-6-11 16,-2-5-100-16,-7-15-59 16</inkml:trace>
  <inkml:trace contextRef="#ctx0" brushRef="#br0" timeOffset="28572.48">1952 4655 456 0,'0'0'116'16,"0"0"-79"-16,0 0-35 15,0 0 28 1,0 0-21-16,0 0 13 0,0-12 31 16,0 12-7-16,0 0-25 15,0 0-7-15,0 0-2 16,0 0-12-16,0 0 4 15,0 0-4-15,0 0 2 16,0 0 1-16,0 0 13 16,0-1 2-16,0-5-17 15,14 1 0-15,2-2-1 16,6-1-1-16,2 3-8 16,1-2-4-16,3 2-7 15,-6 2-6-15,4-1 5 16,-5 3-28-16,-6 1-12 0,-5 0-7 15,-6 0-77 1,-4 0-214-16</inkml:trace>
  <inkml:trace contextRef="#ctx0" brushRef="#br0" timeOffset="28770.16">1956 4758 503 0,'0'0'133'0,"0"0"-85"16,0 0-46-16,0 0 1 15,0 0-3-15,0 0 0 16,72-22-10-16,-33 13-4 0,6 4-51 16,-7-3-82-1</inkml:trace>
  <inkml:trace contextRef="#ctx0" brushRef="#br0" timeOffset="29858.59">2240 4235 443 0,'0'0'55'0,"0"0"53"0,0 0-73 16,0 0 25-1,0 0-15-15,0 0-7 0,0-69 20 16,0 67-20-16,0 1 2 16,0 1-15-16,0 0-18 15,0 0-7-15,0 8-2 16,0 24-8-16,3 16 10 16,3 17 0-16,-1 7 3 15,5 1-1-15,-1-4-1 16,-5-8 0-16,-4-9-1 15,0-5 0-15,-4-3 0 16,-20-5-1-16,0-2-47 0,1-13-94 16,8-21-135-16</inkml:trace>
  <inkml:trace contextRef="#ctx0" brushRef="#br0" timeOffset="30257.82">2363 4397 445 0,'0'0'206'0,"0"0"-180"15,0 0-24-15,0 0-2 16,0 0 1-16,0 0 9 16,0-11 4-16,3 18-8 15,5 5-5-15,-1 4 2 16,10 2 8-16,-2-1 1 0,1-2-2 15,9-1-7-15,6-3 0 16,8-2 0-16,1-6 2 16,-3-3-3-16,-2 0-1 15,-14 0-1-15,-11 0 0 16,-2-12 11-16,-8-6 45 16,0-5-23-16,-1-7-19 15,-21 0-8-15,1 2 21 16,-9 9-26-16,5 9 15 15,-1 7-16-15,2 3 0 16,-2 3-1-16,1 19-23 16,-1 6-15-16,6 3-15 0,9 1-22 15,6-5-52 1,5-5-114-16</inkml:trace>
  <inkml:trace contextRef="#ctx0" brushRef="#br0" timeOffset="31380.08">2756 3828 97 0,'0'0'392'0,"0"0"-293"0,0 0-74 16,0 0 49-1,0 0-22-15,0 0 3 16,-10-21 5-16,10 21-14 16,0 0-26-16,0 0-9 0,0 0-2 15,0 0-9-15,0 0 0 16,0 7-11-16,0 17 10 16,10 12 1-16,0 12 0 15,1 2 0-15,-1 1 0 16,-2-2 0-16,-6-9 1 15,-2-1-1-15,2-10 0 16,-2-4 0-16,0-2-3 0,0-7 3 16,0 1-11-16,0-1-67 15,0-6-45-15,-4-6-67 16,-4-4-158-16</inkml:trace>
  <inkml:trace contextRef="#ctx0" brushRef="#br0" timeOffset="31724.69">2956 3956 559 0,'0'0'107'16,"0"0"-43"-16,0 0-37 16,0 0-11-16,0 0-13 15,0 0-3-15,0 0 0 16,-116 67 3-16,86-40-3 0,6-2-3 15,4-4 3-15,14-5 1 16,2-4-1-16,4-3 2 16,0 4 0-16,10 1-2 15,16 2 0-15,7 0 4 16,4-1-4-16,7-1 1 16,-3-3-1-16,-2-3 2 15,-7 1 5-15,-8-2-5 16,-14 0-2-16,-5 2-1 15,-5 3-18-15,0 5-2 16,-9 5-29-16,-8 0-114 16</inkml:trace>
  <inkml:trace contextRef="#ctx0" brushRef="#br0" timeOffset="32941.46">828 8829 574 0,'0'0'60'0,"0"0"25"15,0 0 4-15,0 0-19 16,0 0-24-16,0 0 10 16,0-7-3-16,0 5-19 15,0 0-20-15,0 1-8 16,0 1-6-16,0 0 0 15,0 0-3-15,0 0-8 16,0 0-17-16,0 16-12 0,6 20 13 16,-1 16 26-1,2 10 1-15,-2 4 0 0,-2-3 0 16,2-4-2 0,-1-6-1-16,-3-5-20 0,4-9-6 15,-2-5-20-15,1-10-46 16,-4-9-71-16,0-10-105 15</inkml:trace>
  <inkml:trace contextRef="#ctx0" brushRef="#br0" timeOffset="33374.15">807 8812 740 0,'0'0'13'15,"21"-107"-1"-15,-3 55 4 0,0 5-1 16,-3 6-1-16,7 6 37 16,-2 8-19-16,-3 9-5 15,3 6-22-15,-4 8-4 16,4 4-1-16,-7 7-7 16,2 30 1-16,-7 13-21 15,-5 13 11-15,-3 3 6 16,0-1 2-16,-6-5 0 15,-14-8-3-15,-2-12-4 16,0-9-3-16,6-10 12 16,1-9-8-16,6-7-13 0,7-3 6 15,-2-2 19 1,4 0 2-16,0 0 14 0,0 0 23 16,0 0-13-16,0 0-23 15,0 0-1-15,4 10-3 16,13 2 3-16,8 13 5 15,1-1-4-15,10 6-1 16,1 1 1-16,0-2 0 16,4-1-1-16,2 0-18 15,-8-4-130-15,-9-5-75 16</inkml:trace>
  <inkml:trace contextRef="#ctx0" brushRef="#br0" timeOffset="34257.33">1249 9059 304 0,'0'0'185'16,"0"0"-165"-16,0 0-10 16,0 0 51-16,0 0-25 15,0 0 3-15,0 0 71 16,0-3-80-16,0-3-11 15,0 2-2-15,0 2 45 0,0-3-39 16,0 2-2 0,0-3-11-16,0 1-5 0,0 0-4 15,0-1-1-15,5 3 0 16,5-1-4-16,6 1 2 16,-3 3-10-16,2 0 4 15,0 0-13-15,0 10 9 16,0 8 4-16,-5 6 0 15,-3 3 1-15,-7 2-1 16,0 1 6-16,0-1 1 16,0-1 1-16,0-3-4 15,-2-1 4-15,-8-5 3 16,1-4 2-16,3-3-5 16,1-5 5-16,1-4-4 15,4-1-1-15,0-2 2 0,0 0-1 16,0 0 0-1,12 0 4-15,6 0 22 0,7 0-12 16,7 0-10-16,1-2-5 16,-3-5-4-16,0 2-25 15,-4-5-53-15,-1-2-87 16,-6-5-166-16</inkml:trace>
  <inkml:trace contextRef="#ctx0" brushRef="#br0" timeOffset="35374.87">1471 8773 439 0,'0'0'76'0,"0"0"-23"16,0 0 1-16,0 0 9 16,0 0 29-16,0 0-30 15,-5 0 4-15,5 0-21 16,0 0-12-16,0 0-6 15,0 0-4-15,0 0-12 16,0 0-1-16,0 0-4 16,0 0 3-16,0 0-7 15,0 0 2-15,0 0-8 16,0 0 4-16,0 0-1 16,0 0-2-16,0 0 1 15,0 0-3-15,0 0 5 16,11-8-9-16,11 0 9 0,13-2 0 15,-3 0-4-15,4 1-13 16,-3 4-17-16,0 0-8 16,-4 5-10-16,-4 0-54 15,0 0-79-15,-14 0-69 16</inkml:trace>
  <inkml:trace contextRef="#ctx0" brushRef="#br0" timeOffset="36075.65">1492 8926 136 0,'0'0'140'15,"0"0"-63"-15,0 0 23 16,0 0 13-16,0 0-26 15,0 0 28-15,0 0-41 16,-5 0-6-16,5 0-17 16,0 0 3-16,0 0-15 15,0 0-13-15,0-5-9 16,23-8-15-16,7-3-2 16,1 0 0-16,0 9 0 15,-6 3-10-15,-3 4-35 16,6 0-33-16,2 0-50 0,-4 0-183 15</inkml:trace>
  <inkml:trace contextRef="#ctx0" brushRef="#br0" timeOffset="36473.68">2049 8345 915 0,'0'0'88'0,"0"0"-85"16,0 0-3-16,0 0 0 16,0 0-2-1,0 0 2-15,-60-19 0 0,52 27 0 16,-5 9 1-16,8 5-1 15,5 7-2-15,0 4 0 16,8 3-4-16,18 3 4 16,11 2 0-16,5-1 2 15,-6 0 1-15,-5-3-1 16,-9-3 0-16,-9-8-3 16,-11-5 5-16,-2-1-2 15,0-7 5-15,-11 1-3 16,-10-4 2-16,-3 2-1 0,-8-5-3 15,4-3 0-15,-3-4-18 16,-5 0-53-16,5-11-109 16,-1-11-376-16</inkml:trace>
  <inkml:trace contextRef="#ctx0" brushRef="#br0" timeOffset="36646.32">2023 8485 825 0,'0'0'137'16,"0"0"-113"-16,0 0-12 16,59-90-6-16,-34 72 17 0,1 0-23 15,4 7 0-15,7 2-3 16,3 3-54-16,-3-1-109 16,-5-3-207-16</inkml:trace>
  <inkml:trace contextRef="#ctx0" brushRef="#br0" timeOffset="36890.4">2327 8167 755 0,'0'0'101'16,"0"0"-24"-16,0 0-33 16,0 0-26-16,0 0-15 15,0 0 1-15,-12-9-4 16,12 37-13-16,0 13 13 15,0 11 1-15,0 8 7 0,0 3-4 16,12 2-4-16,-4-2 1 16,-1-10-1-16,-4-7-2 15,-3-9-52-15,0-8-69 16,0-15-109-16</inkml:trace>
  <inkml:trace contextRef="#ctx0" brushRef="#br0" timeOffset="37174.08">2559 8324 622 0,'0'0'165'0,"0"0"-55"0,0 0-55 16,0 0-32-1,0 0-14-15,0 0-9 0,-74 24-6 16,44-1 6-16,13 0-1 15,8-3 1-15,9 1-6 16,0-2 4-16,5-2 2 16,20 2 3-16,4-1-2 15,7-1 1-15,-6 0-2 16,0-3-2-16,-9-2 1 16,-4-3-20-16,-5 7-8 15,-9-2-40-15,-1 1-36 0,-2-4-92 16</inkml:trace>
  <inkml:trace contextRef="#ctx0" brushRef="#br0" timeOffset="44821.37">3588 3364 442 0,'0'0'57'0,"0"0"5"16,0 0-19-16,0 0-39 15,0 0 8-15,0 0 35 16,0 0-4-16,10-30-36 15,-10 28 8-15,0 2 0 16,0-1-9-16,0-3 2 16,0 1-5-16,-3 1 4 15,-1-3-6-15,-4 2-1 0,1-1 1 16,2 1 1-16,0-2-1 16,0 1 7-16,2-1 20 15,-4 2-26-15,7-1 17 16,-5 1-7-16,2-1-3 15,3 3 7-15,-3 0-7 16,3-2 0-16,0 3 1 16,0 0-5-16,0 0-1 15,0 0-4-15,0 0 1 16,0 0 0-16,0 0-1 16,0 0-4-16,0 0-1 15,3 0 2-15,20 0 3 16,4 0 1-16,4 4-1 15,1 3 0-15,13 1 0 16,3 1-1-16,9-1 1 0,6-1 1 16,4 0-1-16,5-2 0 15,2 0 0-15,-5-1 1 16,-7 3-1-16,-7-5 0 16,-2 5 1-16,-7-4-1 15,1-3-1-15,1 2-1 16,2 1 2-16,0-3 0 15,10 0 1-15,2 0 2 0,5 0-3 16,3 0-1 0,-3 0 1-16,-5 0-1 0,-3 0 0 15,-4 0 0-15,7 0 1 16,0 0 1-16,5 0-1 16,-4 0-2-16,1 0-1 15,-2 0 3-15,1-3-5 16,-3 1 3-1,-3-1 0-15,2 3-1 0,1 0 3 16,-3 0 0-16,2 0 1 16,-5 0-1-16,-4 0 0 15,-8 0-7-15,-4 0 7 16,-2 0 5-16,0 3-5 16,5-3 0-16,7 0-2 15,7 0-3-15,2 2-2 0,7-2-5 16,2 0 8-16,0 0-3 15,-1 0 6-15,1 0-1 16,-1 0 2-16,0 0 0 16,-3 0 0-16,-4 0 0 15,-11-5 2-15,-2 3-2 16,-12-3-2-16,-6 5 2 16,-8-2 0-16,-12 2 0 15,-3 0-3-15,-4 0-4 16,0 0-23-16,0 0-77 15,-21 0 14-15,-10 0-51 16</inkml:trace>
  <inkml:trace contextRef="#ctx0" brushRef="#br0" timeOffset="45331.21">5483 2765 601 0,'0'0'27'16,"0"0"108"-16,0 0-87 16,0 0-9-16,0 0 4 15,0 0-21-15,0-60 27 16,0 60 3-16,0 0-39 15,0 0-13-15,0 0-2 16,0 15-7-16,1 18 7 16,1 12 2-16,-2 12 0 0,0 10 2 15,0 6-1 1,0-1-1-16,0-4 0 0,0-9 0 16,-5-6 1-1,-2-3-1-15,-4-4 0 0,1-4 0 16,-1-6 0-16,6-9-14 15,2-7-68-15,3-13-54 16,0-7-170-16</inkml:trace>
  <inkml:trace contextRef="#ctx0" brushRef="#br0" timeOffset="45871.66">4878 2892 432 0,'0'0'88'15,"0"0"-38"-15,0 0-11 0,0 0-5 16,0 0 5-16,0 0 20 16,-20 0-4-16,20 0-9 15,0 0-17-15,0 0 0 16,0 0-5-16,0-5 6 15,15-4-11-15,26-5-11 16,25-6-8-16,23 0 0 16,27-1 3-16,21-6-3 15,12 1 1-15,1-1-1 16,-4 0 0-16,-22 4 1 16,-21 4 3-16,-26 2 0 15,-29 3-1-15,-17 5-3 16,-19 4 1-16,-8 2 14 15,-4 3 2-15,0 0-17 0,0 0-2 16,0 0-39-16,0 0-41 16,-6 5-25-16,-4 9-20 15,-4-3-24-15,2-4-189 16</inkml:trace>
  <inkml:trace contextRef="#ctx0" brushRef="#br0" timeOffset="47287.82">6661 2586 385 0,'0'0'90'0,"0"0"-58"16,0 0-1-1,0 0 20-15,0 0-10 0,0 0 37 16,-8 0-11-16,8 0-22 16,0 0-12-16,0 0 4 15,0 0-11-15,0 0 0 16,0 0-1-16,0 0-9 15,0 0-9-15,0 0 0 16,16-2-7-16,21 1 0 16,14 1 0-16,2 0-2 15,6 0 1-15,1 0-1 16,-4 0-7-16,2 0-14 16,-6 3-4-16,-9 3-25 15,-11-1-99-15,-19-5-170 16</inkml:trace>
  <inkml:trace contextRef="#ctx0" brushRef="#br0" timeOffset="47588.48">6863 2472 627 0,'0'0'23'0,"0"0"39"0,0 0-16 16,0 0-8 0,0 0 2-16,0 0-8 0,-11-26-21 15,11 28-11-15,0 17-7 16,0 9 7-16,0 8 0 16,0 5 5-1,5 0-3-15,-2 3 0 0,-1-3 0 16,-2 2-2-16,0-3 0 15,-4-3-30-15,-9-4-59 16,3-12-122-16</inkml:trace>
  <inkml:trace contextRef="#ctx0" brushRef="#br0" timeOffset="48204.35">7355 2463 355 0,'0'0'185'0,"0"0"-81"15,0 0-36-15,0 0 8 16,0 0-31-16,0 0 30 0,5-38-42 15,-5 38 13-15,0 0-12 16,0 0-17-16,0 0-10 16,0 0-7-16,0 2-1 15,0 19-9-15,0 10 7 16,0 6 6-16,0 2-2 16,0 3-1-16,0-3 0 15,-3 0 0-15,-4-4-2 16,3-2-1-16,-6-2-22 15,-2-2-59-15,2-11-72 0,3-9-147 16</inkml:trace>
  <inkml:trace contextRef="#ctx0" brushRef="#br0" timeOffset="48524.97">7606 2486 634 0,'0'0'112'16,"0"0"-89"-16,0 0 10 16,0 0-11-16,0 0-8 15,0 0-6-15,0 0 5 16,-51 17-8-16,51 4 0 16,0 7-1-16,18 3 0 15,24 4 5-15,1 6-1 0,5 2-1 16,-5-1-7-16,-9-3 6 15,-15-6-6-15,-14-6 0 16,-5-6 2-16,-5-6-2 16,-21-2 12-16,-8-6 8 15,-5-4 6-15,-2 1-20 16,-4-4-6-16,6 0-14 16,2-2-75-16,3-22-171 15</inkml:trace>
  <inkml:trace contextRef="#ctx0" brushRef="#br0" timeOffset="48704.67">7552 2560 901 0,'0'0'74'0,"0"0"-40"16,0 0-18-16,0 0-16 15,54-88 2-15,-17 81 1 16,13 4-3-16,13 3-1 15,8 0-21-15,-9 5-119 16,-9 4-210-16</inkml:trace>
  <inkml:trace contextRef="#ctx0" brushRef="#br0" timeOffset="49120.66">8005 2407 731 0,'0'0'89'16,"0"0"-6"-16,0 0-71 0,0 0 4 16,0 0 21-16,0 0-32 15,48 0-1-15,-28 34 12 16,5 9-4-16,1 4 4 16,2 5-5-16,-3-1-9 15,0-5 3-15,-9-4-5 16,-4-9-1-16,-2-9 1 15,-6-9 0-15,-4-8 0 16,0-4-3-16,5-3 6 16,-4 0 0-16,3-3 10 0,8-24 51 15,10-15-55-15,11-10-9 16,9-12 1-16,0-5 5 16,5-2-4-16,-5 0 0 15,-12 10 2-15,-4 10 16 16,-10 13-4-16,-5 16-9 15,-2 13-5-15,-8 9-2 16,-1 4-23-16,0 32-120 16,-3 20 79-16,-29 9-47 15,-16-1-380-15</inkml:trace>
  <inkml:trace contextRef="#ctx0" brushRef="#br0" timeOffset="53636.82">7195 4638 791 0,'0'0'133'0,"0"0"-86"15,0 0-14-15,0 0-9 0,0 0 16 16,0 0-9 0,0 0 8-16,4-49-23 0,-4 49 1 15,0 0-11-15,0 0-2 16,0 0-4-16,0 0 2 16,0 0-2-16,0 0-7 15,0 9 0-15,0 17-11 16,0 17 6-16,1 10 12 15,3 10 0-15,-4 5 0 16,0-2-8-16,0-7-9 16,0-8-18-16,0-8 3 15,-8-5-5-15,-5-8-42 16,0-8-44-16,2-13-117 16</inkml:trace>
  <inkml:trace contextRef="#ctx0" brushRef="#br0" timeOffset="53986.66">7588 4576 596 0,'0'0'67'16,"0"0"16"-16,0 0-27 0,0 0 25 15,0 0-18 1,0 0-8-16,0-32-14 16,0 32-11-16,0 0-12 15,0 0-11-15,0 0-7 0,0 5-6 16,0 18 0-16,0 15 0 16,0 12 2-16,0 16 4 15,0 1 0-15,0 4 0 16,0-5 1-16,-5-6-1 15,-5-8-10-15,4-6-19 16,-6-7-24-16,2-7-21 16,6-15-60-16,0-10-90 15</inkml:trace>
  <inkml:trace contextRef="#ctx0" brushRef="#br0" timeOffset="54586.99">7963 4686 80 0,'0'0'479'15,"0"0"-399"-15,0 0-19 16,0 0 6-16,0 0-15 16,0 0-6-16,0-1-14 15,-5 1-16-15,-16 8-9 0,-19 13-7 16,-13 8 0-16,2-2-1 15,-2 1 1-15,8-4-1 16,12-7 1-16,9-3 0 16,7-5 1-16,13-5-1 15,4-3 0-15,0-1 0 16,0 0-1-16,0 2 1 16,9 3 0-16,12 0 1 15,4 4-1-15,4 4 0 16,1 3 0-16,0 4-1 15,2 1 0-15,-2 4-45 16,-9-2-79-16,2-7-107 0</inkml:trace>
  <inkml:trace contextRef="#ctx0" brushRef="#br0" timeOffset="55069.17">8068 4925 657 0,'0'0'144'0,"0"0"-144"16,0 0-4-16,0 0 4 15,0 0 9-15,0 0 12 16,84 26 23-16,-49-13-9 16,7-3-24-16,-1-5-10 15,-5-1 0-15,-9-4-1 0,-10 0-12 16,-4 0-15-1,-2-7 3-15,1-11 10 16,3-9 6-16,7-1 8 0,1-3 0 16,3 2 0-16,1 8 0 15,-2 12-1-15,-8 9-4 16,-2 0 5-16,-6 9-4 16,-9 17 4-16,0 10 1 15,-13 3 14-15,-9 2-5 16,1-1-7-16,-1-3-3 15,10-8 1-15,11-7-1 16,1-9-2-16,11-5 2 16,23-8 1-16,18 0 11 0,11-5-4 15,9-10-8-15,-5 2-2 16,-2 3 2-16,-3 3-3 16,-6 2 0-16,-10 1-1 15,-9 4-1-15,-10 0-47 16,-12 0-95-16,-15 0-116 15</inkml:trace>
  <inkml:trace contextRef="#ctx0" brushRef="#br0" timeOffset="56019.51">6279 5868 279 0,'0'0'116'0,"0"0"-71"16,0 0 2-16,0 0 52 15,0 0-25-15,0 0 5 16,-63-7-14-16,61 5-26 15,0 0 17-15,1 2-28 16,-3 0 12-16,4 0-15 16,-1 0-11-16,1 0-6 15,0 0-4-15,0 0 2 16,0 0-4-16,0 0-2 16,16 0-5-16,26 4 5 15,25 7 6-15,29 1-2 0,29-2-1 16,20 1-3-1,6 3-2-15,3-2 1 0,-10 8-1 16,-13-3 2-16,-17 2-8 16,-15-1 4-16,-26-6-7 15,-19 2 1-15,-15-3-17 16,-15-1-35-16,-11-1-59 16,-8-5-99-16</inkml:trace>
  <inkml:trace contextRef="#ctx0" brushRef="#br0" timeOffset="56586.81">7990 5666 583 0,'0'0'61'0,"0"0"-45"15,0 0-11 1,0 0-5-16,0 0 4 0,83-86 26 15,-68 82 35 1,0 4-41-16,2 0-15 0,2 4-6 16,2 19-2-1,-4 15 1-15,-5 8 4 0,3 3-6 16,-4-1 1-16,-1-5 1 16,-1-7-2-16,1-10-2 15,1-5 1-15,-2-8 1 16,-3-7 0-16,3-4 4 15,0-2 0-15,3 0 4 16,9-21 37-16,6-10-27 0,5-9-6 16,1-12 7-16,-5-6 16 15,-5-6-4-15,-5 5-4 16,-6 10 1-16,-7 15-10 16,-4 16 13-16,-1 9-22 15,0 7-8-15,0 2-2 16,0 0-30-16,0 7-42 15,-1 20-19-15,-11 14 43 16,4 2-155-16,4-2-441 16</inkml:trace>
  <inkml:trace contextRef="#ctx0" brushRef="#br0" timeOffset="56901.93">8589 5924 708 0,'0'0'143'16,"0"0"-140"-16,0 0-3 15,0 0-8-15,0 0 6 16,0 0 2-16,8 29 0 16,5-21 19-16,11-1 11 15,1-4 5-15,3-3-7 16,2 0-10-16,-9 0-7 15,-1-10-6-15,-10-3 24 16,-10-6 6-16,0-2 12 0,-5 0-6 16,-16 4-31-1,0 4-10-15,-4 9-2 0,-5 4 1 16,-2 4-25-16,-10 19-41 16,-3 7-46-16,0-6-164 15</inkml:trace>
  <inkml:trace contextRef="#ctx0" brushRef="#br0" timeOffset="58901.73">2639 10844 392 0,'0'0'81'0,"0"0"-59"15,0 0 53-15,0 0-6 16,0 0 3-16,0 0 10 15,0 0-27-15,0 0-12 16,0 0-23-16,-3 0 0 16,-8 0 1-16,-9 0-12 15,-1 0-9-15,-13 0 0 16,-2-3 0-16,-3-4 1 16,2-2 3-16,0 2-3 0,7 0 3 15,1 1 14 1,6 3 2-16,13 1-5 15,0-1 4-15,10 3-1 16,0 0-9-16,0 0-8 0,0 0-1 16,0 0-3-16,16 0-4 15,32 0-7-15,18 0 14 16,26 7 0-16,12-2 0 16,12 0-3-16,8-3-10 15,1-2-11-15,-4 0 14 16,-11 0-1-16,-12 0-13 15,-20 0 3-15,-31-2-2 16,-18-1 16-16,-19 1 1 0,-9 2 6 16,-1 0 36-16,0 0 38 15,0 0-29-15,0 0-25 16,0 0-11-16,0 0-8 16,0 0-1-16,-11 0-2 15,-18 16 1-15,-7 8-4 16,-12 12 4-16,-4 4 1 15,-2 11 0-15,3-3-1 16,0 7 1-16,7-2-4 16,9 3 3-16,4 0 1 15,1 1-6-15,1-3-45 16,-11-5-25-16,-5-7-48 16,-7-18-214-16</inkml:trace>
  <inkml:trace contextRef="#ctx0" brushRef="#br0" timeOffset="59151.75">2485 10875 749 0,'0'0'168'0,"0"0"-133"15,0 0-33-15,0 0-2 16,0 0 5-16,0 0-4 16,114 52 21-16,-46 9 44 15,15 23-28-15,-5 20-28 16,5 10-8-16,-14 2-2 0,-12 1-54 16,-21-5-75-16,-28-16-185 15</inkml:trace>
  <inkml:trace contextRef="#ctx0" brushRef="#br0" timeOffset="61718.3">6368 7076 545 0,'0'0'120'0,"0"0"-86"16,0 0-2-16,0 0 34 15,0 0-33-15,0 0-23 16,37-43 16-16,-26 28 25 16,0 0-38-16,2-2 6 0,-7 0 14 15,4-1-12-15,-5 1-2 16,0-1-15-16,1 1 12 15,-6 1-14-15,0 6 0 16,0 3 21-16,0 2-5 16,-1 3-6-16,-18 1-9 15,-3 1-3-15,-7 0-1 16,0 0-4-16,-1 17-8 16,9 3-4-16,11 7 2 0,10 6 3 15,0 8-1 1,16 7 8-16,19 5 3 0,4 3 1 15,1-3-5 1,-5-4-1-16,-9-3-2 0,-10-7-1 16,-9-8-3-1,-7-10 3-15,0-3 8 0,-22-8-1 16,-5-4 3-16,-9-5 2 16,1-1 0-16,2 0-2 15,-1-5-2-15,12-7-7 16,3-1-3-16,7 1 1 15,7 0-12-15,5 1-44 16,11 1-93-16,25-2-10 16,5-3-319-16</inkml:trace>
  <inkml:trace contextRef="#ctx0" brushRef="#br0" timeOffset="61961.97">6738 7114 802 0,'0'0'96'0,"0"0"-31"16,0 0-59-16,0 0 22 16,0 0-27-16,0 0 4 15,0-36-3-15,0 39-2 16,0 20-7-16,0 14 6 16,0 4 1-16,0-1 0 15,0 0-2-15,4-6 2 0,-4-3 6 16,0-1-6-16,0-2-3 15,-6-4-59-15,-19-7-78 16,-7-14-272-16</inkml:trace>
  <inkml:trace contextRef="#ctx0" brushRef="#br0" timeOffset="62145.49">6699 6827 881 0,'0'0'45'0,"0"0"44"16,0 0-62-16,0 0 1 16,0 0-17-16,0 0-11 0,0-50-3 15,0 52-33 1,0 25-69-16,0 12 16 0,-15 6-102 16</inkml:trace>
  <inkml:trace contextRef="#ctx0" brushRef="#br0" timeOffset="64312.01">4610 7417 501 0,'0'0'15'15,"0"0"59"-15,0 0-57 16,0 0 12-16,0 0 12 16,0 0-14-16,-15-44-23 15,12 40-4-15,1-1 1 16,-1 3 2-16,-4-1 68 15,2 1-41-15,-5-2-21 16,-1 4-1-16,1 0-7 16,-9 0-1-16,1 11-1 15,8 7 0-15,1-1 1 16,8 4-1-16,1-1-6 16,0-4 6-16,0-2 1 15,10-4-1-15,5-3-1 16,2-7 2-16,4 0-6 0,4 0 5 15,-2-19 0-15,-4-5-2 16,-12-1 3-16,-7-4 0 16,0-1 14-16,-7 0 0 15,-15 5 4-15,1 6 13 16,1 7 8-16,5 7-18 16,-1 5-21-16,0 0-3 15,-3 22-5-15,1 10-15 16,7 12-24-16,4 11-38 15,7 2-91-15</inkml:trace>
  <inkml:trace contextRef="#ctx0" brushRef="#br0" timeOffset="65232.86">6001 8672 479 0,'0'0'131'0,"0"0"-124"16,0 0 54-16,0 0 15 15,0 0-22-15,0 0-27 16,0-11-8-16,0 11-7 16,0 0-10-16,0 0-1 15,0 0-1-15,0 7-4 16,0 10 2-16,0 2 1 15,0 2 0-15,0-2-4 16,8-5 3-16,12-1 2 0,-4-4-4 16,0-8 4-16,-6-1 0 15,2 0 0 1,-6-1 23-16,-4-15 25 0,-2-4 14 16,0-5-18-16,0 3-30 15,-8 2 20-15,-4 4-11 16,2 6-14-16,2 5-9 15,5 4 0-15,-4 1-14 16,-5 0-47-16,1 15-65 16,-4 7-99-16,4-6-376 15</inkml:trace>
  <inkml:trace contextRef="#ctx0" brushRef="#br0" timeOffset="65816.98">6416 8387 512 0,'0'0'170'15,"0"0"-105"-15,0 0-15 16,0 0-7-16,0 0 14 15,0 0-25-15,0-9-5 16,0 9-20-16,0 0-7 16,0 0-1-16,0 16-3 15,0 11 4-15,0 13 1 16,-1 4 2-16,-9 0 3 16,3-3 1-16,2-9-4 15,2-4-2-15,3-10 2 16,0-4 4-16,0-6-1 0,0-1 1 15,0-6 1-15,0 3 11 16,3-4-9-16,5 2 4 16,6-1 2-16,2-1 1 15,5 0-7-15,3 0-2 16,-3 0-8-16,0 0-2 16,-1 0-4-16,-3 0-18 15,-1-1-19-15,0-5-46 16,-2 0-87-16,-8-4-447 0</inkml:trace>
  <inkml:trace contextRef="#ctx0" brushRef="#br0" timeOffset="66118.28">6515 8565 554 0,'0'0'211'0,"0"0"-164"16,0 0-31-16,0 0-10 16,0 0 19-16,0 0 16 15,-74-89 0-15,63 62-3 16,1-1 11-16,3-3-26 16,4 6 6-16,3 1-22 0,0 4 8 15,0 2-15 1,0 4-2-16,5 4-11 0,15 4 2 15,6 5-15-15,5 1-19 16,3 0-7-16,0 10-27 16,-3 10-37-16,-9-3-66 15,-7-2-353 1</inkml:trace>
  <inkml:trace contextRef="#ctx0" brushRef="#br0" timeOffset="66916.4">4485 7714 480 0,'0'0'52'15,"0"0"16"-15,0 0-65 16,0 0 11-16,0 0 46 16,0 0 5-16,-8-13-22 0,8 13-22 15,0 0-6 1,0 0-8-16,-2 0-7 15,0 6 1-15,-1 11 3 0,0 10 8 16,1 5 14-16,2 4-7 16,0 2-13-16,0-2-2 15,0-2-3-15,0-4 0 16,0 0-1-16,0-7-2 16,0-2-20-16,0-2-40 15,-9-4-72-15,-10-6-63 16</inkml:trace>
  <inkml:trace contextRef="#ctx0" brushRef="#br0" timeOffset="67382.75">4461 7755 498 0,'0'0'122'16,"0"0"-60"-16,0 0 14 16,0 0-49-16,0 0-8 15,0 0 6-15,46-38-11 16,-25 38-4-16,-1 0-1 16,-6 4-9-16,1 14 0 15,-8 8 1-15,-7 7-1 16,0 2-8-16,-19-2-9 15,4 3-10-15,4-8-29 0,11-6-48 16,0-3 34-16,5-3-12 16,20-2 35-16,4 1 2 15,0 0 42-15,-7-3 0 16,-3 1 3-16,-4-2 0 16,-9-4 0-16,2-3 3 15,-5-2 35-15,-2 0 5 16,-1 0-10-16,0-1 16 15,0 1-2-15,-22 2 68 16,-14-1-98-16,-12 3-9 16,1 1-6-16,2 0 9 0,7 3-11 15,10 3 0 1,5-5-117-16,7-6-298 0</inkml:trace>
  <inkml:trace contextRef="#ctx0" brushRef="#br0" timeOffset="69299">5983 5681 458 0,'0'0'190'0,"0"0"-71"16,0 0-58-16,0 0 11 16,0 0-16-16,0 0-7 15,1-30-41-15,-1 25 3 16,0 3 27-16,0-1-22 16,4 1-12-16,-4-1-4 15,0 1 1-15,1-3-1 0,-1 4-1 16,0-3 1-16,0 4-1 15,0-2-7 1,0 1 5-16,0-1 0 0,0-2-2 16,0 1-12-16,0 1 13 15,-9-3-3-15,-2 1 0 16,-4 2 2-16,0 1-1 16,-3 1 0-16,-3 0-3 15,-5 0 3-15,-4 14 6 16,0 8-9-16,1 7 2 15,4 1 3-15,9 3 2 16,2 0-1-16,12-3 1 16,2 1 2-16,0-4-1 0,6-2-2 15,14-3 3-15,1-2-1 16,6-7-6-16,0-3-20 16,7-4-37-16,-2-6-36 15,-1 0-89-15,-11 0-157 16</inkml:trace>
  <inkml:trace contextRef="#ctx0" brushRef="#br0" timeOffset="77813.93">7787 7422 508 0,'0'0'96'16,"0"0"-34"-16,0 0 18 15,0 0-25-15,0 0-3 16,0 0-6-16,0 0-38 16,0-25 2-16,0 25 16 0,0 0-3 15,0 0-16-15,0 0-3 16,0 0-4-16,0 0 0 16,0 0-3-16,0 7-2 15,6 20-1-15,8 9 4 16,2 7 2-16,-1 2-1 15,3 1 3-15,0-2-4 16,-6-5 1-16,-4-9-9 16,-5-5-7-16,1-8 6 15,-2-6-10-15,-2-6 5 16,0-4 14-16,0-1 2 0,0 0 4 16,4-5 15-1,11-20 14-15,0-14-19 16,11-10 9-16,6-8-20 15,0-5 15-15,-2-1-18 0,-4 6 14 16,-6 3-14-16,-4 12 4 16,-5 6 7-16,1 11-11 15,-5 5 3-15,-4 10 1 16,-3 6-3-16,0 4-1 16,0 0-14-16,0 0-56 15,0 14-52-15,0 16 52 16,0 13-41-16,-3 2-73 15</inkml:trace>
  <inkml:trace contextRef="#ctx0" brushRef="#br0" timeOffset="78164.03">8145 7564 606 0,'0'0'104'0,"0"0"-33"16,0 0-13-16,0 0-41 16,0 0 25-16,0 0 9 15,8-26-27-15,-8 26-16 16,0 0-8-16,0 0 0 16,0 0-3-16,0 12 0 0,0 9 3 15,0 6 2 1,0 2-2-16,0 1 0 0,0 2 3 15,0-4 2-15,-4 1-3 16,-3-3 3 0,4-2-4-16,1-6-1 0,-5-1-1 15,7-5 1-15,-3-3-3 16,-4-2-26-16,0 0-21 16,-2-7-52-16,-1 0-85 15,5 0-210-15</inkml:trace>
  <inkml:trace contextRef="#ctx0" brushRef="#br0" timeOffset="78629.72">8155 7591 468 0,'0'0'122'0,"0"0"-53"15,0 0-12-15,0 0-2 16,0 0-17-16,0 0 7 15,27-41 2-15,-22 38-41 16,7-3-3-16,1 5-1 16,3 1-2-16,0 0-3 15,5 0 3-15,-6 3 0 16,-7 15-1-16,-8 5-6 16,0 4-17-16,-14 7 15 15,-16-4 5-15,5-1 1 16,5-4-3-16,3-3-5 15,12-3 0-15,5-4-21 0,0-2-54 16,10-4 28-16,11-1 5 16,1 3 24-16,-2-1 6 15,0-1 19-15,-5 2 3 16,-5-4 0-16,1-1 1 16,-6-2 1-16,-5 4 11 15,0-1 5-15,0 1 6 16,-16 0-8-16,-3 1 8 15,-3-4 9-15,-3 0-16 16,4-3 15-16,0 1-13 0,2-1-16 16,4-2-4-16,2 0 1 15,3 0-88-15,10 0-23 16</inkml:trace>
  <inkml:trace contextRef="#ctx0" brushRef="#br0" timeOffset="78971.42">8452 7637 492 0,'0'0'318'0,"0"0"-275"16,0 0-43-16,0 0 1 15,0 0 0-15,0 0 5 16,2 5-5-16,-2 15 7 0,0 5 13 15,0-1-4-15,0 0-7 16,-2-4-2-16,-4-2-3 16,3-2 5-16,1 0-1 15,1-9-2-15,1 3 3 16,0-4-3-16,0-1 2 16,0 0 3-16,3-1-6 15,10 3 2-15,5-2 9 16,2 0-12-16,1-5-1 15,1 4-4-15,1-4-21 16,-6 0-53-16,-2 0-78 16,-3-4-344-16</inkml:trace>
  <inkml:trace contextRef="#ctx0" brushRef="#br0" timeOffset="79263.14">8629 7760 650 0,'0'0'176'0,"0"0"-138"16,0 0 6-16,0 0-20 15,0 0-18-15,0 0 19 16,-114-85-4-16,96 64-4 0,3 2-6 16,0-1 7-1,9 1 3-15,1 0 6 16,5 1-25-16,0 0 1 15,0 1-1-15,16 3-2 16,6 1-4-16,8 3-1 0,2 3-6 16,-1 6-15-16,7 1-17 15,1 0-22-15,-2 0-54 16,-3 4-83-16</inkml:trace>
  <inkml:trace contextRef="#ctx0" brushRef="#br0" timeOffset="79529.48">8831 7569 697 0,'0'0'150'16,"0"0"-120"-16,0 0-1 0,0 0 5 15,0 0 11-15,0 0-16 16,0 5-16-16,2-3-9 16,17 1 0-16,7-1-2 15,-1 1-1-15,6-1-1 16,-3 3-11-16,-2-1-30 16,-5 2-47-16,-6 1-87 0,-8-4-103 15</inkml:trace>
  <inkml:trace contextRef="#ctx0" brushRef="#br0" timeOffset="79730.7">8810 7767 136 0,'0'0'730'0,"0"0"-680"15,0 0-48-15,0 0 8 16,0 0 11-16,0 0 3 15,65 0-20-15,-32 0-4 16,11 1-2-16,3-1-63 16,2 0-156-16</inkml:trace>
  <inkml:trace contextRef="#ctx0" brushRef="#br0" timeOffset="80129.45">9285 7579 764 0,'0'0'118'16,"0"0"-70"-16,0 0-25 15,0 0 6-15,0 0 7 16,0 0-12-16,-18-2-22 16,5 20-2-16,1 5 0 15,2 4-2-15,3 1 4 16,7 0-1-16,0 0 0 0,5-2 0 15,13-5-1-15,8-3 0 16,-1-6 1-16,5-6-1 16,-4-6-2-16,-2 0 2 15,-4 0 1-15,-1-22 7 16,-8-1 27-16,-6-8 3 16,-5-4 0-16,0 0-4 15,0 1-12-15,-16 5 1 16,-3 5 6-16,2 7-20 15,-3 5-7-15,3 5-2 16,1 4-2-16,-3 3-18 0,-2 0-28 16,0 10 5-16,-3 16-32 15,10-1-28 1,6-5-112-16</inkml:trace>
  <inkml:trace contextRef="#ctx0" brushRef="#br0" timeOffset="80346.75">9594 7728 429 0,'0'0'575'0,"0"0"-503"15,0 0-45-15,0 0-7 0,0 0-14 16,0 0 2-16,-28-50-1 15,28 50-7 1,0 0-42-16,4 0-70 0,11 9-12 16,3-4-183-16</inkml:trace>
  <inkml:trace contextRef="#ctx0" brushRef="#br0" timeOffset="80763.12">9794 7413 312 0,'0'0'489'16,"0"0"-421"-16,0 0-34 15,0 0 11-15,0 0 9 16,0 0-10-16,0 0-11 15,1-31-33-15,23 27-12 16,3-1-2-16,13 1 3 16,-4 4 6-16,-5 0-2 15,-4 0 5-15,-6 2 0 16,-11 12 1-16,-4 5-4 16,-2 8 4-16,-4 10-3 15,0 6 4-15,0 7 0 16,0 4 0-16,-10 0 5 15,5 3 2-15,-1-4-2 0,1-1 10 16,2-5-14-16,2-5 3 16,-3-6-4-16,-2-8 0 15,-5-3-30-15,-6-10-93 16,-8-12-174-16</inkml:trace>
  <inkml:trace contextRef="#ctx0" brushRef="#br0" timeOffset="80971.23">9814 7768 756 0,'0'0'77'16,"0"0"-41"-16,0 0 35 16,0 0-17-1,0 0-34-15,0 0 3 0,25-40-21 16,-4 38-2-16,10 2-2 15,5 0-2-15,7 0-35 16,8 0-20-16,4 0-109 16,0 0-313-16</inkml:trace>
  <inkml:trace contextRef="#ctx0" brushRef="#br0" timeOffset="81364.35">10317 7536 767 0,'0'0'47'15,"0"0"-35"-15,0 0-1 16,0 0-5-16,0 0 52 16,0 0-24-16,21 4-32 15,-11 20 3-15,5 8 2 16,1 7-2-16,-5 10-1 15,1 3-4-15,-7 2 1 16,-5-2 4-16,0-10-5 16,0-13-26-16,3-14-3 0,0-9 13 15,-3-6 16-15,12 0 5 16,2-14 55-16,11-15-46 16,10-6-13-16,-4-9 8 15,5-3-1-15,1-6-2 16,-6-2 7-16,-2 7-13 15,-11 16-7-15,-8 16-4 16,-10 14 0-16,0 2-42 16,-16 2-177-16,-19 6-95 15</inkml:trace>
  <inkml:trace contextRef="#ctx0" brushRef="#br0" timeOffset="90860">11669 3856 573 0,'0'0'55'0,"0"0"82"16,0 0-85-16,0 0 9 15,0 0-41-15,0 0 6 16,0 0 34-16,-1-42-7 15,1 40-22-15,0 2-16 16,0 0-10-16,0 0 3 0,0 0-8 16,0 0-1-16,0 0 1 15,0 0-4-15,-3 12-6 16,1 18-2-16,-3 13 12 16,1 9 2-16,3 2-2 15,1-2 0-15,0-4 0 16,0-5 0-16,0-4 1 15,0-7-1-15,0-2-2 16,-5-1-38-16,-1-4-39 16,2-8-24-16,-1-14-156 15</inkml:trace>
  <inkml:trace contextRef="#ctx0" brushRef="#br0" timeOffset="91411.96">11411 3794 460 0,'0'0'59'0,"0"0"-1"16,0 0-40-1,0 0-2-15,0 0 2 0,0 0-3 16,-23-7-1-16,7 9-6 16,-4 14 14-16,-6 8-3 15,1 8-3-15,2 5-7 16,3 9 5-16,7-1-10 16,6 1 3-16,7-1 0 15,0 1 27-15,19 4-11 16,5 2-4-16,6-1 3 15,11-3-7-15,3-8-2 16,7-7-2-16,4-12-1 16,3-7-10-16,1-8 11 15,2-6 2-15,2-2-7 16,-2-18-2-16,-4-15-3 16,-3-7 2-16,-4-9-3 15,-11-10 0-15,-11-6 1 0,-10-5 0 16,-14 1-2-16,-4 2-2 15,-12 6 3-15,-19 8 7 16,-9 9 24-16,-3 9-4 16,-7 8-10-16,-4 7-15 15,-4 10-2-15,-3 9-9 16,-2 3-9-16,3 10-44 16,-3 24-35-16,1 5-109 15,-1 2-146-15</inkml:trace>
  <inkml:trace contextRef="#ctx0" brushRef="#br0" timeOffset="94227.32">12652 3810 609 0,'0'0'13'16,"0"0"9"-16,0 0-6 15,0 0 57-15,0 0 5 0,0 0-41 16,0 0 20-16,-4-33-45 16,4 33-8-16,0 0-4 15,0 0-1-15,0 23-4 16,0 13 5-16,0 13 0 16,0 6 0-16,0 2 0 15,0-4-2-15,8-5 2 16,-2-9 2-16,-5-3-2 15,-1-4 0-15,0 0 0 16,-2 0-45-16,-22-10-110 16,-2-14-154-16</inkml:trace>
  <inkml:trace contextRef="#ctx0" brushRef="#br0" timeOffset="94576.69">12663 3765 522 0,'0'0'80'0,"0"0"-12"16,0 0 54-16,0 0-71 16,0 0-10-16,0 0-16 15,36-61-15-15,-15 59-8 16,13 2 2-16,14 0-1 0,13 7-1 15,2 16-1 1,0 9 0-16,-12 9-1 0,-17 3 0 16,-15 0-2-1,-14-2 1-15,-5-7 1 0,-14 1 0 16,-19-9 3-16,-14-2-3 16,-8-6 1-16,0-5 3 15,-1 0-4-15,6 0-8 16,11-1-49-16,13-8-108 15,12-5-271-15</inkml:trace>
  <inkml:trace contextRef="#ctx0" brushRef="#br0" timeOffset="95392.59">13055 3831 650 0,'0'0'27'15,"0"0"80"-15,0 0-61 16,0 0-29-16,0 0 34 16,0 0-24-16,68-58-13 15,-45 58-14-15,16 7 1 16,3 16-1-16,6 11-2 15,-1 9 1-15,1 10 1 0,-3 6 0 16,-15 4 1-16,-14-2-1 16,-15-6-1-16,-1-7 0 15,-15-6 1-15,-15-12 0 16,-2-12 5-16,-1-9-5 16,7-9 0-16,1 0 0 15,8-12 10-15,3-17-3 16,4-4-3-16,10-11 7 15,0 1 18-15,10-2 10 16,17 2-32-16,13 2 3 16,3 1-9-16,9 3 0 15,9 10-1-15,1 7-4 16,-3 6-4-16,-2 5-2 16,-2 1 4-16,-5 3-5 15,-2-2-8-15,-10 0 4 0,-6 2-4 16,-8-2 3-16,-15 2 12 15,1-1 4-15,-10 3 11 16,0-3 14-16,0-2-15 16,0 2 6-16,0 1-6 15,-3 2-5-15,-1 1 3 16,-6 2-1-16,-2 0-2 16,-9 0-5-16,-14 19-2 15,-6 13 1-15,3 4-2 16,8 3 3-16,9 0 0 0,10-1 0 15,3-4 0 1,8-10 0-16,0-6 0 0,0-9 0 16,13-6-4-1,4-3-4-15,8 0-3 0,11-16 11 16,1-7-7-16,-6-2 7 16,-5 3 0-16,-11 7 10 15,-5 4 17-15,-5 9-5 16,-4 2-11-16,7 0-11 15,-1 2-8-15,4 18 6 16,1 8 1-16,-1 0 0 16,-4 3-1-16,-2-3-5 15,-5 3-20-15,0-5-29 16,-2-2-47-16,-16-12-147 16</inkml:trace>
  <inkml:trace contextRef="#ctx0" brushRef="#br0" timeOffset="95943.2">14113 3730 594 0,'0'0'128'16,"0"0"-93"-16,0 0-27 15,0 0-5-15,0 0 24 16,0 0 18-16,41 49 3 0,-32-18-20 16,-4 5-4-16,0 1-7 15,-3 2-4-15,1 0-8 16,-1-3-5-16,2-5 0 16,2-6-1-16,-2-6 1 15,1-11-11-15,-3-6-28 16,2-2-10-16,5 0 36 15,5-13 7-15,4-11-21 16,7-3 7-16,-7 3 20 16,2 7 13-16,-5 7 22 15,1 6-1-15,4 4-17 16,6 0-13-16,2 0 11 16,2 7-9-16,1 2 1 0,-4-3-4 15,3 0-1-15,-5-6-2 16,-7 0-4-16,-3 0 4 15,-7-10 4-15,-1-13-4 16,-7-2 1-16,0-7 0 16,-4 2 26-16,-9 3-4 15,1 7 5-15,4 6 15 16,2 7-17-16,2 5-11 16,4 2-15-16,-5 0-2 15,-1 11-8-15,-5 15-8 16,-1 16-8-16,4 7-31 15,6-1-76-15,2-5-189 0</inkml:trace>
  <inkml:trace contextRef="#ctx0" brushRef="#br0" timeOffset="96792.87">15254 3616 439 0,'0'0'124'15,"0"0"-24"-15,0 0-2 16,0 0-29-16,0 0 0 16,0 0-30-16,0 0 24 15,0-75-32-15,0 75 6 16,0 0-8-16,0 0-27 0,0 0-2 15,0 15-12 1,0 17 5-16,6 13 7 0,3 8 0 16,-3 1 0-1,-3-3 1-15,-1-1 0 0,-2-5-1 16,0-5 2-16,-2-5-5 16,-15-2-4-16,-5-9-54 15,-9-9-42-15,-9-15-139 16</inkml:trace>
  <inkml:trace contextRef="#ctx0" brushRef="#br0" timeOffset="97542.38">14781 3782 648 0,'0'0'48'15,"0"0"25"1,0 0-49-16,0 0-21 0,0 0-2 15,0 0-1-15,-60-10 5 16,60 10 6-16,0 7-4 16,4-1 19-16,16 3 0 15,8-2-9-15,11-1-8 16,7-3-7-16,4-3-2 16,5 0-21-16,-3 0-7 15,0-10-11-15,-5-10-12 0,-1-7-36 16,2-8 31-1,-2-4-3-15,-2 0-20 0,-11 4 79 16,-11 8 15-16,-7 7 67 16,-13 3 34-16,2 3 3 15,-4 4-34-15,1 3-49 16,-1 3 5-16,0 4-13 16,0 0-28-16,4 0-1 15,-2 0-9-15,6 15 3 16,-6 7 7-16,3 11-1 15,-1 7 1-15,-4 1 1 16,0 6 0-16,0-1 3 16,0-2 0-16,0-1-3 15,-6-6-1-15,2-4-1 16,-2-5 1-16,3-7-20 16,3-5-29-16,0-9-38 15,0-7-12-15,8 0 30 0,11-5 69 16,9-11 1-16,5 3 4 15,-1 8 22-15,-2 2 16 16,3 3 10-16,-1 0-30 16,2 0-16-16,2 0-1 15,-1 0-2-15,-4 0-4 16,-7 0 1-16,0 0-2 16,-8-15-25-16,-5-6-15 15,-2-4-4-15,-9-2 45 16,0-1 22-16,0 5 42 0,-5 2-6 15,-1 9 19 1,1 5 4-16,1 6-49 0,4 1-16 16,0 0-16-1,0 3-11-15,-1 19 1 0,-2 8 10 16,3 6-5-16,0 4-5 16,0 7-47-16,13-5-46 15,4-8-146-15</inkml:trace>
  <inkml:trace contextRef="#ctx0" brushRef="#br0" timeOffset="98293.24">16232 4047 684 0,'0'0'103'0,"0"0"-55"0,0 0 22 16,0 0-9-16,125-46-7 16,-100 29-5-16,1-8-9 15,-4-6 0-15,3-14-31 16,-2-10-4-16,0-15-5 16,-6-8-5-16,-2-7-15 15,-8-2 7-15,-3 5 9 16,0 10 4-16,-4 4 0 15,0 16 0-15,0 12 0 0,0 9 1 16,0 18 0-16,0 5-1 16,-5 6 3-16,-3 2-3 15,-6 6-6-15,-8 25-1 16,-2 16 3-16,-2 15-1 16,2 11 4-16,9 8-3 15,5 1 3-15,8-6 1 16,2-2 0-16,0-8 0 15,6-6-5-15,9-9-22 16,2-10-22-16,2-10-32 16,7-12-12-16,4-15-73 15,3-4 61-15,3-7-8 16,-6-15 113-16,-9 2 1 16,-13 3 140-16,-4 7 19 15,-4 5-49-15,3 3-25 0,-3 2-71 16,0 0-15-16,3 0-7 15,2 7-2-15,8 8 8 16,4 2 1-16,4-3-8 16,9-4-25-16,-3-6-28 15,3-4 9-15,-7 0 22 16,-3-13 27-16,-8-9 3 16,-4-2 4-16,-8-3 20 15,0 2 13-15,-8 2-9 16,-13 6 9-16,-1 3-12 15,-8 3-14-15,3 5 1 16,0 6 7-16,3 0-12 16,3 0-7-16,6 11 1 15,4 5-3-15,5 4-6 0,6 4 3 16,0 0-21-16,11 1-7 16,20-1-29-16,10-4-49 15,10-6-23-15,8-9-68 16</inkml:trace>
  <inkml:trace contextRef="#ctx0" brushRef="#br0" timeOffset="98558.42">17161 3801 430 0,'0'0'137'15,"0"0"2"-15,0 0-36 0,0 0-32 16,-63-87-15 0,35 86-9-16,0 1-22 0,4 0-24 15,7 17-1-15,3-1-1 16,9 2 0-16,5-3-1 15,0 0 0-15,0-1-9 16,19 0-11-16,1-3 2 16,1 2-8-16,5-1 21 15,2 1-14-15,2-1-13 16,1 0 13-16,-4 0-7 16,2-2-16-16,4-1-52 15,-3 0 25-15,7-7-67 16,4 1-60-16</inkml:trace>
  <inkml:trace contextRef="#ctx0" brushRef="#br0" timeOffset="99074.61">17584 3900 213 0,'0'0'398'0,"0"0"-248"16,0 0-82-16,0 0-23 16,0 0 8-16,0 0-8 15,19-83-9-15,-23 73-22 16,-5 1-8-16,-3 0 1 15,-4 2-7-15,-6 2 0 16,-3 0 0-16,-1 5 2 16,2 0-2-16,7 0 0 15,-2 1 0-15,8 15-6 16,5 3 4-16,6 1-1 0,0 0-3 16,6-2-1-1,19-4-10-15,6-6 10 0,5-6 5 16,2-2 2-16,-2 0 0 15,-5-16 3-15,-2-7-3 16,-8-6 0-16,-10-8 12 16,-7-3 2-16,-4-6-10 15,0-4-3-15,0-4-1 16,0 1 3-16,0 0-2 16,6 4 17-16,1 7-9 15,4 6 0-15,-2 10 1 16,1 8 2-16,-5 10-4 15,-4 3 20-15,-1 3 14 16,0 2-34-16,0 0-8 16,0 0-4-16,0 11-3 15,0 16 2-15,0 14 5 16,5 12 0-16,4 10 0 0,-1 5 0 16,1 8 1-16,0 0 0 15,-3 0-1-15,-6 3 0 16,0-7-58-16,-4-13-90 15,-18-22-310-15</inkml:trace>
  <inkml:trace contextRef="#ctx0" brushRef="#br0" timeOffset="99958.93">17136 3779 298 0,'0'0'73'16,"0"0"-12"-16,0 0-10 15,0 0-23-15,0 0 46 0,0 0-18 16,41-12 49-16,-41 10-30 15,0-3-56-15,0 0-17 16,0 0-2-16,-5-2 0 16,0 1-2-16,-1-1 2 15,1 0 5-15,-3 2 0 16,1 0 13-16,-3 1-8 16,-4 1-10-16,-2 3 0 15,0 0 0-15,-6 0-1 16,6 3 1-16,-4 11 0 0,1 4-2 15,6 4 0 1,-2 0 2-16,6 5 0 0,6-3 0 16,3 0-1-1,0-6 1-15,0-3 0 0,14-3 2 16,1-5-2-16,6-7 0 16,6 0 6-16,6 0-3 15,4-14 0-15,-5-6-1 16,-6-2-2-16,-5-1 1 15,-9 5 3-15,-7 4 1 16,-3 7 2-16,-2 6 16 16,0 1 16-16,0 0-20 15,0 0-18-15,0 0-1 0,0 1-1 16,0 15-6 0,0 4 6-16,0 6-3 0,0-1 3 15,0 1 1-15,0-4 0 16,1 0-2-16,16-1-8 15,3-4-35-15,12-5-60 16,7-7-89-16</inkml:trace>
  <inkml:trace contextRef="#ctx0" brushRef="#br0" timeOffset="100741.27">18112 4041 653 0,'0'0'125'0,"0"0"-93"16,0 0 5-16,0 0 12 16,0 0 15-16,0 0 9 15,90-59-13-15,-66 29-25 0,2-3-18 16,2-8 2-16,6-8-14 15,4-10-3-15,1-9-2 16,-1-7-6-16,-4-5-14 16,-9 1 4-16,-14 0 12 15,-8 8 2 1,-3 12 2-16,-3 10 0 0,-12 12-1 16,2 9-1-16,-2 9-2 15,0 11 3-15,3 6-5 16,-6 2 4-16,-6 15-5 0,-10 27-2 15,-3 19 8 1,1 15-1-16,6 9 0 0,7 9 2 16,12-3-1-1,11-7 1-15,0-5 2 0,6-7 0 16,20-11-1-16,6-8-1 16,9-14-1-16,1-13-1 15,8-14-16-15,-1-12-8 16,1-3 5-16,-8-28 1 15,-6-12 8-15,-9-10 8 16,-11-2-4-16,-11-1-7 16,-4 14 15-16,-1 12 17 15,0 12 23-15,0 13 13 0,0 3-25 16,0 2-26 0,0 0-2-16,0 0-10 0,-1 21 2 15,-4 6 4-15,4 7 2 16,1 1 1-16,0 4 1 15,0-2 1-15,1-3-1 16,4-3-32-16,-5-6-44 16,0-17-131-16,0-8-448 15</inkml:trace>
  <inkml:trace contextRef="#ctx0" brushRef="#br0" timeOffset="100896.83">18658 3461 787 0,'0'0'58'16,"0"0"9"-16,0 0-42 16,0 0-21-16,0 0-4 15,0 0 0-15,-4-55-60 16,4 67-111-16,0 3 53 16,6-3-229-16</inkml:trace>
  <inkml:trace contextRef="#ctx0" brushRef="#br0" timeOffset="101425.01">18881 3631 445 0,'0'0'101'15,"0"0"-54"-15,0 0 34 0,0 0 0 16,0 0-45-16,32 92-8 15,-32-81-8-15,0 0-12 16,-10 1 0-16,-4-4-6 16,6-1 0-16,3-2-2 15,3-3-7-15,2-2-34 16,0 0 8-16,12 0 24 16,5 0 9-16,-2-2 17 15,0-3 30-15,1 3-35 16,6 2-5-16,8 0 1 0,4 2 7 15,5 6-10 1,3 3-2-16,2-4-2 0,2-2-1 16,-1-3 0-16,-3-2-9 15,-7 0-22-15,-6-11-1 16,-10-6 18-16,-12-5 14 16,-7 1 24-16,0 0 33 15,-7 2-17-15,-8 4 24 16,4 4 5-16,1 7-18 15,1-1-20-15,6 5-22 16,0 0-9-16,-5 0-4 16,-4 16 0-16,-3 8 3 15,2 7 1-15,9 3-2 16,4 3 2-16,0 0-2 16,25 1-9-16,10 0-39 0,4-7-34 15,4-8-82 1,-10-14-261-16</inkml:trace>
  <inkml:trace contextRef="#ctx0" brushRef="#br0" timeOffset="102808.8">11307 4829 59 0,'0'0'423'0,"0"0"-316"15,0 0-55-15,0 0 92 16,0 0-85-16,0 0 8 15,-29-32-25-15,25 20-14 16,1 2 11-16,3 3 1 16,0 0-27-16,0 2-6 15,0 1-7-15,15 2-2 16,10 2-15-16,10 0 4 16,-3 1 12-16,-4 21-14 15,-10 7-2-15,-8 8-3 16,-10 5 3-16,-3 5 11 15,-25-1 2-15,-13 0 0 0,-2-5 0 16,2-5-3-16,10-8 1 16,7-7-5-16,12-7-1 15,8-5 3-15,4-3-6 16,0 0-7-16,9-1 10 16,17-2 3-16,16-2 9 15,15-1 3-15,5 0 10 16,6-8 11-16,-9-8-12 15,4-7 0-15,-12-5 6 16,-11-4 6-16,-11-6-19 16,-17-12 0-16,-12-12-5 15,0-5-48-15,-40-8-13 16,-11 7 26-16,-11 12 15 16,-8 11 20-16,-14 14 5 15,-6 14 0-15,-3 8-3 0,-4 9-2 16,14 0 1-16,2 12 8 15,7 23-1-15,13 22-4 16,13 21-4-16,13 14 0 16,19 11 0-16,16 4 0 15,16-1 1-15,38-5 6 16,21-16-5-16,22-9 10 16,13-27-5-16,6-22 3 15,7-22-6-15,0-7-2 16,2-40 1-16,-9-22 0 0,-12-20 4 15,-17-17-2 1,-28-12-5-16,-33-5 0 16,-26 8 0-16,-20 12 0 0,-33 24 18 15,-14 15 25-15,0 18-16 16,-2 18-15-16,8 12-12 16,9 11 0-16,9 0-1 15,2 28-41-15,9 14-30 16,5 9-30-16,6 2-153 15</inkml:trace>
  <inkml:trace contextRef="#ctx0" brushRef="#br0" timeOffset="111165.43">3998 4669 562 0,'0'0'3'0,"0"0"70"15,0 0-47 1,0 0-26-16,0 0 10 0,0 0 18 15,0 0 22-15,0-59 7 16,-4 57-21-16,4 0-7 16,0 2-15-16,0 0 11 15,0 0-21-15,0 0-1 16,0 0-3-16,0 0 0 16,0 0-1-16,0 0-1 15,-4 0-6-15,1 0-3 16,-2 9-5-16,0 12 8 15,-5 12 7-15,4 5-1 16,1 7 2-16,0 9-1 16,5 0 1-16,-5 7-1 0,5 3 0 15,-4 4-1-15,-2 4 0 16,-5 2 2-16,-4-2 0 16,-4-2-1-16,-2-6 1 15,2-5 0-15,-3-7 3 16,10-7-3-16,2-10-1 15,5-9 1-15,3-6-10 16,2-6-18-16,0-7-4 16,0-5-30-16,0-2 60 15,-4 0 2-15,3 0 11 16,-2-2 66-16,1-15-21 16,-3-5-53-16,1-4 1 15,2-1 14-15,-2-3-13 0,-5 2 0 16,7-3-5-1,-7-1-2-15,3-1 0 0,-5 2-3 16,-4 6 3-16,1 5-1 16,1 6-1-16,3 4 3 15,2 3-1-15,1 3 2 16,7 2 2-16,0 2-2 16,0 0-1-16,0 0 0 15,0 0-7-15,0 0 4 16,0 6-12-16,0 18 14 15,0 8 2-15,7 6-2 0,1 3 2 16,2-4-4-16,2-1 3 16,-1-6 1-16,0-3 0 15,3-6-2-15,-3-3 0 16,-2-6-2-16,-7-2 4 16,2-2-1-16,1-4-3 15,-5-1 4 1,0-3 0-16,4 0 0 0,-4 0 0 15,6 0 31-15,9-15-3 16,6-6-13-16,12-10-15 16,4-3-1-16,8 0-1 15,1-1-30-15,-5 2-15 16,-8 7-30-16,-7 9-34 0,-11 7 43 16,-9 10 9-16,-6 0-40 15,0 0-77-15</inkml:trace>
  <inkml:trace contextRef="#ctx0" brushRef="#br0" timeOffset="117863.31">4346 4511 136 0,'0'0'146'0,"0"0"-78"15,0 0-12-15,0 0-10 16,0 0-23-16,0 0 28 15,0 0 0-15,0 0-29 16,0 0-3-16,0 0-1 16,0 0 1-16,0 0 0 15,0 0 7-15,0 0-19 16,0 0-4-16,0 0-3 0,0 0 0 16,0 0 0-1,0 9-1-15,0 10-2 0,-4 11 3 16,-7 9 0-1,1 1 0-15,1 4 0 16,-1-4 0-16,2 1 1 0,-3 0-1 16,4-4 4-16,-2-2 1 15,0-8 4-15,3-3-9 16,1-10 2-16,1-4-2 16,3-6 0-16,1-2-1 15,0-2 1-15,0 0 0 16,0 0 4-16,0 0 8 0,-3 0 34 15,3 0 2-15,0-5-16 16,0-10-32-16,0-4-3 16,0 4 3-16,0 0 0 15,0 3-6-15,0 0-13 16,8 7 1 0,3-2 10-16,4 5 3 0,0 2 2 15,6 0-5 1,6 0 7-16,-2 0-3 0,-3 2 2 15,-2 3-10-15,-4 2-42 16,-6-3-1-16,-5-1 13 16,-2 0-34-16,-3-3-62 15,0 0-223-15</inkml:trace>
  <inkml:trace contextRef="#ctx0" brushRef="#br0" timeOffset="118105.31">4201 4669 599 0,'0'0'14'16,"0"0"7"-16,0 0-9 15,-31-90 60-15,31 69 15 16,0 2-48-16,0 0 10 16,0 2-7-16,0 1-24 15,10-3-1-15,11 0-15 16,4 2 1-16,12 4-3 15,2 1-2-15,10 10-21 16,-2 2-33-16,4 0-20 16,-8 11-73-16,-7 8-57 0</inkml:trace>
  <inkml:trace contextRef="#ctx0" brushRef="#br0" timeOffset="118329.71">4627 4615 465 0,'0'0'31'15,"0"0"32"-15,0 0-5 16,0 0-5-16,0 0-6 0,0 0-42 16,-14 48-3-1,11-9 67-15,3 9-32 0,-5 4-24 16,5 6-1-16,-2 3-12 15,1 3-2-15,-9-2-39 16,-8-9-185-16</inkml:trace>
  <inkml:trace contextRef="#ctx0" brushRef="#br0" timeOffset="119587.34">3656 8590 741 0,'0'0'59'0,"0"0"-28"15,0 0 13-15,0 0-33 16,0 0 1-1,4-91 1-15,-4 85 11 0,0 0 0 16,0 5 2-16,0 0 6 16,0 1-12-16,0 0-5 15,0 0-6-15,0 0-9 16,0 20 0-16,-6 13-4 16,-9 20 3-16,-4 9 1 15,4 4 0-15,3 3 0 16,2 5 0-16,3-2 0 0,0 1 0 15,-1 0 1 1,-2-9-1-16,-1-7-1 0,0-9 0 16,-4-5-17-16,-4-11 0 15,8-10-3 1,-3-2-4-16,3-7-2 0,-4-4 6 16,4-6 9-16,1-3 5 15,-5 0 7-15,-3-5 0 16,2-20 0-16,-3-9 9 15,2-8 6-15,7-3-2 16,1 4-7-16,7 9 12 16,2 13 2-16,0 8-2 15,0 9-9-15,0 2-7 16,0 0-4-16,0 15-3 0,15 11 2 16,-2 9 2-16,6 3 0 15,2-2-6-15,1-5-3 16,-6-6-7-16,-2-9-13 15,-7-7 7-15,3-9 14 16,-5 0-3-16,4-9 12 16,3-16 3-16,1-3 5 15,1-3 4-15,-1 5 2 16,-2 3 2-16,-2 7 2 16,2 3 4-16,-1 3-20 15,5 5-2-15,0 1 0 16,3 4 0-16,2 0-7 15,1 0-32-15,0 0-40 16,2 0-73-16,-1 0-99 16</inkml:trace>
  <inkml:trace contextRef="#ctx0" brushRef="#br0" timeOffset="120037.47">3994 8597 36 0,'0'0'598'16,"0"0"-567"-16,14-91 77 15,-7 75-31-15,-6 5-7 16,-1 6 0-16,0 2-6 16,0 3-29-16,0 0-7 15,0 0-15-15,0 0-10 0,0 0-3 16,0 19-2-16,0 21-22 15,0 13 20-15,0 15 3 16,0 6-2-16,0-8-14 16,2-4-4-16,-2-9-3 15,0-10 0-15,0-8 15 16,0-10 0-16,-2-9 7 16,-1-7 2-16,-2-7 0 15,5-2 0-15,0 0 1 16,0 0 2-16,0 0 21 15,0-6-4-15,0-3-15 0,0 1-5 16,0-3 0-16,12 2 0 16,8 1 0-16,0 0-2 15,12-1 0-15,1 2 1 16,-2 2-33-16,3 2-46 16,-11-2-67-16,0-3-172 15</inkml:trace>
  <inkml:trace contextRef="#ctx0" brushRef="#br0" timeOffset="120253.52">3931 8627 850 0,'0'0'69'0,"0"0"-15"15,0 0-7 1,-25-90-20-16,25 75 2 0,10-1-18 15,14 1-11-15,3 2-1 16,8 1-4-16,4 5-12 16,1 3-17-16,1 4-34 15,-3 0-44-15,-7 0-106 16,-9 8-401-16</inkml:trace>
  <inkml:trace contextRef="#ctx0" brushRef="#br0" timeOffset="120686.93">4372 8773 667 0,'0'0'81'0,"0"0"-46"16,0 0-22-16,0 0 11 16,0 0-6-16,0 0-16 15,103-85-2-15,-81 85 2 16,-1 0-2-16,-6 10 0 0,-10 17-2 16,-5 6-4-1,0 9-8-15,-5 0 7 0,-14 1 7 16,2-6-2-1,2-4 2-15,6-10 0 0,6-8 0 16,3-6-1 0,0-7 1-16,12-2 0 0,13 0 7 15,18-17-3-15,5-2-4 16,3 3-5-16,1-2-24 16,-4 6-16-16,-8 7-3 15,-8 5-12-15,-17 0 22 16,-11 0-70-16,-4 16-9 0,-4-1 6 15</inkml:trace>
  <inkml:trace contextRef="#ctx0" brushRef="#br0" timeOffset="129685.09">5421 9475 473 0,'0'0'34'0,"0"0"-14"15,0 0 33-15,0 0-4 16,0 0 1-16,0 0 24 16,0 0-19-16,1-50-11 15,-1 50 2-15,0-2-13 16,0 2 4-16,0 0-1 15,0 0-14-15,0 0-3 16,0 0-5-16,0 0-6 16,0 0-6-16,0 0-1 15,0 0-1-15,0 0 0 16,0 0-2-16,0 9-5 16,0 19 1-16,0 18 6 15,-5 13 0-15,0 10 0 0,5 8 0 16,0 11 0-16,0 11 0 15,0 1 1-15,0 1-1 16,0-6 0-16,0-10 0 16,0-6 0-16,0-9 0 15,0-11 0-15,0-13 0 16,0-8 0-16,-5-13-1 16,5-4 0-16,0-6 1 15,-1-3 0-15,-4-2 0 0,1-3-1 16,-2 0 1-1,1-3-1-15,1-2 1 16,2-2 2-16,-6 0 2 16,3 0 3-16,-4-4-5 15,-3-13 0-15,-3-11-2 0,1-3 1 16,-5-6-2-16,4-3 1 16,3 3 0-16,2 0 2 15,4 5 1-15,-2 8 1 16,6 5-2-16,-1 7-2 15,1 7 3-15,2 3 0 16,0 2-3-16,0 0-1 16,0 9-3-16,0 22-6 15,11 13 8-15,6 12 2 16,7 2 1-16,1-4-1 0,-4-2-1 16,6-9-1-16,-1-11-12 15,-5-10-5-15,-6-14 1 16,-5-8-1-16,-3 0 17 15,5-22 2-15,0-18 31 16,-1-16-12-16,-6 1 4 16,0 5-15-16,0 11 19 15,0 13 10-15,3 11-25 16,1 3-12-16,1 5-1 16,-3 4-6-16,7 3-38 15,1 0-25-15,2 10-30 16,-2 9-100-16,-10-4-173 0</inkml:trace>
  <inkml:trace contextRef="#ctx0" brushRef="#br0" timeOffset="130693.04">4419 9738 336 0,'0'0'222'0,"0"0"-179"15,0 0 1-15,0 0 52 16,0 0-15-16,0 0 3 16,0-27-47-16,0 27-2 15,0 0-6-15,0 0-9 16,0 0-7-16,0 0-11 16,0 0-2-16,0 0-2 15,0 7-3-15,0 27-9 16,0 15 12-16,-5 18-1 15,-1 8 3-15,2-3 0 16,3-7 0-16,1-8 0 0,0-10 0 16,0-8-1-16,0-4 1 15,0-10-1-15,-2-8 1 16,-1-3 0-16,-2-7 0 16,5-4-5-16,-4-2 5 15,4-1 5-15,-2 0-3 16,2 0 14-16,-4-13-1 15,4-6 10-15,0 0-16 16,0 3-6-16,6 0-5 16,13 4 2-16,4-1-3 15,5 6 0-15,0 2-5 16,3 0 0-16,0 3-8 16,0 2-1-16,-6 0-8 0,2 0-2 15,-7 0-6-15,-4 0-18 16,-11 0-57-16,-5 0-62 15,0 0-139-15</inkml:trace>
  <inkml:trace contextRef="#ctx0" brushRef="#br0" timeOffset="130968.48">4217 9892 642 0,'0'0'114'0,"0"0"-52"0,0 0 8 16,0 0-15 0,0 0-28-16,-47-98-12 0,47 79-11 15,0-1 1-15,10 3 16 16,6-3-20-16,1 4 0 16,9-3-1-16,3 2 1 15,7 1-1-15,6 2-13 16,1 2-38-16,5 6-14 15,-3 6-61-15,-5 0-68 16,-8 0-208-16</inkml:trace>
  <inkml:trace contextRef="#ctx0" brushRef="#br0" timeOffset="131334.65">4736 9862 674 0,'0'0'127'16,"0"0"-71"-16,0 0 5 15,0 0-13-15,0 0-36 16,0 0-11-16,0 3-1 16,2 22-5-16,6 16 5 15,-1 6 1-15,-1 4-1 16,-2-3 0-16,1-6 0 15,-5-3 0-15,3-8 0 16,-3-10 0-16,0-5 0 0,0-9 0 16,0-5 0-16,0 0 0 15,0-2 4-15,3 0 6 16,1 0 7-16,7 0-7 16,9-4-5-16,5-8 3 15,14-2-2-15,1-2-3 16,1 0-3-16,2 3-24 15,-4 1-50-15,-4-1-56 16,-7-5-159-16</inkml:trace>
  <inkml:trace contextRef="#ctx0" brushRef="#br0" timeOffset="131585.38">4969 9942 729 0,'0'0'122'0,"0"0"-42"16,-114-48-5-16,74 31-21 16,8-5-12-16,10 2-10 15,9-3-18-15,13-5-13 16,0-4-1-16,13 0-16 16,19 3-4-16,4 5-3 15,10 5-3-15,2 5-19 16,-6 4-2-16,-1 6-47 15,-8 2-29-15,-8 2-63 0,-8 0-176 16</inkml:trace>
  <inkml:trace contextRef="#ctx0" brushRef="#br0" timeOffset="135084.94">5833 4267 513 0,'0'0'46'16,"0"0"40"-16,0 0-21 16,0 0-8-16,0 0 9 15,0 0-16-15,0 0 3 16,-6-94-15-16,6 90 8 16,-4 1-28-16,4 3 23 15,-1 0-23-15,-2 0-15 16,3 0-3-16,0 0 0 15,0 2-9-15,-2 25-31 16,-3 24 29-16,-5 19 10 16,1 12 1-16,6 2-4 15,-2-6 2-15,5-8 2 16,0-5 4-16,0-9-4 0,-3-5 0 16,-4-3 1-16,-1-7-1 15,0-9 0-15,-2-6 0 16,4-10 0-1,2-9-1-15,-1-3 1 0,1-4-2 16,4 0 2-16,-2 0 5 16,-7-15-4-16,3-11-1 15,1-4 0-15,1-1-6 16,3 3 5-16,0 9 0 16,1 6 0-16,0 8 2 15,-4 5-2-15,4 0 0 16,0 1-5-16,0 23-34 15,0 8 35-15,11 5 5 0,3 3-1 16,-3 0-1-16,0-6-3 16,-2-6-15-16,-3-10 3 15,3-8 8-15,-6-5-6 16,3-5-4-16,1 0 16 16,8-19 3-16,3-13 5 15,-3-3-2-15,5 0-2 16,-10 8-1-16,-5 5-1 15,1 7-25-15,-6 6-18 16,0 4-142-16,0 0-204 16</inkml:trace>
  <inkml:trace contextRef="#ctx0" brushRef="#br0" timeOffset="135799.6">5338 4251 496 0,'0'0'112'0,"0"0"-62"16,0 0 19-16,0 0 7 15,0 0-40 1,0 0 8-16,0-39-26 0,0 39-9 15,0 0-9-15,0 13-5 16,0 22-1-16,-7 20 5 16,-6 9 1-16,-3 5 1 15,1-6-1-15,1-11 0 16,7-11 0-16,-3-12 0 16,5-7 0-16,0-8 0 15,4-6-1-15,-2-2 0 16,3-4 1-16,0-2 1 15,0 0 0-15,0 0 1 16,0 0 4-16,0 0 7 0,0 0 34 16,0-13-18-16,5 0-24 15,10-3-8-15,6 1 3 16,9 2-14-16,0 1-18 16,-1 5-49-16,-4 2-52 15,-10-2-61-15,-10-3-288 16</inkml:trace>
  <inkml:trace contextRef="#ctx0" brushRef="#br0" timeOffset="136019.29">5120 4388 673 0,'0'0'9'0,"0"0"56"16,0 0-23-16,0 0-12 0,-36-101 6 15,36 79-12-15,2 1 4 16,19 0-15-16,8 1-13 16,5 4-8-16,2 2-5 15,-2 7-7-15,-2 5-21 16,-2 2-40-16,-1 0-44 16,-4 0-60-16</inkml:trace>
  <inkml:trace contextRef="#ctx0" brushRef="#br0" timeOffset="136300.37">5554 4464 436 0,'0'0'139'0,"0"0"-91"16,0 0-6-16,0 0 50 15,0 0-40-15,0 0-48 16,-17 11-4-16,-1 8-1 16,-2 1 1-16,10 0 0 15,2 2 1-15,8 1-1 16,0-3 6-16,8-1-6 0,29-6 0 16,14-4-9-1,16-2-22-15,8-7-37 0,3 0-119 16</inkml:trace>
  <inkml:trace contextRef="#ctx0" brushRef="#br0" timeOffset="140565.79">13114 4943 448 0,'0'0'45'15,"0"0"10"-15,0 0-26 16,0 0 33-16,0 0 49 16,0 0-44-16,0 0-18 15,0-18-9-15,0 18-25 16,0 0 9-16,0 0-9 0,0 0-12 15,0 0-3-15,0 12-3 16,0 15 1-16,0 11 2 16,0 5 2-16,0 2 0 15,0-1 0-15,0-3 0 16,-4-3 2-16,3-6-4 16,1-1 0-16,-1-6 0 15,-4 1 0-15,-5-5-12 0,-7-6-69 16,-8-8-74-1,-7-7-280-15</inkml:trace>
  <inkml:trace contextRef="#ctx0" brushRef="#br0" timeOffset="140884.29">13055 4931 641 0,'0'0'92'16,"0"0"-17"-16,0 0-49 15,0 0 8-15,0 0 1 16,0 0-21-16,0 0-14 16,84-74-2-16,-47 74 0 15,3 15 1-15,-2 14 1 0,3 8 0 16,-7 8-6-16,-8 6-4 16,-11 3-7-16,-12 1 4 15,-3-2-2-15,-3-5 3 16,-26-5 6-16,-16-10 0 15,-9-4 3-15,-16-6 3 16,1-9-2-16,-1-2 0 16,5-6 2-16,10-6-11 15,14 0-23-15,14 0-12 16,25-6-59-16,2-12-148 16</inkml:trace>
  <inkml:trace contextRef="#ctx0" brushRef="#br0" timeOffset="141184.6">13924 5032 707 0,'0'0'81'0,"0"0"-16"16,0 0-56-16,0 0 12 15,0 0-8-15,0 0-10 16,-107-17-3-16,79 48 0 16,-3 8 9-16,5 5 12 15,7 3-7-15,9 2-1 16,10-3-10-16,0-2-2 16,19-5 1-16,17-7-2 15,17-6-19-15,19-7-41 16,10-10-46-16,7-9-126 0</inkml:trace>
  <inkml:trace contextRef="#ctx0" brushRef="#br0" timeOffset="142216.04">14756 4921 596 0,'0'0'78'16,"0"0"4"-16,0 0-74 16,0 0 19-16,0 0 2 15,0 0-15-15,-35 9-14 16,17 16 10-16,5 7 0 15,5 6 0-15,8 2-1 16,0-2-1-16,1-2 2 0,21-6 5 16,8-1-3-16,1-9-10 15,6-6 7-15,4-8 10 16,-1-6 6-16,-3 0-7 16,-5-12-12-16,-6-11 1 15,-1-11-7-15,-14-5-8 16,-4-6-15-16,-7-2-5 15,0-4 9-15,-21 2 3 16,-9 7 3-16,-7 6 7 16,0 6 1-16,-6 10 5 15,1 8 0-15,2 7-3 16,8 3-1-16,10 2 3 16,4 0 0-16,11 15-3 15,7 8 2-15,0 8-4 0,18 2 1 16,18 0-1-16,14-2 3 15,7-3 3-15,6-9 0 16,6-6-12-16,2-8-49 16,-6-5-3-16,-5 0 32 15,-14-16 0-15,-14-5 32 16,-12-6 24-16,-14-1 52 16,-6-3 0-16,0-1 9 15,-1-1-37-15,-9 2 12 16,-4 6 3-16,7 5-14 15,2 6-5-15,1 6-7 0,4 4-15 16,0 4-9 0,0 0-13-16,0 0-6 0,0 9-2 15,0 21-6 1,0 17 14-16,0 9 1 0,0 12 0 16,0 1 0-16,5 3 1 15,-1-3-2-15,-4 0 0 16,0-1 0-16,-9-6-2 15,-16-3-37-15,-11-7-42 16,-8-12-37-16,3-14-98 16</inkml:trace>
  <inkml:trace contextRef="#ctx0" brushRef="#br0" timeOffset="143602.79">15254 5157 745 0,'0'0'120'15,"0"0"-70"-15,47-87-32 16,-32 66 2-16,-2 6 9 16,-2 5 9-16,4-1-29 15,9 7-8-15,3 4-1 16,11 0-1-16,0 0 0 16,1 8-2-16,-5 10 2 15,-13 3-7-15,-6 3-15 16,-15 1-1-16,0 0 3 15,-15 2 10-15,-25-8 11 16,-7-2 3-16,-1-9-3 0,3-6 0 16,13-2 1-16,6 0 0 15,9 0 0-15,9 0 19 16,6 0-8-16,2 0-10 16,0 0-2-16,12 0 0 15,24 0 0-15,13 0 0 16,11 0-2-16,2-7-20 15,-1-8-13-15,-7-7 13 16,-5-8 3-16,-6-6 8 16,-10-3-19-16,-13-2-17 15,-10 4 47-15,-10 4 5 16,0 8 31-16,-8 8 23 16,-3 3-24-16,0 8 15 0,4 3-20 15,2 3-20 1,0 0-9-16,0 0-1 0,-1 21-6 15,4 10 6-15,2 4 0 16,0 9 7-16,8-2-7 16,14-1 2-16,13-3-2 15,1-6-5-15,1-11 4 16,-2-8-34-16,-7-11 5 16,-8-2-9-16,-5-9 8 15,-10-18 9-15,-5-6-35 0,0-6 16 16,-3-5 40-1,-8 0 1-15,5 0 37 0,-2 9 7 16,8 5 3-16,0 4 11 16,0 9-19-16,4 3-29 15,16 5 4-15,5 5-14 16,1 3-3-16,2 1-2 16,-3 0 5-16,-3 0-1 15,-3 0-2-15,-2 5 1 16,-3 4 1-16,-1-2-3 15,0 1 3-15,0 5 1 16,0-3 0-16,-3 7 0 16,-2 2-1-16,-3 2-2 15,-1 5 2-15,-4 2 1 0,0 2 4 16,0 0-4-16,0-2 1 16,0 1-2-16,0-4 2 15,5-4-5-15,0-3 7 16,0-8-3-16,6 0 0 15,4-7-2-15,6-3-13 16,9 0-33-16,8 0-17 16,8-16-35-16,-3-9-66 15,2-6 8-15,-6-3 28 16,-9-3 130-16,-9 0 63 16,-7 6 66-16,-4 3 2 15,-7 3-1-15,-3 5-45 16,0-1-29-16,0 6-18 15,-2 3-1-15,-14 3-29 0,-3 5-7 16,-8 4-1-16,-4 0-1 16,-1 2-2-16,5 12 3 15,2 0 0-15,10 5 0 16,4-2-2-16,6-2 0 16,5-2-9-16,0-1-48 15,0-5-38-15,12-2-26 16,13-5-44-16,1 0-45 15,-1 0 78 1,-2 0 134-16,-4 0 215 0,-2 0-85 16,7 0-33-16,-3 0-55 15,5 0-9-15,2 0-28 16,2 0-4-16,1 0-1 16,-4 0-1-16,-2-8-8 15,-3-11-15-15,-9-6-1 0,-3-6 14 16,-7-7 11-16,-3-5 18 15,0-1 34-15,0-3 37 16,-11 7-28-16,-1 4 30 16,2 13-24-16,4 7-24 15,1 10-23-15,3 6 9 16,2 0-20-16,0 0-9 16,0 17-10-16,0 16 3 15,0 19 7-15,2 6 3 16,9 2 2-16,1 0 3 15,-2-3-6-15,-5-2-1 16,-5-6-1-16,0-5-37 0,-20-7-65 16,-12-20-110-1</inkml:trace>
  <inkml:trace contextRef="#ctx0" brushRef="#br0" timeOffset="143914.87">16815 4914 829 0,'0'0'80'16,"0"0"-65"-16,0 0-14 16,108-21 0-16,-86 21 3 15,-2 0-2-15,0 0-2 16,2 0 0-16,2 0-4 0,-5 0-5 16,-2 0 0-1,-6 0 9-15,-6 0 0 0,-2 0 1 16,-3 0 39-16,2 0 10 15,-2 0-19-15,0 3-16 16,2 7-15-16,3 7-7 16,0 5 7-16,0 7-1 15,-3 1 1-15,-2 1 1 16,0-1-1-16,-7-3-1 16,-18-4-53-16,-5-11-41 15,-3-12-208-15</inkml:trace>
  <inkml:trace contextRef="#ctx0" brushRef="#br0" timeOffset="144083.51">17022 4541 900 0,'0'0'101'16,"0"0"-60"-16,-1-93-24 15,12 77-16-15,-1 5-2 16,-5 9 0-16,0 2-1 15,11 1-92-15,-1 14-80 16,2 2-138-16</inkml:trace>
  <inkml:trace contextRef="#ctx0" brushRef="#br0" timeOffset="144800.91">17259 4730 971 0,'0'0'122'0,"0"0"-77"15,0 0-45-15,0 0 0 16,0 0 1-16,0 0-1 16,37 11-2-16,-35 0-5 15,2 5 7-15,1-1-13 16,-3-1 0-16,1-4-2 0,-2-4-1 15,3-5-11 1,-3-1 23-16,0 0 4 0,3 0 24 16,4-1 12-16,2-9-29 15,5 4-5 1,3 2-1-16,5 2-1 0,9 2 0 16,7 0-1-16,3 4-3 15,10 11-1-15,4-2-18 16,1 0-15-16,2-5-8 15,-5-6 7-15,-1-2 0 16,-13-2-8-16,-9-19 12 16,-17-2 35-16,-14-2 0 15,0 0 37-15,-16 1 18 16,-13 4 7-16,2 2-9 0,-1 6-8 16,3 6-19-1,5 6-11-15,4 0-15 0,2 4-1 16,3 15 0-16,5 4-2 15,1 4 1-15,5-2-3 16,1 2-12-16,24-7-34 16,11-1-1-16,4-10-32 15,-2-9-6-15,-6 0 30 16,-7-7 60-16,-5-15 42 16,-5-5 57-16,-4-1 5 15,-1 3-28-15,-2 6-4 16,-4 6-15-16,1 8-23 15,-5 5 10-15,0 0-43 16,0 5-1-16,0 30-24 0,0 21 23 16,0 22 1-16,-4 12 0 15,1 10 0-15,0 6 1 16,-6 1-1-16,-4 7 0 16,-8 3-1-16,-10-19-121 15,-10-26-174-15</inkml:trace>
  <inkml:trace contextRef="#ctx0" brushRef="#br0" timeOffset="145364.46">18508 4471 667 0,'0'0'172'0,"0"0"-69"15,0 0-16-15,0 0-42 0,0 0 6 16,0 0-6 0,0-40-19-16,0 40-26 0,0 32-7 15,4 23 6-15,8 23 1 16,2 14 0-16,-2 7-2 15,0-2 2-15,-9-5 0 16,-3-5-1-16,0-9-47 16,-30-8-41-16,-17-22-39 15,-12-26-245-15</inkml:trace>
  <inkml:trace contextRef="#ctx0" brushRef="#br0" timeOffset="145630.84">18523 4809 608 0,'0'0'57'0,"0"0"26"15,115-66-44-15,-79 55 2 16,-8 9 27-16,0 2-35 16,-1 0-31-16,-5 9 5 15,5 11-7-15,-3 6 0 16,-3 7 0-16,-9 0-1 15,-12 2-3-15,0-2-5 16,-28-3-16-16,-19-10-4 16,-4-8 6-16,-4-10 4 15,1-2 11-15,11 0-7 16,8-9-45-16,19-14-129 16</inkml:trace>
  <inkml:trace contextRef="#ctx0" brushRef="#br0" timeOffset="145858.17">19090 4523 850 0,'0'0'104'16,"0"0"-16"-16,0 0-52 16,0 0-36-16,0 0-5 15,0 0 5-15,17 89 3 16,-4-20 50-16,1 8-18 15,1 1-26-15,-2-1-8 0,-8-3-1 16,-5 0-2-16,-7-5-52 16,-32-12-67-16,-11-23-128 15</inkml:trace>
  <inkml:trace contextRef="#ctx0" brushRef="#br0" timeOffset="146017.22">19070 4972 1001 0,'0'0'41'0,"0"0"-32"16,149-44-9-16,-97 39 0 15,-3 3-3-15,-9 2 2 16,-9 0 0-16,-14 0-98 0,-13 0-238 16</inkml:trace>
  <inkml:trace contextRef="#ctx0" brushRef="#br0" timeOffset="146831.57">17192 4697 402 0,'0'0'80'0,"0"0"17"16,0 0-33-16,0 0-11 16,0 0 24-16,0 0-48 15,26-42-19-15,-20 39-10 16,2 3-1-16,2 0-2 15,2 0-2-15,-5 3 3 0,-2 14-1 16,-5 10 3-16,0 1 0 16,0 6 3-16,0 2-2 15,0 1 6-15,0-2 9 16,0-6-2-16,0-6-7 16,0-9-7-16,0-6 4 15,0-6-2-15,0-2-1 16,0 0 0-16,0 0 14 15,0 0 25-15,21-20-28 16,10-7-12-16,7-9-11 16,1 1 3-16,-5 6 0 15,-10 7 8-15,-9 9 12 16,-9 8 28-16,-1 5-2 0,-5 0-12 16,4 0-26-1,2 15 0-15,7 14 0 0,2 6 0 16,5 7 0-1,7 2-4-15,4 4-16 0,9-6-91 16,0-10-198-16</inkml:trace>
  <inkml:trace contextRef="#ctx0" brushRef="#br0" timeOffset="153512.46">8670 9329 538 0,'0'0'106'16,"0"0"-100"-16,0 0-6 15,0 0 73-15,0 0 9 16,0 0-36-16,0 0-11 0,0 0-9 16,0 0-7-1,0 0-10-15,0 0-7 0,0 0-2 16,0 0 0-16,0 0 4 16,2 3-4-16,6 1-7 15,-1-1 6-15,14 4-1 16,3 1 2-16,9 1 0 15,-1-1-1-15,8-3-3 16,1 2 4-16,-1-6-1 16,4-1 1-16,6 0-2 0,7 0 4 15,8-5-5 1,11-6 2-16,7-3 1 16,-3-1 0-16,-3 1-2 0,-4-3 0 15,-2-4 2-15,-3-5-3 16,1 0 3-1,5-7 2-15,2-5-1 0,-1-2-1 16,-3-3 3-16,3-1-3 16,-11-3 0-16,-2-2-1 15,-4-4 2-15,-2-3 1 16,-4-5-1-16,1-5 9 16,-7-1 1-16,-5-1 18 15,-5-3 1-15,-3 2-11 16,-3-3 9-16,-4 0-11 15,-5-6 11-15,-3-4-22 0,-3-5 0 16,-1 0-6 0,-3 4 0-16,-2 1-1 0,-7 2-5 15,-2 1 6-15,0 5 0 16,0 3 2 0,-2 1 4-16,-13 2 1 0,0-4-5 15,0-11-1-15,0 0-2 16,3-4 4-16,-1 4-5 15,0 4 2-15,-3 9-3 16,-3 8 3-16,3 8 1 16,-5 5-1-16,2 4 0 15,-3 2 5-15,-1 3-5 16,-2 3 0-16,0-3 2 0,0 2-2 16,3 0 0-1,0-4 0-15,1-2-2 0,-5-1 3 16,2-3-3-16,-3 5 3 15,1 7-1-15,-4 6 0 16,7 13-6-16,-2 1 6 16,0 3-1-16,-4 4 2 15,-1-2-3-15,-3 1 0 16,-5 0 2-16,-4 2 2 16,1-3-2-16,-7 0-3 15,-3 0 3-15,0 1 0 16,1 1-3-16,-1 1-6 15,-1 4 7-15,8 1-2 16,0 3 2-16,3 0 2 16,-4 0-1-16,-4 7 0 0,-3 5-2 15,0 3-1-15,-1-1 0 16,-1 0-3-16,0 1 3 16,3 0 0-16,2 0-5 15,-2-1 8-15,4 0-4 16,0 2 5-16,-2-1-4 15,1 0 4-15,1 2 0 16,0-2 0-16,4 2 2 16,2-2-4-16,4 3 4 15,-4-2-4-15,5 1 4 16,-4 3-4-16,-4 0 0 16,-2 2 1-16,-4 2-1 15,0 1-6-15,0 1-1 16,3-3 1-16,-1 2 5 0,7-3-6 15,0-2 1-15,6-1 3 16,1-1 1-16,-1-4 4 16,3 3 3-16,-2 3-3 15,0 0-3-15,-1 0 1 16,-2 2 1-16,6 2 0 16,0 0 0-16,2-1-6 15,3-4 4-15,4 3-4 16,5-4 6-16,-3 3-2 15,4 0 2-15,-1 1 1 0,-1-1 0 16,0 4 0-16,3-4 0 16,-4 5-1-16,8 1 1 15,-1 0 0-15,2 3-1 16,2 4 1-16,6 5 0 16,-3 1-1-16,0 7 1 15,0 2-1-15,-1-3 1 16,-3 1 0-16,3 0 0 15,-1-1 0-15,2 2 1 16,0-2-1-16,2 0 1 16,1-1-1-16,0 0-1 15,2 0 1-15,0 0 4 16,0-5-4-16,0 4 0 16,0 0-5-16,0 0 10 15,0 1-10-15,0 1 10 0,0-2-5 16,0 3 0-16,0-2 0 15,0 4 0-15,0 3-1 16,0-3-3-16,0 1 4 16,0-5 3-16,0-2-1 15,-6-2-2-15,-1-2 0 16,2-4-2-16,5-8 2 16,0-7-1-16,-3-4 4 15,3-10-6-15,0 1 6 16,0-7-4-16,0 0 2 15,0 0 2-15,0 0 3 16,0 0 15-16,0 0 0 0,0-7 0 16,0-6-15-1,0-4-6-15,0-3 0 0,0-1-1 16,0 4 0-16,0 1 0 16,-3 4 1-16,3 2 0 15,-5 3 0-15,1-1 0 16,-2 1 0-16,0-5 0 15,-3 0-1-15,-2-5-5 16,5-1-8-16,-9-3 7 16,0-1 3-16,-4-2-4 15,5-2 5-15,-6 2-2 16,5 3 2-16,2 2 1 16,3 5 2-16,6 4 0 0,0 1 1 15,4 5-2 1,0 1 1-16,0 1-1 0,0 2 1 15,0 0 0-15,0 0 0 16,0 0-1-16,0 0 1 16,0 0-2-16,0 0-1 15,0 0-6-15,0 11 3 16,15 8 4-16,6 8 1 16,-3 5 1-16,5 5-3 15,1 2 2-15,0 3 1 0,3 0 0 16,-3 4 1-1,0-2 1-15,-4-1-2 0,-5-5-1 16,0-8 1-16,-5-9 0 16,-5-7 0-16,0-7 0 15,-4-3-2 1,3-4 0-16,-2 0 2 0,7-4 3 16,1-28 35-1,12-15-27-15,5-21-7 0,6-5-2 16,6-7-2-16,9 6 0 15,-3 11-2-15,-6 17 0 16,-10 18-1-16,-10 10-4 16,-4 9 3-16,-13 8-19 15,7 1-12-15,-3 0-74 0,9 8-25 16,-7 6-48-16</inkml:trace>
  <inkml:trace contextRef="#ctx0" brushRef="#br0" timeOffset="159545.09">9350 6270 529 0,'0'0'78'0,"0"0"-20"16,0 0-17-16,0 0-14 15,0 0 18-15,0 0-17 16,0 0-21-16,-5-4-3 15,5 25-4-15,0 13 0 16,0 14-1-16,0 8 2 16,0 5 0-16,0 3-1 15,5-5 0-15,7-6 1 16,-2-7-3-16,0-7-1 16,-6-5-49-16,-4-9-53 0,2-15-43 15,3-10-138-15</inkml:trace>
  <inkml:trace contextRef="#ctx0" brushRef="#br0" timeOffset="159811.75">9606 6443 653 0,'0'0'124'0,"0"0"-67"16,0 0-46-16,0 0-11 15,0 0-2-15,0 0-1 16,-98 41 3-16,73-18 3 15,7-4-3-15,8-2-1 16,9-1-3-16,1 3-1 16,0-3-4-16,11 2 5 15,15-2 3-15,6-2 1 0,11 0 0 16,7-3 0-16,1-4-2 16,2-6 2-16,-4-1 0 15,-4 0-3-15,-9 0-94 16,-11-4-85-16,-14-14-335 15</inkml:trace>
  <inkml:trace contextRef="#ctx0" brushRef="#br0" timeOffset="160212.09">9802 6344 644 0,'0'0'90'0,"0"0"-26"16,0 0-52-16,0 0 2 15,0 0 2-15,0 0-16 16,0-2 2-16,0 29-2 16,7 8 0-16,8 6 0 15,5 0 0-15,3-1 2 16,6-5-1-16,-3-6-2 16,-3-8 2-16,-8-7 1 15,-9-5-2-15,-2-6 0 16,-4-3 0-16,0 0 0 15,0 0 5-15,0 0 4 0,0-11 40 16,5-10-32-16,-2-2-15 16,0-3 6-16,3 2 16 15,2 3-16-15,-3 1 5 16,0 4-12-16,-4 2 2 16,-1 2-3-16,1 0 0 15,-1 3 0-15,0 4-7 16,0 4-8-16,4-1 3 15,-4 2-42-15,6 0-56 16,-2 0-139-16,1-4-142 16</inkml:trace>
  <inkml:trace contextRef="#ctx0" brushRef="#br0" timeOffset="160596.13">10193 6263 507 0,'0'0'125'15,"0"0"-58"-15,0 0-45 16,0 0 35-16,0 0 13 0,0 0-35 15,0-8-28 1,0 12-7-16,0 22-11 0,0 12 11 16,0 9 0-1,0 3 3-15,0-1 1 0,9-4-2 16,-3-5 9-16,-3-9-3 16,2-11-7-16,2-6 2 15,-1-5-1-15,6-5 3 16,8-4-2-16,7 0 4 15,9 0-4-15,3 0-3 16,0-7-29-16,-7 0-87 16,-12 0-149-16</inkml:trace>
  <inkml:trace contextRef="#ctx0" brushRef="#br0" timeOffset="167009.25">12443 6786 498 0,'0'0'67'0,"0"0"-65"16,0 0 28-16,0 0 15 16,0 0-7-16,0 0 36 15,0 0-42-15,4-53-1 16,-4 49 2-16,0 0-4 16,0 2 0-16,0 1-7 15,0-2-17-15,0 2-5 16,0 1 1-16,0-1-1 15,0 1 0-15,0 0 0 0,0 0 0 16,0 0 0-16,0 0 0 16,0 0 0-16,0 0 0 15,0 0 0-15,0 0-1 16,0 0-2-16,0 0 2 16,0 0 0-16,0 0-2 15,2 0-4-15,7 0-4 16,-1 14-7-16,12 10 15 15,5 9-1-15,0 8 4 16,1 10 0-16,-5 10 0 16,-3 8 0-16,-3 2-1 15,0 0 0-15,0-6 1 16,2-3 0-16,2-6 0 16,-2-4-2-16,-2-10-14 15,0-6-9-15,-6-9 12 16,-3-4-3-16,-3-11 6 15,-3-5 6-15,2-5-3 0,-2-2 7 16,0 0 0-16,1 0 36 16,3-16 0-16,7-9-33 15,1-7-3-15,6-5-2 16,0-6 2-16,4-5-3 16,1-1-4-16,-2-5-10 15,-1-5 11-15,1-4-1 16,0-2-11-16,1-1 11 15,0 7 7-15,2 4 1 0,-3 6 1 16,0 3 4-16,2 6 7 16,-2-1-6-16,3 7 20 15,-7 4-21-15,2 7 27 16,-9 6-29 0,-3 7 6-16,-3 5-5 0,-4 5 4 15,0 0 0-15,0 0-9 16,0 0-4-16,0 0-25 15,0 8-14-15,0 9 34 16,0 2 2-16,-6 2-12 16,-3-3-11-16,5 0-37 15,-3-3-10-15,2 0 16 16,-4-6-198-16</inkml:trace>
  <inkml:trace contextRef="#ctx0" brushRef="#br0" timeOffset="169707.87">8655 2693 542 0,'0'0'61'0,"0"0"-60"0,0 0-1 15,0 0 3-15,0 0 6 16,0 0 25-16,-9 0 19 15,7 0-4-15,2 0-14 16,-4 0-3-16,4 0-4 16,0 0-11-16,0 0-9 15,0 0-1-15,0 0-3 0,0-2-1 16,19-1-3 0,9-1-4-16,20 1 4 0,7 2 2 15,2 1-2-15,-4 0-3 16,-7 1-8-1,-11 13-62-15,-13 1-79 16,-13-2-15-16</inkml:trace>
  <inkml:trace contextRef="#ctx0" brushRef="#br0" timeOffset="169883.46">8680 2819 711 0,'0'0'64'15,"0"0"-64"-15,0 0-50 16,0 0 49-16,0 0 1 0,141 0 1 16,-89 0 1-16,1-1-2 15,2-3-2-15,-12 0-27 16,-3-7-149-16</inkml:trace>
  <inkml:trace contextRef="#ctx0" brushRef="#br0" timeOffset="170342.81">9057 2320 570 0,'0'0'7'15,"0"0"-7"-15,0 0 2 0,0 0-4 16,0 0 4-16,0 0 27 15,67 88-6-15,-38-47 1 16,-3 7-2-16,2 2-14 16,-3 2-7-16,-9-2-1 15,-1-6 0-15,-5-3 0 16,-9-8-1-16,-1-8 1 16,0-7-3-16,0-9 3 15,0-5 0-15,0-4 3 16,0 0 29-16,-1-9 46 0,-3-17-63 15,4-7-8-15,0-12-2 16,4-4 1 0,12-6-4-16,4-1 1 15,-4 3-6-15,-1 7 3 0,0 8 0 16,-2 13 0-16,-4 10 3 16,0 8-6-16,1 5 2 15,-1 2 1-15,5 0-10 16,-3 5-5-16,0 11-17 15,3 4 6-15,-4 3-45 16,3 7 12-16,-8-2-94 16,-5-3-87-16</inkml:trace>
  <inkml:trace contextRef="#ctx0" brushRef="#br0" timeOffset="170628.86">9642 2671 435 0,'0'0'59'0,"0"0"-46"16,0 0 26-16,0 0 31 15,0 0-11-15,0 0 0 16,-24-35-51-16,6 35-5 16,-1 0 4-16,2 1-7 15,-2 13 1-15,2 3 0 16,0 2-1-16,7-1 0 15,7 0-1-15,3 0 0 0,0 1-6 16,3-3 6-16,9 2-5 16,3 0-31-16,10-2 2 15,1-2-36-15,11-13-44 16,9-1-297-16</inkml:trace>
  <inkml:trace contextRef="#ctx0" brushRef="#br0" timeOffset="170849.48">9985 2637 694 0,'0'0'13'15,"0"0"-12"-15,0 0-1 16,-105 10 0-16,85 7-1 16,6 0-4-16,8 4 4 15,6 4 1-15,0-1 3 0,1 1 1 16,23 2-3-16,7-2 2 15,6-2-3-15,15 0-13 16,5-10-52-16,10-8-35 16,6-5-136-16</inkml:trace>
  <inkml:trace contextRef="#ctx0" brushRef="#br0" timeOffset="171808.93">13212 7222 281 0,'0'0'364'16,"0"0"-259"-16,0 0-87 15,0 0 3-15,0 0-12 16,0 0 5-16,-32-30-8 15,17 30-4-15,-4 0-1 0,4 7 4 16,-2 7-4-16,-9 2-1 16,7 5 4-1,1 3-4-15,3 2 5 0,9-1-3 16,6 2-1-16,0-3-1 16,0-3-2-16,21-1-1 15,6-4-5-15,13-8-50 16,3-8-54-16,2 0-99 15</inkml:trace>
  <inkml:trace contextRef="#ctx0" brushRef="#br0" timeOffset="172034.67">13566 7177 669 0,'0'0'139'15,"0"0"-58"-15,0 0-28 0,0 0 1 16,0 0-36-1,0 0-14-15,-94 11-4 0,73 16 1 16,6 1-1-16,4 3 0 16,6 3-1-16,5-3 0 15,0-1 0-15,2-2 0 16,21-1-8-16,5-3-17 16,12-5-21-16,3-11-62 15,3-8-223-15</inkml:trace>
  <inkml:trace contextRef="#ctx0" brushRef="#br0" timeOffset="172325.37">13773 7152 28 0,'0'0'740'15,"0"0"-652"-15,0 0-41 16,0 0 0-16,0 0-3 16,0 0-9-16,-19-12-19 15,19 12-16-15,0 0-1 16,0 0-4-16,13 0 1 16,4 0 4-16,13 6 2 15,11 1-2-15,7 0-4 0,3-4-15 16,2 4-48-16,-5-4-82 15,-12-3-350-15</inkml:trace>
  <inkml:trace contextRef="#ctx0" brushRef="#br0" timeOffset="172513.55">13814 7396 925 0,'0'0'110'15,"0"0"-108"1,0 0 0-16,0 0-2 0,0 0 0 16,0 0 1-1,125-7-1-15,-82 7-2 0,0 0-56 16,-6 0-60-16,-11 0-144 16</inkml:trace>
  <inkml:trace contextRef="#ctx0" brushRef="#br0" timeOffset="176473.25">14792 6984 684 0,'0'0'95'16,"0"0"-20"-16,0 0-41 16,0 0-5-16,0 0 12 15,0 0-17-15,0-22 1 16,0 22-11-16,0 0-8 15,0 0-6-15,0 0 1 0,0 0-2 16,0 0 0-16,0 0-6 16,0 26-26-16,0 14 20 15,0 17 12-15,-4 10-1 16,-7-3 4-16,0-1-5 16,1-5 3-16,-1-5 0 15,6-10-3-15,0-8 0 16,0-9 0-16,1-9 2 15,1-8-6-15,-2-2 2 16,-2-5-1-16,7-2 4 16,-3 0 2-16,3 0 2 15,-3-2 0-15,1-13 7 16,2 0-2-16,0-2 0 16,0 2 9-16,8-1-12 0,11 4 3 15,3 2-7-15,9 3-4 16,4 4 2-16,8 3-15 15,-2 0-25-15,0 2-49 16,-8 6-87-16,-5-4-109 16</inkml:trace>
  <inkml:trace contextRef="#ctx0" brushRef="#br0" timeOffset="176736.44">14497 7028 587 0,'0'0'85'0,"0"0"-4"16,0 0-21-16,0 0 6 15,-32-91-37-15,32 81 2 16,12-1-20-16,17 1-11 15,4 3 0-15,11 1 0 16,4 5-1-16,9 1-15 16,5 0-42-16,-3 0-40 15,-4 0-97-15</inkml:trace>
  <inkml:trace contextRef="#ctx0" brushRef="#br0" timeOffset="177409.07">15359 7291 570 0,'0'0'79'0,"0"0"-4"16,0 0 1-16,0 0-16 16,0 0-7-16,0 0-40 15,0 0-1-15,-58-18-9 16,37 21-1-16,0 12 4 15,-3 3 6-15,2 6-3 16,12 2-7-16,-1 2-1 0,7 1-1 16,4-2 1-16,0 2-1 15,11-6 1-15,14-1-1 16,7-5 0-16,13-4-3 16,7-8-38-16,1-5-109 15,-5 0-423-15</inkml:trace>
  <inkml:trace contextRef="#ctx0" brushRef="#br0" timeOffset="177588.07">15587 7262 818 0,'0'0'82'0,"0"0"-8"15,0 0-39-15,0 0-22 0,0 0 8 16,0 0-19-1,-11-37-2-15,11 37-16 0,0 0-116 16,11 9-29-16,4-4-139 16</inkml:trace>
  <inkml:trace contextRef="#ctx0" brushRef="#br0" timeOffset="178244.71">15756 7050 811 0,'0'0'140'15,"0"0"-47"-15,0 0-56 16,0 0-30 0,0 0-7-16,0 0-3 0,-3 28-6 15,3 11 9-15,0 4 3 16,0 1-3-16,2-3 0 15,-2-2 1-15,0-5-1 16,0-2 0-16,0-6 1 16,0-5-1-16,0-2 0 15,0-9 0-15,0-7-10 16,0-3-1-16,0 0 8 16,0 0 3-16,0-7 8 0,0-13 1 15,0-11-9-15,0-3 0 16,1-5 12-16,3-6 18 15,4-4-17-15,0-6 5 16,4-6-14-16,2-1 9 16,4 5-11-16,0 4 12 15,6 8-12-15,0 12-1 16,0 4-2-16,2 12 5 16,-6 6-6-16,-4 7 2 15,-1 4-9-15,-9 0-3 16,3 22-30-16,-9 13 10 15,0 11 13-15,-19 11 4 0,-16 0-2 16,-12 4-2-16,-1-12-3 16,1-7 4-16,11-13 5 15,14-14 11-15,14-6 2 16,5-7 0-16,3-2 11 16,0 0 5-16,0 1-6 15,11 6-9-15,11 1 0 16,13 4-1-16,1 0 2 15,1 4-2-15,-2 1 1 16,-2 2-1-16,-3 1 0 16,-2 2-22-16,6 0-27 15,-1-10-113-15,-1-5-161 16</inkml:trace>
  <inkml:trace contextRef="#ctx0" brushRef="#br0" timeOffset="178472.02">16330 7253 622 0,'0'0'141'0,"0"0"16"16,0 0-63-16,0 0-40 15,0 0-9-15,0 0-23 16,-55-69-19-16,29 69-1 16,-3 17-4-16,1 7-6 15,5 8 4-15,10-1 0 16,5 2-5-16,8-2-7 0,0 2-2 15,6-1 5 1,19-3-43-16,9-5-21 0,6-11-138 16,1-9-309-16</inkml:trace>
  <inkml:trace contextRef="#ctx0" brushRef="#br0" timeOffset="178690.96">16589 7220 827 0,'0'0'110'0,"0"0"-65"15,0 0-30-15,0 0 3 16,0 0 6-16,0 0-5 0,42-14-15 16,-1 14 0-16,9 0-3 15,10 4-1-15,2 8 0 16,-4-2-26-16,-2-1-67 15,-13-7-177-15</inkml:trace>
  <inkml:trace contextRef="#ctx0" brushRef="#br0" timeOffset="178920.68">16785 7050 844 0,'0'0'129'0,"0"0"-86"16,0 0-22-16,0 0-12 16,0 0-9-16,0 0-7 0,-13 71 7 15,13-15 0-15,0 6 0 16,0 7 0-16,0 5 0 16,9-1 0-16,-3-1-61 15,-6-16-116-15,0-16-532 16</inkml:trace>
  <inkml:trace contextRef="#ctx0" brushRef="#br0" timeOffset="180682.64">6202 5852 332 0,'0'0'153'0,"0"0"-68"15,0 0-4-15,0 0-23 16,0 0-33-16,0 0 43 16,0 0-13-16,-1-27-23 15,1 25-10-15,0 2 4 16,0 0-13-16,0 0-13 16,0 0-12-16,-2 0-69 15,-1 10-75-15,-6 13 83 16,-3 8 1-16,-8 5-100 15</inkml:trace>
  <inkml:trace contextRef="#ctx0" brushRef="#br0" timeOffset="182089.67">17323 6786 675 0,'0'0'46'0,"0"0"17"16,0 0-61-16,0 0 0 15,0 0-1-15,0 0 1 16,1 4-4-16,18 21 2 15,-2 18 0-15,8 17 2 0,2 16 1 16,-2 13-2 0,1 3-1-16,-9 2 2 0,-2-6-2 15,-6-11-2-15,-8-12 1 16,-1-17-2-16,0-19-2 16,0-12-1-16,0-9 6 15,0-5 0-15,0-3 4 16,2-11 49-16,8-25 34 15,5-20-86-15,5-14-1 16,1-9 21-16,4-11 18 16,1-7-16-16,-4-4 6 15,3 6-14-15,0 12-6 16,-1 18-1-16,-1 18-2 16,-10 15-6-16,0 13 0 0,-7 11 0 15,-3 8 0 1,-3 0-6-16,0 0-44 15,0 18-63-15,0 16 31 0,-3 18 52 16,-12 14-106-16,-1 8-48 16</inkml:trace>
  <inkml:trace contextRef="#ctx0" brushRef="#br0" timeOffset="182405.53">17879 7312 627 0,'0'0'175'0,"0"0"-77"15,0 0-25-15,0 0-41 16,0 0 8-16,0 0-16 16,0-80-4-16,0 80-20 15,-5 0-1-15,-12 4-5 16,-3 12 3-16,-6 6 2 15,6 5 1-15,7 2-2 16,5 1-4-16,8 6 5 16,0-3 1-16,1 1 1 15,19-2-1-15,5-3-3 16,6-3-3-16,7-5-37 0,7-8-6 16,0-6-52-16,-4-7-121 15</inkml:trace>
  <inkml:trace contextRef="#ctx0" brushRef="#br0" timeOffset="182672.09">18228 7301 798 0,'0'0'122'0,"0"0"-90"16,0 0-30-16,0 0-2 15,0 0-7-15,0 0 5 16,-22 66 2-16,8-29 4 15,-1-1-3-15,5-6 3 16,3-1-2-16,7-8-2 0,0-1 0 16,0-5 1-16,21-2-1 15,9-5 3-15,7-3-1 16,9 0-2-16,2-3-23 16,3-2-63-16,-2 0-72 15,-7 0-111-15</inkml:trace>
  <inkml:trace contextRef="#ctx0" brushRef="#br0" timeOffset="182855">18467 7467 449 0,'0'0'136'0,"0"0"-6"15,-125-85-14-15,87 53-35 16,7-2-22-16,5 0 23 16,6-2-5-16,9 0-50 0,8 1-11 15,3 1-15-15,0 3-1 16,9 6-2-1,9 7-15-15,8 8-26 0,10 5-13 16,10 5-18-16,5 0-26 16,6 13-89-16,-5 0-91 15</inkml:trace>
  <inkml:trace contextRef="#ctx0" brushRef="#br0" timeOffset="183271.78">18779 7180 646 0,'0'0'139'16,"0"0"-47"-16,0 0-30 0,0 0 0 15,0 0-1 1,0 0-25-16,-1-12-18 0,22 7-17 15,10 0 0-15,15 0-1 16,12 1 0-16,10 4-2 16,9 0-1-16,0 0-4 15,-1 0-39-15,-1 0-23 16,-10 0-98-16,-7 0-306 16</inkml:trace>
  <inkml:trace contextRef="#ctx0" brushRef="#br0" timeOffset="183465.7">19170 6866 826 0,'0'0'82'16,"0"0"-82"-16,0 0-5 16,0 0 0-16,-29 98 5 15,25-32 4-15,4 8 18 16,0 9-8-16,0 4-11 15,0 6-3-15,0 1 0 16,-11-14-150-16,-25-20-433 16</inkml:trace>
  <inkml:trace contextRef="#ctx0" brushRef="#br0" timeOffset="186074.37">19829 6815 651 0,'0'0'90'0,"0"0"4"0,0 0-47 16,0 0 8-1,0 0-15-15,0 0 9 16,3-89-3-16,-3 89-27 0,0 0-11 15,0 0-6-15,0 0-2 16,0 7-11-16,0 27-23 16,0 26 32-16,-14 22 2 15,-2 14 0-15,-3 1 0 16,1-4-2-16,2-7-3 16,4-14-3-16,3-8-4 15,1-14 12-15,1-12-2 16,-2-9-1-16,-2-9-3 15,5-6-6-15,-2-8-2 16,2-4-1-16,6-2 15 0,0 0 14 16,0-17-9-1,0-1 11-15,0 1 2 0,14 3 5 16,3 1-7-16,8 4-16 16,10 2-1-16,3 6-3 15,4 1 0-15,4 0-17 16,-3 0-46-16,-3 8-38 15,-9-4-118-15,-15-4-132 16</inkml:trace>
  <inkml:trace contextRef="#ctx0" brushRef="#br0" timeOffset="186319.68">19516 7021 763 0,'0'0'41'16,"0"0"-3"-16,0 0-17 16,-12-99-12-16,19 84 13 15,13 3-1-15,6 0-7 16,5 2-4-16,8 2-8 16,5-3-2-16,5 7 0 15,3 0 1-15,4 4-1 16,-2 0-14-16,-3 0-61 15,-5 2-70-15,-10 3-68 16</inkml:trace>
  <inkml:trace contextRef="#ctx0" brushRef="#br0" timeOffset="186721.65">20177 7286 727 0,'0'0'144'0,"0"0"-108"15,0 0-36-15,0 0-4 0,0 0-2 16,0 0 3-1,-24 87 5-15,20-43-4 0,0 0 4 16,4-1-2-16,0-4 2 16,0-3 8-16,0-7-3 15,0-7-2-15,6-7-4 16,-1-5 0-16,2-3 1 16,1-1 2-16,10-3-4 15,4 1 10-15,6-4 1 16,3 0 0-16,1 0-8 0,5 0-3 15,-1-4-18 1,0-5-43-16,-6-5-87 0,-8-4-139 16</inkml:trace>
  <inkml:trace contextRef="#ctx0" brushRef="#br0" timeOffset="186980.94">20360 7440 718 0,'0'0'100'0,"0"0"-27"15,0 0-43-15,-94-95-10 0,63 70 3 16,7 1 23 0,2 4-5-16,10 5-10 0,6-1-22 15,6 0-7-15,0 7 2 16,0-1-4-16,0 4-8 15,25 1 0-15,8 3-36 16,8 2 0-16,5 0-23 16,3 9-50-1,2 1-107-15</inkml:trace>
  <inkml:trace contextRef="#ctx0" brushRef="#br0" timeOffset="187168.9">20602 7286 750 0,'0'0'136'0,"0"0"-100"0,0 0-5 16,0 0-9-16,0 0-22 16,0 0-9-16,16-41-85 15,15 49-13-15,2 3-68 16</inkml:trace>
  <inkml:trace contextRef="#ctx0" brushRef="#br0" timeOffset="187438.65">20923 7055 781 0,'0'0'71'15,"0"0"-14"-15,0 0-35 16,0 0 1-16,0 0-23 16,0 0-6-16,-13 21 0 15,13 21 6-15,4 6 4 16,11 6-4-16,-4 2 1 16,-2 1 0-16,-9 2-1 15,0-5-19-15,-14-6-77 16,-13-15-95-16,-9-15-221 0</inkml:trace>
  <inkml:trace contextRef="#ctx0" brushRef="#br0" timeOffset="187821.1">20838 7005 53 0,'0'0'527'16,"0"0"-438"-16,0 0-56 16,99-103 4-16,-59 93-27 15,3 8 6-15,1 2 2 16,-6 0-5-16,-7 19 1 16,-11 9-14-16,-20 11-1 0,0 3-2 15,-22 4 2-15,-19 0-1 16,-6-3-1-16,-8-4-5 15,4-6-4-15,3-8 0 16,15-6-7-16,8-7 3 16,16-7 14-16,8-3-4 15,1 1 4-15,0 4 0 16,21 3 2-16,11 9 25 16,8 6-17-16,6 5-7 15,3 4-1-15,1-1-1 16,-1 1-38-16,-4-5-54 15,-14-10-163-15</inkml:trace>
  <inkml:trace contextRef="#ctx0" brushRef="#br0" timeOffset="188587.74">21299 7236 625 0,'0'0'138'15,"0"0"-59"-15,0 0-13 16,0 0-5-16,0 0-32 16,0 0-29-16,0-14-1 0,0 35-10 15,0 15 11-15,0 8 0 16,5 2 1-16,-1 1-1 15,-2-8 0-15,2-7 0 16,-4-7 0-16,0-3 2 16,2-4-2-16,2-6 1 15,0-5-1-15,3 3 1 16,2-5-1-16,6 0 2 16,2 0 6-16,7-3-6 15,0 0 2-15,0-1-3 0,2 1-1 16,-1-1 0-1,2 2-6-15,-2-1-34 16,-2-2-70-16,-3 0-110 16</inkml:trace>
  <inkml:trace contextRef="#ctx0" brushRef="#br0" timeOffset="188870.52">21532 7323 755 0,'0'0'129'16,"0"0"-81"-16,0 0-8 15,-135-87-28-15,99 61 7 16,0 0-1-16,10-2 30 16,10 1-11-16,6 2-14 15,10-3-13-15,0-3-7 0,0 4-3 16,21 2-4-1,6 8 3-15,9 8-14 0,9 9-14 16,7 0 0-16,1 12-8 16,-1 14-12-16,-6 1-38 15,-13 3-78-15,-14-4-195 16</inkml:trace>
  <inkml:trace contextRef="#ctx0" brushRef="#br0" timeOffset="191187.22">13004 8122 592 0,'0'0'37'0,"0"0"24"16,0 0 17-16,0 0-46 15,0 0 47-15,0 0-25 0,0-45-3 16,0 43-16 0,0 1-13-16,0 1-2 15,0-3-15-15,0 3-3 0,0 0-2 16,0 0-1-16,0 0 0 16,0 9-21-16,0 21-7 15,0 21 29-15,0 18-2 16,-4 13 1-16,0 6 1 15,1-2 0-15,-7-9 4 16,1-13-3-16,-4-7-2 16,-2-9 1-16,0-9 0 15,-1-12 0-15,6-8 0 16,0-11-3-16,9-7 0 16,-3-1-2-16,4 0 5 0,0-4 13 15,0-20 23 1,0-9-34-16,15 3 3 15,1 0 14-15,1 9 0 0,3 3-4 16,0 6-11-16,2 3-3 16,3 2-1-16,5 2 0 15,1 5-3-15,6 0-10 16,1 0-7-16,2 3-15 16,4 7 17-16,-5 1-22 15,-12-3-3-15,-1-1 3 16,-16-2-32-16,-5-5-82 0,-5 0-32 15</inkml:trace>
  <inkml:trace contextRef="#ctx0" brushRef="#br0" timeOffset="191487.13">12752 8326 581 0,'0'0'77'0,"0"0"-28"16,0 0 2-16,0 0 22 16,-85-103-39-16,66 83 27 15,8-2-14-15,0 0-4 16,7 0-9-16,4-3-22 16,0 4-6-16,5-2-6 0,14 3-1 15,2 2 1-15,10 2-1 16,10 1-8-16,12 3 6 15,9 9-12-15,5 3 0 16,7 0-36-16,-3 3-22 16,-1 17-59-16,-5 5-98 15</inkml:trace>
  <inkml:trace contextRef="#ctx0" brushRef="#br0" timeOffset="191969.3">13572 8600 610 0,'0'0'159'0,"0"0"-101"15,0 0 17-15,0 0-50 16,0 0 19-1,0 0-20-15,-1-56-6 0,-9 54-3 16,-1 2-5-16,-9 0-10 16,-8 0 0-16,-7 14-5 15,0 7 4-15,3 8 1 16,10-1-4-16,4 3 4 16,10 1-2-16,8-1-2 15,0-1 4-15,0-2-1 16,12-4 1-16,12-5-4 15,13-2-23-15,11-7-16 16,12-10-83-16,0 0-248 0</inkml:trace>
  <inkml:trace contextRef="#ctx0" brushRef="#br0" timeOffset="192505.07">14025 8554 664 0,'0'0'141'0,"0"0"-69"15,0 0-28-15,0 0 13 16,0 0-13-16,0 0 1 16,0 0-16-16,-22-19-19 15,22 19-9-15,0 0-1 16,5 0-2-16,25 0-1 15,11 0 1-15,13 0 3 16,4 0-2-16,2 0-8 0,1 5-31 16,-2 1-6-1,-1-1-58-15,-7-3-89 0,-17-2-235 16</inkml:trace>
  <inkml:trace contextRef="#ctx0" brushRef="#br0" timeOffset="192720.87">14106 8692 636 0,'0'0'124'16,"0"0"-105"-16,0 0-19 16,0 0 0-16,0 0 9 15,0 0 56-15,104 5-7 16,-36-5-52-16,4 0-6 0,-5 0 0 15,-4 0-29-15,-14 0-102 16,-16-9-223-16</inkml:trace>
  <inkml:trace contextRef="#ctx0" brushRef="#br0" timeOffset="193189">13788 8154 538 0,'0'0'38'16,"0"0"7"-16,-44-98 29 0,44 68-2 16,0 0-20-16,4 5-2 15,17 4-12-15,3 6-19 16,0 7-14-16,-1 6-4 15,-1 2-1-15,-1 0-1 16,1 22 0-16,7 4 0 16,7 11 0-16,8 4-3 15,7 0 4-15,5-3-2 16,7-8-8-16,-4-6-12 16,-2-7-17-16,-6-10 2 15,-5-7 20-15,-14 0 17 16,-6-9 0-16,-9-14 23 15,-8-6 8-15,1-8 28 16,-10-2-17-16,0 0-7 16,0 1 19-16,0 10-22 0,-6 4-5 15,1 10 1-15,1 4-25 16,4 7-2-16,0 3-1 16,0 0-26-16,0 1-55 15,0 23 17-15,20 13 43 16,1 5-67-16,10 2-114 15,-3-5-434-15</inkml:trace>
  <inkml:trace contextRef="#ctx0" brushRef="#br0" timeOffset="194253.62">15099 8215 596 0,'0'0'74'0,"0"0"45"16,0 0-71-16,0 0-7 15,0 0 1-15,0 0 6 16,0-43-18-16,0 42 9 16,0-2-22-16,0 3-1 15,0 0 3-15,0 0-7 0,0 0-11 16,0 0-1 0,0 0 0-16,0 13-13 15,-4 17 2-15,2 18 11 0,-6 9 0 16,6 4-3-1,-3-1 3-15,-1-4 0 0,-4-11 0 16,-4-2 0-16,-4-10-2 16,-3-4-11-16,-4-7-4 15,4-6-4-15,5-8 11 16,7-7 7-16,5-1 3 16,4 0 1-16,0 0 11 15,0 0 21-15,14-2 5 16,12-11-29-16,9 3-8 0,1 2-1 15,4 1 1 1,4 3-1-16,-5 1 0 16,0 1-3-16,-12 2-27 0,-5-2-33 15,-3 1-33-15,-13-4-115 16,-6-4-226-16</inkml:trace>
  <inkml:trace contextRef="#ctx0" brushRef="#br0" timeOffset="194462.6">14838 8319 804 0,'0'0'117'15,"0"0"-24"-15,-26-94-57 16,26 74-16-16,0 1-10 16,10 5-6-16,7 2 1 0,8 6-3 15,8-1-2-15,8 7-2 16,7 0-1-16,8 0-21 15,10 0-11-15,3 13-34 16,8 1-41-16,0-2-117 16</inkml:trace>
  <inkml:trace contextRef="#ctx0" brushRef="#br0" timeOffset="194803.53">15582 8382 765 0,'0'0'56'16,"0"0"-56"-16,0 0 0 0,0 0 4 16,0 0 42-16,-42 103-9 15,33-68-14-15,3 1-2 16,6-2-3-16,0-3-8 15,0-6-3-15,0-3 1 16,0-5-7-16,10-5 1 16,-3-4-2-16,2-2 3 15,-3-1-1-15,4-2-2 0,5-1 6 16,8-2-6-16,6 0 3 16,7 0-3-16,0 0-38 15,-2-3-73-15,-6-13-151 16</inkml:trace>
  <inkml:trace contextRef="#ctx0" brushRef="#br0" timeOffset="195069.91">15737 8530 892 0,'0'0'58'16,"0"0"25"-16,0 0-49 0,-125-84-17 15,89 59 14-15,5-1 26 16,7 4-29-16,13 2-7 16,7 0-21-16,4-1 0 15,8-3-2-15,14 2-3 16,13 3-7-16,6 7-7 16,2 7-11-16,-2 5-22 15,0 0 8-15,-2 0-16 16,-4 7-30-16,-3 5-49 15,-7 2-109-15</inkml:trace>
  <inkml:trace contextRef="#ctx0" brushRef="#br0" timeOffset="196503.86">11575 9273 538 0,'0'0'85'16,"0"0"6"-16,0 0 6 0,0 0-79 16,0 0 3-16,0 0-5 15,0-52 39-15,0 52-22 16,0 0-19-16,0 0-13 15,0 0 0-15,4 0-2 16,12 20-7-16,8 17 8 0,7 9-2 16,1 13 2-1,1 8-1-15,-2 6-1 0,-1 3 2 16,-3 1 0 0,-10-3-9-16,-2-12-12 15,-9-9 3-15,-4-15 1 0,-2-14 10 16,0-13 3-16,0-7-2 15,0-4 6 1,0 0 5-16,3-6 57 0,7-20-13 16,5-16-42-16,7-14-6 15,4-6 11-15,4-10 4 16,6-2 1-16,-2 1-7 16,1 2-9-16,-4 9 0 15,-6 9 3-15,-5 16-4 16,-8 11 0-16,-3 12 0 0,-6 9 0 15,-3 5-1-15,3 0-5 16,-3 0-67-16,0 15-28 16,0 11 67-16,0 9-62 15,0 2-31-15,0 2-72 16</inkml:trace>
  <inkml:trace contextRef="#ctx0" brushRef="#br0" timeOffset="197019.47">12351 9693 544 0,'0'0'104'0,"0"0"-37"15,0 0-13-15,0 0-4 16,0 0-12-16,0 0 2 16,25-78-19-16,-25 69 29 0,0-1-49 15,0 2 10 1,-10 7-2-16,0 1 0 0,-1 0-2 16,-8 0-7-16,-4 9-1 15,-2 15-1-15,-1 6 2 16,9 8-1-16,2 2 1 15,6 5-4-15,6 0 3 16,3-7 1-16,0-2-1 16,5-6 1-16,17-3-1 15,6-7 1-15,12-4 0 0,12-10-27 16,4-6-70 0,-3 0-113-16,-5-6-212 0</inkml:trace>
  <inkml:trace contextRef="#ctx0" brushRef="#br0" timeOffset="197335.53">12672 9634 604 0,'0'0'107'0,"0"0"34"16,0 0-58-16,0 0-64 16,0 0 18-16,0 0-22 15,0-24-15-15,0 25-5 16,0 19-4-16,0 6 6 0,-9 8 4 15,2 3-1 1,-3-1 0-16,1-1 4 0,3-1 0 16,-1-7 3-16,5-5-6 15,-1-1-2 1,3-5 1-16,0-6 0 0,0-3 2 16,3 0-1-16,9-3-2 15,6-2 3-15,5-2-2 16,5 0 5-16,7 0-5 15,-1-6-28 1,1-2-42-16,-3-5-84 0,-8 1-150 16</inkml:trace>
  <inkml:trace contextRef="#ctx0" brushRef="#br0" timeOffset="197586.06">12845 9757 787 0,'0'0'144'0,"0"0"-72"16,0 0-33-16,0 0-9 16,-116-91 9-16,96 75-19 15,4 0-5-15,7 4-7 16,3-2-8-16,5-2 0 16,1 1 0-16,0 1 0 15,15-1-21-15,11 3-13 16,8 5-5-16,6 4-4 15,3 3-14-15,1 0-29 0,-2 3-10 16,-5 6-92 0</inkml:trace>
  <inkml:trace contextRef="#ctx0" brushRef="#br0" timeOffset="198037.4">13217 9691 483 0,'0'0'118'0,"0"0"-84"15,0 0-9-15,0 0-15 16,0 0 56-16,0 0-30 16,-20-3-20-16,20 3 6 15,0 0 12-15,0 0 6 16,0 0 8-16,0 0-10 0,0 0-11 15,0 0-18-15,0 0 2 16,0 0-9-16,0 0-2 16,4 0 2-16,16 0-2 15,9 0-2-15,6 2 2 16,1 1 0-16,-5 4-28 16,2 0-30-16,-7-3-62 15,-7-1-142-15</inkml:trace>
  <inkml:trace contextRef="#ctx0" brushRef="#br0" timeOffset="198244.83">13224 9865 877 0,'0'0'102'0,"0"0"-101"16,0 0-1-16,0 0 12 15,0 0 6-15,0 0-9 16,76 0-9-16,-42 3-2 16,2 6-19-16,9-1-47 15,-4-1-65-15,-2-7-209 16</inkml:trace>
  <inkml:trace contextRef="#ctx0" brushRef="#br0" timeOffset="201017.7">13862 9285 648 0,'0'0'18'15,"0"0"112"-15,0 0-92 16,0 0 37-16,0 0-28 15,-9-93-21-15,9 88 36 16,4 3-41-16,1 0-19 16,5 2-2-16,7 0 0 15,7 18-7-15,2 12 3 0,-2 12 1 16,-5 12-2 0,2 3-4-16,-5 4 3 0,3-2-9 15,2-5 2-15,-5-4-3 16,-1-10-6-1,-4-10 8-15,-2-13 8 0,-6-10-1 16,-1-7 6-16,-2 0 1 16,1 0 2-16,4-11 25 15,3-19 2-15,6-13-28 16,6-8 3-16,1-5-3 16,5-5 5-16,0-8 17 15,2 1-16-15,-2 0-6 16,-2 8-2-16,-4 12 1 0,-9 14 0 15,-1 15 0-15,-5 9 1 16,-5 9-1-16,2 1-2 16,1 0-40-16,-3 23-66 15,0 13 81-15,0 12-36 16,0 3-90-16,-9 3-139 16</inkml:trace>
  <inkml:trace contextRef="#ctx0" brushRef="#br0" timeOffset="201284.87">14548 9482 639 0,'0'0'49'0,"0"0"52"16,0 0-45-16,0 0-9 0,0 0-4 15,0 0-31-15,-42-75-12 16,17 75 0-16,3 16-2 15,-3 8 0-15,5 4 0 16,5 2 0-16,7 6 2 16,6 0-3-16,2 2 0 15,2-1-4-15,19-3-12 16,11-9-22-16,11-4-34 16,10-13-59-16,8-8-47 15</inkml:trace>
  <inkml:trace contextRef="#ctx0" brushRef="#br0" timeOffset="201484.45">15082 9511 608 0,'0'0'212'15,"0"0"-105"-15,0 0-37 16,0 0-26-16,0 0-25 0,0 0-17 16,-99-28-2-16,72 48-1 15,5 5-1-15,5 7 0 16,6 4 0-16,6 4 2 15,5 5-1-15,1-2 1 16,25-1-6-16,9-9-29 16,9-2-25-16,6-11-62 15,-3-15-128-15</inkml:trace>
  <inkml:trace contextRef="#ctx0" brushRef="#br0" timeOffset="201694.02">15359 9666 850 0,'0'0'129'0,"0"0"-86"15,0 0-30-15,0 0-7 16,0 0-4-16,0 0-1 16,130-26 2-16,-73 26-6 15,-1 12 2-15,-8-1-29 16,-4 0-15-16,-6 1-42 0,-12-7-104 15,-8-5-264 1</inkml:trace>
  <inkml:trace contextRef="#ctx0" brushRef="#br0" timeOffset="202168.72">16352 9171 794 0,'0'0'117'0,"0"0"-62"15,0 0-53-15,0 0-2 16,0 0-5-16,0 0 5 16,8 107 6-16,-8-48 5 15,0 4-1-15,0-1-5 16,0-3 1-16,-7-6-5 16,2-10 1-16,2-13 0 15,-4-10-4-15,4-9 2 16,-2-8 0-16,2-3 2 15,3 0 1-15,0 0 7 0,0 0 19 16,0 0 8 0,0-12-11-16,15-3-26 0,15-3 0 15,6 9-2-15,7 0-13 16,7 6-14-16,-1 3-24 16,-1-4-39-16,-10-3-96 15,-14-5-205-15</inkml:trace>
  <inkml:trace contextRef="#ctx0" brushRef="#br0" timeOffset="202391.55">16187 9268 748 0,'0'0'89'15,"0"0"36"-15,0 0-74 16,0 0-34-16,0 0-4 15,0 0-13-15,15-83 0 16,22 81-2-16,9 2 2 16,7 0-1-16,7 0-1 15,3 7-5-15,5 7-42 16,1 5-54-16,-3-7-119 16,-8-4-332-16</inkml:trace>
  <inkml:trace contextRef="#ctx0" brushRef="#br0" timeOffset="202658.67">16985 9452 663 0,'0'0'113'15,"0"0"-54"-15,0 0-13 16,-123 14 6-16,101 0 10 15,1 3-49-15,11 5-3 16,1 2-9-16,9 3 0 16,0 2-1-16,9 4 1 15,16 1-1-15,11-4 5 16,5-1-4-16,6-7-1 16,6-5-26-16,4-4-54 0,-3-13-155 15</inkml:trace>
  <inkml:trace contextRef="#ctx0" brushRef="#br0" timeOffset="203167.57">17554 9113 623 0,'0'0'103'16,"0"0"-9"-16,0 0-50 0,0 0-26 16,0 0 24-1,0 0-24-15,-47-1-17 0,20 33 6 16,0 14 0-16,3 11 9 15,7 5-3-15,10 5-2 16,7 2 0-16,7 2-9 16,24 3 5-16,15 0-3 15,10-3-1-15,8-8 0 16,8-13-3-16,2-15-3 16,0-8-47-16,-4-18-54 15,-15-9-174-15</inkml:trace>
  <inkml:trace contextRef="#ctx0" brushRef="#br0" timeOffset="203417.54">18052 9248 708 0,'0'0'123'0,"0"0"-28"16,0 0-51-16,0 0 6 15,0 0 16-15,0 0-31 16,-12-24-35-16,9 51-7 16,3 14 7-16,0 8 1 15,3 10-1-15,12 1 0 16,-3 8 1-16,-8 0-2 16,-4 2 1-16,-6-1-48 0,-34-10-61 15,-10-20-164-15</inkml:trace>
  <inkml:trace contextRef="#ctx0" brushRef="#br0" timeOffset="203786.3">18035 9288 693 0,'0'0'25'0,"6"-89"42"16,3 54-42-16,3 1 20 15,3 7 29-15,5 7-22 16,6 5-27-16,6 7-24 0,0 8-1 16,-1 0 0-1,-1 4-3-15,-15 16 1 0,-10 9 1 16,-5 6-9-16,-18 5-2 16,-21 5 3-16,-9 1 1 15,-3-1 4-15,0-6 3 16,9-7-2-16,15-11 3 15,14-7 0-15,11-7 0 16,2 2-1-16,7 0 0 16,25 3 1-16,8 8 1 15,9 4-1-15,2 5 0 16,-1 1-1-16,2 1-9 0,-6 0-7 16,-2-2-30-1,-5-6-26-15,-13-5-112 0</inkml:trace>
  <inkml:trace contextRef="#ctx0" brushRef="#br0" timeOffset="204050.29">18607 9529 714 0,'0'0'210'0,"0"0"-102"15,0 0-59-15,0 0-24 16,0 0-3-16,0 0 18 0,-22-54-39 15,-4 54-1 1,-5 17-1-16,0 10-1 0,6 5 2 16,9 7-1-16,6 3 0 15,10 0 0-15,0-1-1 16,0-4-1-16,17-7-6 16,9-5-37-16,9-6-15 15,6-10-44-15,1-9-190 16</inkml:trace>
  <inkml:trace contextRef="#ctx0" brushRef="#br0" timeOffset="204227.94">18858 9483 843 0,'0'0'95'15,"0"0"-83"-15,0 0-9 16,0 0 10-16,0 0 4 0,0 0-15 15,128-5-1-15,-80 16 0 16,3-1-1-16,1 2-15 16,2-9-94-16,-9-3-175 15</inkml:trace>
  <inkml:trace contextRef="#ctx0" brushRef="#br0" timeOffset="204445.92">19179 9241 852 0,'0'0'94'0,"0"0"-76"15,0 0-14-15,0 0-5 16,0 0 1-16,0 0 0 16,-33 83 5-16,31-35 3 15,2 7-8-15,0 3 0 16,8 4 0-16,2 1-1 15,0-10-45-15,-2-20-170 16</inkml:trace>
  <inkml:trace contextRef="#ctx0" brushRef="#br0" timeOffset="204691.66">19432 9270 742 0,'0'0'159'0,"0"0"-159"15,0 0-7-15,0 0 7 16,0 0 46-16,0 0 6 16,11 119-29-16,1-79-10 15,-1 0-12-15,1 0 2 16,-9-2-3-16,-3-3-2 15,-3-7-88-15,-25-18-128 0</inkml:trace>
  <inkml:trace contextRef="#ctx0" brushRef="#br0" timeOffset="205050.22">19501 9171 752 0,'0'0'34'0,"0"0"53"16,0 0-58-16,0 0-2 16,105-71-13-16,-85 71-14 15,-4 1 0-15,-1 17-1 16,-10 7 1-16,-5 5-2 16,0 7 2-16,-26 1-4 15,-14 5 3-15,-9-6-2 0,-1-3-2 16,9-9-2-16,12-10 5 15,14-6 0-15,11-6-1 16,4-2 2-16,0 2 1 16,0 1-1-16,19 5 0 15,7 5 1-15,5 0 1 16,1 4-1-16,-4 1 0 16,1 0-8-16,2-2-36 15,1-6-83-15,-6-5-265 0</inkml:trace>
  <inkml:trace contextRef="#ctx0" brushRef="#br0" timeOffset="205308.54">19754 9415 829 0,'0'0'106'0,"0"0"-100"16,0 0-6-16,0 0-2 15,0 0-1-15,0 0 3 16,1 84 11-16,4-50-5 16,0-5 15-16,0-4-4 15,0 1 4-15,7-5-1 0,-6-1-12 16,4-3-2-16,-1-4-4 16,-2-2-2-1,7 1 2-15,1-4-2 0,7 1-29 16,5-9-86-16,3 0-365 15</inkml:trace>
  <inkml:trace contextRef="#ctx0" brushRef="#br0" timeOffset="205582.99">19936 9551 721 0,'0'0'224'15,"0"0"-134"-15,0 0-12 16,0 0-34-16,0 0-9 0,-73-89-23 16,48 70 0-16,1-4-6 15,7 3-6-15,0 3 6 16,5 2-6-16,9 1-9 16,3 1-6-16,0 4 6 15,3-1-17-15,22 3-7 16,14 1-37-16,11 6 5 15,12 0-30-15,5 0-132 16,1 0-115-16</inkml:trace>
  <inkml:trace contextRef="#ctx0" brushRef="#br0" timeOffset="205900">20274 8968 697 0,'0'0'133'16,"0"0"-91"-16,0 0 5 16,0 0 20-16,0 0-18 15,0 0-45-15,27 4-4 16,4 23 0-16,6 16 0 15,2 11 0-15,-7 15 0 0,-9 14 2 16,-9 5 0 0,-14 6 1-16,0 9-1 0,-26-2-2 15,-14-1 0-15,-11-10 0 16,-19-15 0-16,-21-11-40 16,-20-22-102-16,-13-17-283 15</inkml:trace>
  <inkml:trace contextRef="#ctx0" brushRef="#br0" timeOffset="209869.86">21715 2848 786 0,'0'0'3'0,"0"0"69"16,0 0 20-16,0 0-39 15,0 0-18-15,0 0-2 16,0-37-6-16,0 37-14 15,0 0-13-15,0 0 0 16,0 0-5-16,0 10-1 0,0 13-7 16,0 20 11-16,0 11 1 15,0 10-3-15,3 6 3 16,-1 1-2-16,-2 2 2 16,0 1-5-16,0 2 2 15,-2-2 4-15,-6 2-2 16,1-3-5-16,2-4 5 15,-5 0-5-15,2-1 2 16,-2-5-1-16,2 0-4 16,-1-3 7-16,-1-3 2 15,3 5-4-15,-7 4 2 16,3 5 1-16,0 4 1 0,1-2-1 16,0-2 2-16,6-4-2 15,4-2 6 1,0-1-8-16,0 3 8 0,0-2-8 15,0-1 3-15,0-4 1 16,0-7-3-16,-12-2 3 16,-3-3-3-16,3 2 3 15,4-3-5-15,1 1-1 16,2 1-7-16,0 0-4 16,4 1 7-16,1-1-1 15,0 1 8-15,0 1 3 0,0 2-3 16,0 5 1-1,0 1 2-15,0 0 0 0,0-1-2 16,-10-10 2 0,0 0-1-16,0-3 1 0,6 1 0 15,2 0 0-15,2-1-1 16,0 0-12-16,0 2 6 16,0 1 4-16,0-1 3 15,0 2 0-15,0-2-3 16,0 0 3-16,0 1-1 15,0-2 2-15,10-2-1 16,0-1 0-16,-1-4-1 16,-2-2 1-16,-6-2-1 15,-1-3 6-15,0 0-9 0,0-4 8 16,0 0-4 0,-5-5 1-16,-1 2 2 0,0 0-3 15,2 7 0-15,3 5 0 16,1 6 0-16,0 9 0 15,0-5 0-15,0 5 0 16,0-2 0-16,-8-8 0 16,3-2 0-16,-2-6 0 15,2-4 0-15,-1 1 0 16,-3-1 0-16,3 4 0 16,1-2 0-16,0 1 0 15,3 2 1-15,0 1 0 16,2 1-2-16,0 4 2 15,0 1-1-15,5 6 0 16,4 0 0-16,-7 0-1 0,-2-5 1 16,0-3 0-16,0-6 0 15,0 0 0-15,-2-4 0 16,-3-5 1-16,1 3-1 16,4-4 0-16,-1-1-1 15,-1 1 1-15,0-2 0 16,-1 1 1-16,0 0-1 15,-2 1 0-15,-2 5 0 16,2 1 0-16,3 3 0 16,-4 7 1-16,3 0-2 0,-1 3 2 15,-4-1-2 1,3-3 1-16,-4-2 0 16,0-1 0-16,0-1 0 15,-1 5 1-15,2 0-1 16,3 3 0-16,-4 1 0 0,3 3-1 15,2-2 2-15,-2-2-2 16,-3-1 2-16,-2-2-1 16,0 1 0-16,1 0-1 15,1 0 1-15,1-2 0 16,2-2 0-16,-1-5 0 16,0-1 0-16,4-5 0 15,0-2 0-15,1-2 0 0,-1 0-1 16,3 0 1-1,-4 0 1-15,3 0-1 16,-3 0 0-16,2 1 0 0,-2 4 0 16,4 1 0-16,0 2 0 15,0 3 0-15,0-2 0 16,0 2 0-16,5 1 7 16,0 3 10-16,0-5-3 15,-5 0-6-15,0 1 8 16,0-7-5-16,0 0-1 15,5-1-7-15,-2 1 1 16,4 5 0-16,-1-1-2 16,2 4 2-16,-1-2-3 15,5-1 6-15,-6 3 1 16,-1-6-5-16,1 1-1 0,-3-4 0 16,-2 3 0-16,0-1 1 15,-1-3-3-15,0-1-1 16,0-2 1-16,0-5 0 15,0 0 0-15,0-1 1 16,0-2-1-16,0 1-14 16,0-1-25-16,-1-1-31 15,1-5-67-15,0-7-97 16</inkml:trace>
  <inkml:trace contextRef="#ctx0" brushRef="#br0" timeOffset="213965.06">28741 1838 577 0,'0'0'76'0,"0"0"-8"15,0 0-32-15,0 0-20 16,0 0-12-16,0 0 4 15,0 0 24-15,0-6 10 16,0 6-15-16,0 0-7 16,0 0-13-16,0 0 1 15,0 0-8-15,0 0 0 0,0 0-1 16,0 5-1-16,0 12 2 16,0 8 0-16,0 4 0 15,-9 6 0 1,-2 6 1-16,-4 5-1 0,2 2-2 15,3 4 2-15,0-1 0 16,4 1 0-16,1 8 0 16,0 4 0-16,0 6 0 15,-5 7 0-15,4-1 3 16,1 1 3-16,-1 0-1 16,3 0 5-16,3 2 1 15,0-3 16-15,0-1-19 16,9-2-8-16,-3-4 7 15,-2 6-4-15,-4-2-2 0,0 2-1 16,0 1 3-16,0-4 4 16,-8 0-2-16,6-4-1 15,-2-2-3-15,4-2 1 16,0-2 4-16,0 6-5 16,0 3 0-16,0 6 0 15,-2 1-1-15,-2-2 1 16,-5-1-1-16,4-6 0 15,-2 4 1-15,-2-4-1 16,7 4-1-16,-2 0 1 16,4-2 5-16,0-1-5 15,0 0 0-15,0 0 0 16,0-4 0-16,0 1-4 0,0-2 4 16,-1 0 0-16,-8 0 0 15,-2-1 0-15,1 0 1 16,-2 4-1-16,-1 1 6 15,1-2-5-15,6-1-1 16,-3-9 0-16,4 0 0 16,3-2 0-16,-2 4 0 15,4 3 0-15,0 4 0 16,0-2 0-16,0 3 1 16,0 1-2-16,0-1 2 0,0 2-1 15,4-1 0 1,-4-1 1-16,0-3-1 15,0-5 0-15,0-5 0 0,-4-9 0 16,4 0 1-16,-4-4 0 16,4-4-1-16,0 1 0 15,0-5 0-15,0 3 1 16,0 3-1-16,10 6 0 16,-1 0 1-16,-1 1 5 15,-1-4-5-15,-6-7 0 16,1-1-1-16,-2-12-1 15,0-3-18-15,0-7-52 16,-12-9-57-16,-9-3-178 16</inkml:trace>
  <inkml:trace contextRef="#ctx0" brushRef="#br0" timeOffset="-214531.07">26032 7222 542 0,'0'0'64'0,"-102"21"-62"16,50-5-2-16,-2-2 0 15,-3-3 0-15,5-4 0 16,11-5 9-16,15-2 142 15,12 0-56-15,12 0-47 16,2 0-37-16,0 0-9 16,0 1-2-16,16 1-4 15,10 0 3-15,10-2 1 16,2 0 0-16,8 0 2 16,5 0 2-16,13 0-2 15,15 0 1-15,9 0-3 0,11 0 0 16,8 0 2-16,3 0-2 15,11 0-1-15,12 0 0 16,6 0 2-16,9 0 1 16,9 0-2-16,9 0 2 15,14 7-1-15,4 0 0 16,12-1 3-16,6-1-4 16,6 0-5-16,5 0 5 15,0 1 2-15,6-1 1 16,-6 3-3-16,-2-3 0 0,-1 2 0 15,-4 0 0-15,-1 2-1 16,3 1 1-16,6-1-2 16,2 2 2-16,-6-4 1 15,1-5-1-15,-8-2-4 16,-2 0 2 0,-7 0 0-16,-3 0 2 0,-1 0 0 15,-3 0 1-15,3 5 0 16,3 5-1-16,0 2 0 15,10 2-2-15,3 1 2 16,9 0-1-16,6-1 1 16,-1-1 0-16,12-6 0 15,0-4 2-15,-1-1-2 0,-7 0 62 16,-11 5 5 0,-19 3-38-16,-12 6-23 0,-5 1-6 15,-3 0 0-15,-2-2-10 16,-4 0-9-16,-12 2 6 15,-20 0-2-15,-24 1 13 16,-24-6-3-16,-26-3 5 16,-19-2 0-16,-17-3 1 15,-11-2-1-15,-13-1 14 16,-2-1 1-16,0 2-1 16,0-2-10-16,0 2-4 15,0 1-1-15,0 4-2 16,-2 3 3-16,-13 2-7 15,-5-2-4-15,-8-1-19 0,-2-4-49 16,-2-5-115-16</inkml:trace>
  <inkml:trace contextRef="#ctx0" brushRef="#br0" timeOffset="-213498.99">37388 8145 632 0,'0'0'109'16,"0"0"-16"-16,0 0-46 15,0 0-29-15,0 0-10 16,0 0 1-16,0 0 7 0,-26-38 2 16,22 38-8-16,4 0-10 15,-4 0 0 1,-7 0 0-16,-10 21-8 0,-7 5 8 16,-7 10 0-16,3-1 4 15,2 3-4-15,2-1 0 16,2 2 0-1,-4 8 0-15,0 0-3 0,1 3 3 16,-5-3 0-16,2-9-13 16,1-9-62-16,6-12-112 15,10-13-112-15</inkml:trace>
  <inkml:trace contextRef="#ctx0" brushRef="#br0" timeOffset="-213314.93">37000 8217 708 0,'0'0'76'15,"0"0"-59"-15,0 0-15 16,0 0-2-16,0 0-8 16,0 0 6-16,102 28 1 15,-55 13-6-15,10 14-21 16,5 1-56-16,-5-11-166 15</inkml:trace>
  <inkml:trace contextRef="#ctx0" brushRef="#br0" timeOffset="-211980.72">26719 2066 475 0,'0'0'84'0,"0"0"-41"15,0 0-34-15,0 0-5 16,0 0-3-16,0 0 12 16,73-47 0-16,-58 45 2 15,6 2 5-15,1 0-3 16,3 2-8-16,5 14 9 16,7 3-17-16,-5 0 0 15,4 1-1-15,-1-3 0 16,-2-3 0-16,-7-6-1 15,-1-3 1-15,1-5-5 16,2 0 4-16,-2 0 0 16,-1-17-5-16,-5-3-1 15,-3-2-1-15,-2-2 4 0,-5 5 4 16,-5 3 29 0,-5 6 33-16,0 6 11 0,0 4-19 15,0 0-21-15,0 0-32 16,0 0-1-1,-6 14-11-15,-14 20 10 0,-1 6 1 16,-3 7-4-16,3 3 4 16,6 0 0-16,1-1 3 15,0 1-3-15,1-4-2 16,0 1-56-16,2-7-72 16,2-6-108-16</inkml:trace>
  <inkml:trace contextRef="#ctx0" brushRef="#br0" timeOffset="-206531.99">27199 2083 184 0,'0'0'357'16,"0"0"-282"-16,0 0-55 16,0 0 22-16,0 0 20 15,0 0 4-15,0 0-18 16,0 0 7-16,0-62-39 16,0 57 25-16,0 1-15 15,0 1 8-15,0-1-4 16,0 1-19-16,0 1-6 15,0-3-1-15,0-1 3 0,0 1 0 16,0 1-2-16,0 3-2 16,0 1 3-16,0 0-4 15,0 0-2-15,0 0-4 16,0 0 3-16,-3 10-20 16,-9 17 3-16,-2 13 18 15,0 9 0-15,4 7-1 16,0 0-1-16,3-1 2 15,-2-6 1-15,-1-6-1 16,4-6-1-16,-3-6 1 16,-1-8 0-16,3-6 0 15,-2-3 0-15,1-1 0 16,-2-6 0-16,0-2-1 0,-1 0-1 16,1-2 2-1,1-1 0-15,2-2-4 0,2 0 4 16,2 0 4-16,3 0-3 15,-1 0 0-15,0 0 0 16,-2 0 1-16,1 0-1 16,2 0 2-16,0 0 1 15,0 0 5-15,0-2-7 16,22-2 1-16,21-5-3 16,17 0-1-16,10 4 1 15,5 4-4-15,-5 1-8 16,-10 0-15-16,-17 0-10 15,-13 0-15-15,-12 0-25 16,-16 0-55-16,-2 0-116 0</inkml:trace>
  <inkml:trace contextRef="#ctx0" brushRef="#br0" timeOffset="-206105.1">26744 2130 558 0,'0'0'32'0,"0"0"-30"16,0 0 9-16,0 0 17 0,0 0 23 15,0 0 38 1,-4-6-24-16,4 5-19 0,0-2 4 16,0 0-20-16,0 2-17 15,0-2 8-15,12-2-21 16,23 2-2-16,12-6-8 16,16 5 0-16,4-3 9 15,9 0-3-15,0 0-6 16,-4-3 7-16,-4 2 1 15,-10-1 1-15,-15 0 1 16,-9 4-3-16,-10 0 3 0,-12 4 0 16,-7 1-1-16,-1 0-3 15,-2 0-71 1,2 0-62-16,0 6 18 0,1 3-75 16</inkml:trace>
  <inkml:trace contextRef="#ctx0" brushRef="#br0" timeOffset="-205518.56">27784 2302 442 0,'0'0'87'16,"0"0"-72"-16,0 0 2 15,0 0 43-15,0 0 8 16,0 0 19-16,0-11-52 15,0 8-1-15,0 0-2 16,0 3-16-16,0-1-13 16,0 1 11-16,0 0-13 15,0-2 3-15,-3 1 1 0,0-1-5 16,1 2 0-16,2 0-1 16,-3-2 0-16,3 2 1 15,0 0-1-15,-5-2-3 16,1 2 4-16,-2 0-2 15,-4 0 2-15,-1 0-1 16,-4 0 1-16,-4 0 0 16,-3 0 0-16,-6 13-1 15,-2 3-2-15,-1 3 2 16,0 7-2-16,3 1 3 0,8-2 0 16,10 1-5-1,10-2 4-15,5 1 1 16,39-2 0-16,22-3 3 0,17-4 1 15,5-4-4 1,-3-6-20-16,-9 0-76 0,-18-6-89 16,-16 0-255-16</inkml:trace>
  <inkml:trace contextRef="#ctx0" brushRef="#br0" timeOffset="-203351.04">36860 8014 443 0,'0'0'160'15,"0"0"-136"-15,0 0 5 16,0 0 53-16,0 0-10 15,0 0-26-15,0-5-30 16,0 5-2-16,0 0-10 16,0 0-4-16,0 0-1 15,0 0 0-15,0 0 2 16,0 0-1-16,0 0 0 16,0-2 2-16,0 2-2 15,0 0 0-15,0 0 0 0,0 0 3 16,0 0-3-16,0 0-5 15,0 0 2 1,0 0 3-16,0 0 2 0,0 0-1 16,0 0-1-16,0 0 0 15,0 0-1-15,0 0 3 16,0 0-1-16,0 0-1 16,0 0 0-16,0 0 2 15,0 0-2-15,0 0 0 16,0 0-1-16,0 0 2 15,0 0-1-15,0 0 0 0,0 0 0 16,0 0-2-16,0 0 2 16,0 0 0-1,0 0 5-15,0 0-5 0,0 0-3 16,0 0 3-16,0 0 0 16,0 0-2-16,0 0 2 15,0 0 10-15,0 0 11 16,0 0-3-16,0 0-2 15,0 0-10-15,0 0-5 16,0 0-1-16,0 0 0 16,0 0 0-16,0 0-1 15,0 0-1-15,0 5-4 16,0 21 6-16,7 10-1 16,1 9 0-16,7 10 1 0,5 8 0 15,5 9-1-15,-3 1 1 16,-2-1 1-16,-9-4-1 15,-4-13 1-15,-5-11-4 16,-1-11 6-16,-1-12-3 16,0-11 0-16,0-3 0 15,2-4 0-15,-2-3 0 16,3 0 8-16,-3 0 51 16,3 0 5-16,4-14-13 15,8-9-26-15,3-8-21 16,7-6 5-16,1-7-4 15,6-9-5-15,-2-10 2 16,4-8-8-16,0-2 0 16,-4-5 2-16,-2 1 4 15,2 8 2-15,-3 7-2 0,-5 12 15 16,-4 13-10-16,-5 8 23 16,-3 9-10-16,3 3-5 15,-7 6-6-15,0 4-7 16,-1 4-1-16,-5 1 0 15,0 2-5-15,0 0-4 16,0 0-21-16,0 0-14 16,0 0-6-16,0 11 16 15,0 6 11-15,0 3-46 16,0 3-37-16,0-7-95 16,0-2-174-16</inkml:trace>
  <inkml:trace contextRef="#ctx0" brushRef="#br0" timeOffset="-202918.2">37616 8339 575 0,'0'0'43'0,"0"0"10"0,0 0 21 15,0 0-10-15,0 0-12 16,0 0-16-16,0 0-33 16,2-20 9-16,-15 20 11 15,-7 0-23-15,-1 0 0 16,-5 0 1-16,-4 7-1 15,5 12 5-15,2 5-3 16,5 7-2-16,3 1 3 16,6 2 1-16,6-3-4 15,3-3 0-15,0 0 0 16,9-4 6-16,17-4-6 16,7-3 2-16,7-4 12 0,7-4-14 15,4-4-5-15,2-5-43 16,-1 0-69-16,-3 0-84 15,-9-19-190-15</inkml:trace>
  <inkml:trace contextRef="#ctx0" brushRef="#br0" timeOffset="-202668.38">37939 8412 606 0,'0'0'178'16,"0"0"-85"-16,0 0-9 15,0 0-43-15,0 0-26 16,0 0-11-16,0-17-4 15,0 26-3-15,0 10-3 16,0 7 6-16,-5 4 1 16,-4 1-1-16,-1-3 0 15,7-1 0-15,-2-6-3 16,2-1 3-16,3-5 0 0,0-3 0 16,0-2 5-16,0-2-5 15,10 1 1-15,3-3 0 16,5 1-1-16,13-3-8 15,4 0-33-15,7-4-74 16,5 0-139-16</inkml:trace>
  <inkml:trace contextRef="#ctx0" brushRef="#br0" timeOffset="-202453.48">38101 8479 649 0,'0'0'109'15,"0"0"-20"-15,-110-101-24 16,84 66-7-16,6 1 0 16,14-2-10-16,6-2-26 15,0 2-21-15,27-2-1 16,14 10-34-16,13 9-12 16,8 12-3-16,5 7-46 15,-1 0-53-15,-10 10-74 16</inkml:trace>
  <inkml:trace contextRef="#ctx0" brushRef="#br0" timeOffset="-201633.22">37257 9241 580 0,'0'0'50'0,"0"0"8"16,0 0 12-16,0 0-18 15,0 0-10-15,0 0-16 16,-4-12 1-16,4 12-11 16,0 0 9-16,0 0 7 0,0 0-9 15,0 0-14-15,0-3 1 16,21 0-2-16,24-1-7 16,19 2 0-16,16 2-2 15,11 0-2-15,9 0-13 16,8 11-25-16,-3-1 0 15,-2-1 12-15,-15-1 5 16,-13-3 15-16,-15-4 5 16,-19-1-2-16,-14 0-3 15,-17 0 6-15,-10-10 3 0,0-3-4 16,-19-4 4 0,-17 0 12-16,-7 3-4 0,-9-2 9 15,4 2 32-15,7 4 4 16,11 2 16-16,14 3-8 15,11 5-38-15,5 0-17 16,0 0-6-16,0 0-2 16,9 0-20-16,12 7-19 15,11 13 37-15,1 1-12 16,-8-2-29-16,-10 1-1 16,-10-1 10-16,-5-4 11 15,0 2 17-15,-5 0 8 16,-11-3 0-16,-8 4 4 15,-2-3 9-15,3 3-10 16,-2-3-3-16,4-3-2 16,-6-1-93-16,0-8-103 0,-3-3-197 15</inkml:trace>
  <inkml:trace contextRef="#ctx0" brushRef="#br0" timeOffset="-199209.25">28298 1881 594 0,'0'0'24'15,"0"0"35"-15,0 0-54 0,0 0 52 16,0 0-8-16,0 0-16 15,0 0-4-15,-4-20 4 16,4 20-11-16,0 0-16 16,0 0-6-16,0 0 1 15,0 0-1-15,0 0 0 16,0 0 0-16,0 0-1 16,0 0 1-16,10 2 0 15,5 9 0-15,0 1 0 16,2 3 0-16,5 2 0 15,1 3 0-15,-4 4 0 0,6 1 0 16,5 7 0 0,2 3 1-16,8 3-1 15,2 2 0-15,-1 4 0 0,1 0 3 16,2 0-3-16,-3-1 0 16,-1-1 0-16,1-2 2 15,2 3-2-15,-2 1 1 16,3-1-6-16,2 3 8 15,-1-2-3-15,2-2 0 16,-1-2 0-16,-3-4 0 16,-1 1-1-16,-5-3 1 15,-2-2 0-15,-9 2 0 16,0 1 0-16,0 0 1 16,4-1-1-16,8 0 0 0,-2-4 0 15,5 4 0 1,-2-2-1-16,2 1 1 0,-1 3-2 15,1 0 2-15,0 2-2 16,2 4 6-16,-2 0-6 16,6 2 4-16,1-4-4 15,-2-1 4-15,-5-2-6 16,-5-3 4-16,-3-2 0 16,-3-3 0-16,1 0 0 15,0 0 0-15,7 1 2 16,2-1-2-16,2 4 0 15,-1 1-1-15,1 0 2 0,1 1-1 16,4 1 0-16,-3 3 6 16,5-2-6-16,2 6-1 15,1-4 0 1,1 3 2-16,0 1 0 0,-3 8-1 16,1 2-1-16,1 1 1 15,1 0 0-15,3 1 0 16,3-6 1-16,-1-1 0 15,2 1 10-15,-6-7-9 16,-3 3 1-16,-3 0-1 16,-3-2-1-16,-8 0-1 15,5-3 3-15,3 4-3 16,2 0 1-16,8 2-1 16,4 2 2-16,0 4-2 15,1-1 0-15,-2-1-3 0,-6 1 3 16,-1 1 0-16,-1-2 1 15,1-1 1-15,4-1-2 16,-2-4 0-16,4 1 2 16,-1 0-2-16,2 7 0 15,-5 2 2-15,6 1-1 16,1-1-1-16,3-6 1 16,-5-2-1-16,-3-1 1 15,-2-5-1-15,-11 0 0 16,-1 0-3-16,-5 1 3 15,4 1 1-15,0 0-1 16,5 2 1-16,3 2 0 16,3-1 1-16,3 1 0 15,1-4-2-15,-3 1-2 0,-1 0 2 16,-7-2 0-16,-5-1 0 16,-2 0 2-16,-3-3-1 15,0 0-1-15,2 0 0 16,-3 0 4-16,7-1-4 15,-3-1 0-15,4 0 1 16,-5-1 0-16,0 0 0 16,-2-1-1-16,-5 3-2 15,-7 2 2-15,3-2 2 0,-5 0-2 16,4-1 0-16,5-1-1 16,2-1 1-1,5-1 0-15,3-1 1 16,1-3-2-16,1 0-1 0,-4 0 2 15,-2-3 0-15,-3 1 3 16,-5-5-3-16,-2-1 0 16,-5-3-2-16,-4-3 2 15,-3-6 0-15,-6-3 4 16,-2-2-4-16,-4-1 0 16,-1 0 1-16,0-2-6 15,2 3 7-15,0 1-2 16,1 1 0-16,0 2 2 15,4-2-2-15,-1-2 0 0,-2-1 1 16,-1 0 1-16,-1-1 22 16,1 1 3-16,2 1 4 15,2 3-13-15,-1 0-5 16,3 2-2 0,1-1-7-16,-4 2 0 0,1-1-4 15,-2-2 0-15,3 0 1 16,-3-3-2-16,1-3 3 15,-1 4 4-15,0-1 0 16,3-1-1-16,-1 3-5 16,-2-1 2-16,-2-1-2 15,0 3 0-15,-3-1-1 16,0 0-2-16,0 2-13 16,0 3-13-16,0 0-28 15,-6-8-60-15,-6-2-217 0</inkml:trace>
  <inkml:trace contextRef="#ctx0" brushRef="#br0" timeOffset="-198655.01">34295 7480 512 0,'0'0'154'16,"0"0"-139"-16,0 0-3 0,0 0 10 15,0 0-14-15,0 0 0 16,-30 53 0-16,30-34 1 15,0 0 3-15,15-1 6 16,19 0-3-16,11-2 2 16,6-4-9-16,-2-7 2 15,-11-3-3-15,-14-2 19 16,-10 0 12-16,-12-3 20 16,-2-13 9-16,0-4-34 15,-2-6-17-15,-22 1-4 16,-9 0-8-16,2 6-3 15,-4 3-2-15,7 7-7 16,-4 6-56-16,1 0-73 16,-4-2-141-16</inkml:trace>
  <inkml:trace contextRef="#ctx0" brushRef="#br0" timeOffset="-197118.41">28663 2236 387 0,'0'0'80'15,"0"0"-49"-15,0 0-4 0,0 0 40 16,0 0-31-16,0 0 11 15,-11-25 2-15,11 22-8 16,0-1 18-16,-4 1-12 16,2-2-46-16,-6 0 10 15,1 4-6-15,-2 0-4 16,-2 1-1-16,0 0-7 16,0 0-2-16,2 0 1 15,-2 0 8-15,3 0-3 16,4 1-4-16,-3 0 5 15,4 4 2-15,-2 0 1 0,0 3-1 16,0 4-1 0,0 3 0-16,5 2-1 15,0 4 2-15,0-2 0 0,15-3-6 16,4-2 6-16,4-3 0 16,-7-6 6-16,4-3-6 15,-7-2 0-15,6 0 1 16,1-2 5-16,1-12 0 15,1-4-3-15,-5 0-3 16,-3 0 2-16,-9 2-1 16,-5 1 5-16,0 4 29 15,0 2-24-15,-6 0-4 16,-9 2 0-16,-4 0-3 16,-4 3-4-16,2 2-4 0,-4 2 1 15,8 0 0 1,3 0 1-16,4 6 0 0,6 5-12 15,3 2-1-15,1 2 2 16,0-1 9-16,0-3-2 16,16 0 4-16,3-6-4 15,6-3 5-15,-3-2-1 16,1 0 1-16,1 0 0 16,-8-14-3-16,-10 1 4 15,-3-3 1-15,-3 1 10 16,-4 2 10-16,-20 1 7 15,-5 2-13-15,-6 8-14 16,-2 2-1-16,2 0-1 0,6 9-1 16,9 11-4-16,5 3-44 15,5 6 6-15,7 1-89 16,3-5-42-16</inkml:trace>
  <inkml:trace contextRef="#ctx0" brushRef="#br0" timeOffset="-193220.25">34732 7104 624 0,'0'0'110'0,"0"0"-14"0,0 0-63 16,0 0 5 0,0 0-11-16,0 0 24 0,0 0-32 15,10-28 3-15,-10 28-13 16,0 0-4-16,0 0-2 15,0 0-3-15,0 0-3 16,0 0 0-16,-8 19-10 16,-9 14 4-16,-9 9 8 15,5 4-1-15,-1 0 2 16,7-3 0-16,5-8 0 16,4-6 0-16,1-8-1 15,3-12 1-15,2-4-1 16,0-5 2-16,0 0-1 15,0 0 2-15,0 0 7 0,0-26 5 16,13-13-14-16,9-7 0 16,-1-8 1-1,4 0 5-15,1 1-6 0,-1 4 1 16,-4 10 1-16,-5 8 0 16,1 9 23-16,-7 10-18 15,-5 6 4-15,-4 4-8 16,3 2-3-16,1 0-1 15,1 2-5-15,10 19-3 16,3 13 8-16,5 7 1 16,1 6 0-16,-2-3 0 15,-7 0-2-15,-4-3 0 16,-6-2-22-16,-6 2-27 16,0-7-55-16,-18-17-156 15</inkml:trace>
  <inkml:trace contextRef="#ctx0" brushRef="#br0" timeOffset="-193037.42">34737 7192 995 0,'0'0'108'0,"0"0"-63"15,0 0-39-15,0 0-2 16,0 0 0-16,0 0-4 0,22-12-1 15,16 12-93 1,7 0-76-16,-9-7-378 16</inkml:trace>
  <inkml:trace contextRef="#ctx0" brushRef="#br0" timeOffset="-191732.88">29134 1932 388 0,'0'0'225'0,"0"0"-137"15,0 0-50-15,0 0 14 16,0 0 0-16,0 0-30 16,-4-21-12-16,4 21-8 15,0 0 2-15,0 0-4 16,0 0 1-16,0 0-1 16,0 0 1-16,0 0-1 15,0 0 5-15,0 0-4 16,0 0 18-16,0 0 9 15,0 0 4-15,0 0-15 16,0 0-12-16,0 0-2 0,0 0-3 16,0 0 4-1,0 0 14-15,0 0-1 0,0 0-1 16,0 0-7-16,0 0-8 16,0 0-2-16,0 2-13 15,0 18-10-15,0 7 20 16,0 6 1-16,0 0 3 15,0-2 1-15,0-2 0 16,0-7-1-16,0-3-2 16,0-6-2-16,0 0-17 15,0-1-34-15,-5-3-46 16,-21-9-123-16</inkml:trace>
  <inkml:trace contextRef="#ctx0" brushRef="#br0" timeOffset="-191288.08">29104 1863 588 0,'0'0'92'0,"0"0"-54"15,0 0 28-15,0 0-50 16,0 0 26-16,0 0 6 15,30-85-19-15,-14 78-21 0,11-2-8 16,1 3 0 0,2 3 0-16,0 1 0 0,-8 2 1 15,-12 0-1-15,-5 5-3 16,-5 13-3-16,0 6-1 16,-9 3 4-16,-9 2-1 15,0-2-2-15,6-4 3 16,6-2-14-16,6-3-6 15,0 4 1-15,20-1 2 16,13 2 4-16,3 0 10 16,0-1-3-16,-4-3 1 15,-8-4 0-15,-11-5 2 16,-7-7 5-16,-6-1 1 16,0-2 9-16,-10 0 51 15,-14 0-28-15,-10 0-27 0,1 5-5 16,-3 0-1-16,2 5 1 15,0 4-48-15,3 0-75 16,5 0-95-16</inkml:trace>
  <inkml:trace contextRef="#ctx0" brushRef="#br0" timeOffset="-187119.52">11356 10349 462 0,'0'0'46'16,"0"0"-10"-16,0 0 16 15,0 0-28-15,0 0 44 16,0 0 11-16,0 0 13 16,-35-59-42-16,33 55-14 0,2 3 1 15,0-1-4 1,0 2-15-16,-2 0-12 0,2 0-6 15,0 0 0-15,-1 0-5 16,1 0-1-16,-5 0-14 16,5 0-4-16,0 0 3 15,0 0 17-15,0 0-2 16,0 2 1-16,0 1 2 16,0 0 0-16,-4 1-13 15,4 1 0-15,0 0 8 16,-3 0-11-16,0 2 7 15,-2 0-6-15,2 4 16 16,-6 3-1-16,3 5 1 16,-3 4 2-16,0 8-1 0,2 4 1 15,2 1 0-15,4-3 0 16,-1 0 0-16,-1-4 0 16,-2-5-1-16,1-9 0 15,2-3 2-15,-2-7-2 16,-1-2 1-16,-1-1 0 15,1 0 0-15,-5-2 2 16,4 0-2-16,-3 0 8 16,3 0-4-16,-2 0 1 15,6 0 14-15,-1-5-4 16,3-1-12-16,0-1-2 16,0 4 1-16,0-2 2 15,0 0 3-15,8 1-7 16,8-4-1-16,4 5 0 0,4 1 2 15,7 2-1-15,2 0 0 16,9 0-3-16,-1 3 0 16,-5 8 3-16,0 2-47 15,-9-3-25-15,-6 1-93 16,-6-6-24-16</inkml:trace>
  <inkml:trace contextRef="#ctx0" brushRef="#br0" timeOffset="-186722.2">10982 10290 318 0,'0'0'65'15,"0"0"37"-15,0 0-28 16,0 0-19-16,0 0 42 16,0 0 0-16,-50-60-62 0,50 51 34 15,0 2-29-15,0 0 4 16,0 3-20-1,0-1-15-15,0 1-1 0,15 1-8 16,12-1-6-16,13 4 4 16,7 0-5-16,5 0-10 15,6 4-11-15,2 8-21 16,-7 2-37-16,-1-2-81 16,-6-4-25-16</inkml:trace>
  <inkml:trace contextRef="#ctx0" brushRef="#br0" timeOffset="-186122.84">11704 10605 447 0,'0'0'52'0,"0"0"-17"16,0 0 1-16,0 0 16 15,0 0 7-15,0 0-8 16,-9-65-21-16,9 64 8 0,-3-1-7 16,-5 2-23-1,-2 0-8-15,-5 0 0 0,-2 0-2 16,-2 9 1-16,3 4 0 16,-1 4 1-16,2 0 0 15,4 3 0-15,2 4 7 16,6-3-6-16,3 3 11 15,0-4-10-15,0-1 4 16,12-4-3-16,14-3 1 16,17-5-3-16,13-1-1 15,6-6-62-15,-4 0-209 16</inkml:trace>
  <inkml:trace contextRef="#ctx0" brushRef="#br0" timeOffset="-185770.78">12022 10564 570 0,'0'0'67'15,"0"0"-34"-15,0 0 3 16,0 0 29-16,0 0-15 0,0 0-19 16,0 0-19-16,-8-5-10 15,8 5 0-15,0 0 8 16,0 0 24-16,0 0-13 16,0 0-7-16,3 0 3 15,17 0-14-15,7 0 2 16,0 0-4-16,7 0 0 15,-2 0-1-15,-2 0-17 16,-2 3-28-16,-3 4-41 16,-9-2-98-16,-6-5-188 15</inkml:trace>
  <inkml:trace contextRef="#ctx0" brushRef="#br0" timeOffset="-185497.4">11960 10674 468 0,'0'0'70'0,"0"0"-67"16,0 0 24-16,0 0 39 15,0 0 7-15,0 0-7 16,-5 3-42-16,10 1-2 15,12-1 43-15,10-1-24 0,6 3-35 16,4 1-6 0,10 1 0-16,4-2-5 0,7 0-53 15,3-2-91-15,-4-3-110 16</inkml:trace>
  <inkml:trace contextRef="#ctx0" brushRef="#br0" timeOffset="-184921.88">12523 10569 324 0,'0'0'174'0,"0"0"-79"16,0 0-53-16,0 0 13 15,0 0 30-15,0 0-35 16,0 0-14-16,-14 0 0 15,14 0-9-15,0 0-3 0,0 0-1 16,0 0-8-16,0 0-9 16,-3 0-3-1,-2 0-3-15,-5 0-3 0,-2 11 2 16,2 1 1-16,-1 4-4 16,6 3 2-16,0 3 1 15,5 3 1-15,0-1-1 16,0 2 0-16,16-5-2 15,7-5-7-15,4-7-7 16,1-7 10-16,4-2-3 16,5-4 8-16,-6-18 2 15,-3-7-1-15,-11-2 2 16,-7-4-1-16,-10 0 7 16,0 4-4-16,-8 3 21 15,-6 10-17-15,1 4 3 16,-3 10-10-16,-6 4-2 0,-9 3-110 15,-3 10-69-15,-4-1-292 16</inkml:trace>
  <inkml:trace contextRef="#ctx0" brushRef="#br0" timeOffset="-180323.75">13114 10588 54 0,'0'0'131'16,"0"0"-119"-16,0 0-12 15,0 0 0-15,0 0 0 16,0 0 8-16,0 0 4 16,-6 0 41-16,6 0 56 15,-3 0-34-15,3 0-29 16,0 0-4-16,0 0-18 15,0 0-22-15,0 0 0 16,0 0 24-16,0 0 17 16,0-2 0-16,0 2 12 0,0 0-13 15,-2 0-19-15,2 0-11 16,0 0-6-16,0 0-6 16,0 0-3-16,0 0 0 15,0 0-22-15,0 0-35 16,0 0 18-16,0 0 26 15,0 0 15-15,0 0 1 16,0 0 0-16,0 0 32 16,0 0 21-16,0 0-7 15,0 0-22-15,0 0-9 16,0 0 5-16,0 0-7 16,0-1 15-16,0 1-10 0,0 0 3 15,0 0-16-15,0 0-2 16,0 0 0-1,0 0-6-15,0 0-2 0,0 0-20 16,0 7-37-16,0 9 59 16,7 6 2-16,-3 6-1 15,-4 3 2-15,0 1-2 16,0 2 2-16,-9-5-2 16,-10-6-1-16,-7-3-1 15,-1-5-5-15,-2-5-103 16,3-10-72-16</inkml:trace>
  <inkml:trace contextRef="#ctx0" brushRef="#br0" timeOffset="-179723.84">13668 10433 567 0,'0'0'3'0,"0"0"47"15,0 0-49-15,0 0 2 16,0 0 30-16,0 0-21 16,-2 13-11-16,10 13 3 15,10 11 33-15,-3 7-8 16,4 1-21-16,-8 1-3 15,-4-4-5-15,1-7 1 16,-7-10-1-16,0-7-1 0,-1-10 1 16,0-5-1-1,0-3 1-15,4 0 1 0,5-7 65 16,2-21-1-16,5-14-63 16,7-10 14-16,2-8 15 15,2-7 18-15,4 3-35 16,-1 3-4-16,-3 9-4 15,-4 15 2-15,-6 8-4 16,-6 12 4-16,-2 7-8 16,-8 6-2-16,0 4 2 15,3 0-9-15,1 8-71 16,-3 18 16-16,2 16 1 16,-4 0-108-16,0 2-122 15</inkml:trace>
  <inkml:trace contextRef="#ctx0" brushRef="#br0" timeOffset="-179407.05">14175 10596 658 0,'0'0'139'0,"0"0"-68"15,0 0-37-15,0 0 9 16,0 0 17-16,0 0-48 15,3-71 8-15,-18 71-20 0,-7 0-8 16,-3 10 8 0,0 12-2-16,1 4 0 0,1 4-1 15,7 1 3-15,2 2-1 16,8-2 6-16,6-3-10 16,0 0 5-16,0-2-1 15,17-7 0 1,7-5 0-16,3-3-16 0,8-8-22 15,5-3-17-15,3 0-65 16,-6-10-65-16,-4-13-407 16</inkml:trace>
  <inkml:trace contextRef="#ctx0" brushRef="#br0" timeOffset="-179006.14">14345 10640 585 0,'0'0'59'0,"0"0"-59"0,0 0-2 15,0 0 2-15,0 0 23 16,0 0 18-16,-10 74 15 16,1-52-31-16,8-3-8 15,0-2-3-15,1-7-13 16,0-2 5-16,2-3 4 16,17-3-6-16,2 3 1 15,2-3-3-15,2-2-1 16,0 0-1-16,-3 0-2 15,-2 0-8-15,-4-2 0 16,-4-9 6-16,-7-3 3 16,-5-3 1-16,0-5 15 0,-5-3-2 15,-19-4 21 1,-10-2 6-16,0-2 12 0,1 3 3 16,5 2-3-16,11 5 12 15,7 3-19-15,6 6-26 16,4 2-18-16,0 1-1 15,15 1-3-15,16 4-27 16,12 6-36-16,9 0-11 16,3 0-21-16,4 11-71 15,-3-2-176-15</inkml:trace>
  <inkml:trace contextRef="#ctx0" brushRef="#br0" timeOffset="-178737.28">14876 10571 783 0,'0'0'136'0,"0"0"-53"16,0 0-6-16,0 0-23 15,0 0-2-15,0 0-23 16,-10-10-21-16,10 10-8 15,18 0-6-15,10 0 6 16,9 8-2-16,3 4 2 16,8 0-29-16,-7 1-27 15,-5-1-23-15,-13 0-40 0,-12-3-118 16,-11-2-269-16</inkml:trace>
  <inkml:trace contextRef="#ctx0" brushRef="#br0" timeOffset="-178573.01">14846 10764 593 0,'0'0'220'16,"0"0"-194"-16,0 0-26 15,0 0 0-15,0 0 5 16,0 0 31-16,78 20 3 16,-26-16-33-16,2-1-6 0,1-3-41 15,-6 0-131-15,-13-7-251 16</inkml:trace>
  <inkml:trace contextRef="#ctx0" brushRef="#br0" timeOffset="-178289.98">15067 10466 917 0,'0'0'65'0,"0"0"7"15,0 0-54-15,0 0-16 16,0 0 6-16,0 0-8 15,22 4-1-15,8 22 1 16,3 3 0-16,-2 3 2 0,-5 4-2 16,-1 1 0-16,-10-2-1 15,-8-2 1-15,-4-2 0 16,-3-5-6-16,0-6-1 16,-16 0 5-16,-8-4 2 15,-1 0 0-15,-1-2 1 16,-2 1-2-16,2 0 1 15,-3 2-50-15,6-5-84 16,3-5-182-16</inkml:trace>
  <inkml:trace contextRef="#ctx0" brushRef="#br0" timeOffset="-177723.37">15753 10516 507 0,'0'0'146'0,"0"0"-93"15,0 0 8-15,0 0-7 0,0 0 37 16,0 0-24 0,-5-7-29-16,5 7-13 0,0 0-9 15,0 0-4 1,0 0-8-16,0 0-4 0,0 0-2 16,0 0 1-16,10 21-4 15,8 11 4-15,1 9 1 16,2 9-1-16,1 3 1 15,-3-1-2-15,-3-5 2 16,-1-8 0-16,-5-8-2 16,-7-13-11-16,1-10 7 15,-3-8 6-15,-1 0 0 16,4 0 10-16,3-18 52 16,7-14-20-16,6-15-39 0,5-5 0 15,1-9 10-15,1 0 0 16,-2-3-7-16,-2 7-6 15,-8 13 0-15,-5 12 0 16,-5 18 0-16,-3 9 0 16,-2 5 0-16,0 0-7 15,0 2-65-15,0 23-53 16,3 13 81-16,2 2-108 16,5 3-209-16</inkml:trace>
  <inkml:trace contextRef="#ctx0" brushRef="#br0" timeOffset="-177456.2">16258 10729 680 0,'0'0'147'0,"0"0"-73"16,0 0-29-16,0 0 38 16,0 0-31-16,0-89-16 15,0 89-22-15,-16 0-14 16,-6 2-5-16,-3 19 4 15,-1 5-1-15,1 5 0 16,8 1 2-16,7-2 0 16,7-1 0-16,3-1-3 15,0-3 2-15,15-2 0 16,14-7-4-16,8-4-13 16,7-8-22-16,6-4-36 15,-2 0-59-15,-3-14-127 16</inkml:trace>
  <inkml:trace contextRef="#ctx0" brushRef="#br0" timeOffset="-177074.47">16523 10760 255 0,'0'0'493'0,"0"0"-405"16,0 0-86-16,0 0-2 16,0 0 0-16,0 0 59 15,-22 44-29-15,11-27-9 16,2 1-15-16,9-1-1 15,0-2 0-15,0-1-2 16,7-4 4-16,14-2-3 16,5 0 0-16,3-6-4 0,-3-2-5 15,-5 0-46 1,-8 0-29-16,-6 0-18 0,-4 0 39 16,-3 0 45-1,0-10 14-15,0-4 20 0,-13 0 72 16,-8-5-20-16,-4-3 5 15,-2-3-32-15,-3 0 24 16,8-2-7-16,7 1 18 16,7 6-33-16,8 0-29 15,0 6-8-15,0 0-10 0,18 0-1 16,17 7-23 0,8 5-36-16,11 2-58 0,-2 0-67 15,-2 0-267-15</inkml:trace>
  <inkml:trace contextRef="#ctx0" brushRef="#br0" timeOffset="-176274.84">16782 10684 228 0,'0'0'663'16,"0"0"-534"0,0 0-60-16,0 0-40 0,0 0-7 15,0 0-22-15,0 0-9 16,-21 22 6-16,16 12 3 16,1 1 0-16,4-1 0 15,0-2 0-15,0-7-1 16,0-6 1-16,0-8 0 15,0-6 0-15,0-3-1 16,0-2 1-16,0 0 4 16,0-7 15-16,0-14 7 15,0-10-26-15,0-2 11 16,9 1-1-16,2 6-4 16,-1 6-4-16,-3 7 8 15,-4 7 1-15,0 5-4 0,-3 1 3 16,0 0-10-16,0 0-7 15,4 20-14-15,1 7 20 16,3 4-6-16,1-4-17 16,-1-1-14-16,-1-7-12 15,2-6 7-15,-3-8-17 16,5-5 23-16,2 0 35 16,-1-12 2-16,3-6 40 15,-6-3 16-15,0 5 1 16,-4 6 19-16,-3 6-35 15,3 1-9-15,0 3-32 0,6 0-2 16,11 7-10 0,5 9-1-16,8 1-29 15,1-3-37-15,1-4-38 16,-8-7-20-16,-1-3 1 0,-6 0 21 16,-7-13 17-16,-6-4 98 15,-9 1 110-15,0 2 79 16,0 0-60-16,-11 3-41 15,-3 4-34-15,-1 3-7 16,-2 3-22-16,0 1-22 16,4 0-3-16,-1 8-2 15,5 8-4-15,4 0 0 16,5 5-5-16,0 0 2 16,0 1-12-16,22 2 3 0,4-1 12 15,2-4 1-15,6-1-7 16,-5-6-6-16,0-3-4 15,-3-6-27-15,0-3-33 16,4 0 3-16,-3 0-100 16,6-16-243-16</inkml:trace>
  <inkml:trace contextRef="#ctx0" brushRef="#br0" timeOffset="-176064.73">17703 10728 628 0,'0'0'301'15,"0"0"-160"-15,0 0-65 16,0 0-56-16,0 0-20 16,0 0-1-16,-50 18 0 15,26 18 1-15,-1 5-1 0,3 5 1 16,-2 4 0-16,-2 0 0 16,-1-4-8-16,0-13-78 15,-3-14-64-15,5-17-76 16,7-2-242-16</inkml:trace>
  <inkml:trace contextRef="#ctx0" brushRef="#br0" timeOffset="-175927.01">17434 10800 767 0,'0'0'239'0,"0"0"-112"16,0 0-72-16,0 0-24 0,0 0-25 16,0 0-6-1,109 0-1-15,-70 35-1 0,-2 11 1 16,-3 10-11-1,-7 2-65-15,-6-5-123 0</inkml:trace>
  <inkml:trace contextRef="#ctx0" brushRef="#br0" timeOffset="-174741.42">18025 10797 232 0,'0'0'124'15,"0"0"32"-15,0 0-24 16,0 0-30-16,0 0-35 16,0 0-25-16,0 0-24 15,0 0-12-15,0 0-6 16,0 0 1-16,0 0 1 16,0 0-1-16,0 0 26 0,1 0 6 15,-1 0 7-15,5 0-6 16,6-4-1-16,9 1-18 15,10-3-11-15,6 1-3 16,8 3 0-16,1 2-1 16,4 0 0-16,1 0 0 15,-3 0-38-15,-9 0-74 16,-13 0-166-16</inkml:trace>
  <inkml:trace contextRef="#ctx0" brushRef="#br0" timeOffset="-174557.28">18160 10928 970 0,'0'0'118'16,"0"0"-112"-16,0 0 11 16,0 0-13-16,0 0-4 15,113-16-2-15,-50 16-18 16,12 0-69-16,-4 0-107 15,-13 0-501-15</inkml:trace>
  <inkml:trace contextRef="#ctx0" brushRef="#br0" timeOffset="-173807.73">18598 10532 726 0,'0'0'99'0,"0"0"-42"16,0 0-20-16,0 0 25 0,0 0-4 15,0 0-27 1,14-23-28-16,6 51-3 0,1 11-4 15,5 15 4-15,-3 2 0 16,2 4-1-16,-3 1 0 16,3-5 1-16,-4-7-1 15,-6-10 1-15,-4-14 0 16,-6-13-10-16,-1-8-8 16,-4-4 10-16,4-8 8 15,0-23 40-15,6-14-37 16,5-9-3-16,3-5 11 15,6-8-2-15,0 0-3 16,3 2-2-16,-7 9-4 16,-5 16 3-16,-4 12 5 15,-6 14 26-15,-1 9-22 0,-4 5-12 16,0 0-6-16,0 9-41 16,-2 24-35-16,-9 12 79 15,1 11-33-15,8 4-52 16,2 0-15-16,12-11-85 15,17-10-121-15</inkml:trace>
  <inkml:trace contextRef="#ctx0" brushRef="#br0" timeOffset="-173575.62">19328 10755 600 0,'0'0'158'15,"0"0"-47"-15,0 0 2 16,0 0-36-16,0 0-24 0,0 0-43 15,-66-74-10-15,30 90-1 16,4 9-3-16,5 5 3 16,7 2 0-16,9 2-1 15,9-1 2-15,2-1-2 16,2-2 0-16,26-1-2 16,14-4-19-16,18-6-28 15,10-6-62-15,9-13-149 16</inkml:trace>
  <inkml:trace contextRef="#ctx0" brushRef="#br0" timeOffset="-173371.66">19772 10802 921 0,'0'0'53'0,"0"0"-38"0,-115-11 13 16,75 11 24-16,6 14-15 15,10 11-30-15,13 8-7 16,11 0 0-16,0 3-1 15,25 2 0-15,16 0 1 16,13-8 0-16,7-6 0 16,-2-9-47-16,-3-12-48 15,-5-3-86-15,-7-3-254 16</inkml:trace>
  <inkml:trace contextRef="#ctx0" brushRef="#br0" timeOffset="-171938.22">34470 7973 466 0,'0'0'264'0,"0"0"-83"15,0 0-109-15,0 0-31 16,0 0 2-16,0 0-15 0,0 0-12 15,2-16-16 1,-1 16-2-16,-1 9-7 16,2 12 4-16,-2 11 5 15,3 4 1-15,1 7 1 0,-3-3-2 16,-1 5 0-16,0-5-15 16,0-4-9-1,2-4-4-15,3-7-34 0,8-7-30 16,5-9-56-16,6-9-115 15</inkml:trace>
  <inkml:trace contextRef="#ctx0" brushRef="#br0" timeOffset="-171676.17">34914 8030 798 0,'0'0'105'15,"0"0"-84"-15,0 0 25 16,0 0-33-16,-117-18 8 15,104 27-5-15,12 14-16 16,1 10-1-16,38 9 0 16,19 10 2-16,12 2 0 15,3 0 3-15,-9-4-3 16,-23-13-1-16,-22-9-1 16,-18-8 1-16,0-4 0 15,-35-4 1-15,-16-5 2 16,-6-7-3-16,0 0-9 15,1 0-92-15,9-12-183 0</inkml:trace>
  <inkml:trace contextRef="#ctx0" brushRef="#br0" timeOffset="-171292.32">34945 8032 621 0,'0'0'152'16,"0"0"-45"-16,0 0-69 15,0 0-8-15,105-61 41 16,-77 58-21-16,-1 3-13 16,0 0-20-16,-1 0-13 15,0 9-4-15,5 8-4 16,-2 13 4-16,1 8-2 0,2 7 2 16,-5 7-1-1,-4 0 0-15,-3 0 0 16,-8-10-1-16,-6-9 0 15,0-14-1-15,2-10-5 0,-1-5 3 16,5-4 5-16,5-8 2 16,6-23 9-16,7-18 20 15,10-10-7-15,-1-10-9 16,0-1 14-16,-2 3-20 16,-6 11-3-16,-4 17 14 15,-12 17-20-15,-5 17 0 16,-8 5-2-16,-2 18-54 0,0 25-101 15,0 11 68-15,0 6-239 16</inkml:trace>
  <inkml:trace contextRef="#ctx0" brushRef="#br0" timeOffset="-163077.39">11600 11173 653 0,'0'0'85'0,"0"0"-14"16,0 0-32-1,0 0-15-15,0 0 13 0,0 0-25 16,0 0-8-16,-7-26-4 16,7 26-1-16,0 10-4 15,12 23-2 1,6 9 7-16,7 9 0 0,1 4-1 15,0-1 1-15,-4-7 0 16,-1-4-17-16,-3-10 1 16,-6-9-3-16,-6-8 8 15,-2-9 6-15,-4-2 4 16,0-5 1-16,0 0 17 16,1 0 24-16,3-19 9 0,2-14-42 15,3-14-6-15,-3-10 18 16,-1-3 26-16,0-1-16 15,0 1-14-15,-5 10 9 16,6 9-15-16,-1 11-1 16,-1 13-6-16,-3 10-6 15,-1 7 2-15,0 0-16 16,3 0-34-16,4 12-34 16,1 20-25-16,5 15 83 15,-1 7-138-15,3-1-32 16</inkml:trace>
  <inkml:trace contextRef="#ctx0" brushRef="#br0" timeOffset="-162810.95">12131 11390 613 0,'0'0'82'0,"0"0"48"16,0 0-74-16,1-89 20 15,-1 75-30-15,0 6-18 16,-2 5 1-16,-2 3-14 15,-6 0-15-15,-5 11-4 16,-6 14 1-16,0 10 1 16,2 4-2-16,8 0 4 15,11 2-1-15,0-2-1 16,0-1 1-16,10-6-3 16,6-4-2-16,5-8-20 0,4-10-21 15,6-7-8-15,9-3-26 16,3-8-99-16,-2-17-142 15</inkml:trace>
  <inkml:trace contextRef="#ctx0" brushRef="#br0" timeOffset="-162410.65">12412 11368 659 0,'0'0'161'16,"0"0"-107"-16,0 0-44 15,0 0-10-15,0 0 5 16,0 0-5-16,-76 81-3 15,65-51 3-15,4-1 2 16,7-5-2-16,0-1 0 16,0-3 0-16,20-6 0 0,8-5 0 15,8-8-13 1,1-1-12-16,0 0-33 16,-4 0-77-16,-14-7-1 0,-5-2 4 15,-7 1 20-15,-7-1 112 16,0-4 21-16,0 1 47 15,-7 0 44-15,-14 0-58 16,-1-3 25-16,-8-1 26 16,0 0-15-16,3-5-7 15,0-1-4-15,2-1-32 16,10 2-5-16,0 0-8 0,13 2-14 16,2 6-9-1,0-1-11-15,0 1-6 16,17 2 3-16,8 0-27 15,17 6 4-15,4 5-27 0,8 0-61 16,-4 0-131-16</inkml:trace>
  <inkml:trace contextRef="#ctx0" brushRef="#br0" timeOffset="-162197.95">12750 11379 877 0,'0'0'133'0,"0"0"-67"16,0 0-29-16,0 0-27 15,0 0-10 1,0 0-1-16,59-35-1 0,-20 35-2 16,3 0-31-16,-6 0-31 15,1 7-47-15,-7 4-82 16,-17 1-220-16</inkml:trace>
  <inkml:trace contextRef="#ctx0" brushRef="#br0" timeOffset="-162026.28">12833 11525 660 0,'0'0'285'16,"0"0"-170"-16,0 0-47 0,0 0-39 15,0 0-19-15,0 0-10 16,25-2-3-16,16-2-5 15,9 0-23-15,5 4-57 16,-1-7-71-16,-3 1-205 16</inkml:trace>
  <inkml:trace contextRef="#ctx0" brushRef="#br0" timeOffset="-161761.03">13306 11478 374 0,'0'0'447'16,"0"0"-434"-16,0 0-10 15,0 0 7-15,0 0 0 16,0 0-3-16,0 91 2 0,26-78-4 16,11-8 1-1,0-5-4-15,2 0 0 0,-7-13 0 16,-6-9-2-16,-13-7 4 16,-13 2 12-16,0-1 42 15,-13-1 12-15,-17 8-24 16,2 2-16-16,0 5-13 15,7 7-4-15,5 7-13 16,-2 0-8-16,0 2-55 16,0 19-31-16,-1 2-60 15,7-6-182-15</inkml:trace>
  <inkml:trace contextRef="#ctx0" brushRef="#br0" timeOffset="-155945.49">14294 11456 590 0,'0'0'195'0,"0"0"-116"15,0 0-5-15,0 0-44 16,0 0-4-16,0 0-18 16,0 0 25-16,-16-64-12 15,16 62 1-15,0 2-5 16,0 0-11-16,-2 0-5 15,2 0-1-15,-2 0-4 16,1 16-7-16,-4 17 6 16,-2 12 3-16,0 9 4 15,-1 4-5-15,0-1 2 16,0-6 1-16,1-6 0 16,-1-11 0-16,-2-7 0 15,4-10-3-15,1-6 3 0,1-6 0 16,4-1 1-16,0-4 2 15,0 3-2-15,0-3 2 16,0 0 2-16,0 0 0 16,0 0-3-16,26 0-2 15,12 0-2-15,17 0 0 16,1 0-2-16,-2 2-17 16,-3 0-24-16,-9 1-19 15,-12-1-31-15,-7-2-105 0,-20 0-112 16</inkml:trace>
  <inkml:trace contextRef="#ctx0" brushRef="#br0" timeOffset="-155712.62">13987 11576 524 0,'0'0'301'0,"0"0"-184"15,-125-105-31-15,101 80-18 16,12 10-33-16,3 0-17 15,9 5-17-15,0 3 3 16,0-2-4-16,30-2-1 16,15 3-6-16,15 1 3 15,13 5-8-15,13 2-17 16,4 0-8-16,3 2-30 16,2 13-56-16,-8 0-138 15</inkml:trace>
  <inkml:trace contextRef="#ctx0" brushRef="#br0" timeOffset="-155412.58">14792 11746 792 0,'0'0'60'0,"0"0"-37"0,0 0 8 15,0 0-5 1,0 0 4-16,0 0 6 0,-47-20-24 16,34 23-12-16,-8 12 0 15,3 6 0-15,2 4 0 16,2 2 0-16,8 3 0 16,1 0 0-16,5-5 0 15,10-1-1-15,21-5 1 16,16-6-2-16,11-1-21 15,10-7-78-15,0-5-129 16</inkml:trace>
  <inkml:trace contextRef="#ctx0" brushRef="#br0" timeOffset="-153962.78">15018 11875 432 0,'0'0'60'16,"0"0"0"-16,0 0 15 15,0 0-36-15,0 0 70 16,0 0-24-16,-3-16-62 16,3 14 9-16,0 2 1 15,0 0-24-15,-3 0 1 16,3 0-4-16,0 0-5 15,0 0-1-15,0 0 0 0,-1 0 0 16,-1 7-6 0,-3 18 2-16,-2 4 3 15,-1 1 2-15,8-1-2 16,-3-5 2-16,3-3-1 0,0-4 0 16,-2-9 0-16,1-2-1 15,-3-3 1-15,4-3 3 16,0 0-1-16,0 0 2 15,-3 0-1-15,1-17 16 16,1-9-17-16,-4-5-2 16,5-3 0-16,0 0 1 15,0 5 0-15,5 3-1 16,5 10 0-16,-4 4 0 0,-1 5 0 16,-2 5 0-1,-3 2 0-15,0 0-2 0,2 0-3 16,5 3-8-16,2 15 7 15,3 5 6 1,3 2-2-16,-3-3-2 16,1-5 2-16,-6-4-1 15,2-5 1-15,-3-4 1 0,3-4 1 16,3 0-1-16,7 0 1 16,0-12 1-16,1-8-1 15,-4 2 2-15,-6-2 1 16,-1 8 14-16,-9 3 25 15,4 7 3-15,-4 2-9 0,0 0-36 16,0 0-7 0,0 16-9-16,0 12 12 0,0 3 4 15,0 2-5-15,11 2-22 16,5-5-30-16,4-3-13 16,1-11-90-16,-3-11-189 15</inkml:trace>
  <inkml:trace contextRef="#ctx0" brushRef="#br0" timeOffset="-153408.68">13311 11810 576 0,'0'0'41'15,"0"0"-14"-15,0 0-23 16,0 0-4-16,0 0 0 0,0 0 23 16,-1 81 21-16,1-42-27 15,0 0-4-15,0 2-4 16,-10 0-7-16,-10 1 0 15,-4-4-2-15,0-8-102 16,4-11-121-16</inkml:trace>
  <inkml:trace contextRef="#ctx0" brushRef="#br0" timeOffset="-152294.84">15492 11946 601 0,'0'0'58'0,"0"0"28"16,0 0-22-16,0 0-23 16,0 0 8-16,0 0-6 0,-24-51-23 15,7 51-15-15,-11 3-5 16,-6 13 0-16,-2 7 0 16,6-3 3-16,13-2 2 15,6-1-5-15,6-4 0 16,5-5 0-16,0 0 0 15,0-8-1-15,18 0-11 16,5 0-11-16,1-6-9 16,-5-4-19-16,-4-1 30 15,-10 8 21-15,-5 1 11 0,0 2 6 16,1 0-17 0,4 5-4-16,1 14 1 0,8 3 3 15,9 1 0 1,7-3 0-16,11-3 0 0,6-6-60 15,-3-5-122-15,1-6-184 16</inkml:trace>
  <inkml:trace contextRef="#ctx0" brushRef="#br0" timeOffset="-152131.45">15822 11992 677 0,'0'0'107'15,"0"0"-69"-15,0 0-32 16,0 0 20-16,0 0 2 15,-121 73-2-15,95-48-13 16,1-2-4-16,2 0-9 16,-2-2 0-16,7-6-41 15,3-8-108-15,3-7-139 0</inkml:trace>
  <inkml:trace contextRef="#ctx0" brushRef="#br0" timeOffset="-151946.39">15624 11984 756 0,'0'0'80'16,"0"0"-41"-16,0 0-37 16,0 0-1-16,0 0-2 15,0 0 1-15,68 38 0 16,-44-6 0-16,5 0 0 0,1 2-2 16,0 0 1-16,-3-4-49 15,3-15-167-15</inkml:trace>
  <inkml:trace contextRef="#ctx0" brushRef="#br0" timeOffset="-151731.98">16097 11919 907 0,'0'0'9'0,"0"0"21"15,0 0-30-15,0 0 0 0,0 0 3 16,0 0 5 0,25-21 7-16,16 21 3 0,6 0-13 15,1 0-5-15,3 1-16 16,-7 6-103-16,-8-7-154 16</inkml:trace>
  <inkml:trace contextRef="#ctx0" brushRef="#br0" timeOffset="-151529.95">16184 12058 892 0,'0'0'99'0,"0"0"-92"16,0 0 2-16,0 0 0 15,0 0 8-15,0 0 1 16,101 0-16-16,-44 0-2 0,5 0-2 15,4 0-55-15,-3 1-65 16,-10-1-150-16</inkml:trace>
  <inkml:trace contextRef="#ctx0" brushRef="#br0" timeOffset="-150447.83">17012 11677 583 0,'0'0'65'16,"0"0"44"-16,0 0-11 16,0 0-24-16,0 0-9 15,-5-103-9-15,5 84 9 16,0 7-42-16,0 5-10 16,0 1 12-16,0 6-25 15,0 0 0-15,4 9-8 16,17 23-43-16,7 15 45 0,5 10 1 15,-4 2 0 1,-3-2-24-16,-5-10 7 0,-6-15 0 16,-5-13 13-16,-6-10 3 15,-4-6 5-15,1-3 1 16,3 0 3-16,2-16 13 16,9-19-2-16,0-15-14 15,2-11-2-15,-5-5 2 16,-4-1 0-16,-2 9 1 15,-1 13 6-15,-5 20 11 16,4 13-7-16,-3 9-11 16,0 3 0-16,-1 0-21 15,3 15-51-15,3 17 42 16,0 11 27-16,8 4-44 0,5 1-41 16,7-2-60-16,4-13 15 15,2-9-1-15,2-9-57 16</inkml:trace>
  <inkml:trace contextRef="#ctx0" brushRef="#br0" timeOffset="-150247.22">17567 11761 281 0,'0'0'158'0,"0"0"-12"16,0 0-72-16,0 0 25 15,21-92-13-15,-26 82-30 16,-9 2-11-16,-1 7-9 16,-6 1-20-16,2 0-16 15,-6 3 1-15,4 14-1 16,1 7 0-16,6 1-1 15,7 2 2-15,7 3-1 16,0-3 0-16,11-1 0 16,29-3-6-16,7-11-24 0,18-7-42 15,5-5-143 1,0-10-224-16</inkml:trace>
  <inkml:trace contextRef="#ctx0" brushRef="#br0" timeOffset="-150047.09">18020 11663 808 0,'0'0'110'0,"0"0"-50"16,0 0-13-16,-115-12-5 16,80 16-18-16,6 15 1 15,2 4-16-15,6 6-9 16,13 1 0-16,4 0-2 16,4-1 2-16,10 1 0 15,25-5-1-15,15-4 0 0,10-6-1 16,8-5-46-16,-5-5-28 15,-12-5-56-15,-13 0-116 16</inkml:trace>
  <inkml:trace contextRef="#ctx0" brushRef="#br0" timeOffset="-149763.53">16774 12092 508 0,'0'0'128'16,"0"0"-39"0,0 0-27-16,0 0-6 0,0 0-10 15,0 0 10-15,66 13 31 16,14-13-46-16,18 0-21 15,10 0-10-15,10 0-6 16,7-7-4-16,3 1-4 16,-5 2-1-16,-18 1-76 15,-27-6-210-15</inkml:trace>
  <inkml:trace contextRef="#ctx0" brushRef="#br0" timeOffset="-149437.12">17232 12211 663 0,'0'0'137'0,"0"0"-137"0,0 0 0 16,0 0 13-16,0 0 20 15,-23 113 0-15,23-77-20 16,0 2-8-16,0 1-3 16,0 1-1-16,-1-4-1 15,-13-4-27-15,-7-8-70 16,-6-9-94-16,-4-10-275 15</inkml:trace>
  <inkml:trace contextRef="#ctx0" brushRef="#br0" timeOffset="-149177.62">17168 12317 331 0,'0'0'317'0,"0"0"-176"16,105-85-88-16,-69 73-29 15,-1 3 11-15,-12 6 6 0,-8 3-13 16,-12 0-28-16,-3 10-2 15,-1 15-2-15,-24 9 1 16,-6 6 0-16,-4-1-14 16,4-2-9-16,8-8 3 15,12-7 15-15,7-7 4 16,4-4 3-16,0-6 1 16,18 2 0-16,16-1 22 15,8 0-14-15,4 4-8 16,2 0-16-16,-1 2-49 15,-4-3-134-15</inkml:trace>
  <inkml:trace contextRef="#ctx0" brushRef="#br0" timeOffset="-148914.21">17764 12393 837 0,'0'0'59'16,"0"0"-35"-16,0 0-11 16,0 0-7-16,0 0 3 15,-114 11 12-15,94 13-16 16,4 2 6-16,5 8-4 0,6-4-6 16,5 0 1-16,0-3 5 15,6 0-7-15,14-8-4 16,9-3 3-16,7-5-3 15,5-6-26-15,4-5-49 16,-6 0-120-16</inkml:trace>
  <inkml:trace contextRef="#ctx0" brushRef="#br0" timeOffset="-148687.28">17942 12388 784 0,'0'0'131'16,"0"0"-40"-16,0 0-29 15,0 0-25-15,0 0-19 16,0 0-12-16,0 0-6 16,87-24-2-16,-40 24-18 15,2 0-34-15,-4 4-21 16,-8-3-77-16,-7-1-272 15</inkml:trace>
  <inkml:trace contextRef="#ctx0" brushRef="#br0" timeOffset="-148494.43">18170 12282 826 0,'0'0'133'16,"0"0"-101"-16,0 0-32 0,0 0-6 15,0 0 6-15,0 0 0 16,-52 130 1-16,46-77-1 16,-3 0 0-16,6 1-13 15,0-9-91-15,3-14-144 16</inkml:trace>
  <inkml:trace contextRef="#ctx0" brushRef="#br0" timeOffset="-148270.31">18346 12296 919 0,'0'0'127'0,"0"0"-122"16,0 0-5-16,0 0-8 16,0 0 8-16,0 104 0 15,0-55 1-15,0-2-1 16,0 0 0-16,0-4-1 15,0-10-1-15,0 1-38 16,-10-12-35-16,-5-10-87 16,-2-12-174-16</inkml:trace>
  <inkml:trace contextRef="#ctx0" brushRef="#br0" timeOffset="-147998.31">18273 12417 613 0,'0'0'110'0,"0"0"20"16,65-100-67-16,-31 83-36 15,-2 3-16-15,1 7-8 16,-7 5-3-16,-7 2 0 16,-8 0-1-16,-7 0-2 15,-4 16-9-15,-15 6-4 16,-16 1 8-16,-7 1-1 16,3-3 1-16,9-3 8 15,10-2 0-15,8-4 7 16,7-1-5-16,1-2 0 15,0 3 0-15,9 4 16 16,17 1-3-16,10 2-8 16,8 0-4-16,6-1-3 15,-2 1-43-15,-1-6-69 0,-10-2-127 16</inkml:trace>
  <inkml:trace contextRef="#ctx0" brushRef="#br0" timeOffset="-147748.03">18730 12513 552 0,'0'0'251'0,"0"0"-103"16,0 0-39-16,0 0-35 15,0 0-27-15,0 0-37 16,0-24-10-16,-10 46-2 0,0 2 2 16,-1 6-2-1,2-4 0-15,8-5 1 16,1 0 1-16,0-5 0 0,0-2 2 15,11-2-2-15,4-4-2 16,7-2 1-16,-2 0-14 16,6-1-27-16,1-2-19 15,-1-1-44-15,1-2-160 16</inkml:trace>
  <inkml:trace contextRef="#ctx0" brushRef="#br0" timeOffset="-147535.54">18874 12586 762 0,'0'0'101'16,"0"0"17"0,-96-78-24-16,60 49 7 0,6-1-30 15,12 0 7-15,6 3-4 16,9 3-28 0,3 0-34-16,6 1-11 0,21 3-2 15,9 6-14-15,9 9-46 16,2 5 0-16,1 0-24 15,-7 0-41-15,-15 7-82 16,-11 4-333-16</inkml:trace>
  <inkml:trace contextRef="#ctx0" brushRef="#br0" timeOffset="-146582.72">18627 11907 783 0,'0'0'50'0,"0"0"-1"15,0 0-48-15,0 0 7 16,0 0 40-16,0 0 11 16,-3-1-15-16,11 0-31 15,13-2-8-15,10 2-4 16,5 1-1-16,8 0-1 16,6 0-17-16,-1 0-71 15,-9 0-114-15,-8 0-546 16</inkml:trace>
  <inkml:trace contextRef="#ctx0" brushRef="#br0" timeOffset="-146415.28">18705 12076 883 0,'0'0'136'0,"0"0"-107"0,0 0-19 15,0 0 10-15,0 0-8 16,0 0-12-16,69 0-16 15,-9 0-24-15,9 0-69 16,-1 0-167-16</inkml:trace>
  <inkml:trace contextRef="#ctx0" brushRef="#br0" timeOffset="-145291.91">19647 11575 324 0,'0'0'293'0,"0"0"-191"15,0 0-13-15,0 0-37 16,0 0-10-16,0 0 1 15,0-16-6-15,0 16-7 16,0 0-18-16,0 0-10 0,0 0-2 16,0 0-2-16,0 16-4 15,0 15 1-15,0 9 5 16,0 11 0-16,0 3 0 16,0-3-1-1,-5-3 1-15,2-4 1 0,0-7-1 16,-1-6 0-16,3-8-1 15,1-7-48-15,0-9-50 16,0-7-144-16</inkml:trace>
  <inkml:trace contextRef="#ctx0" brushRef="#br0" timeOffset="-145014.56">19939 11589 772 0,'0'0'120'15,"0"0"-64"-15,0 0-25 16,0 0-17-16,0 0-10 16,0 0 0-16,-75 35-4 15,70-8 0-15,5 5 0 16,0 4 1-16,30-1-1 16,3 2 0-16,3-3 0 15,-6 0 3-15,-14-4-2 16,-15-8-2-16,-1-2-1 15,-15-5 2-15,-17 0 0 16,-13-7-5-16,-3-2 1 0,1-6-96 16,4-13-232-16</inkml:trace>
  <inkml:trace contextRef="#ctx0" brushRef="#br0" timeOffset="-144593">19941 11606 721 0,'0'0'95'0,"0"0"-12"16,0 0-9-16,0 0-5 15,0 0-8-15,0 0-35 0,75-51-26 16,-45 51-2 0,3 0-2-16,1 0 1 15,-8 0-10-15,-9 0 0 0,-5 4 8 16,-5-4 5-16,-7 0 0 15,0 0 4-15,0 3 4 16,0-3-2-16,0 9-6 16,1 7-5-16,4 8 5 15,-1 7 0-15,0 0 1 16,-2-3-1-16,-1-3 0 16,3-10 0-16,-4-7 0 15,3-6 0-15,-3-2 1 0,0 0 14 16,0 0 30-1,0 0 3-15,0 0-5 16,0 0-3-16,0 0-10 0,0-4-18 16,0-2-12-16,0 6 0 15,0 0-3-15,0 0-30 16,0 0-33 0,0 0-14-16,0 0-69 0,0-7-249 15</inkml:trace>
  <inkml:trace contextRef="#ctx0" brushRef="#br0" timeOffset="-143598.75">20255 11614 496 0,'0'0'147'16,"0"0"-56"-16,0 0-38 16,0 0-31-16,0 0 40 0,0 0-18 15,0-46-12-15,0 46-2 16,0 0-26 0,0 0 0-16,0 0-3 0,0 0 0 15,0 0 2-15,0 6-3 16,0 18-5-16,4 9 4 15,7 9 0-15,-1 0 0 16,1 2 1-16,0-5 0 16,-2-5 1-16,-4-4-1 15,-5-12 0-15,0-6-2 16,0-5 2-16,0-7 0 0,1 0 4 16,6 0-3-16,5-10 8 15,6-17-3-15,12-10-6 16,6-7 0-16,5-5-3 15,1-8 6-15,2 0-6 16,-5 7 6-16,-12 14-3 16,-7 14 3-16,-14 14-3 15,-6 8-1-15,0 0-56 16,0 8-86-16,-11 16 49 16,-14 4-35-16,-1-1-433 15</inkml:trace>
  <inkml:trace contextRef="#ctx0" brushRef="#br0" timeOffset="-143175.31">19486 12232 480 0,'0'0'102'15,"0"0"-17"1,0 0 25-16,0 0-99 0,0 0 1 15,0 0 9 1,150-21-6-16,-88 19-8 0,15 2 4 16,13 0-1-16,14 0-10 15,10 0 0-15,-1 0-1 16,-3 0-1-16,-11 0 1 16,-17 0-3-16,-13 0 3 15,-27-1-2-15,-17-1-15 16,-15 2-55-16,-10 0 2 15,-8 0 9-15,-20 0-129 16</inkml:trace>
  <inkml:trace contextRef="#ctx0" brushRef="#br0" timeOffset="-141981.08">19818 12467 281 0,'0'0'76'0,"0"0"36"16,0 0 0-16,0 0-15 16,0 0 43-16,0 0-55 15,16-36-24-15,-16 34-24 16,0 2-11-16,0 0-11 16,0 0-15-16,0 0 0 15,0 0 0-15,0 6-3 16,0 15-3-16,0 11 5 15,0 3 2-15,0 2-3 16,0-1 2-16,0-4-1 16,0-3 0-16,4-3-19 0,-2-4-38 15,6-2-36-15,-2-6-81 16,4-9-61-16</inkml:trace>
  <inkml:trace contextRef="#ctx0" brushRef="#br0" timeOffset="-141497.86">20024 12577 365 0,'0'0'114'0,"0"0"-16"0,0 0-9 16,0 0 0-16,0 0-46 15,0 0-7-15,-4-12-16 16,8 12-19-16,10 0-2 15,6 0 2-15,5 0 0 16,5 0 0-16,6 4-1 16,0 4 0-16,1 3-1 15,-4-1-2-15,-3-1-100 16,-9-7-136-16</inkml:trace>
  <inkml:trace contextRef="#ctx0" brushRef="#br0" timeOffset="-141265.8">20196 12435 675 0,'0'0'78'0,"0"0"-52"16,0 0-25-16,0 0-1 15,0 0-1-15,0 0 1 16,-5 53 31-16,5-18 3 15,0 4-26-15,0 1-4 16,0-3 0-16,10 0-4 16,0-6-23-16,-5-8-171 0</inkml:trace>
  <inkml:trace contextRef="#ctx0" brushRef="#br0" timeOffset="-140633.5">20420 12489 491 0,'0'0'90'16,"0"0"-13"-16,0 0-10 16,0 0-3-16,0 0-13 15,0 0-26-15,-10-45-16 16,10 38-1-16,16 1-1 15,4 3-5-15,7 1-2 16,3 2 1-16,-3 0-1 16,-6 9-1-16,-7 8 1 15,-8 5 0-15,-6 3 0 16,0 2-2-16,-11 0 4 16,-12-3-2-16,4-1 1 15,1-6 9-15,5-6 9 0,8-2-16 16,1-3-2-16,4-1-1 15,4-2 1-15,22 2 2 16,13 0-3-16,11-3-27 16,2-2-61-16,0 0-97 15,-5 0-140-15</inkml:trace>
  <inkml:trace contextRef="#ctx0" brushRef="#br0" timeOffset="-140408.33">20869 12422 714 0,'0'0'149'0,"0"0"-50"16,0 0-27-16,0 0-44 0,0 0-8 15,0 0-19-15,-17-29-1 16,17 44-9-16,-5 14 7 16,4 4 1-16,-3 6 1 15,4 2 0-15,0 0 0 16,0-1 0-16,0-3-23 15,-1-5-51-15,-2-7-54 16,3-11-107-16,0-9-333 16</inkml:trace>
  <inkml:trace contextRef="#ctx0" brushRef="#br0" timeOffset="-140186.35">21028 12567 637 0,'0'0'51'0,"0"0"19"0,-118-7-43 16,92 12-2-16,9 10-11 15,12 3-14-15,5 0 0 16,7-1 0-16,22 1 3 16,8-1-1-16,5 0-2 15,0-2 0-15,-1 2 0 16,-3-3-60-16,-7-8-102 15,-12-3-290-15</inkml:trace>
  <inkml:trace contextRef="#ctx0" brushRef="#br0" timeOffset="-139184.15">19965 12467 366 0,'0'0'99'0,"0"0"-55"0,0 0 75 16,0 0-75-16,0 0 32 16,0 0-22-16,-17-43-37 15,17 40 24-15,0 1-2 16,0 2 8-16,0 0-25 15,0 0-22-15,0 0 0 16,0 0 0-16,0 12-7 16,0 9 5-16,0 11 2 15,0 4 0-15,0-3 0 16,0 2-2-16,0-4 1 0,0-2-1 16,0-8-30-16,0-1-26 15,0-4-29-15,0-4-53 16,-7-5-47-16</inkml:trace>
  <inkml:trace contextRef="#ctx0" brushRef="#br0" timeOffset="-138949.78">20115 12595 250 0,'0'0'366'0,"0"0"-234"16,0 0-59-16,0 0-60 15,0 0-13-15,0 0 0 16,-10-6-1-16,3 19 1 16,-3-3 0-16,1 4 0 0,4-1 3 15,5-1-3-15,0 0-1 16,0-2 1-16,9 0 0 16,11 0-5-16,1-3-16 15,4 0-84-15,2-7-74 16</inkml:trace>
  <inkml:trace contextRef="#ctx0" brushRef="#br0" timeOffset="-138171.33">20837 11940 570 0,'0'0'76'0,"0"0"11"0,0 0 4 16,0 0-18-16,0 0-6 15,0 0-9-15,-6-10-23 16,6 10-27-16,0 0-6 16,2 0-1-16,21 0-1 15,5 0 0-15,11 0 0 16,3 0-18-16,0 3-73 15,-6 1-75-15,-10-4-280 16</inkml:trace>
  <inkml:trace contextRef="#ctx0" brushRef="#br0" timeOffset="-137999.74">20847 12110 592 0,'0'0'259'15,"0"0"-245"-15,0 0-14 16,0 0-8-16,0 0 6 16,130 19-23-16,-72-15-116 15,0-4-122-15</inkml:trace>
  <inkml:trace contextRef="#ctx0" brushRef="#br0" timeOffset="-134868.02">21636 11862 664 0,'0'0'40'0,"0"0"70"16,0 0-34-16,0 0-51 15,0 0 34-15,0 0-27 0,0 0 0 16,16-64 2-16,-16 64-15 15,0 0-12-15,0 0-5 16,-21 4-2-16,-10 16-3 16,-5 8 3-16,1 6 1 15,10 1-1-15,17 4-1 16,8 4 1-16,15-1-1 16,28 3 0-16,3-4 2 15,-10-9 0-15,-10-9-1 16,-11-11 0-16,-15-7 0 15,0-5 0-15,0 0 0 16,-9 0 3-16,-17 0-1 0,-11 0-2 16,-9 0-16-1,-1-11-55-15,10-7-83 0,11-7-267 16</inkml:trace>
  <inkml:trace contextRef="#ctx0" brushRef="#br0" timeOffset="-134435.31">21693 11857 615 0,'0'0'194'15,"0"0"-78"-15,0 0-23 16,0 0-42-16,0 0-17 0,0 0-18 16,58-69-16-16,-48 67-3 15,5 1 0-15,-8 1 2 16,2 0-2-16,-4 0 1 15,0 0 2-15,1 0-2 16,3 8-2-16,2 14 2 16,4 10 2-16,1 10-1 15,1 4 1-15,-1 4 0 16,4 4 0-16,-3-5 0 16,2-4-8-16,-9-12-9 15,-4-12 3-15,-4-9-11 16,-2-7 6-16,0-5 14 15,0 0 5-15,3-7 43 16,9-22-10-16,9-12-31 16,9-8-2-16,2-7 11 15,7-3-9-15,-3 7 0 0,-8 11-2 16,-11 18 1-16,-8 12 2 16,-5 11-3-16,-4 0-19 15,0 11-120-15,0 8-16 16,-4 4-210-16</inkml:trace>
  <inkml:trace contextRef="#ctx0" brushRef="#br0" timeOffset="-132234.9">21869 11957 500 0,'0'0'116'15,"0"0"-38"-15,0 0-1 16,0 0-22-16,0 0-18 16,0 0-16-16,0 0 37 15,-10-29-42-15,7 26-15 16,1-3 9-16,2 3 18 0,-1-2-27 16,1-1 10-16,-2-1-8 15,2 0 9-15,0-2 8 16,0 2 10-16,0-2-20 15,0-3 2-15,0 1-10 16,3-3-1-16,9 0-1 16,-1 4 0-16,0 0 6 15,-3 3-5-15,-3 2 6 16,1 1 9-16,-2 1 6 16,2 0-22-16,4 0 0 15,2 0 0-15,2 3-6 0,-1 0-4 16,-1 0 3-1,-6 0-2-15,2 9 3 0,-4 12-7 16,1 7 9-16,-2 9 2 16,-1 3 2-16,-2 6 0 15,0 2 1-15,0-1-2 16,0 0-3-16,0-8 2 16,-5-7 2-16,-4-4-4 15,4-8-4-15,-1-4 6 16,-1-8 0-16,2-3-1 15,5-3 2-15,-3-2 1 0,3 0 3 16,0 0-3 0,0 0 0-16,0 0 2 15,0 0 7-15,0-10 25 0,7-11-21 16,1-4-11-16,3-5 1 16,3-2 8-16,1-2-7 15,6-1-4-15,1 1-2 16,3 2 1-16,3 6 1 15,0 5-2-15,-1 7-11 16,-6 6 9-16,-6 4 0 16,-9 4 3-16,-2 0 0 15,-3 0-2-15,-1 12-8 16,4 12 11-16,-4 4 0 16,0 4 0-16,0-6 0 0,0-1 0 15,0-8-1-15,2-5 1 16,2-7-5-16,1-5-9 15,8 0 5-15,4 0-1 16,7-7 6-16,6-13-29 16,2-7 21-16,3-2 6 15,-5 1 0-15,-6 5 6 16,-9 8 14-16,-6 10 35 16,-4 2 3-16,-5 3-14 15,2 0-38-15,2 0-4 16,1 17 2-16,4 10-1 15,-3 1 3-15,0 4 0 16,3-1-1-16,-2 2 1 16,3-1-1-16,4-4-25 0,-2 0-23 15,3-6-31 1,7-4-41-16,1-9-117 0,1-9-349 16</inkml:trace>
  <inkml:trace contextRef="#ctx0" brushRef="#br0" timeOffset="-131784.66">22795 12056 594 0,'0'0'130'0,"0"0"28"16,0 0-39-16,0 0-52 15,0 0 20-15,0 0-54 16,2-69-33-16,-2 69-3 16,0 18-9-16,0 12 10 0,-7 9 2 15,-3 4 0-15,5 1 0 16,-2-1 0-16,0-4 0 15,4-3 0 1,1-7-2-16,-1-8-3 0,3-12-3 16,0-3-4-16,0-4 8 15,0-2 4-15,0-8 9 16,0-18-5-16,0-14-4 16,12-6 0-16,3-3 3 15,5-8-3-15,2-4-1 16,4-4 1-16,1 4-1 15,-4 10 1-15,-1 16 2 0,-7 12 11 16,-9 10 4-16,-1 12-8 16,-4-2-5-16,-1 3-4 15,0 0 0-15,5 7-6 16,4 19-3-16,7 12 8 16,-1 12 1-16,4 6 0 15,1 7 0-15,-2-1 0 16,-5-3 0-16,-3-2-15 15,-9-5-11-15,-1-5-42 16,-7-9-33-16,-25-17-125 16</inkml:trace>
  <inkml:trace contextRef="#ctx0" brushRef="#br0" timeOffset="-131611.29">22867 12164 874 0,'0'0'113'16,"0"0"-52"-16,0 0-48 16,0 0-12-16,0 0 18 15,110-26-19-15,-84 26-16 16,4 9-102-16,-9-7-222 16</inkml:trace>
  <inkml:trace contextRef="#ctx0" brushRef="#br0" timeOffset="-129652.36">29870 2005 623 0,'0'0'109'15,"0"0"-43"-15,0 0-21 16,0 0-17-16,0 0 20 16,0 0-11-16,-8-48-2 0,-1 48-29 15,-1 0 4 1,-6 0-10-16,-4 0-1 0,3 5-1 15,1 10 2-15,7 8-3 16,8 2-2-16,1 7 4 16,2 4 1-16,24 3 0 15,8 1 1-15,-5-3 0 16,-4-6-1-16,-7-6 0 16,-13-6-1-16,-5-6 1 15,0-3 0-15,-3-3 0 16,-17 2 1-16,-2-4-3 15,-4-1-6-15,-1-4-64 0,-3 0-107 16,-1-14-302-16</inkml:trace>
  <inkml:trace contextRef="#ctx0" brushRef="#br0" timeOffset="-129479.72">29900 1996 581 0,'0'0'75'16,"0"0"-47"-16,0 0-10 15,108-44-8-15,-67 44-10 16,7 0-5-16,3 0-106 16,-3 1-290-16</inkml:trace>
  <inkml:trace contextRef="#ctx0" brushRef="#br0" timeOffset="-128735.43">30191 1856 424 0,'0'0'149'16,"0"0"-87"-16,0 0 61 0,0 0-50 16,0 0-26-16,0 0-7 15,1-48-13-15,3 46-20 16,2-1 2-16,3 3-6 15,3-2-3-15,4 2 0 16,5 0-2-16,3 0 1 16,-6 0 1-16,0 13-3 15,-3 5 3-15,-2 8-1 16,-4 5-2-16,-3 6 2 16,-6-1 0-16,0-2 1 15,0-5 0-15,-6-7 0 16,-6-3-2-16,0-7 2 0,6-7 0 15,3-2 0-15,-1-3 0 16,4 0 0-16,0 0 0 16,0-5 11-16,10-15-11 15,12-8 1-15,3 0 0 16,1 2-1-16,-4 4-1 16,-2 8 1-16,-7 7 15 15,-8 4-15-15,-1 3 0 16,-1 0-2-16,0 0 2 15,2 5-6-15,3 10 6 16,5 2 0-16,1 0 0 0,1-2-1 16,2-8-10-16,3-2-4 15,3-5 1-15,2 0-1 16,-2 0-10-16,-5-9 19 16,-3-6 6-16,-5 4 29 15,-4 1 34-15,-5 6-25 16,2 1 26-16,-3 3-38 15,5 0-25-15,1 0-1 16,9 0-13-16,5 11 11 16,7 3-12-16,6 1-27 15,7-5-33-15,-1-3-51 16,-1-7-130-16</inkml:trace>
  <inkml:trace contextRef="#ctx0" brushRef="#br0" timeOffset="-128302.95">31027 1908 803 0,'0'0'147'16,"0"0"-68"-16,0 0 12 16,0 0-13-16,0 0-40 15,0 0-26-15,0-24-12 16,-4 27-8-16,2 18-5 16,-3 5 8-16,0 9 5 15,1-2 0-15,3-2 0 16,1-3 2-16,0-8-5 15,0-5-6-15,0-8-6 16,0-3 2-16,0-4-2 16,0 0 4-16,0 0 10 15,0 0 1-15,0-15 0 16,0-9-7-16,0-9-5 0,0-6 9 16,2-5 2-16,12-6-1 15,1-3 2-15,3 2 1 16,-3 0-1-16,1 7 0 15,-2 11 4-15,-4 9 15 16,-3 15-1-16,-4 9-11 16,-2 0-7-16,6 2-6 15,6 24 3-15,8 14 3 0,10 14 0 16,3 11-2 0,0 2 2-16,-6-1 2 0,-4-7 0 15,-9-6-2-15,-12-5-13 16,-3-9-60-16,-13-13-61 15,-22-18-189-15</inkml:trace>
  <inkml:trace contextRef="#ctx0" brushRef="#br0" timeOffset="-128140.13">31122 1958 911 0,'0'0'148'15,"0"0"-109"-15,0 0-35 0,0 0-4 16,110-33-1-16,-61 33-6 16,-4 0-72-16,-7 4-134 15</inkml:trace>
  <inkml:trace contextRef="#ctx0" brushRef="#br0" timeOffset="-119287.33">4891 12076 870 0,'0'0'8'16,"0"0"82"-16,0 0-17 15,0 0-14-15,0 0-21 16,0 0-11-16,0 0-15 16,-18-50-9-16,16 50-3 15,-3 16-6-15,-6 23-5 16,-4 22 11-16,4 10 0 0,1 9-7 16,1 1-11-16,-1-4-2 15,-1-8 7-15,5-10 9 16,-9-14 2-16,-2-13 2 15,2-10 2-15,2-12-2 16,5-5 0-16,4-5 5 16,3 0 18-16,1 0 17 15,0 0-16-15,0 0-8 0,0-8-9 16,13-9-7 0,20-3-5-16,15 0-6 0,8 8 1 15,7 1-6 1,-6 6-27-16,-3 3-5 0,-9 2-15 15,-9 0-39-15,-14 0-92 16,-18 0-111-16</inkml:trace>
  <inkml:trace contextRef="#ctx0" brushRef="#br0" timeOffset="-119054.96">4595 12353 409 0,'0'0'420'15,"0"0"-295"-15,-103-74-40 16,89 52-67-16,13-1 7 0,1-5-17 16,0-6-8-16,20-5 1 15,16-6-1-15,15 6-1 16,14 7 0-16,6 13-8 16,-6 12-6-16,1 7-9 15,-8 5-25-15,-2 25-11 16,0 9-38-16,-2 5-57 15,-7-1-56-15</inkml:trace>
  <inkml:trace contextRef="#ctx0" brushRef="#br0" timeOffset="-118868.04">5331 12338 729 0,'0'0'135'0,"0"0"-115"16,0 0-20-16,0 0 0 15,0 0 4-15,-34 136 5 16,34-78-4-16,0 3 3 16,0 3-3-16,0-4-5 15,8-5-40-15,-3-12-89 16,-5-15-219-16</inkml:trace>
  <inkml:trace contextRef="#ctx0" brushRef="#br0" timeOffset="-118103.56">5653 12202 499 0,'0'0'160'0,"0"0"-24"0,0 0-68 16,0 0-14-16,0 0 24 16,0 0-34-16,-29-39 2 15,29 39-11-15,0 0-32 16,0 0-3-16,12 0-4 15,20 0-1-15,19 0 2 16,15 12 1-16,8 14-8 16,-7 5-8-16,-4 2-2 15,-12 2 3-15,-8 1-3 16,-11-6 9-16,-6-3-4 16,-11-1 8-16,-6-8-2 15,-9 1 6-15,0 2 3 16,-5-1-1-16,-21 6 1 0,-8 1 16 15,-5 2 23-15,-2-3-17 16,1-3 7-16,-1-2-19 16,2-1-9-16,3 0-2 15,5 0-8-15,12-4-43 16,8 5-60-16,8-7-70 16,3-4-215-16</inkml:trace>
  <inkml:trace contextRef="#ctx0" brushRef="#br0" timeOffset="-117891.97">6363 12596 756 0,'0'0'101'15,"0"0"-51"-15,-104 21-28 16,56 11 5-16,-1 7 2 15,6 4-12-15,15 3-15 16,2 1-2-16,7 3-3 16,4-1-82-16,4-9-151 15</inkml:trace>
  <inkml:trace contextRef="#ctx0" brushRef="#br0" timeOffset="-117355.6">6624 12062 642 0,'0'0'168'0,"0"0"-92"16,0 0 7-16,0 0 0 15,0 0-17-15,0 0-36 0,-11-19-27 16,11 19-3-16,0 22-11 15,0 15 9-15,0 15 0 16,0 10 2-16,0 2 0 16,0 0-1-16,0 0 0 15,0 3-8-15,0-9-44 16,0-5-50-16,11-22-118 16,16-27-190-16</inkml:trace>
  <inkml:trace contextRef="#ctx0" brushRef="#br0" timeOffset="-117039.55">6923 12404 414 0,'0'0'534'0,"0"0"-454"15,0 0-78 1,0 0-2-16,0 0-5 0,0 0-1 16,21 0 2-16,5 13 4 15,7-2 0-15,2-4-7 16,-4-7-30-16,-2 0-4 15,-7-9 31-15,-11-16 10 16,-4-2 2-16,-7-1 16 16,0-4 27-16,-22-3-23 15,-8 6-4-15,2 4 3 0,-6 9-7 16,9 9 16 0,6 6-23-16,1 1-7 15,5 1-2-15,-1 20-7 0,4 6-35 16,5 5-2-16,5 3-77 15,3-10-111-15,21-9-194 16</inkml:trace>
  <inkml:trace contextRef="#ctx0" brushRef="#br0" timeOffset="-116688.59">7570 12019 993 0,'0'0'53'0,"0"0"2"0,0 0-55 16,0 0-10-1,0 0 8-15,-37 86 1 0,32-42 1 16,-1 6-1-16,0-1-1 16,-3-1 2-16,3 0 0 15,-10-4 2-15,1-3-2 16,-1-7-2-16,-3-9 2 15,8-12-1-15,6-6-2 16,3-7-5-16,2 0 8 16,0 0 7-16,0-2 3 15,18-16 14-15,7-5-24 16,11 2 0-16,0 1-2 16,2 4-7-16,-1 3-12 15,-1 4-22-15,-2 3-55 16,-8-3-141-16,-11 0-201 0</inkml:trace>
  <inkml:trace contextRef="#ctx0" brushRef="#br0" timeOffset="-116491.7">7424 12122 872 0,'0'0'140'15,"0"0"-68"-15,-57-103-33 16,57 69-10-16,0 2-14 0,9 4-8 15,17 2-7-15,6 5-2 16,4 7-7 0,5 7-22-16,8 4-4 0,6 3-9 15,2 0-35 1,1 16-110-16,-12 1-320 0</inkml:trace>
  <inkml:trace contextRef="#ctx0" brushRef="#br0" timeOffset="-115872.02">7933 12228 866 0,'0'0'121'0,"0"0"-66"15,0 0-55-15,0 0-7 16,0 0 7-16,0 0 0 15,-32 109 0 1,32-63-1-16,0 0 0 0,0 2 1 16,0-4 0-16,0-5 0 15,0-4-2-15,0-11 3 16,-5-7-2-16,3-10-20 16,2-4-15-16,0-3-7 15,0 0 43-15,0-15 5 16,0-14 18-16,0-11-18 15,0-1 57-15,0-1-20 16,0-2 5-16,0 1-16 16,0 2-10-16,0 5-5 0,0 1-7 15,0 5 6-15,9 3-1 16,5 1-7-16,-2 8 6 16,-2 7-9-16,-1 4-4 15,-3 7-2-15,-2 0 2 16,1 3-11-16,-2 22-14 15,-3 7 12-15,0 5-9 16,7 1-18-16,9-4-12 16,9-3 13-16,18-4-10 15,5-5-8-15,4-3-1 16,-6 1 23-16,-15-8 33 16,-14 1 2-16,-9-5 5 15,-8-1 32-15,0 3 5 16,-4-1 15-16,-11-3 13 0,4 0-18 15,-3 0-48-15,1 0-4 16,-7 2 0-16,-5 2-7 16,-8 7-38-16,-8 4-51 15,0 1-82-15,-6 0-158 16</inkml:trace>
  <inkml:trace contextRef="#ctx0" brushRef="#br0" timeOffset="-114136.8">4449 13157 448 0,'0'0'183'15,"0"0"-45"-15,0 0-73 16,0 0 0 0,0 0-11-16,0 0-12 0,-62-5 3 15,62 5-24-15,0 0-16 16,0 0-5-16,0 0 0 15,17 0-5-15,16 3 4 16,20 11 1-16,16 5 0 16,19 2 1-16,16 2 0 15,16-1-2-15,15 2-3 16,16-2 3-16,15 5-7 16,22-3-1-16,19 4 2 15,18-1 6-15,24 0-2 0,25-5-6 16,22-3-30-16,11-6 23 15,10 2-2-15,-8 3 7 16,-16-3-19-16,-32-1 22 16,-43-5 2-16,-45-6 6 15,-45-3 19-15,-44 0 18 16,-25 0-7-16,-19 0-9 16,-14-3-7-16,-4-14 12 15,3-4 0-15,2-5-10 16,-2-10-6-16,6-6 1 15,-6-8-7-15,1-13-2 16,-2-6 4-16,-6-10-3 16,4-7-3-16,-2-5 1 15,-4 1 0-15,-2-4 4 0,-3-5-2 16,-5-7-2-16,-2-2 3 16,-4-2 2-16,0 3 2 15,0 6 2-15,-19 7-5 16,-7 10-1-16,-7 13 3 15,-7 11 12-15,-1 11-9 16,0 9-8-16,-4 6 7 16,-1 2-9-16,-7 7-3 15,-8-1 2-15,-11 4-4 0,-9 2-2 16,-10 4 5 0,-16 4-2-16,-7 8 0 0,-9 4 2 15,-5 0-9-15,-6 0-17 16,-1 1 27-16,8 7-6 15,4-1-2-15,11 3 8 16,3 1-6-16,-3 1 3 16,-2-2-2-16,-2-1 2 15,-9 0 2-15,0 3 2 16,6 2 0-16,1 3 3 16,8-5-7-16,7 4-4 15,8-4-18-15,2 0 10 16,0 0-26-16,-2-4 18 15,-1-1-8-15,0-4 27 16,-7-3 5-16,5 0 10 16,-2 0-3-16,-3 0-4 0,3-2 2 15,7-6 0-15,4-4-4 16,3-1-1-16,-3 3 0 16,-9-2-12-16,-9 1 12 15,0 2 0-15,-7 4 1 16,5-2 4-16,4 2 2 15,1 3-1-15,20-4 9 16,11 2-9-16,7 1 0 16,14-4-3-16,11 0-3 15,14 0 9-15,8 1 7 16,11 1 23-16,5 3-13 16,0 0-13-16,3 2-13 15,-4 0-2-15,-1 0 2 16,-1 0-1-16,-3 0-9 15,3 0 8-15,2 2-2 0,3 5-4 16,0 6 2-16,-2 8-2 16,-4 9 4-16,-3 13 2 15,-5 13 2-15,0 11 0 16,0 8 0-16,3 7 0 16,3 8 0-16,6 6 5 15,3 6-7-15,0 14 2 16,0 5-1-16,0 5 1 15,0 5 0-15,-3-12 0 0,-12-19-4 16,0-22 4-16,8-32 2 16,2-22 0-16,5-12 3 15,0-8 6 1,0-1-5-16,0-1 11 0,0-2 2 16,0 3-5-16,5 1-10 15,12 8 0-15,9 2-3 16,15 6 4-16,16-2-5 15,17-1 0-15,33-2 2 16,33 0-2-16,23 0-1 16,21 6-25-16,-5-6-94 15,-17-15-509-15</inkml:trace>
  <inkml:trace contextRef="#ctx0" brushRef="#br0" timeOffset="-103525.08">3144 7312 268 0,'0'0'241'15,"0"0"-121"-15,0 0-76 16,0 0 47-16,0 0-59 15,0 0 22-15,0 0-5 16,0 0-39-16,-12-14 5 16,12 14 2-16,-1 0 11 15,1 0-10-15,0 0-9 16,0 0 0-16,-2 0-6 16,2 0-2-16,0 0 0 15,0 0-2-15,-3 0 1 16,-2 0-2-16,-8 0-4 15,-6 3-1-15,2 9-1 0,-3 0 6 16,10 2-4 0,-1 0 1-16,1 7 1 0,1 2-4 15,7 2 3-15,-2-1 1 16,4 0 0-16,0 0-3 16,0-1 1-16,0-4 0 15,12 0 3-15,6-3-3 16,5-4 4-16,7-2-1 15,12-3 3-15,4-4 0 16,1-3-5-16,5 0 0 16,0 0 1-16,-8-10 2 15,-11-2 0-15,-6 0-1 16,-15-3 3-16,-2-3 3 16,-5-1-1-16,-1-6-1 0,-4-2-1 15,0-4 10-15,0 3-10 16,-5 2 7-1,-9-1-5-15,-3 7 0 0,-7 3 7 16,-4 2-8-16,1 3-1 16,-8 4 1-16,3 3-1 15,-5 3-1-15,2 2-1 16,8 0 1-16,1 0-3 16,2 0 2-16,0 2 1 15,2 10 0-15,-1 0 0 16,8 1 1-16,3 4-1 15,3 3-4-15,5-1 2 16,4 4 3-16,0 1-1 0,3 0 1 16,17-3-3-16,2 1 3 15,6-2 0-15,7-6 0 16,1-4-1-16,5-4-1 16,-2-6 2-16,-3 0 2 15,0 0-2-15,-10-9-3 16,-7-10 3-16,-4 1 3 15,-9-6 2-15,3-5-4 16,-9-1-1-16,0-1 1 16,0 2 2-16,-12 1-3 15,-6 6 1-15,-3 4-1 16,-5 8 0-16,-4 3 1 0,-3 5-1 16,-3 2-7-16,1 0 6 15,0 4-1-15,1 11-2 16,9 2 2-16,3 2 1 15,3 2-1-15,8 3 1 16,1 1-3-16,9 3 4 16,1 2-3-16,0-2 1 15,0-2 0-15,16-3 2 16,9-6-2-16,1-1 1 16,10-7 1-16,-3-6-1 15,3-3 1-15,-1 0 4 16,-2-7-2-16,-8-10-1 15,-7-4 4-15,-4-6-2 0,-9 0 0 16,-5-3-1 0,0 1 1-16,-5 3-2 0,-11 5 0 15,-4 3-1-15,2 9 0 16,-2 7-2-16,0 2-3 16,-6 0-6-16,2 9 10 15,-4 11-3-15,3 6 1 16,3 3 3-16,7 3-1 15,14-1-2-15,1-3 0 16,0-4 1-16,23-6-5 16,12-4-2-16,7-5 3 15,9-8-14-15,-3-1-27 0,-7 0 2 16,-10-14 21-16,-11-7 17 16,-9-3 7-1,-11-6 25-15,0-4-5 16,-8 4-8-16,-19 1-1 0,-9 6-3 15,0 11-6-15,0 7 1 16,-3 5 0-16,4 0-3 16,8 15-5-16,2 8 2 15,8 4-1-15,9 1 0 16,8-1-7-16,0 0 4 16,0-4 5-16,15-7 0 15,6-2-6-15,5-9-5 16,8-5 3-16,-5 0-11 0,4-5 8 15,-11-18 5-15,-5-4 8 16,-8-3 4-16,-9-3 39 16,0 1-2-16,-19 4-15 15,-10 7-4-15,-7 7-8 16,1 3 6-16,3 8-13 16,3 3 0-16,11 0 0 15,2 10-7-15,6 12 0 16,6 3-3-16,4 3-1 15,4 3 2-15,14-2 0 16,17-7-6-16,-4-6-14 16,6-9 0-16,-2-7 0 15,-3 0 20-15,-6-14 2 16,-10-12 2-16,-7-3 22 0,-9-1 11 16,0 1-5-16,-12 2 8 15,-12 11-21-15,-3 4-11 16,2 8-6-16,4 4-8 15,5 9-23-15,3 21-53 16,7 7-69-16,4 2-122 16</inkml:trace>
  <inkml:trace contextRef="#ctx0" brushRef="#br0" timeOffset="-100991.65">2148 6845 512 0,'0'0'89'16,"0"0"-18"-16,0 0-1 15,0 0-34-15,0 0 14 16,0 0-5-16,-19-83 7 16,19 76-27-16,0 2 27 15,0 2-32-15,0-1-7 16,0 3 14-16,0-1-17 16,0 0-7-16,0 2-2 0,0 0-1 15,0 0-3-15,0 0-2 16,0 0-16-16,0 19-48 15,0 12 43-15,13 8 26 16,3 9 0-16,1 4 0 16,7 5 0-16,-3 1 0 15,8 1 0-15,-5-7 0 16,2-6 0-16,-6-7 0 16,-4-8 0-16,-6-6 1 15,-3-7-2-15,-4-9 6 16,-2-5-10-16,3-4 6 15,-3 0-1-15,-1 0 3 0,0 0 21 16,4-22 49 0,2-15-40-16,1-19-28 0,1-8-2 15,2-8-1-15,-2-4-2 16,1 0 0-16,-3 5 2 16,4 8-2-16,-1 10 0 15,-7 9-5-15,7 8 5 16,-4 15-4-16,-4 6 2 15,4 8 2-15,-4 7-4 16,-1 0-25-16,4 0-59 0,-3 11-70 16,3 17 21-1,-4 12 65-15,0 2-99 16</inkml:trace>
  <inkml:trace contextRef="#ctx0" brushRef="#br0" timeOffset="-100570.52">2543 7064 498 0,'0'0'92'0,"0"0"-32"16,0 0 21-1,0 0-10-15,0 0-10 0,0 0-8 16,0-16-18-16,0 16-20 16,0 0-12-16,0 0-3 15,0 0 0-15,0 9-2 16,0 10-3-16,0 9 5 15,0 6-2-15,-4-2 1 16,0 0 1-16,2-5-1 16,2-1 1-16,0-5 0 15,0-4 0-15,0-4 0 0,0-1 0 16,0-3 0-16,0-4-1 16,0 0-20-16,2 1-35 15,1-5-55-15,-2-1-71 16,-1-1-176-16</inkml:trace>
  <inkml:trace contextRef="#ctx0" brushRef="#br0" timeOffset="-100008.85">2514 7012 509 0,'0'0'72'16,"0"0"32"0,0 0-67-16,0 0-11 0,0 0-9 15,0 0 27-15,-3-41-29 16,3 39 4-16,0 2 2 16,0-2-11-16,0 1 4 15,0-3-2-15,7-3 0 16,13-4-11-16,6 1-1 15,1 5 0-15,3 3-1 16,-9 2 0-16,-2 0-2 16,-13 10-5-16,2 10 6 15,-8 7-4-15,0 6 2 0,0 2 4 16,-8 0 0 0,-8-6-6-16,-1-5 1 15,4-8-1-15,2-4-4 16,6-5 2-16,5-4-3 15,0-1-6-15,0 0 1 0,5-2 7 16,12 3 3-16,13 0 6 16,3 1 3-16,1 1-3 15,-2 4 0-15,-6 1 0 16,-8 6 0-16,-6-2 0 16,-9-1 3-16,-3 1-2 15,0-5 0-15,-18 2 3 16,-13-1 3-16,-5-1 16 0,0-3 1 15,3-1-5-15,3-1-2 16,4-1-17-16,5 2 0 16,-4 0-53-16,5-2-153 15</inkml:trace>
  <inkml:trace contextRef="#ctx0" brushRef="#br0" timeOffset="-95176.52">2747 14476 547 0,'0'0'48'0,"0"0"44"15,0 0 8-15,0 0-47 16,0 0 13-16,-23-87-12 16,19 75 3-16,4 0-15 15,0 6-7-15,0 3 0 16,0 0 5-16,0 2-28 16,0 1-8-16,0 0-4 15,0 0-1-15,0 0-5 16,0 1-2-16,6 26-37 15,15 17 33-15,6 19 12 16,6 10 0-16,-4 2 0 16,0 1 0-16,-3-7-2 0,-5-5-11 15,-1-10-4-15,-5-10 8 16,-4-12-3-16,-4-11 5 16,-1-11 0-16,-4-8 2 15,-2-2 3-15,2 0 2 16,6-23 33-16,4-21 13 15,4-26-44-15,4-17-1 16,1-10 3-16,5-4-4 16,-5 9 0-16,4 15 0 15,-3 20 2-15,-6 18-2 16,-7 16 17-16,-3 13-10 16,-4 3-7-16,-2 7 0 0,4 0-2 15,1 0-40-15,4 13-57 16,-3 22-21-16,-6 17 54 15,0 5-138-15</inkml:trace>
  <inkml:trace contextRef="#ctx0" brushRef="#br0" timeOffset="-94543.95">3242 14759 677 0,'0'0'111'16,"0"0"-37"-16,0 0-12 15,0 0-30-15,0 0-20 16,0 0-12-16,0 0 0 16,0 26-4-16,0 10 4 15,0 5 0-15,0 5 0 16,0-1 0-16,0-3 0 15,-8-2-1-15,-5-7 2 16,1-3-2-16,6-9 1 16,1-5 0-16,4-9 1 15,-2-5-1-15,3-2 2 16,0 0 0-16,0 0 15 16,0-18 65-16,0-13-58 0,0-10-22 15,0-6 14-15,0 0-3 16,0-3-9-16,4 6 0 15,7 6 3-15,4 4 4 16,5 6 2-16,-5 5 0 16,-2 4 2-16,-2 9-1 15,-1 3-12-15,-6 7-2 16,1 0-3-16,1 9-26 16,-2 21-16-16,1 12 17 15,-3 7 2-15,7 0-24 16,6-5-28-16,6-7-30 15,12-9-37-15,7-9 45 16,1-6 34-16,-12-6 66 16,-7 0 41-16,-16-5 25 0,-6 1-44 15,0 2 45 1,-2 2-7-16,-12 3-9 0,-10 2-3 16,7-2-32-16,-3 2-13 15,-1-2 6-15,-1 3-9 16,1 1 1-16,-3-4-1 15,3 3-13-15,6-6-84 16,9-7-145-16</inkml:trace>
  <inkml:trace contextRef="#ctx0" brushRef="#br0" timeOffset="-94244.64">3931 14758 760 0,'0'0'109'15,"0"0"-71"-15,0 0-12 16,0 0 16-16,0 0-16 0,0 0-12 15,-1-8-12 1,32 8-1-16,13 0-1 0,11 0 4 16,7 0-4-16,-4 0-2 15,-10 3-33-15,-8 3-77 16,-10-1-125-16</inkml:trace>
  <inkml:trace contextRef="#ctx0" brushRef="#br0" timeOffset="-94026.29">4023 14960 883 0,'0'0'158'0,"0"0"-144"16,0 0-2-16,0 0 10 0,0 0-9 15,0 0-11-15,-21 0-2 16,57 0-10-16,23 0 5 15,19 2-6-15,10 3-33 16,2-5-42-16,-6 0-110 16,-9 0-358-16</inkml:trace>
  <inkml:trace contextRef="#ctx0" brushRef="#br0" timeOffset="-93791.86">5412 14702 232 0,'0'0'35'0,"0"0"-35"15,0 0-1-15,0 0-22 16,0 0-132-16</inkml:trace>
  <inkml:trace contextRef="#ctx0" brushRef="#br0" timeOffset="-86063.26">6150 14666 730 0,'0'0'88'0,"0"0"-61"15,0 0-15-15,0 0 17 16,0 0 0-16,0 0-12 16,0 0-17-16,-9-10 0 15,9 10 0-15,-1 12-1 16,-5 13-1-16,-4 8 0 15,1 0 2-15,1 3 3 0,1-5-3 16,1-3 0 0,3-6 0-16,1-7 0 0,2-7 1 15,0-4-1 1,0-3 0-16,0-1 0 0,-1 0 6 16,1 0 3-16,-2 0 29 15,-1-10 26-15,1-14-51 16,2-11-13-16,0-6 4 15,0-7 9-15,12-2-8 16,7 5 11-16,8 9-2 16,-1 9 1-16,-4 11-4 15,-5 8-11-15,-4 5-1 0,-8 3-3 16,2 7-5-16,1 20-1 16,-1 6-1-16,-1 4-15 15,8 0-23-15,2-7-29 16,5-6-28-16,2-9 24 15,-5-6 45 1,-7-4 37-16,-4-3 5 0,-7-1 58 16,0 1 23-1,-13 2 3-15,-17 2-32 0,-7 1-29 16,7 0-15-16,2 2 0 16,5 1-13-16,5 4-1 15,3 2-5-15,3 0-71 16,3-8-80-16,8-5-269 15</inkml:trace>
  <inkml:trace contextRef="#ctx0" brushRef="#br0" timeOffset="-85763.66">6560 14630 865 0,'0'0'75'0,"0"0"-46"15,0 0-28-15,0 0 3 16,0 0 1-16,0 0-5 16,0 6-5-16,-4 21 5 15,-5 3 1-15,0 1 2 16,-3 0-3-16,1-4 1 16,4-2 3-16,2-4-3 15,4-5-1-15,1-2 0 0,0-5 0 16,0-2 0-16,6-1 1 15,12-2 3-15,11-2-2 16,3-1-2-16,3-1-40 16,4 0-105-16,-1-8-308 15</inkml:trace>
  <inkml:trace contextRef="#ctx0" brushRef="#br0" timeOffset="-85546.68">6624 14758 826 0,'0'0'94'16,"0"0"-23"0,-98-74-42-16,75 48 16 0,7-2-16 15,7-1-20-15,9 0 0 16,0 2-9-16,24 3-5 16,10 3-15-16,7 6 1 15,6 3 4-15,5 7-14 16,4 5-10-16,1 0-44 15,-6 0-54-15,-9 8-182 16</inkml:trace>
  <inkml:trace contextRef="#ctx0" brushRef="#br0" timeOffset="-84845.63">5453 14318 508 0,'0'0'67'16,"0"0"-32"-16,0 0-15 16,0 0 12-16,0 0 24 15,109-42-16-15,-92 55-21 0,3 25-16 16,5 19 10-16,1 14 14 15,1 11-8 1,-10 4-14-16,2-2-4 0,-9-13 0 16,7-10-1-16,-2-21 0 15,-3-11 1-15,-4-14 0 16,-5-8-1-16,-3-7 4 16,7 0 68-16,13-31 44 15,7-19-96-15,6-16-19 16,6-15 3-16,8-17-2 15,1-9 1-15,-1 3-3 0,1 17 0 16,-8 26 1 0,-18 28 13-16,-8 20-8 0,-9 11-6 15,-5 2-13-15,0 2-44 16,2 28-26-16,2 11 27 16,-4 2-168-16</inkml:trace>
  <inkml:trace contextRef="#ctx0" brushRef="#br0" timeOffset="-83646.33">7143 14796 116 0,'0'0'413'16,"0"0"-211"-16,0 0-70 0,0 0-85 16,0 0 34-16,0 0 8 15,0-25-40-15,-2 25-15 16,2 0-21-16,0 0-4 16,0 0-7-16,0 0-2 15,0 0-3-15,17 0 3 16,21 0-17-16,22 2 15 15,5 7-25-15,5-1-28 16,-5 1 2-16,-10-1-36 16,-6-8-43-16,-9 0-107 0</inkml:trace>
  <inkml:trace contextRef="#ctx0" brushRef="#br0" timeOffset="-83426.83">7367 14596 833 0,'0'0'91'16,"0"0"-42"-16,0 0-49 15,0 0 0-15,0 0-6 16,0 0 1-16,-11 51 4 16,11-5 2-16,0 12-1 15,0 3 0-15,0 6 0 16,0 1-5-16,0-4-87 15,-10-10-117-15,4-14-208 0</inkml:trace>
  <inkml:trace contextRef="#ctx0" brushRef="#br0" timeOffset="-82977.43">7953 14544 653 0,'0'0'112'0,"0"0"-42"0,0 0-37 16,0 0 47-1,0 0-33-15,0 0 6 0,0-30-22 16,0 30-26-16,0 5-5 15,0 23-5 1,0 13 2-16,0 7 6 0,0 4-4 16,0-2 1-16,0-5 0 15,-5-4-2-15,-4-2 2 16,-1-6 0-16,3-6 0 16,-4-5 2-16,1-9-4 15,5-6 4-15,1-5-2 16,4-2 1-16,0 0 0 0,0 0 0 15,11 0-1 1,29 0-9-16,11-7-6 0,17-2-29 16,-10 0-28-16,-3 2-31 15,-15 0 13-15,-11-1-16 16,-14-1 19-16,-15-3-176 16</inkml:trace>
  <inkml:trace contextRef="#ctx0" brushRef="#br0" timeOffset="-82747.42">7701 14620 847 0,'0'0'61'16,"0"0"1"-16,0 0-52 15,0 0 23-15,0 0 1 0,0 0 7 16,-48-85-8-16,75 74-33 15,14 4-1-15,14 2 1 16,7 5-2-16,11 0-28 16,11 0-2-16,8 0-42 15,-4 3-52-15,-8 1-96 16</inkml:trace>
  <inkml:trace contextRef="#ctx0" brushRef="#br0" timeOffset="-82129.56">8443 14803 639 0,'0'0'142'0,"0"0"-51"15,0 0-23-15,0 0 16 16,0 0-36-16,0 0-15 15,-5-21-17-15,3 21-16 16,-3 5-3-16,-6 17-9 0,-4 13 12 16,5 4 1-16,-6-2-1 15,6 1 0-15,-5-8 2 16,9-6 2-16,1-5-4 16,5-7-4-16,0-5 2 15,0-4 2-15,0-2 2 16,0-1 1-16,0 0-3 15,11 0 18-15,14 0-2 16,9 0-9-16,7 0-7 16,2 0-31-16,1 0-51 15,-1-4-106-15,-8-2-221 16</inkml:trace>
  <inkml:trace contextRef="#ctx0" brushRef="#br0" timeOffset="-81896.16">8524 14975 787 0,'0'0'102'16,"0"0"-29"-16,0 0-15 15,-114-76 1-15,95 56-7 16,4-3 0-16,8 4-28 16,7-2-6-16,0 0-10 15,0 2-8-15,15 2-9 16,6 8-1-16,12 2-10 15,4 5-14-15,3 2-20 0,10 0-17 16,0 12-34-16,0 3-79 16,-7 2-162-16</inkml:trace>
  <inkml:trace contextRef="#ctx0" brushRef="#br0" timeOffset="-81703.79">8776 14916 964 0,'0'0'89'0,"0"0"-72"16,0 0 28-16,0 0 12 15,0 0-25-15,0 0-20 16,-18-32-12-16,18 32-7 0,3 0-71 16,19 0-28-1,0 7-77-15,0-2-590 0</inkml:trace>
  <inkml:trace contextRef="#ctx0" brushRef="#br0" timeOffset="-81413.74">9148 14700 888 0,'0'0'28'0,"0"0"-24"16,0 0-4-16,0 0-7 0,0 0 7 16,0 0 4-16,-21 83 7 15,17-42 8-15,-2 2-3 16,2 0-15-16,3-2 1 16,0-6-4-16,-2-3 0 15,2-7-58-15,-8-9-20 16,2-5-77-16,-8-10 39 15,3-1-27-15,2-3-53 16</inkml:trace>
  <inkml:trace contextRef="#ctx0" brushRef="#br0" timeOffset="-81129.83">9024 14986 381 0,'0'0'179'15,"0"0"-44"-15,7-132-5 0,16 80-8 16,4-6-26 0,3 2-34-16,3 4-32 0,5 7-13 15,2 10 0-15,-4 12-5 16,-6 9-4-16,-8 7-1 15,-10 7-1-15,-5 0-6 16,-7 0-4-16,0 14-5 16,-15 16 2-16,-21 15 6 15,-5 1-4-15,4-7-15 16,11-8-3-16,12-10 7 16,12-9 12-16,2-4 3 15,0 0-5-15,0 2 6 16,0 2 0-16,17 7 5 15,12 4-5-15,9-2 0 0,5 5 0 16,12 0-22-16,1 1-35 16,3 1-57-16,-3-7-64 15,-3-7-165 1</inkml:trace>
  <inkml:trace contextRef="#ctx0" brushRef="#br0" timeOffset="-80811.63">9705 14819 768 0,'0'0'118'16,"0"0"-37"-16,0 0-19 16,0 0-15-16,0 0-11 15,0 0-34-15,0 0-2 0,0 25-3 16,-4 8 3-1,2 1 0-15,-2 0 1 0,4-5-1 16,0-3 0-16,0-6 0 16,0-6 0-16,0 0 0 15,0-3 0-15,0-2 0 16,9 1 1-16,2 1 0 16,5-3-1-16,8-3-23 15,2-3-23-15,2-2-39 16,-2 0-114-16,-5-10-427 15</inkml:trace>
  <inkml:trace contextRef="#ctx0" brushRef="#br0" timeOffset="-80578.39">9871 14849 951 0,'0'0'93'0,"0"0"-16"16,0 0-4-16,-110-94-34 15,80 65 1-15,9 6 10 16,2 2-21-16,10 2-23 16,7 1 0-16,2-4-6 15,0 0-1-15,19 2-12 16,12 3-12-16,10 5-20 16,12 12-1-16,9 0-17 0,0 9-38 15,3 12-33 1,-8 0-147-16</inkml:trace>
  <inkml:trace contextRef="#ctx0" brushRef="#br0" timeOffset="-76982.26">2470 14368 573 0,'0'0'16'16,"0"0"20"-16,0 0-4 16,18-92-16-16,-3 66 80 15,0 0-9-15,-5-1 34 16,-3-1-65-16,-4 5-3 15,-2 1-8-15,-1 6-14 16,0 7-11-16,0 4-14 16,0 5-6-16,0 0-3 0,0 0-1 15,0 21-13 1,0 33-44-16,-13 38 54 16,-13 34 7-16,-9 24 0 0,-5 13-2 15,1-3 2 1,1-2-15-16,4-12-22 0,3-20-13 15,10-21 15-15,8-23 4 16,4-24 17-16,4-22 3 16,2-15-1-16,1-12 3 15,2-9 8-15,0 0 1 16,0-4 47-16,19-10-40 16,11-4-7-16,6 1-1 15,4 1 0-15,6 7 2 16,2 6-3-16,6 3 0 15,7 0 2-15,6 13 0 0,13 9-2 16,9-1 2-16,8 0 0 16,7 3 0-16,9-4-17 15,9-1-2-15,1-2 6 16,2-6-8-16,0-4 7 16,-4-1-9-16,11-6 12 15,4 0-5-15,11 0 16 16,10-2-1-16,11-5 3 15,16 1 0-15,10 5 21 16,7 1-14-16,7 0-1 16,-9 0 12-16,3 0-10 15,-12 3 24-15,-7 2-17 16,3-1 0-16,-5-2-8 0,8 0-2 16,3-2-7-16,6 0-2 15,8 1 2-15,-2 3 3 16,5 5-2-16,-3-2 2 15,-13 0 6-15,-1 2-5 16,-14-2-1-16,-2 0-3 16,4 2 0-16,-11-1 4 15,-2-1-1-15,-1 1 2 16,-7-1-1-16,-11-4-4 16,-6-1 1-16,-12-2-1 15,-5 2 0-15,-9 0-3 16,-7-2 3-16,-20 0 0 15,-13 0 1-15,-24 0 1 16,-18-2 1-16,-3-12 38 0,-3-4 14 16,0-9-39-1,6-2-13-15,1-8 3 0,4-11-4 16,-1-6-2-16,4-9 1 16,5-2 1-16,3-3-1 15,-3-5 2-15,-5 0 0 16,-10-5 1-16,-8 0 5 15,0-2 10-15,-6 2-13 16,2 0-6-16,-7 4 0 16,-1 11 1-16,-9 11 0 15,-3 13 1-15,0 9 11 16,0 3-5-16,-18 1-3 16,-13 0-4-16,-10 1-1 15,-10 1 0-15,-17 2-5 16,0 5 1-16,-10 3 5 0,-6 7-2 15,-3 7 1-15,-8 0-2 16,-8 0 1-16,-11 0-4 16,-6 0-10-16,-10 3 1 15,2-3-6-15,-4 0-5 16,0 0 12-16,0 0 4 16,-3 0-15-16,4-5 7 15,-2-5 9-15,4 1 7 16,-6 0-1-16,-1 0 2 15,-9 4-1-15,2-2 0 0,-8-1 1 16,-5-1 2-16,-7-3 0 16,-1-3-2-16,-2-2-2 15,11-1-4-15,3 2-1 16,8-2-9-16,8 6 7 16,6 2 6-16,9-3 3 15,-2 4-1-15,-1-2 2 16,-1 0-1-16,1 1 3 15,0 1-3-15,1 1-5 16,0 0 5-16,-1 1 0 16,3 0 0-16,-3 1-2 15,4-1-11-15,-5 0-30 0,-4-1-15 16,4 0 21 0,1 0 20-16,8 1 16 15,6 1 1-15,6-1 0 0,-2 4 5 16,3-1-5-16,-3 3-1 15,1-1 1-15,-4-1 0 16,0 1 1-16,2-3-1 16,2 0 0-16,1 2 0 15,3-4-9-15,-6 2 9 16,13-1-3-16,1 4 2 16,3 0 2-16,4 2 2 15,-2 0 4-15,5-2 10 16,5 2 6-16,18 0 4 15,8 0-13-15,16 0-4 16,12 0 1-16,14 0-10 0,7 0-1 16,3 0-2-16,0 0-60 15,24 0-77-15,21 5 54 16,11 0-282-16</inkml:trace>
  <inkml:trace contextRef="#ctx0" brushRef="#br0" timeOffset="-75896.14">11097 14954 466 0,'0'0'82'0,"0"0"-75"16,0 0 46-16,0 0 18 15,0 0 31-15,0 0-43 16,-1 0-6-16,1 0-14 16,14 0-21-16,14 0-17 15,16 0 0-15,12 0 1 16,13 0-2-16,8 0 2 15,7 0-1-15,-3 0-1 16,-12 0 2-16,-13 0-1 16,-17-3 2-16,-16-5-3 15,-13 0 1-15,-10-4 13 0,0-5-2 16,-21 1-12 0,-19-5-11-16,-3 3 3 15,1 6 4-15,6 1 4 16,11 6 3-16,10 3 11 0,14 2-11 15,1 0-3-15,0 0-5 16,20 5-8-16,16 9 8 16,12 2 4-16,5 0-5 15,-8-2-18-15,-16-2 17 16,-14-4 3-16,-11 2 1 16,-4 2-4-16,-22 3 7 15,-7 2 5-15,-8-3 0 16,6 3-3-16,4-1-2 15,7 3 0-15,6-1 0 0,6-1-45 16,8-1-59-16,10-4-69 16,22-10-35-16</inkml:trace>
  <inkml:trace contextRef="#ctx0" brushRef="#br0" timeOffset="-75634.74">12208 14810 924 0,'0'0'91'15,"0"0"-49"-15,0 0 3 16,0 0-16-16,0 0-14 0,0 0-3 16,0 0-12-16,5-7-9 15,-5 36 5-15,0 9 4 16,0 5 0-16,2 4 1 15,-1-2-1-15,3 1 0 16,-4-2-1-16,0-4-15 16,0-6-43-16,0-12-47 15,0-14-121-15</inkml:trace>
  <inkml:trace contextRef="#ctx0" brushRef="#br0" timeOffset="-75232.09">12165 14672 818 0,'0'0'44'0,"0"0"-20"16,0 0-22-16,0 0 1 16,-96-21-3-16,66 45 11 15,-2 17 11-15,10 9-3 16,3 8-11-16,13 9-5 15,6 7-3-15,10 2 0 16,24-1 3-16,12-4-3 16,9-13-4-16,5-17-27 15,6-13-10-15,6-16 4 0,6-12 31 16,-6-5 6 0,2-30 16-16,-12-16 46 0,-5-19-49 15,-15-10-13-15,-16-8 2 16,-15-5-2-16,-11-1 26 15,-2 1-2-15,-24 9 37 16,-4 19 3-16,-3 19-13 16,-8 23-41-16,-4 16-10 15,-17 7-27-15,-17 13-60 16,-10 17-24-16,-6 0-85 16</inkml:trace>
  <inkml:trace contextRef="#ctx0" brushRef="#br0" timeOffset="-67266.59">3006 16314 749 0,'0'0'44'0,"0"0"-9"16,0 0-2-16,0 0 15 15,0 0 10-15,0 0-12 16,0 0-8-16,0 0-19 16,0-47-10-16,0 47-9 15,0 0 0-15,0 22-12 16,0 20-7-16,-16 22 19 0,-6 14 0 16,1 9-1-16,2-2 1 15,4-7 0-15,4-15-2 16,5-11 1-16,-5-13-9 15,2-14 4-15,3-13 2 16,-3-5 2-16,3-7 2 16,1 0 0-16,1 0 10 15,3-18 1-15,1-8-1 16,0-5 13-16,15 1-16 16,12 0 15-16,14 10-21 15,6 6-1-15,1 7-5 16,7 7 3-16,-4 0-3 15,-3 0-8-15,-4 0-11 16,-6 6-23-16,-5-3-4 16,-13-3-54-16,-15 0-99 0,-5 0-132 15</inkml:trace>
  <inkml:trace contextRef="#ctx0" brushRef="#br0" timeOffset="-67075.13">2715 16447 821 0,'0'0'110'0,"0"0"-40"16,-36-102-21-16,36 71-30 16,22 0-7-16,13 1-4 0,6 6-8 15,15 6-1 1,8 3-7-16,2 11 0 16,-2 4 1-16,-2 0-23 15,1 20-47-15,3 9-52 0,-3 0-135 16</inkml:trace>
  <inkml:trace contextRef="#ctx0" brushRef="#br0" timeOffset="-66885.08">3624 16523 835 0,'0'0'163'0,"0"0"-163"15,0 0-5-15,0 0-1 16,0 0 5-16,-33 107 1 0,21-63 1 15,4 0-1-15,3-1 3 16,0 1-4-16,5 1 1 16,0-6-16-16,0-9-138 15,5-9-432-15</inkml:trace>
  <inkml:trace contextRef="#ctx0" brushRef="#br0" timeOffset="-66622.89">4097 16644 844 0,'0'0'75'0,"0"0"-64"15,0 0 38-15,0 0 25 16,0 0-30-16,0 0-29 15,125-13-8-15,-59 13 4 16,3 0-9-16,-2 0-2 16,-4 6-2-16,-12 4-13 15,-9 2-50-15,-5-5-82 16,-11-2-229-16</inkml:trace>
  <inkml:trace contextRef="#ctx0" brushRef="#br0" timeOffset="-66445.36">4203 16855 872 0,'0'0'175'0,"0"0"-175"16,0 0-5-16,0 0 2 16,0 0 3-16,143 0 0 15,-66 0-22-15,3 0-84 16,-6 0-104-16</inkml:trace>
  <inkml:trace contextRef="#ctx0" brushRef="#br0" timeOffset="-65967.63">3998 16416 768 0,'0'0'62'16,"0"0"-46"-16,0 0 19 15,-107-96 24-15,100 74-17 16,7-6-5-16,0-1-9 16,0 3-23-16,17 3 0 0,-1 9 0 15,3 7 3 1,2 5-8-16,9 2 0 15,3 8-1-15,7 20-1 0,7 11 2 16,9 9-2-16,3 2-4 16,7-3-12-16,7-6 3 15,-6-12-9-15,-3-15 11 16,-7-14 11-16,-8 0 4 16,-4-21 3-16,-13-9 41 15,-7-8-15-15,-11-4 26 16,-13-4-8-16,-1 1-23 15,0 6 4-15,0 9 4 16,0 7-5-16,0 11-27 16,0 5-2-16,0 6-1 15,0 1-13-15,0 0-52 0,0 22-68 16,0 13 52 0,0 5-82-16,0-6-475 0</inkml:trace>
  <inkml:trace contextRef="#ctx0" brushRef="#br0" timeOffset="-65568.58">5310 16246 1033 0,'0'0'0'0,"0"0"-4"15,0 0-17-15,0 0 21 0,0 0 31 16,0 0-27-16,0-35-4 16,0 67-3-1,-2 10 3-15,-8 9 0 0,-1 8 1 16,-3 2-1-16,2-1 1 16,-4-5-1-16,-4-7 1 15,-2-8 2-15,4-13-3 16,3-12 1-16,7-8 0 15,8-7-1-15,0 0 10 16,0 0 15-16,20-10 35 16,13-5-60-16,13 0 7 15,6 6-4-15,5 4-2 0,-4-2-1 16,2 5-5 0,-7 1-23-16,-7-3-25 0,-10-1-26 15,-8-6-91-15,-12-6-275 16</inkml:trace>
  <inkml:trace contextRef="#ctx0" brushRef="#br0" timeOffset="-65388.73">5111 16256 951 0,'0'0'163'16,"0"0"-114"-16,-27-92-26 15,27 70-6-15,0 1-5 16,15 7-10-16,8 5-2 15,7 6-5-15,13 3-17 0,2 5-24 16,2 22-20-16,-3 8-16 16,-8 4-143-16,-12 3-546 15</inkml:trace>
  <inkml:trace contextRef="#ctx0" brushRef="#br0" timeOffset="-65083.97">5569 16449 795 0,'0'0'117'16,"0"0"-112"-16,0 0 28 15,110-14 23-15,-76 15-31 16,-2 20-11-16,-7 6 1 0,-10 5-14 16,-10 0 0-16,-5 2-2 15,-8-2 4-15,-15-1-2 16,-2-8-1-16,4-5 1 15,10-6-1-15,3-7 0 16,7-4 0-16,1-1-1 16,0 0 2-16,0 0 0 15,0 0 7-15,14 0 1 16,22 4-7-16,18-1 5 16,14 1-7-16,10 1-48 15,-1-5-133-15,-4 0-229 16</inkml:trace>
  <inkml:trace contextRef="#ctx0" brushRef="#br0" timeOffset="-64728.5">6512 16487 755 0,'0'0'163'0,"0"0"-108"15,0 0-3-15,0 0-5 16,0 0 1-1,0 0-4-15,-9-5-31 0,9 3-13 16,9 2-2-16,19 0 1 16,13 0 2-16,11 0-3 15,6 0-11-15,8 2-48 16,-4 0-40-16,-7-2-97 16,-15 0-468-16</inkml:trace>
  <inkml:trace contextRef="#ctx0" brushRef="#br0" timeOffset="-64555.68">6587 16666 919 0,'0'0'133'0,"0"0"-133"16,0 0-17-16,0 0-3 15,0 0 20-15,109 0-11 16,-43 1-78-16,9 3-119 15,-2-3-433-15</inkml:trace>
  <inkml:trace contextRef="#ctx0" brushRef="#br0" timeOffset="-63585.34">7409 16096 421 0,'0'0'146'15,"0"0"-146"-15,0 0 9 16,0 0 5-16,0 0 67 15,0 0 13 1,0-5-49-16,0 5-20 16,0 0 8-16,0 0-11 0,0 0-13 15,3 0-9-15,4 0-6 16,1 0 3-16,10 16 3 16,6 12-8-16,-1 19 8 15,3 8 0-15,3 14 1 16,-6 4-1-16,3 0 0 15,-5-5 1-15,-6-8 1 16,-4-14-2-16,-3-18 0 16,-3-11 0-16,-4-10 0 15,-1-7 0-15,1 0 6 16,7-7 20-16,3-24 45 16,5-21-68-16,7-16 7 0,7-12 32 15,2-8-6-15,2-1-12 16,-2 11-9-16,-2 9-3 15,-8 17-8-15,-11 13 1 16,0 17 0-16,-7 7 2 16,0 8-4-16,-4 6-3 15,0 1 0-15,0 0-23 16,0 5-65-16,0 18 2 16,0 10 66-16,2 7-28 15,12 0-77-15,10 0-72 16</inkml:trace>
  <inkml:trace contextRef="#ctx0" brushRef="#br0" timeOffset="-63326.41">8250 16299 644 0,'0'0'112'16,"0"0"-31"-16,0 0 3 15,0 0 25-15,0 0-19 16,0 0-47-16,9-29-30 15,-24 29-13-15,-6 0-4 16,-13 17 3-16,5 8-2 16,3 6 1-16,6 3 1 0,6 5 0 15,8-1-5 1,6-5-9-16,0 0-15 0,15-7-7 16,15-5-4-16,9-10-43 15,17-4-47 1,1-7-102-16</inkml:trace>
  <inkml:trace contextRef="#ctx0" brushRef="#br0" timeOffset="-63102.48">8732 16364 458 0,'0'0'438'0,"0"0"-299"16,0 0-70-16,0 0 10 16,0 0-64-16,0 0-11 15,-93-50-4-15,53 60-2 0,3 15-1 16,9 2 1-1,3 5 1-15,16 3-6 0,9 6 4 16,0-2-8 0,11-4-14-16,23-2-5 0,10-5 2 15,7-3-12-15,7-8-36 16,5-6-61-16,-3-9-118 16</inkml:trace>
  <inkml:trace contextRef="#ctx0" brushRef="#br0" timeOffset="-62717.55">7215 16883 544 0,'0'0'294'16,"0"0"-229"-16,0 0-42 15,0 0 26-15,0 0 6 16,0 0-6-16,99 6-7 15,-22-6-19-15,13 0-13 0,14 0-7 16,14-2 2-16,12-2-3 16,13-1-2-16,5-2-2 15,-2-1-3-15,-11-4-15 16,-14 0-36-16,-25 2-35 16,-38 3-44-16,-27 3-114 15</inkml:trace>
  <inkml:trace contextRef="#ctx0" brushRef="#br0" timeOffset="-62391.59">7588 16986 819 0,'0'0'94'15,"0"0"-89"-15,0 0-5 16,0 0-6-16,0 0 1 16,0 0 5-16,12 109 18 15,-7-59 8-15,0 2-5 16,2 5-9-16,-3 1-7 0,5-5-2 15,-7 1-3-15,-2-7 0 16,0-6-39 0,0-12-66-16,-15-15-156 0</inkml:trace>
  <inkml:trace contextRef="#ctx0" brushRef="#br0" timeOffset="-62017.98">7617 17154 679 0,'0'0'115'0,"0"0"-73"16,0 0 55-16,0 0-52 0,0 0 7 16,108-80-13-16,-91 76-19 15,-2 4-15-15,-1 0-5 16,-7 0 0-16,-3 13-4 15,-4 15-4-15,0 7-1 16,-18 7-4-16,-11-2-9 16,-1-3-3-16,2-6 15 15,4-9-1-15,12-8 8 16,3-6 0-16,9-6 3 16,0-2 7-16,0 0 44 15,11 0-24-15,18 2-22 16,12 7-5-16,2 3 0 15,4 8-3-15,-1 4-24 16,-3 1-9-16,-8 1-42 0,-9-6-54 16,-13-3-175-16</inkml:trace>
  <inkml:trace contextRef="#ctx0" brushRef="#br0" timeOffset="-60519.1">8109 17476 465 0,'0'0'63'16,"0"0"-5"-16,0 0 2 15,0 0 9-15,0 0 45 16,0 0-31-16,-5-15-27 16,5 15-9-16,0 0-17 15,0 0 4-15,0 0-12 16,0 0-22-16,0 0-3 16,0 22-4-16,0 9 4 15,0 6 2-15,0 5 1 16,0 0 0-16,0 1 3 15,0-2-3-15,5-4-7 16,-1-5-49-16,1-9-54 16,1-12-169-16</inkml:trace>
  <inkml:trace contextRef="#ctx0" brushRef="#br0" timeOffset="-60305.64">8333 17562 926 0,'0'0'112'16,"0"0"-79"-16,0 0 1 0,0 0-8 15,0 0-19 1,0 0-7-16,72-37 0 0,-31 37-1 16,3 0-1-16,7 2-13 15,4 7-23-15,4-3-35 16,-6-6-68-16,-4 0-284 15</inkml:trace>
  <inkml:trace contextRef="#ctx0" brushRef="#br0" timeOffset="-60109.32">8565 17346 800 0,'0'0'122'0,"0"0"-35"16,0 0-68-16,0 0-8 0,0 0-11 15,0 0 0-15,-18 14-7 16,18 23 7-16,0 9 7 16,0 8-5-16,0-2 0 15,4 0-2-15,5-1-3 16,-7-8-95-16,2-17-174 16</inkml:trace>
  <inkml:trace contextRef="#ctx0" brushRef="#br0" timeOffset="-59519.48">8867 17392 834 0,'0'0'178'0,"0"0"-148"15,0 0 2-15,0 0-1 16,0 0-20-16,0 0-11 15,0 8-3-15,0 23 3 16,5 8 0-16,-2 5 4 16,0 1-4-16,-3-3 1 15,0 0 0-15,0-9-1 16,-6-7-15-16,1-12-24 16,5-7 1-16,0-7 1 15,0 0 36-15,0-6 1 0,0-16 0 16,0-8-12-1,0-7 12-15,5-3 5 16,8-9 11-16,2 0 17 16,3-1-11-16,0-2 5 15,2 8 13-15,1 5-11 0,4 7 15 16,-3 6-16-16,5 9-20 16,-2 5-8-16,1 6-2 15,-6 6-3-15,-4 0 5 16,-6 11-10-16,-9 15-25 15,-1 10-10-15,-27 5-2 16,-26 2-18-16,-14-3-38 16,1-9-45-16,13-13 50 15,18-6 89-15,23-6 9 16,7-5 9-16,5-1 24 0,0 1 47 16,7 5-34-16,25 2-24 15,9 9-11-15,10 8-10 16,0 3 0-16,-3 3 0 15,-3 3-1-15,-5-1 0 16,-4 2-15-16,-3-6-56 16,-11-7-185-16</inkml:trace>
  <inkml:trace contextRef="#ctx0" brushRef="#br0" timeOffset="-59218.73">9345 17507 798 0,'0'0'90'16,"0"0"-90"-16,0 0 0 15,96-15 1-15,-77 15 18 16,-8 15-19-16,-2 10 1 16,-9 3-1-16,-2 1 1 15,-21 0 1-15,-4-3-2 16,2-10 0-16,8-2 0 15,8-7 0-15,9-3 3 16,0-1-3-16,0 1 1 16,21 1 31-16,16-1 21 15,18-1-35-15,0 4-18 16,6-4-12-16,-2 0-60 16,-3-1-44-16,0-2-102 0</inkml:trace>
  <inkml:trace contextRef="#ctx0" brushRef="#br0" timeOffset="-58219.59">9237 16532 643 0,'0'0'128'16,"0"0"-98"-16,0 0 13 15,0 0 3-15,0 0-24 16,0 0-12-16,-4-8 8 0,4 8 2 15,4 0 1 1,13 0 10-16,2 0-15 0,7 0 6 16,10 0-19-16,8 0-3 15,1 0-3-15,-1 0-1 16,-3 0-33-16,-6 0-43 16,-9 0-89-16,-5 0-235 15</inkml:trace>
  <inkml:trace contextRef="#ctx0" brushRef="#br0" timeOffset="-58007.01">9215 16654 846 0,'0'0'54'0,"0"0"-54"15,0 0-11-15,0 0 8 16,152 0 0-16,-85 0 0 16,3 13-41-16,-10-4-108 15,-9-2-231-15</inkml:trace>
  <inkml:trace contextRef="#ctx0" brushRef="#br0" timeOffset="-56570.08">10484 16132 646 0,'0'0'123'0,"0"0"-26"16,0 0-39-16,0 0-16 15,0 0 14-15,0 0-34 16,10-36 5-16,-7 36-9 15,-3 0-18-15,0 4-6 16,2 17-3-16,-2 10 9 16,0 6 0-16,0 2 0 0,0 3 0 15,0-2 0 1,0-3-1-16,0-3 0 0,0-9-10 16,0-6-38-16,10-8-23 15,8-11-46-15,12 0-73 16,-1-13-212-16</inkml:trace>
  <inkml:trace contextRef="#ctx0" brushRef="#br0" timeOffset="-56319.88">10935 16142 772 0,'0'0'114'0,"0"0"-49"16,0 0-37-16,-119-26 12 15,86 26-8-15,11 7-14 16,17 15-18-16,5 4 1 15,20 4-1-15,28 5 0 0,9 1 2 16,-3-1-2-16,-12 0-3 16,-19-4 2-16,-19-4 0 15,-4-5 1-15,-33-4 2 16,-16-6 0-16,-9-1 2 16,0-8-4-16,2-3-38 15,14 0-120-15,10-26-285 16</inkml:trace>
  <inkml:trace contextRef="#ctx0" brushRef="#br0" timeOffset="-55853.57">10879 16140 820 0,'0'0'99'16,"0"0"-49"-16,0 0-32 0,0 0 38 15,108-39-27-15,-91 38-20 16,-2 1-9-16,-1 0-36 15,0 0-62-15,5 4-46 16,-4 1-15-16,6-1 94 16,2-4 54-16,0 0 11 15,-1-2 52-15,-10-8 99 16,-3 2-25-16,-3 4-5 0,-6 1-68 16,4 3 5-1,1 0-26-15,1 0-32 0,9 22-12 16,6 15 10-1,12 7 4-15,-3 8-2 16,0 3 0-16,-9-2-1 0,1-6 0 16,-7-8 1-1,-5-13-1-15,-5-10-7 0,-1-11-17 16,-1-5 6-16,0 0 18 16,12-12 1-16,3-18 40 15,7-17-37-15,6-6 4 16,1-4 10-16,-2 2-9 15,3 4 16-15,-7 7-13 16,-5 15-2-16,-7 14-4 16,-5 12-5-16,-7 3-4 0,-2 0-38 15,0 18-109 1,0 8 6-16,-11 1-127 0</inkml:trace>
  <inkml:trace contextRef="#ctx0" brushRef="#br0" timeOffset="-54953.6">10389 16997 475 0,'0'0'101'0,"0"0"-88"15,0 0 4-15,0 0-9 16,0 0 36-16,0 0-32 16,36 0 28-16,-29 0 27 0,-5 0-25 15,6 0-6 1,8 0 17-16,14 0-34 0,17 0-7 16,22-4-9-16,28 1 6 15,33-1-4-15,24 3-1 16,26 1-4-16,12 0-1 15,-5 0-1-15,-11 0 2 16,-28 0 0-16,-31 0 1 16,-38 0-1-16,-33 0 6 15,-29 0-6-15,-14 0 2 16,-3-6 13-16,-4 0-15 16,-20 0-42-16,1 6-38 15,-6 0-94-15,5 0-33 16</inkml:trace>
  <inkml:trace contextRef="#ctx0" brushRef="#br0" timeOffset="-51774.64">10676 17308 204 0,'0'0'243'0,"0"0"-243"15,0 0-1-15,0 0 1 16,0 0 9-16,0 0 34 15,0 0 6-15,0 0-11 16,0 0-14-16,0 0 8 16,0 0-8-16,0 0-8 15,0 0-16-15,0 0-1 16,0 0-1-16,0 0 1 0,0 0-1 16,0 0-4-16,0 0 4 15,0 0 1-15,0 0 1 16,0 0-1-16,0 0 1 15,0 0-1-15,0 0 1 16,0 0-2-16,0 2-2 16,0 0-9-16,0-2-3 15,0 1 11-15,0-1 4 16,0 0 1-16,0 0-1 16,0 0 1-16,0 0 0 15,0 2 0-15,0 0 0 16,0-1 0-16,0 1 0 15,0 0-1-15,0 0 1 16,0-2 0-16,0 0-1 0,0 0-1 16,0 0 2-16,0 0 0 15,0 1 0-15,0-1-1 16,0 1 1-16,0 1-1 16,0 0-1-16,0 0-47 15,0 1-4-15,0-1 50 16,0 0 2-16,0-2-6 15,0 0 4-15,0 0 1 16,0 0 1-16,0 0-12 16,0 0-160-16</inkml:trace>
  <inkml:trace contextRef="#ctx0" brushRef="#br0" timeOffset="-47433.27">10744 17271 212 0,'0'0'88'15,"0"0"-87"-15,0 0-1 16,0 0 1-16,0 0-1 16,0 0-1-16,0 0 0 15,-4 0 0-15,2 0-3 16,-3 0 1-16,0 0-9 15,1 0-77-15</inkml:trace>
  <inkml:trace contextRef="#ctx0" brushRef="#br0" timeOffset="-46438.75">10744 17271 397 0,'0'0'164'0,"0"0"-105"16,0 0 44-16,0 0-13 15,0 0-5-15,0 0-53 16,0-27 8-16,0 25 23 16,0 1-37-16,0-3-3 15,0 4-1-15,0 0-9 16,0 0-13-16,0 0-3 15,0 0-2-15,0 18-9 16,-4 12 12-16,-1 7-1 16,-2 3 6-16,2 0-6 15,0-2 4-15,0-8-1 16,1-3 0-16,3-3 0 16,-4-6 0-16,3 0 0 0,0-2-29 15,2-5-58 1,0-1 2-16,4-8-150 0,18-2-76 15</inkml:trace>
  <inkml:trace contextRef="#ctx0" brushRef="#br0" timeOffset="-46135.82">11123 17298 610 0,'0'0'126'15,"0"0"7"-15,0 0-31 16,0 0-81-16,0 0 34 0,0 0-9 15,-21-44-28-15,2 44 3 16,6 17-1 0,3 6-19-16,5 8 0 0,5 4 0 15,7 0-1-15,23 4 1 16,3 0-2-16,0-1 1 16,-6-7 0-16,-11-7-3 15,-5-9 3-15,-7-5 0 16,-4-7 1-16,0 1-1 15,-4-2 1-15,-21-2 5 16,-7 0-5-16,-13 0-1 16,1 0-74-16,2-12-39 0,10-12-215 15</inkml:trace>
  <inkml:trace contextRef="#ctx0" brushRef="#br0" timeOffset="-45939.78">11197 17258 773 0,'0'0'132'16,"0"0"-60"-16,0 0 5 15,0 0 14-15,0 0-51 16,0 0-34-16,86-49-6 16,-65 49-24-16,8 0-46 15,5 3-35-15,7 8-87 16,2-7-307-16</inkml:trace>
  <inkml:trace contextRef="#ctx0" brushRef="#br0" timeOffset="-45638.36">11633 17138 724 0,'0'0'107'16,"0"0"0"-16,0 0 5 15,0 0-50-15,0 0 16 16,0 0-46-16,-14-24-23 16,14 24-9-16,0 5-2 15,0 19 0-15,-1 11 0 16,0 12 4-16,1 6-2 16,0 1 3-16,0 0-1 0,0 0-3 15,0-4 1 1,0-6 0-16,0-9-1 0,-2-8-9 15,-1-5-39-15,3-6-42 16,0-6-21-16,0-10-147 16,17 0-74-16</inkml:trace>
  <inkml:trace contextRef="#ctx0" brushRef="#br0" timeOffset="-45272.45">11975 17376 232 0,'0'0'479'16,"0"0"-364"-16,0 0-66 16,0 0-11-16,0 0 3 15,0 0 1-15,-6-18-14 16,-25 18-17-16,-14 7 5 16,-5 7 13-16,0 7 9 15,3 1 8-15,11 2-29 16,6 0-12-16,8-4-5 15,8 1 4-15,12-2-3 16,2-3-1-16,0 4 0 16,28-2-4-16,22 1 4 0,18-2-2 15,0 0-9 1,4 1-8-16,-13-6-4 0,-14 1 0 16,-15-5 14-16,-16-4 6 15,-11-2 3-15,-3-2 0 16,0 3 0-16,-9 2 0 15,-14 2-1-15,-13 3-54 16,-4-3-132-16,-7-5-244 16</inkml:trace>
  <inkml:trace contextRef="#ctx0" brushRef="#br0" timeOffset="-36207.24">12340 16420 42 0,'0'0'539'0,"0"0"-439"0,0 0-27 16,0 0-31-16,0 0-1 16,0 0 16-1,0 0-32-15,-10-27-16 0,10 27 0 16,0 0-9-16,0 0 5 16,0 0-5-16,0 0 3 15,0 0 5-15,0 0-5 16,0 0-2-16,0 0-1 15,0 0 1-15,0 0-1 16,0 0 0-16,0 0-1 16,0 0 1-16,0 0 0 0,0 0 0 15,0 0-1-15,0 0 1 16,0 0 0-16,0 0 0 16,0 0 0-16,0 0 0 15,0 0 0-15,0 0 0 16,0 0 1-16,0 0 0 15,0 0 3-15,-426 0 5 16,852 0-3-16,-411 0 1 16,21 0 2-16,5-4-1 15,10 1-8-15,2 3 0 16,-6 0 0-16,-1 0-4 16,-7 0-8-16,-9 2-38 15,-15 5-123-15,-10-2-153 16</inkml:trace>
  <inkml:trace contextRef="#ctx0" brushRef="#br0" timeOffset="-35998.71">12479 16588 946 0,'0'0'92'0,"0"0"-80"15,0 0-2-15,0 0 13 16,0 0-13-16,0 0-10 16,37-13-10-16,40 13 9 15,29 0-29-15,8 0-76 16,-4 0-205-16</inkml:trace>
  <inkml:trace contextRef="#ctx0" brushRef="#br0" timeOffset="-33108.58">13264 16064 606 0,'0'0'39'15,"0"0"65"-15,0 0-45 16,0 0-20-16,0 0-13 16,0 0 27-16,0 0 0 15,7-28-28-15,-3 28-10 16,-4 0-8-16,0 0-6 16,0 0-2-16,5 0-3 15,0 14 1-15,2 15 3 16,-4 12 0-16,-3 12 1 15,0 3-1-15,0 2 4 16,-5-2-3-16,-4-3 0 0,7-6-2 16,-2-3 1-16,4-7 0 15,0-6-3-15,0-4-61 16,0-9-121-16,4-11-563 16</inkml:trace>
  <inkml:trace contextRef="#ctx0" brushRef="#br0" timeOffset="-31707.83">13561 16300 406 0,'0'0'41'0,"0"0"3"0,0 0 35 16,0 0-25-16,0 0 7 16,0 0-25-16,-4-17 10 15,4 16-2-15,0-1 10 16,0-2-20-16,0 1 16 15,0-2-37-15,0-2-8 16,0 2 3-16,0 0-6 16,0 0-2-16,0 0-2 15,0 0 2-15,0-3 2 16,0 2-2-16,8-2-2 16,-6-1 2-16,2 3 0 0,1-1 2 15,5 0-1-15,1 0-2 16,4 2 1-16,2 1-3 15,2 3 1-15,7 1 1 16,-6 0-1-16,2 0-1 16,-7 3 0-16,-4 13-9 15,-1 2 0-15,-5 8 6 16,-4 3 5-16,-1 3 0 16,5 0 1-16,-5 0 0 15,0-7 0-15,0-3-1 0,0-5 1 16,0-7 0-16,0 0 0 15,0-8 0-15,0-2 0 16,0 0 0-16,0 0 0 16,0 0 1-16,0-14 3 15,0-10-4-15,15-7-9 16,3 3 1-16,3 2 2 16,0 5 3-16,-2 8 2 15,-7 8-1-15,-4 5-1 16,-2 0 1-16,-2 0-2 15,-2 18 1-15,7 3 3 16,-3 5-1-16,4 1 0 16,0-3 0-16,5-5-10 15,1-7-50-15,4-11-44 16,7-1 32-16,0-6 8 0,3-20 54 16,-4-1 11-16,-10 0 43 15,-4 5 28-15,-4 9 48 16,-5 9-38-16,-1 4 6 15,1 0-68-15,6 0-19 16,1 3-3-16,6 11 3 16,4 6-2-16,-5-1 1 15,2 1 1-15,5 1-1 16,1-5-2-16,9 2-19 16,10-9-89-16,4-5-64 15,-2-4-150-15</inkml:trace>
  <inkml:trace contextRef="#ctx0" brushRef="#br0" timeOffset="-31258.25">14720 16217 803 0,'0'0'112'0,"0"0"-29"16,0 0-35-16,0 0 20 16,0 0-14-16,0 0-54 15,0-44 0-15,-9 72-13 16,-1 10 12-16,-3 6 1 15,-2 4 0-15,3-3 0 16,2-1-2-16,0-7 2 16,5-7 1-16,0-8-1 15,0-11-5-15,4-5 0 0,1-6-3 16,0 0 8 0,0 0 1-16,0-12 5 0,0-15-6 15,0-13-12-15,0-11-5 16,12-3 17-16,8-6 1 15,1 0 4 1,2-1-5-16,6 4 1 0,-8 12 0 16,1 10 4-16,-3 12-3 15,-9 10-1-15,-5 6 2 16,1 7-3-16,3 0-6 16,2 9-1-16,2 25 6 15,2 10 0-15,-2 15 1 16,4 6 0-16,-2 8 0 15,0-3 0-15,-2-4 0 0,0-6-1 16,-4-7 1-16,-4-12-36 16,-5-12-39-16,0-13-40 15,-18-11-143-15</inkml:trace>
  <inkml:trace contextRef="#ctx0" brushRef="#br0" timeOffset="-31070.95">14685 16343 882 0,'0'0'78'16,"0"0"-5"-16,0 0-38 0,0 0-17 16,0 0-18-16,0 0-4 15,98-10-14-15,-37 20-83 16,-4-3-95-16</inkml:trace>
  <inkml:trace contextRef="#ctx0" brushRef="#br0" timeOffset="19028.86">9235 15330 233 0,'0'0'90'15,"0"0"-35"-15,0 0-3 16,0 0 6-16,0 0-39 16,0 0 10-16,0 0 4 15,0 0-19-15,0 0-12 16,0 0-2-16,0 0-2 15,-5-8-1-15,5 8-26 16,-3 0 9-16,3 0-2 16,0 0 16-16,-2 0 4 15,2 0 0-15,-2 0 2 16,2 0 4-16,0 0 21 0,0 0 17 16,0 0-10-16,0 0-7 15,0 0-3-15,0 0 2 16,0 0 3-16,0 0 0 15,0 0-1-15,0 0-8 16,0 0-4-16,0 0-4 16,0 0-7-16,0 0-1 15,0 0-2-15,0 0-3 16,0 0 3-16,0 0-11 16,0 0-6-16,0 0 0 15,0 0 7-15,0 0 8 16,7 0 2-16,7 0 0 0,1 0 0 15,6 0 0 1,-2 0 0-16,7 0 0 16,-4 0 1-16,1 0-1 0,0 0 0 15,-3 0 0-15,6 0-38 16,-6 0-34-16,-8 0-41 16,-3 0-103-16</inkml:trace>
  <inkml:trace contextRef="#ctx0" brushRef="#br0" timeOffset="19254.18">9158 15479 567 0,'0'0'57'0,"0"0"-31"16,0 0-23-16,0 0-1 15,0 0 20-15,0 0 5 16,69 2-20-16,-18-2-2 16,8 0-5-16,3 0 0 15,4 8-6-15,-8 1-53 16,-11-4-84-16</inkml:trace>
  <inkml:trace contextRef="#ctx0" brushRef="#br0" timeOffset="21412.88">3522 18398 371 0,'0'0'98'0,"0"0"-51"15,0 0-11-15,0 0 23 16,0 0-19-16,0 0 10 15,0 0 17-15,0-59-7 16,0 46-29-16,0 1-26 16,0-1 15-16,3 6 3 15,-3 4 8-15,4 3-17 16,-4 0-14-16,4 0 0 16,6 18-7-16,8 19 5 15,9 23 2-15,-1 12 0 16,1 9-1-16,-3 5 0 0,-3-7 1 15,-6-4-1 1,0-8-12-16,-8-12-7 0,-2-11 1 16,-3-13 8-16,6-13 3 15,-8-9 3-15,0-7 5 16,0-2 0-16,2-8 66 16,3-29 6-16,5-21-65 15,5-22 3-15,6-11 29 16,3-10 6-16,-2 5-37 15,3 8-2-15,-3 18 8 16,-5 22-5-16,-3 16 9 16,-4 10-4-16,-5 10-11 0,1 3-3 15,-6 4-1 1,4 3-2-16,2 2-41 0,5 0-61 16,1 28-28-16,-1 10-4 15,-9 8-97-15</inkml:trace>
  <inkml:trace contextRef="#ctx0" brushRef="#br0" timeOffset="22078.49">4045 18655 609 0,'0'0'80'15,"0"0"-63"-15,0 0 0 0,0 0 33 16,0 0-35-16,0 0-15 16,0 7 0-16,0 13 0 15,0 12 8-15,0 5 13 16,-2 3-13-16,-6 1-2 16,3-1 2-16,1-5-1 15,1-4-5-15,0-4 3 16,3-10-5-16,0-4 0 15,0-6 2-15,0-4-2 16,-2 1 2-16,2-4 3 16,0 0 6-16,0 0 43 15,0 0 1-15,0 0 5 16,0-11-2-16,0-17-23 16,0-6-34-16,0-6 8 0,0 3 6 15,0-1 5-15,0 0-10 16,10 4-8-16,2 2 6 15,0 4-2-15,1 4-1 16,4 5-4-16,2 7-1 16,-5 8 0-16,-1 4-5 15,-3 4-6-15,-5 25-16 16,-5 15 10-16,0 7 10 16,0 1-42-16,5-4-23 15,17-10-52-15,19-13-69 16,10-15-41-16,1-8-129 15,-4-2 363-15,-21 0 164 16,-15 0 55-16,-12 0-97 0,0 7 49 16,-14 1-26-1,-16 9-37-15,-10-2-63 0,-4 3-14 16,8-2-10-16,2 2-12 16,12-3-9-16,4 0-1 15,11-1-39-15,6-4-45 16,1-6-57-16,0-4-112 15,11 0-228-15</inkml:trace>
  <inkml:trace contextRef="#ctx0" brushRef="#br0" timeOffset="22329.2">4610 18747 951 0,'0'0'133'16,"0"0"-79"-16,0 0 24 15,0 0-28-15,0 0-26 16,0 0-17-16,0-10-7 16,33 3 0-16,11 0-2 15,14 1 4-15,1-1-4 16,-5 7 2-16,-6 0-51 15,-10 0-17-15,-6 0-60 0,-13 0-108 16</inkml:trace>
  <inkml:trace contextRef="#ctx0" brushRef="#br0" timeOffset="22508.76">4711 18973 939 0,'0'0'305'0,"0"0"-258"15,0 0-37-15,0 0 40 16,0 0-33-16,0 0-17 16,164-69-11-16,-95 46-29 15,-7-2-48-15,-4 4-32 16,-15-4-36-16,-6 1-214 16</inkml:trace>
  <inkml:trace contextRef="#ctx0" brushRef="#br0" timeOffset="52238.4">5703 18434 834 0,'0'0'36'0,"0"0"-17"0,0 0-9 16,0 0 7-16,0 0 26 15,0 0 16-15,0 0-26 16,0-52-3-16,0 50 10 15,0 2-19-15,0 0-6 16,0 0-15-16,0 0 0 16,5 11-7-16,6 17-6 15,9 12 9-15,1 12 4 16,1 7 2-16,-2-3-1 0,-4-5-1 16,-1-9 0-1,-4-7-15-15,-1-11 7 0,-5-9-9 16,-1-9 4-16,-3-4 5 15,-1-2 8-15,6 0 7 16,13-27 28-16,7-21-9 16,10-16-25-16,6-11-1 15,0-4 8-15,-9 11 7 16,2 11-10-16,-11 16 3 16,-1 13 9-16,-11 8-8 15,-4 10-6-15,-3 4 1 16,-5 5-1-16,0 1-3 15,0 0-1-15,0 0-26 16,2 17-59-16,-2 19-11 0,0 12 52 16,0 5-112-1,0-3-205-15</inkml:trace>
  <inkml:trace contextRef="#ctx0" brushRef="#br0" timeOffset="52506.91">6425 18624 684 0,'0'0'64'0,"0"0"-59"15,0 0 68-15,0 0-17 0,0 0-17 16,0 0-19 0,-48-17-18-16,13 29 8 15,3 10 4-15,-4 7 0 0,2 2 0 16,11 1-12-16,8 1 2 15,9-4-4-15,6-2 2 16,0-2-2-16,0-6 0 16,20-3-19-16,16-3-15 15,17-12-63-15,14-1-128 16</inkml:trace>
  <inkml:trace contextRef="#ctx0" brushRef="#br0" timeOffset="52738.99">6825 18677 878 0,'0'0'73'0,"0"0"-51"0,0 0-8 16,-102-10 45-16,85 17-33 16,5 13-8-16,-3 7-15 15,15 6-3-15,0 3 0 16,8 2 2-16,21-1-2 15,7-1-5-15,6-8-23 16,9-5-38-16,7-10-20 16,-2-12-99-16,-2-1-169 15</inkml:trace>
  <inkml:trace contextRef="#ctx0" brushRef="#br0" timeOffset="53370.43">5225 19132 430 0,'0'0'147'0,"0"0"-123"16,0 0-10-16,0 0 35 16,0 0 20-16,0 0-37 15,-4 1-20-15,8 3-4 16,22-2 19-16,15-2 8 0,27 0-10 15,20 0-14-15,41 0-5 16,24-2-1-16,27-5-5 16,14-3-10-16,-7 3-12 15,-11-1-18-15,-21-3 40 16,-28 2 50-16,-28 0-1 16,-28 2-32-16,-35 2-16 15,-18 2 6-15,-16 1 29 16,-2 0 48-16,0 2-31 15,0 0-39-15,0 0-14 16,-16 0-10-16,-4 0-30 16,-6 4-24-16,-3 8-31 15,-3-4-159-15</inkml:trace>
  <inkml:trace contextRef="#ctx0" brushRef="#br0" timeOffset="55171.33">5805 19472 427 0,'0'0'75'0,"0"0"-49"16,0 0 47-16,0 0-14 15,0 0 23-15,0 0 21 16,-12-35-37-16,12 33-38 16,0 0 7-16,0 2-2 15,-3 0-12-15,3 0-9 16,0 0-6-16,0 0-4 0,0 0 0 16,0 0-2-1,0 0-3-15,0 0 3 0,-5 8-3 16,-2 13-1-1,-2 9 4-15,-1 6 0 0,3 3 0 16,-1-2 0-16,3-2 1 16,0 1-1-1,-1-6 0-15,6-3 0 0,-5-4 1 16,5-5-1-16,0-3-15 16,0-2-45-16,0-5-44 15,11-8-100-15,10 0-150 16</inkml:trace>
  <inkml:trace contextRef="#ctx0" brushRef="#br0" timeOffset="55553.15">6020 19651 628 0,'0'0'108'0,"0"0"-107"16,0 0 0-16,0 0 62 15,0 0-21-15,0 0-25 16,-62 30-14-16,58-8-2 16,4 0 1-16,0 4 4 15,0-1-5-15,19 0 0 16,-2-5 2-16,7-5-2 16,-3-4-1-16,0-8 0 15,-6-3 0-15,5 0 0 16,-7-6 0-16,-2-15 0 0,-2-8-1 15,-6-5 1-15,-3-1 0 16,0 1 33-16,-3 7 28 16,-12 7 3-16,4 5-30 15,-4 2-4-15,3 6-18 16,2 2-11-16,2 5-1 16,0 0 0-16,1 3-44 15,0 19-61-15,6-2-161 16</inkml:trace>
  <inkml:trace contextRef="#ctx0" brushRef="#br0" timeOffset="56024.62">6327 19636 645 0,'0'0'57'0,"0"0"-52"16,0 0 28-16,0 0 75 15,0 0-38-15,0 0-38 16,-6-9-5-16,6 9-2 15,0 0-10-15,8-2-1 16,14 2-6-16,7-2-7 16,11 2-1-16,1 0 0 0,1 0 0 15,6 0-11-15,-2 0-14 16,-5 0-22-16,-3 0-85 16,-6-7-175-16</inkml:trace>
  <inkml:trace contextRef="#ctx0" brushRef="#br0" timeOffset="56249.4">6658 19469 656 0,'0'0'173'16,"0"0"-149"-16,0 0-13 15,0 0 40-15,0 0-5 16,0 0-28-16,-5-13-18 0,1 29 0 15,-2 13-1-15,0 6 1 16,-3 8 4-16,-2 3-4 16,5 0-29-16,-3-4-73 15,3-9-99-15,1-14-123 16</inkml:trace>
  <inkml:trace contextRef="#ctx0" brushRef="#br0" timeOffset="56553.51">7009 19497 236 0,'0'0'692'16,"0"0"-668"-16,0 0-24 16,0 0 49-16,0 0-16 15,0 0-16-15,-90 22-15 16,90 7-2-16,16 7 4 15,19 3-2-15,2 1 0 16,-1-5 2-16,-10-10-4 16,-11-5-1-16,-14-6-1 15,-1-6 2-15,-16 0 0 16,-20-1 5-16,-15-2-5 16,-7-5-9-16,1 0-74 0,0 0-105 15,15-18-431-15</inkml:trace>
  <inkml:trace contextRef="#ctx0" brushRef="#br0" timeOffset="56712.35">7054 19481 883 0,'0'0'129'0,"0"0"-99"15,0 0-17-15,0 0 23 16,0 0-23-16,0 0-13 0,104-46-42 15,-71 46-70 1,1 0-261-16</inkml:trace>
  <inkml:trace contextRef="#ctx0" brushRef="#br0" timeOffset="57653.03">7454 19472 472 0,'0'0'131'0,"0"0"-70"16,0 0-7-16,0 0 20 15,0 0 4-15,0 0-27 16,6-19-25-16,-6 19-2 16,0 0-14-16,0 0 1 15,0 0-8-15,0 0-3 16,0 12 0-16,0 11-3 15,0 12 3-15,-4 4 3 16,-6-1-1-16,3 1 2 16,-5-2-4-16,7-10 1 15,2-5-1-15,3-6-20 16,0-7-51-16,5-8-30 16,20-1-63-16,6-7-127 15</inkml:trace>
  <inkml:trace contextRef="#ctx0" brushRef="#br0" timeOffset="57834.18">7666 19583 10 0,'0'0'826'16,"0"0"-791"-16,0 0-34 15,0 0 45-15,-103-11-8 16,77 24-1-16,0 4-20 16,16 3-10-16,5 1-7 15,5-1 0-15,1 4 0 16,28-3 0-16,8 1-10 15,7-4-46-15,5-8-87 16,-4-8-171-16</inkml:trace>
  <inkml:trace contextRef="#ctx0" brushRef="#br0" timeOffset="58569.62">6316 19630 306 0,'0'0'79'0,"0"0"-27"16,0 0-3-16,0 0 47 16,0 0-47-16,0 0 6 15,1-50 38-15,-1 46-43 16,0-3-18-16,0 1 17 16,0-1-44-16,0 3 15 0,0 0-9 15,0 3 16 1,0 1-4-16,4-2 0 0,-4 2-14 15,0 0-4-15,0 0-1 16,0 0-4-16,0 0-4 16,0 17 0-16,0 13 1 15,0 15 3-15,0 5 0 16,0-3 0-16,0 0 1 16,-4-5-2-16,-2-5-6 15,-4-5-22-15,0-6-28 16,4-10-26-16,1-8-112 15,5-8-92-15</inkml:trace>
  <inkml:trace contextRef="#ctx0" brushRef="#br0" timeOffset="58769.14">6512 19795 637 0,'0'0'173'0,"0"0"-169"15,0 0-4-15,0 0 3 16,0 0 9-16,-122 8 11 15,92 3 3-15,6 3 5 16,12 1-24-16,12-3-6 16,0 1 2-16,12-1-4 15,24 3 1-15,14-1-11 16,10 2-35-16,5-7-90 0,-5-4-137 16</inkml:trace>
  <inkml:trace contextRef="#ctx0" brushRef="#br0" timeOffset="59386.44">5481 18284 575 0,'0'0'49'0,"0"0"-37"16,0 0-12-16,0 0 2 15,0 0 17-15,0 0-1 16,2 22 0-16,-2 18 64 16,0 20-27-16,-9 17-20 15,-2 15-9-15,-4 13 0 16,5 13-13-16,5 10-4 15,5 12-3-15,0 8-5 16,5 0-1-16,20-1 3 0,4-12-3 16,10-12-27-16,8-12-42 15,14-18-38 1,13-18-88-16</inkml:trace>
  <inkml:trace contextRef="#ctx0" brushRef="#br0" timeOffset="59885.75">7528 18375 645 0,'0'0'59'0,"0"0"-49"15,0 0-10-15,0 0 0 16,0 0 17-16,102 140 21 16,-44-49-16-16,10 20 0 15,4 19 7-15,-6 12-9 16,-16 6-8-16,-16-11-9 15,-24-15-3-15,-10-22 0 16,-15-23 0-16,-30-14-2 16,-14-16 4-16,-13-13-4 15,-5-14 2-15,-1-14-37 16,6-6-141-16</inkml:trace>
  <inkml:trace contextRef="#ctx0" brushRef="#br0" timeOffset="60163.42">8187 19000 938 0,'0'0'12'0,"0"0"8"15,0 0-9-15,0 0 58 16,0 0-13-16,0 0-39 0,0-64 5 16,0 61-3-16,0-1-17 15,0 4-2 1,0 0-1-16,0 0-10 0,0 0-46 16,0 12-44-16,0 7 14 15,0-2-140-15</inkml:trace>
  <inkml:trace contextRef="#ctx0" brushRef="#br0" timeOffset="61003.98">8670 18586 255 0,'0'0'391'0,"0"0"-306"16,0 0-40-16,0 0 12 15,0 0-7-15,0 0-4 16,7-13-25-16,-7 13-14 0,0 0 0 16,0 0-5-16,-1 2-2 15,-9 12 1-15,4 8 12 16,5 5-13 0,1 5 3-16,6 8-1 0,25 3 4 15,5 1-2 1,3-3-2-16,-5 0 2 0,-12-9-4 15,-8-9 0-15,-14-7 0 16,0-4 0-16,-14-4 0 16,-18-3 5-16,-10-3 1 15,-9-2-6-15,4 0-80 16,7-22-204-16</inkml:trace>
  <inkml:trace contextRef="#ctx0" brushRef="#br0" timeOffset="61232.4">8735 18631 679 0,'0'0'108'15,"0"0"-74"-15,0 0-19 16,0 0-7-16,125-42 10 15,-82 42-11-15,6 0-7 16,1 0-17-16,-3 0-29 0,-5 0-97 16,-11 0-188-1</inkml:trace>
  <inkml:trace contextRef="#ctx0" brushRef="#br0" timeOffset="61657.84">9197 18476 491 0,'0'0'140'0,"0"0"-39"15,0 0 6-15,0 0-21 16,0 0-20-16,0 0-18 16,-8-4-8-16,8 4-4 15,0 0-20-15,0 0-8 16,0 0-8-16,0 19-5 15,0 19 2-15,0 17 3 16,0 11 8-16,-4 1-3 16,4 4-5-16,0-5-1 0,0-7 1 15,-3-7 2 1,0-12-2-16,-1-12-33 0,-2-7-54 16,1-18-82-1,1-3-266-15</inkml:trace>
  <inkml:trace contextRef="#ctx0" brushRef="#br0" timeOffset="62001.09">9471 18674 567 0,'0'0'160'16,"0"0"-150"-16,-98 13-10 15,55 0 34-15,1 1 23 16,11 3-25-16,6 5-19 16,8 1-12-16,14 0 0 15,3 3-1-15,10 0 2 16,27 0-1-16,8-1 2 15,9-1-3-15,1 0-19 16,-8-5-3-16,-9-4 2 16,-13-4-16-16,-10-4-60 0,-10-7-36 15,-5 0-158-15</inkml:trace>
  <inkml:trace contextRef="#ctx0" brushRef="#br0" timeOffset="63319.08">10244 18667 566 0,'0'0'45'0,"0"0"-45"16,0 0 3-16,0 0 40 15,0 0 50-15,0 0-32 16,0 3-18-16,0-3 4 15,0 0 2-15,0 0-4 16,0 0 1-16,0 0-4 16,0 0-5-16,0 0-13 15,5 0-10-15,19 0-11 16,10-7-3-16,9 4-1 0,9 3-2 16,9 0 2-1,-4 0-22-15,-1 0-16 0,-8 5-14 16,-17 4-52-16,-10-5-144 15</inkml:trace>
  <inkml:trace contextRef="#ctx0" brushRef="#br0" timeOffset="63515.83">10237 18866 961 0,'0'0'108'16,"0"0"-97"-16,0 0-9 0,0 0-1 16,0 0-1-16,126-7-1 15,-42 7 1-15,-4 0-65 16,-3 0-104-16,-16 0-300 16</inkml:trace>
  <inkml:trace contextRef="#ctx0" brushRef="#br0" timeOffset="65933.67">11358 18382 777 0,'0'0'33'15,"0"0"26"-15,0 0-8 16,0 0 13-16,0 0-3 16,0-88-6-16,0 85-26 0,0-1-8 15,0 4 1-15,0 0-10 16,-10 0-6-16,-16 12-6 16,-7 15 0-16,-3 10-1 15,10 12 1-15,15 2-2 16,11 3 0-16,29-1 0 15,30-5 2-15,9-4-1 16,2-8 1-16,-15-8-10 16,-22-7-4-16,-14-10 4 15,-19-7-4-15,0 0 8 16,-36-1 6-16,-19 1 1 16,-10-3-1-16,-7-1-40 15,8 0-57-15,8-3-84 16,16-15-228-16</inkml:trace>
  <inkml:trace contextRef="#ctx0" brushRef="#br0" timeOffset="66383.86">11398 18434 669 0,'0'0'148'0,"0"0"-63"15,0 0-57-15,0 0 38 16,0 0-19-16,0 0 4 15,0 0-27-15,38-64-19 16,-28 64-5-16,1 0 0 0,3 0 3 16,2 0-3-1,-5 0-3-15,4 7 2 0,0 8 1 16,6 8-1-16,-1 5 0 16,6 13 1-16,6 9 1 15,0 8 3-15,4 5-4 16,5-1 0-16,-11-3 0 15,-8-10 0-15,-7-11-3 16,-13-14-8-16,-2-13 1 16,0-5 6-16,0-6 2 15,4 0 2-15,6-22 23 16,6-18 1-16,10-16-20 0,11-13 11 16,5-9 12-16,3 2-15 15,2 6-5-15,-9 12 11 16,-11 21 14-16,-12 14-14 15,-6 11-15-15,-9 7-1 16,0 5-2-16,0 0-5 16,0 0-37-16,0 27-71 15,-16 10 14-15,-20 7-141 16</inkml:trace>
  <inkml:trace contextRef="#ctx0" brushRef="#br0" timeOffset="68683.16">3152 18207 786 0,'0'0'8'0,"0"0"17"15,0 0-10-15,0 0-11 16,0 0-3-16,0 0 4 16,0-21-5-16,0 43-2 15,-5 38-3-15,-16 37 5 16,-9 34 1-16,3 28 6 16,-4 9-7-16,4 5 2 15,2 1-2-15,7-12 0 16,6-15 0-16,6-20 0 15,3-20 1-15,3-21-1 16,0-13 0-16,0-13 2 16,14-13 0-16,0-6-2 0,1-9 1 15,1-2-1-15,9-8 1 16,3-5 1-16,12-5 3 16,12-5 22-16,15-4 18 15,13-1-16-15,12-1-9 16,13 1-12-16,18 0-7 15,13 3 3-15,14 0-4 16,11 2 0-16,2 1-8 16,-2-1-17-16,9-2 5 15,-3 2 19-15,3-7 1 16,13 0 22-16,0 0-11 16,8-7 9-16,9-7 0 15,-5 0 14-15,0 1-1 16,-1 5-10-16,-1 1-1 0,5 4-22 15,4-2-1 1,1 1 1-16,9 4 0 0,-1 0 1 16,6 0 1-16,2 0 6 15,2 0 12-15,-1 0-11 16,-3 0 3-16,-2 0-2 16,-3 2 1-16,5 0 4 15,-8-2-3-15,4 0-7 16,5 0-4-16,0 0 11 15,6 0-7-15,-1 1 3 16,-2 10 0-16,-10 0-4 16,-9 2-4-16,-9-2-2 0,-17-4 1 15,-9-2-1-15,-10-5 2 16,-13 0 2 0,-9-5-2-16,-3-12 0 0,-7-3 2 15,4-6-2-15,-4-1-1 16,-3-1-1-16,-10-2 2 15,-4-3 0-15,-18-2 0 16,-14-6 1-16,-18-8-2 16,-8-6 0-16,-7-8 1 15,-7-3 0-15,8-8 1 16,-3-3-2-16,3-1-5 0,-7 1 1 16,-6 5 1-1,-14 4 2-15,-11 8 2 0,-6 2 2 16,-11 4 1-16,-16 2-2 15,-5 4 3-15,3 0 2 16,2 2-6-16,3 3 0 16,2 1 0-16,-3-1 0 15,-4 3 0-15,-10 0-6 16,-6 3 1-16,-11 1-3 16,-11-1-3-16,-6 6-8 15,-6 0 10-15,-3 5 7 16,1 2-1-16,1 7 1 15,-1 1 2-15,-5 2 0 16,-3-1-5-16,-7 4-9 0,1-3 3 16,0 2-5-16,-2 1-12 15,-3 0 20-15,-3 3-8 16,3-1 2-16,-7 3 12 16,-2 4 1-16,-2 0-3 15,-6-1-7-15,-5 1-5 16,-2-3-17-16,-3-2 4 15,2-2 14-15,5 0 9 16,7 1 6-16,10 1 0 16,-5 5 0-16,-1-3-1 15,-5 3 1-15,-1-1 0 16,-10 3-3-16,7-1 3 16,1-1 0-16,0 1 0 15,3-3 0-15,8-1-3 16,-1-1 2-16,1 4-1 15,0-2 2-15,0 4-2 0,-8 0 2 16,0 0 0-16,1 0 0 16,0 0-3-16,0 0 3 15,3 0-6-15,-8 0 0 16,-7-3-24-16,-8 0 3 16,-8 2 25-16,0 0 2 15,6-1 0-15,4 2 26 16,0 0-16-16,2 0-10 15,-2 0-37-15,-3 0 6 16,-2 0-11-16,-2-4 42 0,1 3 9 16,3-1 8-1,5 2 13-15,13 0 15 16,1 0-22-16,6 0-23 0,2 0-6 16,1 0-10-16,-3 0-2 15,-1 0-9-15,-1 0 21 16,1-5 6-16,4 0 4 15,-2 0 5-15,4-2 1 16,10 0-3-16,6 4-7 16,1-1-17-16,1 4-5 15,0 0 14-15,-4 0 6 16,2 0 2-16,0 0 3 0,7 0-2 16,7 2 0-16,6-2-1 15,-6 0-3-15,-3 0-21 16,-5 0-38-16,-4 0 17 15,1 0 33-15,0 0 12 16,9 0 35-16,11 0 9 16,9 0-21-16,14 0-23 15,4 0-3-15,8 0 2 16,9 2 0-16,6 0 1 16,9-2 14-16,6 0-5 15,0 0-9-15,0 1-17 16,0 4-111-16,0 0-79 15</inkml:trace>
  <inkml:trace contextRef="#ctx0" brushRef="#br0" timeOffset="70965.98">13503 18554 353 0,'0'0'102'0,"0"0"-70"16,0 0 26-16,0 0-13 0,0 0-29 16,0 0 35-1,0 0-21-15,22 62-1 0,3-54 19 16,-3 1-12-16,12-1-5 15,6 1-12-15,15-2 3 16,12-2-11-16,12-4-6 16,8-1 0-16,4 0-4 15,0 0 2-15,3-3-3 16,0-9 4-16,4-3 6 16,9-5 4-16,-1-4-4 15,0-6 1-15,1-7-11 16,-1-13 4-16,8-9-4 15,-2-12 3-15,3-14-2 16,4-5-1-16,1-14-1 0,1-14-2 16,2-5-5-16,-3-7-3 15,-9 4 5-15,-14 6 0 16,-20 4 6-16,-23 0 5 16,-17-14-5-16,-6-5 0 15,-16-3 0-15,-11-7 40 16,-4 10-38-16,-2 8 1 15,-22 10-3-15,-7 19 0 16,-12 16 0-16,-5 13-1 16,-5 14 2-16,-7 12-1 15,-6 7 0-15,-8 3 0 0,-8 6-20 16,-2-1-5 0,1 3-7-16,-5 2 20 15,4 1 2-15,2 8 10 16,5 4-1-16,-7 5 1 15,-10 5-4-15,-9 0 4 0,-16 0-1 16,-5 0 0-16,0 0 0 16,-3 0-7-16,1 0-17 15,8-8-4-15,8-8 4 16,11-2-5-16,11-3 30 16,8-2 16-16,11 1 7 15,7 0-5-15,8 0-16 16,4 7 6-16,2 0 7 15,10 6 1-15,8 3-15 0,10 0 0 16,10 5-1 0,9-2 0-16,1 1 5 0,0-1-1 15,0-4 5-15,12-4-1 16,22-3-8-16,13-8-6 16,9 0 2-16,7-7 4 15,4-1-10-15,2-2-5 16,-2-4-18-16,-9-2-13 15,-1-3 14-15,-8-3 11 16,-5 4 21-16,-8 3 0 16,-12 10 44-16,-11 8 38 15,-8 7-47-15,-5 3 18 16,0 6-25-16,-20 3-12 0,-17 0-16 16,-21 9-19-1,-14 18 11-15,-15 12 4 0,-8 5-10 16,-9 6 4-16,-5-2-3 15,2-4-1-15,11-3 0 16,16-5-6-16,21-6 10 16,23-5 3-16,19-6 2 15,14-1 3-15,3 1-1 16,19 1 3-16,22 4 8 16,14 3 17-16,11 2-5 15,7 0-9-15,-2 2-2 16,-9 1-4-16,-12-3-5 15,-16 1-8-15,-18-9-110 16,-16-10-91-16</inkml:trace>
  <inkml:trace contextRef="#ctx0" brushRef="#br0" timeOffset="74749.27">8440 20498 747 0,'0'0'29'0,"0"0"31"15,0 0-12-15,0 0 7 16,0 0-35 0,0 0-6-16,0 0 3 0,0-48 1 15,0 46-10-15,0 2 2 16,0 0-5-16,0 0-2 15,0 0 0-15,0 0-3 16,-4 17-2-16,-9 16-1 16,-5 10 2-16,4 2 1 15,7-2 0-15,-2-4 0 16,8-8 0-16,0-5-3 16,-3-11-3-16,4-7 3 0,0-6 1 15,0-2-2-15,0 0 4 16,0 0 0-16,0 0 0 15,0 0-1-15,5 0 1 16,16 0-5-16,15-5 1 16,7 3 4-16,2 2-9 15,2 0 4-15,-6 10 1 16,-4 7 3-16,-16 2-1 16,-9 0-10-16,-4-1-2 15,-8 5 10-15,0 1 4 16,-5 3 1-16,-14 2 0 15,-13-2 2-15,0-4 1 16,-9-8 1-16,0-7-2 16,5-8-3-16,-3 0-26 0,0-23-148 15</inkml:trace>
  <inkml:trace contextRef="#ctx0" brushRef="#br0" timeOffset="74922.37">8425 20515 1008 0,'0'0'21'16,"0"0"-11"-16,0 0-7 15,0 0 6-15,0 0-3 16,94-78-4-16,-48 74-2 16,1 4-18-16,2 0-27 15,-2 4-42-15,-2 7-60 16,-8-1-115-16</inkml:trace>
  <inkml:trace contextRef="#ctx0" brushRef="#br0" timeOffset="75264.98">9044 20465 769 0,'0'0'76'0,"0"0"-76"16,0 0-2-16,0 0 2 15,32 123 29-15,-17-62-5 16,0-4-19-16,-4-5 1 0,-1-3-6 16,-3-12 2-1,7-13-2-15,-7-11 0 0,2-9-1 16,1-4 2-16,5-17-1 16,3-20 9-16,2-8-6 15,1-10 6-15,3-3 28 16,-3-2 0-16,3 9-13 15,-4 11 7-15,-2 16-14 16,-1 4-13-16,-3 12-4 16,-2 6-1-16,-1 2-26 15,9 2-34-15,1 17-49 16,7 5-114-16</inkml:trace>
  <inkml:trace contextRef="#ctx0" brushRef="#br0" timeOffset="75524.62">9897 20661 908 0,'0'0'75'15,"0"0"-72"-15,0 0 24 16,0 0 1-16,0 0-23 0,0 0 0 16,56-12-4-16,-9 5 0 15,0 7-1-15,4 0-15 16,-7 0-40-16,-7 0-69 16,-8 0-163-16</inkml:trace>
  <inkml:trace contextRef="#ctx0" brushRef="#br0" timeOffset="75718.23">9987 20878 769 0,'0'0'392'0,"0"0"-342"15,0 0-47-15,0 0 12 16,0 0 20-16,0 0-28 0,76-24-7 15,-8 16-25-15,15 4-34 16,-4 0-107-16,-3-3-220 16</inkml:trace>
  <inkml:trace contextRef="#ctx0" brushRef="#br0" timeOffset="77048.55">10810 20642 395 0,'0'0'250'16,"0"0"-114"-16,0 0-48 15,0 0 36-15,0 0-89 16,0 0-22-16,2-36 25 16,-2 36-3-16,0 0-19 15,4 0 4-15,-4 0-3 16,0 0-10-16,0 0-5 16,0 0-2-16,0 11-2 0,-15 12 2 15,2 5-2-15,5 3 5 16,2 0-5-16,6 2 3 15,0-2-1-15,0 4 0 16,9-3 0-16,9 0 0 16,13-8 0-16,-3-4-3 15,6-13-11-15,3-7-7 16,3 0-3-16,4-27-7 16,-4-10 2-16,-8-9 3 15,-9-2 5-15,-16 0 21 16,-7 7 16-16,0 7 30 15,-21 5 20-15,-5 5-24 16,-4 4-15-16,0 8-8 16,-3 3-14-16,-3 6-4 15,4 3 1-15,-5 0-2 16,7 1-8-16,4 17-15 0,7 3-35 16,10 9-34-16,9 0-39 15,0-6-196-15</inkml:trace>
  <inkml:trace contextRef="#ctx0" brushRef="#br0" timeOffset="77355.92">11436 20787 1005 0,'0'0'100'16,"0"0"-59"-16,0 0 7 15,0 0-29-15,0 0-17 16,0 0-2-16,-4-62-3 15,6 60-17-15,3 2-17 16,0 0-43-16,2 2-17 0,3 7-54 16,-3-2-176-16</inkml:trace>
  <inkml:trace contextRef="#ctx0" brushRef="#br0" timeOffset="77965.23">11572 20605 825 0,'0'0'41'15,"0"0"-39"-15,0 0-1 16,0 0-1-16,0 0 0 0,0 0-1 16,-12-15-2-16,12 13-2 15,0 0 5-15,0 2 2 16,0 0 0-1,0 0 3-15,0 0 0 0,0 0-4 16,0 0-1-16,0 0 0 16,0 0 4-16,4-1 5 15,-4-1 9-15,0-2 7 16,0 3-18-16,0-1 35 16,0 2-15-16,0 0-8 15,0 0-16-15,0 0-2 16,0 0-1-16,0 0 0 0,3 0-2 15,-3 0 2 1,0 0-4-16,0-2 1 16,0 1 4-16,3-5-1 15,2 0 12-15,2-4-12 0,4 0 7 16,8-2 6-16,3 0-12 16,12 1-1-16,3 3 0 15,1 1 0-15,-1 3 0 16,-8 2 0-16,-3 2 0 15,-15 0 0-15,-1 0 0 16,-5 4-2-16,2 12 1 16,1 6 0-16,-5 9 1 15,-1 6-3-15,-2 6 3 16,0 5 2-16,0-3 5 16,-3 8 1-16,-4 0-4 0,1-4-3 15,6 2 1 1,0-6-2-16,0-2-3 15,0-13-36-15,0-12-69 0,0-14-157 16</inkml:trace>
  <inkml:trace contextRef="#ctx0" brushRef="#br0" timeOffset="78182.18">11707 20796 857 0,'0'0'118'16,"0"0"-90"-1,0 0-1-15,0 0-6 0,0 0-18 16,0 0-3-16,107-14-3 16,-53 14-5-16,7 4-32 15,-3-1-53-15,-6-3-113 16</inkml:trace>
  <inkml:trace contextRef="#ctx0" brushRef="#br0" timeOffset="78501.42">12273 20593 930 0,'0'0'74'0,"0"0"-56"15,0 0 3-15,0 0-14 16,0 0-7-16,0 0 2 16,60 135 0-16,-43-81-2 15,-5-5 0-15,1-4-1 16,-3-13-1-16,-8-11-19 16,2-10 1-16,-4-11 5 15,1 0 15-15,5-14 21 16,3-15-7-16,6-12-14 15,6-10 2-15,9-11-2 16,3-16-1-16,-1-13-22 16,-2 4-86-16,-5 13-94 15,-7 18 99-15,-13 23-136 16</inkml:trace>
  <inkml:trace contextRef="#ctx0" brushRef="#br0" timeOffset="79726.81">9345 8176 618 0,'0'0'3'0,"0"0"10"16,0 0-13-16,0 0-20 15,109-64 20-15,-62 59 10 16,1 0 11-16,-3 5 0 15,-7 0-12-15,-8 0-9 16,-3 13-19-16,-6 0-48 16,-6-4-242-16</inkml:trace>
  <inkml:trace contextRef="#ctx0" brushRef="#br0" timeOffset="79880.75">9662 8296 882 0,'0'0'88'0,"0"0"-72"16,0 0-16-16,0 0-5 16,0 0-39-16,0 0 35 15,93 20-20-15,-28-12-61 16,1-5-125-16</inkml:trace>
  <inkml:trace contextRef="#ctx0" brushRef="#br0" timeOffset="81147.43">12879 20610 577 0,'0'0'116'15,"0"0"-53"-15,0 0 14 16,0 0-13-16,0 0-31 16,0 0-9-16,0 0-1 15,-15-10 3-15,15 10-1 16,0-2-6-16,0 1-2 15,5-1 0-15,16-5-8 16,15 0-8-16,16 0 3 0,6 2-4 16,9 3 0-16,-5 2 0 15,-6 0-23-15,-11 0-18 16,-10 9-45-16,-10-6-68 16,-14-3-145-16</inkml:trace>
  <inkml:trace contextRef="#ctx0" brushRef="#br0" timeOffset="81379.31">13170 20318 866 0,'0'0'69'16,"0"0"-30"-16,0 0 2 15,0 0-14-15,0 0-27 0,0 0-1 16,-14 55 0-16,13-9 1 15,1 10-1-15,0 3 1 16,0-3 0-16,-5 1 0 16,1-5 0-16,4-5-19 15,-1-4-48-15,1-15-84 16,0-8-273-16</inkml:trace>
  <inkml:trace contextRef="#ctx0" brushRef="#br0" timeOffset="81831.14">13799 20334 880 0,'0'0'82'16,"0"0"-22"-16,0 0-52 15,0 0-8-15,0 0 0 16,0 0 0-16,0 89 0 16,0-37 3-16,-5 7-2 0,-1-5 2 15,-3-2 3 1,-2-10-5-16,-4-10 1 0,-1-8-1 15,-3-6 0-15,2-10 11 16,7-2 17-16,3-4 5 16,7-1-13-16,0-1-7 15,0 0 1-15,0 0-3 16,23 0 1-16,14 0 2 16,18-6-9-16,8-4-4 15,-1 3-2-15,-6 0-12 16,-7 1-37-16,-8-1-38 15,-8-2-38-15,-12-8-166 16</inkml:trace>
  <inkml:trace contextRef="#ctx0" brushRef="#br0" timeOffset="82031.9">13629 20366 961 0,'0'0'85'15,"0"0"-18"-15,0 0-2 16,0 0-27-16,0 0-38 16,0 0-1-16,74-56 1 15,-19 56 0-15,4 0 1 16,11 0-1-16,-5 0-21 16,1 4-44-16,-3 4-75 15,-5-6-246-15</inkml:trace>
  <inkml:trace contextRef="#ctx0" brushRef="#br0" timeOffset="82463.56">14341 20645 92 0,'0'0'480'0,"0"0"-402"16,0 0 29-16,0 0 13 15,0 0-33-15,0 0-53 16,0-7-16-16,-2 14-18 15,-3 14 1-15,-5 10 13 16,0 5 16-16,-1-2-8 16,2 0-12-16,4-5 6 15,1-6-2-15,4-3-5 16,0-8 4-16,0-4-8 0,5-1-2 16,17-3 14-1,6-3-1-15,9-1-9 0,11 0-4 16,4 0-3-1,7 0-62-15,-4 0-62 0,-8-4-189 16</inkml:trace>
  <inkml:trace contextRef="#ctx0" brushRef="#br0" timeOffset="82673.25">14449 20694 959 0,'0'0'89'0,"0"0"-15"0,0 0 7 16,0 0-65-16,0 0-2 16,-63-91-11-16,63 74-3 15,21-2-5-15,9 1-9 16,9 4-7 0,2 1-26-16,5 13-34 0,-2 0-9 15,-5 0-87-15,-10 0-342 16</inkml:trace>
  <inkml:trace contextRef="#ctx0" brushRef="#br0" timeOffset="82863.03">14838 20546 1040 0,'0'0'102'16,"0"0"-51"-16,0 0 9 15,0 0-23-15,0 0-37 16,0 0-21-16,-14-52-36 16,44 70-40-16,7-1-32 15,-11 1-219-15</inkml:trace>
  <inkml:trace contextRef="#ctx0" brushRef="#br0" timeOffset="84349.01">15286 20336 625 0,'0'0'69'15,"0"0"-3"-15,0 0-2 16,0 0-6-16,0 0-43 16,0 0 6-16,-25-31-15 0,25 28 8 15,0-2 12-15,0-1-13 16,0-2 18-16,0-1-17 15,0-2 12-15,4-1-5 16,16 0-21-16,8 4 0 16,8 4 0-16,5 4-9 15,-5 0 3-15,-4 20-3 16,-16 11-11-16,-12 8-2 16,-4 6 10-16,-30 9 7 15,-12-2 2-15,0-7 2 16,1-7-2-16,19-16 3 15,6-9 3-15,11-8-1 16,5-5 0-16,0 0 7 0,26 0 6 16,23 0-6-16,19-5-9 15,13-7 0-15,-3-3-47 16,-4-8-50-16,-8 2 22 16,-18-7-30-16,-7-2 28 15,-21-2-32-15,-15-4 13 16,-5 1 96-16,0 5 127 15,-10 4 44-15,-1 4-9 16,2 5-30-16,5 7-65 16,2 2-4-16,2 7-2 15,0 1-31-15,0 0-11 16,-5 4-19-16,0 19-5 16,0 13 1-16,-4 11 4 15,3 7 1-15,2 7 0 0,-4 3-2 16,-2-3-1-16,4-9-16 15,-4-12-36-15,6-16-28 16,3-9 2-16,1-13-107 16,0-2-144-16</inkml:trace>
  <inkml:trace contextRef="#ctx0" brushRef="#br0" timeOffset="84815.4">15967 20455 594 0,'0'0'232'0,"0"0"-71"0,0 0-59 15,0 0-41 1,0 0-45-16,0 0-16 16,-36-25-2-16,3 50 2 15,3 5 1-15,14 7-1 0,15 0-1 16,1-3 1-16,11-7-2 16,18-5 2-16,5-7 0 15,4-7-2-15,1-8-10 16,-7 0-14-16,-2-4-24 15,-3-19 2-15,-4-13 6 16,2-8-3-16,5-1-12 16,-4 7 42-16,2 11 15 15,-8 14 3-15,-1 8 8 16,-8 5 36-16,1 0 1 16,1 0-33-16,-2 15-8 0,4 10 11 15,1 8 3-15,4 3-4 16,2-2-5-16,4-2-4 15,0-4 0-15,0-11-8 16,0-2 1-16,1-10 3 16,-1-2 1-16,0-3 4 15,-1 0-2-15,-2 0 0 16,-2 0-7-16,-6 0 1 16,0 0-3-16,0 0 1 15,-4 0-26-15,4 0-25 16,2 0-78-16,-3 0-161 15</inkml:trace>
  <inkml:trace contextRef="#ctx0" brushRef="#br0" timeOffset="85865.78">14429 20716 632 0,'0'0'125'15,"0"0"-80"-15,0 0-5 16,0 0 21-16,0 0-4 0,0 0-37 16,0 0 9-1,-15-17-7-15,15 17-1 0,0 0-11 16,0 0-3-16,0 0-7 15,20 0-1-15,12 0-11 16,14 0 0-16,13 2-36 16,11 1-75-16,9-3-134 15</inkml:trace>
  <inkml:trace contextRef="#ctx0" brushRef="#br0" timeOffset="87929.17">17564 15071 480 0,'0'0'39'0,"0"0"28"16,0 0-31-16,0 0-22 16,0 0-14-16,0 0-1 15,-10 31 1-15,20 20 7 16,-1 21 17-16,-5 18 19 16,-4 22 6-16,0 11-18 15,0 13-17-15,-10 15 8 0,-10 11 1 16,-2 17-5-16,1 8 0 15,0 6 4 1,8 1 3-16,12-9-20 0,1 4 21 16,0 7-1-16,0 26 2 15,0 15 6-15,0 17-16 16,0-2-13-16,14-10-3 16,13-2 8-16,-4 1-6 15,-4-5-3-15,-19-6-1 16,-5-18-1-16,-27-20 2 15,-4-13-2-15,1-11 2 16,9-1 0-16,13-8 3 0,8-10-3 16,5-2 3-16,17-15-3 15,9-3 0-15,1-2 1 16,-5-7 4-16,-12-9-2 16,-10-10-3-16,0-15-33 15,-28-14-56-15,-4-24-87 16,2-36-344-16</inkml:trace>
  <inkml:trace contextRef="#ctx0" brushRef="#br0" timeOffset="89146.53">18449 14856 658 0,'0'0'48'16,"0"0"-24"-16,0 0 23 15,0 0-28-15,0 0-5 16,0 0-14-16,-7-39 0 16,7 69-5-16,0 15 5 15,0 21 12-15,0 17 7 16,0 11-5-16,4 9-10 15,1-5 2-15,-5-9-6 16,0-9 0-16,0-13-1 16,0-8 1-16,-5-13 0 15,-12-14 3-15,4-12-2 0,6-8 0 16,2-8-1 0,5-4 2-16,0 0 5 0,0-11 71 15,0-13-67-15,9-1-6 16,2 0 23-16,6 1-1 15,3 4-2-15,7 1-14 16,9 3-5-16,10 6-6 16,6 1-4-16,5 9 0 15,-3 0-19-15,-4 0-8 16,-8 0-64-16,-12 0-39 16,-14 0-94-16</inkml:trace>
  <inkml:trace contextRef="#ctx0" brushRef="#br0" timeOffset="89411.26">18196 15112 618 0,'0'0'7'15,"0"0"48"-15,-55-86 2 16,47 62 16-16,8-1-3 15,0 6 8-15,0-4-32 0,17 4-21 16,9-1-22-16,11 1-2 16,8 0 0-16,14 5-1 15,13-2 0-15,12 5-3 16,2 4-10-16,-6 4-42 16,-14 3-64-16,-14 0-95 15,-14 0-363-15</inkml:trace>
  <inkml:trace contextRef="#ctx0" brushRef="#br0" timeOffset="89746.42">18965 15198 603 0,'0'0'75'0,"0"0"9"15,0 0-65-15,0 0-12 16,0 0 9-16,-60 87 14 16,48-42-12-16,5 3-8 15,5 3 0-15,2-6-4 16,0-1 6-16,0-5 3 16,0-9 5-16,2-6 4 15,8-6-13-15,3-5 7 16,7-4 5-16,0-4 3 15,6-5-9-15,8 0-3 16,11 0-10-16,2 0-4 16,8-7-4-16,-2-4-45 0,-9-3-60 15,-7-6-122-15</inkml:trace>
  <inkml:trace contextRef="#ctx0" brushRef="#br0" timeOffset="90029.25">19090 15377 863 0,'0'0'52'0,"0"0"-19"16,-99-80-23 0,68 48 6-16,5 2 5 0,6-4-2 15,9 0-3-15,7-1 5 16,4-3-11-16,4 2-7 15,18 5-2 1,13 6-1-16,3 9-5 0,6 9-2 16,9 7-15-16,4 0-14 15,6 2-9-15,5 15-25 16,4 3-24-16,-5-6-102 16,-7-3-394-16</inkml:trace>
  <inkml:trace contextRef="#ctx0" brushRef="#br0" timeOffset="90308.79">19754 15061 544 0,'0'0'266'15,"0"0"-163"-15,0 0-70 16,0 0 17-16,0 0-13 16,0 0-29-16,34-41-5 15,7 41-2-15,9 0 0 16,3 0 0-16,-1 0-1 16,-1 0-4-16,-10 6 2 15,-12 2-9-15,-13 1-78 0,-12-4-131 16,-4-3-187-16</inkml:trace>
  <inkml:trace contextRef="#ctx0" brushRef="#br0" timeOffset="90493.54">19632 15359 827 0,'0'0'143'15,"0"0"-56"-15,0 0-51 16,0 0 11-16,0 0 2 15,0 0-28-15,39-8-17 16,9 2-4-16,8 2-5 16,2 4-38-16,-6 0-54 15,-9 0-37-15,-13 0-197 0</inkml:trace>
  <inkml:trace contextRef="#ctx0" brushRef="#br0" timeOffset="94210.27">20882 14707 254 0,'0'0'92'15,"0"0"-62"-15,0 0 27 16,0 0 11-16,0 0-30 16,0 0 6-16,0 0-20 15,0-21-6-15,1 10 15 16,0 2 5-16,2-1 5 15,-3-1 9-15,0 2-21 0,0 1-2 16,1 1-8-16,0 2 14 16,-1 0-23-16,4 3-5 15,-4 2-2-15,0 0 1 16,0 0-6-16,0 6-2 16,0 19 0-16,0 16 0 15,0 9 1-15,0 6 1 16,-6 1 0-16,-3-5 0 15,3-5 1-15,1-7-1 16,-3-9 0-16,5-13-1 16,-1-6 0-16,-1-6 0 15,4-6-1-15,-4 0 1 16,5 0 1-16,-4-6 5 16,4-12-4-16,0-8-1 15,4-4 4-15,22 2-3 16,12 2 6-16,4 8-3 0,3 7-2 15,2 11-1-15,1 0 0 16,-2 11-1-16,-5 21 0 16,-9 13-1-16,-8 11 0 15,-14 7 1-15,-10 1-2 16,0-4 2-16,-9-8 1 16,-13-8-1-16,-6-12-1 15,-5-8 1-15,-4-8-1 16,-2-7 1-16,0-5-25 15,0-4-95-15,10-19-182 16</inkml:trace>
  <inkml:trace contextRef="#ctx0" brushRef="#br0" timeOffset="94561.07">20932 14656 485 0,'0'0'140'0,"0"0"-24"16,0 0-19-16,0 0-26 15,0 0-34-15,0 0 4 16,0-48-15-16,8 44-8 16,12 1-15-16,7-1 5 15,6 3-7-15,12 0 3 16,9 1-1-16,7 0-3 16,3 0 0-16,2 0-24 15,-4 9-42-15,-5 0-73 16,-15-6-194-16</inkml:trace>
  <inkml:trace contextRef="#ctx0" brushRef="#br0" timeOffset="94842.86">21396 14874 230 0,'0'0'414'15,"0"0"-306"-15,0 0-108 16,0 0-10-16,0 0 10 16,0 0 55-16,68 10-33 15,-31-10-6-15,7 0 0 0,1 0-5 16,1 0-10-16,5 0-1 15,2 0 0-15,4 0-28 16,0 0-89-16,1-7-141 16</inkml:trace>
  <inkml:trace contextRef="#ctx0" brushRef="#br0" timeOffset="95261.07">22064 14705 689 0,'0'0'41'0,"0"0"5"0,0 0-41 16,0 0-5 0,0 0 11-16,0 0 26 15,-85 59-6-15,84-29-12 0,1-5 3 16,0 0-11-16,0-6-2 15,16 1-2-15,11-5 1 16,4-3-4-16,7-4 2 16,6-4-6-16,-6-4 0 15,-11 0 0-15,-7 0 1 16,-9-16-1-16,-7-6-4 0,-4-8-6 16,0-7 3-16,-6-2 2 15,-12 4 5-15,1 4 1 16,-4 10 1-16,2 9 12 15,6 5-6-15,3 3-5 16,4 4-3-16,1 0-7 16,5 4-39-16,0 8-49 15,11-1-74-15,24-3-94 16</inkml:trace>
  <inkml:trace contextRef="#ctx0" brushRef="#br0" timeOffset="95423.83">22390 14782 560 0,'0'0'288'15,"0"0"-225"-15,0 0-42 16,0 0-11-16,0 0-1 16,0 0-9-16,-10-71-55 15,46 71-155-15,9 0-108 16</inkml:trace>
  <inkml:trace contextRef="#ctx0" brushRef="#br0" timeOffset="95745.42">22494 14547 608 0,'0'0'66'0,"0"0"49"0,0 0-79 16,0 0-32-16,0 0 21 16,137-60 4-16,-96 60-3 15,-4 0-18-15,-9 0 3 16,-9 3-3-16,-7 14-8 16,-7 9 1-16,-5 12-3 15,0 11 4-15,0 10 7 16,0 8-2-16,0-1 7 15,0 1-6-15,-5-4-4 0,2-5-4 16,-6-4 0-16,-5-6-32 16,-8-15-87-16,-4-17-153 15</inkml:trace>
  <inkml:trace contextRef="#ctx0" brushRef="#br0" timeOffset="95939.56">22612 14814 868 0,'0'0'57'0,"0"0"-40"0,0 0 21 16,0 0-26 0,0 0-7-16,0 0-5 0,161-20 0 15,-86 36-7 1,3 4-59-16,-7-3-87 0,-19-10-140 15</inkml:trace>
  <inkml:trace contextRef="#ctx0" brushRef="#br0" timeOffset="96463.2">20797 15574 503 0,'0'0'127'0,"0"0"-65"15,0 0-16-15,0 0-4 16,0 0-4-16,0 0-20 16,-40 0-4-16,41 6 7 15,17 1 41-15,13 1-15 0,19-1-14 16,22 0-2-16,27 0-18 15,31-5-5-15,33 1-4 16,32-3-1-16,20 0-3 16,15 0-1-16,-7-12 0 15,-12 0 0-15,-40 2 1 16,-46 4 0-16,-48 3 0 16,-40 1 0-16,-30 0-10 15,-7 0-22-15,-15 2 6 16,-21 0-1-16,-13 0-39 15,-3 11-49-15,-1 1-83 0,-3-3-381 16</inkml:trace>
  <inkml:trace contextRef="#ctx0" brushRef="#br0" timeOffset="99561.75">21209 15845 515 0,'0'0'95'0,"0"0"-26"16,0 0-2-16,0 0-32 15,0 0 13-15,0 0-2 16,0 0-3-16,-20-13-16 16,20 4-9-16,-4 0 6 15,4 3-2-15,0-2-15 0,0 1 6 16,0-2-7-16,0-1-4 15,11 2 0-15,8-3-1 16,10 1-1-16,7 1 1 16,13 5-1-16,-6 1-2 15,4 3 2-15,-11 0-1 16,-9 10-9-16,-12 12-12 16,-11 5 10-16,-4 5 4 15,-16 5 5-15,-23 3 1 16,-5 0 0-16,-3-4 2 15,2-4 2-15,13-8-2 0,8-6 1 16,13-8-1 0,9-5 0-16,2-3-3 15,5-2 3-15,34 4 4 0,22-3 10 16,22-1-10-16,10 0-4 16,0 0-31-16,-10-1-21 15,-14-12-37-15,-13-4-11 16,-15-4-27-16,-14-9-71 15</inkml:trace>
  <inkml:trace contextRef="#ctx0" brushRef="#br0" timeOffset="99826.37">21911 15653 551 0,'0'0'148'15,"0"0"-49"1,0 0-24-16,0 0-15 0,0 0 14 15,0 0-31-15,0-28-19 16,-4 28-24-16,4 9-1 16,-6 20-7-16,-2 10 8 15,1 14 0-15,-2 4 0 16,1 2 0-16,1-1 0 16,-1-4 2-16,0-3-4 15,0-8-2-15,-2-4-38 16,0-8-23-16,4-10-50 15,2-9-78-15,4-12-138 0</inkml:trace>
  <inkml:trace contextRef="#ctx0" brushRef="#br0" timeOffset="100294.2">22068 15850 635 0,'0'0'43'15,"0"0"3"-15,0 0-12 16,-110 3 6-16,100 24-24 16,10 5-4-16,0 4-7 15,16-1 4-15,14-5-7 16,8-2 8-16,-1-8-2 16,3-7-7-16,-9-6-1 15,-4-7-7-15,-6 0-5 0,-6-7 12 16,-4-17 2-1,-2-6-1-15,2-5 0 0,-1-2 4 16,8-1-4-16,8 2-1 16,7 7 0-16,9 10-1 15,3 9-3-15,-2 8 2 16,-6 2 2-16,-11 2 8 16,-8 17 1-16,-10 5-3 15,-7 9 6-15,-1-1 5 16,0 4-3-16,0-2-10 0,0-4-2 15,0-4 0 1,4-5-1-16,22-8 3 0,10-6 2 16,7-7 4-16,4 0-10 15,0 0 0-15,-8-15-9 16,-6 1-6-16,-12 2-27 16,-10 5-7-16,-9 4-66 15,-2 3-34-15,-2 0-184 16</inkml:trace>
  <inkml:trace contextRef="#ctx0" brushRef="#br0" timeOffset="104425.13">19656 16772 549 0,'0'0'85'0,"0"0"-31"15,0 0 47-15,0 0-51 16,0 0 5-16,0 0-39 16,0 0 5-16,-30-30-3 15,30 30-10-15,0 0-2 16,0 0-1-16,0 0-5 16,0 0-1-16,-2 0 1 15,2 0 1-15,0 0-1 16,0 0 0-16,0 0 0 15,0 0 4-15,12 0-3 16,14 0 20-16,15 1 1 16,8-1-3-16,3 0-11 15,7 0-7-15,-7 0-1 0,-3 0-2 16,-8 0-21-16,-8-1-33 16,-10 1-45-16,-16 0-97 15,-7-2-148-15</inkml:trace>
  <inkml:trace contextRef="#ctx0" brushRef="#br0" timeOffset="104621.77">19693 16949 819 0,'0'0'132'16,"0"0"-73"-16,0 0-40 15,0 0 28 1,0 0-18-16,104-12-4 15,-48 0-10-15,4 3-7 0,0 3-8 16,-7 5-3-16,-5 1-49 16,-8 0-37-16,-9-7-75 15,-11-9-223-15</inkml:trace>
  <inkml:trace contextRef="#ctx0" brushRef="#br0" timeOffset="105109.21">19737 16356 712 0,'0'0'74'16,"0"0"-34"-16,0 0-6 15,0 0-5-15,0 0-2 16,0 0-23-16,-22-9 6 16,22 2 14-16,3-4-21 15,7 1-3-15,-1 3-1 16,3 1-4-16,-1 6-3 16,9 0-4-16,8 0 6 0,12 20 6 15,7 6 0-15,16 11 0 16,3 2-1-16,-1-1-6 15,-5-10-57 1,-17-8-12-16,-5-15-14 0,-9-5 39 16,-12-9 50-16,-2-17 1 15,0-8 45-15,0 0 33 16,3-3-9-16,-3 0-36 16,0-2 4-16,-4-1-4 15,0 6-3-15,-2 9-1 16,-4 8-8-16,-2 10-10 15,-1 7-11-15,-1 0-13 16,3 5-86-16,-3 15-1 16,3 6-6-16,2-2-108 0</inkml:trace>
  <inkml:trace contextRef="#ctx0" brushRef="#br0" timeOffset="105957.74">20757 16759 560 0,'0'0'68'0,"0"0"-39"16,0 0 90-16,0 0-64 16,0 0-12-16,0 0-21 15,0 0 1-15,-25-46-1 16,21 39 3-16,4-1-13 16,-1 0 12-16,0-1 2 0,1-1-22 15,0-1 1-15,0-2-2 16,0 3 0-16,0-1 2 15,12 0 7-15,8 3-5 16,5 1-7-16,4 1 0 16,0 4 0-16,2 2-2 15,-10 0 1-15,0 15 1 16,-6 11-2-16,-9 8 1 16,-4 7-6-16,-2 7 3 15,-3 3 0-15,-17 1 2 16,-7 1 0-16,-2-6 1 15,2-9 1-15,3-12 0 16,6-9 0-16,12-8 2 16,1-5-2-16,5-3 7 15,0 0-3-15,0-1 22 0,1 0 13 16,24 0-6-16,12 0-25 16,11 0-8-16,8 0-4 15,1 0 4-15,-5 0-1 16,-1 0-16-16,-7 3-56 15,-8 0-39-15,-6-3-109 16,-12 0-320-16</inkml:trace>
  <inkml:trace contextRef="#ctx0" brushRef="#br0" timeOffset="106166.51">21355 16829 926 0,'0'0'106'16,"0"0"-23"0,0 0-16-16,0 0-34 0,0 0-22 15,0 0-11-15,-9-7-2 16,9 7-19-16,0 0-30 16,0 0-40-16,0 0-39 15,0 7 2-15,0-2-175 16</inkml:trace>
  <inkml:trace contextRef="#ctx0" brushRef="#br0" timeOffset="107026.88">21641 16718 601 0,'0'0'101'16,"0"0"-9"-16,0 0-17 16,0 0-3-16,0 0-29 15,0 0-15-15,-5-3-18 16,1 10-7-16,3 14-2 15,1 9 23-15,-3 4 4 0,3 4-22 16,-1 0-2 0,-5 0-3-16,1-3 0 0,-4-1-1 15,7-11-25 1,-1-4-28-16,3-7-43 0,0-9-74 16,15-3-122-1</inkml:trace>
  <inkml:trace contextRef="#ctx0" brushRef="#br0" timeOffset="107293.43">21961 16731 791 0,'0'0'111'0,"0"0"-45"16,0 0-27-16,0 0-7 16,0 0-23-16,0 0 8 0,-94 0 4 15,94 23-20-15,0 5 0 16,34 4-1-16,19 7 5 15,14 3-3-15,-3-4-2 16,-14-2 1-16,-22-8-1 16,-19-7-1-16,-9-4 1 15,-5 1 1-15,-25-4 3 16,-14 0 2-16,-8-4 0 16,-5-3-6-16,0-7-43 15,1 0-121-15,8-21-308 16</inkml:trace>
  <inkml:trace contextRef="#ctx0" brushRef="#br0" timeOffset="107471.37">21893 16703 794 0,'0'0'108'0,"0"0"-18"15,0 0-36-15,99-56 4 16,-74 53-37-16,-1 1-21 15,-1 2-3-15,-2 0-25 16,-2 0-42-16,-4 0-70 16,-4 5-128-16</inkml:trace>
  <inkml:trace contextRef="#ctx0" brushRef="#br0" timeOffset="108924.24">22365 16786 145 0,'0'0'333'0,"0"0"-230"15,0 0-42 1,0 0 34-16,0 0-31 0,0 0 26 16,30-76-25-16,-22 64-24 15,0-2 16-15,4 1-25 16,-1 0 22-16,1 0-43 15,3 3-9-15,-1 5-1 16,0 5-2-16,1 0-2 16,1 5-1-16,-1 21 3 15,-5 12-5-15,-4 5-7 16,-1 3-4-16,-5-3-17 16,0-6 11-16,0-8-21 0,0-9 0 15,0-11-1-15,0-7-18 16,0-2 42-16,10-7 21 15,6-19 19-15,6-3-19 16,0 1 52-16,1 1-9 16,-6 7 21-16,2 4-2 15,-7 11-31-15,2 3-4 16,0 2-27-16,6 0-1 16,0 7 0-16,5 9-3 15,1 2-3-15,0-3-24 16,-1-3-13-16,-6-2-20 15,0-5-6-15,-9-5-8 16,-3 0-14-16,2 0 36 16,-4 0 53-16,5-6 3 0,0 0 44 15,7 1-22-15,4 4-15 16,3 1 6-16,5 0-8 16,-3 0-5-16,3 0-2 15,-7 0-68-15,-2 0-166 16</inkml:trace>
  <inkml:trace contextRef="#ctx0" brushRef="#br0" timeOffset="109357.06">23285 16727 919 0,'0'0'132'0,"0"0"-60"16,0 0-11-1,0 0-38-15,0 0-16 0,0 0-7 16,-7 3-9-16,-1 30 8 15,6 13 1-15,-3 4 0 16,5 7 1-16,0-2-1 16,0-8 0-16,0-7-5 15,7-15 4-15,-4-10-17 16,-2-7-21-16,-1-8-4 16,0 0 43-16,0-20 10 15,0-15-8-15,0-15-4 16,4-11 4-16,7-8-6 0,10-4 4 15,9-7-1 1,3 2 0-16,7 6 1 0,-3 14-5 16,-4 21 5-1,-7 18 2-15,-7 12 21 0,-9 7-8 16,-4 0-9-16,-1 17-3 16,0 25-5-16,0 12 3 15,6 14-1-15,4 3 0 16,6 2 0-16,6-2 0 15,-1-5-1-15,-2-4-4 16,-8-3-48-16,-5-15-66 16,-7-20-172-16</inkml:trace>
  <inkml:trace contextRef="#ctx0" brushRef="#br0" timeOffset="109516.03">23478 16865 862 0,'0'0'66'16,"0"0"-28"-16,0 0-37 15,112-10-1-15,-66 17-1 16,-8-1-132-16,-11-4-419 16</inkml:trace>
  <inkml:trace contextRef="#ctx0" brushRef="#br0" timeOffset="116972.76">19074 17643 225 0,'0'0'515'15,"0"0"-431"-15,0 0 8 16,-4-90-23-16,4 88-39 0,0 2 17 16,0 0-26-16,0 0-20 15,0 0-1 1,-1 6-1-16,-8 14-2 0,-1 13-3 16,-1 17 6-16,-1 14 0 15,2 11 0-15,4 2 0 16,2-3 0-16,-2-12-1 15,0-12 1-15,-6-16 0 16,0-10 0-16,2-13 1 16,5-10-1-16,3-1 4 15,2 0 3-15,0 0 35 16,0-5 14-16,0-5-41 16,0-4 11-16,0-1-19 0,22 1-3 15,18 0-4-15,13 5-8 16,12 1 3-16,7 3-24 15,-1 5-20-15,-5-3-25 16,-18 1-23-16,-21-8-127 16,-23-8-313-16</inkml:trace>
  <inkml:trace contextRef="#ctx0" brushRef="#br0" timeOffset="117172.77">18838 17652 894 0,'0'0'54'0,"0"0"65"16,0 0-5-16,-70-88-68 16,70 77-30-16,6 2-16 15,19 2-6-15,12 2 5 0,11 2-10 16,12 3 1-16,3 0-14 16,9 0-21-16,-4 0-39 15,0 8-53-15,-11-3-167 16</inkml:trace>
  <inkml:trace contextRef="#ctx0" brushRef="#br0" timeOffset="117488.06">19511 17808 513 0,'0'0'66'15,"0"0"65"-15,-37 97-32 0,19-59-38 16,4-3-9-16,2-2-28 16,2-4-7-16,5-6-10 15,2-3-2-15,-1-6-2 16,4-7-2-16,0-1 5 16,0-5-2-16,0-1 28 15,0 0-16-15,0 0 11 16,15 0 14-16,20 0 6 0,14 0-11 15,12 0-27 1,2-1-9-16,-5-1-14 0,-3 2-71 16,-12-4-60-16,-12-4-216 15</inkml:trace>
  <inkml:trace contextRef="#ctx0" brushRef="#br0" timeOffset="117687.95">19526 17915 917 0,'0'0'113'16,"0"0"-17"-16,0 0-38 15,0 0-48-15,-25-95 3 16,37 84-11-16,16-1-2 16,4 2-21-16,4 3 0 0,6 2-21 15,5 5-15-15,7 0-21 16,2 0-76-16,0 4-129 15</inkml:trace>
  <inkml:trace contextRef="#ctx0" brushRef="#br0" timeOffset="117938.69">20139 17851 964 0,'0'0'105'16,"0"0"-7"-1,0 0-38-15,0 0-27 0,0 0-33 16,0 0-6-16,38-15 2 16,4 15-1-16,3 0-10 15,-3 10-30-15,-1 7-35 16,-4-4-41-16,-10-5-141 15</inkml:trace>
  <inkml:trace contextRef="#ctx0" brushRef="#br0" timeOffset="118108.24">20270 17933 984 0,'0'0'96'0,"0"0"-82"15,0 0 17-15,0 0-8 0,0 0-23 16,110 4-16-16,-44 2-35 16,3-2-67-16,-3-4-151 15</inkml:trace>
  <inkml:trace contextRef="#ctx0" brushRef="#br0" timeOffset="118606.12">20150 17594 154 0,'0'0'485'0,"0"0"-481"16,-97 0-1-16,69-1 31 15,2-6 27-15,0-5-5 16,11-5-5-16,1-3-11 16,13-4 13-16,1 1-13 15,0 1-17-15,5 2 19 16,12 6 2-16,2 2-5 16,3 3-4-16,10 5-9 0,4 4-24 15,9 0-2-15,13 13-1 16,9 14 1-16,5 7-2 15,3-1 2-15,-3-5-38 16,-10-3-33-16,-16-12 11 16,-19-6 8-16,-12-7-3 15,-10 0 51-15,-5-9 4 16,0-15 29-16,0-5 19 16,0-5-12-16,0 1-6 15,0 4-7-15,0 7-5 16,0 8 5-16,0 7-22 15,0 5-1-15,0 2-5 0,0 2-86 16,0 19-60 0,0 4 27-16,0 1-443 0</inkml:trace>
  <inkml:trace contextRef="#ctx0" brushRef="#br0" timeOffset="119306.4">21133 17655 51 0,'0'0'574'0,"0"0"-459"15,0 0-10-15,0 0-51 16,0 0 16-16,0 0-27 15,0-52-23-15,0 52 17 16,0 0-30-16,0 0-7 16,0 9-6-16,0 22 0 15,-7 14 4-15,0 18 2 16,4 10-1-16,3-2-1 16,0-7 2-16,0-11 0 0,0-17 0 15,0-11 0-15,0-16 0 16,0-4 0-16,-3-5 0 15,3 0 11-15,0 0 71 16,0-7-12-16,0-6-21 16,10-1-49-16,11 1-2 15,8 2 0-15,3 6-3 16,6 5-3-16,3 0-5 16,-1 0-22-16,-3 5-42 15,-7 4-33-15,-9-4-104 16,-14-5-356-16</inkml:trace>
  <inkml:trace contextRef="#ctx0" brushRef="#br0" timeOffset="119502.18">20988 17651 903 0,'0'0'139'0,"0"0"-80"16,0 0-28-16,0 0-12 15,0 0-5-15,0 0-14 16,102-51 0-16,-51 51-3 16,2 0-22-16,-1 8-19 15,1 4-28-15,0-2-48 16,-1-1-150-16</inkml:trace>
  <inkml:trace contextRef="#ctx0" brushRef="#br0" timeOffset="120021.9">21829 17875 191 0,'0'0'520'16,"0"0"-396"-16,0 0-73 16,0 0-32-16,0 0 23 15,-104-12 23-15,56 26-20 16,-2 7 0-16,8 3-2 0,11 4-19 15,14 0-12 1,9 3-7-16,8 0-5 0,16 2 4 16,27-3-4-16,12-1 0 15,12-2-1-15,4-7-40 16,1-6-54-16,-9-7-40 16,-15-7-159-16</inkml:trace>
  <inkml:trace contextRef="#ctx0" brushRef="#br0" timeOffset="120888.89">22187 17832 563 0,'0'0'148'0,"0"0"-4"16,0 0-30-16,0 0-42 16,0 0 15-16,0 0-53 15,-15-44-9-15,15 41-13 16,0-2 4-16,7 3-5 15,11-4-8-15,3 2-3 16,11 3-1-16,6 1 0 16,3 0-1-16,4 0-25 15,-4 8-55-15,-5 9-28 16,-9-7-98-16,-11-3-301 0</inkml:trace>
  <inkml:trace contextRef="#ctx0" brushRef="#br0" timeOffset="121070.2">22174 18028 924 0,'0'0'111'0,"0"0"-35"0,0 0-4 16,0 0-60-1,0 0-12-15,152-17-3 0,-77 17-38 16,9 6-36-1,-3 1-35-15,-3-7-165 0</inkml:trace>
  <inkml:trace contextRef="#ctx0" brushRef="#br0" timeOffset="121572.52">22968 17702 718 0,'0'0'161'0,"0"0"-49"16,0 0-63-16,0 0-9 16,0 0-30-16,0 0-7 15,-75-37-2-15,63 32-1 16,4-3 11-16,5 0 10 15,3-4 1-15,0-3-9 16,0-1-7-16,18 3-5 16,15 1-1-16,7 5-4 15,2 7-5-15,4 0 9 16,-9 0-2-16,-10 19-3 16,-7 10 3-16,-19 6-4 15,-1 14 5-15,-12 8-1 0,-17 3-1 16,-5-1 3-16,-7-7 0 15,6-15 1-15,-1-11-3 16,10-7 2-16,10-9 0 16,9-7 0-16,7-3 0 15,0 0 0-15,0 0 3 16,23 0 13-16,23 0-6 16,15 0-9-16,4 0-1 15,6 0-23-15,-5 0-38 16,-2 0-25-16,-3 0-83 15,-11-8-205-15</inkml:trace>
  <inkml:trace contextRef="#ctx0" brushRef="#br0" timeOffset="121767.69">23491 17832 622 0,'0'0'288'0,"0"0"-186"15,0 0-21-15,0 0-14 16,0 0-39-16,0 0-13 16,-10-19-3-16,10 19-12 15,0 0-3-15,10-2-31 16,8 2-54-16,6 0-18 0,-2 0-163 16</inkml:trace>
  <inkml:trace contextRef="#ctx0" brushRef="#br0" timeOffset="122070.65">23736 17644 890 0,'0'0'93'16,"0"0"5"-16,0 0-42 15,0 0 9-15,0 0-40 16,0 0-16-16,-5-14-9 16,5 41 0-16,0 10 1 0,0 9 3 15,0 6-1-15,0 2-2 16,0-2 0-16,9-5-1 16,-8-5 0-16,0-5-4 15,3-1-45-15,-4-8-70 16,0-12-87-16,0-12-630 15</inkml:trace>
  <inkml:trace contextRef="#ctx0" brushRef="#br0" timeOffset="122353.38">24162 17628 1010 0,'0'0'65'0,"0"0"38"15,0 0-59-15,0 0-28 16,0 0-16-16,0 0-6 16,-45 15 1-16,44 25 0 15,1 10-2-15,20 5-21 16,12 2-5-16,3-2-7 16,-9-12-4-16,-11-15 16 15,-12-3 19-15,-3-12 7 16,-5-1 2-16,-18-5 2 15,-7-4 17-15,3-1 2 16,-3-2-21-16,4 0 0 16,3 0-65-16,-2-19-227 15</inkml:trace>
  <inkml:trace contextRef="#ctx0" brushRef="#br0" timeOffset="122517.29">23985 17743 293 0,'0'0'334'0,"0"0"-247"16,0 0-20-16,117-32-22 16,-73 25 8-16,-3 4-26 15,3 1-22-15,1 0-3 16,-3 2-2-16,-7-2-35 16,-4-3-229-16</inkml:trace>
  <inkml:trace contextRef="#ctx0" brushRef="#br0" timeOffset="123787.52">24413 17612 476 0,'0'0'118'16,"0"0"-57"-16,0 0-27 15,0 0-22-15,0 0-3 16,0 0 4-16,-3-6 0 15,3 5 31-15,0-3 21 16,0-4 16-16,7-1-69 16,10 1 28-16,7 1-16 15,2 4-11-15,4 3-9 0,-2 0 10 16,-6 3-2-16,-2 16-5 16,-6 6 5-16,-8 6-9 15,0 5 0-15,-3 1 0 16,-2 1-2-16,-1-6-1 15,0-4-1-15,0-11-8 16,1-5-31-16,3-10-34 16,2-2 23-16,4-2 32 15,1-18 19-15,4-3 4 16,-3 7 34-16,-1 4 11 0,1 7 8 16,0 5-29-16,4 0-26 15,4 5-1-15,10 14 4 16,1 0 6-16,3 2-4 15,2-7-5-15,-1-1-2 16,-4-9 0-16,-5-4-2 16,-1 0-12-16,-6-11-1 15,1-9-10-15,4 3-6 16,-5 1 24-16,5-2 0 16,3 7 5-16,1 1-2 15,0 1 4-15,-3 3 13 16,-4 1 9-16,-6 0 6 15,-5 1-9-15,-7 2 7 0,-3 2 15 16,0 0-9 0,0 0-23-16,0 0-9 0,-10 19-9 15,-3 6 9-15,3 10 3 16,6 2-2-16,4-3 1 16,0-5-2-16,0-7 2 15,4-12-2-15,4-5 1 16,-5-5-1-16,2 0 3 15,2-5 9-15,0-15-10 16,-3-14-2-16,0-6-15 16,2-4 8-16,3-2-3 15,1 4 10-15,5-7 0 16,5 1 0-16,1-5 0 16,0 2 8-16,5 8 7 15,-8 11-3-15,-5 16 15 16,-3 11-6-16,-3 5-21 0,-1 7-3 15,5 22 3-15,2 15 0 16,-1 12 0-16,4 11 0 16,6 8 0-16,3 5 0 15,3-4 0-15,-4-7 0 16,-5-13-1-16,-12-16-36 16,-7-9-75-16,-1-22-64 15,-29-9-254-15</inkml:trace>
  <inkml:trace contextRef="#ctx0" brushRef="#br0" timeOffset="123947.08">25369 17761 978 0,'0'0'152'0,"0"0"-91"16,0 0-57-16,144-20 8 15,-85 20 2-15,7 17-14 16,0 10-2-16,-12 3-71 15,-13-9-192-15</inkml:trace>
  <inkml:trace contextRef="#ctx0" brushRef="#br0" timeOffset="129969.08">21740 7312 539 0,'0'0'82'16,"0"0"-22"-16,0 0 4 16,0 0 9-16,0 0-38 15,0 0 4-15,0 0 10 16,-22-31-11-16,22 31-23 15,0 0-6-15,0 0-5 16,0 0 1-16,0 0-4 16,0 0-1-16,0 0-1 15,0 0-3-15,7 0 3 16,20 0 1-16,11 0 1 16,13 0 3-16,11 0-4 15,11 0 2-15,4 0 0 0,0-5-2 16,-9-3 3-16,-12-3-3 15,-10-1 0-15,-17-4-2 16,-10 3 2-16,-9-4-1 16,-10-5 1-16,0 1 2 15,-25-3-2-15,-10 1-3 16,-8 2-4-16,2 4 5 16,9 4 3-16,12 5-1 15,10 6 6-15,8-1-3 16,2 3-3-16,0 0 0 15,15 0-6-15,18 12 6 16,9 5 3-16,8 4-3 0,-5 0-4 16,-11-1-13-16,-13 0-9 15,-12 1 8-15,-9 1 10 16,-9 4 5-16,-22 4-2 16,-7-1 5-16,-3-1 1 15,10-3 2-15,5 0-2 16,16 3-1-16,10-2-2 15,0-2-5-15,21-4-84 16,22-8-72-16,8-9-160 16</inkml:trace>
  <inkml:trace contextRef="#ctx0" brushRef="#br0" timeOffset="130215.42">22816 7215 930 0,'0'0'127'16,"0"0"-65"-16,0 0 6 16,0 0-41-16,0 0-14 15,0 0-13-15,-4 10-5 16,-2 24 4-16,-5 10 1 16,11 5 1-16,0 1 1 15,0-3-2-15,6-1-2 16,4-7-20-16,-5-5-52 15,-5-9-22-15,0-15-110 16,-5-10-298-16</inkml:trace>
  <inkml:trace contextRef="#ctx0" brushRef="#br0" timeOffset="130571.14">22599 7172 789 0,'0'0'63'16,"0"0"-14"-16,0 0-39 16,-111 36-1-16,96 2 0 15,10 9 14-15,5 10 16 16,7 2-11-16,29 5-15 16,15-3-7-16,12-4-5 0,6-8-1 15,0-11-36 1,4-12-13-16,1-13-32 0,-1-13 21 15,-2 0 38-15,-3-26 22 16,-11-13 0-16,-6-15 7 16,-13-17-2-16,-21-15 3 15,-13-12 0-15,-4-7 12 16,-35 7 27-16,-12 13-4 16,-4 16 48-16,-3 24-39 15,-2 22-35-15,-3 18-17 16,-7 5-16-16,-3 17-79 15,-3 20-80-15,1 1-175 16</inkml:trace>
  <inkml:trace contextRef="#ctx0" brushRef="#br0" timeOffset="135984.37">18702 18828 776 0,'0'0'7'0,"0"0"29"15,0 0-8 1,0 0-24-16,0 0 7 0,0 0 10 15,0 0-16-15,40 4-10 16,-8 43 2-16,-2 15 3 16,-4 16-1-16,-6 16 1 15,-1 4 0-15,-4-4 0 16,-6-4-1-16,1-15 0 16,-8-19 1-16,1-15-2 15,-2-16 2-15,-1-15 0 16,1-8 0-16,3-2 3 15,7-9 60-15,10-24 8 16,8-13-66-16,5-21 3 0,2-16 2 16,3-19 17-16,-3-8-14 15,0 5 7 1,-3 14-13-16,-7 22 12 0,-5 22 3 16,-6 19-1-16,-9 12-19 15,-2 11-1-15,-3 3-2 16,3 2-19-16,-2 0-53 15,3 8-33-15,3 16 66 16,-2 9-34-16,-6 5-106 16,0-3-78-16</inkml:trace>
  <inkml:trace contextRef="#ctx0" brushRef="#br0" timeOffset="136934.06">19469 19307 395 0,'0'0'83'0,"0"0"8"15,0 0 4-15,0 0-72 16,0 0 39-16,0 0 14 16,0-35-44-16,0 30-24 15,0-2-1-15,0 4 21 16,0-1-6-16,-1 1 1 16,1 3 18-16,-5-2-15 0,-5 0-16 15,-8 2-5-15,-5 0-5 16,-8 0-2-16,-4 21 2 15,2 3 3-15,3 8 0 16,4 7 6-16,9 2-4 16,3 4 5-16,14-1-7 15,0-3-1-15,9-4-1 16,14-5 2-16,11-5-3 16,7-12 0-16,8-3-14 15,7-9-19-15,-2-3-48 16,-4-2-131-16,-11-25-268 15</inkml:trace>
  <inkml:trace contextRef="#ctx0" brushRef="#br0" timeOffset="137201.32">19757 19323 613 0,'0'0'124'0,"0"0"-60"15,0 0-44-15,0 0-16 16,0 0 6-16,0 0 39 15,-59 125-23-15,39-87 4 16,4 0 7-16,5-3-25 16,6-6 3-16,2-4-14 15,3-8 2-15,0-8 4 16,0-4-4-16,23-5-2 16,4 0 7-16,14 0-8 0,7 0-6 15,3-7-34 1,-2-3-67-16,-9-4-104 0,-14 1-100 15</inkml:trace>
  <inkml:trace contextRef="#ctx0" brushRef="#br0" timeOffset="137383.67">19922 19536 131 0,'0'0'435'15,"0"0"-272"-15,0 0-49 16,-120-81-44-16,85 54-5 16,5 0-3-16,2-3-17 15,8-4-15-15,8 1-10 16,6-6 21-16,6-2-41 15,2 3-14-15,28 8-34 16,11 11-8-16,12 7 4 0,9 11-5 16,4 1-12-1,2 3-13-15,0 14-82 0,-8 2-24 16</inkml:trace>
  <inkml:trace contextRef="#ctx0" brushRef="#br0" timeOffset="137610.04">20360 19234 870 0,'0'0'151'0,"0"0"-81"0,0 0-17 15,0 0-16-15,0 0-27 16,0 0-10-16,82-26 0 15,-37 26-5-15,1 0 4 16,2 0-27-16,-4 3-32 16,-5 8-60-16,-12 1-130 15</inkml:trace>
  <inkml:trace contextRef="#ctx0" brushRef="#br0" timeOffset="137803.09">20329 19472 711 0,'0'0'351'0,"0"0"-249"0,0 0-81 15,0 0 16-15,0 0-13 16,0 0-24-16,57 0-1 16,10 0-9-16,13 0-20 15,0 0-43-15,1 0-34 16,-11 0-125-16</inkml:trace>
  <inkml:trace contextRef="#ctx0" brushRef="#br0" timeOffset="138600.87">21376 18962 175 0,'0'0'461'16,"0"0"-279"-1,0 0-91-15,0 0-32 0,0 0-30 16,0 0-23-16,0 0-6 15,28 4 0-15,-12 32 0 16,3 12 0-16,1 20 0 16,1 7 3-16,0 6 0 15,0-3-2-15,-1-5-1 16,2-12 0-16,-8-7 2 16,-1-14-4-16,-4-13-3 15,-3-12-11-15,-1-12 4 16,-1-3 6-16,3-7 6 15,9-23 33-15,2-15-30 16,3-13-1-16,-5-15 22 0,1-14-13 16,-2-14 9-16,1 0-5 15,0 13-5-15,3 18 28 16,-2 24-9-16,3 16-19 16,-4 13-10-16,-1 8-4 15,-3 7-7-15,-2 2-24 16,-5 0-31-16,1 21 14 15,-2 10-3-15,-3 11 1 16,3 13-57-16,-4 8-68 16,10 3-153-16</inkml:trace>
  <inkml:trace contextRef="#ctx0" brushRef="#br0" timeOffset="138867.21">22230 19330 637 0,'0'0'81'0,"0"0"61"0,0 0-80 16,0 0-10-16,0 0 21 15,0 0-55-15,-37-45-18 16,16 50-1-16,1 10 1 16,3 5 0-16,1 5 1 15,6 1 2-15,5 3-1 16,5 3-2-16,0 1 1 15,0-1 1-15,20-1-2 0,8-4-13 16,13-8-38 0,10-6-23-16,8-8-81 15,7-5-131-15</inkml:trace>
  <inkml:trace contextRef="#ctx0" brushRef="#br0" timeOffset="139067.12">22735 19344 572 0,'0'0'161'0,"0"0"-42"15,0 0-47-15,0 0-58 16,0 0-6-16,-136-24 23 16,98 45 5-16,7 2-22 15,10 5 1-15,11 0-12 16,5 5-2-16,5 0 6 0,11 2-7 16,21-3 1-16,12-1-1 15,9-6-35-15,4-5-38 16,0-13-94-16,0-7-289 15</inkml:trace>
  <inkml:trace contextRef="#ctx0" brushRef="#br0" timeOffset="139275.09">22997 19456 803 0,'0'0'158'0,"0"0"-18"15,0 0-95-15,0 0 11 16,0 0-39-16,0 0-17 16,89-31-7-16,-41 31-2 0,10 0-16 15,-2 0 0-15,3 0-23 16,-4 0-11-16,-8 0-82 16,-6 0-192-16</inkml:trace>
  <inkml:trace contextRef="#ctx0" brushRef="#br0" timeOffset="139750.11">24007 19033 665 0,'0'0'130'16,"0"0"-3"-16,0 0-63 15,0 0-42-15,0 0-20 16,0 0-2-16,-16 33-1 15,10 17 1-15,1 9 12 16,5 4 2-16,0 3-8 0,0-9 1 16,0-6-1-1,0-7-6-15,0-12 2 0,-5-6 1 16,-7-7-2-16,0-11 1 16,4-2 5-16,2-6-7 15,6 0 1-15,0 0 5 16,1-6 3-16,31-7-3 15,15-2-6-15,16 3-8 16,8 7-5-16,-3 1-14 16,-1 4-20-16,-14-1-43 15,-11-4-79-15,-16-5-109 16</inkml:trace>
  <inkml:trace contextRef="#ctx0" brushRef="#br0" timeOffset="139945.91">23855 19040 892 0,'0'0'126'0,"0"0"-58"15,0 0-48-15,0 0-20 16,0 0-1-16,100-68-11 16,-49 66-9-16,5 1 6 15,3 1-18-15,-1 0-10 16,7 0-16-16,3 3-60 15,-4 5-75-15</inkml:trace>
  <inkml:trace contextRef="#ctx0" brushRef="#br0" timeOffset="140184.32">24599 19216 670 0,'0'0'105'15,"0"0"-16"-15,-97 58-7 16,70-28-34-16,10 1-11 16,6 0-16-16,7 1-9 15,4-3-5-15,0-1-2 0,22-4 1 16,15-2-3 0,9-4-3-16,6-2 0 15,3-4-31-15,3-10-53 0,-6-2-167 16</inkml:trace>
  <inkml:trace contextRef="#ctx0" brushRef="#br0" timeOffset="140467.31">25201 18837 762 0,'0'0'77'16,"0"0"-59"-16,0 0 5 16,-114-12 12-16,78 32 10 15,-1 12-11-15,5 9-16 16,7 10-2-16,5 6-7 16,14 13-1-16,6 8-1 15,5 3-4 1,26 5 4-16,11-9-7 0,9-9-3 15,2-6-15-15,6-13-74 16,-4-21-66-16,-12-21-172 16</inkml:trace>
  <inkml:trace contextRef="#ctx0" brushRef="#br0" timeOffset="140698.29">25487 18987 816 0,'0'0'206'16,"0"0"-155"-16,0 0-51 16,0 0-1-16,0 0-4 15,0 0 5-15,-36 114 14 16,32-46 6-16,3 8-5 16,1 2-9-16,0-5-3 15,0-7-1-15,0-7-2 16,-14-11-74-16,-7-20-100 15,-7-19-226-15</inkml:trace>
  <inkml:trace contextRef="#ctx0" brushRef="#br0" timeOffset="141034.61">25441 19025 918 0,'0'0'129'16,"0"0"-77"-16,115-97-26 15,-71 80-3-15,-1 10-9 16,-6 7-12-16,-2 0-2 16,-11 3 0-16,-9 16-3 15,-11 8-3-15,-4 9-6 16,-25 7-6-16,-23 5 7 16,-14 2-16-16,-5-6 13 15,4-10 6-15,14-13 3 16,19-10 5-16,15-6 1 0,10-4 3 15,5 5-8-15,0 2 4 16,5 14 0-16,23 8 19 16,13 8 3-16,7 5-22 15,5-4-1-15,0-2-9 16,-7-7-36-16,-9-5-36 16,-5-6-77-16,-7-10-123 15</inkml:trace>
  <inkml:trace contextRef="#ctx0" brushRef="#br0" timeOffset="141267.76">26076 19357 886 0,'0'0'118'0,"0"0"-83"15,0 0-33-15,-95-20-2 16,63 33-1-16,1 8 0 15,11 3 0-15,5 1-3 16,10 1 4-16,5-2 6 16,0 2-2-16,1 1-3 15,14-2 2-15,9 0-3 16,2-1-10-16,8-10-92 0,2-11-149 16</inkml:trace>
  <inkml:trace contextRef="#ctx0" brushRef="#br0" timeOffset="141466.15">26303 19362 1041 0,'0'0'132'16,"0"0"-72"-16,0 0-10 16,0 0-46-16,0 0-3 15,0 0-1-15,109-42-2 16,-55 42-6-16,13 1-3 15,4 8-28-15,3-4-41 16,-8-5-58-16,-11-1-213 16</inkml:trace>
  <inkml:trace contextRef="#ctx0" brushRef="#br0" timeOffset="141666.06">26583 19046 850 0,'0'0'133'15,"0"0"-64"-15,0 0-66 16,0 0-3-16,0 0 0 16,0 0 21-16,-5 103 25 15,20-41-17-15,3 1-12 16,2 0-13-16,-3-7-4 16,-4-7-2-16,-11-5-67 0,-2-16-87 15,0-18-323 1</inkml:trace>
  <inkml:trace contextRef="#ctx0" brushRef="#br0" timeOffset="141928.9">26867 19032 925 0,'0'0'91'16,"0"0"-66"-16,0 0-21 15,0 0 2-15,0 0 15 16,8 98 13-16,-1-38-11 0,1 0-14 16,4-5-8-16,3-4 2 15,0-11-3 1,-3-4 0-16,-3-10-5 0,-7-8-18 16,-2-10-49-16,-8-7-12 15,-22-1 15-15,-8-13-160 16,2-18-231-16</inkml:trace>
  <inkml:trace contextRef="#ctx0" brushRef="#br0" timeOffset="142233.28">26792 19184 178 0,'0'0'465'0,"53"-111"-284"15,-16 70-88-15,3 7-17 16,-3 9-34-16,-1 7-3 0,-1 3-23 16,1 4-8-1,-8 4-1-15,-6 6-7 0,-4 1-1 16,-6 0 1-16,-2 0-1 15,-8 15-4 1,-2 14-17-16,-29 4-21 0,-22 8 14 16,-17-4-5-16,-4-5 22 15,8-3 11-15,13-15 2 16,20-4-1-16,19 1 0 16,12 1 0-16,8 6 1 15,37 11 23-15,19 7-2 16,18 4-21-16,0 5-1 15,-3-5-23-15,-12-7-44 16,-18-5-31-16,-13-12-13 16,-17-15 8-16,-13-1-184 15</inkml:trace>
  <inkml:trace contextRef="#ctx0" brushRef="#br0" timeOffset="142469.4">27342 19236 541 0,'0'0'368'0,"0"0"-329"16,0 0-39-16,0 0-2 15,0 0 2-15,0 0 46 16,-28 84-9-16,28-52-6 16,0-1-3-16,5-6 6 0,8-1 2 15,2-5-11-15,2-3-21 16,-2-4-4-16,2-3 0 15,7 0-1-15,2 0-12 16,5-4-79-16,-2-5-141 16</inkml:trace>
  <inkml:trace contextRef="#ctx0" brushRef="#br0" timeOffset="142699.69">27520 19352 567 0,'0'0'363'0,"0"0"-267"16,0 0-42-16,0 0-21 0,-129-91-11 16,93 63 1-16,7-1 8 15,4 0-26-15,10 0 3 16,10 3 0-16,5 2 1 16,4 2-9-16,25 2-6 15,14 6-14-15,11 7-10 16,15 7-14-16,8 0-17 15,4 11-36-15,-1-1-132 16</inkml:trace>
  <inkml:trace contextRef="#ctx0" brushRef="#br0" timeOffset="142965.81">27960 18751 882 0,'0'0'148'15,"0"0"-78"-15,0 0 4 16,0 0-41-16,0 0-8 16,0 0-23-16,90-11-2 15,-33 45 0-15,5 15-1 16,0 15 0-16,-10 9 1 16,-14 13 0-16,-19 7 0 15,-19 6-1-15,-6-3 0 16,-43-10-1-16,-20-7-9 15,-20-6-21-15,-19-13-72 16,-8-9-125-16</inkml:trace>
  <inkml:trace contextRef="#ctx0" brushRef="#br0" timeOffset="143846.64">20372 20143 461 0,'0'0'115'0,"0"0"-105"15,110 0-7-15,-55 0 0 16,5 0-3-16,-3 2-34 16,-10-1-101-16</inkml:trace>
  <inkml:trace contextRef="#ctx0" brushRef="#br0" timeOffset="144065.69">20345 20366 884 0,'0'0'90'0,"0"0"-90"16,0 0 0-16,0 0 7 16,0 0-7-16,137 0 0 15,-69 0-1-15,-1 4-5 16,7 3-35-16,3 1-36 15,-3-2-134-15</inkml:trace>
  <inkml:trace contextRef="#ctx0" brushRef="#br0" timeOffset="144398.62">21547 20187 700 0,'0'0'89'0,"0"0"-12"16,0 0-11-16,0 0 42 15,0 0-65-15,0 0-19 0,2-13-17 16,-2 13-7-16,0 15-2 15,0 13 2-15,-9 4 5 16,1 4 0-16,3 0-1 16,4 0-4-16,-3 5 1 15,4 2-5-15,-3 3-16 16,1 1-45-16,1-14-76 16,1-12-173-16</inkml:trace>
  <inkml:trace contextRef="#ctx0" brushRef="#br0" timeOffset="144682.29">21927 20140 860 0,'0'0'55'16,"0"0"-55"-16,0 0 5 15,0 0-1-15,0 0 32 16,-104 17-7-16,100 8-25 15,4 6 1-15,10 5 1 16,23 5-1-16,6 3 8 16,2 2-5-16,-7-3-7 15,-14-4-1-15,-15-7 0 16,-5-4 0-16,-22-3 2 0,-15-7 0 16,-8-12-2-16,1-6 0 15,-1 0-60 1,4-29-82-16,6-14-443 0</inkml:trace>
  <inkml:trace contextRef="#ctx0" brushRef="#br0" timeOffset="145349.09">21929 20153 239 0,'0'0'455'0,"0"0"-403"16,0 0-52-16,118-42-2 15,-103 41 2-15,-9-2 0 16,-5 3 1-16,-1 0 47 16,0 0 14-16,0 0 10 15,0 0-12-15,0 0-17 0,4 0 0 16,-3-1-14-16,2 1-3 16,-2-2-18-1,4 1-8-15,-5 1 0 0,0 0 0 16,0 0 0-16,0 0 0 15,0 0 0-15,0 0 0 16,0 0 1-16,0 0 0 16,0 0-2-16,0 0-4 15,0 0 3-15,0 0 2 16,0 0 0-16,0 0 2 0,0 0-1 16,0 0 10-1,0 0 11-15,0 0-11 0,0 0-1 16,0 0-8-16,6 0-2 15,4 0-3-15,-4 0 3 16,3 0 0-16,-8 0-1 16,1 0 1-16,5 7-2 15,4 9-1-15,7 13 1 16,6 10 4-16,1 1 0 16,-2 4-1-1,-1 2-2-15,-4-6-4 0,-5-3-11 16,-1-8-14-16,-4-14 0 15,-5-9 19-15,2-6-5 16,5 0 16-16,2-20 10 16,4-10 7-16,5-9 34 15,3-8-29-15,0-7-6 16,4-4-6-16,-1 3 0 0,-5 10-10 16,-1 10 9-16,-6 15 16 15,-4 10-14-15,-7 4-9 16,0 6-2-16,-4 0-3 15,0 0-42-15,0 9-81 16,0 9 17-16,0 1-88 16</inkml:trace>
  <inkml:trace contextRef="#ctx0" brushRef="#br0" timeOffset="145882.78">23076 20305 476 0,'0'0'125'16,"0"0"-60"-16,0 0 94 15,0 0-42-15,0 0-29 16,0 0-27-16,-10-2 0 16,10 2-17-16,0 0-13 0,0 0-16 15,0 0-7-15,0 0-8 16,32 0-3-16,18-1 3 15,18 1-4-15,9 0 1 16,-2 0-23-16,-4 0 12 16,-4 0 2-16,-13 1-5 15,-8 6-60 1,-8-6-33-16,-8-1-181 0</inkml:trace>
  <inkml:trace contextRef="#ctx0" brushRef="#br0" timeOffset="148181.11">23945 20226 433 0,'0'0'74'0,"0"0"5"0,0 0 10 16,0 0-11-1,0 0-35-15,0 0 14 0,-18-39-44 16,10 25 32-16,-2 0 11 16,2 0-33-16,-1 2 18 15,6 2-14-15,0-1-14 16,3 3-3-16,0-2 3 15,11 3-13-15,14 0-6 16,1 3-1-16,7 3-3 16,-1 1 5-16,-3 0-7 15,-6 3 10-15,-5 15-6 16,-3 4 1-16,-11 8-8 16,-1 9 3-16,-3 1 7 15,-3 7-4-15,-16-3-2 0,-6 0-1 16,-5-7 3-16,3-5 7 15,6-8 0-15,4-10 1 16,9-6 0-16,8-7 0 16,0-1 1-16,0 0 1 15,0 0 21-15,21 0 19 16,14 0-20-16,16 0-12 16,8-3-9-16,-1 3 0 15,4 0-24-15,-6 0-33 16,-12 0-142-16,-16 0-298 15</inkml:trace>
  <inkml:trace contextRef="#ctx0" brushRef="#br0" timeOffset="148446.94">24458 20254 894 0,'0'0'144'0,"0"0"-106"15,0 0 7-15,0 0 16 16,0 0-41-16,0 0-17 16,0 0-3-16,-6-20-2 15,6 20-6-15,0 0-25 0,0 0-59 16,0 0-51-16,0 6-27 15,0-6-185 1</inkml:trace>
  <inkml:trace contextRef="#ctx0" brushRef="#br0" timeOffset="148716.31">24578 20118 764 0,'0'0'82'0,"0"0"-3"16,0 0-25-16,0 0-29 15,0 0-15-15,0 0-10 16,-1 25 0-16,-8 14 23 16,-2 1 1-16,7 4-18 15,0 1 2-15,4 1-5 16,0-1-3-16,-2-2 0 15,-3-3-25-15,0-10-79 16,3-19-107-16,2-11-278 16</inkml:trace>
  <inkml:trace contextRef="#ctx0" brushRef="#br0" timeOffset="148965.44">24838 20194 933 0,'0'0'114'15,"0"0"-24"-15,0 0-19 16,0 0-66-16,0 0-5 16,0 0-4-16,-4 40 0 15,30-7 4-15,13 5 0 16,-1 0 0-16,-5-4-2 16,-14-2 2-16,-19-2 0 15,0 0 0-15,-22-1 1 16,-13-5-1-16,-7-5 0 15,-3-6 0-15,-2-9-66 16,5-4-134-16</inkml:trace>
  <inkml:trace contextRef="#ctx0" brushRef="#br0" timeOffset="149123.46">24875 20163 362 0,'0'0'654'15,"0"0"-561"-15,97-63-26 16,-59 52-37-16,-1 2-15 16,0 7-15-16,-1 2-29 15,0 0-74-15,-10 0-148 16</inkml:trace>
  <inkml:trace contextRef="#ctx0" brushRef="#br0" timeOffset="151514.97">21994 18266 443 0,'0'0'50'0,"0"0"-49"0,0 0 3 15,0 0 38-15,0 0 13 16,0 0-7 0,0 19 28-16,0-12-53 0,0 0 10 15,0 6-5-15,0 5-19 16,0 3 12-16,0 5-4 15,-3 3-15-15,-1 0 3 16,1 0-3-16,3-3-2 16,0-6 1-16,0-4 0 15,0-7-1-15,0-2 1 16,0-6 0-16,3-1 5 16,9 0 25-16,10 0 17 15,4 0-17-15,10-1-9 0,-2-11-19 16,-3 1 0-16,-5-5 3 15,-2 1-4-15,-8-2 14 16,-1-3-8-16,0-3-2 16,-4-2 7-16,-1-3-7 15,0-4-6-15,-5 0 3 16,-4 1-3-16,-1 3-7 16,0 7 4-16,0 4 2 15,-8 3 1-15,-5 4 0 16,2 1-1-16,1 4 1 15,0 0 0-15,4 1 4 16,-4 3-4-16,-4-2-3 16,2 1 2-16,-3 0 1 15,3 2-1-15,-3 0 0 0,4 0-2 16,-8 0 5-16,3 7-3 16,-5 8 1-16,1 0-1 15,4 3-1-15,1 0-1 16,9-3 1-16,-4 0 2 15,10 1-4-15,0 0-2 16,0 2 3-16,0 2 1 16,10 1-5-16,16 1 7 15,12 2-2-15,7-1-9 0,3 0 10 16,2-1-11 0,-1-1-1-16,-8-1 2 0,-5 1 6 15,-15-3-1 1,-7-4 0-16,-8-2 4 0,-6-3 0 15,0-2-6-15,0-2 8 16,-10 0 12-16,-10-1 21 16,3 2-22-16,-2 1-5 15,4 3-6-15,1 2-1 16,-1 3-66-16,0-5-102 16</inkml:trace>
  <inkml:trace contextRef="#ctx0" brushRef="#br0" timeOffset="152914.64">24765 19565 639 0,'0'0'26'16,"0"0"45"-16,0 0-54 16,0 0 6-16,0 0 7 15,0 0-11-15,0-10-14 16,0 10 3-16,0 0 14 16,0 0 0-16,0 0-8 15,0 0-14-15,0 4-3 0,-5 9 3 16,1 5 0-16,2 1 0 15,2 1 3-15,0 2 0 16,0-4-1-16,0-4-1 16,5-2-1-16,1-6 3 15,-6-4-1-15,4 0-2 16,-4-2 1-16,0 0 0 16,1 0 0-16,9 0 9 15,5 0 23-15,6-10-23 16,6-5-9-16,-3-6 1 0,-5-1 1 15,0-6 3 1,-4 2 13-16,-5-1 13 16,-6 2-26-16,-4 3 6 0,0 1 3 15,0 3-15 1,-4 1-2-16,-14 3 2 0,2 2-12 16,-1 7-2-16,-4 2 0 15,-3 3-5-15,6 0 8 16,7 0 10-16,1 0-2 15,6 13-3-15,4 6-1 16,5 9 3-16,20 2-4 16,8 6 8-16,3 2-4 15,-4-3-28-15,-8-2 10 16,-14-8-23-16,-10-3 10 16,-9-5-16-16,-18-4 11 0,-8-4-60 15,0-5-21-15</inkml:trace>
  <inkml:trace contextRef="#ctx0" brushRef="#br0" timeOffset="157413.44">20038 19669 314 0,'0'0'281'0,"0"0"-221"16,0 0 120-16,0 0-117 16,0 0-55-16,0 0 33 15,0 0-22-15,0-37-17 16,0 37-2-16,0 0 1 15,0 0 7-15,-3 0-8 16,-16 0 0-16,2 7-4 16,-7 8 4-16,3 0 0 15,3 4-2-15,0 3 1 16,5 0 0-16,3 4-1 16,5 1 2-16,5-1-4 15,0 3 3-15,0-2 1 0,10-2 0 16,0-2-2-16,2-6 2 15,-5-7-2-15,0-5 2 16,0-3-1-16,-2-2 1 16,7 0 0-16,8 0 10 15,11-10 1-15,8-7 2 16,-1-6-7-16,-1-4 0 16,-6-2 7-16,-2-3 5 15,-12-5-4-15,-5 0-3 16,-7-4-3-16,-2-3-6 15,-3-1-2-15,0 1-10 16,0 5-5-16,0 11-7 16,-11 4 10-16,-4 12 11 15,-4 3 0-15,-3 4 1 0,-8 5-1 16,-5 0 1-16,6 3-3 16,6 15 3-16,11 3-7 15,12 5 4-15,0 7-4 16,27-1 6-16,9 2-4 15,5 0 5-15,0-1 0 16,-5 0-1-16,-11-2 0 16,-10 4 0-16,-12-3 1 15,-3 1 0-15,-6 2 1 16,-24-3-1-16,-8-4 0 16,-4 1-8-16,-3-4-36 15,2-10-108-15,8-11-207 0</inkml:trace>
  <inkml:trace contextRef="#ctx0" brushRef="#br0" timeOffset="159228.76">18757 20085 436 0,'0'0'214'16,"0"0"-214"-16,0 0 86 15,0 0-47-15,0 0-31 16,0 0-7-16,5-23-1 16,6 61-9-16,4 13 9 15,3 13 1-15,1 4-1 16,2 3-3-16,-1-2 2 16,0-7 0-16,-3-5-24 15,-2-14-29-15,-9-16 28 16,-1-15 16-16,-5-12 10 15,4 0 13-15,2-26 121 16,9-19-116-16,4-19-15 0,7-12 39 16,2-10 17-1,5-7-30-15,2-5-8 0,1 10-7 16,0 12-13-16,-8 26 18 16,-4 20 13-16,-13 17-28 15,-6 9-4-15,0 4-1 16,-5 0-15-16,1 17-51 15,-1 16 45-15,0 10 0 16,0 8-40-16,-9 8-44 16,2 3-53-16,1-3-167 15</inkml:trace>
  <inkml:trace contextRef="#ctx0" brushRef="#br0" timeOffset="159529.12">19427 20274 669 0,'0'0'99'0,"0"0"6"16,0 0-18-16,0 0-45 15,0 0 18-15,0 0-47 16,-20-66-13-16,-4 84-4 16,-7 8-2-16,-8 8 6 15,-1 4 0-15,8 0 0 16,2 4 0-16,13-1 0 15,7-2-1-15,10-1-2 16,0-7 2-16,5-8-1 16,17-6 0-16,14-8-7 15,12-9 6-15,12 0-3 16,2-11-20-16,5-13-38 0,-3-4-50 16,-6-10-96-16,-13-1-74 15</inkml:trace>
  <inkml:trace contextRef="#ctx0" brushRef="#br0" timeOffset="159912.47">19698 20354 565 0,'0'0'191'0,"0"0"-57"16,0 0-15-16,0 0-80 16,0 0-33-16,0 0-6 15,-36 19-2-15,17 7 1 16,8 1-2-16,6 2 3 16,5 1 2-16,0-2 0 0,9 0-2 15,8-8 0-15,8-3-5 16,2-5-13-16,2-5 3 15,-3-2-31-15,-6-4-19 16,-8-1-7-16,-7 0 32 16,-5 0 40-16,0-3 45 15,0-16 7-15,0-3-10 16,-14-3 14-16,1 1-22 16,0-1-11-16,-2 5 22 15,2 0-1-15,2 1-27 16,1 0 9-16,5-3-16 15,4-1-2-15,1-3-7 0,0 0-1 16,3-1-8-16,16 3-13 16,9 4-12-16,8 5 2 15,9 4-13-15,7 6 0 16,4 5-2-16,-4 0-18 16,-14 0-62-16,-11 16-59 15,-14-1-114-15</inkml:trace>
  <inkml:trace contextRef="#ctx0" brushRef="#br0" timeOffset="160362.34">20040 20300 428 0,'0'0'190'0,"0"0"-151"16,0 0 20-16,0 0 6 16,-99 54-34-16,65-28-9 15,6 7 1-15,8 2-6 0,4 4-12 16,11 1 2-16,5-5-5 15,0-6-2-15,0-5 2 16,10-5-2-16,9-8-1 16,4-7 1-16,9-4 2 15,0 0 5-15,7-11 5 16,3-18 3-16,1-11 3 16,-3-7-3-16,-7 0 6 15,-8-2-2-15,-14 10-3 16,-9 9-16-16,-2 9 7 15,-8 9 2-15,-22 9-2 16,-12 3-7-16,-9 0-2 0,7 4 1 16,9 12 1-1,20 2-6-15,14 3-33 16,1 3 8-16,12 7 16 16,17 4 10-16,5 10 5 0,-1 1-3 15,-6 2 1-15,-12-5 2 16,-9-6 0-16,-6-5 0 15,0-12 0-15,0-3-2 16,-15-3 1-16,0-4-13 16,-3-3-67-16,-3-7-177 15</inkml:trace>
  <inkml:trace contextRef="#ctx0" brushRef="#br0" timeOffset="163695.23">25690 19990 459 0,'0'0'4'0,"0"0"61"16,0 0 0-16,0 0-21 16,0 0 68-16,0 0-58 15,0 0 3-15,0-59-17 16,4 50-9-16,-3 2 2 16,-1 1-7-16,4 3 3 15,-4 3 7-15,0 0-18 16,0 0-10-16,0 0-8 15,-25 19-10-15,-9 15 9 16,-4 15 0-16,0 10 0 16,5 12 0-16,6 11 2 0,10 8 2 15,7 6-1-15,10 1 0 16,0-7-1-16,16-10-1 16,22-19 0-16,16-17-4 15,16-14-29-15,14-17-32 16,7-13-92-16,2-7-297 15</inkml:trace>
  <inkml:trace contextRef="#ctx0" brushRef="#br0" timeOffset="166160.75">25918 20078 644 0,'0'0'87'0,"0"0"21"15,0 0-38-15,0 0-27 16,0 0 3-16,0 0 6 16,-9-26-29-16,9 26-13 15,0 0-5-15,-1 0-2 0,-3 0-3 16,-6 12-2-1,2 13 2-15,-2 7 1 0,2 6 0 16,5 2-1-16,3 5 3 16,0-1 0-16,0 2-3 15,0-5 0-15,0-3 0 16,-2-5-9-16,2-4-38 16,0-6-41-16,0-9-64 15,11-14-96-15</inkml:trace>
  <inkml:trace contextRef="#ctx0" brushRef="#br0" timeOffset="166443.68">26180 20145 513 0,'0'0'108'16,"0"0"3"-16,0 0-13 15,0 0-16-15,0 0-22 16,0 0-28-16,11-27-11 15,-11 27-14-15,0 0-7 16,0 8-1-16,0 14 1 16,-5 12 1-16,-1-1 12 15,0 6 4-15,1-2-10 16,1-1-6-16,1-4 0 16,3-4-1-16,0-4 0 0,0-7-6 15,0-4-41-15,0-3-35 16,7-6-82-16,4-4-121 15</inkml:trace>
  <inkml:trace contextRef="#ctx0" brushRef="#br0" timeOffset="166660.94">26355 20254 753 0,'0'0'91'15,"0"0"-11"-15,0 0-80 16,0 0 0-16,0 0 1 15,-129 7 0-15,98 11 10 16,8 1 1-16,8 0-2 0,5 0 10 16,10-1-10-16,0 1 5 15,15 0-2-15,14-4 0 16,15-1-6-16,3 0-7 16,7-4-48-16,7-10-108 15,-3 0-313-15</inkml:trace>
  <inkml:trace contextRef="#ctx0" brushRef="#br0" timeOffset="166869.32">26647 20322 802 0,'0'0'94'0,"0"0"7"15,0 0 2-15,0 0-88 16,0 0 32-16,0 0-39 0,76-46-8 15,-31 44-1-15,9 1 1 16,3 1-4-16,-2 0-30 16,0 0-36-16,-11 0-51 15,-11-2-153-15</inkml:trace>
  <inkml:trace contextRef="#ctx0" brushRef="#br0" timeOffset="167075.54">26958 20098 819 0,'0'0'122'0,"0"0"-62"0,0 0-39 15,0 0-18-15,0 0-3 16,0 0 26-16,-38 121-1 16,35-70-11-16,3 0-7 15,0 1-4-15,0 0-3 16,0-2-1-16,0 1-51 15,-4-18-86-15,-1-14-216 16</inkml:trace>
  <inkml:trace contextRef="#ctx0" brushRef="#br0" timeOffset="168059.98">27364 20201 488 0,'0'0'140'15,"0"0"-21"-15,0 0-28 16,0 0 0-16,0 0-11 16,0 0-23-16,-23-91-30 15,23 80-4-15,6-1-9 16,14 5-14-16,8 2 0 16,7 5-4-16,1 0-5 0,-4 0-3 15,-12 15 6-15,-10 9-10 16,-10 7 4-16,-3 6 0 15,-24 0 4-15,-4 0 5 16,0-5 3-16,6-3-6 16,14-6 6-16,6-6-2 15,5-4-1-15,0-5-5 16,25-2 7-16,8-3-2 16,19-3-2-16,9 0-33 15,6 0-38-15,1-2-42 16,-1-13-48-16,-9-5-92 15</inkml:trace>
  <inkml:trace contextRef="#ctx0" brushRef="#br0" timeOffset="168294.5">27942 20182 512 0,'0'0'145'15,"0"0"-6"-15,0 0-17 16,0 0-50-16,0 0-29 16,0 0-19-16,0 0 2 15,-22-68-18-15,22 68-8 16,-1 0-1-16,-5 2 0 15,-3 15 1-15,-1 7 5 16,4 6 2-16,1 2 1 16,5 1 9-16,0 0-7 15,0-1-4-15,0-2-4 16,0-6-2-16,0-3-19 16,4-6-69-16,0-8-78 15,8-7-147-15</inkml:trace>
  <inkml:trace contextRef="#ctx0" brushRef="#br0" timeOffset="168529.14">28085 20251 692 0,'0'0'142'16,"0"0"-64"-16,0 0-48 15,0 0-5-15,0 0-24 16,0 0-1-16,-96-29 10 15,79 29 31-15,10 0 0 0,5 0-33 16,2 4-7-16,0 6-1 16,0 8 3-1,19-1 1-15,13 2-4 0,4 1 0 16,4-6-32-16,3 0-70 16,-1-9-83-1,-1-5-314-15</inkml:trace>
  <inkml:trace contextRef="#ctx0" brushRef="#br0" timeOffset="168794.18">28461 19917 894 0,'0'0'89'0,"0"0"-13"0,0 0 8 15,0 0-83-15,0 0 16 16,0 0-12-16,125 20-3 15,-85 31 3-15,1 11 11 16,-10 7-9-16,-11 6-4 16,-18-3-2-16,-2 0-2 15,-24-3 4-15,-20 1-8 16,-11-6 1-16,-10-7-14 16,-8-8-35-16,-2-17-38 15,5-12-146-15</inkml:trace>
  <inkml:trace contextRef="#ctx0" brushRef="#br0" timeOffset="169376.44">28150 20155 397 0,'0'0'137'16,"0"0"-61"-16,0 0-28 15,0 0 33-15,0 0-6 16,0 0-5-16,0 0-11 0,8-12-11 15,-8 12-10 1,0 0-10-16,0 0-14 0,0 0-14 16,0 2-5-16,-25 16-5 15,-10 6 10-15,-4-1 0 16,5-2-1 0,8-6 1-16,7-2 0 0,11-2-2 15,3-2 1-15,5 3 1 16,0 7-1-16,0-4 1 15,5 7 2-15,12-3-2 16,8 0 1-16,8 2-1 16,5-1-3-16,10 2-36 15,-1-5-108-15,-4-5-189 16</inkml:trace>
  <inkml:trace contextRef="#ctx0" brushRef="#br0" timeOffset="170643.57">20566 20900 426 0,'0'0'86'16,"0"0"-2"-16,0 0-11 15,0 0-12-15,0 0-37 16,0 0-23-16,-6-7-1 0,6 7 0 16,-4 0 14-1,4 0 13-15,0 0-11 0,0 0-1 16,0 0-13-1,0 4 0-15,25-1 18 0,11-2 17 16,19 2-26-16,10-3-5 16,5 0-6-16,1 0-2 15,-9 0-49-15,-5 0-76 16,-15 0-97-16</inkml:trace>
  <inkml:trace contextRef="#ctx0" brushRef="#br0" timeOffset="170865.14">20696 21072 822 0,'0'0'121'0,"0"0"-117"16,0 0 1-16,0 0 60 15,0 0-37-15,0 0-23 16,90-3-2-16,-29-6-1 15,6 1-2-15,4-1 0 16,3 4-1-16,8 3-15 16,3 2-52-16,5 0-82 15,6-7-156-15</inkml:trace>
  <inkml:trace contextRef="#ctx0" brushRef="#br0" timeOffset="182507.7">22145 21192 462 0,'0'0'43'16,"0"0"-41"-16,0 0 0 15,0 0 30-15,0 0-13 16,0 0-2-16,0 0 12 0,0 0 6 16,0 0-6-16,0 0-10 15,0 0-1-15,0 0-10 16,0 0-1-16,0 0 3 16,0 0 8-16,0 0 7 15,0 0-8-15,0 0 2 16,7 0 3-16,1 0-7 15,4 0 12-15,5 0 3 16,4-7-20-16,-1-2-1 16,2-3 0-16,-4-6 7 15,0 0 2-15,-5-5-12 16,-5-3 3-16,-4-5 1 16,-4-8 4-16,0 2-11 0,0 5 7 15,-4 4 5-15,-7 9-2 16,-6 6 2-16,1 2-8 15,-5 6-2-15,-5 2-4 16,-5 3-1-16,-4 0 3 16,-2 0-3-16,7 13-3 15,7 5 2-15,10 5-4 16,11 6 1-16,2 4 0 16,5 4 3-16,21 1-8 15,8 1 5-15,6 2 4 16,1-2-1-16,-4-1 1 15,-2 0 0-15,-10-1 0 16,-12-4-4-16,-10 2-20 16,-3-8-8-16,-13-6 4 0,-18-7 13 15,-8-5 13-15,-5-7 2 16,2-2 2-16,-2 0 9 16,8-20 37-16,15-10-2 15,13-5 7-15,8-1 2 16,36-3-27-16,19 4-27 15,13 5-1-15,4 1 0 16,-3 7-11-16,-7 5-18 16,-11 2-15-16,-13 7-10 15,-13 4-46-15,-18 4-66 16,-7 0-156-16</inkml:trace>
  <inkml:trace contextRef="#ctx0" brushRef="#br0" timeOffset="183673.08">20669 20793 370 0,'0'0'6'16,"0"0"5"-16,0 0 45 15,0 0 4-15,0 0-1 16,0 0-20-16,-6-9-2 16,1 3 13-16,-2 0 22 15,2 1-48-15,2-4 1 0,3 1-16 16,0-2-9-16,0-2 3 15,0-2-3-15,0 1 6 16,0 2-6-16,0 3 0 16,0 5 0-16,5-1 0 15,-2 2 0-15,4-3 0 16,-2 3 0-16,4 2-1 16,1 0 0-16,4 0 1 15,1 0-3-15,0 0 2 16,1 0 1-16,4 7 1 15,-3 7-1-15,5 1 0 0,1 4 0 16,0-2 0 0,4 1 3-16,7-4-3 0,2-4 0 15,2-3 0-15,0-5 1 16,1-2-1-16,-5 0 1 16,-6-2 0-16,-6-8 1 15,-6-4 11-15,-5-4 8 16,-2-2 1-16,-7-3 2 15,1-4-10-15,-3-1 26 16,0-6-14-16,0 6-6 16,0 2 1-16,0 13-10 15,0 1 1-15,0 7-8 16,0 3-4-16,0 2-5 16,0 0-46-16,-3 19-50 0,-4 9 28 15,-4 10-54-15,-3-1-98 16</inkml:trace>
  <inkml:trace contextRef="#ctx0" brushRef="#br0" timeOffset="185091.99">22744 21140 498 0,'0'0'112'0,"0"0"9"15,0 0-23-15,0 0-30 16,0 0-25-16,0 0-20 16,0 0-13-16,3-15 0 15,-3 15 8-15,0 0-3 16,0 0 8-16,0 0-22 0,0 0 1 16,0 0-3-1,0 0 1-15,-2 11 0 0,-11-1 1 16,-2 0 3-16,0-5 0 15,7-2-4-15,0-3 2 16,3 0 0-16,0 0-2 16,4 0 1-16,-2 0 3 15,1 0-1-15,2-10 5 16,0-4-6-16,0 0-2 16,0 0-1-16,11 4 1 15,2 1-3-15,-1 4-1 16,-1 3 4-16,-1 2-4 15,2 0 0-15,-4 0-10 16,-2 3-1-16,-6 6-9 16,0 2 2-16,0-4 12 0,0 1 5 15,0-4 2-15,-9-2 3 16,-3-2 1-16,4 0 2 16,1 0 10-1,1 0 9-15,2 0-15 0,4-9 0 16,0 4 8-16,0-6-15 15,10 6-21-15,10 1-52 16,4 1-92-16,1-2-191 16</inkml:trace>
  <inkml:trace contextRef="#ctx0" brushRef="#br0" timeOffset="185505.5">23265 20979 784 0,'0'0'68'0,"0"0"30"16,0 0-57-16,0 0-4 16,0 0-8-16,0 0-20 15,-21-30-7-15,7 30-2 16,-4 0 0-16,-3 9 0 15,-6 10 4-15,1 5 9 16,5 3-5-16,6 0 0 0,15 4-6 16,0-5-1-1,15 2-2-15,21 0 1 0,0-4-3 16,-2-3-8-16,-5-2 9 16,-12-4 2-16,-12-8-2 15,-5 0 0-15,0-1 2 16,0-1 5-16,-5 2 12 15,-12-2 4-15,-8 0-14 16,-1-3-5-16,-6-2-2 16,-3 0-30-16,-1 0-59 15,4-15-96-15,2-10-332 16</inkml:trace>
  <inkml:trace contextRef="#ctx0" brushRef="#br0" timeOffset="185690.7">23257 21004 851 0,'0'0'85'15,"0"0"33"-15,0 0-39 16,0 0-27-16,0 0-26 16,0 0-26-16,21-60-4 15,3 58-30-15,11 2-41 16,7 0-25-16,3 0-88 0,-3 0-224 15</inkml:trace>
  <inkml:trace contextRef="#ctx0" brushRef="#br0" timeOffset="186705.7">23777 21018 524 0,'0'0'121'0,"0"0"10"0,0 0-54 16,0 0 12-16,0 0-23 16,0 0-16-16,25-44-42 15,-25 44 0-15,0 0 16 16,0 0-8-16,0-2-1 16,0 2 0-16,0 0-9 15,0 0-6-15,0 0 0 16,0 0-2-16,7 7-4 15,-1 15 1-15,3 6 5 16,2 12 0-16,4 3 0 16,-3 2 2-16,3 3-4 0,-1-6 1 15,-1 0 1-15,-5-10 0 16,-3-10 0-16,-3-5 0 16,-2-13-2-16,0-3 0 15,0-1 1-15,0 0 1 16,6 0 1-16,7-13 6 15,9-19-3-15,9-11-3 16,5-10-1-16,4-7 0 16,-2-4-17-16,-1 0 3 15,-2 10 10-15,-9 16 0 16,-5 12 8-16,-8 15 1 16,-6 5-3-16,-4 5-2 0,-1 1-13 15,-2 0-47-15,0 1-67 16,0 16 22-16,-15 7-41 15,-15-7-249-15</inkml:trace>
  <inkml:trace contextRef="#ctx0" brushRef="#br0" timeOffset="188172.28">23600 21045 520 0,'0'0'69'0,"0"0"7"16,0 0-48-16,0 0 6 16,0 0 43-16,0 0-50 15,5-13 8-15,-5 13 11 16,0 0-9-16,0 0-8 16,0 0-13-16,0 0-2 15,0 0 0-15,-9 0-11 16,-2 0-3-16,-4 0 0 15,-1 4-1-15,-8 10 1 16,-5 8-2-16,3 1 2 0,-2 6 0 16,5 0 0-16,4-4 8 15,7 4-8-15,7 1 1 16,5-2 3-16,0-2 1 16,20 0-4-1,14-3-1-15,5-8-1 0,5-6-4 16,1-8-9-16,1-1-22 15,-8-1-30-15,-13-22-43 16,-14-5-56-16,-11-3 27 16,-11 2 138-16,-24 6 56 15,-6 6 81-15,-2 11 2 16,2 6-54-16,5 0-49 16,8 12-25-16,5 13-11 0,10 8-7 15,7-6-112-15,6-10-388 16</inkml:trace>
  <inkml:trace contextRef="#ctx0" brushRef="#br0" timeOffset="189472.69">19021 21109 700 0,'0'0'15'0,"0"0"66"15,0 0-12-15,0 0-29 16,0 0-17-16,0 0-15 15,-25-42-8-15,25 42-1 16,0 6-2-16,6 21 1 16,4 9 2-16,5 8 1 15,0 7-1-15,3 0 0 16,3 2 1-16,-1-6-1 0,0-4 0 16,-5-11 0-1,-4-6-1-15,-6-13 1 0,0-5 1 16,-3-8 0-16,1 0-1 15,9-8 2-15,5-19 8 16,3-11-10-16,4-11 5 16,-2-10 8-16,3-11-6 15,0-7 7-15,1-4-11 16,2 11 2-16,-6 13 11 16,-2 24 4-16,-11 16-16 15,-4 13-4-15,-5 4-1 16,0 0-20-16,0 1-39 0,0 24-18 15,0 12 56 1,0 11-64-16,-5 2-65 0,5 0-109 16</inkml:trace>
  <inkml:trace contextRef="#ctx0" brushRef="#br0" timeOffset="189770.95">19639 21272 6 0,'0'0'573'0,"0"0"-499"15,0 0 23-15,0 0-13 16,0 0-32-16,28-89-3 16,-28 84-14-16,0 3-14 15,-5 2 0-15,-11 0-6 16,-4 0-11-16,-10 0 3 16,1 12-7-16,-1 5 3 0,0 3 6 15,5 4 2-15,9 1-1 16,6 0 0-16,9 4-3 15,1-2-4-15,5 0 0 16,19-2-1-16,5-1 0 16,6-7-2-16,5-8-2 15,-1-7-6-15,7-2-16 16,1 0-70-16,1-15-98 16,-4-17-273-16</inkml:trace>
  <inkml:trace contextRef="#ctx0" brushRef="#br0" timeOffset="190204.94">19988 21126 852 0,'0'0'80'0,"0"0"-43"15,0 0-28 1,0 0-6-16,0 0 1 0,0 0 19 16,-49 111 1-16,37-74-6 15,2-3 1-15,3-2 7 16,2-8-21-16,3-11-4 15,2-2-1-15,0-4 2 16,19-7-1-16,19 0-1 16,17 0 0-16,8-5-6 15,-5-10-48-15,-8 4-28 16,-14-1-16-16,-14 0 21 0,-16 0 35 16,-6 0 39-1,0 2 3-15,-13 0 22 0,-8-2 11 16,-6 0 23-1,-2 0 6-15,-10-4 3 0,-4 2-20 16,-5 0-11-16,2-2 12 16,5-1-2-16,8 2 4 15,12 1-23-15,9 0-15 16,9 0 1-16,3 0-11 16,11 2-8-16,22 1-30 15,12 8 19-15,-2 3-31 16,6 0-23-16,5 0-40 15,-3 5-81-15,1 0-262 16</inkml:trace>
  <inkml:trace contextRef="#ctx0" brushRef="#br0" timeOffset="190687.71">20390 21149 747 0,'0'0'63'0,"0"0"-17"15,0 0 11-15,0 0-42 16,0 0-13-16,0 0 15 16,-88 79 9-16,73-44-12 15,4 3 8-15,5 1-7 16,1-7-9-16,5 0 1 16,0-9-2-16,1-6-3 0,18-6 2 15,6-9 0-15,7-2-3 16,6-2 12-16,8-21-7 15,0-9-3-15,-5-3 1 16,-4-7-2-16,-11-9 1 16,-10-2 1-16,-11 3-4 15,-5 9 1-15,-11 11-1 16,-19 11 2-16,-13 12 7 16,-9 7 6-16,-4 0-7 15,1 8-5-15,15 15-1 16,15 2-2-16,16 4-3 15,9 2-3-15,19 5-1 16,25-4-9-16,11 3 3 16,2 5 4-16,-8-3 9 15,-13 0-6-15,-21-5-10 0,-15-1 2 16,0-8 8 0,-33 1 1-16,-12-7 3 0,-8 2-14 15,-10-12-67-15,1-5-128 16,-3-2-367-16</inkml:trace>
  <inkml:trace contextRef="#ctx0" brushRef="#br0" timeOffset="192754.56">18592 21060 577 0,'0'0'39'16,"0"0"9"-16,0 0 40 15,0 0-29-15,0 0-5 16,0 0-7-16,3-20-22 16,-3 20 0-16,0 0-14 15,0 15-11-15,0 21 0 16,0 19 9-16,-10 11 16 0,5 6-23 15,-1 8 10-15,6-1 1 16,-2 1 0-16,2-4-12 16,-3-6 4-16,-2-5-5 15,1-4 0-15,3-10 1 16,1-10 0-16,0-12-2 16,0-7 2-16,0-13-1 15,1-2 0-15,16-3 4 16,8-4-1-16,7 0 0 15,8 0 6-15,6 0 2 0,8 0-9 16,10 0-1 0,8 0 2-16,6 0-3 0,-2 4-1 15,1 5 1-15,-3-1 1 16,-2-2 1 0,6-4-2-16,-1 3 0 0,3-2 0 15,4-1 0-15,2 3 0 16,0-1 1-16,5-4-1 15,8 2 0-15,4-1-1 16,-3-1-1-16,4 4 2 16,0 1 0-16,-1 4-1 15,-4 2 2-15,-1-2-2 16,-3 0 2-16,0-4-1 16,1 0 0-16,1-5 2 0,5 0-2 15,7 0 1-15,5 0 0 16,6 0 0-16,-5 0 5 15,-2 0-4-15,-10 0 1 16,-9 13-1-16,0-1-2 16,-3-1-2-16,0-3 2 15,2-3-3-15,1-5 1 16,5 0-1-16,2 0 3 16,-2 0 0-16,-2 0 2 15,2 0 3-15,-2 0 10 16,-3 0 4-16,-6 0-17 15,-4 0-2-15,-4 2 0 16,11-2-2-16,3 0 2 0,4 0-5 16,1 0-4-16,0 5 0 15,-6-5 7-15,2 0 2 16,-2 0 4-16,-11 0 4 16,-7 0 15-16,-9 0-12 15,-12 0-10-15,-3 0 1 16,-1 0-2-16,-3 0-7 15,-4 0 4-15,-2-7 3 16,-1-10-4-16,-3 4-1 16,7-4 4-16,1 3-1 15,-6-1 0-15,-5 7 1 16,-6-5 1-16,-3 1 0 16,-4 1 0-16,3-10 0 0,-3-3 0 15,1 0 0-15,-2-6 0 16,1-2-10-16,0-2-3 15,-1 0 10-15,1 1-6 16,-6 0 9-16,1 2 0 16,-6-5 2-16,-3-1 10 15,-1-3-5-15,-4-7-6 16,0-1-1-16,-2-2 1 16,0-1-2-16,0 1 1 15,0 1-5-15,0 7 3 16,-4 6-5-16,-4 11 7 15,-3 3 0-15,-4 4 3 16,-5 2 8-16,-5 0-8 0,-5-4 1 16,-2 3-4-16,-4 0 0 15,2 0-1-15,-6 4-6 16,0-1-1-16,1 2 3 16,-7 3 5-16,-1 1-3 15,-5 1 3-15,-5 4-3 16,-5-2 0-16,-1 3 2 15,-4 0 0-15,-1 0 1 16,1 2-2-16,-2 0-2 16,-6 0 3-16,-1 0-22 15,-1 0 12-15,-2 0 1 16,8 0 1-16,5 0 9 16,3 0 0-16,10 0 1 15,0 0-1-15,2 0-1 0,3 9 0 16,-6-4 2-1,-1 2-1-15,-5-2 0 0,-7-2-2 16,-2 1-9 0,-5-4-9-16,-4 0 1 0,1 0-18 15,-4 0-15-15,6 0 4 16,-4 0 29-16,-2 0 16 16,-3 0 2-16,2 0 1 15,0 1 1-15,5 1 2 16,3 0 0-16,6-2-2 0,1 0-1 15,2 0 0 1,-3 0 0-16,-3 0 0 0,-3 2 0 16,-4 3 0-16,-3-2 0 15,1 1 1-15,2 1-1 16,0-5-1-16,5 0-16 16,6 0-56-16,-1 0-2 15,5 0 60-15,1 0 15 16,5 0 51-16,6 1 2 15,3 2-42-15,7 1-11 16,-6 1-14-16,-1-2-2 16,-3 1 0-16,4-1 15 15,0-3 1-15,5 0 9 16,2 0-2-16,-1 0-7 16,1 0 0-16,0 0-12 15,-6 2-58-15,0 3 7 16,-4 0-31-16,0 0 18 0,0-1 21 15,-3-4-5-15,-4 0-29 16,2 0 86-16,2 0 3 16,6 0 39-16,1 0-39 15,7 0-72-15</inkml:trace>
  <inkml:trace contextRef="#ctx0" brushRef="#br0" timeOffset="192912.28">19307 20992 100 0,'0'0'0'0</inkml:trace>
  <inkml:trace contextRef="#ctx0" brushRef="#br0" timeOffset="193070.62">19027 20981 480 0,'0'0'55'0,"0"0"-43"15,0 0 56-15,0 0-68 16,0 0-11-16,0 0-141 15,-36-20-300-15</inkml:trace>
  <inkml:trace contextRef="#ctx0" brushRef="#br0" timeOffset="197719.3">18619 17434 325 0,'0'0'0'0,"0"0"47"16,-64 98 16-16,43-42-30 16,5 11 8-16,0 13 2 15,2 12-6-15,8 10-2 16,-3 9 3-16,7-1-1 15,-6-1 3-15,6 0-16 16,-3-8-11-16,1-4-6 16,3-12-4-16,1-10 2 0,0-13-5 15,16-15 0-15,9-12-2 16,6-14 0-16,1-8-1 16,8-10 3-16,2-1 0 15,0-2 1-15,9 0-1 16,-2 0 2-16,8 0 2 15,3-7-2-15,0 1-2 16,5 1 0-16,4-2-1 16,5 4 1-16,9-4-27 15,11-1-13-15,7-2 5 16,5-1 9-16,8 1 6 16,-1-4 20-16,4 1 0 15,-5 3 7-15,-2 0-2 0,-8 1-1 16,-4 1 11-16,0-2 6 15,3 0 10-15,1 1-26 16,5-2 0-16,7 1-4 16,0 3 2-16,6 0 6 15,-5 3 14-15,-1 2-12 16,-6 2-1-16,-4 0-1 16,0 0-8-16,-11 6-1 15,-4 1-1-15,2-4 1 16,-3-3 0-16,4 0 0 15,3 0 2-15,4-3 7 16,4-8 3-16,6 4-3 16,3-2-4-16,-1 2 10 0,3-2 3 15,1 0 5 1,3 0-12-16,2-1 1 0,5 0-7 16,1 0-4-16,2 0 2 15,-2 3-3-15,-1 2-2 16,-4 3 2-16,-4 2 0 15,-3 0 0-15,-4 0 1 16,-5 0-3-16,2 0-3 16,3 0-2-16,1-3 1 15,5 1-4-15,0 0 10 16,5-3-3-16,7 2-3 0,-1-4 6 16,5-2 0-1,-2-2 0-15,-7-3 1 0,0-2 1 16,0-5-2-16,-4-1 1 15,1 1 0 1,-2 0-1-16,-6 5 0 16,-7 0-2-16,-6 2 2 0,-7 1 0 15,-15 2 6-15,-8-3 7 16,-6-1-4-16,-2-2 0 16,-1-3-7-16,0-4 0 15,1-6-2-15,-6-6 0 16,2-2 1-16,-4-6-2 15,2-2 1-15,-9-1 0 16,-5-2 7-16,-10-6-6 0,-8 1 1 16,-8-5 9-16,0 0 9 15,-4 2-9-15,0 1-11 16,3 2 1-16,-3 0-2 16,-1-5 1-16,0 5-2 15,-7 2 2-15,-3 8 1 16,0 10 2-16,-23 6 3 15,-9 6-4-15,-13 5-1 16,-9 2-1-16,-6 5-2 16,-5-2 0-16,-7 0-3 15,-6 4 0-15,-4-1-1 16,-8 2 3-16,-6 0 3 16,-9 1-1-16,-5 3 1 15,-10-3-1-15,-2 3 1 16,-8 0 0-16,-7-3 0 0,-3 0-3 15,-6-2-7-15,6-3 0 16,9 0 9-16,2 1-2 16,14 3 2-16,7 7 1 15,4 0-1-15,-1 0 1 16,6 0-1-16,-4 10 0 16,-7-1-3-16,-9 0-5 15,-7-4-1-15,1-5-5 16,8 0 3-16,13 0-6 15,9 2 15-15,-3 2 3 0,-7-3-5 16,-11-1 1 0,-7 0 0-16,-5 0 2 0,2 0 2 15,-8 0 0-15,-2 0 1 16,-4 0 0 0,-6 0-2-16,-4 0-1 0,8 0-12 15,-2-3 3-15,8-8 9 16,4 2 2-16,4 4 0 15,3 3 4-15,-2 2 4 16,2 0 19-16,0 13-5 16,4 8-9-16,4 0-2 15,7 3-11-15,4 1 0 16,1-2 0-16,-2 0 0 16,-8-6-1-16,-5-1 1 0,-9-4 0 15,4-3 0-15,-3-1 0 16,0-1 1-16,5 0 1 15,3 0-4-15,0 1 2 16,5 0 0 0,-4 1 0-16,6-2-1 0,9-1 1 15,9-5 0-15,17-1 0 16,10 0 0-16,13 0 1 16,23 0-1-16,12 0 0 15,16 0-1-15,4 0 0 16,4 6-34-16,20 1-27 0,8 9 19 15,2-1-104 1,-1-6-100-16</inkml:trace>
  <inkml:trace contextRef="#ctx0" brushRef="#br0" timeOffset="199519.87">31701 5024 553 0,'0'0'49'0,"0"0"-27"15,0 0-3-15,0 0-5 16,0 0 0-16,0 0-7 0,-38-11 25 16,38 11 19-1,0 0-18-15,0 0-9 0,0 0-13 16,0 0-10-16,0 0-1 15,0 2 0-15,0 7-1 16,0 2 1-16,0 0 0 16,0-3 2-16,-8-1 2 15,-4 0 1-15,-1-4 5 16,-2-1 1-16,-5-2 3 16,2 0-1-16,-5 0-3 15,-1-2-2-15,7-8-3 16,3-4 9-16,4 1 6 0,10-4 6 15,0-1-11 1,0 2-15-16,15-2 1 16,6 4-1-16,3 3 0 0,0 4-2 15,2 4 2-15,-6 3-1 16,-7 0 0-16,0 0-4 16,-5 1-13-16,-3 8-1 15,0 0 4-15,-5 0 2 16,0 0 0-16,0-2 11 15,0 0-3-15,-13-1 3 16,-10 1 1-16,-5-4 1 16,-7-3 2-16,3 0 2 15,5 0-3-15,7 0 1 0,9-2 2 16,6-6 4 0,5-3-2-16,0-4 1 0,11-1-7 15,11 2-4-15,1 4 0 16,-6 6 3-16,-5 0 1 15,-4 4-2-15,-6 0 0 16,-2 0 0-16,0 0-1 16,0 10-6-16,0 5 3 15,0 2-7-15,0 2-47 16,0-3-99-16,0-11-136 16</inkml:trace>
  <inkml:trace contextRef="#ctx0" brushRef="#br0" timeOffset="202957.2">31713 5046 372 0,'0'0'123'0,"0"0"-36"0,0 0-33 16,0 0-8-16,0 0-31 15,0 0-8 1,0 0 23-16,36-37 44 0,-29 25-18 15,-3 7-5-15,0-2-7 16,-4 1-2-16,0 1-15 16,0 3-9-16,0 1-9 15,0 1-7-15,0 0-2 16,0 0 0-16,1 0-3 16,-1 0-3-16,0 0-7 15,1 7-30-15,-1 12 33 16,0 4-12-16,0 8-20 15,0 3-62-15,0-4-94 16,0-13-251-16</inkml:trace>
  <inkml:trace contextRef="#ctx0" brushRef="#br0" timeOffset="203152.34">31844 5244 673 0,'0'0'124'0,"0"0"-37"15,0 0-42-15,0 0 7 16,0 0-11-16,0 0-32 16,0 0-9-16,0 5-13 15,0 10-36-15,0 8 18 16,0 5-26-16,-5 8-59 16,-8 1-41-16,-5-1-86 15</inkml:trace>
  <inkml:trace contextRef="#ctx0" brushRef="#br0" timeOffset="203329.09">31793 5749 650 0,'0'0'106'0,"0"0"-87"16,0 0 4-16,0 0 18 16,0 0 3-16,0 0-20 15,0 0-24-15,0 17-2 16,0 4-20-16,0 8-2 15,-8 7-57-15,-7 1-65 0,5 3-67 16</inkml:trace>
  <inkml:trace contextRef="#ctx0" brushRef="#br0" timeOffset="203501.51">31791 6186 665 0,'0'0'187'0,"0"0"-129"16,0 0-15-16,0 0 16 15,0 0-14-15,0 0-17 16,0 0-25-16,2 0-3 16,1 5-51-16,1 11-122 15,-4 3-67-15,0 5-184 16</inkml:trace>
  <inkml:trace contextRef="#ctx0" brushRef="#br0" timeOffset="203652.12">31691 6570 741 0,'0'0'132'16,"0"0"-94"-16,0 0 10 0,0 0 0 15,0 0-27-15,0 0-21 16,0 10-21-16,0 5-79 16,0 13-23-16,0 4-75 15</inkml:trace>
  <inkml:trace contextRef="#ctx0" brushRef="#br0" timeOffset="203985.62">31653 7067 466 0,'0'0'68'0,"0"0"30"0,0 0-7 16,0 0-39-16,0 0-8 15,0 0-19-15,-18 49 2 16,18-36-4-16,5 3-17 15,5 4-6-15,1 2-2 16,-4 4-22-16,-4 4-3 16,-3 3-8-16,0-1-14 15,0-1 40-15,0-8 0 16,0-2 8-16,-5-7-1 16,0-1 1-16,0-6 1 15,2-2 1-15,-5-1 2 16,3 3 2-16,-3-3-2 15,3 3-1-15,2 0-2 0,3 0 0 16,-4 3 0-16,4 1-8 16,0 0-72-16,-3-2-88 15</inkml:trace>
  <inkml:trace contextRef="#ctx0" brushRef="#br0" timeOffset="204918.36">31078 8735 716 0,'0'0'115'0,"0"0"-29"0,0 0-41 16,0 0-43-16,0 0 6 15,0 0 10-15,63-54 9 16,-52 45 0-16,2 0-2 16,-1 0 1-16,-1 0 17 15,-1-7-29-15,6-2-9 16,1-10-2-16,-2-8-1 15,-4-10 7-15,-2-15-8 16,-9-9 1-16,0-5-2 16,-4 7 0-16,-12 9 0 15,-3 10 1-15,-5 12 5 16,1 6 1-16,-9 10-1 16,4 5 3-16,-9 9-9 0,2 7 3 15,5 0-3 1,8 16-3-16,8 11 2 0,12 10-2 15,2 6-13-15,6 8 5 16,16 6 2-16,3 7 3 16,-1 3 1-16,-8-1 5 15,-8-3-1-15,-8-7 1 16,0-8-1-16,-8-7 1 16,-10-9-1-16,-2-9 1 15,-3-3-3-15,3-8 8 16,0-5-6-16,6-5 2 15,1-2 3-15,2 0 13 16,1-23-5-16,3-8 6 16,7-6-3-16,0-5-1 0,12-1-12 15,14 5-2 1,10 6-2-16,6 6-8 0,6 13-22 16,4 6-13-16,0 7-35 15,-3 0-39-15,-7 0-155 16</inkml:trace>
  <inkml:trace contextRef="#ctx0" brushRef="#br0" timeOffset="205135.77">31433 8461 855 0,'0'0'147'0,"0"0"-9"16,0 0-66-16,0 0-49 15,1-90-13-15,-1 88 0 16,0-1-10-16,0 3-4 16,4 0-39-16,2 4-84 15,4 13 0-15,1-2-39 16,-2-8-333-16</inkml:trace>
  <inkml:trace contextRef="#ctx0" brushRef="#br0" timeOffset="205633.87">31790 8166 531 0,'0'0'128'0,"0"0"18"16,0 0-62-16,0 0-17 16,0 0-1-16,0 0-30 0,0-33-15 15,0 33-9 1,0 0-4-16,0 0-8 0,0 0-2 15,0 0 2-15,-10 14-6 16,-10 10 6-16,-1 6 4 16,5 11-4-16,6-1 5 15,10 7 1-15,10 1-1 16,16 0-4-16,10-4 2 16,-2-3-3-16,-3-7 2 15,-11-8-1-15,-9-6-1 16,-7-8 1-16,-4-5-1 15,0-2 4-15,-11 0 5 16,-8-2 17-16,-3-3-15 16,-3 0-10-16,-3 0-1 0,-3-1-10 15,-5-13-65-15,6-7-77 16,5-9-348-16</inkml:trace>
  <inkml:trace contextRef="#ctx0" brushRef="#br0" timeOffset="205821.3">31843 8198 852 0,'0'0'101'0,"0"0"6"16,0 0-74-16,0 0-24 0,0 0-9 16,108-76-2-1,-75 75 1-15,3 1-19 0,5 0-74 16,0 0-85-16,2-6-263 15</inkml:trace>
  <inkml:trace contextRef="#ctx0" brushRef="#br0" timeOffset="206417.53">32270 8012 559 0,'0'0'106'16,"0"0"-14"-16,0 0-70 15,0 0 19-15,0 0-6 16,0 0-1-16,0-11-11 16,0 11-11-16,0 0 9 15,0 0 2-15,0 0-9 16,0 0-11-16,-12 18-2 0,-8 7 6 15,-2 9-4-15,-6 9 7 16,10 4 2-16,1 8 2 16,12 4-3-16,5 4-9 15,7-6 5-15,24-5-2 16,5-8-3-16,0-10-1 16,1-12-1-16,-1-8 1 15,-5-12-2-15,-4-2-8 0,-4-12 1 16,-4-19 6-1,-11-6 1-15,-8-6 0 0,0 0 1 16,-8 5 2-16,-14 10 16 16,1 12 9-16,1 10-8 15,5 6-11-15,4 0-8 16,0 13-9-16,6 13-19 16,0 5-19-16,5-3-63 15,0-5-153-15</inkml:trace>
  <inkml:trace contextRef="#ctx0" brushRef="#br0" timeOffset="206767.33">32659 8091 919 0,'0'0'139'16,"0"0"-111"-16,0 0-28 0,0 0-14 15,0 0 13-15,10 102 2 16,-4-41-1 0,9 7 0-16,0 0 0 0,-3-9 0 15,3-11-1-15,-5-20 1 16,-5-11 1-16,-3-10 0 16,-2-7-1-16,4 0 10 15,1-19 88-15,5-20-64 16,5-17-32-16,2-13 0 15,5-6-2-15,2-1 0 16,3 5 0-16,3 14-10 16,-4 18-1-16,-9 17-13 0,-3 13-27 15,-6 9-31-15,-8 0-77 16,0 0-141-16,-13 2-218 16</inkml:trace>
  <inkml:trace contextRef="#ctx0" brushRef="#br0" timeOffset="207747.02">30352 8410 565 0,'0'0'86'16,"0"0"60"-16,0 0-45 15,0 0-22-15,0 0-8 16,0 0-30-16,-15-23-23 0,37 19-16 15,8 1 0-15,10 0 1 16,8 3-3-16,8 0-1 16,1 0-28-16,-1 1-28 15,-12 14-99-15,-14-1-121 16</inkml:trace>
  <inkml:trace contextRef="#ctx0" brushRef="#br0" timeOffset="207911.4">30409 8627 187 0,'0'0'582'0,"0"0"-485"16,0 0-43-1,0 0-13-15,0 0-35 0,102-25-1 16,-37 14-5-16,-2 6-13 16,-8 2-58-16,-17 3-115 15,-19-2-171-15</inkml:trace>
  <inkml:trace contextRef="#ctx0" brushRef="#br0" timeOffset="208450.76">28732 8286 742 0,'0'0'11'16,"0"0"50"-16,0 0-33 16,-12-98-10-16,18 84 6 15,3 1 45-15,-3 10-17 16,-2-1-3-16,-4 4-21 15,5 0-28-15,1 24-2 0,10 21-4 16,0 30 6 0,4 22 0-16,0 14 0 0,-2 7-1 15,5-8-3-15,-1-11-6 16,0-15-4-16,-1-23-3 16,-6-19 9-16,-3-20 1 15,-4-18 0-15,5-4 5 16,2-21 2-16,6-27 5 15,-1-21 2-15,-1-17 2 16,-2-11 10-16,4-10-6 16,4-5 2-16,8 13-11 15,-2 21 9-15,0 24 1 16,-7 28-6-16,-8 12-8 16,-6 9-5-16,-3 5-11 0,-4 0-31 15,9 12-7 1,-6 21 0-16,5 14-28 0,-2 13-77 15,-3 7-139 1</inkml:trace>
  <inkml:trace contextRef="#ctx0" brushRef="#br0" timeOffset="208733.41">29546 8735 600 0,'0'0'49'15,"0"0"113"-15,0 0-80 16,0 0-38-16,0 0 15 0,-102-85-45 16,78 85-10-16,-1 20-4 15,1 7 0-15,2 10 2 16,3 5-1 0,5 4 1-16,6 1-2 0,7 3 10 15,1-4-7-15,1-2 12 16,19-7-3-16,5-7-5 15,3-11-7-15,9-11-4 16,4-6-18-16,10-2-52 16,-4-7-83-16,0-22-235 15</inkml:trace>
  <inkml:trace contextRef="#ctx0" brushRef="#br0" timeOffset="209084.05">29751 8858 824 0,'0'0'98'0,"0"0"-82"15,0 0-15-15,0 0-1 16,0 0 9-16,0 0 28 16,29 68-13-16,-17-51-14 15,3-5 1-15,4-4-9 16,-2-1 0-16,3-4-2 16,0 0-24-16,-8-3-38 15,-1 0-34-15,-7 0-12 16,-4 0 44-16,0-6 56 15,-5-6 8-15,-22-3 37 16,-10-4 12-16,-8-3 27 0,0-2 1 16,8 2-14-16,5-1 5 15,16 2-23 1,10-2-14-16,6-2-17 0,17-2-14 16,20 1-7-16,9 3-25 15,11 3-6-15,4 9-30 16,3 5-1-16,-1 6-29 15,-7 0-81-15,-14 0-284 16</inkml:trace>
  <inkml:trace contextRef="#ctx0" brushRef="#br0" timeOffset="209566.37">30275 8862 570 0,'0'0'239'0,"0"0"-143"0,0 0-44 16,0 0-7-16,0 0-13 15,0 0-26-15,-43 3-6 16,23 20 0-16,-1 8 0 16,-1 8 3-16,1 3 2 15,2 2-5-15,7-4 12 16,7 0-5-16,5-7-5 15,0-7 2-15,6-7-2 0,19-10 3 16,9-9-4-16,6 0 3 16,3-10-2-1,-1-19-1-15,-4-8-1 0,-6-9 0 16,-9-9 3 0,-14-6 0-16,-9 4-2 0,0 10 2 15,-15 13 2-15,-12 16 7 16,-8 13 10-16,2 5-19 15,7 1-6-15,6 21 2 16,14 8 0-16,6 9-2 16,10 3-9-16,17 9 4 15,3 1 5-15,-4 0 1 16,-9-1-2-16,-7-6 3 0,-10-4 0 16,0-9-3-1,-5-7-14-15,-22-4-24 0,-13-10-55 16,-3-11-71-16,-13 0-378 15</inkml:trace>
  <inkml:trace contextRef="#ctx0" brushRef="#br0" timeOffset="209877.08">29766 9016 587 0,'0'0'63'0,"0"0"-62"16,0 0 1-16,0 0-2 16,0 0 0-16,0 0-9 15,0 0-15-15,45 44-85 16,-19-44-243-16</inkml:trace>
  <inkml:trace contextRef="#ctx0" brushRef="#br0" timeOffset="210799.61">31725 5155 551 0,'0'0'90'0,"0"0"-47"0,0 0-30 15,0 0-11-15,0 0 15 16,0 0 34-16,-17-10-16 15,12 8 14-15,-4 0 3 16,-4 0-28-16,-5-1-15 16,-3-1-2-16,-4 2 8 15,2 1-7-15,-2 1-8 16,0 0 0-16,-1 0-2 16,-7 0-27-16,1 1-73 15,-2-1-113-15,3 0-397 16</inkml:trace>
  <inkml:trace contextRef="#ctx0" brushRef="#br0" timeOffset="210974.86">31045 5146 663 0,'0'0'133'0,"0"0"-89"16,0 0-22-16,-101-38 14 15,74 27-15-15,6 2-9 16,-5 1-10-16,-4 3-2 15,-1 3-2-15,4 2-4 16,1 0-79-16,7 0-130 16,4 0-366-16</inkml:trace>
  <inkml:trace contextRef="#ctx0" brushRef="#br0" timeOffset="211150.54">30335 5105 450 0,'0'0'50'0,"0"0"38"16,-137-28-52-16,102 21-2 15,8 3 38-15,8 3-55 16,9 1-17-16,5 0-21 16,5 0-102-16,0 0-35 15</inkml:trace>
  <inkml:trace contextRef="#ctx0" brushRef="#br0" timeOffset="211327.04">29921 5110 394 0,'0'0'135'16,"0"0"-92"-16,0 0-38 16,0 0-3-16,0 0-2 15,0 0 0-15,-51-10 0 16,43 10-63-16,-7 0-10 15,0 0-13-15</inkml:trace>
  <inkml:trace contextRef="#ctx0" brushRef="#br0" timeOffset="211532.4">29491 5129 741 0,'0'0'53'15,"0"0"-50"-15,0 0-3 16,0 0-9-16,0 0 9 16,0 0 0-16,0 0-1 15,-40-2-10-15,32 2-122 16,-4 7 92-16,-8 4-26 16,-1-3-126-16</inkml:trace>
  <inkml:trace contextRef="#ctx0" brushRef="#br0" timeOffset="211677.16">29158 5233 540 0,'0'0'80'0,"0"0"-56"15,0 0-4-15,0 0 37 16,-101 0-23-16,91 0-8 16,1 0-20-16,3 0-6 15,-8 0-90-15,2 0-35 16,-8 4-17-16</inkml:trace>
  <inkml:trace contextRef="#ctx0" brushRef="#br0" timeOffset="211916.81">28682 5289 814 0,'0'0'25'0,"0"0"7"15,0 0-31-15,0 0 18 0,0 0 6 16,0 0-6-16,-81-13-17 15,71 13-2-15,-1 0-1 16,-5 0-9-16,-6 4 6 16,2 5-5-16,-3-1-42 15,0 1-24-15,2 0-32 16,1 0 27-16,4-3 1 16,-4 3 12-16,-3-2-107 15</inkml:trace>
  <inkml:trace contextRef="#ctx0" brushRef="#br0" timeOffset="211970.64">28246 5360 170 0,'0'0'245'16,"0"0"-245"-16,0 0-78 16</inkml:trace>
  <inkml:trace contextRef="#ctx0" brushRef="#br0" timeOffset="213749.83">24776 5213 694 0,'0'0'47'0,"0"0"-16"16,0 0-22-16,0 0 4 15,0 0-12-15,0 0-1 16,-15 49 0-16,13 6 16 15,-8 5 10-15,0-1-16 16,-4-2-3-16,-1-6-1 16,-1-6-3-16,-2-10 8 15,5-6-8-15,0-10 6 16,3-10-6-16,6-3-1 16,3-5 3-16,1-1 0 0,0 0 46 15,0 0 25 1,0 0-16-16,20-10-14 0,14-7-44 15,21-3-1-15,12 0-1 16,12-2 0-16,-2 5-19 16,-4-1-27-16,-15 2-54 15,-23 1-46-15,-22-2-101 16</inkml:trace>
  <inkml:trace contextRef="#ctx0" brushRef="#br0" timeOffset="213958">24552 5294 762 0,'0'0'113'0,"0"0"-16"16,0 0-56-16,0 0-14 15,-92-95 4-15,92 75-13 16,29-4-9-16,12-2-7 16,14 0-2-16,8 5 0 15,2 2-1-15,2 5-13 16,-4 6-13-16,-5 8-29 15,-3 0-40-15,-7 4-78 16,-12 14-85-16</inkml:trace>
  <inkml:trace contextRef="#ctx0" brushRef="#br0" timeOffset="214215.34">25266 5403 646 0,'0'0'94'15,"0"0"-93"-15,0 0 5 16,-138 19 28-16,91-8 13 16,1 1 0-16,8 0-17 15,3 7-24-15,10-1-4 16,8 1 5-16,9 3-3 16,8 0-4-16,3 5 1 15,34-3 0-15,15-3-1 16,13-6 0-16,11-8-18 15,2-7-52-15,-4 0-74 16,-7-3-87-16</inkml:trace>
  <inkml:trace contextRef="#ctx0" brushRef="#br0" timeOffset="214672.76">25478 5491 534 0,'0'0'90'0,"0"0"-75"16,0 0 41-16,0 0 9 15,-111 119-28-15,90-68-13 16,3 5-10-16,7-7-7 16,9-4-4-16,2-11-3 15,0-9 1-15,0-15 3 16,5-3 1-16,11-7 17 16,6 0 12-16,8-17-13 0,1-10-14 15,1-5-1-15,-4-6-5 16,0-11 13-1,-6-10 7-15,-2-3-12 0,-9 0-9 16,-6 15 4-16,-5 14-1 16,0 10 9-16,-16 10-1 15,-12 8-3-15,0 5-8 16,1 0-1-16,0 4 0 16,9 12 1-16,11 1-5 15,7 10 0-15,0 3-1 0,22 8 4 16,10 6 2-1,4 2 0-15,1 4 1 0,-8-2 0 16,-7-8-1 0,-11-5 0-16,-7-10 0 0,-4-8 0 15,0-4 0 1,-4-6 2-16,-9 0 2 0,-5-7-4 16,-2 3-7-16,-3-3-30 15,-2 0-52-15,4 0-159 16</inkml:trace>
  <inkml:trace contextRef="#ctx0" brushRef="#br0" timeOffset="-214569.54">25811 5464 744 0,'0'0'161'0,"0"0"-80"16,0 0-48-16,0 0-27 15,0 0-1-15,0 0-5 16,9-7-16-16,17 7 12 16,14 0-2-16,3 0-13 15,6 5-21-15,-2-3-37 16,-8-2-141-16</inkml:trace>
  <inkml:trace contextRef="#ctx0" brushRef="#br0" timeOffset="-214380.92">25809 5700 872 0,'0'0'99'0,"0"0"-99"16,0 0 0-16,0 0 0 15,0 0 3-15,96 0-3 16,-57 0-21-16,-5 2-73 16,-9 6-135-16,-12-1-197 15</inkml:trace>
  <inkml:trace contextRef="#ctx0" brushRef="#br0" timeOffset="-211663.95">26292 5381 531 0,'0'0'54'0,"0"0"-28"16,0 0-21-16,0 0 6 15,0 0 21-15,0 0 59 16,-40-35-23-16,34 25-17 16,1 1-12-16,-1-1-23 0,-3-1-4 15,-1 2 9 1,4 6-9-16,1-4-6 0,0 1-3 15,0 1-2-15,1-2 2 16,2 0 1-16,-1 1 2 16,1-4 0-16,2 4-3 15,-4 1 4-15,4-2 0 16,0 0-3-16,0 2 1 16,4-3-5-16,11-1-2 15,0 0-2-15,8 0 2 16,4 1-1-16,2-3-1 15,3 6 2-15,-6 1 1 16,-1 4 0-16,-4 0-6 16,-3 0-5-16,0 0 5 0,-8 14-4 15,-5 9-6-15,-5 7 1 16,0 7 9-16,-15 7-4 16,-11 4 5-16,0 7 1 15,-8-2 5-15,2-2 0 16,-1-2 0-16,1-5 0 15,-2-6 4-15,8-8-4 16,8-7 1-16,8-10-1 16,5-11 0-16,5-2 1 15,0 0 0-15,0 0 26 16,22-2 3-16,8-11-27 16,3 1 5-16,7 0 4 15,1 4 2-15,6 1-7 0,0 0-5 16,6 3-2-16,0 1 0 15,0 0-30-15,-5 1-85 16,-9-8-141-16</inkml:trace>
  <inkml:trace contextRef="#ctx0" brushRef="#br0" timeOffset="-211427.54">26726 5400 804 0,'0'0'79'16,"0"0"-4"-16,0 0-28 15,0 0-20-15,0 0 2 0,0 0-8 16,-7-74-15-16,7 68-5 16,0 5-1-16,0 1-8 15,0 0-54-15,7 0-67 16,7 0-103-16,3 0-198 15</inkml:trace>
  <inkml:trace contextRef="#ctx0" brushRef="#br0" timeOffset="-210847.82">26934 5162 4 0,'0'0'655'15,"0"0"-527"-15,0 0-81 16,0 0 12-16,0 0-15 16,0 0-9-16,0-30-26 15,0 30-8-15,0 0-1 16,0 0-5-16,0 0 5 16,0 0-2-16,0 0 2 15,0 0 4-15,0 0-3 16,0 0 1-16,0 0-2 15,0 0-3-15,0 0-5 16,0 0-20-16,0 4 20 16,0-2-5-16,0-1-1 0,0-1 12 15,0 0 2-15,0 0 6 16,0 0 25-16,0 0 5 16,0 0-14-16,0 0-7 15,0 0-14-15,0 0-1 16,0 0 0-16,0 0-1 15,0 0-3-15,0 0 2 16,0 0 0-16,0 0-4 16,0 0-7-16,0 0 5 15,0 0 4-15,0 0 0 16,0 0 1-16,0 0-1 0,0 0 1 16,0 0-11-1,0 0 4-15,0 0 4 0,0 4 5 16,0 6 0-16,-2 6 1 15,-3 9 0-15,-5 7 0 16,3 4 0-16,2 3-1 16,2 1 1-16,3-4-1 15,0-3-1-15,0-3-23 16,0-4-92-16,-7-8-57 16,-8-8-293-16</inkml:trace>
  <inkml:trace contextRef="#ctx0" brushRef="#br0" timeOffset="-210517.99">27199 5209 688 0,'0'0'163'16,"0"0"-106"-16,0 0-47 15,0 0-2-15,0 0-8 16,0 0-2-16,-49 29-1 16,44 2 0-16,5 4 2 15,0 2 2-15,21-4 0 16,11 0 0-16,4 0 3 16,-1-4 3-16,-9-5-5 0,-10-4 0 15,-6-7-2 1,-10-2-3-16,0-4 3 0,-2-1 0 15,-20-1 0 1,-9-3-4-16,-8-2-32 0,-4 0-144 16,-1-24-278-16</inkml:trace>
  <inkml:trace contextRef="#ctx0" brushRef="#br0" timeOffset="-210347.65">27176 5250 666 0,'0'0'97'0,"0"0"-79"16,0 0 23-16,0 0 16 15,0 0-35-15,114-90-22 16,-90 87-1-16,4 3-91 16,-1-2-148-16</inkml:trace>
  <inkml:trace contextRef="#ctx0" brushRef="#br0" timeOffset="-209032.65">27441 5218 257 0,'0'0'145'16,"0"0"-72"-16,0 0-47 15,0 0-25-15,0 0 3 16,0 0 29-16,6-13 13 16,-2 9 4-16,-4-1 53 15,2-4-19-15,2 3-27 16,1-6-40-16,1 2-5 16,6-1 2-16,-2 1-11 15,3-1-3-15,0 2 1 16,-1 1-1-16,-3 6 0 15,-4-3-4-15,3 5 4 0,-3 0 0 16,1 15-3-16,1 20 1 16,1 15-3-1,-6 9 4-15,-2 5 1 0,0-5 0 16,0-10 0-16,0-7 0 16,3-17 0-16,3-12 0 15,4-9-2-15,5-4 0 16,0-10 2-16,3-17-1 15,-1-11 0-15,0-2 1 16,-4 0 4-16,-4 4 7 16,-3 10 31-16,-2 14 12 15,-2 4-4-15,-2 8-27 16,3 0-23-16,-1 0-1 16,2 4-15-16,6 12 13 0,1 3 1 15,3 2 1-15,2-1-6 16,3-7-20-16,3-2 1 15,0-8-7-15,0-3-5 16,3 0-7-16,-2-10-36 16,0-12 27-16,0-8-20 15,-3-6 55-15,-4 5 19 16,-5 0 72-16,-2 9 20 16,-5 2 0-16,-3 7-9 15,-1 2-4-15,0 6-17 16,0 5-11-16,0 0-44 15,0 0-7-15,0 9-11 16,0 15 7-16,0 12 4 16,-1 5 0-16,-3 2 0 15,4-2 0-15,0-4 0 0,-5-6-5 16,-1-3-15-16,-3-11-17 16,-2-3-3-16,1-8 1 15,3-6 11-15,-1 0 5 16,1-10 14-16,4-17 6 15,3-10-1-15,0-8 4 16,0-10 5-16,15-3-3 16,6-4 8-16,0 10 3 15,-5 6 7-15,-2 15 12 16,-4 12-7-16,-5 11 13 0,0 6-17 16,-2 2-21-1,7 7-10-15,7 24 3 16,4 12 6-16,6 10-1 15,-1 2-1-15,-4 5-38 16,-8-4-60-16,-14-9-116 0</inkml:trace>
  <inkml:trace contextRef="#ctx0" brushRef="#br0" timeOffset="-208862.79">27992 5440 844 0,'0'0'177'15,"0"0"-102"-15,0 0-60 0,60-99-15 16,-27 82-2-16,4 1 2 16,-1 7-3-16,-4 7-7 15,-2 2-62-15,-12 0-130 16,-13 0-319-16</inkml:trace>
  <inkml:trace contextRef="#ctx0" brushRef="#br0" timeOffset="-205997.72">29977 2420 417 0,'0'0'48'0,"0"0"-45"0,0 0-1 16,0 0-2-16,0 0-2 16,0 0 2-16,-11 8 0 15,7-8 11-15,-1 4 15 16,1-4 9-16,3 0 2 15,0 0-7-15,-2 0-6 16,1 0 12-16,2 0 4 16,0 0-7-16,0 0 8 15,-4 0 4-15,2 0-32 16,-2 0-1-16,-1-4 1 16,1 1 9-16,2 3-8 0,2 0-5 15,0 0-3-15,0 0-5 16,0 0-1-16,0 0 0 15,0 0-15-15,16 0-25 16,15 0 34-16,16 0 6 16,12 0-70-16,-1 0-102 15,-7 0-221-15</inkml:trace>
  <inkml:trace contextRef="#ctx0" brushRef="#br0" timeOffset="-205742.28">29867 2545 534 0,'0'0'69'16,"0"0"-69"-16,0 0-8 16,131-19 7-16,-68 10-20 15,0 3-43-15,-1 1 5 16,-11-2-235-16</inkml:trace>
  <inkml:trace contextRef="#ctx0" brushRef="#br0" timeOffset="-202800.66">34535 8742 453 0,'0'0'40'0,"0"0"21"0,0 0-7 16,0 0-33-16,0 0 9 16,0 0-19-16,0 0-8 15,0-28 2-15,0 28-5 16,0 0 4-16,0 0-1 15,0 0-1-15,0 0 7 16,0 0 1-16,0 0 0 0,0 0 0 16,0 0 1-1,0 0-3-15,0 0 2 0,0 0 10 16,1 0-7-16,14 0-6 16,7 0-7-16,8 0 0 15,3 0-1-15,3 0-16 16,-2 0-58-16,2 0-10 15,-10 0-105-15</inkml:trace>
  <inkml:trace contextRef="#ctx0" brushRef="#br0" timeOffset="-202588.42">34487 8781 911 0,'0'0'28'16,"0"0"-7"-16,0 0-19 15,0 0-2-15,0 0-23 16,120-16-14-16,-57 16-59 16,-1 0-95-16,-8 0-424 15</inkml:trace>
  <inkml:trace contextRef="#ctx0" brushRef="#br0" timeOffset="-199745.42">31256 4754 114 0,'0'0'123'0,"0"0"-64"16,0 0-41-16,0 0-17 15,0 0 8-15,0 0 32 16,0 0 10-16,0-22 1 16,0 12-14-16,0-3 31 15,0 3-41-15,0-6 3 0,0 0 5 16,0-3 20 0,-2-1 12-16,-1 2-35 0,3 0 1 15,0 3-6 1,-4 1 0-16,4 4-10 0,0 5 22 15,0 1-31 1,0 4 3-16,-1 0-7 0,1 0-4 16,0 0-1-16,0 0-4 15,0 0-1-15,0 0-5 16,0 0 2-16,0 5 2 16,1 8 6-16,8 1 0 15,1 1 0-15,-8-3 0 16,1-3-2-16,-3-2-1 15,0-3-2-15,-3-1 3 16,-18-3 2-16,-8 0 6 0,-4 0-3 16,4 0-5-16,4-7 5 15,10-6-3-15,6-2 10 16,9 1-3-16,0-1 7 16,0-1-4-16,14 2-10 15,2 1 2-15,4 6-5 16,-4 2 1-16,-1 5 1 15,-5 0-5-15,1 0 3 16,-4 8-3-16,-2 9-16 16,-5 4 0-16,0 3 9 15,0 0 5-15,0-3-6 16,-7-5 2-16,-9-4 3 16,-4-5 9-16,-6-5-8 15,-5-2 8-15,3 0 5 0,5-2-5 16,8-12 0-16,8-3 16 15,7-3 11-15,0-4-14 16,15 2-3-16,15 1-10 16,3 5-1-16,-7 7-1 15,-1 6-2-15,-9 3 1 16,-6 0-2-16,-5 0-6 16,-5 15 1-16,0 5 1 15,0 8 1-15,-5-1 3 16,-10 0 4-16,-3-3 1 0,0-4-1 15,-2-2 0 1,3-6-8-16,-2-7 1 16,4-1 2-16,4-4 0 15,4 0 5-15,2-4 0 0,5-15 1 16,0-2 6 0,12-8 8-16,8 2-12 0,5 2-1 15,-4 8-1-15,-1 4 3 16,-6 8 0-16,-2 3 4 15,-6 2-7-15,-2 0 0 16,-4 6-2-16,0 10 1 16,0 4-1-16,-7-1 4 15,-5-1-1-15,4-4-1 16,0-6-3-16,3-3 3 16,5-5 0-16,0 0 5 0,0 0 0 15,0-7 35-15,0-13-23 16,0-7-13-16,5 0 7 15,5-1-1-15,0 5 10 16,-4 3-11-16,4 4 7 16,-4 5-3-16,-2 5-4 15,1 4-9-15,-4 2-2 16,1 0-1-16,3 0-9 16,-2 7 4-16,-1 6-7 15,-2 4 3-15,0-2-1 16,0 0 0-16,0-2 7 15,0-5 6-15,-3-2-9 16,1-5 6-16,0 1 1 0,2-2 2 16,0 0 7-16,0 0 30 15,0-16 12-15,0-1-49 16,10-4 1-16,-2 1 1 16,-1 5 1-16,-2 5-2 15,-3 5 0-15,-2 3 6 16,0 2-7-16,1 0 0 15,3 0-10-15,-1 4-22 16,0 13 21-16,1 5 5 16,-4 8-38-16,0 0-22 15,0 2-73-15,0-8-111 16</inkml:trace>
  <inkml:trace contextRef="#ctx0" brushRef="#br0" timeOffset="-199518.4">31218 4667 642 0,'0'0'129'0,"0"0"-76"15,0 0-4-15,0 0 11 16,0 0-6-16,0 0-25 16,-15-19-29-16,15 19-2 15,0 11-5-15,-4 9 6 16,3 7 0-16,-1 1-2 15,-1 8-4-15,-2 1-14 16,-1 7-20-16,-6 3-28 0,4-2-68 16,-6-1-83-1</inkml:trace>
  <inkml:trace contextRef="#ctx0" brushRef="#br0" timeOffset="-199342.49">31167 5240 515 0,'0'0'135'0,"0"0"-127"16,0 0 23-16,0 0 7 16,0 0 0-16,0 0-34 15,-50 96 0-15,50-69-1 0,0 2-3 16,0 4-84 0,3 3-40-16,-3-1-189 15</inkml:trace>
  <inkml:trace contextRef="#ctx0" brushRef="#br0" timeOffset="-199184.1">31060 5821 370 0,'0'0'379'0,"0"0"-299"16,0 0-75-16,0 0-5 16,0 0 0-16,0 0 0 15,-18 49-3-15,9-21-68 16,-1 5-89-16,3 6-114 15</inkml:trace>
  <inkml:trace contextRef="#ctx0" brushRef="#br0" timeOffset="-199030.15">30975 6323 577 0,'0'0'66'15,"0"0"-46"-15,0 0 2 16,0 0-18-16,0 0 2 15,0 0-6-15,26 76 0 16,-24-48-44-16,-2 3-127 16</inkml:trace>
  <inkml:trace contextRef="#ctx0" brushRef="#br0" timeOffset="-197948.15">31001 6747 459 0,'0'0'93'0,"0"0"-25"15,0 0 0-15,0 0-11 16,0 0-44-16,0 0-13 16,0 17-10-16,0 0 10 15,5 4-1-15,-3 0 1 16,1 7-1-16,-3-1 0 16,0 2-13-16,0-2-24 15,-3-4 14-15,-2-4 18 16,3-7 2-16,-3-2 3 15,4 2 1-15,-3-1 0 16,0 3 5-16,2 6 7 16,-3 1 5-16,0 4-2 0,0 5-13 15,-4-3-2 1,3-1 0-16,0-6 0 0,3-4-1 16,2-7 0-16,1-2 1 15,0-2-1-15,0 0 1 16,0 2 10-16,0 2 31 15,0 5-22-15,0 3-10 16,0 2-5-16,0-1-4 16,0 4 2-16,0-7-2 15,0 5 0-15,0-5 0 0,0-1 0 16,0-1 0 0,0-1 0-16,0 5 1 0,0 4 3 15,-1-1 4 1,-4 1-7-16,0-1-1 0,3-6 0 15,2-4-10-15,0-6-29 16,0-3-7-16,0-1 46 16,0 0 4-16,0-7 8 15,0-10-8-15,0-1-4 16,0-1 0-16,0-2-1 16,0-1 1-16,7-7-5 15,7-1-1-15,5 2 0 16,5 2 6-16,-3 4 6 15,-6 7 31-15,-5 5 5 0,-7 3-21 16,-1 3 14-16,-2 3 3 16,0 1-22-1,0 0-14-15,0 0-2 0,-14 8-1 16,-3 11 0-16,-8 6 1 16,-1 8 0-16,-5 2-1 15,-1 3 1-15,1-8-1 16,6-7 2-16,9-7 2 15,5-12-3-15,7-4 0 16,4 0 23-16,0 0 52 16,0-20-36-16,14-9-39 15,7-6 0-15,10-3-1 16,5-2 2-16,7 5-2 16,-6 8 1-16,-3 8-5 15,-17 7 5-15,-8 12 6 16,-9 0-4-16,0 5-2 0,-24 17-2 15,-12 5 2-15,-6 7 4 16,-3-4-4-16,5-1 0 16,1-5 0-16,7-6 0 15,10-8-2-15,9-5 5 16,10-5-3-16,3 0 3 16,0-5 26-16,24-17-17 15,10-8-12-15,8-1-6 16,-1 3 5-16,-14 8-5 15,-11 8 6-15,-12 8 4 16,-4 4 23-16,-10 0 3 0,-22 0-20 16,-13 11-8-16,-2 9-1 15,3 1-1 1,3 3 0-16,5 3-2 0,2-2 1 16,5 1-40-16,-1-2-46 15,9-11-63-15,1-5-191 16</inkml:trace>
  <inkml:trace contextRef="#ctx0" brushRef="#br0" timeOffset="-197298.42">29323 6962 521 0,'0'0'173'15,"0"0"-64"-15,0 0-57 16,0 0-14-16,0 0-6 16,0 0 15-16,0 0-11 15,0-14-17-15,0 12-13 16,0-1 6-16,0 1-4 15,0-5 3-15,0-2 6 16,0-3-11-16,10-2 0 16,6-2-3-16,5-4-2 15,9 0 11-15,1-2-3 16,8-2-2-16,6-1-6 16,1 2 0-16,-2 4 0 15,-3 4-2-15,-10 6 2 0,-7 4-2 16,-13 5-1-16,-6 0 0 15,-3 0 1-15,1 5-1 16,-3 14 1-16,0 9 1 16,0 9 0-16,0 9 1 15,0 8-1-15,0 9-1 16,0 2 1-16,0-2 0 16,0-6 0-16,0-11 0 15,0-8-1-15,0-10-16 16,-3-5-32-16,0-8-31 0,-2-10-56 15,-5-5-215 1</inkml:trace>
  <inkml:trace contextRef="#ctx0" brushRef="#br0" timeOffset="-197090.06">29640 7117 675 0,'0'0'146'15,"0"0"-55"-15,0 0-36 16,0 0-29-16,0 0-14 16,0 0-12-16,85-67 0 15,-40 54-1-15,3 4-1 0,2 2-17 16,-2 3-42 0,-7 0-69-16,-8-3-154 0</inkml:trace>
  <inkml:trace contextRef="#ctx0" brushRef="#br0" timeOffset="-196932.16">30034 6921 805 0,'0'0'127'0,"0"0"-26"16,0 0-44-16,0 0-12 16,0 0-17-16,0 0-25 15,-16-32-3-15,16 32-26 16,0 0-63-16,0 0-83 15,0 0-106-15</inkml:trace>
  <inkml:trace contextRef="#ctx0" brushRef="#br0" timeOffset="-196635.52">30275 6675 711 0,'0'0'85'15,"0"0"-47"-15,0 0 2 16,-98-1 17-16,79 18-10 16,4 5-13-16,11 7-28 15,4 3-4-15,14 1 4 16,24-1-5-16,13 0 2 16,4 3 2-16,-5 0 11 15,-9-3-10-15,-15-7-3 0,-15-5-1 16,-11-3 1-16,0-4 1 15,-26-3 0-15,-11 1-4 16,-11-8 0-16,-3-3-84 16,-1-10-163-16</inkml:trace>
  <inkml:trace contextRef="#ctx0" brushRef="#br0" timeOffset="-196469.41">30302 6674 913 0,'0'0'120'0,"0"0"-52"16,82-104-19-16,-53 78-26 15,-5 6-14-15,2 7-9 0,2 2-6 16,9 6-74-16,-4-2-79 16,1-6-223-16</inkml:trace>
  <inkml:trace contextRef="#ctx0" brushRef="#br0" timeOffset="-195786.41">31143 4586 600 0,'0'0'158'15,"0"0"-70"-15,0 0-18 0,0 0 26 16,0 0-23-16,0 0-18 16,-21-15-34-16,15 9 12 15,-3 3-19-15,-1-3-9 16,-4 3-5-16,-11-1 0 16,-6 4 0-16,-4 0-3 15,-8 0-12-15,-7 2-19 16,-7 9-6-16,-8-4-51 15,-1 0-41-15,5-7-158 16</inkml:trace>
  <inkml:trace contextRef="#ctx0" brushRef="#br0" timeOffset="-195631.39">30430 4576 638 0,'0'0'140'0,"0"0"-75"15,-115-35 0-15,74 24-14 16,-1-1-14-16,-1 2-4 15,8 4-19-15,10 4-9 16,13 2-5-16,4 0-4 16,2 0-47-16,0 11-113 15,-3-3-141-15</inkml:trace>
  <inkml:trace contextRef="#ctx0" brushRef="#br0" timeOffset="-195465.32">29870 4576 716 0,'0'0'139'0,"0"0"-92"16,0 0-47-16,-116-50 0 16,78 36-1-16,-1 2 1 15,2 0 0-15,2 4 0 16,2 3-13-16,2 1-83 16,0 1-85-16,5 3-68 15</inkml:trace>
  <inkml:trace contextRef="#ctx0" brushRef="#br0" timeOffset="-195036.72">29313 4487 400 0,'0'0'111'16,"0"0"9"-16,-115-2-15 0,75-10-2 15,2 0-27-15,1-1 1 16,2 0-35-16,5 1-33 16,1 1-9-16,1 4-2 15,1 0 1-15,1 4 1 16,-1 3-14-16,-5 0-18 15,4 0 13-15,-1 0 13 16,3 0 5-16,5 0 1 16,-3 0 0-16,6 0 0 15,5 0 0-15,1 2-1 16,-4 1 1-16,-5 2 0 0,-4-3-3 16,-11 3 3-1,-5-5 2-15,-3 2-1 0,-1-2-1 16,5 0 0-16,11 0 3 15,14 0 11-15,10 0 18 16,5 0 0-16,0 0-16 16,0 0-5-16,0 0-2 15,0 0-9-15,0 0-1 16,0 0-2-16,0 0-10 16,0 0-6-16,0 0-5 15,0 0-25-15,0 0-2 16,0 0-16-16,0 0-35 15,4 7-2-15,2 4 27 0,-1-2-105 16</inkml:trace>
  <inkml:trace contextRef="#ctx0" brushRef="#br0" timeOffset="-193602.79">27612 4102 397 0,'0'0'212'0,"0"0"-77"15,0 0-51-15,0 0-6 0,0 0-32 16,0 0 11-1,-41-77-10-15,31 61 10 16,-5-2-25-16,4-3-11 16,-3 0-4-16,6 1-12 0,0 1 0 15,1 4-4 1,4 5-1-16,3 1 6 0,0 2-4 16,0 1-4-16,0 1 1 15,3 0-5-15,24 1 2 16,3 4-5-16,7 0 1 15,2 0-1-15,-3 11-3 16,-6 9-20-16,-1 5-6 16,-16 7 17-16,-8 6 8 15,-5 2 7-15,-2 3 3 16,-28-3-1-16,-8-2 4 16,-3-8 4-16,5-8 0 15,6-11-4-15,8-5 8 16,10-6 14-16,9 0 15 0,3 0-6 15,0 0-2-15,7-6-16 16,21-6-13-16,12-4-22 16,15 2 5-16,-2 5-32 15,-2 1-28-15,-9 4-76 16,-12-6-115-16</inkml:trace>
  <inkml:trace contextRef="#ctx0" brushRef="#br0" timeOffset="-193435.68">27904 4003 456 0,'0'0'452'0,"0"0"-302"15,0 0-106-15,0 0-13 0,-32-99-1 16,28 88-25-16,4 4-5 16,0 4-1-16,0 1-34 15,0 1-65-15,10-3-54 16,13-8-136-16</inkml:trace>
  <inkml:trace contextRef="#ctx0" brushRef="#br0" timeOffset="-193168.46">28028 3741 808 0,'0'0'60'0,"0"0"-25"0,0 0-30 16,0 0-2-16,0 0 3 15,0 0 10-15,0 0-9 16,-56 55 9-16,92-27-1 16,15 1-1-16,4-1-2 15,0-1 0-15,-14-2-9 16,-15-9-2-16,-16-4-1 16,-7-5 1-16,-3 2 1 15,-10-2-1-15,-24 3 3 16,-13 0-4-16,-8-5-57 15,-4-5-118-15,8 0-286 16</inkml:trace>
  <inkml:trace contextRef="#ctx0" brushRef="#br0" timeOffset="-192804.61">28025 3726 236 0,'0'0'422'0,"0"0"-289"15,0 0-99-15,0 0-4 16,13-97 15-16,-11 88-20 16,5 6-15-16,-2-1-10 15,5 4-2-15,-2 0-6 16,2 0 4-16,0 0 0 16,-2-1 4-16,-4 1 0 15,1-2 2-15,-5 2 18 16,0 0 20-16,0 0-9 15,0 0-16-15,0 0-15 0,0 0 0 16,0 0-1-16,0 0-2 16,0 0 0-16,0 0 3 15,0 0 0-15,0 0 0 16,0 0-5-16,0 0 2 16,0 0 2-16,0 0-5 15,0 0-40-15,0 0-20 16,0 2-64-16,-4-1 14 15,-7-1-493-15</inkml:trace>
  <inkml:trace contextRef="#ctx0" brushRef="#br0" timeOffset="-190853.23">28356 3642 443 0,'0'0'42'16,"0"0"12"-16,0 0-6 16,0 0 2-16,0 0 19 15,0 0 6-15,-15-13-29 16,14 10-17-16,-1 1 7 16,2 0-19-16,0 0-2 15,0 1 19-15,0-1-7 0,0 2-25 16,0 0-2-1,10 0-3-15,2 7-2 0,2 14 3 16,-1 0 0-16,0 6 1 16,-3-7 0-16,-5 0-13 15,2-7-13-15,-4-4 8 16,1-4-47-16,-1-5-13 16,1 0 30-16,4-8 49 15,3-12 2-15,-2-1 16 16,-3 4 45-16,-1 3 25 15,-3 9-20-15,1 3-6 0,-2 2-17 16,4 0-45 0,6 0-4-16,13 4-6 15,9 8 7-15,8-2-15 0,2-1-37 16,6-3-24-16,-6-4-68 16,-7-2-29-1,-14 0-6-15,-7-5-29 0,-10-12 211 16,-5 2 119-16,0-3 129 15,0 4-81-15,0 1-13 16,-1 6-77-16,-3 4 8 16,4 3-22-16,0 0-30 15,0 0-33-15,0 0-4 0,0 9-11 16,-3 10 15 0,1 4 0-16,-1 3-1 0,0-6 1 15,-2-1-27-15,1-6-4 16,2-3-1-16,-2-8 5 15,4 0-11-15,-6-2 19 16,1-2 19 0,-5-17 0-16,1-9 1 0,3-6 8 15,6-8 18-15,0-8-12 16,0-3-12-16,0-2 2 16,10 6 0-16,1 13 7 15,-1 14 6-15,-5 14-4 16,0 8-2-16,0 0-12 15,0 9-5-15,6 26 0 16,4 10 5-16,2 10 0 0,2 5 3 16,3 0-3-16,-1-3 0 15,-1-1-3-15,-13-2-51 16,-7-13-119-16,0-16-345 16</inkml:trace>
  <inkml:trace contextRef="#ctx0" brushRef="#br0" timeOffset="-190704.8">28846 3738 455 0,'0'0'566'15,"0"0"-471"-15,0 0-67 16,0 0-4-16,0 0-24 0,0 0-7 16,92-66-45-1,-29 66-35-15,14 0-138 16</inkml:trace>
  <inkml:trace contextRef="#ctx0" brushRef="#br0" timeOffset="-189903.53">31381 3817 745 0,'0'0'103'0,"0"0"-55"16,0 0-28-16,0 0-9 15,0 0-6-15,0 0-2 16,-47 47 5-16,32-11 9 16,3 4 4-16,2-1 0 15,5-3-11-15,2-3-4 16,3-2-5-16,0-3 1 15,0-7 3-15,4-5-5 16,16-5 3-16,10-9 5 16,8-2 5-16,4 0-7 0,3-17-1 15,-6-11 4-15,-4-5 0 16,-8-7 19-16,-6-8-12 16,-12-3-5-16,-9 1-8 15,0 8 8-15,-32 9-8 16,-13 14-2-16,-3 10-1 15,-3 9-3-15,10 0 0 16,13 18 1-16,13 7-6 16,15 5 0-16,0 5 1 15,18 1-3-15,21 3 3 16,-1 0 6-16,2 2 1 16,-12 0 0-16,-12-6-2 15,-6-1 2-15,-8-9-1 16,-2-5 0-16,0-4-4 0,0-7-18 15,-5-8-14-15,-13-1-13 16,-7 0-24-16,-4-22-206 16</inkml:trace>
  <inkml:trace contextRef="#ctx0" brushRef="#br0" timeOffset="-189623.35">31588 3389 960 0,'0'0'126'16,"0"0"-55"-16,0 0-9 16,0 0-38-16,0 0-13 15,0 0-1-15,15-12-10 16,-3 37-8-16,5 13 8 15,1 6 1-15,3 3-1 16,1 3 0-16,-6 2-1 16,-1-5-1-16,-9 3-49 15,-2-8-86-15,-4-14-120 0</inkml:trace>
  <inkml:trace contextRef="#ctx0" brushRef="#br0" timeOffset="-188686.5">32223 4693 641 0,'0'0'74'0,"0"0"39"16,0 0-42-16,0 0 3 15,0 0-15-15,0 0-27 16,0-23-18-16,-6 25-14 0,-13 21-5 15,-9 9 5 1,-4 9 0-16,4 6 0 16,4 4 0-16,9-3-1 0,6-1 2 15,9-9-1-15,0-2 9 16,5-6-1-16,20-5-1 16,8-6-1-16,8-10-2 15,9-3 0-15,4-6-1 16,-1-2-2-16,-2-20 2 15,-6-8-1-15,-2-8 4 16,-12-9-3-16,-6-12 2 16,-9-7-3-16,-14-3 1 15,-2 7-2-15,-7 9 1 16,-19 15 6-16,-10 12-2 16,-12 12-6-16,-3 7-2 0,-2 7 2 15,8 0 0 1,7 12 0-16,13 15 0 0,14 5-4 15,11 6-2-15,0 8 5 16,29 5-4-16,11 7 5 16,5 1-2-16,-7 1 2 15,-7-7 0 1,-9-7 1-16,-14-6-2 0,-8-12 1 16,0-3 0-16,0-8-1 15,-16-2-31-15,-3-7-51 16,-2-6-107-16,-1-2-388 15</inkml:trace>
  <inkml:trace contextRef="#ctx0" brushRef="#br0" timeOffset="-187587.22">31769 5125 542 0,'0'0'95'15,"0"0"-38"-15,0 0-22 16,0 0 33-16,0 0 29 16,0 0-44-16,0 0-40 0,16-12-13 15,-16 12-2-15,0 5 2 16,-4 4 0-16,-17-4 0 15,-5-5 9-15,0 0-5 16,4 0 4-16,7 0-1 16,7-10 19-16,3-7-7 15,5 0-11-15,0-1 5 16,3-1-3-16,15 7-4 16,7 4-6-16,5 6-8 15,1 2 6-15,0 5 0 16,-8 14-1-16,-7 3-2 15,-12 1-11-15,-4 1-6 0,-1-3 3 16,-26-4 14 0,-3-3 2-16,-7-6 1 0,-4-7 1 15,-1-1 1-15,5 0 0 16,8-8 0-16,13-8 0 16,10-5 4-16,6-2 8 15,0 0 13-15,26 2-22 16,7 6-3-16,3 6-6 15,1 8 4-15,-3 1 1 16,-9 0-1-16,-9 7 1 16,-6 10-2-16,-10 5 2 15,0 1-2-15,0 3 0 16,-15 2-2-16,-5-8-1 16,4-3-4-16,5-5 8 15,1-5 1-15,5-6-5 16,5-1-8-16,0 0 14 0,0-13 12 15,5-6-10-15,7 1-2 16,2 4 8-16,-7 5 3 16,-2 6 15-16,-1 3-8 15,-4 0-14-15,6 3-4 16,3 18-2-16,1 13-2 16,-5 8-8-16,-2 2-68 15,-3-1-139-15</inkml:trace>
  <inkml:trace contextRef="#ctx0" brushRef="#br0" timeOffset="-186884.57">33064 4362 870 0,'0'0'73'15,"0"0"-20"-15,0 0-33 16,0 0-20-16,0 0-6 16,-114 43 5-16,63 13 1 15,8 15 0-15,11 9 9 0,15 10 0 16,17 3-1-16,12-7-5 15,30-5-2-15,21-11-2 16,9-12 1-16,11-18-37 16,-5-13-53-16,-10-24-152 15</inkml:trace>
  <inkml:trace contextRef="#ctx0" brushRef="#br0" timeOffset="-186454.61">33527 4586 928 0,'0'0'109'16,"0"0"-96"-16,0 0-13 0,0 0-4 15,0 0 4-15,-89 104 1 16,68-47 5-16,5 6 17 16,3 1-11-16,7 0-4 15,6-8-4-15,0-12-1 16,0-17-3-16,0-10 2 15,0-13-2-15,0-4 1 16,0 0 7-16,0-21 10 16,0-15-18-16,-1-14-1 15,1-10-1-15,0-6 2 16,12-9 0-16,15-1-3 16,1 2 2-16,-1 6 1 0,-5 11 3 15,-6 17 0-15,-7 14 16 16,-3 14 6-16,-3 8 5 15,-3 4-30-15,0 11-7 16,0 25-2-16,0 21 9 16,11 17 0-16,5 13 0 15,5 5-1-15,-1 1 5 16,-2-13-8-16,-14-6-21 16,-4-14-74-16,-15-21-56 15,-24-25-271-15</inkml:trace>
  <inkml:trace contextRef="#ctx0" brushRef="#br0" timeOffset="-186286.32">33392 4925 861 0,'0'0'47'16,"0"0"48"-16,0 0-76 15,0 0-14-15,104-65-3 16,-56 60-2-16,12 5 0 15,4 0-42-15,-1 0-103 16,-12-11-178-16</inkml:trace>
  <inkml:trace contextRef="#ctx0" brushRef="#br0" timeOffset="-186069.64">33942 4669 819 0,'0'0'177'0,"0"0"-101"0,0 0-37 16,0 0-13-1,0 0-17-15,-117-10-3 0,85 37 4 16,5 5-2-16,10 4-7 16,7 1 4-16,10 1 1 15,0 0-1-15,15-6-2 16,13-5-1-16,7-4-2 16,10-8-6-16,8-5-28 15,10-5-49-15,2-5-92 16,1-15-293-16</inkml:trace>
  <inkml:trace contextRef="#ctx0" brushRef="#br0" timeOffset="-185851.37">34339 4490 831 0,'0'0'129'16,"0"0"-44"-16,0 0-29 15,0 0-4-15,0 0-22 16,0 0-24-16,-18 13-4 15,13 28-1-15,5 16 6 16,0 9 0-16,16-1 0 16,4 0-6-16,-3-7-1 15,-11-8-2-15,-6-6-53 16,-13-6-43-16,-28-14-63 16,-10-13-296-16</inkml:trace>
  <inkml:trace contextRef="#ctx0" brushRef="#br0" timeOffset="-184821.45">34079 4878 643 0,'0'0'235'0,"0"0"-101"16,0 0-105-16,0 0-6 15,102-85-21-15,-54 77 0 16,8 1-2-16,1 0 0 15,1 2-2-15,-6-3 1 16,-11 1-9-16,-4-1 2 16,-16 1 2-16,-10 1 6 0,-7 2-1 15,-4-2 1-15,0 1 3 16,0-1 4-16,0 4 5 16,0 2-1-16,0 0 5 15,0 0-6-15,0 0-10 16,0 0-3-16,0 0 0 15,0 0-5-15,2 19 5 16,-2 6 3-16,0 4 3 16,0 4 16-16,0-2 4 15,0 3-16-15,4-6-3 16,1-4 7-16,4-7-6 0,2-6-5 16,5-5 4-16,9-3 2 15,3-3-6-15,8 0-17 16,0-22-23-1,-1-6 9-15,-7-8 5 0,-6-1-3 16,-8 3 10-16,-8 9 19 16,-6 8 2-16,0 8 48 15,0 6 18-15,0 3-16 16,0 0-37-16,0 0-11 16,0 0-4-16,0 12-2 15,0 8 2-15,-1 1 1 16,1-3-1-16,0-1 0 15,12-4 0-15,16-3-7 16,12-3-3-16,15-7-12 16,7 0-35-16,8 0-18 0,2-3-8 15,-7-17 19-15,-10-2 34 16,-20-1 30 0,-13 2 7-16,-22 2 78 15,0 4 7-15,-33 0-64 0,-12 2-16 16,-7 6 3-16,4 6 7 15,6 1-5-15,12 0-11 16,9 0-3-16,9 7-3 16,7 0-4-16,5-2-27 15,2 2-10-15,31-2 15 16,10-1 16-16,14-4-23 16,1 1-54-16,-7 0-4 0,-9 1 44 15,-7 5 41-15,-11-2 6 16,0-1 29-16,-8-3 16 15,-4-1 14-15,7 0-16 16,-4 0-10-16,6-15-24 16,6-11-9-16,3-4-3 15,2-10-1-15,-7 2 2 16,-4-5 2-16,-10-2 45 16,-11 5 60-16,0 2-30 15,0 13-16-15,-1 8 0 16,-4 14-20-16,1 3-14 15,3 0-13-15,-3 0-12 16,-6 14-8-16,-1 20-4 16,0 12 10-16,1 14 1 0,10 5-1 15,0 2 2-15,13-3-1 16,10-5-12-16,0-10-46 16,0-8-40-16,-1-21-120 15,-2-19-356-15</inkml:trace>
  <inkml:trace contextRef="#ctx0" brushRef="#br0" timeOffset="-184571.77">36138 4128 1028 0,'0'0'129'0,"0"0"-129"0,0 0-23 15,0 0 23-15,125 141 16 16,-75-50 11-16,-9 17 7 16,-15 6-21-16,-17 6-5 15,-9 5-1-15,-18-1-1 16,-24-5-5-16,-22-7 4 16,-29-5-5-16,-27-10-30 15,-23-12-93-15,-14-21-48 16,5-40-362-16</inkml:trace>
  <inkml:trace contextRef="#ctx0" brushRef="#br0" timeOffset="-182835.45">31801 5187 516 0,'0'0'98'0,"0"0"-98"16,0 0-6-16,0 0 6 16,0 0 0-16,0 0 6 15,10 107-5-15,-10-77 0 16,0 6-1-16,0 4-1 16,-15 10 1-16,-3 0-96 0</inkml:trace>
  <inkml:trace contextRef="#ctx0" brushRef="#br0" timeOffset="-182664.09">31640 6211 483 0,'0'0'33'0,"0"0"-33"0,0 0-1 16,0 0-5-16,0 0-17 15,0 0-1-15,53 122-15 16,-65-81-86-16</inkml:trace>
  <inkml:trace contextRef="#ctx0" brushRef="#br0" timeOffset="-182425.58">31594 6878 304 0,'0'0'58'0,"0"0"47"16,0 0-86-16,0 0-10 15,0 0 2-15,0 0-9 16,1 68-2-16,3-41-1 0,-4 3 0 16,0 2-6-1,0 0-5-15,0-4 10 0,0-2 0 16,-11 1 2-1,-4-3 0-15,-6-6-171 0</inkml:trace>
  <inkml:trace contextRef="#ctx0" brushRef="#br0" timeOffset="-181593.56">31639 7305 314 0,'0'0'45'15,"0"0"38"-15,0 0-26 16,0 0 7-16,0 0-20 16,0 0-1-16,8 13-11 15,0-11-10-15,-5 3-11 16,2-2-1-16,-5 2-8 0,0 1 2 16,0-2 5-1,0-2 9-15,0-2 20 16,0 0 8-16,0 0 11 15,0 0-2-15,0-8-22 0,-2-6-18 16,-1 0-13-16,1 5 4 16,2 0 0-16,-1 6-6 15,1 1-1-15,0 2-25 16,0 0-51-16,0 0-124 16,0 10-44-16</inkml:trace>
  <inkml:trace contextRef="#ctx0" brushRef="#br0" timeOffset="-180122.96">29774 8906 572 0,'0'0'58'0,"0"0"14"15,0 0-16-15,0 0-5 16,0 0-12-16,0 0-7 15,11-23-15-15,-11 23-15 16,0 0-2-16,0 10-2 16,0 16 2-16,0 11 0 15,0 6 0-15,-5 2 0 16,1-1 0-16,3-7 0 0,1-5 0 16,0-9 1-16,0-8-1 15,0-8-1-15,0-5-3 16,0-2 3-16,6 0-1 15,13 0 2-15,7-7 3 16,1-3 0-16,6-1-3 16,1 2 0-16,-1 2 0 15,-3-2-54-15,-5-5-146 16</inkml:trace>
  <inkml:trace contextRef="#ctx0" brushRef="#br0" timeOffset="-179943.96">29895 9014 931 0,'0'0'58'16,"0"0"13"-16,0 0-58 0,0 0-11 16,0 0-2-16,-4-97-20 15,33 79-62-15,8-5-57 16,8-4-108-16</inkml:trace>
  <inkml:trace contextRef="#ctx0" brushRef="#br0" timeOffset="-178405.45">32321 5569 113 0,'0'0'11'16,"0"0"-11"-16,0 0 23 15,0 0 54-15,0 0 37 16,0 0-10-16,0 0-50 16,0 0 15-16,0 0-27 15,0 0-4-15,0 0 13 0,0 0-11 16,0 0-27-1,0 0-10-15,0 2-3 0,0 0-2 16,0 1 2-16,0-2-1 16,0 2 1-16,0-1 0 15,0-2 0-15,0 0 0 16,0 0 4-16,-4-2 0 16,4-7 1-16,0 0 4 15,0 2 7-15,0 2-11 16,0 3-1-16,4 1-3 15,-4 1 0-15,0 0 3 16,0 0-2-16,0 0-2 16,0 0-1-16,0 0 1 15,0 7 0-15,0-2 0 0,0 0 1 16,0-1-1-16,0-4 0 16,0 0 1-16,0 0 7 15,0 0-4-15,0 0 7 16,0 1-1-16,-5 3-10 15,-9 3-1-15,3 2-53 16,5 0-65-16,1-1-50 16</inkml:trace>
  <inkml:trace contextRef="#ctx0" brushRef="#br0" timeOffset="-175355.89">31865 5282 331 0,'0'0'47'0,"0"0"21"16,0 0-49-16,0 0-15 15,0 0-1-15,0 0-3 16,0 0-5-16,1-11-36 16,-1 16 25-16,0 6 13 15,0-1-33-15,-1 4-60 0,-1-1-11 16,-2-1-11 0</inkml:trace>
  <inkml:trace contextRef="#ctx0" brushRef="#br0" timeOffset="-171641.14">32482 5923 294 0,'0'0'172'16,"0"0"-131"-16,0 0-1 16,0 0 54-16,0 0 36 15,0 0-44-15,0 0-28 16,0 0-17-16,0 0-6 15,0 0-9-15,0 0 2 16,0 0-9-16,0 0-2 0,0 0-3 16,0 0 3-16,0 0-8 15,0 0-2-15,0-9-7 16,-9 0 0-16,3 2-1 16,-3-4 1-1,2 1 0-15,-1-3 0 0,-1 1 1 16,2 0-2-16,-1-1 2 15,5 1-1-15,-2-2 0 16,-2 0 1-16,1 0-1 16,-4 0 0-16,0 4 1 15,0-3-1-15,-1 1-1 16,0 0-2-16,-8 2 0 16,4-2 0-16,0 2-3 0,3 2-3 15,-3-3 1-15,0 4-17 16,0-3 1-16,-2 0-7 15,1-2 20-15,5 0 6 16,-4 0 2-16,6-1 3 16,-3 1-1-16,-3-2 1 15,-5 2-5-15,-1 0-34 16,-4 2-11-16,2 1-6 16,-2-1-3-16,8 2 18 15,3-2 27-15,4-1 14 16,4 0 0-16,-1 2 3 15,2 0 17-15,5 2 16 16,-3 2-20-16,3 0-5 16,-4-2 6-16,4 0 9 15,-1 0-5-15,-1 1-5 0,2 0-8 16,-1 1 1-16,-3-2-3 16,1 5 3-16,3-4-1 15,-2 2-4-15,1 2 2 16,1-2-3-16,-2 1 2 15,-1 1 16-15,3 0-5 16,0 2-13-16,0 0 5 16,0 0-8-16,0 0 0 15,0 0 0-15,0 0-1 16,0 0-6-16,0 0-1 16,0 9 4-16,0 11 3 15,0 5 0-15,5 5 0 16,1 1 1-16,2 1 0 0,-1-2 3 15,-4-2-2-15,-1-2-1 16,-2-8-4-16,0 0 4 16,0-7 0-16,0-2 0 15,0-4 4-15,0-4-4 16,0 1 0-16,0-2 0 16,0 0 3-16,0 0 0 15,0 0 8-15,0 0-10 16,0 0 2-16,-8-10-3 15,3-4 0-15,-2-6 1 0,4-3 1 16,0-5-2 0,-2-1 4-16,0-2-4 0,0 4 0 15,0 7 1 1,4 4 18-16,-3 5 6 0,4 4-14 16,0 4-6-16,0 1 2 15,0-1-3-15,0 1 1 16,13 2-5-16,20 0-2 15,15 0-3-15,3 17 4 16,3 8-38-16,-9 0-52 16,-8 0-70-16,-9-9-153 15</inkml:trace>
  <inkml:trace contextRef="#ctx0" brushRef="#br0" timeOffset="-168617.93">31266 4548 300 0,'0'0'102'0,"0"0"-80"16,0 0-19-16,0 0-2 15,0 0 37-15,0 0 36 16,0 0-13-16,0 3-12 16,0-3 33-16,0-3-33 15,0-6-12-15,0 0-3 16,0-2-15-16,0 3-7 15,0 2-11-15,0-1-1 16,0 4 0-16,0 3 0 16,0 0-18-16,-4 0-24 15,-2 0-95-15,-6 10-5 16,0-1-37-16</inkml:trace>
  <inkml:trace contextRef="#ctx0" brushRef="#br0" timeOffset="-167242.31">31266 4530 122 0,'0'0'102'0,"0"0"-66"16,0 0-35-16,0 0 15 16,0 0 14-16,0 0-4 15,10 12-3-15,-9-12-13 16,0 0 11-16,2 0 31 15,-2 0 10-15,4 0 30 16,-3 0-55-16,2 0-11 16,-3-8 32-16,2 0-33 15,-2-3 24-15,-1 1-42 16,0 0-4-16,0 2 1 16,0 1 0-16,0-2-2 15,0 4-1-15,0-2-1 0,0 3 1 16,-1-2 1-16,-4 1 0 15,0 3 1-15,-1 2-3 16,-3 0-1-16,3 0 1 16,-6 0 0-16,-3 0 0 15,0 0 0-15,0 0-3 16,0 0-4-16,3 6 5 16,0-2 0-16,4 0 0 15,-2-2 0-15,5-1 0 16,-1 3 2-16,6-3 0 15,-5 1 0-15,2 2-1 16,2-3-1-16,-3 3 1 16,2 1 1-16,2 0 0 15,-4 4-4-15,3-1 4 0,-4 4 0 16,-1 0 0-16,1 1 0 16,-3 1 0-16,6 2 0 15,0-3 0-15,-1 3 0 16,3-4 0-16,0 0 4 15,0-1-4-15,0-2 3 16,0-3-3-16,3 1 1 16,1-5-1-16,4 0 4 15,-2-1-2-15,5 1-1 16,0-2 0-16,4 0 1 0,-1 0 1 16,2 0-3-1,-1 0 2-15,-2-3-2 0,0-1 0 16,-1-3 1-16,-1 2 1 15,-2-3 6-15,1-1-3 16,-3-1 14-16,2-2 8 16,-3-1-19-16,0-2-6 15,-1-1 4-15,3 0-6 16,-3 2 1-16,-3-1-1 16,2 3 0-16,0 4 2 15,-4 1 0-15,0 1 0 16,0 0 4-16,0 1-1 15,-8 2 4-15,-4 1-9 0,-4 2 0 16,-4 0 0-16,3 0 0 16,-3 0-4-1,2 17-11-15,0 3-81 0,2 0-104 16</inkml:trace>
  <inkml:trace contextRef="#ctx0" brushRef="#br0" timeOffset="-160678.25">31833 7536 458 0,'0'0'14'0,"0"0"50"15,0 0 21-15,0 0-57 16,0 0 1-16,0 0 15 16,26-81 29-16,-26 75-41 15,0 3-29-15,0 1 7 16,0 2 6-16,0 0-12 15,0 0-2-15,0 0-2 16,-15 0-1-16,-3 5 0 0,-5 7 1 16,-4 2-1-16,0-1 1 15,1 3 0-15,-3 0 0 16,6-2 0-16,2-1 0 16,10-5 1-16,2-2-1 15,6-5 2-15,0 1 2 16,3-2 18-16,0 0-1 15,0 0 13-15,0 0 4 16,0 0-13-16,0-7-23 16,0 0 7-16,0 2 11 15,0 0-1-15,0-1-6 16,0 3-7-16,0-1 5 16,0 1-7-16,0-1 0 0,0 1-1 15,0-2-3-15,0 1 0 16,0-3 0-16,0 0 0 15,0 0 0-15,3 0 1 16,0-1 2-16,2-3 1 16,0-1 0-16,0 0 4 15,3-3-3-15,0 2 4 16,-3-4 6-16,0 1-10 16,3-3 5-16,-1-3-7 15,0 2 4-15,-2 1-4 16,0 4 7-16,-3 3-6 15,1 4 4-15,-2-1-6 16,3 2-2-16,-4 0 1 16,5-2-1-16,-4 2-1 15,3-2 1-15,-3 0 0 0,0-3 1 16,-1-3-1-16,0-2 0 16,0-2 0-16,0-1 0 15,0 0 0-15,0-3 0 16,0 2 0-16,0-1 0 15,4 4 0-15,1-1 0 16,1 2 0-16,-1-2 0 16,1 1 0-16,-1-1 0 15,3-4 0-15,-3-2 0 16,-1-2-1-16,1-4 1 0,-2 2 0 16,4 1-1-16,-4 4 1 15,2 4 0-15,-1 3 0 16,-3 2 0-16,1 3 0 15,-1 0 0-15,1-1 0 16,-2 3-1-16,2-1 1 16,1-1 0-16,-3-2 1 15,5-5-1-15,-3-1 0 16,3-4 0-16,-2-1 0 16,-1-3 0-16,-1 2 0 15,3 1 0-15,-4 1 0 16,0 3 1-16,0 1-1 15,0-1-4-15,0 4 4 16,0-5 4-16,5 2-4 0,-4-2 1 16,0 0-4-16,2-1 3 15,-2-2 0-15,3-1 0 16,-4-6 1-16,0-2 2 16,0-1-3-16,0-1 2 15,0 8-2-15,0 6 1 16,0 7 3-16,0 1 4 15,0 4-6-15,0-2 0 16,2-1 0-16,1-1-1 16,-3 0 1-16,1 0 5 15,-1-2 4-15,1-2-1 16,-1-4 6-16,4-1-3 16,-4-4-10-16,0-3-2 15,0-1-1-15,0 0-1 0,0 1 1 16,0 7 0-16,0-2 1 15,0 4 0-15,0 1-1 16,0-1 2-16,0 5-2 16,0 0 5-16,0 0-3 15,0 0-1-15,0 0-1 16,0-4 0-16,0 1-1 16,0 0 2-16,0-4 0 15,0 1-1-15,0 1 0 16,0 3 0-16,0-2-1 15,0 3 2-15,0 2-1 16,0 1 0-16,0 1 0 16,0-2 0-16,0-2 0 15,0-2 0-15,0-1 0 0,0 1-2 16,0-2 1-16,0 2 1 16,0 4 0-16,0 0 0 15,4 5-3-15,-4-1 3 16,1 6 4-16,-1 0-4 15,0 1 0-15,0 1 0 16,0 0 0-16,0 2 0 16,0-2 0-16,0 2 0 15,0-2 0-15,0 1 0 16,0 0 0-16,0-1 1 0,0 3-1 16,0-2 0-16,0 2 0 15,0 0 0 1,0 0 0-16,0 0-2 0,0 0 1 15,0 0 1-15,0 0-1 16,-1 0 1-16,-7-2-5 16,1 0 5-16,-6 1-1 15,-3 1 1-15,-2-2 0 16,-3 2-5-16,-4 0 4 16,-2 0-2-16,-3 0 0 15,-3 0-1-15,-2 0-5 16,4-2 3-16,0-2 6 15,5 4-1-15,1-3 0 0,2 1 0 16,3 0 0 0,-1 2 1-16,0 0-1 0,-3 0 1 15,2 0-2-15,0 0 1 16,-1 0 0-16,0 0 1 16,-1 0-1-16,6 0 0 15,-4 0-1-15,2 0 2 16,2 0 1-16,-4 0-1 15,1-5 0-15,-4 3 0 16,3 2 0-16,-3-3 0 16,-1 1 0-16,-2 2-1 15,2-3 1-15,0 3 0 16,1 0 0-16,0 0-1 16,4 0 1-16,-1 0 0 15,-3 0 1-15,3 0-1 16,-3 0 0-16,-1 0 2 0,-4 0-2 15,0 0 0-15,-3 0-1 16,1 0 1-16,1 0 0 16,-1 0 1-16,4 0-1 15,4 0 0-15,4 0 0 16,0 0-2-16,4 0 0 16,-6 0 4-16,1 0-4 15,1 0 4-15,-1 0-2 16,-3 0 0-16,6 0 0 15,-5 0 0-15,1 3 0 16,2 1 0-16,2-1-1 16,-2-1 1-16,-1 1 0 0,-3 1 0 15,-4-1 0-15,1 3 0 16,-1-3 0-16,0-1 0 16,-2 2 0-16,3-3 1 15,-2 1-2-15,0 0 2 16,1 0-2-16,-4-1 1 15,1-1 0-15,-3 2 0 16,3-2 1-16,-4 0-1 16,3 0 1-16,1 0-1 15,-1 0-1-15,4 0 1 16,1 0 0-16,5 0-1 16,1 0 1-16,-3 0 0 15,-4 1 0-15,2 2 0 0,-6 0 0 16,-2 1-1-1,2-2 1-15,-5 0 0 0,2 2-1 16,-3-3 1-16,2 1 0 16,4-2 0-16,1 2 0 15,7-2 0-15,-3 0 0 16,4 0 0-16,-2 0 0 16,2 1-2-16,0-1 2 15,1 2-4-15,-3 0 1 16,0 1 2-16,-1 1-4 15,-1-1 2-15,-4 2 1 16,0 0 0-16,-4 0 1 0,3 0 0 16,4 0 1-16,1 0-1 15,3 1 1-15,4-2 1 16,4-2-1-16,2 1 0 16,1 1 0-16,-2-2 0 15,-1-1 0 1,-10 1 0-16,-3 1 0 0,1 3 0 15,-6-1-3-15,8 0 3 16,3 1 1-16,9-5-1 16,8 1 2-16,2-2-2 15,4 2 0-15,0 0 0 16,0-2-2-16,0 1 0 16,0-1 1-16,0 0 0 0,0 2 1 15,0-2 0 1,0 0 0-16,0 0-1 0,0 0 1 15,0 4-1-15,0-3-2 16,0 5 1-16,0-3 2 16,10 7-3-16,0-3 3 15,4-1 0-15,-1 0 0 16,5-2 0-16,9 1 0 16,0 1 0-16,8-3 0 15,4-3 0-15,2 0 3 16,-1 0-2-16,-3 0-1 15,-2 0 0-15,-1 0-3 16,-5 0 2-16,2 0 1 0,5 0 0 16,5 0 0-16,8 0 0 15,7 0-1 1,-2 0 1-16,6 0 1 0,-3 0-1 16,1 2-3-16,-1 1 1 15,2 1 1-15,-2-1 0 16,3-1 1-16,-7-1-1 15,-5-1 1-15,2 0 1 16,2 0-1-16,0 0 2 16,5 2-1-16,5 2 2 15,-4-3-3-15,0 3-1 16,0 0 1-16,-3 0 0 0,-2-1 1 16,-6 1-1-1,-7-2 0-15,-4-2 2 0,-2 0-2 16,0 0 0-16,2 0 2 15,2 0-2-15,4 0 0 16,5 0 0-16,5-6 0 16,0 2 0-16,-2-2 0 15,-6 1-2-15,-9 2 2 16,-5-1 3-16,-7 1-2 16,1 0-1-16,-8 1 0 15,1-2 0-15,3-1-1 16,2-2 0-16,4 1 2 15,3-4 1-15,-2 1-2 16,1 1 1-16,-8 0-1 0,1-3 0 16,-6 6 0-16,0-2 0 15,4-2 0-15,-5 4 0 16,1-2 0-16,-1 2-1 16,6 3 1-16,0-3 0 15,2 3-5-15,0 0 0 16,-3-2-1-16,-2 3 4 15,-3-4 1-15,-1 2-1 16,-2 0 2-16,-1 1 0 16,4-1 1-16,-3-1-2 15,4 1 0-15,0-2-2 16,1 2-5-16,-1 1 0 16,-5 0 5-16,5 2-1 15,-4 0 1-15,4 0-3 16,1 0-4-16,4 0 0 0,3 0-3 15,2 0-5-15,2 0 5 16,1 0-2-16,3 0 3 16,-7 0 3-16,-3 0 2 15,-6 0 7-15,-9 0 1 16,-2 0 0-16,-4 0 1 16,0 0 10-16,0 0 1 15,0 0-7-15,0 0-6 16,1 0-1-16,3 0-2 15,-2 0 2-15,3 0-1 16,-1 0 2-16,0 0 0 0,-4 0 1 16,0 0 3-16,0 0 21 15,0 0-5-15,0 0-17 16,0 0-3-16,0 0-1 16,0 0 0-16,0 0-3 15,0 4-7-15,0 5 10 16,1 3 1-16,-1 3-2 15,0 1 2-15,0 3 0 16,0 6 0-16,0-4-2 16,0 3 3-16,0 0-1 15,0 0 1-15,0 0-1 16,0-1 0-16,0 0 0 0,0-1 0 16,0 0 0-1,0-2 0-15,0 4 2 0,0-1-2 16,0 1 1-16,-5 1-2 15,1 0 1-15,2-1 0 16,-1-1 0-16,1-2 0 16,-2 2 0-16,0 1 0 15,2-2 0-15,1-2 0 16,-3 1 0-16,4 0 0 16,0 4-1-16,0-1 1 15,0 0 0-15,0-2 1 16,0-2-1-16,0-2 0 0,-4 0 0 15,3-2 0 1,1 2 0-16,0 0-1 0,0-3 2 16,0 3-2-16,0 2 1 15,0 4 0-15,0 2 0 16,0-1-2-16,-1-2 4 16,-2-2-1-16,2-3-1 15,0 1 0-15,1-4 0 16,0 3 1-16,0-4 5 15,0 3 0-15,6 3-3 16,3 0-2-16,-6-1 0 16,5-3 4-16,-8 3-4 15,0 0-1-15,0-2 1 16,0 1-3-16,0 0 4 16,0-3-3-16,0 2 2 15,0-1-1-15,0 1 1 0,0-1 0 16,0 3-1-16,0 0-2 15,0 2 2-15,0-2 0 16,0 1 1-16,0 2-1 16,0 0 3-16,0 0-3 15,0 1-2-15,0-4 2 16,0-3 5-16,-4 0-5 16,0-3 0-16,3 3-1 15,1-4 3-15,0-1-2 16,0 1 0-16,-1 5 0 15,0-2-1-15,-3 3 0 0,-1-4-1 16,1 3 4 0,-2 0 0-16,0 1-2 0,-3 4-3 15,-1 1 3-15,2 1 1 16,0-4 1-16,1 1-2 16,4-3 0-16,0 3-3 15,1 2 5-15,-5 6-2 16,1 1 0-16,1 3 0 15,0 3 0-15,0-2 1 16,5 0-1-16,0-2 1 16,0-7-1-16,0-3 0 15,0-3 0-15,0-3 1 16,0-6-1-16,0-3 0 0,0-1 0 16,0-5-1-1,0-1-8-15,0 0-39 0,0 0-46 16,-3-8-30-16,-5-23-443 15</inkml:trace>
  <inkml:trace contextRef="#ctx0" brushRef="#br0" timeOffset="-158744.1">32337 3496 515 0,'0'0'114'15,"0"0"-1"-15,0 0-60 16,0 0-15-16,0 0-1 16,-50-87 17-16,43 83-8 15,3 1-10-15,1 3-22 16,-5 0-10-16,-2 14-4 16,-8 20-3-16,-6 14 3 0,-1 10 0 15,7 3 1 1,1 1 3-16,12-3-4 15,5-3 0-15,0-2-2 0,17-9 0 16,14-5 0-16,8-8-2 16,12-12-29-16,10-11-17 15,8-9-67-15,2-17-180 16</inkml:trace>
  <inkml:trace contextRef="#ctx0" brushRef="#br0" timeOffset="-158545.76">32679 3578 747 0,'0'0'79'0,"0"0"-76"0,0 0-3 15,0 0 0-15,0 0 1 16,0 0 25-16,-29 12 15 16,28 7-21-16,1 1-13 15,0 3-2-15,0-2-4 16,0-1-1-16,9-5-37 15,-8-10-83-15,-1-5-125 16</inkml:trace>
  <inkml:trace contextRef="#ctx0" brushRef="#br0" timeOffset="-158345.07">32573 3229 850 0,'0'0'62'16,"0"0"-43"-16,0 0-2 16,0 0 2-16,0 0-19 15,0 0 0-15,-7-23-3 16,22 23-37-16,13 9-19 16,11-2-80-16,3-7-145 15</inkml:trace>
  <inkml:trace contextRef="#ctx0" brushRef="#br0" timeOffset="-157276.76">33086 3110 649 0,'0'0'124'0,"0"0"-67"16,0 0 34-16,0 0-31 15,0 0-55-15,0 0-5 16,30 40-4-16,-17 20 4 16,2 8 21-16,-4 6 36 15,-1-7-47-15,-5-8-10 0,-1-8 0 16,-4-11 0 0,0-9 1-16,0-9-1 15,0-8-2-15,-4-5 2 16,3-5-7-16,1-4-9 0,0 0-9 15,0-7 22-15,0-16-11 16,8-10-34-16,-1-2 25 16,-6 1 21-16,-1 6 2 15,0 7 0-15,-20 6 15 16,-11 8-5-16,-8 6-8 16,-8 1-2-16,0 0-1 15,4 13 1-15,9 5 14 16,13 0 1-16,9 3-10 15,9-2 1-15,3 0 2 0,3-3-5 16,24 0 3-16,10-6-6 16,16-3 3-16,9-7-3 15,5 0-13-15,5-2-9 16,-7-18-25-16,-1-4-17 16,-11-5-43-16,-12 1 2 15,-10 4 80-15,-17-1 25 16,-6 8 7-16,-8 2 61 15,0 3 51-15,-10 4-35 16,-12 1-34-16,-8 3-23 16,4 4-9-16,-4 0 4 15,13 0-12-15,2 5-9 16,10 4-1-16,5-1 0 0,0 2 0 16,5-1-2-16,27 0-2 15,13-4 4 1,18-5-5-16,9 0-35 0,8-5-17 15,-6-16-40-15,-12-1-13 16,-13-3 74-16,-22 3 36 16,-13 2 35-16,-14 5 44 15,0 5 27-15,-5 3-70 16,-20 3-15-16,-1 4-19 16,-1 0 2-16,3 0 2 15,9 4-5-15,5 6-1 16,8-1 0-16,2-1 0 15,0-3 0-15,8-1-2 16,21-4-4-16,12 0 1 0,15 0-22 16,1-9-31-16,2-6-23 15,-2-2 3-15,-7-2 25 16,-11-5 33-16,-9-3 20 16,-10-6 6-16,-9-4 20 15,-3-9 4-15,-6-3-8 16,-2 1 0-16,0 2 10 15,0 7 14-15,-10 9 30 16,-3 5-21-16,3 9 1 16,2 8-30-16,4 7 2 15,3 1 12-15,1 2-40 16,-5 28-7-16,0 12 7 16,5 20 2-16,0 10 16 15,4 8-10-15,15 5 15 16,9-3-18-16,4-6-5 0,-1-7 0 15,1-12-66-15,1-14-45 16,-3-23-99-16</inkml:trace>
  <inkml:trace contextRef="#ctx0" brushRef="#br0" timeOffset="-157010.28">34818 2767 851 0,'0'0'42'0,"0"0"42"16,0 0-16-16,0 0-56 15,0 0-9-15,154 93 19 16,-81 5 40-16,9 26-19 16,-9 14-37-16,-17 12 13 15,-24-1-19-15,-32-9 0 16,-25-12 0-16,-49-14-9 15,-35-12-27-15,-26-16-46 16,-18-14-26-16,-1-26-80 16,6-32-295-16</inkml:trace>
  <inkml:trace contextRef="#ctx0" brushRef="#br0" timeOffset="-156281.26">32669 3522 377 0,'0'0'81'15,"0"0"-69"-15,0 0-12 16,0 0-8-16,0 0 7 15,16 88 1-15,-11-49 0 16,-5-6-245-16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28B20-3E44-49EF-B372-230585918C02}" type="datetimeFigureOut">
              <a:rPr lang="en-IN" smtClean="0"/>
              <a:pPr/>
              <a:t>23-08-2021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9263" y="685800"/>
            <a:ext cx="59594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53669-9CDC-4BEB-A9A9-BFA2545AE0EB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3669-9CDC-4BEB-A9A9-BFA2545AE0EB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3669-9CDC-4BEB-A9A9-BFA2545AE0EB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437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153669-9CDC-4BEB-A9A9-BFA2545AE0EB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135" y="2573771"/>
            <a:ext cx="12241530" cy="17759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270" y="4694926"/>
            <a:ext cx="10081260" cy="211731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8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96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445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92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40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8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37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853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74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23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41305" y="331791"/>
            <a:ext cx="3240405" cy="70692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90" y="331791"/>
            <a:ext cx="9481185" cy="70692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5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0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643" y="5323985"/>
            <a:ext cx="12241530" cy="1645525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643" y="3511606"/>
            <a:ext cx="12241530" cy="181237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8172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29634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4451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92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4086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8903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3720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853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8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90" y="1933205"/>
            <a:ext cx="6360795" cy="54678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0915" y="1933205"/>
            <a:ext cx="6360795" cy="54678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5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1854573"/>
            <a:ext cx="6363296" cy="772898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8172" indent="0">
              <a:buNone/>
              <a:defRPr sz="2800" b="1"/>
            </a:lvl2pPr>
            <a:lvl3pPr marL="1296345" indent="0">
              <a:buNone/>
              <a:defRPr sz="2600" b="1"/>
            </a:lvl3pPr>
            <a:lvl4pPr marL="1944517" indent="0">
              <a:buNone/>
              <a:defRPr sz="2300" b="1"/>
            </a:lvl4pPr>
            <a:lvl5pPr marL="2592690" indent="0">
              <a:buNone/>
              <a:defRPr sz="2300" b="1"/>
            </a:lvl5pPr>
            <a:lvl6pPr marL="3240862" indent="0">
              <a:buNone/>
              <a:defRPr sz="2300" b="1"/>
            </a:lvl6pPr>
            <a:lvl7pPr marL="3889035" indent="0">
              <a:buNone/>
              <a:defRPr sz="2300" b="1"/>
            </a:lvl7pPr>
            <a:lvl8pPr marL="4537207" indent="0">
              <a:buNone/>
              <a:defRPr sz="2300" b="1"/>
            </a:lvl8pPr>
            <a:lvl9pPr marL="5185380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90" y="2627470"/>
            <a:ext cx="6363296" cy="4773559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315915" y="1854573"/>
            <a:ext cx="6365796" cy="772898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8172" indent="0">
              <a:buNone/>
              <a:defRPr sz="2800" b="1"/>
            </a:lvl2pPr>
            <a:lvl3pPr marL="1296345" indent="0">
              <a:buNone/>
              <a:defRPr sz="2600" b="1"/>
            </a:lvl3pPr>
            <a:lvl4pPr marL="1944517" indent="0">
              <a:buNone/>
              <a:defRPr sz="2300" b="1"/>
            </a:lvl4pPr>
            <a:lvl5pPr marL="2592690" indent="0">
              <a:buNone/>
              <a:defRPr sz="2300" b="1"/>
            </a:lvl5pPr>
            <a:lvl6pPr marL="3240862" indent="0">
              <a:buNone/>
              <a:defRPr sz="2300" b="1"/>
            </a:lvl6pPr>
            <a:lvl7pPr marL="3889035" indent="0">
              <a:buNone/>
              <a:defRPr sz="2300" b="1"/>
            </a:lvl7pPr>
            <a:lvl8pPr marL="4537207" indent="0">
              <a:buNone/>
              <a:defRPr sz="2300" b="1"/>
            </a:lvl8pPr>
            <a:lvl9pPr marL="5185380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315915" y="2627470"/>
            <a:ext cx="6365796" cy="4773559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6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43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54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1" y="329872"/>
            <a:ext cx="4738093" cy="1403875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0704" y="329873"/>
            <a:ext cx="8051006" cy="7071157"/>
          </a:xfrm>
        </p:spPr>
        <p:txBody>
          <a:bodyPr/>
          <a:lstStyle>
            <a:lvl1pPr>
              <a:defRPr sz="45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91" y="1733748"/>
            <a:ext cx="4738093" cy="5667282"/>
          </a:xfrm>
        </p:spPr>
        <p:txBody>
          <a:bodyPr/>
          <a:lstStyle>
            <a:lvl1pPr marL="0" indent="0">
              <a:buNone/>
              <a:defRPr sz="2000"/>
            </a:lvl1pPr>
            <a:lvl2pPr marL="648172" indent="0">
              <a:buNone/>
              <a:defRPr sz="1700"/>
            </a:lvl2pPr>
            <a:lvl3pPr marL="1296345" indent="0">
              <a:buNone/>
              <a:defRPr sz="1400"/>
            </a:lvl3pPr>
            <a:lvl4pPr marL="1944517" indent="0">
              <a:buNone/>
              <a:defRPr sz="1300"/>
            </a:lvl4pPr>
            <a:lvl5pPr marL="2592690" indent="0">
              <a:buNone/>
              <a:defRPr sz="1300"/>
            </a:lvl5pPr>
            <a:lvl6pPr marL="3240862" indent="0">
              <a:buNone/>
              <a:defRPr sz="1300"/>
            </a:lvl6pPr>
            <a:lvl7pPr marL="3889035" indent="0">
              <a:buNone/>
              <a:defRPr sz="1300"/>
            </a:lvl7pPr>
            <a:lvl8pPr marL="4537207" indent="0">
              <a:buNone/>
              <a:defRPr sz="1300"/>
            </a:lvl8pPr>
            <a:lvl9pPr marL="51853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6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2854" y="5799614"/>
            <a:ext cx="8641080" cy="68467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22854" y="740295"/>
            <a:ext cx="8641080" cy="4971098"/>
          </a:xfrm>
        </p:spPr>
        <p:txBody>
          <a:bodyPr/>
          <a:lstStyle>
            <a:lvl1pPr marL="0" indent="0">
              <a:buNone/>
              <a:defRPr sz="4500"/>
            </a:lvl1pPr>
            <a:lvl2pPr marL="648172" indent="0">
              <a:buNone/>
              <a:defRPr sz="4000"/>
            </a:lvl2pPr>
            <a:lvl3pPr marL="1296345" indent="0">
              <a:buNone/>
              <a:defRPr sz="3400"/>
            </a:lvl3pPr>
            <a:lvl4pPr marL="1944517" indent="0">
              <a:buNone/>
              <a:defRPr sz="2800"/>
            </a:lvl4pPr>
            <a:lvl5pPr marL="2592690" indent="0">
              <a:buNone/>
              <a:defRPr sz="2800"/>
            </a:lvl5pPr>
            <a:lvl6pPr marL="3240862" indent="0">
              <a:buNone/>
              <a:defRPr sz="2800"/>
            </a:lvl6pPr>
            <a:lvl7pPr marL="3889035" indent="0">
              <a:buNone/>
              <a:defRPr sz="2800"/>
            </a:lvl7pPr>
            <a:lvl8pPr marL="4537207" indent="0">
              <a:buNone/>
              <a:defRPr sz="2800"/>
            </a:lvl8pPr>
            <a:lvl9pPr marL="518538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22854" y="6484292"/>
            <a:ext cx="8641080" cy="972355"/>
          </a:xfrm>
        </p:spPr>
        <p:txBody>
          <a:bodyPr/>
          <a:lstStyle>
            <a:lvl1pPr marL="0" indent="0">
              <a:buNone/>
              <a:defRPr sz="2000"/>
            </a:lvl1pPr>
            <a:lvl2pPr marL="648172" indent="0">
              <a:buNone/>
              <a:defRPr sz="1700"/>
            </a:lvl2pPr>
            <a:lvl3pPr marL="1296345" indent="0">
              <a:buNone/>
              <a:defRPr sz="1400"/>
            </a:lvl3pPr>
            <a:lvl4pPr marL="1944517" indent="0">
              <a:buNone/>
              <a:defRPr sz="1300"/>
            </a:lvl4pPr>
            <a:lvl5pPr marL="2592690" indent="0">
              <a:buNone/>
              <a:defRPr sz="1300"/>
            </a:lvl5pPr>
            <a:lvl6pPr marL="3240862" indent="0">
              <a:buNone/>
              <a:defRPr sz="1300"/>
            </a:lvl6pPr>
            <a:lvl7pPr marL="3889035" indent="0">
              <a:buNone/>
              <a:defRPr sz="1300"/>
            </a:lvl7pPr>
            <a:lvl8pPr marL="4537207" indent="0">
              <a:buNone/>
              <a:defRPr sz="1300"/>
            </a:lvl8pPr>
            <a:lvl9pPr marL="51853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8E9F3-B9D6-EB4D-8C35-2763E7F1C1C4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0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90" y="331790"/>
            <a:ext cx="12961620" cy="1380861"/>
          </a:xfrm>
          <a:prstGeom prst="rect">
            <a:avLst/>
          </a:prstGeom>
        </p:spPr>
        <p:txBody>
          <a:bodyPr vert="horz" lIns="129634" tIns="64817" rIns="129634" bIns="64817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90" y="1933205"/>
            <a:ext cx="12961620" cy="5467825"/>
          </a:xfrm>
          <a:prstGeom prst="rect">
            <a:avLst/>
          </a:prstGeom>
        </p:spPr>
        <p:txBody>
          <a:bodyPr vert="horz" lIns="129634" tIns="64817" rIns="129634" bIns="6481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90" y="7679119"/>
            <a:ext cx="3360420" cy="441108"/>
          </a:xfrm>
          <a:prstGeom prst="rect">
            <a:avLst/>
          </a:prstGeom>
        </p:spPr>
        <p:txBody>
          <a:bodyPr vert="horz" lIns="129634" tIns="64817" rIns="129634" bIns="64817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8E9F3-B9D6-EB4D-8C35-2763E7F1C1C4}" type="datetimeFigureOut">
              <a:rPr lang="en-US" smtClean="0"/>
              <a:pPr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20615" y="7679119"/>
            <a:ext cx="4560570" cy="441108"/>
          </a:xfrm>
          <a:prstGeom prst="rect">
            <a:avLst/>
          </a:prstGeom>
        </p:spPr>
        <p:txBody>
          <a:bodyPr vert="horz" lIns="129634" tIns="64817" rIns="129634" bIns="64817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21290" y="7679119"/>
            <a:ext cx="3360420" cy="441108"/>
          </a:xfrm>
          <a:prstGeom prst="rect">
            <a:avLst/>
          </a:prstGeom>
        </p:spPr>
        <p:txBody>
          <a:bodyPr vert="horz" lIns="129634" tIns="64817" rIns="129634" bIns="64817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20CF4-349B-4D4F-9D5C-59B9A2C38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03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48172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6129" indent="-486129" algn="l" defTabSz="648172" rtl="0" eaLnBrk="1" latinLnBrk="0" hangingPunct="1">
        <a:spcBef>
          <a:spcPct val="20000"/>
        </a:spcBef>
        <a:buFont typeface="Arial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53280" indent="-405108" algn="l" defTabSz="648172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20431" indent="-324086" algn="l" defTabSz="648172" rtl="0" eaLnBrk="1" latinLnBrk="0" hangingPunct="1">
        <a:spcBef>
          <a:spcPct val="20000"/>
        </a:spcBef>
        <a:buFont typeface="Arial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68604" indent="-324086" algn="l" defTabSz="648172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916776" indent="-324086" algn="l" defTabSz="648172" rtl="0" eaLnBrk="1" latinLnBrk="0" hangingPunct="1">
        <a:spcBef>
          <a:spcPct val="20000"/>
        </a:spcBef>
        <a:buFont typeface="Arial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64948" indent="-324086" algn="l" defTabSz="648172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13121" indent="-324086" algn="l" defTabSz="648172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61293" indent="-324086" algn="l" defTabSz="648172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09466" indent="-324086" algn="l" defTabSz="648172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8172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96345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44517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690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40862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89035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37207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85380" algn="l" defTabSz="648172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11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13.png"/><Relationship Id="rId5" Type="http://schemas.openxmlformats.org/officeDocument/2006/relationships/diagramLayout" Target="../diagrams/layout3.xml"/><Relationship Id="rId10" Type="http://schemas.openxmlformats.org/officeDocument/2006/relationships/image" Target="../media/image11.png"/><Relationship Id="rId4" Type="http://schemas.openxmlformats.org/officeDocument/2006/relationships/diagramData" Target="../diagrams/data3.xml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11.pn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13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3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11" Type="http://schemas.openxmlformats.org/officeDocument/2006/relationships/image" Target="../media/image21.png"/><Relationship Id="rId5" Type="http://schemas.openxmlformats.org/officeDocument/2006/relationships/diagramColors" Target="../diagrams/colors5.xml"/><Relationship Id="rId10" Type="http://schemas.openxmlformats.org/officeDocument/2006/relationships/image" Target="../media/image20.pn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10" Type="http://schemas.openxmlformats.org/officeDocument/2006/relationships/image" Target="../media/image27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 PPT-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6456"/>
            <a:ext cx="14401800" cy="831161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419600" y="0"/>
            <a:ext cx="6264442" cy="99435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64817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Analog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Electronic Circuits (UEC301)</a:t>
            </a:r>
          </a:p>
          <a:p>
            <a:pPr marL="0" marR="0" lvl="0" indent="0" algn="ctr" defTabSz="64817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64817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latin typeface="Times New Roman" pitchFamily="18" charset="0"/>
                <a:ea typeface="+mj-ea"/>
                <a:cs typeface="Times New Roman" pitchFamily="18" charset="0"/>
              </a:rPr>
              <a:t>By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0074" y="4441298"/>
            <a:ext cx="1814944" cy="1876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197642" y="6530837"/>
            <a:ext cx="5486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IN" sz="3600" b="1" dirty="0" err="1">
                <a:latin typeface="Times New Roman" pitchFamily="18" charset="0"/>
                <a:cs typeface="Times New Roman" pitchFamily="18" charset="0"/>
              </a:rPr>
              <a:t>Dr.Mayank</a:t>
            </a:r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IN" sz="3600" b="1" dirty="0" err="1">
                <a:latin typeface="Times New Roman" pitchFamily="18" charset="0"/>
                <a:cs typeface="Times New Roman" pitchFamily="18" charset="0"/>
              </a:rPr>
              <a:t>Rai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Associate Professor, 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IN" sz="3600" b="1" dirty="0" err="1">
                <a:latin typeface="Times New Roman" pitchFamily="18" charset="0"/>
                <a:cs typeface="Times New Roman" pitchFamily="18" charset="0"/>
              </a:rPr>
              <a:t>ECED,TIET,Patiala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7595" y="221673"/>
            <a:ext cx="11703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Cont...</a:t>
            </a:r>
            <a:endParaRPr lang="en-IN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6749" y="744893"/>
            <a:ext cx="6962775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29790259_1872610862758572_5227630052780236864_n.png"/>
          <p:cNvPicPr>
            <a:picLocks noChangeAspect="1"/>
          </p:cNvPicPr>
          <p:nvPr/>
        </p:nvPicPr>
        <p:blipFill>
          <a:blip r:embed="rId3"/>
          <a:srcRect l="19111" r="19259" b="29046"/>
          <a:stretch>
            <a:fillRect/>
          </a:stretch>
        </p:blipFill>
        <p:spPr>
          <a:xfrm>
            <a:off x="13430573" y="7213597"/>
            <a:ext cx="794237" cy="914399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" y="1274330"/>
            <a:ext cx="4142509" cy="436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97595" y="5436832"/>
            <a:ext cx="32720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Fig.4: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Feedback Resistor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ckt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0" y="55570"/>
            <a:ext cx="7666182" cy="63341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spcBef>
                <a:spcPct val="0"/>
              </a:spcBef>
              <a:defRPr/>
            </a:pPr>
            <a:r>
              <a:rPr lang="en-IN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Voltage Divider Bias Method (Self Bias)</a:t>
            </a:r>
          </a:p>
        </p:txBody>
      </p:sp>
      <p:sp>
        <p:nvSpPr>
          <p:cNvPr id="5" name="Rectangle 4"/>
          <p:cNvSpPr/>
          <p:nvPr/>
        </p:nvSpPr>
        <p:spPr>
          <a:xfrm>
            <a:off x="9771383" y="2369127"/>
            <a:ext cx="4103944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0"/>
              </a:spcBef>
              <a:buFont typeface="Wingdings" pitchFamily="2" charset="2"/>
              <a:buChar char="ü"/>
              <a:defRPr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Approximation Method</a:t>
            </a:r>
          </a:p>
          <a:p>
            <a:pPr>
              <a:spcBef>
                <a:spcPct val="0"/>
              </a:spcBef>
              <a:buFont typeface="Wingdings" pitchFamily="2" charset="2"/>
              <a:buChar char="ü"/>
              <a:defRPr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Exact Method</a:t>
            </a:r>
          </a:p>
          <a:p>
            <a:pPr lvl="0" algn="ctr">
              <a:spcBef>
                <a:spcPct val="0"/>
              </a:spcBef>
              <a:defRPr/>
            </a:pP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4946072" y="1716087"/>
          <a:ext cx="4516584" cy="267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ight Arrow 6"/>
          <p:cNvSpPr/>
          <p:nvPr/>
        </p:nvSpPr>
        <p:spPr>
          <a:xfrm>
            <a:off x="4853019" y="5237017"/>
            <a:ext cx="3528981" cy="133003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8" name="Group 7"/>
          <p:cNvGrpSpPr/>
          <p:nvPr/>
        </p:nvGrpSpPr>
        <p:grpSpPr>
          <a:xfrm>
            <a:off x="4946072" y="5583382"/>
            <a:ext cx="3197692" cy="720436"/>
            <a:chOff x="1" y="694065"/>
            <a:chExt cx="3700599" cy="1288869"/>
          </a:xfrm>
        </p:grpSpPr>
        <p:sp>
          <p:nvSpPr>
            <p:cNvPr id="9" name="Rectangle 8"/>
            <p:cNvSpPr/>
            <p:nvPr/>
          </p:nvSpPr>
          <p:spPr>
            <a:xfrm>
              <a:off x="1" y="694065"/>
              <a:ext cx="3700599" cy="128886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2" y="694065"/>
              <a:ext cx="2720110" cy="12888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375920" rIns="0" bIns="37592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b="1" kern="1200" dirty="0"/>
                <a:t>Emitter resistance</a:t>
              </a:r>
              <a:endParaRPr lang="en-IN" sz="2400" kern="1200" dirty="0"/>
            </a:p>
          </p:txBody>
        </p:sp>
      </p:grp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53019" y="6567054"/>
            <a:ext cx="34766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-1" y="1080113"/>
            <a:ext cx="4853019" cy="661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29790259_1872610862758572_5227630052780236864_n.png"/>
          <p:cNvPicPr>
            <a:picLocks noChangeAspect="1"/>
          </p:cNvPicPr>
          <p:nvPr/>
        </p:nvPicPr>
        <p:blipFill>
          <a:blip r:embed="rId9"/>
          <a:srcRect l="19111" r="19259" b="29046"/>
          <a:stretch>
            <a:fillRect/>
          </a:stretch>
        </p:blipFill>
        <p:spPr>
          <a:xfrm>
            <a:off x="13430573" y="7213597"/>
            <a:ext cx="794237" cy="914399"/>
          </a:xfrm>
          <a:prstGeom prst="rect">
            <a:avLst/>
          </a:prstGeom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139045" y="5079854"/>
            <a:ext cx="2667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895600" y="4784579"/>
            <a:ext cx="2000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3394364" y="3563622"/>
            <a:ext cx="333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598836" y="7699988"/>
            <a:ext cx="34665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Fig.5: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Voltage Divider Bias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ckt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734748" y="5079854"/>
            <a:ext cx="4695825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20840" y="95928"/>
            <a:ext cx="39420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Approximation Method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652468" y="1279521"/>
            <a:ext cx="3700599" cy="1720815"/>
            <a:chOff x="1" y="694065"/>
            <a:chExt cx="3700599" cy="4610295"/>
          </a:xfrm>
        </p:grpSpPr>
        <p:sp>
          <p:nvSpPr>
            <p:cNvPr id="9" name="Rectangle 8"/>
            <p:cNvSpPr/>
            <p:nvPr/>
          </p:nvSpPr>
          <p:spPr>
            <a:xfrm>
              <a:off x="1" y="694065"/>
              <a:ext cx="3700599" cy="1288869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1" y="4015490"/>
              <a:ext cx="3700599" cy="12888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375920" rIns="0" bIns="37592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3700" kern="1200" dirty="0"/>
            </a:p>
          </p:txBody>
        </p:sp>
      </p:grpSp>
      <p:pic>
        <p:nvPicPr>
          <p:cNvPr id="13" name="Picture 12" descr="29790259_1872610862758572_5227630052780236864_n.png"/>
          <p:cNvPicPr>
            <a:picLocks noChangeAspect="1"/>
          </p:cNvPicPr>
          <p:nvPr/>
        </p:nvPicPr>
        <p:blipFill>
          <a:blip r:embed="rId2"/>
          <a:srcRect l="19111" r="19259" b="29046"/>
          <a:stretch>
            <a:fillRect/>
          </a:stretch>
        </p:blipFill>
        <p:spPr>
          <a:xfrm>
            <a:off x="13430573" y="7213597"/>
            <a:ext cx="794237" cy="914399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19148"/>
            <a:ext cx="5551343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9119755" y="3000336"/>
            <a:ext cx="528204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sz="28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B </a:t>
            </a: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= (R</a:t>
            </a:r>
            <a:r>
              <a:rPr lang="en-US" sz="28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V</a:t>
            </a:r>
            <a:r>
              <a:rPr lang="en-US" sz="28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CC</a:t>
            </a: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)/R</a:t>
            </a:r>
            <a:r>
              <a:rPr lang="en-US" sz="28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+R</a:t>
            </a:r>
            <a:r>
              <a:rPr lang="en-US" sz="28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..............(14)</a:t>
            </a:r>
            <a:endParaRPr lang="en-US" sz="2800" b="1" dirty="0">
              <a:latin typeface="Times New Roman" pitchFamily="18" charset="0"/>
              <a:ea typeface="Calibri" pitchFamily="34" charset="0"/>
              <a:cs typeface="Times New Roman" pitchFamily="18" charset="0"/>
              <a:sym typeface="Symbol" pitchFamily="18" charset="2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</a:t>
            </a:r>
            <a:r>
              <a:rPr lang="en-US" sz="28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 </a:t>
            </a: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 I</a:t>
            </a:r>
            <a:r>
              <a:rPr lang="en-US" sz="28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 </a:t>
            </a: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</a:t>
            </a:r>
            <a:r>
              <a:rPr lang="en-US" sz="28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 </a:t>
            </a: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+V</a:t>
            </a:r>
            <a:r>
              <a:rPr lang="en-US" sz="28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</a:t>
            </a: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......................(15)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</a:t>
            </a:r>
            <a:r>
              <a:rPr lang="en-US" sz="28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 </a:t>
            </a: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 V</a:t>
            </a:r>
            <a:r>
              <a:rPr lang="en-US" sz="28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</a:t>
            </a: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/R</a:t>
            </a:r>
            <a:r>
              <a:rPr lang="en-US" sz="28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 </a:t>
            </a: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 (V</a:t>
            </a:r>
            <a:r>
              <a:rPr lang="en-US" sz="28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 </a:t>
            </a: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-V</a:t>
            </a:r>
            <a:r>
              <a:rPr lang="en-US" sz="28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</a:t>
            </a: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)/R</a:t>
            </a:r>
            <a:r>
              <a:rPr lang="en-US" sz="28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</a:t>
            </a: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......(16)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17781" y="7467623"/>
            <a:ext cx="25378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Fig.6: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Input Network.</a:t>
            </a:r>
          </a:p>
        </p:txBody>
      </p:sp>
      <p:graphicFrame>
        <p:nvGraphicFramePr>
          <p:cNvPr id="18" name="Diagram 17"/>
          <p:cNvGraphicFramePr/>
          <p:nvPr/>
        </p:nvGraphicFramePr>
        <p:xfrm>
          <a:off x="4394176" y="3325091"/>
          <a:ext cx="4516584" cy="1607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504642" y="3962400"/>
            <a:ext cx="2000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457887" y="4617893"/>
            <a:ext cx="2667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3124512" y="3134591"/>
            <a:ext cx="333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231887" y="3325091"/>
            <a:ext cx="59127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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                          ..........(17)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CE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= V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CC 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– I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(R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+R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)  .......(18)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321" y="546966"/>
            <a:ext cx="4072370" cy="6639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Diagram 4"/>
          <p:cNvGraphicFramePr/>
          <p:nvPr/>
        </p:nvGraphicFramePr>
        <p:xfrm>
          <a:off x="3715303" y="3325091"/>
          <a:ext cx="4516584" cy="1607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/>
          <p:nvPr/>
        </p:nvSpPr>
        <p:spPr>
          <a:xfrm>
            <a:off x="641638" y="7467623"/>
            <a:ext cx="26901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Fig.7: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Output Network.</a:t>
            </a:r>
          </a:p>
        </p:txBody>
      </p:sp>
      <p:pic>
        <p:nvPicPr>
          <p:cNvPr id="7" name="Picture 6" descr="29790259_1872610862758572_5227630052780236864_n.png"/>
          <p:cNvPicPr>
            <a:picLocks noChangeAspect="1"/>
          </p:cNvPicPr>
          <p:nvPr/>
        </p:nvPicPr>
        <p:blipFill>
          <a:blip r:embed="rId8"/>
          <a:srcRect l="19111" r="19259" b="29046"/>
          <a:stretch>
            <a:fillRect/>
          </a:stretch>
        </p:blipFill>
        <p:spPr>
          <a:xfrm>
            <a:off x="13430573" y="7213597"/>
            <a:ext cx="794237" cy="914399"/>
          </a:xfrm>
          <a:prstGeom prst="rect">
            <a:avLst/>
          </a:prstGeom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419006" y="4141787"/>
            <a:ext cx="616138" cy="383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661680" y="2705101"/>
            <a:ext cx="3333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152306" y="4368257"/>
            <a:ext cx="2667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949587" y="3698875"/>
            <a:ext cx="2000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15549" y="126317"/>
            <a:ext cx="29410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Exact Method</a:t>
            </a:r>
          </a:p>
        </p:txBody>
      </p:sp>
      <p:graphicFrame>
        <p:nvGraphicFramePr>
          <p:cNvPr id="6" name="Diagram 5"/>
          <p:cNvGraphicFramePr/>
          <p:nvPr/>
        </p:nvGraphicFramePr>
        <p:xfrm>
          <a:off x="2618044" y="1482436"/>
          <a:ext cx="3426003" cy="1219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29790259_1872610862758572_5227630052780236864_n.png"/>
          <p:cNvPicPr>
            <a:picLocks noChangeAspect="1"/>
          </p:cNvPicPr>
          <p:nvPr/>
        </p:nvPicPr>
        <p:blipFill>
          <a:blip r:embed="rId7"/>
          <a:srcRect l="19111" r="19259" b="29046"/>
          <a:stretch>
            <a:fillRect/>
          </a:stretch>
        </p:blipFill>
        <p:spPr>
          <a:xfrm>
            <a:off x="13430573" y="7213597"/>
            <a:ext cx="794237" cy="91439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148803" y="238017"/>
            <a:ext cx="8076007" cy="3308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7120450" y="3546764"/>
            <a:ext cx="5237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Fig. 7: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Redrawing the input side of  voltage divider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ckt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5286" y="5140036"/>
            <a:ext cx="4750810" cy="2292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5286" y="7432163"/>
            <a:ext cx="25827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Fig. 8: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Determining 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1200" b="1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sz="1200" b="1" dirty="0">
                <a:latin typeface="Times New Roman" pitchFamily="18" charset="0"/>
                <a:cs typeface="Times New Roman" pitchFamily="18" charset="0"/>
              </a:rPr>
              <a:t> 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156431" y="4460872"/>
            <a:ext cx="399097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8511857" y="7432163"/>
            <a:ext cx="25827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Fig. 9: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Determining  </a:t>
            </a:r>
            <a:r>
              <a:rPr lang="en-IN" sz="2400" b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sz="1200" b="1" dirty="0" err="1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sz="1200" b="1" dirty="0">
                <a:latin typeface="Times New Roman" pitchFamily="18" charset="0"/>
                <a:cs typeface="Times New Roman" pitchFamily="18" charset="0"/>
              </a:rPr>
              <a:t> 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25637" y="6054436"/>
            <a:ext cx="25948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= (R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V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CC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)/R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+R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1806987" y="4909203"/>
            <a:ext cx="24849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= (R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R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)/R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+R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5286" y="4335388"/>
            <a:ext cx="143665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0" y="126317"/>
            <a:ext cx="2396836" cy="4345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382146" y="1205345"/>
            <a:ext cx="5641737" cy="2831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</a:t>
            </a:r>
            <a:r>
              <a:rPr lang="en-US" sz="2400" b="1" baseline="-300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 I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 </a:t>
            </a:r>
            <a:r>
              <a:rPr lang="en-US" sz="2400" b="1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</a:t>
            </a:r>
            <a:r>
              <a:rPr lang="en-US" sz="2400" b="1" baseline="-300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+ V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 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+ I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 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....................(19)</a:t>
            </a:r>
            <a:endParaRPr lang="en-US" sz="2400" b="1" baseline="-300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endParaRPr lang="en-US" sz="2400" b="1" baseline="-300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</a:t>
            </a:r>
            <a:r>
              <a:rPr lang="en-US" sz="2400" b="1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</a:t>
            </a:r>
            <a:r>
              <a:rPr lang="en-US" sz="2400" b="1" baseline="-300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– V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 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/{(</a:t>
            </a:r>
            <a:r>
              <a:rPr lang="en-US" sz="2400" b="1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</a:t>
            </a:r>
            <a:r>
              <a:rPr lang="en-US" sz="2400" b="1" baseline="-30000" dirty="0" err="1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+(               )R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}...(20)</a:t>
            </a:r>
          </a:p>
          <a:p>
            <a:endParaRPr lang="en-US" sz="24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lvl="0"/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 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B                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............ ………………..(21)</a:t>
            </a:r>
          </a:p>
          <a:p>
            <a:endParaRPr lang="en-US" sz="24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endParaRPr lang="en-US" sz="2400" b="1" baseline="-300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endParaRPr lang="en-IN" dirty="0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0"/>
            <a:ext cx="144018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434080" y="1878265"/>
            <a:ext cx="1019359" cy="486858"/>
          </a:xfrm>
          <a:prstGeom prst="rect">
            <a:avLst/>
          </a:prstGeom>
          <a:noFill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8664" y="3823132"/>
            <a:ext cx="3695299" cy="4459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08664" y="3362098"/>
            <a:ext cx="2512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Fig. 10: Input Network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455406" y="7730836"/>
            <a:ext cx="2666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Fig. 11: Output Network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82146" y="4834286"/>
            <a:ext cx="72009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</a:t>
            </a:r>
            <a:r>
              <a:rPr lang="en-US" sz="28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</a:t>
            </a: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</a:t>
            </a: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</a:t>
            </a:r>
            <a:r>
              <a:rPr lang="en-US" sz="28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                          ................(22)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sz="28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CE</a:t>
            </a: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= V</a:t>
            </a:r>
            <a:r>
              <a:rPr lang="en-US" sz="28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CC </a:t>
            </a: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– I</a:t>
            </a:r>
            <a:r>
              <a:rPr lang="en-US" sz="28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C </a:t>
            </a: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(R</a:t>
            </a:r>
            <a:r>
              <a:rPr lang="en-US" sz="28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+R</a:t>
            </a:r>
            <a:r>
              <a:rPr lang="en-US" sz="28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)  .............(23)</a:t>
            </a: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8664" y="17463"/>
            <a:ext cx="4881778" cy="3344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Connector 14"/>
          <p:cNvCxnSpPr/>
          <p:nvPr/>
        </p:nvCxnSpPr>
        <p:spPr>
          <a:xfrm flipV="1">
            <a:off x="0" y="3731430"/>
            <a:ext cx="14401800" cy="917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29790259_1872610862758572_5227630052780236864_n.png"/>
          <p:cNvPicPr>
            <a:picLocks noChangeAspect="1"/>
          </p:cNvPicPr>
          <p:nvPr/>
        </p:nvPicPr>
        <p:blipFill>
          <a:blip r:embed="rId5"/>
          <a:srcRect l="19111" r="19259" b="29046"/>
          <a:stretch>
            <a:fillRect/>
          </a:stretch>
        </p:blipFill>
        <p:spPr>
          <a:xfrm>
            <a:off x="13430573" y="7213597"/>
            <a:ext cx="794237" cy="9143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3702659" y="2343150"/>
          <a:ext cx="2583842" cy="1428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29790259_1872610862758572_5227630052780236864_n.png"/>
          <p:cNvPicPr>
            <a:picLocks noChangeAspect="1"/>
          </p:cNvPicPr>
          <p:nvPr/>
        </p:nvPicPr>
        <p:blipFill>
          <a:blip r:embed="rId7"/>
          <a:srcRect l="19111" r="19259" b="29046"/>
          <a:stretch>
            <a:fillRect/>
          </a:stretch>
        </p:blipFill>
        <p:spPr>
          <a:xfrm>
            <a:off x="13430573" y="7213597"/>
            <a:ext cx="794237" cy="91439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10533" y="803113"/>
            <a:ext cx="7014252" cy="95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The following steps are taken:</a:t>
            </a:r>
          </a:p>
          <a:p>
            <a:pPr>
              <a:spcBef>
                <a:spcPct val="0"/>
              </a:spcBef>
              <a:defRPr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defRPr/>
            </a:pPr>
            <a:r>
              <a:rPr lang="en-IN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1: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from Eq.(23) </a:t>
            </a:r>
          </a:p>
          <a:p>
            <a:pPr>
              <a:spcBef>
                <a:spcPct val="0"/>
              </a:spcBef>
              <a:defRPr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defRPr/>
            </a:pP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E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= (V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CC 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– V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CE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– I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)/I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…….(24)</a:t>
            </a:r>
          </a:p>
          <a:p>
            <a:pPr>
              <a:spcBef>
                <a:spcPct val="0"/>
              </a:spcBef>
              <a:defRPr/>
            </a:pPr>
            <a:endParaRPr lang="en-US" sz="24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0"/>
              </a:spcBef>
              <a:defRPr/>
            </a:pPr>
            <a:r>
              <a:rPr lang="en-US" sz="2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Step 2:</a:t>
            </a:r>
          </a:p>
          <a:p>
            <a:pPr algn="just">
              <a:spcBef>
                <a:spcPct val="0"/>
              </a:spcBef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The values of resistance </a:t>
            </a: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400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and R</a:t>
            </a:r>
            <a:r>
              <a:rPr lang="en-US" sz="2400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2 </a:t>
            </a: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 are selected  so  that the current I</a:t>
            </a:r>
            <a:r>
              <a:rPr lang="en-US" sz="2400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  flowing through R</a:t>
            </a:r>
            <a:r>
              <a:rPr lang="en-US" sz="2400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and R</a:t>
            </a:r>
            <a:r>
              <a:rPr lang="en-US" sz="2400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 is at least 10 times I</a:t>
            </a:r>
            <a:r>
              <a:rPr lang="en-US" sz="2400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 i.e.</a:t>
            </a:r>
          </a:p>
          <a:p>
            <a:pPr algn="just">
              <a:spcBef>
                <a:spcPct val="0"/>
              </a:spcBef>
              <a:defRPr/>
            </a:pP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 algn="just">
              <a:spcBef>
                <a:spcPct val="0"/>
              </a:spcBef>
              <a:defRPr/>
            </a:pPr>
            <a:endParaRPr lang="en-US" sz="2400" dirty="0">
              <a:latin typeface="Times New Roman" pitchFamily="18" charset="0"/>
              <a:ea typeface="Calibri" pitchFamily="34" charset="0"/>
              <a:cs typeface="Times New Roman" pitchFamily="18" charset="0"/>
              <a:sym typeface="Symbol" pitchFamily="18" charset="2"/>
            </a:endParaRPr>
          </a:p>
          <a:p>
            <a:pPr algn="just">
              <a:spcBef>
                <a:spcPct val="0"/>
              </a:spcBef>
              <a:defRPr/>
            </a:pPr>
            <a:endParaRPr lang="en-US" sz="2400" b="1" dirty="0">
              <a:latin typeface="Times New Roman" pitchFamily="18" charset="0"/>
              <a:ea typeface="Calibri" pitchFamily="34" charset="0"/>
              <a:cs typeface="Times New Roman" pitchFamily="18" charset="0"/>
              <a:sym typeface="Symbol" pitchFamily="18" charset="2"/>
            </a:endParaRPr>
          </a:p>
          <a:p>
            <a:pPr algn="just">
              <a:spcBef>
                <a:spcPct val="0"/>
              </a:spcBef>
              <a:defRPr/>
            </a:pP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=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V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 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I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…..(25),      where 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 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 I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 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 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+V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</a:t>
            </a:r>
            <a:r>
              <a:rPr lang="en-US" sz="2400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 </a:t>
            </a: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</a:t>
            </a:r>
          </a:p>
          <a:p>
            <a:pPr algn="just">
              <a:spcBef>
                <a:spcPct val="0"/>
              </a:spcBef>
              <a:defRPr/>
            </a:pPr>
            <a:endParaRPr lang="en-US" sz="2400" b="1" dirty="0">
              <a:latin typeface="Times New Roman" pitchFamily="18" charset="0"/>
              <a:ea typeface="Calibri" pitchFamily="34" charset="0"/>
              <a:cs typeface="Times New Roman" pitchFamily="18" charset="0"/>
              <a:sym typeface="Symbol" pitchFamily="18" charset="2"/>
            </a:endParaRPr>
          </a:p>
          <a:p>
            <a:pPr algn="just">
              <a:spcBef>
                <a:spcPct val="0"/>
              </a:spcBef>
              <a:defRPr/>
            </a:pP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+R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= V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CC 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/ I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…….(26)</a:t>
            </a:r>
          </a:p>
          <a:p>
            <a:pPr algn="just">
              <a:spcBef>
                <a:spcPct val="0"/>
              </a:spcBef>
              <a:defRPr/>
            </a:pPr>
            <a:endParaRPr lang="en-US" sz="2400" b="1" dirty="0">
              <a:latin typeface="Times New Roman" pitchFamily="18" charset="0"/>
              <a:ea typeface="Calibri" pitchFamily="34" charset="0"/>
              <a:cs typeface="Times New Roman" pitchFamily="18" charset="0"/>
              <a:sym typeface="Symbol" pitchFamily="18" charset="2"/>
            </a:endParaRPr>
          </a:p>
          <a:p>
            <a:pPr algn="just">
              <a:spcBef>
                <a:spcPct val="0"/>
              </a:spcBef>
              <a:defRPr/>
            </a:pP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= V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CC 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/ I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- R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…….(27)</a:t>
            </a:r>
          </a:p>
          <a:p>
            <a:pPr algn="just">
              <a:spcBef>
                <a:spcPct val="0"/>
              </a:spcBef>
              <a:defRPr/>
            </a:pPr>
            <a:endParaRPr lang="en-US" sz="2400" b="1" dirty="0">
              <a:latin typeface="Times New Roman" pitchFamily="18" charset="0"/>
              <a:ea typeface="Calibri" pitchFamily="34" charset="0"/>
              <a:cs typeface="Times New Roman" pitchFamily="18" charset="0"/>
              <a:sym typeface="Symbol" pitchFamily="18" charset="2"/>
            </a:endParaRPr>
          </a:p>
          <a:p>
            <a:pPr algn="just">
              <a:spcBef>
                <a:spcPct val="0"/>
              </a:spcBef>
              <a:defRPr/>
            </a:pPr>
            <a:endParaRPr lang="en-US" sz="2400" b="1" dirty="0">
              <a:latin typeface="Times New Roman" pitchFamily="18" charset="0"/>
              <a:ea typeface="Calibri" pitchFamily="34" charset="0"/>
              <a:cs typeface="Times New Roman" pitchFamily="18" charset="0"/>
              <a:sym typeface="Symbol" pitchFamily="18" charset="2"/>
            </a:endParaRPr>
          </a:p>
          <a:p>
            <a:pPr algn="just">
              <a:spcBef>
                <a:spcPct val="0"/>
              </a:spcBef>
              <a:defRPr/>
            </a:pPr>
            <a:endParaRPr lang="en-US" sz="2400" dirty="0">
              <a:latin typeface="Times New Roman" pitchFamily="18" charset="0"/>
              <a:ea typeface="Calibri" pitchFamily="34" charset="0"/>
              <a:cs typeface="Times New Roman" pitchFamily="18" charset="0"/>
              <a:sym typeface="Symbol" pitchFamily="18" charset="2"/>
            </a:endParaRPr>
          </a:p>
          <a:p>
            <a:pPr algn="just">
              <a:spcBef>
                <a:spcPct val="0"/>
              </a:spcBef>
              <a:defRPr/>
            </a:pPr>
            <a:endParaRPr lang="en-US" sz="2400" b="1" baseline="-30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>
              <a:spcBef>
                <a:spcPct val="0"/>
              </a:spcBef>
              <a:defRPr/>
            </a:pPr>
            <a:endParaRPr lang="en-US" sz="2400" b="1" baseline="-30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>
              <a:spcBef>
                <a:spcPct val="0"/>
              </a:spcBef>
              <a:defRPr/>
            </a:pPr>
            <a:endParaRPr lang="en-US" sz="2400" b="1" baseline="-30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>
              <a:spcBef>
                <a:spcPct val="0"/>
              </a:spcBef>
              <a:defRPr/>
            </a:pPr>
            <a:endParaRPr lang="en-US" sz="2400" b="1" baseline="-300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>
              <a:spcBef>
                <a:spcPct val="0"/>
              </a:spcBef>
              <a:defRPr/>
            </a:pPr>
            <a:endParaRPr lang="en-US" sz="24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>
              <a:spcBef>
                <a:spcPct val="0"/>
              </a:spcBef>
              <a:defRPr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41394"/>
            <a:ext cx="72105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800" b="1" dirty="0"/>
              <a:t>Design of Voltage Divider bias Circuit</a:t>
            </a:r>
            <a:endParaRPr lang="en-IN" sz="2800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9270290" y="4141787"/>
            <a:ext cx="1047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210558" y="4665662"/>
            <a:ext cx="23622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702659" y="1850707"/>
            <a:ext cx="170957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IN" i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From Fig.5</a:t>
            </a:r>
            <a:endParaRPr lang="en-IN" i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21673" y="664614"/>
            <a:ext cx="3480986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9790259_1872610862758572_5227630052780236864_n.png"/>
          <p:cNvPicPr>
            <a:picLocks noChangeAspect="1"/>
          </p:cNvPicPr>
          <p:nvPr/>
        </p:nvPicPr>
        <p:blipFill>
          <a:blip r:embed="rId2"/>
          <a:srcRect l="19111" r="19259" b="29046"/>
          <a:stretch>
            <a:fillRect/>
          </a:stretch>
        </p:blipFill>
        <p:spPr>
          <a:xfrm>
            <a:off x="13430573" y="7213597"/>
            <a:ext cx="794237" cy="9143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453C567-601D-4D28-8521-6B2E4180C314}"/>
                  </a:ext>
                </a:extLst>
              </p14:cNvPr>
              <p14:cNvContentPartPr/>
              <p14:nvPr/>
            </p14:nvContentPartPr>
            <p14:xfrm>
              <a:off x="421200" y="105840"/>
              <a:ext cx="13976640" cy="8116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453C567-601D-4D28-8521-6B2E4180C3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1840" y="96480"/>
                <a:ext cx="13995360" cy="813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7844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9790259_1872610862758572_5227630052780236864_n.png"/>
          <p:cNvPicPr>
            <a:picLocks noChangeAspect="1"/>
          </p:cNvPicPr>
          <p:nvPr/>
        </p:nvPicPr>
        <p:blipFill>
          <a:blip r:embed="rId2"/>
          <a:srcRect l="19111" r="19259" b="29046"/>
          <a:stretch>
            <a:fillRect/>
          </a:stretch>
        </p:blipFill>
        <p:spPr>
          <a:xfrm>
            <a:off x="13430573" y="7213597"/>
            <a:ext cx="794237" cy="9143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F378877-DE33-49E4-827D-ED78FA403CBD}"/>
                  </a:ext>
                </a:extLst>
              </p14:cNvPr>
              <p14:cNvContentPartPr/>
              <p14:nvPr/>
            </p14:nvContentPartPr>
            <p14:xfrm>
              <a:off x="1411560" y="955440"/>
              <a:ext cx="6977520" cy="5140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F378877-DE33-49E4-827D-ED78FA403C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2200" y="946080"/>
                <a:ext cx="6996240" cy="515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8329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29790259_1872610862758572_5227630052780236864_n.png"/>
          <p:cNvPicPr>
            <a:picLocks noChangeAspect="1"/>
          </p:cNvPicPr>
          <p:nvPr/>
        </p:nvPicPr>
        <p:blipFill>
          <a:blip r:embed="rId2"/>
          <a:srcRect l="19111" r="19259" b="29046"/>
          <a:stretch>
            <a:fillRect/>
          </a:stretch>
        </p:blipFill>
        <p:spPr>
          <a:xfrm>
            <a:off x="13430573" y="7213597"/>
            <a:ext cx="794237" cy="9143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AD6A95F-CAD9-46F8-9E6D-0B0F34B025B0}"/>
                  </a:ext>
                </a:extLst>
              </p14:cNvPr>
              <p14:cNvContentPartPr/>
              <p14:nvPr/>
            </p14:nvContentPartPr>
            <p14:xfrm>
              <a:off x="290520" y="589320"/>
              <a:ext cx="13502160" cy="7374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AD6A95F-CAD9-46F8-9E6D-0B0F34B025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1160" y="579960"/>
                <a:ext cx="13520880" cy="739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595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or PPT-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6456"/>
            <a:ext cx="14401800" cy="831161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419600" y="0"/>
            <a:ext cx="6264442" cy="99435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ctr" defTabSz="64817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Analog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Electronic Circuits (UEC301)</a:t>
            </a:r>
          </a:p>
          <a:p>
            <a:pPr marL="0" marR="0" lvl="0" indent="0" algn="ctr" defTabSz="64817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marL="0" marR="0" lvl="0" indent="0" algn="ctr" defTabSz="64817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latin typeface="Times New Roman" pitchFamily="18" charset="0"/>
                <a:ea typeface="+mj-ea"/>
                <a:cs typeface="Times New Roman" pitchFamily="18" charset="0"/>
              </a:rPr>
              <a:t>By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70074" y="4441298"/>
            <a:ext cx="1814944" cy="1876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197642" y="6530837"/>
            <a:ext cx="54864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IN" sz="3600" b="1" dirty="0" err="1">
                <a:latin typeface="Times New Roman" pitchFamily="18" charset="0"/>
                <a:cs typeface="Times New Roman" pitchFamily="18" charset="0"/>
              </a:rPr>
              <a:t>Dr.Mayank</a:t>
            </a:r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IN" sz="3600" b="1" dirty="0" err="1">
                <a:latin typeface="Times New Roman" pitchFamily="18" charset="0"/>
                <a:cs typeface="Times New Roman" pitchFamily="18" charset="0"/>
              </a:rPr>
              <a:t>Rai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  <a:p>
            <a:pPr lvl="0" algn="ctr">
              <a:spcBef>
                <a:spcPct val="0"/>
              </a:spcBef>
              <a:defRPr/>
            </a:pPr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Associate Professor, 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IN" sz="3600" b="1" dirty="0" err="1">
                <a:latin typeface="Times New Roman" pitchFamily="18" charset="0"/>
                <a:cs typeface="Times New Roman" pitchFamily="18" charset="0"/>
              </a:rPr>
              <a:t>ECED,TIET,Patiala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911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90" y="3124200"/>
            <a:ext cx="12961620" cy="1380861"/>
          </a:xfrm>
        </p:spPr>
        <p:txBody>
          <a:bodyPr/>
          <a:lstStyle/>
          <a:p>
            <a:r>
              <a:rPr lang="en-IN" b="1" i="1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pic>
        <p:nvPicPr>
          <p:cNvPr id="3" name="Picture 2" descr="29790259_1872610862758572_5227630052780236864_n.png"/>
          <p:cNvPicPr>
            <a:picLocks noChangeAspect="1"/>
          </p:cNvPicPr>
          <p:nvPr/>
        </p:nvPicPr>
        <p:blipFill>
          <a:blip r:embed="rId2"/>
          <a:srcRect l="19111" r="19259" b="29046"/>
          <a:stretch>
            <a:fillRect/>
          </a:stretch>
        </p:blipFill>
        <p:spPr>
          <a:xfrm>
            <a:off x="13430573" y="7213597"/>
            <a:ext cx="794237" cy="9143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0090" y="207818"/>
            <a:ext cx="1223390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Subject: </a:t>
            </a:r>
            <a:r>
              <a:rPr lang="en-IN" sz="2800" b="1" dirty="0" err="1">
                <a:latin typeface="Times New Roman" pitchFamily="18" charset="0"/>
                <a:cs typeface="Times New Roman" pitchFamily="18" charset="0"/>
              </a:rPr>
              <a:t>Analog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Electronic Circuits (UEC301)</a:t>
            </a:r>
          </a:p>
          <a:p>
            <a:pPr lvl="0" algn="ctr">
              <a:spcBef>
                <a:spcPct val="0"/>
              </a:spcBef>
              <a:defRPr/>
            </a:pP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Faculty names: (1) Dr.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Mayank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Kumar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Rai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( Associate Professor &amp; Course Coordinator)</a:t>
            </a:r>
          </a:p>
          <a:p>
            <a:pPr lvl="0">
              <a:spcBef>
                <a:spcPct val="0"/>
              </a:spcBef>
              <a:defRPr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                    (2)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Dr.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Arun Chatterjee(Assistant Professor)</a:t>
            </a:r>
          </a:p>
          <a:p>
            <a:pPr>
              <a:spcBef>
                <a:spcPct val="0"/>
              </a:spcBef>
              <a:defRPr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                          (3)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Dr.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 err="1">
                <a:latin typeface="Times New Roman" pitchFamily="18" charset="0"/>
                <a:cs typeface="Times New Roman" pitchFamily="18" charset="0"/>
              </a:rPr>
              <a:t>Subiman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 Chatterjee(Assistant Professor)</a:t>
            </a:r>
          </a:p>
          <a:p>
            <a:pPr lvl="0">
              <a:spcBef>
                <a:spcPct val="0"/>
              </a:spcBef>
              <a:defRPr/>
            </a:pP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defRPr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Topic of today’s Lecture :  Methods of BJT Biasing</a:t>
            </a:r>
          </a:p>
          <a:p>
            <a:pPr lvl="0">
              <a:spcBef>
                <a:spcPct val="0"/>
              </a:spcBef>
              <a:defRPr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0918" y="3756132"/>
            <a:ext cx="6363296" cy="772898"/>
          </a:xfrm>
        </p:spPr>
        <p:txBody>
          <a:bodyPr/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Key points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9520" y="4796787"/>
            <a:ext cx="6363296" cy="2570364"/>
          </a:xfrm>
        </p:spPr>
        <p:txBody>
          <a:bodyPr>
            <a:normAutofit/>
          </a:bodyPr>
          <a:lstStyle/>
          <a:p>
            <a:pPr lvl="0">
              <a:spcBef>
                <a:spcPct val="0"/>
              </a:spcBef>
              <a:buFont typeface="Wingdings" pitchFamily="2" charset="2"/>
              <a:buChar char="ü"/>
              <a:defRPr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Base Resistor Method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ü"/>
              <a:defRPr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Feedback Resistor Method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ü"/>
              <a:defRPr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Voltage Divider Bias method(Self Bias)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7407313" y="3567228"/>
            <a:ext cx="6365796" cy="772898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Contents of this lecture are based on the  following books: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7315915" y="4331485"/>
            <a:ext cx="6365796" cy="3953678"/>
          </a:xfrm>
        </p:spPr>
        <p:txBody>
          <a:bodyPr>
            <a:normAutofit/>
          </a:bodyPr>
          <a:lstStyle/>
          <a:p>
            <a:endParaRPr lang="en-IN" sz="180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Jacob </a:t>
            </a:r>
            <a:r>
              <a:rPr lang="en-IN" sz="1800" i="1" dirty="0" err="1">
                <a:latin typeface="Times New Roman" pitchFamily="18" charset="0"/>
                <a:cs typeface="Times New Roman" pitchFamily="18" charset="0"/>
              </a:rPr>
              <a:t>Milman</a:t>
            </a: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 &amp; and </a:t>
            </a:r>
            <a:r>
              <a:rPr lang="en-IN" sz="1800" i="1" dirty="0" err="1">
                <a:latin typeface="Times New Roman" pitchFamily="18" charset="0"/>
                <a:cs typeface="Times New Roman" pitchFamily="18" charset="0"/>
              </a:rPr>
              <a:t>C.C.Halkias</a:t>
            </a: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b="1" i="1" dirty="0">
                <a:latin typeface="Times New Roman" pitchFamily="18" charset="0"/>
                <a:cs typeface="Times New Roman" pitchFamily="18" charset="0"/>
              </a:rPr>
              <a:t>“Integrated Electronics </a:t>
            </a:r>
            <a:r>
              <a:rPr lang="en-IN" sz="1800" b="1" i="1" dirty="0" err="1">
                <a:latin typeface="Times New Roman" pitchFamily="18" charset="0"/>
                <a:cs typeface="Times New Roman" pitchFamily="18" charset="0"/>
              </a:rPr>
              <a:t>Analog</a:t>
            </a:r>
            <a:r>
              <a:rPr lang="en-IN" sz="1800" b="1" i="1" dirty="0">
                <a:latin typeface="Times New Roman" pitchFamily="18" charset="0"/>
                <a:cs typeface="Times New Roman" pitchFamily="18" charset="0"/>
              </a:rPr>
              <a:t> and Digital Circuit and </a:t>
            </a:r>
            <a:r>
              <a:rPr lang="en-IN" sz="1800" b="1" i="1" dirty="0" err="1">
                <a:latin typeface="Times New Roman" pitchFamily="18" charset="0"/>
                <a:cs typeface="Times New Roman" pitchFamily="18" charset="0"/>
              </a:rPr>
              <a:t>Systems”</a:t>
            </a:r>
            <a:r>
              <a:rPr lang="en-IN" sz="1800" i="1" dirty="0" err="1">
                <a:latin typeface="Times New Roman" pitchFamily="18" charset="0"/>
                <a:cs typeface="Times New Roman" pitchFamily="18" charset="0"/>
              </a:rPr>
              <a:t>Second</a:t>
            </a: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 Edition.</a:t>
            </a:r>
          </a:p>
          <a:p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Adel S. </a:t>
            </a:r>
            <a:r>
              <a:rPr lang="en-IN" sz="1800" i="1" dirty="0" err="1">
                <a:latin typeface="Times New Roman" pitchFamily="18" charset="0"/>
                <a:cs typeface="Times New Roman" pitchFamily="18" charset="0"/>
              </a:rPr>
              <a:t>Sedra</a:t>
            </a: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 &amp; K. C. Smith, </a:t>
            </a:r>
            <a:r>
              <a:rPr lang="en-IN" sz="1800" b="1" i="1" dirty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IN" sz="1800" b="1" i="1" dirty="0" err="1">
                <a:latin typeface="Times New Roman" pitchFamily="18" charset="0"/>
                <a:cs typeface="Times New Roman" pitchFamily="18" charset="0"/>
              </a:rPr>
              <a:t>MicroElectronic</a:t>
            </a:r>
            <a:r>
              <a:rPr lang="en-IN" sz="1800" b="1" i="1" dirty="0">
                <a:latin typeface="Times New Roman" pitchFamily="18" charset="0"/>
                <a:cs typeface="Times New Roman" pitchFamily="18" charset="0"/>
              </a:rPr>
              <a:t> Circuits Theory and Application” </a:t>
            </a: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Fifth Edition.</a:t>
            </a:r>
          </a:p>
          <a:p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Robert L. </a:t>
            </a:r>
            <a:r>
              <a:rPr lang="en-IN" sz="1800" i="1" dirty="0" err="1">
                <a:latin typeface="Times New Roman" pitchFamily="18" charset="0"/>
                <a:cs typeface="Times New Roman" pitchFamily="18" charset="0"/>
              </a:rPr>
              <a:t>Boylestad</a:t>
            </a: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 &amp; L. </a:t>
            </a:r>
            <a:r>
              <a:rPr lang="en-IN" sz="1800" i="1" dirty="0" err="1">
                <a:latin typeface="Times New Roman" pitchFamily="18" charset="0"/>
                <a:cs typeface="Times New Roman" pitchFamily="18" charset="0"/>
              </a:rPr>
              <a:t>Nashelsky</a:t>
            </a: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800" b="1" i="1" dirty="0">
                <a:latin typeface="Times New Roman" pitchFamily="18" charset="0"/>
                <a:cs typeface="Times New Roman" pitchFamily="18" charset="0"/>
              </a:rPr>
              <a:t>“Electronic Devices and Circuit Theory” </a:t>
            </a:r>
            <a:r>
              <a:rPr lang="en-IN" sz="1800" i="1" dirty="0">
                <a:latin typeface="Times New Roman" pitchFamily="18" charset="0"/>
                <a:cs typeface="Times New Roman" pitchFamily="18" charset="0"/>
              </a:rPr>
              <a:t>Eleventh Edition.</a:t>
            </a:r>
          </a:p>
          <a:p>
            <a:endParaRPr lang="en-IN" sz="1800" b="1" i="1" dirty="0">
              <a:latin typeface="Times New Roman" pitchFamily="18" charset="0"/>
              <a:cs typeface="Times New Roman" pitchFamily="18" charset="0"/>
            </a:endParaRPr>
          </a:p>
          <a:p>
            <a:endParaRPr lang="en-IN" sz="1800" b="1" i="1" dirty="0">
              <a:latin typeface="Times New Roman" pitchFamily="18" charset="0"/>
              <a:cs typeface="Times New Roman" pitchFamily="18" charset="0"/>
            </a:endParaRPr>
          </a:p>
          <a:p>
            <a:endParaRPr lang="en-IN" sz="1800" b="1" i="1" dirty="0">
              <a:latin typeface="Times New Roman" pitchFamily="18" charset="0"/>
              <a:cs typeface="Times New Roman" pitchFamily="18" charset="0"/>
            </a:endParaRPr>
          </a:p>
          <a:p>
            <a:endParaRPr lang="en-IN" sz="1800" b="1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8" descr="29790259_1872610862758572_5227630052780236864_n.png"/>
          <p:cNvPicPr>
            <a:picLocks noChangeAspect="1"/>
          </p:cNvPicPr>
          <p:nvPr/>
        </p:nvPicPr>
        <p:blipFill>
          <a:blip r:embed="rId3"/>
          <a:srcRect l="19111" r="19259" b="29046"/>
          <a:stretch>
            <a:fillRect/>
          </a:stretch>
        </p:blipFill>
        <p:spPr>
          <a:xfrm>
            <a:off x="12953999" y="6649428"/>
            <a:ext cx="1270811" cy="14630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6600" b="1" dirty="0">
                <a:latin typeface="Times New Roman" pitchFamily="18" charset="0"/>
                <a:cs typeface="Times New Roman" pitchFamily="18" charset="0"/>
              </a:rPr>
              <a:t>Methods of BJT Biasing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ct val="0"/>
              </a:spcBef>
              <a:buFont typeface="Wingdings" pitchFamily="2" charset="2"/>
              <a:buChar char="ü"/>
              <a:defRPr/>
            </a:pPr>
            <a:r>
              <a:rPr lang="en-IN" sz="4800" b="1" dirty="0">
                <a:latin typeface="Times New Roman" pitchFamily="18" charset="0"/>
                <a:cs typeface="Times New Roman" pitchFamily="18" charset="0"/>
              </a:rPr>
              <a:t>Base Resistor Method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ü"/>
              <a:defRPr/>
            </a:pPr>
            <a:r>
              <a:rPr lang="en-IN" sz="4800" b="1" dirty="0">
                <a:latin typeface="Times New Roman" pitchFamily="18" charset="0"/>
                <a:cs typeface="Times New Roman" pitchFamily="18" charset="0"/>
              </a:rPr>
              <a:t>Feedback Resistor Method</a:t>
            </a:r>
          </a:p>
          <a:p>
            <a:pPr lvl="0">
              <a:spcBef>
                <a:spcPct val="0"/>
              </a:spcBef>
              <a:buFont typeface="Wingdings" pitchFamily="2" charset="2"/>
              <a:buChar char="ü"/>
              <a:defRPr/>
            </a:pPr>
            <a:r>
              <a:rPr lang="en-IN" sz="4800" b="1" dirty="0">
                <a:latin typeface="Times New Roman" pitchFamily="18" charset="0"/>
                <a:cs typeface="Times New Roman" pitchFamily="18" charset="0"/>
              </a:rPr>
              <a:t>Voltage Divider Bias method(Self Bias)</a:t>
            </a:r>
          </a:p>
          <a:p>
            <a:endParaRPr lang="en-IN" dirty="0"/>
          </a:p>
        </p:txBody>
      </p:sp>
      <p:pic>
        <p:nvPicPr>
          <p:cNvPr id="9" name="Picture 8" descr="29790259_1872610862758572_5227630052780236864_n.png"/>
          <p:cNvPicPr>
            <a:picLocks noChangeAspect="1"/>
          </p:cNvPicPr>
          <p:nvPr/>
        </p:nvPicPr>
        <p:blipFill>
          <a:blip r:embed="rId2"/>
          <a:srcRect l="19111" r="19259" b="29046"/>
          <a:stretch>
            <a:fillRect/>
          </a:stretch>
        </p:blipFill>
        <p:spPr>
          <a:xfrm>
            <a:off x="13430573" y="7213597"/>
            <a:ext cx="794237" cy="9143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55570"/>
            <a:ext cx="5613400" cy="63341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Methods of BJT Biasing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28700" y="3378200"/>
            <a:ext cx="2959100" cy="633410"/>
          </a:xfrm>
          <a:prstGeom prst="rect">
            <a:avLst/>
          </a:prstGeom>
        </p:spPr>
        <p:txBody>
          <a:bodyPr vert="horz" lIns="129634" tIns="64817" rIns="129634" bIns="64817" rtlCol="0" anchor="ctr">
            <a:normAutofit/>
          </a:bodyPr>
          <a:lstStyle/>
          <a:p>
            <a:pPr marL="0" marR="0" lvl="0" indent="0" algn="ctr" defTabSz="64817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806950" y="3061495"/>
            <a:ext cx="3670300" cy="633410"/>
          </a:xfrm>
          <a:prstGeom prst="rect">
            <a:avLst/>
          </a:prstGeom>
        </p:spPr>
        <p:txBody>
          <a:bodyPr vert="horz" lIns="129634" tIns="64817" rIns="129634" bIns="64817" rtlCol="0" anchor="ctr">
            <a:normAutofit/>
          </a:bodyPr>
          <a:lstStyle/>
          <a:p>
            <a:pPr marL="0" marR="0" lvl="0" indent="0" algn="ctr" defTabSz="64817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994900" y="1639095"/>
            <a:ext cx="3556000" cy="633410"/>
          </a:xfrm>
          <a:prstGeom prst="rect">
            <a:avLst/>
          </a:prstGeom>
        </p:spPr>
        <p:txBody>
          <a:bodyPr vert="horz" lIns="129634" tIns="64817" rIns="129634" bIns="64817" rtlCol="0" anchor="ctr">
            <a:normAutofit/>
          </a:bodyPr>
          <a:lstStyle/>
          <a:p>
            <a:pPr marL="0" marR="0" lvl="0" indent="0" algn="ctr" defTabSz="64817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0" y="1005685"/>
            <a:ext cx="4916055" cy="63341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spcBef>
                <a:spcPct val="0"/>
              </a:spcBef>
              <a:defRPr/>
            </a:pPr>
            <a: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Base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I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esistor Method</a:t>
            </a:r>
          </a:p>
        </p:txBody>
      </p:sp>
      <p:pic>
        <p:nvPicPr>
          <p:cNvPr id="16" name="Picture 15" descr="29790259_1872610862758572_5227630052780236864_n.png"/>
          <p:cNvPicPr>
            <a:picLocks noChangeAspect="1"/>
          </p:cNvPicPr>
          <p:nvPr/>
        </p:nvPicPr>
        <p:blipFill>
          <a:blip r:embed="rId2"/>
          <a:srcRect l="19111" r="19259" b="29046"/>
          <a:stretch>
            <a:fillRect/>
          </a:stretch>
        </p:blipFill>
        <p:spPr>
          <a:xfrm>
            <a:off x="13430573" y="7213597"/>
            <a:ext cx="794237" cy="914399"/>
          </a:xfrm>
          <a:prstGeom prst="rect">
            <a:avLst/>
          </a:prstGeom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5400" y="2184396"/>
            <a:ext cx="6554932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3835400" y="7523018"/>
            <a:ext cx="29033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IN" sz="1800" b="1" dirty="0">
                <a:latin typeface="Times New Roman" pitchFamily="18" charset="0"/>
                <a:cs typeface="Times New Roman" pitchFamily="18" charset="0"/>
              </a:rPr>
              <a:t>Fig.1: 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Base Resistor bias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ckt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2415" y="7350258"/>
            <a:ext cx="31373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</a:t>
            </a:r>
            <a:r>
              <a:rPr lang="en-US" sz="28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</a:t>
            </a: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 (V</a:t>
            </a:r>
            <a:r>
              <a:rPr lang="en-US" sz="28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CC  </a:t>
            </a: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 V</a:t>
            </a:r>
            <a:r>
              <a:rPr lang="en-US" sz="28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</a:t>
            </a: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)/ R</a:t>
            </a:r>
            <a:r>
              <a:rPr lang="en-US" sz="28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</a:t>
            </a:r>
          </a:p>
        </p:txBody>
      </p:sp>
      <p:sp>
        <p:nvSpPr>
          <p:cNvPr id="6" name="Rectangle 5"/>
          <p:cNvSpPr/>
          <p:nvPr/>
        </p:nvSpPr>
        <p:spPr>
          <a:xfrm>
            <a:off x="852415" y="6396151"/>
            <a:ext cx="425943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</a:t>
            </a:r>
            <a:r>
              <a:rPr lang="en-US" sz="28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CC</a:t>
            </a: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V</a:t>
            </a:r>
            <a:r>
              <a:rPr lang="en-US" sz="28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 </a:t>
            </a: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+ I</a:t>
            </a:r>
            <a:r>
              <a:rPr lang="en-US" sz="28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</a:t>
            </a: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</a:t>
            </a:r>
            <a:r>
              <a:rPr lang="en-US" sz="28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  </a:t>
            </a: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.......   (1)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endParaRPr lang="en-US" sz="2800" b="1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837487" y="6226873"/>
            <a:ext cx="510265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  <a:sym typeface="Symbol" pitchFamily="18" charset="2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 = 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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B                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............ (3)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latin typeface="Times New Roman" pitchFamily="18" charset="0"/>
              <a:ea typeface="Calibri" pitchFamily="34" charset="0"/>
              <a:cs typeface="Times New Roman" pitchFamily="18" charset="0"/>
              <a:sym typeface="Symbol" pitchFamily="18" charset="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CE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= V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CC 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– I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 ....  (4)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 dirty="0">
              <a:latin typeface="Times New Roman" pitchFamily="18" charset="0"/>
              <a:ea typeface="Calibri" pitchFamily="34" charset="0"/>
              <a:cs typeface="Times New Roman" pitchFamily="18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89749" y="7411813"/>
            <a:ext cx="10054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...   (2)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4940733"/>
            <a:ext cx="64347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Fig.2: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Redrawing the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nput side from Fig.1(Input Network) 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41315" y="6072985"/>
            <a:ext cx="66383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Fig.3: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Redrawing the Output side from Fig.1(Output Network)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7320" y="249673"/>
            <a:ext cx="3552825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999" y="883083"/>
            <a:ext cx="371475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29790259_1872610862758572_5227630052780236864_n.png"/>
          <p:cNvPicPr>
            <a:picLocks noChangeAspect="1"/>
          </p:cNvPicPr>
          <p:nvPr/>
        </p:nvPicPr>
        <p:blipFill>
          <a:blip r:embed="rId4"/>
          <a:srcRect l="19111" r="19259" b="29046"/>
          <a:stretch>
            <a:fillRect/>
          </a:stretch>
        </p:blipFill>
        <p:spPr>
          <a:xfrm>
            <a:off x="13430573" y="7213597"/>
            <a:ext cx="794237" cy="91439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17660" y="249673"/>
            <a:ext cx="7622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Analysis  of Base Resistor Circuit  (</a:t>
            </a: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</a:t>
            </a:r>
            <a:r>
              <a:rPr lang="en-US" sz="28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</a:t>
            </a:r>
            <a:r>
              <a:rPr lang="en-US" sz="28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sz="28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CE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264" y="1253981"/>
            <a:ext cx="3714750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69984" y="442189"/>
            <a:ext cx="3552825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52415" y="6361803"/>
            <a:ext cx="4155240" cy="1241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From Eq.(1)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</a:t>
            </a:r>
            <a:r>
              <a:rPr lang="en-US" sz="28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 </a:t>
            </a: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 (V</a:t>
            </a:r>
            <a:r>
              <a:rPr lang="en-US" sz="28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CC  </a:t>
            </a: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- V</a:t>
            </a:r>
            <a:r>
              <a:rPr lang="en-US" sz="28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</a:t>
            </a: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)/ I</a:t>
            </a:r>
            <a:r>
              <a:rPr lang="en-US" sz="28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</a:t>
            </a: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...  (5)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="1" baseline="-300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37487" y="7074793"/>
            <a:ext cx="398532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From Eq.(4)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8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C </a:t>
            </a: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= (V</a:t>
            </a:r>
            <a:r>
              <a:rPr lang="en-US" sz="28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CE</a:t>
            </a: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- V</a:t>
            </a:r>
            <a:r>
              <a:rPr lang="en-US" sz="28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CC</a:t>
            </a: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)/I</a:t>
            </a:r>
            <a:r>
              <a:rPr lang="en-US" sz="28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...  (6)</a:t>
            </a:r>
          </a:p>
        </p:txBody>
      </p:sp>
      <p:pic>
        <p:nvPicPr>
          <p:cNvPr id="8" name="Picture 7" descr="29790259_1872610862758572_5227630052780236864_n.png"/>
          <p:cNvPicPr>
            <a:picLocks noChangeAspect="1"/>
          </p:cNvPicPr>
          <p:nvPr/>
        </p:nvPicPr>
        <p:blipFill>
          <a:blip r:embed="rId4"/>
          <a:srcRect l="19111" r="19259" b="29046"/>
          <a:stretch>
            <a:fillRect/>
          </a:stretch>
        </p:blipFill>
        <p:spPr>
          <a:xfrm>
            <a:off x="13430573" y="7213597"/>
            <a:ext cx="794237" cy="91439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18553" y="5666509"/>
            <a:ext cx="25635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Fig.2: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Input Network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8503766" y="6189729"/>
            <a:ext cx="26196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Fig.3: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Output Network.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44885" y="180579"/>
            <a:ext cx="66767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Design  of Base Resistor circuit  (</a:t>
            </a: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</a:t>
            </a:r>
            <a:r>
              <a:rPr lang="en-US" sz="28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8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8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93820" y="0"/>
            <a:ext cx="4738832" cy="11237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spcBef>
                <a:spcPct val="0"/>
              </a:spcBef>
              <a:defRPr/>
            </a:pPr>
            <a:r>
              <a:rPr lang="en-IN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Feedback Resistor Method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764461" y="1190351"/>
            <a:ext cx="390304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CE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V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+ V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CB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.....   (7)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V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CB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V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CE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- V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BE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.......  (8)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 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 V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CB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 R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          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........  (9)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=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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B          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................ (10)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V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CE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= V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CC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– I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C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R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C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 .....  (11)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4544292" y="1716087"/>
          <a:ext cx="4918364" cy="267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1496002"/>
            <a:ext cx="4225203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29790259_1872610862758572_5227630052780236864_n.png"/>
          <p:cNvPicPr>
            <a:picLocks noChangeAspect="1"/>
          </p:cNvPicPr>
          <p:nvPr/>
        </p:nvPicPr>
        <p:blipFill>
          <a:blip r:embed="rId8"/>
          <a:srcRect l="19111" r="19259" b="29046"/>
          <a:stretch>
            <a:fillRect/>
          </a:stretch>
        </p:blipFill>
        <p:spPr>
          <a:xfrm>
            <a:off x="13430573" y="7213597"/>
            <a:ext cx="794237" cy="9143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2647" y="6344227"/>
            <a:ext cx="32720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Fig.4: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Feedback Resistor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ckt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/>
          <p:cNvSpPr/>
          <p:nvPr/>
        </p:nvSpPr>
        <p:spPr>
          <a:xfrm>
            <a:off x="4741718" y="2787793"/>
            <a:ext cx="4918364" cy="156966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5" name="Group 4"/>
          <p:cNvGrpSpPr/>
          <p:nvPr/>
        </p:nvGrpSpPr>
        <p:grpSpPr>
          <a:xfrm>
            <a:off x="4922768" y="3103418"/>
            <a:ext cx="4029792" cy="1254035"/>
            <a:chOff x="2" y="711441"/>
            <a:chExt cx="4029792" cy="1254035"/>
          </a:xfrm>
        </p:grpSpPr>
        <p:sp>
          <p:nvSpPr>
            <p:cNvPr id="6" name="Rectangle 5"/>
            <p:cNvSpPr/>
            <p:nvPr/>
          </p:nvSpPr>
          <p:spPr>
            <a:xfrm>
              <a:off x="2" y="711441"/>
              <a:ext cx="4029792" cy="125403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2" y="711441"/>
              <a:ext cx="4029792" cy="12540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365760" rIns="0" bIns="36576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3600" b="1" kern="1200" dirty="0"/>
                <a:t>Design</a:t>
              </a:r>
              <a:r>
                <a:rPr lang="en-IN" sz="3600" kern="1200" dirty="0"/>
                <a:t>(</a:t>
              </a:r>
              <a:r>
                <a:rPr kumimoji="0" lang="en-US" sz="3600" b="1" i="0" u="none" strike="noStrike" kern="1200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R</a:t>
              </a:r>
              <a:r>
                <a:rPr kumimoji="0" lang="en-US" sz="3600" b="1" i="0" u="none" strike="noStrike" kern="1200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B </a:t>
              </a:r>
              <a:r>
                <a:rPr lang="en-IN" sz="3600" kern="1200" dirty="0"/>
                <a:t>&amp;</a:t>
              </a:r>
              <a:r>
                <a:rPr lang="en-US" sz="3600" b="1" dirty="0">
                  <a:solidFill>
                    <a:schemeClr val="tx1"/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R</a:t>
              </a:r>
              <a:r>
                <a:rPr lang="en-US" sz="3600" b="1" baseline="-30000" dirty="0">
                  <a:solidFill>
                    <a:schemeClr val="tx1"/>
                  </a:solidFill>
                  <a:latin typeface="Times New Roman" pitchFamily="18" charset="0"/>
                  <a:ea typeface="Calibri" pitchFamily="34" charset="0"/>
                  <a:cs typeface="Times New Roman" pitchFamily="18" charset="0"/>
                </a:rPr>
                <a:t>C</a:t>
              </a:r>
              <a:r>
                <a:rPr lang="en-IN" sz="3600" kern="1200" dirty="0"/>
                <a:t>)</a:t>
              </a:r>
            </a:p>
          </p:txBody>
        </p:sp>
      </p:grp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9764461" y="2603127"/>
            <a:ext cx="390304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 V</a:t>
            </a:r>
            <a:r>
              <a:rPr kumimoji="0" lang="en-US" sz="2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CB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/ 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       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.........  (12)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C 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= (V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CE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 - V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CC</a:t>
            </a:r>
            <a:r>
              <a:rPr lang="en-US" sz="2400" b="1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)/I</a:t>
            </a:r>
            <a:r>
              <a:rPr lang="en-US" sz="2400" b="1" baseline="-30000" dirty="0"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C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  <a:sym typeface="Symbol" pitchFamily="18" charset="2"/>
              </a:rPr>
              <a:t>.... (13)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089" y="1496002"/>
            <a:ext cx="460368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29790259_1872610862758572_5227630052780236864_n.png"/>
          <p:cNvPicPr>
            <a:picLocks noChangeAspect="1"/>
          </p:cNvPicPr>
          <p:nvPr/>
        </p:nvPicPr>
        <p:blipFill>
          <a:blip r:embed="rId3"/>
          <a:srcRect l="19111" r="19259" b="29046"/>
          <a:stretch>
            <a:fillRect/>
          </a:stretch>
        </p:blipFill>
        <p:spPr>
          <a:xfrm>
            <a:off x="13430573" y="7213597"/>
            <a:ext cx="794237" cy="91439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90065" y="6344227"/>
            <a:ext cx="32720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Fig.4: 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Feedback Resistor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ckt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7595" y="221673"/>
            <a:ext cx="56299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Design of 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Feedback Resistor circuit</a:t>
            </a:r>
            <a:r>
              <a:rPr lang="en-IN" sz="2800" b="1" dirty="0"/>
              <a:t> </a:t>
            </a:r>
            <a:endParaRPr lang="en-IN" b="1" dirty="0"/>
          </a:p>
        </p:txBody>
      </p:sp>
      <p:sp>
        <p:nvSpPr>
          <p:cNvPr id="13" name="Rectangle 12"/>
          <p:cNvSpPr/>
          <p:nvPr/>
        </p:nvSpPr>
        <p:spPr>
          <a:xfrm>
            <a:off x="9764461" y="2556960"/>
            <a:ext cx="17059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From Eq.(9)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812482" y="3643745"/>
            <a:ext cx="18483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From Eq.(11)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840</Words>
  <Application>Microsoft Office PowerPoint</Application>
  <PresentationFormat>Custom</PresentationFormat>
  <Paragraphs>146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Methods of BJT Biasing</vt:lpstr>
      <vt:lpstr>Methods of BJT Biasing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Mayank Kumar Rai</cp:lastModifiedBy>
  <cp:revision>112</cp:revision>
  <dcterms:created xsi:type="dcterms:W3CDTF">2018-02-19T06:32:56Z</dcterms:created>
  <dcterms:modified xsi:type="dcterms:W3CDTF">2021-08-23T08:49:37Z</dcterms:modified>
</cp:coreProperties>
</file>