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1"/>
  </p:notesMasterIdLst>
  <p:handoutMasterIdLst>
    <p:handoutMasterId r:id="rId22"/>
  </p:handoutMasterIdLst>
  <p:sldIdLst>
    <p:sldId id="269" r:id="rId2"/>
    <p:sldId id="394" r:id="rId3"/>
    <p:sldId id="400" r:id="rId4"/>
    <p:sldId id="354" r:id="rId5"/>
    <p:sldId id="434" r:id="rId6"/>
    <p:sldId id="390" r:id="rId7"/>
    <p:sldId id="438" r:id="rId8"/>
    <p:sldId id="442" r:id="rId9"/>
    <p:sldId id="355" r:id="rId10"/>
    <p:sldId id="443" r:id="rId11"/>
    <p:sldId id="403" r:id="rId12"/>
    <p:sldId id="360" r:id="rId13"/>
    <p:sldId id="439" r:id="rId14"/>
    <p:sldId id="441" r:id="rId15"/>
    <p:sldId id="435" r:id="rId16"/>
    <p:sldId id="444" r:id="rId17"/>
    <p:sldId id="426" r:id="rId18"/>
    <p:sldId id="362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Operator Overloading Using Friend function 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return_type</a:t>
            </a:r>
            <a:r>
              <a:rPr lang="en-US" dirty="0">
                <a:solidFill>
                  <a:schemeClr val="tx1"/>
                </a:solidFill>
              </a:rPr>
              <a:t> friend operator </a:t>
            </a:r>
            <a:r>
              <a:rPr lang="en-US" dirty="0" err="1">
                <a:solidFill>
                  <a:schemeClr val="tx1"/>
                </a:solidFill>
              </a:rPr>
              <a:t>operator_symbol</a:t>
            </a:r>
            <a:r>
              <a:rPr lang="en-US" dirty="0">
                <a:solidFill>
                  <a:schemeClr val="tx1"/>
                </a:solidFill>
              </a:rPr>
              <a:t>(Parameters);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return_type</a:t>
            </a:r>
            <a:r>
              <a:rPr lang="en-US" sz="2400" dirty="0">
                <a:solidFill>
                  <a:schemeClr val="tx1"/>
                </a:solidFill>
              </a:rPr>
              <a:t> operator </a:t>
            </a:r>
            <a:r>
              <a:rPr lang="en-US" sz="2400" dirty="0" err="1">
                <a:solidFill>
                  <a:schemeClr val="tx1"/>
                </a:solidFill>
              </a:rPr>
              <a:t>operator_symbol</a:t>
            </a:r>
            <a:r>
              <a:rPr lang="en-US" sz="2400" dirty="0">
                <a:solidFill>
                  <a:schemeClr val="tx1"/>
                </a:solidFill>
              </a:rPr>
              <a:t>(parameters)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{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91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B29-FE75-497F-A2CD-941A284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C00000"/>
                </a:solidFill>
                <a:highlight>
                  <a:srgbClr val="FFFF00"/>
                </a:highlight>
              </a:rPr>
              <a:t>Rules for Operator Overloading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84BA-C59E-4755-9290-9506F383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Existing operators can only be overloaded.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The overloaded operator contains at least one operand of the user-defined data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i="1" dirty="0">
                <a:solidFill>
                  <a:schemeClr val="tx1"/>
                </a:solidFill>
              </a:rPr>
              <a:t>When binary operators are overloaded through a member function takes one explicit argument, and if they are overloaded through a friend function takes two explicit arguments.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 for Unary operators: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0" i="1" dirty="0">
                <a:solidFill>
                  <a:srgbClr val="000000"/>
                </a:solidFill>
                <a:effectLst/>
                <a:latin typeface="+mj-lt"/>
              </a:rPr>
              <a:t>The unary operators operate on a single operand :</a:t>
            </a:r>
          </a:p>
          <a:p>
            <a:pPr algn="just"/>
            <a:r>
              <a:rPr lang="en-US" sz="2800" b="0" i="1" u="none" strike="noStrike" dirty="0">
                <a:effectLst/>
                <a:latin typeface="+mj-lt"/>
              </a:rPr>
              <a:t>The increment (++) and decrement (--) operators</a:t>
            </a:r>
            <a:r>
              <a:rPr lang="en-US" sz="2800" b="0" i="1" dirty="0"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effectLst/>
                <a:latin typeface="+mj-lt"/>
              </a:rPr>
              <a:t>The unary minus (-) operator.</a:t>
            </a:r>
          </a:p>
          <a:p>
            <a:r>
              <a:rPr lang="en-US" sz="2800" b="0" i="1" dirty="0">
                <a:effectLst/>
                <a:latin typeface="+mj-lt"/>
              </a:rPr>
              <a:t>The unary minus (+)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1" dirty="0">
                <a:effectLst/>
                <a:latin typeface="+mj-lt"/>
              </a:rPr>
              <a:t>The logical not (!) 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815D45-FF1F-0D59-05CA-60B0426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94" y="5715000"/>
            <a:ext cx="1477106" cy="854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F21D1-47C4-D5F2-2F86-B70A6114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3962400" cy="6275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44C84-0549-88E0-B6A9-001BB5B20394}"/>
              </a:ext>
            </a:extLst>
          </p:cNvPr>
          <p:cNvSpPr txBox="1"/>
          <p:nvPr/>
        </p:nvSpPr>
        <p:spPr>
          <a:xfrm>
            <a:off x="4572000" y="914400"/>
            <a:ext cx="4105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Unary + Operator Overloading Using 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Member Function </a:t>
            </a:r>
          </a:p>
        </p:txBody>
      </p:sp>
    </p:spTree>
    <p:extLst>
      <p:ext uri="{BB962C8B-B14F-4D97-AF65-F5344CB8AC3E}">
        <p14:creationId xmlns:p14="http://schemas.microsoft.com/office/powerpoint/2010/main" val="292158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2D8F-72E5-9B84-914C-11EBF0DE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CD47-8D21-F771-35B5-A95A438D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2"/>
                </a:solidFill>
              </a:rPr>
              <a:t>You are designing a distance calculator system for a transport department. Create a class Distance that represents distance data in Miles.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2"/>
                </a:solidFill>
              </a:rPr>
              <a:t>Overload the unary plus (+) operator to calculate and return the distance value in Km.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2"/>
                </a:solidFill>
              </a:rPr>
              <a:t>Write a program that demonstrates the usage of these unary operators for distance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71034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 for binary operators:</a:t>
            </a: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+mj-lt"/>
              </a:rPr>
              <a:t>The binary operators operate on two operands 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Binary +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Binary </a:t>
            </a:r>
            <a:r>
              <a:rPr lang="en-US" b="0" i="0" dirty="0">
                <a:solidFill>
                  <a:srgbClr val="0070C0"/>
                </a:solidFill>
                <a:effectLst/>
                <a:latin typeface="+mj-lt"/>
              </a:rPr>
              <a:t>-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Binary *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Binary </a:t>
            </a:r>
            <a:r>
              <a:rPr lang="en-US" b="0" i="0" dirty="0">
                <a:solidFill>
                  <a:srgbClr val="0070C0"/>
                </a:solidFill>
                <a:effectLst/>
                <a:latin typeface="+mj-lt"/>
              </a:rPr>
              <a:t>/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Binary %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70C0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8AFD9-9F3D-45C1-B0E4-63A1D91167DD}"/>
              </a:ext>
            </a:extLst>
          </p:cNvPr>
          <p:cNvSpPr txBox="1"/>
          <p:nvPr/>
        </p:nvSpPr>
        <p:spPr>
          <a:xfrm>
            <a:off x="5334000" y="2877645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a + b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9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2BB45-B40C-C74D-D66E-D8F2CBAE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 for binary operators –using member function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87C958-4C79-0853-08D1-3DB827051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complex {</a:t>
            </a:r>
          </a:p>
          <a:p>
            <a:pPr marL="0" indent="0">
              <a:buNone/>
            </a:pPr>
            <a:r>
              <a:rPr lang="en-US" dirty="0"/>
              <a:t>    int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complex()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real=0;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imag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complex(int r, int </a:t>
            </a:r>
            <a:r>
              <a:rPr lang="en-US" dirty="0" err="1"/>
              <a:t>i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real=r;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imag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85332-4069-DA52-D288-AA4685B77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8150" y="1422468"/>
            <a:ext cx="4038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complex operator+(complex &amp;c)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complex res;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res.real</a:t>
            </a:r>
            <a:r>
              <a:rPr lang="en-US" dirty="0"/>
              <a:t> = real + </a:t>
            </a:r>
            <a:r>
              <a:rPr lang="en-US" dirty="0" err="1"/>
              <a:t>c.real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res.imag</a:t>
            </a:r>
            <a:r>
              <a:rPr lang="en-US" dirty="0"/>
              <a:t> = </a:t>
            </a:r>
            <a:r>
              <a:rPr lang="en-US" dirty="0" err="1"/>
              <a:t>imag</a:t>
            </a:r>
            <a:r>
              <a:rPr lang="en-US" dirty="0"/>
              <a:t> + </a:t>
            </a:r>
            <a:r>
              <a:rPr lang="en-US" dirty="0" err="1"/>
              <a:t>c.imag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 res;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display()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real &lt;&lt; "+" &lt;&lt; </a:t>
            </a:r>
            <a:r>
              <a:rPr lang="en-US" dirty="0" err="1"/>
              <a:t>imag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" &lt;&lt; "\n";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complex c1(1,2),c2(2,3),c3;</a:t>
            </a:r>
          </a:p>
          <a:p>
            <a:pPr marL="0" indent="0">
              <a:buNone/>
            </a:pPr>
            <a:r>
              <a:rPr lang="en-US" dirty="0"/>
              <a:t>   c3=c2+c1;</a:t>
            </a:r>
          </a:p>
          <a:p>
            <a:pPr marL="0" indent="0">
              <a:buNone/>
            </a:pPr>
            <a:r>
              <a:rPr lang="en-US" dirty="0"/>
              <a:t>   c3.display();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F645A-05C8-E2D4-E7AF-EB5D4EA3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818981"/>
            <a:ext cx="800100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7D7-CD1B-4484-AF34-C121361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We know about 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54B-7F63-4E66-AEE0-23FD74AA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can access all private and protected member of a class </a:t>
            </a:r>
          </a:p>
          <a:p>
            <a:r>
              <a:rPr lang="en-US" dirty="0"/>
              <a:t>It can be call without object of the class</a:t>
            </a:r>
          </a:p>
          <a:p>
            <a:r>
              <a:rPr lang="en-US" dirty="0"/>
              <a:t>It can define out side of the class scope</a:t>
            </a:r>
          </a:p>
          <a:p>
            <a:pPr marL="0" indent="0">
              <a:buNone/>
            </a:pPr>
            <a:r>
              <a:rPr lang="en-US" dirty="0"/>
              <a:t>Rule: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Prototypes of friend function must be declare inside the class</a:t>
            </a:r>
          </a:p>
          <a:p>
            <a:pPr marL="0" indent="0">
              <a:buNone/>
            </a:pPr>
            <a:r>
              <a:rPr lang="en-US" sz="3000" b="0" dirty="0">
                <a:solidFill>
                  <a:srgbClr val="C00000"/>
                </a:solidFill>
                <a:effectLst/>
              </a:rPr>
              <a:t>It can be declared either in the private or the public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004-44F8-41B1-918A-CF1AA53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400" b="0" i="0" u="none" strike="noStrike" baseline="0" dirty="0">
                <a:latin typeface="Verdana" panose="020B0604030504040204" pitchFamily="34" charset="0"/>
              </a:rPr>
            </a:br>
            <a:r>
              <a:rPr lang="en-US" sz="2800" b="0" i="1" u="none" strike="noStrike" baseline="0" dirty="0">
                <a:solidFill>
                  <a:srgbClr val="C00000"/>
                </a:solidFill>
                <a:highlight>
                  <a:srgbClr val="FFFF00"/>
                </a:highlight>
              </a:rPr>
              <a:t>Overloading binary operators using friend function</a:t>
            </a:r>
            <a:endParaRPr lang="en-US" sz="5400" i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D27E-FBBF-4793-ADE9-41AD6975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Roboto"/>
              </a:rPr>
              <a:t>Friend function takes two parameters in case when we want to o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verload binary operators using friend function</a:t>
            </a:r>
            <a:endParaRPr lang="en-US" sz="2800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es-E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1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importance of operator overloading,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Unary operator overloading,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binary operator overloading,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80791-0FD2-4A65-A071-F1C07001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Polymorphism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7C4BE-4CC6-4806-9D58-5726AAB1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1" y="2057400"/>
            <a:ext cx="4414837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419-1855-4B09-9299-AD9DF35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1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Operator overloading</a:t>
            </a:r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BFC-CC47-4255-98EE-D761503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2060"/>
                </a:solidFill>
              </a:rPr>
              <a:t>Operator overloading is a compile-time polymorphism in which the operator is overloaded to provide the special meaning to the user-defined data type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A24D-D35E-4C51-8366-BD105C68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Consider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DC79-891C-40A7-9D2C-0980CACE8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A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A   a1,a2,a3;</a:t>
            </a:r>
          </a:p>
          <a:p>
            <a:pPr marL="0" indent="0">
              <a:buNone/>
            </a:pPr>
            <a:r>
              <a:rPr lang="en-US" dirty="0"/>
              <a:t>      a3= a1 + a2;</a:t>
            </a:r>
          </a:p>
          <a:p>
            <a:pPr marL="0" indent="0">
              <a:buNone/>
            </a:pPr>
            <a:r>
              <a:rPr lang="en-US" dirty="0"/>
              <a:t>     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670CA-7C79-418C-85D5-D8A8A0D4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This is not allowed, because the addition operator “+” is predefined to operate only on built-in data types. But here, “class A” is a user-defined type, so the compiler generates an error. This is where the concept of “Operator overloading” comes in.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1DC78-94E8-43AB-BC4B-C9D856991BA9}"/>
              </a:ext>
            </a:extLst>
          </p:cNvPr>
          <p:cNvSpPr txBox="1"/>
          <p:nvPr/>
        </p:nvSpPr>
        <p:spPr>
          <a:xfrm>
            <a:off x="47244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E78-2645-4E6A-8144-17142C2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3600" i="1" dirty="0">
                <a:solidFill>
                  <a:srgbClr val="FF0000"/>
                </a:solidFill>
                <a:highlight>
                  <a:srgbClr val="FFFF00"/>
                </a:highlight>
              </a:rPr>
              <a:t>Operators which can overload</a:t>
            </a:r>
            <a:endParaRPr lang="en-US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9259C-5C5B-483F-8FF1-AB061033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792771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19B7-C7BA-996A-BAA7-7C1BD5A6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>
                <a:solidFill>
                  <a:srgbClr val="FF0000"/>
                </a:solidFill>
                <a:highlight>
                  <a:srgbClr val="FFFF00"/>
                </a:highlight>
              </a:rPr>
              <a:t>Operators which can’t overload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2132-E78F-918F-2C2E-AD9116CC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4678363"/>
          </a:xfrm>
        </p:spPr>
        <p:txBody>
          <a:bodyPr/>
          <a:lstStyle/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Scope resolution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(::)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selector(.)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pointer selector(.*)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operator(?:)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9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DAE6E-22FF-14BC-0962-1F94DBB2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C09B-7CAC-AF47-66B8-9F7EDA64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Operator Overloading Can be achieve through either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using member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Or, using 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18859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Operator Overloading Using Member function 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public: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return_type</a:t>
            </a:r>
            <a:r>
              <a:rPr lang="en-US" sz="2400" dirty="0">
                <a:solidFill>
                  <a:schemeClr val="tx1"/>
                </a:solidFill>
              </a:rPr>
              <a:t> operator </a:t>
            </a:r>
            <a:r>
              <a:rPr lang="en-US" sz="2400" dirty="0" err="1">
                <a:solidFill>
                  <a:schemeClr val="tx1"/>
                </a:solidFill>
              </a:rPr>
              <a:t>operator_Symbol</a:t>
            </a:r>
            <a:r>
              <a:rPr lang="en-US" sz="2400" dirty="0">
                <a:solidFill>
                  <a:schemeClr val="tx1"/>
                </a:solidFill>
              </a:rPr>
              <a:t>(parameters)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{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492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8453</TotalTime>
  <Words>718</Words>
  <Application>Microsoft Office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Courier New</vt:lpstr>
      <vt:lpstr>Roboto</vt:lpstr>
      <vt:lpstr>Tahoma</vt:lpstr>
      <vt:lpstr>verdana</vt:lpstr>
      <vt:lpstr>verdana</vt:lpstr>
      <vt:lpstr>Wingdings</vt:lpstr>
      <vt:lpstr>Lpu theme final with copyright(S)</vt:lpstr>
      <vt:lpstr> OBJECT ORIENTED PROGRAMMING USING C++ </vt:lpstr>
      <vt:lpstr>Topics Covered</vt:lpstr>
      <vt:lpstr>Polymorphism </vt:lpstr>
      <vt:lpstr> Operator overloading </vt:lpstr>
      <vt:lpstr>Consider this example</vt:lpstr>
      <vt:lpstr> Operators which can overload</vt:lpstr>
      <vt:lpstr>Operators which can’t overload</vt:lpstr>
      <vt:lpstr>PowerPoint Presentation</vt:lpstr>
      <vt:lpstr>PowerPoint Presentation</vt:lpstr>
      <vt:lpstr>PowerPoint Presentation</vt:lpstr>
      <vt:lpstr> Rules for Operator Overloading </vt:lpstr>
      <vt:lpstr>Operator overloading for Unary operators:</vt:lpstr>
      <vt:lpstr>PowerPoint Presentation</vt:lpstr>
      <vt:lpstr>Problem Statement</vt:lpstr>
      <vt:lpstr> Operator overloading for binary operators:</vt:lpstr>
      <vt:lpstr>Operator overloading for binary operators –using member function</vt:lpstr>
      <vt:lpstr>We know about Friend function</vt:lpstr>
      <vt:lpstr> Overloading binary operators using friend function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433</cp:revision>
  <dcterms:created xsi:type="dcterms:W3CDTF">2014-05-25T11:13:57Z</dcterms:created>
  <dcterms:modified xsi:type="dcterms:W3CDTF">2023-11-01T14:27:06Z</dcterms:modified>
</cp:coreProperties>
</file>