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Marcellus" panose="020B0604020202020204" charset="0"/>
      <p:regular r:id="rId29"/>
    </p:embeddedFont>
    <p:embeddedFont>
      <p:font typeface="Anaheim" panose="020B0604020202020204" charset="0"/>
      <p:regular r:id="rId30"/>
    </p:embeddedFont>
    <p:embeddedFont>
      <p:font typeface="Bebas Neue" panose="020B0604020202020204" charset="0"/>
      <p:regular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10BD594-497E-4B8B-B4F8-4AF3111B83C0}">
  <a:tblStyle styleId="{410BD594-497E-4B8B-B4F8-4AF3111B83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7" d="100"/>
          <a:sy n="97" d="100"/>
        </p:scale>
        <p:origin x="-606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153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cc705110fe_7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cc705110fe_7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cc705110fe_7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cc705110fe_7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cc705110fe_7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cc705110fe_7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cc705110fe_7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cc705110fe_7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cc705110fe_7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cc705110fe_7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cc705110fe_7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cc705110fe_7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cc705110fe_7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cc705110fe_7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cc705110fe_7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cc705110fe_7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cc705110fe_7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cc705110fe_7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cc705110fe_7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cc705110fe_7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cc705110fe_7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cc705110fe_7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cc705110fe_7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cc705110fe_7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cc705110fe_7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cc705110fe_7_1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cc705110fe_7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cc705110fe_7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bc91ac0b1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bc91ac0b1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cc705110fe_7_1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cc705110fe_7_1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cc705110fe_7_1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cc705110fe_7_1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cc705110fe_7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cc705110fe_7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c6909516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c6909516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cc705110fe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cc705110fe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c705110fe_7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c705110fe_7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cc705110fe_7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cc705110fe_7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cc705110fe_7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cc705110fe_7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10800000" flipH="1">
            <a:off x="2757375" y="-1481940"/>
            <a:ext cx="11747549" cy="662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1671084">
            <a:off x="-4508229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96950" y="1186950"/>
            <a:ext cx="6350100" cy="20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3825" y="3285450"/>
            <a:ext cx="2916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10800000" flipH="1">
            <a:off x="2757375" y="-1481940"/>
            <a:ext cx="11747549" cy="662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1671084">
            <a:off x="-4508229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744850" y="1434325"/>
            <a:ext cx="7654500" cy="15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1"/>
          </p:nvPr>
        </p:nvSpPr>
        <p:spPr>
          <a:xfrm>
            <a:off x="3145450" y="3028790"/>
            <a:ext cx="28530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1671084">
            <a:off x="-4160654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9128916">
            <a:off x="5555321" y="19012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2829050" y="539500"/>
            <a:ext cx="34854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2096038" y="2473314"/>
            <a:ext cx="2292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 hasCustomPrompt="1"/>
          </p:nvPr>
        </p:nvSpPr>
        <p:spPr>
          <a:xfrm>
            <a:off x="882538" y="2145013"/>
            <a:ext cx="1130700" cy="86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2096038" y="2145013"/>
            <a:ext cx="2292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"/>
          </p:nvPr>
        </p:nvSpPr>
        <p:spPr>
          <a:xfrm>
            <a:off x="5969163" y="2473314"/>
            <a:ext cx="2292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5" hasCustomPrompt="1"/>
          </p:nvPr>
        </p:nvSpPr>
        <p:spPr>
          <a:xfrm>
            <a:off x="4755663" y="2145013"/>
            <a:ext cx="1130700" cy="86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6"/>
          </p:nvPr>
        </p:nvSpPr>
        <p:spPr>
          <a:xfrm>
            <a:off x="5969163" y="2145013"/>
            <a:ext cx="2292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2096038" y="3777789"/>
            <a:ext cx="2292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 hasCustomPrompt="1"/>
          </p:nvPr>
        </p:nvSpPr>
        <p:spPr>
          <a:xfrm>
            <a:off x="882538" y="3449488"/>
            <a:ext cx="1130700" cy="86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2096038" y="3449488"/>
            <a:ext cx="2292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5969163" y="3777789"/>
            <a:ext cx="2292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5663" y="3449488"/>
            <a:ext cx="1130700" cy="86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969163" y="3449488"/>
            <a:ext cx="2292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-10210202" flipH="1">
            <a:off x="-5883117" y="-1290444"/>
            <a:ext cx="11747549" cy="662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9128916">
            <a:off x="4364427" y="21247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2499600" y="2223716"/>
            <a:ext cx="4144800" cy="10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3381000" y="3397066"/>
            <a:ext cx="2382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 hasCustomPrompt="1"/>
          </p:nvPr>
        </p:nvSpPr>
        <p:spPr>
          <a:xfrm>
            <a:off x="3637500" y="1112234"/>
            <a:ext cx="18690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-5012494" flipH="1">
            <a:off x="-2709643" y="-2268544"/>
            <a:ext cx="11747548" cy="662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9128916">
            <a:off x="4364427" y="21247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2563325" y="2223729"/>
            <a:ext cx="5867400" cy="10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6048775" y="3397066"/>
            <a:ext cx="2382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2" hasCustomPrompt="1"/>
          </p:nvPr>
        </p:nvSpPr>
        <p:spPr>
          <a:xfrm>
            <a:off x="6561775" y="1112234"/>
            <a:ext cx="18690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-5012494" flipH="1">
            <a:off x="-5212218" y="-3431644"/>
            <a:ext cx="11747548" cy="662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9128916">
            <a:off x="4364427" y="21247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>
            <a:spLocks noGrp="1"/>
          </p:cNvSpPr>
          <p:nvPr>
            <p:ph type="ctrTitle"/>
          </p:nvPr>
        </p:nvSpPr>
        <p:spPr>
          <a:xfrm>
            <a:off x="2369225" y="539500"/>
            <a:ext cx="6061500" cy="10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2369225" y="1629988"/>
            <a:ext cx="2382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500"/>
            <a:ext cx="1656000" cy="109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1671084">
            <a:off x="-4160654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9128916">
            <a:off x="5555321" y="19012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ctrTitle"/>
          </p:nvPr>
        </p:nvSpPr>
        <p:spPr>
          <a:xfrm>
            <a:off x="2200025" y="539500"/>
            <a:ext cx="47436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8593614">
            <a:off x="-5781872" y="1729064"/>
            <a:ext cx="11747550" cy="662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1671084" flipH="1">
            <a:off x="5494196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>
            <a:spLocks noGrp="1"/>
          </p:cNvSpPr>
          <p:nvPr>
            <p:ph type="subTitle" idx="1"/>
          </p:nvPr>
        </p:nvSpPr>
        <p:spPr>
          <a:xfrm>
            <a:off x="2102275" y="894801"/>
            <a:ext cx="4939500" cy="20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2"/>
          </p:nvPr>
        </p:nvSpPr>
        <p:spPr>
          <a:xfrm>
            <a:off x="3231440" y="3249999"/>
            <a:ext cx="2681100" cy="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10210202">
            <a:off x="267575" y="-1290444"/>
            <a:ext cx="11747549" cy="662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9128916" flipH="1">
            <a:off x="-4508229" y="21247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>
            <a:spLocks noGrp="1"/>
          </p:cNvSpPr>
          <p:nvPr>
            <p:ph type="pic" idx="2"/>
          </p:nvPr>
        </p:nvSpPr>
        <p:spPr>
          <a:xfrm rot="5400000">
            <a:off x="4646606" y="627193"/>
            <a:ext cx="5176062" cy="3901176"/>
          </a:xfrm>
          <a:prstGeom prst="flowChartDocument">
            <a:avLst/>
          </a:prstGeom>
          <a:noFill/>
          <a:ln>
            <a:noFill/>
          </a:ln>
        </p:spPr>
      </p:sp>
      <p:sp>
        <p:nvSpPr>
          <p:cNvPr id="109" name="Google Shape;109;p19"/>
          <p:cNvSpPr txBox="1">
            <a:spLocks noGrp="1"/>
          </p:cNvSpPr>
          <p:nvPr>
            <p:ph type="ctrTitle"/>
          </p:nvPr>
        </p:nvSpPr>
        <p:spPr>
          <a:xfrm>
            <a:off x="713225" y="954750"/>
            <a:ext cx="4143600" cy="23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13225" y="3326550"/>
            <a:ext cx="41436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8593614">
            <a:off x="-5781872" y="1729064"/>
            <a:ext cx="11747550" cy="662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1671084" flipH="1">
            <a:off x="5494196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ctrTitle"/>
          </p:nvPr>
        </p:nvSpPr>
        <p:spPr>
          <a:xfrm>
            <a:off x="713225" y="1503250"/>
            <a:ext cx="3761400" cy="12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713225" y="2778025"/>
            <a:ext cx="37614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10210202">
            <a:off x="2384975" y="-1290444"/>
            <a:ext cx="11747549" cy="662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9128916" flipH="1">
            <a:off x="-4508229" y="21247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13225" y="2223716"/>
            <a:ext cx="4144800" cy="10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225" y="3397066"/>
            <a:ext cx="2382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12234"/>
            <a:ext cx="18690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10800000" flipH="1">
            <a:off x="4334000" y="-1481940"/>
            <a:ext cx="11747549" cy="662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9128916" flipH="1">
            <a:off x="-4508229" y="21247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>
            <a:spLocks noGrp="1"/>
          </p:cNvSpPr>
          <p:nvPr>
            <p:ph type="ctrTitle"/>
          </p:nvPr>
        </p:nvSpPr>
        <p:spPr>
          <a:xfrm>
            <a:off x="4669375" y="1503250"/>
            <a:ext cx="3761400" cy="12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1"/>
          </p:nvPr>
        </p:nvSpPr>
        <p:spPr>
          <a:xfrm>
            <a:off x="4669375" y="2778025"/>
            <a:ext cx="37614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1671084">
            <a:off x="-4160654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9128916">
            <a:off x="5555321" y="19012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>
            <a:spLocks noGrp="1"/>
          </p:cNvSpPr>
          <p:nvPr>
            <p:ph type="ctrTitle"/>
          </p:nvPr>
        </p:nvSpPr>
        <p:spPr>
          <a:xfrm>
            <a:off x="1330125" y="539500"/>
            <a:ext cx="64836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"/>
          </p:nvPr>
        </p:nvSpPr>
        <p:spPr>
          <a:xfrm>
            <a:off x="1646238" y="3507500"/>
            <a:ext cx="26100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2"/>
          </p:nvPr>
        </p:nvSpPr>
        <p:spPr>
          <a:xfrm>
            <a:off x="1646238" y="3179200"/>
            <a:ext cx="2610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3"/>
          </p:nvPr>
        </p:nvSpPr>
        <p:spPr>
          <a:xfrm>
            <a:off x="4887763" y="3507500"/>
            <a:ext cx="26100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4"/>
          </p:nvPr>
        </p:nvSpPr>
        <p:spPr>
          <a:xfrm>
            <a:off x="4887763" y="3179200"/>
            <a:ext cx="2610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1671084">
            <a:off x="-4160654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9128916">
            <a:off x="5555321" y="19012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>
            <a:spLocks noGrp="1"/>
          </p:cNvSpPr>
          <p:nvPr>
            <p:ph type="ctrTitle"/>
          </p:nvPr>
        </p:nvSpPr>
        <p:spPr>
          <a:xfrm>
            <a:off x="2200025" y="539500"/>
            <a:ext cx="47436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4732375" y="2085400"/>
            <a:ext cx="3698400" cy="25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2"/>
          </p:nvPr>
        </p:nvSpPr>
        <p:spPr>
          <a:xfrm>
            <a:off x="713225" y="2085400"/>
            <a:ext cx="3698400" cy="25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10800000" flipH="1">
            <a:off x="4334000" y="-1481940"/>
            <a:ext cx="11747549" cy="662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1671084">
            <a:off x="-4508229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>
            <a:spLocks noGrp="1"/>
          </p:cNvSpPr>
          <p:nvPr>
            <p:ph type="ctrTitle"/>
          </p:nvPr>
        </p:nvSpPr>
        <p:spPr>
          <a:xfrm>
            <a:off x="2330425" y="539500"/>
            <a:ext cx="44826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1"/>
          </p:nvPr>
        </p:nvSpPr>
        <p:spPr>
          <a:xfrm>
            <a:off x="713225" y="1948100"/>
            <a:ext cx="2292300" cy="26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2"/>
          </p:nvPr>
        </p:nvSpPr>
        <p:spPr>
          <a:xfrm>
            <a:off x="3425850" y="1948100"/>
            <a:ext cx="2292300" cy="26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3"/>
          </p:nvPr>
        </p:nvSpPr>
        <p:spPr>
          <a:xfrm>
            <a:off x="6138475" y="1948100"/>
            <a:ext cx="2292300" cy="26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8593614">
            <a:off x="-5781872" y="1729064"/>
            <a:ext cx="11747550" cy="662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1671084" flipH="1">
            <a:off x="5494196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>
            <a:spLocks noGrp="1"/>
          </p:cNvSpPr>
          <p:nvPr>
            <p:ph type="ctrTitle"/>
          </p:nvPr>
        </p:nvSpPr>
        <p:spPr>
          <a:xfrm>
            <a:off x="1858625" y="539500"/>
            <a:ext cx="54267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1"/>
          </p:nvPr>
        </p:nvSpPr>
        <p:spPr>
          <a:xfrm>
            <a:off x="713212" y="3514190"/>
            <a:ext cx="23298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2"/>
          </p:nvPr>
        </p:nvSpPr>
        <p:spPr>
          <a:xfrm>
            <a:off x="713212" y="3185890"/>
            <a:ext cx="2329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3"/>
          </p:nvPr>
        </p:nvSpPr>
        <p:spPr>
          <a:xfrm>
            <a:off x="3406963" y="3514190"/>
            <a:ext cx="23298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4"/>
          </p:nvPr>
        </p:nvSpPr>
        <p:spPr>
          <a:xfrm>
            <a:off x="3406963" y="3185890"/>
            <a:ext cx="2329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5"/>
          </p:nvPr>
        </p:nvSpPr>
        <p:spPr>
          <a:xfrm>
            <a:off x="6100988" y="3514190"/>
            <a:ext cx="23298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ubTitle" idx="6"/>
          </p:nvPr>
        </p:nvSpPr>
        <p:spPr>
          <a:xfrm>
            <a:off x="6100988" y="3185890"/>
            <a:ext cx="2329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10800000" flipH="1">
            <a:off x="4334000" y="-1481940"/>
            <a:ext cx="11747549" cy="662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9128916" flipH="1">
            <a:off x="-4508229" y="21247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>
            <a:spLocks noGrp="1"/>
          </p:cNvSpPr>
          <p:nvPr>
            <p:ph type="subTitle" idx="1"/>
          </p:nvPr>
        </p:nvSpPr>
        <p:spPr>
          <a:xfrm>
            <a:off x="2332797" y="2501150"/>
            <a:ext cx="2015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2"/>
          </p:nvPr>
        </p:nvSpPr>
        <p:spPr>
          <a:xfrm>
            <a:off x="2332788" y="2172850"/>
            <a:ext cx="2015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3"/>
          </p:nvPr>
        </p:nvSpPr>
        <p:spPr>
          <a:xfrm>
            <a:off x="5817322" y="2501150"/>
            <a:ext cx="2015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4"/>
          </p:nvPr>
        </p:nvSpPr>
        <p:spPr>
          <a:xfrm>
            <a:off x="5817312" y="2172850"/>
            <a:ext cx="2015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5"/>
          </p:nvPr>
        </p:nvSpPr>
        <p:spPr>
          <a:xfrm>
            <a:off x="2332797" y="3872750"/>
            <a:ext cx="2015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6"/>
          </p:nvPr>
        </p:nvSpPr>
        <p:spPr>
          <a:xfrm>
            <a:off x="2332788" y="3544450"/>
            <a:ext cx="2015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7"/>
          </p:nvPr>
        </p:nvSpPr>
        <p:spPr>
          <a:xfrm>
            <a:off x="5817322" y="3872750"/>
            <a:ext cx="2015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8"/>
          </p:nvPr>
        </p:nvSpPr>
        <p:spPr>
          <a:xfrm>
            <a:off x="5817312" y="3544450"/>
            <a:ext cx="2015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ctrTitle"/>
          </p:nvPr>
        </p:nvSpPr>
        <p:spPr>
          <a:xfrm>
            <a:off x="2406150" y="539500"/>
            <a:ext cx="43317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8593614">
            <a:off x="-5781872" y="1729064"/>
            <a:ext cx="11747550" cy="662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1671084" flipH="1">
            <a:off x="5494196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>
            <a:spLocks noGrp="1"/>
          </p:cNvSpPr>
          <p:nvPr>
            <p:ph type="ctrTitle"/>
          </p:nvPr>
        </p:nvSpPr>
        <p:spPr>
          <a:xfrm>
            <a:off x="2004875" y="539500"/>
            <a:ext cx="51342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865625" y="3849000"/>
            <a:ext cx="2329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2"/>
          </p:nvPr>
        </p:nvSpPr>
        <p:spPr>
          <a:xfrm>
            <a:off x="865624" y="3520700"/>
            <a:ext cx="2329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3"/>
          </p:nvPr>
        </p:nvSpPr>
        <p:spPr>
          <a:xfrm>
            <a:off x="3406964" y="3849000"/>
            <a:ext cx="2329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4"/>
          </p:nvPr>
        </p:nvSpPr>
        <p:spPr>
          <a:xfrm>
            <a:off x="3406963" y="3520700"/>
            <a:ext cx="2329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5"/>
          </p:nvPr>
        </p:nvSpPr>
        <p:spPr>
          <a:xfrm>
            <a:off x="5948600" y="3849000"/>
            <a:ext cx="2329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6"/>
          </p:nvPr>
        </p:nvSpPr>
        <p:spPr>
          <a:xfrm>
            <a:off x="5948599" y="3520700"/>
            <a:ext cx="2329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7"/>
          </p:nvPr>
        </p:nvSpPr>
        <p:spPr>
          <a:xfrm>
            <a:off x="865625" y="2630400"/>
            <a:ext cx="2329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8"/>
          </p:nvPr>
        </p:nvSpPr>
        <p:spPr>
          <a:xfrm>
            <a:off x="865624" y="2302100"/>
            <a:ext cx="2329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9"/>
          </p:nvPr>
        </p:nvSpPr>
        <p:spPr>
          <a:xfrm>
            <a:off x="3406964" y="2630400"/>
            <a:ext cx="2329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13"/>
          </p:nvPr>
        </p:nvSpPr>
        <p:spPr>
          <a:xfrm>
            <a:off x="3406963" y="2302100"/>
            <a:ext cx="2329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4"/>
          </p:nvPr>
        </p:nvSpPr>
        <p:spPr>
          <a:xfrm>
            <a:off x="5948600" y="2630400"/>
            <a:ext cx="2329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ubTitle" idx="15"/>
          </p:nvPr>
        </p:nvSpPr>
        <p:spPr>
          <a:xfrm>
            <a:off x="5948599" y="2302100"/>
            <a:ext cx="2329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1671084" flipH="1">
            <a:off x="1686621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9128916" flipH="1">
            <a:off x="-3995129" y="19012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713250" y="1425699"/>
            <a:ext cx="4390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 hasCustomPrompt="1"/>
          </p:nvPr>
        </p:nvSpPr>
        <p:spPr>
          <a:xfrm>
            <a:off x="713250" y="768100"/>
            <a:ext cx="4390800" cy="78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2"/>
          </p:nvPr>
        </p:nvSpPr>
        <p:spPr>
          <a:xfrm>
            <a:off x="713250" y="2720700"/>
            <a:ext cx="4390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title" idx="3" hasCustomPrompt="1"/>
          </p:nvPr>
        </p:nvSpPr>
        <p:spPr>
          <a:xfrm>
            <a:off x="713250" y="2063100"/>
            <a:ext cx="4390800" cy="78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4"/>
          </p:nvPr>
        </p:nvSpPr>
        <p:spPr>
          <a:xfrm>
            <a:off x="713250" y="4015700"/>
            <a:ext cx="4390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title" idx="5" hasCustomPrompt="1"/>
          </p:nvPr>
        </p:nvSpPr>
        <p:spPr>
          <a:xfrm>
            <a:off x="713250" y="3358101"/>
            <a:ext cx="4390800" cy="78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9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1671084">
            <a:off x="-4160654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9128916">
            <a:off x="5555321" y="19012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>
            <a:spLocks noGrp="1"/>
          </p:cNvSpPr>
          <p:nvPr>
            <p:ph type="title" hasCustomPrompt="1"/>
          </p:nvPr>
        </p:nvSpPr>
        <p:spPr>
          <a:xfrm>
            <a:off x="2185762" y="2287775"/>
            <a:ext cx="1197900" cy="53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9"/>
          <p:cNvSpPr txBox="1">
            <a:spLocks noGrp="1"/>
          </p:cNvSpPr>
          <p:nvPr>
            <p:ph type="ctrTitle" idx="2"/>
          </p:nvPr>
        </p:nvSpPr>
        <p:spPr>
          <a:xfrm>
            <a:off x="2004875" y="539500"/>
            <a:ext cx="51342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1"/>
          </p:nvPr>
        </p:nvSpPr>
        <p:spPr>
          <a:xfrm>
            <a:off x="5135638" y="2287775"/>
            <a:ext cx="3295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3"/>
          </p:nvPr>
        </p:nvSpPr>
        <p:spPr>
          <a:xfrm>
            <a:off x="3383662" y="2287775"/>
            <a:ext cx="1682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4"/>
          </p:nvPr>
        </p:nvSpPr>
        <p:spPr>
          <a:xfrm>
            <a:off x="5135638" y="3074750"/>
            <a:ext cx="3295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5"/>
          </p:nvPr>
        </p:nvSpPr>
        <p:spPr>
          <a:xfrm>
            <a:off x="3383662" y="3074750"/>
            <a:ext cx="1682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6"/>
          </p:nvPr>
        </p:nvSpPr>
        <p:spPr>
          <a:xfrm>
            <a:off x="5135638" y="3861725"/>
            <a:ext cx="32955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subTitle" idx="7"/>
          </p:nvPr>
        </p:nvSpPr>
        <p:spPr>
          <a:xfrm>
            <a:off x="3383662" y="3861725"/>
            <a:ext cx="1682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title" idx="8" hasCustomPrompt="1"/>
          </p:nvPr>
        </p:nvSpPr>
        <p:spPr>
          <a:xfrm>
            <a:off x="2185762" y="3074750"/>
            <a:ext cx="1197900" cy="53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9"/>
          <p:cNvSpPr txBox="1">
            <a:spLocks noGrp="1"/>
          </p:cNvSpPr>
          <p:nvPr>
            <p:ph type="title" idx="9" hasCustomPrompt="1"/>
          </p:nvPr>
        </p:nvSpPr>
        <p:spPr>
          <a:xfrm>
            <a:off x="2185762" y="3861725"/>
            <a:ext cx="1197900" cy="53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10800000" flipH="1">
            <a:off x="2982225" y="-1481940"/>
            <a:ext cx="11747549" cy="662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1671084">
            <a:off x="-4508229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5515200" cy="13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713225" y="1840849"/>
            <a:ext cx="5515200" cy="1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713225" y="4061600"/>
            <a:ext cx="49458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1671084">
            <a:off x="-4160654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9128916">
            <a:off x="5555321" y="19012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2200025" y="539500"/>
            <a:ext cx="47436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6613" y="2085400"/>
            <a:ext cx="3852000" cy="25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10800000" flipH="1">
            <a:off x="2757375" y="-1481940"/>
            <a:ext cx="11747549" cy="662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1671084">
            <a:off x="-4508229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2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1671084" flipH="1">
            <a:off x="1686621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9128916" flipH="1">
            <a:off x="-3995129" y="1901215"/>
            <a:ext cx="8393209" cy="4724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10210202">
            <a:off x="3426750" y="-1290444"/>
            <a:ext cx="11747549" cy="662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9128916" flipH="1">
            <a:off x="-4508229" y="21247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769075" y="539500"/>
            <a:ext cx="36054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879515" y="3291025"/>
            <a:ext cx="14787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2879515" y="2570625"/>
            <a:ext cx="14787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4777040" y="3291025"/>
            <a:ext cx="14787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777040" y="2570525"/>
            <a:ext cx="14787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1671084" flipH="1">
            <a:off x="5555321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9128916" flipH="1">
            <a:off x="-3995129" y="19012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2200025" y="539500"/>
            <a:ext cx="47436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1671084" flipH="1">
            <a:off x="5555321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9128916" flipH="1">
            <a:off x="-3995129" y="19012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1746100" y="539500"/>
            <a:ext cx="56517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720000" y="2276625"/>
            <a:ext cx="38520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 rot="134224">
            <a:off x="5104650" y="2121763"/>
            <a:ext cx="3297113" cy="246127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1671084" flipH="1">
            <a:off x="1732846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8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9128916" flipH="1">
            <a:off x="-3995129" y="190121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713225" y="1439050"/>
            <a:ext cx="5099100" cy="22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8593614">
            <a:off x="-5781872" y="1729064"/>
            <a:ext cx="11747550" cy="662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1671084" flipH="1">
            <a:off x="5494196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621050" y="1562550"/>
            <a:ext cx="5901900" cy="12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964750" y="2818945"/>
            <a:ext cx="32145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 rot="10800000">
            <a:off x="100" y="2558200"/>
            <a:ext cx="9144000" cy="2585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191919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2">
            <a:alphaModFix amt="35000"/>
          </a:blip>
          <a:srcRect l="-39" t="-200" r="109" b="20"/>
          <a:stretch/>
        </p:blipFill>
        <p:spPr>
          <a:xfrm rot="8593614">
            <a:off x="-5781872" y="1729064"/>
            <a:ext cx="11747550" cy="662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 rotWithShape="1">
          <a:blip r:embed="rId2">
            <a:alphaModFix amt="35000"/>
          </a:blip>
          <a:srcRect l="179" r="-99"/>
          <a:stretch/>
        </p:blipFill>
        <p:spPr>
          <a:xfrm rot="-1671084" flipH="1">
            <a:off x="5494196" y="-1516735"/>
            <a:ext cx="8393209" cy="47247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>
            <a:spLocks noGrp="1"/>
          </p:cNvSpPr>
          <p:nvPr>
            <p:ph type="ctrTitle"/>
          </p:nvPr>
        </p:nvSpPr>
        <p:spPr>
          <a:xfrm>
            <a:off x="1498875" y="3517400"/>
            <a:ext cx="61461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rcellus"/>
              <a:buNone/>
              <a:defRPr sz="3500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-924415" y="3141968"/>
            <a:ext cx="1787875" cy="2706759"/>
            <a:chOff x="-675300" y="2999949"/>
            <a:chExt cx="2055029" cy="3111218"/>
          </a:xfrm>
        </p:grpSpPr>
        <p:grpSp>
          <p:nvGrpSpPr>
            <p:cNvPr id="219" name="Google Shape;219;p33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220" name="Google Shape;220;p3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33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223" name="Google Shape;223;p3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33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226" name="Google Shape;226;p3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8" name="Google Shape;228;p33"/>
          <p:cNvSpPr txBox="1">
            <a:spLocks noGrp="1"/>
          </p:cNvSpPr>
          <p:nvPr>
            <p:ph type="ctrTitle"/>
          </p:nvPr>
        </p:nvSpPr>
        <p:spPr>
          <a:xfrm>
            <a:off x="212075" y="287925"/>
            <a:ext cx="6350100" cy="12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Leave </a:t>
            </a:r>
            <a:endParaRPr sz="4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Management System</a:t>
            </a:r>
            <a:endParaRPr sz="4500"/>
          </a:p>
        </p:txBody>
      </p:sp>
      <p:grpSp>
        <p:nvGrpSpPr>
          <p:cNvPr id="229" name="Google Shape;229;p33"/>
          <p:cNvGrpSpPr/>
          <p:nvPr/>
        </p:nvGrpSpPr>
        <p:grpSpPr>
          <a:xfrm>
            <a:off x="138455" y="3526825"/>
            <a:ext cx="1787875" cy="2706759"/>
            <a:chOff x="546390" y="3442314"/>
            <a:chExt cx="2055029" cy="3111218"/>
          </a:xfrm>
        </p:grpSpPr>
        <p:grpSp>
          <p:nvGrpSpPr>
            <p:cNvPr id="230" name="Google Shape;230;p33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231" name="Google Shape;231;p3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33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234" name="Google Shape;234;p3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33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237" name="Google Shape;237;p3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9" name="Google Shape;239;p33"/>
          <p:cNvGrpSpPr/>
          <p:nvPr/>
        </p:nvGrpSpPr>
        <p:grpSpPr>
          <a:xfrm>
            <a:off x="8081813" y="-96931"/>
            <a:ext cx="1787875" cy="2706759"/>
            <a:chOff x="-675300" y="2999949"/>
            <a:chExt cx="2055029" cy="3111218"/>
          </a:xfrm>
        </p:grpSpPr>
        <p:grpSp>
          <p:nvGrpSpPr>
            <p:cNvPr id="240" name="Google Shape;240;p33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241" name="Google Shape;241;p3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33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247" name="Google Shape;247;p3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" name="Google Shape;249;p33"/>
          <p:cNvGrpSpPr/>
          <p:nvPr/>
        </p:nvGrpSpPr>
        <p:grpSpPr>
          <a:xfrm>
            <a:off x="9144683" y="287926"/>
            <a:ext cx="1787875" cy="2706759"/>
            <a:chOff x="546390" y="3442314"/>
            <a:chExt cx="2055029" cy="3111218"/>
          </a:xfrm>
        </p:grpSpPr>
        <p:grpSp>
          <p:nvGrpSpPr>
            <p:cNvPr id="250" name="Google Shape;250;p33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251" name="Google Shape;251;p3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33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254" name="Google Shape;254;p3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33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257" name="Google Shape;257;p3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9" name="Google Shape;259;p33"/>
          <p:cNvSpPr txBox="1">
            <a:spLocks noGrp="1"/>
          </p:cNvSpPr>
          <p:nvPr>
            <p:ph type="subTitle" idx="4294967295"/>
          </p:nvPr>
        </p:nvSpPr>
        <p:spPr>
          <a:xfrm>
            <a:off x="863450" y="2802725"/>
            <a:ext cx="1788000" cy="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Presented By :</a:t>
            </a:r>
            <a:endParaRPr sz="1900"/>
          </a:p>
        </p:txBody>
      </p:sp>
      <p:sp>
        <p:nvSpPr>
          <p:cNvPr id="260" name="Google Shape;260;p33"/>
          <p:cNvSpPr txBox="1"/>
          <p:nvPr/>
        </p:nvSpPr>
        <p:spPr>
          <a:xfrm>
            <a:off x="3907825" y="3084050"/>
            <a:ext cx="529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2554025" y="2802725"/>
            <a:ext cx="306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Mukinda Patare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Vishal Gangurde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Pratiksha Nigudkar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Ritik Saini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Prashant Singh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33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8075" y="1683600"/>
            <a:ext cx="2873650" cy="9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500" y="1595126"/>
            <a:ext cx="2536151" cy="10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>
            <a:spLocks noGrp="1"/>
          </p:cNvSpPr>
          <p:nvPr>
            <p:ph type="subTitle" idx="1"/>
          </p:nvPr>
        </p:nvSpPr>
        <p:spPr>
          <a:xfrm>
            <a:off x="1012950" y="1175025"/>
            <a:ext cx="7118100" cy="3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In Employee module employee can use various functions.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Firstly if employee want leave on any working day excluding weekends and holidays he can apply for leave.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Employee can also check his previous leave applications and their status in leave history page.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In this module employee can view current year holiday list.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Also employee can view his leave balance and applicable leave 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type.  </a:t>
            </a:r>
            <a:endParaRPr/>
          </a:p>
        </p:txBody>
      </p:sp>
      <p:grpSp>
        <p:nvGrpSpPr>
          <p:cNvPr id="525" name="Google Shape;525;p43"/>
          <p:cNvGrpSpPr/>
          <p:nvPr/>
        </p:nvGrpSpPr>
        <p:grpSpPr>
          <a:xfrm flipH="1">
            <a:off x="8396233" y="3096068"/>
            <a:ext cx="1787875" cy="2706759"/>
            <a:chOff x="-675300" y="2999949"/>
            <a:chExt cx="2055029" cy="3111218"/>
          </a:xfrm>
        </p:grpSpPr>
        <p:grpSp>
          <p:nvGrpSpPr>
            <p:cNvPr id="526" name="Google Shape;526;p43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527" name="Google Shape;527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43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530" name="Google Shape;530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2" name="Google Shape;532;p43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533" name="Google Shape;533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5" name="Google Shape;535;p43"/>
          <p:cNvGrpSpPr/>
          <p:nvPr/>
        </p:nvGrpSpPr>
        <p:grpSpPr>
          <a:xfrm flipH="1">
            <a:off x="7356113" y="3181775"/>
            <a:ext cx="1787875" cy="2706759"/>
            <a:chOff x="546390" y="3442314"/>
            <a:chExt cx="2055029" cy="3111218"/>
          </a:xfrm>
        </p:grpSpPr>
        <p:grpSp>
          <p:nvGrpSpPr>
            <p:cNvPr id="536" name="Google Shape;536;p43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537" name="Google Shape;537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43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540" name="Google Shape;540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43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543" name="Google Shape;543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5" name="Google Shape;545;p43"/>
          <p:cNvGrpSpPr/>
          <p:nvPr/>
        </p:nvGrpSpPr>
        <p:grpSpPr>
          <a:xfrm flipH="1">
            <a:off x="-919145" y="-96931"/>
            <a:ext cx="1787875" cy="2706759"/>
            <a:chOff x="-675300" y="2999949"/>
            <a:chExt cx="2055029" cy="3111218"/>
          </a:xfrm>
        </p:grpSpPr>
        <p:grpSp>
          <p:nvGrpSpPr>
            <p:cNvPr id="546" name="Google Shape;546;p43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547" name="Google Shape;547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9" name="Google Shape;549;p43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550" name="Google Shape;550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43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553" name="Google Shape;553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5" name="Google Shape;555;p43"/>
          <p:cNvGrpSpPr/>
          <p:nvPr/>
        </p:nvGrpSpPr>
        <p:grpSpPr>
          <a:xfrm flipH="1">
            <a:off x="-1982015" y="287926"/>
            <a:ext cx="1787875" cy="2706759"/>
            <a:chOff x="546390" y="3442314"/>
            <a:chExt cx="2055029" cy="3111218"/>
          </a:xfrm>
        </p:grpSpPr>
        <p:grpSp>
          <p:nvGrpSpPr>
            <p:cNvPr id="556" name="Google Shape;556;p43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557" name="Google Shape;557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" name="Google Shape;559;p43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560" name="Google Shape;560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43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563" name="Google Shape;563;p4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4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5" name="Google Shape;565;p43"/>
          <p:cNvSpPr txBox="1">
            <a:spLocks noGrp="1"/>
          </p:cNvSpPr>
          <p:nvPr>
            <p:ph type="ctrTitle"/>
          </p:nvPr>
        </p:nvSpPr>
        <p:spPr>
          <a:xfrm>
            <a:off x="2223425" y="441525"/>
            <a:ext cx="45957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Employee Module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 txBox="1">
            <a:spLocks noGrp="1"/>
          </p:cNvSpPr>
          <p:nvPr>
            <p:ph type="subTitle" idx="1"/>
          </p:nvPr>
        </p:nvSpPr>
        <p:spPr>
          <a:xfrm>
            <a:off x="1012950" y="1175025"/>
            <a:ext cx="7118100" cy="3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dirty="0"/>
              <a:t>In Manager module manager can use various functions.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dirty="0"/>
              <a:t>Whenever employee applies for leave that leave request can be managed by manager.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dirty="0"/>
              <a:t>Manager has rights to take relevant action on leave request such Approve or Reject leave.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dirty="0"/>
              <a:t>He can also view entire year holidays.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dirty="0"/>
              <a:t>Manager can also see on which project he is currently working.</a:t>
            </a:r>
            <a:endParaRPr dirty="0"/>
          </a:p>
        </p:txBody>
      </p:sp>
      <p:grpSp>
        <p:nvGrpSpPr>
          <p:cNvPr id="479" name="Google Shape;479;p42"/>
          <p:cNvGrpSpPr/>
          <p:nvPr/>
        </p:nvGrpSpPr>
        <p:grpSpPr>
          <a:xfrm flipH="1">
            <a:off x="8396233" y="3096068"/>
            <a:ext cx="1787875" cy="2706759"/>
            <a:chOff x="-675300" y="2999949"/>
            <a:chExt cx="2055029" cy="3111218"/>
          </a:xfrm>
        </p:grpSpPr>
        <p:grpSp>
          <p:nvGrpSpPr>
            <p:cNvPr id="480" name="Google Shape;480;p42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481" name="Google Shape;481;p4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4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42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484" name="Google Shape;484;p4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42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487" name="Google Shape;487;p4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4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9" name="Google Shape;489;p42"/>
          <p:cNvGrpSpPr/>
          <p:nvPr/>
        </p:nvGrpSpPr>
        <p:grpSpPr>
          <a:xfrm flipH="1">
            <a:off x="7356113" y="3181775"/>
            <a:ext cx="1787875" cy="2706759"/>
            <a:chOff x="546390" y="3442314"/>
            <a:chExt cx="2055029" cy="3111218"/>
          </a:xfrm>
        </p:grpSpPr>
        <p:grpSp>
          <p:nvGrpSpPr>
            <p:cNvPr id="490" name="Google Shape;490;p42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491" name="Google Shape;491;p4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4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42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494" name="Google Shape;494;p4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4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6" name="Google Shape;496;p42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497" name="Google Shape;497;p4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4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9" name="Google Shape;499;p42"/>
          <p:cNvGrpSpPr/>
          <p:nvPr/>
        </p:nvGrpSpPr>
        <p:grpSpPr>
          <a:xfrm flipH="1">
            <a:off x="-919145" y="-96931"/>
            <a:ext cx="1787875" cy="2706759"/>
            <a:chOff x="-675300" y="2999949"/>
            <a:chExt cx="2055029" cy="3111218"/>
          </a:xfrm>
        </p:grpSpPr>
        <p:grpSp>
          <p:nvGrpSpPr>
            <p:cNvPr id="500" name="Google Shape;500;p42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501" name="Google Shape;501;p4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4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3" name="Google Shape;503;p42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504" name="Google Shape;504;p4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4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42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507" name="Google Shape;507;p4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9" name="Google Shape;509;p42"/>
          <p:cNvGrpSpPr/>
          <p:nvPr/>
        </p:nvGrpSpPr>
        <p:grpSpPr>
          <a:xfrm flipH="1">
            <a:off x="-1982015" y="287926"/>
            <a:ext cx="1787875" cy="2706759"/>
            <a:chOff x="546390" y="3442314"/>
            <a:chExt cx="2055029" cy="3111218"/>
          </a:xfrm>
        </p:grpSpPr>
        <p:grpSp>
          <p:nvGrpSpPr>
            <p:cNvPr id="510" name="Google Shape;510;p42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511" name="Google Shape;511;p4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4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513;p42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514" name="Google Shape;514;p4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6" name="Google Shape;516;p42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517" name="Google Shape;517;p4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9" name="Google Shape;519;p42"/>
          <p:cNvSpPr txBox="1">
            <a:spLocks noGrp="1"/>
          </p:cNvSpPr>
          <p:nvPr>
            <p:ph type="ctrTitle"/>
          </p:nvPr>
        </p:nvSpPr>
        <p:spPr>
          <a:xfrm>
            <a:off x="2223425" y="441525"/>
            <a:ext cx="45957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Manager Module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4"/>
          <p:cNvSpPr txBox="1">
            <a:spLocks noGrp="1"/>
          </p:cNvSpPr>
          <p:nvPr>
            <p:ph type="ctrTitle"/>
          </p:nvPr>
        </p:nvSpPr>
        <p:spPr>
          <a:xfrm>
            <a:off x="1110050" y="2241750"/>
            <a:ext cx="45957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Diagrams</a:t>
            </a:r>
            <a:endParaRPr sz="4200"/>
          </a:p>
        </p:txBody>
      </p:sp>
      <p:sp>
        <p:nvSpPr>
          <p:cNvPr id="571" name="Google Shape;571;p44"/>
          <p:cNvSpPr txBox="1">
            <a:spLocks noGrp="1"/>
          </p:cNvSpPr>
          <p:nvPr>
            <p:ph type="title" idx="2"/>
          </p:nvPr>
        </p:nvSpPr>
        <p:spPr>
          <a:xfrm>
            <a:off x="53825" y="2073759"/>
            <a:ext cx="18690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04· </a:t>
            </a:r>
            <a:endParaRPr sz="5400"/>
          </a:p>
        </p:txBody>
      </p:sp>
      <p:grpSp>
        <p:nvGrpSpPr>
          <p:cNvPr id="572" name="Google Shape;572;p44"/>
          <p:cNvGrpSpPr/>
          <p:nvPr/>
        </p:nvGrpSpPr>
        <p:grpSpPr>
          <a:xfrm>
            <a:off x="5705755" y="768639"/>
            <a:ext cx="2381984" cy="3606212"/>
            <a:chOff x="-675300" y="2999949"/>
            <a:chExt cx="2055029" cy="3111218"/>
          </a:xfrm>
        </p:grpSpPr>
        <p:grpSp>
          <p:nvGrpSpPr>
            <p:cNvPr id="573" name="Google Shape;573;p44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574" name="Google Shape;574;p44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4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6" name="Google Shape;576;p44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577" name="Google Shape;577;p44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4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9" name="Google Shape;579;p44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580" name="Google Shape;580;p44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4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B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45"/>
          <p:cNvGrpSpPr/>
          <p:nvPr/>
        </p:nvGrpSpPr>
        <p:grpSpPr>
          <a:xfrm flipH="1">
            <a:off x="8396233" y="3096068"/>
            <a:ext cx="1787875" cy="2706759"/>
            <a:chOff x="-675300" y="2999949"/>
            <a:chExt cx="2055029" cy="3111218"/>
          </a:xfrm>
        </p:grpSpPr>
        <p:grpSp>
          <p:nvGrpSpPr>
            <p:cNvPr id="587" name="Google Shape;587;p45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588" name="Google Shape;588;p4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45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591" name="Google Shape;591;p4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45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594" name="Google Shape;594;p4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6" name="Google Shape;596;p45"/>
          <p:cNvGrpSpPr/>
          <p:nvPr/>
        </p:nvGrpSpPr>
        <p:grpSpPr>
          <a:xfrm flipH="1">
            <a:off x="7370113" y="3526825"/>
            <a:ext cx="1787875" cy="2706759"/>
            <a:chOff x="546390" y="3442314"/>
            <a:chExt cx="2055029" cy="3111218"/>
          </a:xfrm>
        </p:grpSpPr>
        <p:grpSp>
          <p:nvGrpSpPr>
            <p:cNvPr id="597" name="Google Shape;597;p45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598" name="Google Shape;598;p4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45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601" name="Google Shape;601;p4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45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604" name="Google Shape;604;p4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6" name="Google Shape;606;p45"/>
          <p:cNvGrpSpPr/>
          <p:nvPr/>
        </p:nvGrpSpPr>
        <p:grpSpPr>
          <a:xfrm flipH="1">
            <a:off x="-919145" y="-96931"/>
            <a:ext cx="1787875" cy="2706759"/>
            <a:chOff x="-675300" y="2999949"/>
            <a:chExt cx="2055029" cy="3111218"/>
          </a:xfrm>
        </p:grpSpPr>
        <p:grpSp>
          <p:nvGrpSpPr>
            <p:cNvPr id="607" name="Google Shape;607;p45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608" name="Google Shape;608;p4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0" name="Google Shape;610;p45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611" name="Google Shape;611;p4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4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3" name="Google Shape;613;p45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614" name="Google Shape;614;p4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6" name="Google Shape;616;p45"/>
          <p:cNvGrpSpPr/>
          <p:nvPr/>
        </p:nvGrpSpPr>
        <p:grpSpPr>
          <a:xfrm flipH="1">
            <a:off x="-1982015" y="287926"/>
            <a:ext cx="1787875" cy="2706759"/>
            <a:chOff x="546390" y="3442314"/>
            <a:chExt cx="2055029" cy="3111218"/>
          </a:xfrm>
        </p:grpSpPr>
        <p:grpSp>
          <p:nvGrpSpPr>
            <p:cNvPr id="617" name="Google Shape;617;p45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618" name="Google Shape;618;p4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0" name="Google Shape;620;p45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621" name="Google Shape;621;p4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3" name="Google Shape;623;p45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624" name="Google Shape;624;p4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6174161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6"/>
          <p:cNvSpPr txBox="1">
            <a:spLocks noGrp="1"/>
          </p:cNvSpPr>
          <p:nvPr>
            <p:ph type="ctrTitle"/>
          </p:nvPr>
        </p:nvSpPr>
        <p:spPr>
          <a:xfrm>
            <a:off x="1137550" y="1867650"/>
            <a:ext cx="5124000" cy="14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Project </a:t>
            </a:r>
            <a:endParaRPr sz="4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Screenshots</a:t>
            </a:r>
            <a:endParaRPr sz="4200"/>
          </a:p>
        </p:txBody>
      </p:sp>
      <p:sp>
        <p:nvSpPr>
          <p:cNvPr id="632" name="Google Shape;632;p46"/>
          <p:cNvSpPr txBox="1">
            <a:spLocks noGrp="1"/>
          </p:cNvSpPr>
          <p:nvPr>
            <p:ph type="title" idx="2"/>
          </p:nvPr>
        </p:nvSpPr>
        <p:spPr>
          <a:xfrm>
            <a:off x="70675" y="2073759"/>
            <a:ext cx="18690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05· </a:t>
            </a:r>
            <a:endParaRPr sz="5400"/>
          </a:p>
        </p:txBody>
      </p:sp>
      <p:grpSp>
        <p:nvGrpSpPr>
          <p:cNvPr id="633" name="Google Shape;633;p46"/>
          <p:cNvGrpSpPr/>
          <p:nvPr/>
        </p:nvGrpSpPr>
        <p:grpSpPr>
          <a:xfrm>
            <a:off x="5705755" y="768639"/>
            <a:ext cx="2381984" cy="3606212"/>
            <a:chOff x="-675300" y="2999949"/>
            <a:chExt cx="2055029" cy="3111218"/>
          </a:xfrm>
        </p:grpSpPr>
        <p:grpSp>
          <p:nvGrpSpPr>
            <p:cNvPr id="634" name="Google Shape;634;p46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635" name="Google Shape;635;p4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46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638" name="Google Shape;638;p4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46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641" name="Google Shape;641;p4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4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47"/>
          <p:cNvGrpSpPr/>
          <p:nvPr/>
        </p:nvGrpSpPr>
        <p:grpSpPr>
          <a:xfrm flipH="1">
            <a:off x="8396233" y="3096068"/>
            <a:ext cx="1787875" cy="2706759"/>
            <a:chOff x="-675300" y="2999949"/>
            <a:chExt cx="2055029" cy="3111218"/>
          </a:xfrm>
        </p:grpSpPr>
        <p:grpSp>
          <p:nvGrpSpPr>
            <p:cNvPr id="648" name="Google Shape;648;p47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649" name="Google Shape;649;p4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4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47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652" name="Google Shape;652;p4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47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655" name="Google Shape;655;p4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7" name="Google Shape;657;p47"/>
          <p:cNvGrpSpPr/>
          <p:nvPr/>
        </p:nvGrpSpPr>
        <p:grpSpPr>
          <a:xfrm flipH="1">
            <a:off x="7370113" y="3526825"/>
            <a:ext cx="1787875" cy="2706759"/>
            <a:chOff x="546390" y="3442314"/>
            <a:chExt cx="2055029" cy="3111218"/>
          </a:xfrm>
        </p:grpSpPr>
        <p:grpSp>
          <p:nvGrpSpPr>
            <p:cNvPr id="658" name="Google Shape;658;p47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659" name="Google Shape;659;p4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47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662" name="Google Shape;662;p4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47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665" name="Google Shape;665;p4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7" name="Google Shape;667;p47"/>
          <p:cNvGrpSpPr/>
          <p:nvPr/>
        </p:nvGrpSpPr>
        <p:grpSpPr>
          <a:xfrm flipH="1">
            <a:off x="-919145" y="-96931"/>
            <a:ext cx="1787875" cy="2706759"/>
            <a:chOff x="-675300" y="2999949"/>
            <a:chExt cx="2055029" cy="3111218"/>
          </a:xfrm>
        </p:grpSpPr>
        <p:grpSp>
          <p:nvGrpSpPr>
            <p:cNvPr id="668" name="Google Shape;668;p47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669" name="Google Shape;669;p4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1" name="Google Shape;671;p47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672" name="Google Shape;672;p4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4" name="Google Shape;674;p47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675" name="Google Shape;675;p4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7" name="Google Shape;677;p47"/>
          <p:cNvGrpSpPr/>
          <p:nvPr/>
        </p:nvGrpSpPr>
        <p:grpSpPr>
          <a:xfrm flipH="1">
            <a:off x="-1982015" y="287926"/>
            <a:ext cx="1787875" cy="2706759"/>
            <a:chOff x="546390" y="3442314"/>
            <a:chExt cx="2055029" cy="3111218"/>
          </a:xfrm>
        </p:grpSpPr>
        <p:grpSp>
          <p:nvGrpSpPr>
            <p:cNvPr id="678" name="Google Shape;678;p47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679" name="Google Shape;679;p4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1" name="Google Shape;681;p47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682" name="Google Shape;682;p4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4" name="Google Shape;684;p47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685" name="Google Shape;685;p4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87" name="Google Shape;6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063" y="348598"/>
            <a:ext cx="6380726" cy="358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48"/>
          <p:cNvGrpSpPr/>
          <p:nvPr/>
        </p:nvGrpSpPr>
        <p:grpSpPr>
          <a:xfrm flipH="1">
            <a:off x="8396233" y="3096068"/>
            <a:ext cx="1787875" cy="2706759"/>
            <a:chOff x="-675300" y="2999949"/>
            <a:chExt cx="2055029" cy="3111218"/>
          </a:xfrm>
        </p:grpSpPr>
        <p:grpSp>
          <p:nvGrpSpPr>
            <p:cNvPr id="693" name="Google Shape;693;p48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694" name="Google Shape;694;p48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8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48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697" name="Google Shape;697;p48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8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" name="Google Shape;699;p48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700" name="Google Shape;700;p48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8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2" name="Google Shape;702;p48"/>
          <p:cNvGrpSpPr/>
          <p:nvPr/>
        </p:nvGrpSpPr>
        <p:grpSpPr>
          <a:xfrm flipH="1">
            <a:off x="7370113" y="3526825"/>
            <a:ext cx="1787875" cy="2706759"/>
            <a:chOff x="546390" y="3442314"/>
            <a:chExt cx="2055029" cy="3111218"/>
          </a:xfrm>
        </p:grpSpPr>
        <p:grpSp>
          <p:nvGrpSpPr>
            <p:cNvPr id="703" name="Google Shape;703;p48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704" name="Google Shape;704;p48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8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48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707" name="Google Shape;707;p48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8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48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710" name="Google Shape;710;p48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8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48"/>
          <p:cNvGrpSpPr/>
          <p:nvPr/>
        </p:nvGrpSpPr>
        <p:grpSpPr>
          <a:xfrm flipH="1">
            <a:off x="-919145" y="-96931"/>
            <a:ext cx="1787875" cy="2706759"/>
            <a:chOff x="-675300" y="2999949"/>
            <a:chExt cx="2055029" cy="3111218"/>
          </a:xfrm>
        </p:grpSpPr>
        <p:grpSp>
          <p:nvGrpSpPr>
            <p:cNvPr id="713" name="Google Shape;713;p48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714" name="Google Shape;714;p48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8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" name="Google Shape;716;p48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717" name="Google Shape;717;p48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8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9" name="Google Shape;719;p48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720" name="Google Shape;720;p48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8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2" name="Google Shape;722;p48"/>
          <p:cNvGrpSpPr/>
          <p:nvPr/>
        </p:nvGrpSpPr>
        <p:grpSpPr>
          <a:xfrm flipH="1">
            <a:off x="-1982015" y="287926"/>
            <a:ext cx="1787875" cy="2706759"/>
            <a:chOff x="546390" y="3442314"/>
            <a:chExt cx="2055029" cy="3111218"/>
          </a:xfrm>
        </p:grpSpPr>
        <p:grpSp>
          <p:nvGrpSpPr>
            <p:cNvPr id="723" name="Google Shape;723;p48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724" name="Google Shape;724;p48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8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6" name="Google Shape;726;p48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727" name="Google Shape;727;p48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8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9" name="Google Shape;729;p48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730" name="Google Shape;730;p48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8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32" name="Google Shape;7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263" y="287925"/>
            <a:ext cx="6398314" cy="359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50"/>
          <p:cNvGrpSpPr/>
          <p:nvPr/>
        </p:nvGrpSpPr>
        <p:grpSpPr>
          <a:xfrm flipH="1">
            <a:off x="8396233" y="3096068"/>
            <a:ext cx="1787875" cy="2706759"/>
            <a:chOff x="-675300" y="2999949"/>
            <a:chExt cx="2055029" cy="3111218"/>
          </a:xfrm>
        </p:grpSpPr>
        <p:grpSp>
          <p:nvGrpSpPr>
            <p:cNvPr id="783" name="Google Shape;783;p50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784" name="Google Shape;784;p5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5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50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787" name="Google Shape;787;p5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5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50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790" name="Google Shape;790;p5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5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2" name="Google Shape;792;p50"/>
          <p:cNvGrpSpPr/>
          <p:nvPr/>
        </p:nvGrpSpPr>
        <p:grpSpPr>
          <a:xfrm flipH="1">
            <a:off x="7370113" y="3526825"/>
            <a:ext cx="1787875" cy="2706759"/>
            <a:chOff x="546390" y="3442314"/>
            <a:chExt cx="2055029" cy="3111218"/>
          </a:xfrm>
        </p:grpSpPr>
        <p:grpSp>
          <p:nvGrpSpPr>
            <p:cNvPr id="793" name="Google Shape;793;p50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794" name="Google Shape;794;p5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5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6" name="Google Shape;796;p50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797" name="Google Shape;797;p5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9" name="Google Shape;799;p50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800" name="Google Shape;800;p5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2" name="Google Shape;802;p50"/>
          <p:cNvGrpSpPr/>
          <p:nvPr/>
        </p:nvGrpSpPr>
        <p:grpSpPr>
          <a:xfrm flipH="1">
            <a:off x="-919145" y="-96931"/>
            <a:ext cx="1787875" cy="2706759"/>
            <a:chOff x="-675300" y="2999949"/>
            <a:chExt cx="2055029" cy="3111218"/>
          </a:xfrm>
        </p:grpSpPr>
        <p:grpSp>
          <p:nvGrpSpPr>
            <p:cNvPr id="803" name="Google Shape;803;p50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804" name="Google Shape;804;p5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5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6" name="Google Shape;806;p50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807" name="Google Shape;807;p5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5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50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810" name="Google Shape;810;p5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2" name="Google Shape;812;p50"/>
          <p:cNvGrpSpPr/>
          <p:nvPr/>
        </p:nvGrpSpPr>
        <p:grpSpPr>
          <a:xfrm flipH="1">
            <a:off x="-1982015" y="287926"/>
            <a:ext cx="1787875" cy="2706759"/>
            <a:chOff x="546390" y="3442314"/>
            <a:chExt cx="2055029" cy="3111218"/>
          </a:xfrm>
        </p:grpSpPr>
        <p:grpSp>
          <p:nvGrpSpPr>
            <p:cNvPr id="813" name="Google Shape;813;p50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814" name="Google Shape;814;p5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" name="Google Shape;816;p50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817" name="Google Shape;817;p5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9" name="Google Shape;819;p50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820" name="Google Shape;820;p5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22" name="Google Shape;8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600" y="330525"/>
            <a:ext cx="6387662" cy="359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52"/>
          <p:cNvGrpSpPr/>
          <p:nvPr/>
        </p:nvGrpSpPr>
        <p:grpSpPr>
          <a:xfrm flipH="1">
            <a:off x="8396233" y="3096068"/>
            <a:ext cx="1787875" cy="2706759"/>
            <a:chOff x="-675300" y="2999949"/>
            <a:chExt cx="2055029" cy="3111218"/>
          </a:xfrm>
        </p:grpSpPr>
        <p:grpSp>
          <p:nvGrpSpPr>
            <p:cNvPr id="873" name="Google Shape;873;p52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874" name="Google Shape;874;p5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52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877" name="Google Shape;877;p5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9" name="Google Shape;879;p52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880" name="Google Shape;880;p5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2" name="Google Shape;882;p52"/>
          <p:cNvGrpSpPr/>
          <p:nvPr/>
        </p:nvGrpSpPr>
        <p:grpSpPr>
          <a:xfrm flipH="1">
            <a:off x="7370113" y="3526825"/>
            <a:ext cx="1787875" cy="2706759"/>
            <a:chOff x="546390" y="3442314"/>
            <a:chExt cx="2055029" cy="3111218"/>
          </a:xfrm>
        </p:grpSpPr>
        <p:grpSp>
          <p:nvGrpSpPr>
            <p:cNvPr id="883" name="Google Shape;883;p52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884" name="Google Shape;884;p5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5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6" name="Google Shape;886;p52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887" name="Google Shape;887;p5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5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9" name="Google Shape;889;p52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890" name="Google Shape;890;p5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5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2" name="Google Shape;892;p52"/>
          <p:cNvGrpSpPr/>
          <p:nvPr/>
        </p:nvGrpSpPr>
        <p:grpSpPr>
          <a:xfrm flipH="1">
            <a:off x="-919145" y="-96931"/>
            <a:ext cx="1787875" cy="2706759"/>
            <a:chOff x="-675300" y="2999949"/>
            <a:chExt cx="2055029" cy="3111218"/>
          </a:xfrm>
        </p:grpSpPr>
        <p:grpSp>
          <p:nvGrpSpPr>
            <p:cNvPr id="893" name="Google Shape;893;p52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894" name="Google Shape;894;p5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5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6" name="Google Shape;896;p52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897" name="Google Shape;897;p5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5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9" name="Google Shape;899;p52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900" name="Google Shape;900;p5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2" name="Google Shape;902;p52"/>
          <p:cNvGrpSpPr/>
          <p:nvPr/>
        </p:nvGrpSpPr>
        <p:grpSpPr>
          <a:xfrm flipH="1">
            <a:off x="-1982015" y="287926"/>
            <a:ext cx="1787875" cy="2706759"/>
            <a:chOff x="546390" y="3442314"/>
            <a:chExt cx="2055029" cy="3111218"/>
          </a:xfrm>
        </p:grpSpPr>
        <p:grpSp>
          <p:nvGrpSpPr>
            <p:cNvPr id="903" name="Google Shape;903;p52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904" name="Google Shape;904;p5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9" name="Google Shape;909;p52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910" name="Google Shape;910;p52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2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12" name="Google Shape;91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475" y="394025"/>
            <a:ext cx="6366374" cy="3581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49"/>
          <p:cNvGrpSpPr/>
          <p:nvPr/>
        </p:nvGrpSpPr>
        <p:grpSpPr>
          <a:xfrm flipH="1">
            <a:off x="8396233" y="3096068"/>
            <a:ext cx="1787875" cy="2706759"/>
            <a:chOff x="-675300" y="2999949"/>
            <a:chExt cx="2055029" cy="3111218"/>
          </a:xfrm>
        </p:grpSpPr>
        <p:grpSp>
          <p:nvGrpSpPr>
            <p:cNvPr id="738" name="Google Shape;738;p49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739" name="Google Shape;739;p4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1" name="Google Shape;741;p49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742" name="Google Shape;742;p4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4" name="Google Shape;744;p49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745" name="Google Shape;745;p4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7" name="Google Shape;747;p49"/>
          <p:cNvGrpSpPr/>
          <p:nvPr/>
        </p:nvGrpSpPr>
        <p:grpSpPr>
          <a:xfrm flipH="1">
            <a:off x="7370113" y="3526825"/>
            <a:ext cx="1787875" cy="2706759"/>
            <a:chOff x="546390" y="3442314"/>
            <a:chExt cx="2055029" cy="3111218"/>
          </a:xfrm>
        </p:grpSpPr>
        <p:grpSp>
          <p:nvGrpSpPr>
            <p:cNvPr id="748" name="Google Shape;748;p49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749" name="Google Shape;749;p4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49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752" name="Google Shape;752;p4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4" name="Google Shape;754;p49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755" name="Google Shape;755;p4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7" name="Google Shape;757;p49"/>
          <p:cNvGrpSpPr/>
          <p:nvPr/>
        </p:nvGrpSpPr>
        <p:grpSpPr>
          <a:xfrm flipH="1">
            <a:off x="-919145" y="-96931"/>
            <a:ext cx="1787875" cy="2706759"/>
            <a:chOff x="-675300" y="2999949"/>
            <a:chExt cx="2055029" cy="3111218"/>
          </a:xfrm>
        </p:grpSpPr>
        <p:grpSp>
          <p:nvGrpSpPr>
            <p:cNvPr id="758" name="Google Shape;758;p49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759" name="Google Shape;759;p4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49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762" name="Google Shape;762;p4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49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765" name="Google Shape;765;p4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7" name="Google Shape;767;p49"/>
          <p:cNvGrpSpPr/>
          <p:nvPr/>
        </p:nvGrpSpPr>
        <p:grpSpPr>
          <a:xfrm flipH="1">
            <a:off x="-1982015" y="287926"/>
            <a:ext cx="1787875" cy="2706759"/>
            <a:chOff x="546390" y="3442314"/>
            <a:chExt cx="2055029" cy="3111218"/>
          </a:xfrm>
        </p:grpSpPr>
        <p:grpSp>
          <p:nvGrpSpPr>
            <p:cNvPr id="768" name="Google Shape;768;p49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769" name="Google Shape;769;p4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1" name="Google Shape;771;p49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772" name="Google Shape;772;p4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4" name="Google Shape;774;p49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775" name="Google Shape;775;p4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50163"/>
            <a:ext cx="6248400" cy="3385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ctrTitle"/>
          </p:nvPr>
        </p:nvSpPr>
        <p:spPr>
          <a:xfrm>
            <a:off x="2829050" y="539500"/>
            <a:ext cx="34854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9" name="Google Shape;269;p34"/>
          <p:cNvSpPr txBox="1">
            <a:spLocks noGrp="1"/>
          </p:cNvSpPr>
          <p:nvPr>
            <p:ph type="title" idx="2"/>
          </p:nvPr>
        </p:nvSpPr>
        <p:spPr>
          <a:xfrm>
            <a:off x="248788" y="1626088"/>
            <a:ext cx="1130700" cy="8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01·</a:t>
            </a:r>
            <a:endParaRPr sz="3800"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3"/>
          </p:nvPr>
        </p:nvSpPr>
        <p:spPr>
          <a:xfrm>
            <a:off x="1379488" y="1836388"/>
            <a:ext cx="2292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Introduction</a:t>
            </a:r>
            <a:endParaRPr sz="1500"/>
          </a:p>
        </p:txBody>
      </p:sp>
      <p:sp>
        <p:nvSpPr>
          <p:cNvPr id="271" name="Google Shape;271;p34"/>
          <p:cNvSpPr txBox="1">
            <a:spLocks noGrp="1"/>
          </p:cNvSpPr>
          <p:nvPr>
            <p:ph type="title" idx="2"/>
          </p:nvPr>
        </p:nvSpPr>
        <p:spPr>
          <a:xfrm>
            <a:off x="248788" y="2752063"/>
            <a:ext cx="1130700" cy="8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04·</a:t>
            </a:r>
            <a:endParaRPr sz="3800"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3"/>
          </p:nvPr>
        </p:nvSpPr>
        <p:spPr>
          <a:xfrm>
            <a:off x="1379488" y="2962363"/>
            <a:ext cx="2292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Diagrams</a:t>
            </a:r>
            <a:endParaRPr sz="1500"/>
          </a:p>
        </p:txBody>
      </p:sp>
      <p:sp>
        <p:nvSpPr>
          <p:cNvPr id="273" name="Google Shape;273;p34"/>
          <p:cNvSpPr txBox="1">
            <a:spLocks noGrp="1"/>
          </p:cNvSpPr>
          <p:nvPr>
            <p:ph type="title" idx="2"/>
          </p:nvPr>
        </p:nvSpPr>
        <p:spPr>
          <a:xfrm>
            <a:off x="2718813" y="1626100"/>
            <a:ext cx="1130700" cy="8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02·</a:t>
            </a:r>
            <a:endParaRPr sz="3800"/>
          </a:p>
        </p:txBody>
      </p:sp>
      <p:sp>
        <p:nvSpPr>
          <p:cNvPr id="274" name="Google Shape;274;p34"/>
          <p:cNvSpPr txBox="1">
            <a:spLocks noGrp="1"/>
          </p:cNvSpPr>
          <p:nvPr>
            <p:ph type="subTitle" idx="3"/>
          </p:nvPr>
        </p:nvSpPr>
        <p:spPr>
          <a:xfrm>
            <a:off x="3849513" y="1836400"/>
            <a:ext cx="2292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Objectives</a:t>
            </a:r>
            <a:endParaRPr sz="1500"/>
          </a:p>
        </p:txBody>
      </p:sp>
      <p:sp>
        <p:nvSpPr>
          <p:cNvPr id="275" name="Google Shape;275;p34"/>
          <p:cNvSpPr txBox="1">
            <a:spLocks noGrp="1"/>
          </p:cNvSpPr>
          <p:nvPr>
            <p:ph type="title" idx="2"/>
          </p:nvPr>
        </p:nvSpPr>
        <p:spPr>
          <a:xfrm>
            <a:off x="2630638" y="2752063"/>
            <a:ext cx="1130700" cy="8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05·</a:t>
            </a:r>
            <a:endParaRPr sz="3800"/>
          </a:p>
        </p:txBody>
      </p:sp>
      <p:sp>
        <p:nvSpPr>
          <p:cNvPr id="276" name="Google Shape;276;p34"/>
          <p:cNvSpPr txBox="1">
            <a:spLocks noGrp="1"/>
          </p:cNvSpPr>
          <p:nvPr>
            <p:ph type="subTitle" idx="3"/>
          </p:nvPr>
        </p:nvSpPr>
        <p:spPr>
          <a:xfrm>
            <a:off x="3761338" y="2962363"/>
            <a:ext cx="2292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Project Screenshots </a:t>
            </a:r>
            <a:endParaRPr sz="1500"/>
          </a:p>
        </p:txBody>
      </p:sp>
      <p:sp>
        <p:nvSpPr>
          <p:cNvPr id="277" name="Google Shape;277;p34"/>
          <p:cNvSpPr txBox="1">
            <a:spLocks noGrp="1"/>
          </p:cNvSpPr>
          <p:nvPr>
            <p:ph type="title" idx="2"/>
          </p:nvPr>
        </p:nvSpPr>
        <p:spPr>
          <a:xfrm>
            <a:off x="5673813" y="1672013"/>
            <a:ext cx="1130700" cy="8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03·</a:t>
            </a:r>
            <a:endParaRPr sz="3800"/>
          </a:p>
        </p:txBody>
      </p:sp>
      <p:sp>
        <p:nvSpPr>
          <p:cNvPr id="278" name="Google Shape;278;p34"/>
          <p:cNvSpPr txBox="1">
            <a:spLocks noGrp="1"/>
          </p:cNvSpPr>
          <p:nvPr>
            <p:ph type="subTitle" idx="3"/>
          </p:nvPr>
        </p:nvSpPr>
        <p:spPr>
          <a:xfrm>
            <a:off x="6804513" y="1882313"/>
            <a:ext cx="2292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Project Modules</a:t>
            </a:r>
            <a:endParaRPr sz="1500"/>
          </a:p>
        </p:txBody>
      </p:sp>
      <p:sp>
        <p:nvSpPr>
          <p:cNvPr id="279" name="Google Shape;279;p34"/>
          <p:cNvSpPr txBox="1">
            <a:spLocks noGrp="1"/>
          </p:cNvSpPr>
          <p:nvPr>
            <p:ph type="title" idx="2"/>
          </p:nvPr>
        </p:nvSpPr>
        <p:spPr>
          <a:xfrm>
            <a:off x="5673813" y="2752063"/>
            <a:ext cx="1130700" cy="8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06·</a:t>
            </a:r>
            <a:endParaRPr sz="3800"/>
          </a:p>
        </p:txBody>
      </p:sp>
      <p:sp>
        <p:nvSpPr>
          <p:cNvPr id="280" name="Google Shape;280;p34"/>
          <p:cNvSpPr txBox="1">
            <a:spLocks noGrp="1"/>
          </p:cNvSpPr>
          <p:nvPr>
            <p:ph type="subTitle" idx="3"/>
          </p:nvPr>
        </p:nvSpPr>
        <p:spPr>
          <a:xfrm>
            <a:off x="6804513" y="2962363"/>
            <a:ext cx="2292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Future Confines</a:t>
            </a:r>
            <a:endParaRPr sz="1500"/>
          </a:p>
        </p:txBody>
      </p:sp>
      <p:sp>
        <p:nvSpPr>
          <p:cNvPr id="281" name="Google Shape;281;p34"/>
          <p:cNvSpPr txBox="1">
            <a:spLocks noGrp="1"/>
          </p:cNvSpPr>
          <p:nvPr>
            <p:ph type="title" idx="2"/>
          </p:nvPr>
        </p:nvSpPr>
        <p:spPr>
          <a:xfrm>
            <a:off x="2630638" y="3878038"/>
            <a:ext cx="1130700" cy="8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07·</a:t>
            </a:r>
            <a:endParaRPr sz="3800"/>
          </a:p>
        </p:txBody>
      </p:sp>
      <p:sp>
        <p:nvSpPr>
          <p:cNvPr id="282" name="Google Shape;282;p34"/>
          <p:cNvSpPr txBox="1">
            <a:spLocks noGrp="1"/>
          </p:cNvSpPr>
          <p:nvPr>
            <p:ph type="subTitle" idx="3"/>
          </p:nvPr>
        </p:nvSpPr>
        <p:spPr>
          <a:xfrm>
            <a:off x="3761338" y="4088338"/>
            <a:ext cx="2292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Conclusion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" name="Google Shape;827;p51"/>
          <p:cNvGrpSpPr/>
          <p:nvPr/>
        </p:nvGrpSpPr>
        <p:grpSpPr>
          <a:xfrm flipH="1">
            <a:off x="8396233" y="3096068"/>
            <a:ext cx="1787875" cy="2706759"/>
            <a:chOff x="-675300" y="2999949"/>
            <a:chExt cx="2055029" cy="3111218"/>
          </a:xfrm>
        </p:grpSpPr>
        <p:grpSp>
          <p:nvGrpSpPr>
            <p:cNvPr id="828" name="Google Shape;828;p51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829" name="Google Shape;829;p5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1" name="Google Shape;831;p51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832" name="Google Shape;832;p5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51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835" name="Google Shape;835;p5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5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7" name="Google Shape;837;p51"/>
          <p:cNvGrpSpPr/>
          <p:nvPr/>
        </p:nvGrpSpPr>
        <p:grpSpPr>
          <a:xfrm flipH="1">
            <a:off x="7370113" y="3526825"/>
            <a:ext cx="1787875" cy="2706759"/>
            <a:chOff x="546390" y="3442314"/>
            <a:chExt cx="2055029" cy="3111218"/>
          </a:xfrm>
        </p:grpSpPr>
        <p:grpSp>
          <p:nvGrpSpPr>
            <p:cNvPr id="838" name="Google Shape;838;p51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839" name="Google Shape;839;p5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5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" name="Google Shape;841;p51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842" name="Google Shape;842;p5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5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4" name="Google Shape;844;p51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845" name="Google Shape;845;p5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5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7" name="Google Shape;847;p51"/>
          <p:cNvGrpSpPr/>
          <p:nvPr/>
        </p:nvGrpSpPr>
        <p:grpSpPr>
          <a:xfrm flipH="1">
            <a:off x="-919145" y="-96931"/>
            <a:ext cx="1787875" cy="2706759"/>
            <a:chOff x="-675300" y="2999949"/>
            <a:chExt cx="2055029" cy="3111218"/>
          </a:xfrm>
        </p:grpSpPr>
        <p:grpSp>
          <p:nvGrpSpPr>
            <p:cNvPr id="848" name="Google Shape;848;p51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849" name="Google Shape;849;p5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5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1" name="Google Shape;851;p51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852" name="Google Shape;852;p5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5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4" name="Google Shape;854;p51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855" name="Google Shape;855;p5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5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7" name="Google Shape;857;p51"/>
          <p:cNvGrpSpPr/>
          <p:nvPr/>
        </p:nvGrpSpPr>
        <p:grpSpPr>
          <a:xfrm flipH="1">
            <a:off x="-1982015" y="287926"/>
            <a:ext cx="1787875" cy="2706759"/>
            <a:chOff x="546390" y="3442314"/>
            <a:chExt cx="2055029" cy="3111218"/>
          </a:xfrm>
        </p:grpSpPr>
        <p:grpSp>
          <p:nvGrpSpPr>
            <p:cNvPr id="858" name="Google Shape;858;p51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859" name="Google Shape;859;p5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5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1" name="Google Shape;861;p51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862" name="Google Shape;862;p5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5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4" name="Google Shape;864;p51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865" name="Google Shape;865;p5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5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5" y="713226"/>
            <a:ext cx="6508098" cy="3184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53"/>
          <p:cNvGrpSpPr/>
          <p:nvPr/>
        </p:nvGrpSpPr>
        <p:grpSpPr>
          <a:xfrm flipH="1">
            <a:off x="8396233" y="3096068"/>
            <a:ext cx="1787875" cy="2706759"/>
            <a:chOff x="-675300" y="2999949"/>
            <a:chExt cx="2055029" cy="3111218"/>
          </a:xfrm>
        </p:grpSpPr>
        <p:grpSp>
          <p:nvGrpSpPr>
            <p:cNvPr id="918" name="Google Shape;918;p53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919" name="Google Shape;919;p5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53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922" name="Google Shape;922;p5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53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925" name="Google Shape;925;p5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7" name="Google Shape;927;p53"/>
          <p:cNvGrpSpPr/>
          <p:nvPr/>
        </p:nvGrpSpPr>
        <p:grpSpPr>
          <a:xfrm flipH="1">
            <a:off x="7370113" y="3526825"/>
            <a:ext cx="1787875" cy="2706759"/>
            <a:chOff x="546390" y="3442314"/>
            <a:chExt cx="2055029" cy="3111218"/>
          </a:xfrm>
        </p:grpSpPr>
        <p:grpSp>
          <p:nvGrpSpPr>
            <p:cNvPr id="928" name="Google Shape;928;p53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929" name="Google Shape;929;p5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5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1" name="Google Shape;931;p53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932" name="Google Shape;932;p5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53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935" name="Google Shape;935;p5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7" name="Google Shape;937;p53"/>
          <p:cNvGrpSpPr/>
          <p:nvPr/>
        </p:nvGrpSpPr>
        <p:grpSpPr>
          <a:xfrm flipH="1">
            <a:off x="-919145" y="-96931"/>
            <a:ext cx="1787875" cy="2706759"/>
            <a:chOff x="-675300" y="2999949"/>
            <a:chExt cx="2055029" cy="3111218"/>
          </a:xfrm>
        </p:grpSpPr>
        <p:grpSp>
          <p:nvGrpSpPr>
            <p:cNvPr id="938" name="Google Shape;938;p53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939" name="Google Shape;939;p5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1" name="Google Shape;941;p53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942" name="Google Shape;942;p5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4" name="Google Shape;944;p53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945" name="Google Shape;945;p5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7" name="Google Shape;947;p53"/>
          <p:cNvGrpSpPr/>
          <p:nvPr/>
        </p:nvGrpSpPr>
        <p:grpSpPr>
          <a:xfrm flipH="1">
            <a:off x="-1982015" y="287926"/>
            <a:ext cx="1787875" cy="2706759"/>
            <a:chOff x="546390" y="3442314"/>
            <a:chExt cx="2055029" cy="3111218"/>
          </a:xfrm>
        </p:grpSpPr>
        <p:grpSp>
          <p:nvGrpSpPr>
            <p:cNvPr id="948" name="Google Shape;948;p53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949" name="Google Shape;949;p5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5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1" name="Google Shape;951;p53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952" name="Google Shape;952;p5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4" name="Google Shape;954;p53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955" name="Google Shape;955;p53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57" name="Google Shape;9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925" y="287925"/>
            <a:ext cx="6357614" cy="3576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4"/>
          <p:cNvSpPr txBox="1">
            <a:spLocks noGrp="1"/>
          </p:cNvSpPr>
          <p:nvPr>
            <p:ph type="ctrTitle"/>
          </p:nvPr>
        </p:nvSpPr>
        <p:spPr>
          <a:xfrm>
            <a:off x="1158850" y="1867650"/>
            <a:ext cx="5124000" cy="14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Future Confines</a:t>
            </a:r>
            <a:endParaRPr sz="4600"/>
          </a:p>
        </p:txBody>
      </p:sp>
      <p:sp>
        <p:nvSpPr>
          <p:cNvPr id="963" name="Google Shape;963;p54"/>
          <p:cNvSpPr txBox="1">
            <a:spLocks noGrp="1"/>
          </p:cNvSpPr>
          <p:nvPr>
            <p:ph type="title" idx="2"/>
          </p:nvPr>
        </p:nvSpPr>
        <p:spPr>
          <a:xfrm>
            <a:off x="81325" y="2279859"/>
            <a:ext cx="18690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06· </a:t>
            </a:r>
            <a:endParaRPr sz="5400" dirty="0"/>
          </a:p>
        </p:txBody>
      </p:sp>
      <p:grpSp>
        <p:nvGrpSpPr>
          <p:cNvPr id="964" name="Google Shape;964;p54"/>
          <p:cNvGrpSpPr/>
          <p:nvPr/>
        </p:nvGrpSpPr>
        <p:grpSpPr>
          <a:xfrm>
            <a:off x="5705755" y="768639"/>
            <a:ext cx="2381984" cy="3606212"/>
            <a:chOff x="-675300" y="2999949"/>
            <a:chExt cx="2055029" cy="3111218"/>
          </a:xfrm>
        </p:grpSpPr>
        <p:grpSp>
          <p:nvGrpSpPr>
            <p:cNvPr id="965" name="Google Shape;965;p54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966" name="Google Shape;966;p54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4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8" name="Google Shape;968;p54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969" name="Google Shape;969;p54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4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1" name="Google Shape;971;p54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972" name="Google Shape;972;p54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4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5"/>
          <p:cNvSpPr txBox="1">
            <a:spLocks noGrp="1"/>
          </p:cNvSpPr>
          <p:nvPr>
            <p:ph type="subTitle" idx="1"/>
          </p:nvPr>
        </p:nvSpPr>
        <p:spPr>
          <a:xfrm>
            <a:off x="1012950" y="525425"/>
            <a:ext cx="7118100" cy="3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This project can be extended in future with lots of additional useful features.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In future we can give more privileges to managers.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Leaves which are not used by employee can automatically encashed at the end of financial year as per company policy.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Information related to employees performance can be shown using graphs.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We can also provide leave request tracking feature in future.</a:t>
            </a:r>
            <a:endParaRPr/>
          </a:p>
        </p:txBody>
      </p:sp>
      <p:grpSp>
        <p:nvGrpSpPr>
          <p:cNvPr id="979" name="Google Shape;979;p55"/>
          <p:cNvGrpSpPr/>
          <p:nvPr/>
        </p:nvGrpSpPr>
        <p:grpSpPr>
          <a:xfrm flipH="1">
            <a:off x="8396233" y="3096068"/>
            <a:ext cx="1787875" cy="2706759"/>
            <a:chOff x="-675300" y="2999949"/>
            <a:chExt cx="2055029" cy="3111218"/>
          </a:xfrm>
        </p:grpSpPr>
        <p:grpSp>
          <p:nvGrpSpPr>
            <p:cNvPr id="980" name="Google Shape;980;p55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981" name="Google Shape;981;p5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3" name="Google Shape;983;p55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984" name="Google Shape;984;p5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6" name="Google Shape;986;p55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987" name="Google Shape;987;p5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9" name="Google Shape;989;p55"/>
          <p:cNvGrpSpPr/>
          <p:nvPr/>
        </p:nvGrpSpPr>
        <p:grpSpPr>
          <a:xfrm flipH="1">
            <a:off x="7356113" y="3181775"/>
            <a:ext cx="1787875" cy="2706759"/>
            <a:chOff x="546390" y="3442314"/>
            <a:chExt cx="2055029" cy="3111218"/>
          </a:xfrm>
        </p:grpSpPr>
        <p:grpSp>
          <p:nvGrpSpPr>
            <p:cNvPr id="990" name="Google Shape;990;p55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991" name="Google Shape;991;p5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" name="Google Shape;993;p55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994" name="Google Shape;994;p5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" name="Google Shape;996;p55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997" name="Google Shape;997;p5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9" name="Google Shape;999;p55"/>
          <p:cNvGrpSpPr/>
          <p:nvPr/>
        </p:nvGrpSpPr>
        <p:grpSpPr>
          <a:xfrm flipH="1">
            <a:off x="-919145" y="-96931"/>
            <a:ext cx="1787875" cy="2706759"/>
            <a:chOff x="-675300" y="2999949"/>
            <a:chExt cx="2055029" cy="3111218"/>
          </a:xfrm>
        </p:grpSpPr>
        <p:grpSp>
          <p:nvGrpSpPr>
            <p:cNvPr id="1000" name="Google Shape;1000;p55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1001" name="Google Shape;1001;p5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3" name="Google Shape;1003;p55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1004" name="Google Shape;1004;p5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6" name="Google Shape;1006;p55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1007" name="Google Shape;1007;p5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9" name="Google Shape;1009;p55"/>
          <p:cNvGrpSpPr/>
          <p:nvPr/>
        </p:nvGrpSpPr>
        <p:grpSpPr>
          <a:xfrm flipH="1">
            <a:off x="-1982015" y="287926"/>
            <a:ext cx="1787875" cy="2706759"/>
            <a:chOff x="546390" y="3442314"/>
            <a:chExt cx="2055029" cy="3111218"/>
          </a:xfrm>
        </p:grpSpPr>
        <p:grpSp>
          <p:nvGrpSpPr>
            <p:cNvPr id="1010" name="Google Shape;1010;p55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1011" name="Google Shape;1011;p5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55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1014" name="Google Shape;1014;p5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55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1017" name="Google Shape;1017;p5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56"/>
          <p:cNvGrpSpPr/>
          <p:nvPr/>
        </p:nvGrpSpPr>
        <p:grpSpPr>
          <a:xfrm>
            <a:off x="-416762" y="2724097"/>
            <a:ext cx="4379956" cy="4238713"/>
            <a:chOff x="-416762" y="2571697"/>
            <a:chExt cx="4379956" cy="4238713"/>
          </a:xfrm>
        </p:grpSpPr>
        <p:grpSp>
          <p:nvGrpSpPr>
            <p:cNvPr id="1024" name="Google Shape;1024;p56"/>
            <p:cNvGrpSpPr/>
            <p:nvPr/>
          </p:nvGrpSpPr>
          <p:grpSpPr>
            <a:xfrm>
              <a:off x="2479633" y="2571754"/>
              <a:ext cx="1483561" cy="2611908"/>
              <a:chOff x="-774481" y="-2290675"/>
              <a:chExt cx="1079581" cy="1900675"/>
            </a:xfrm>
          </p:grpSpPr>
          <p:sp>
            <p:nvSpPr>
              <p:cNvPr id="1025" name="Google Shape;1025;p56"/>
              <p:cNvSpPr/>
              <p:nvPr/>
            </p:nvSpPr>
            <p:spPr>
              <a:xfrm>
                <a:off x="-774481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7" name="Google Shape;1027;p56"/>
            <p:cNvGrpSpPr/>
            <p:nvPr/>
          </p:nvGrpSpPr>
          <p:grpSpPr>
            <a:xfrm>
              <a:off x="-416762" y="2571697"/>
              <a:ext cx="3908470" cy="4238713"/>
              <a:chOff x="-416762" y="2571697"/>
              <a:chExt cx="3908470" cy="4238713"/>
            </a:xfrm>
          </p:grpSpPr>
          <p:grpSp>
            <p:nvGrpSpPr>
              <p:cNvPr id="1028" name="Google Shape;1028;p56"/>
              <p:cNvGrpSpPr/>
              <p:nvPr/>
            </p:nvGrpSpPr>
            <p:grpSpPr>
              <a:xfrm>
                <a:off x="-416762" y="2571697"/>
                <a:ext cx="2451239" cy="3711060"/>
                <a:chOff x="-675300" y="2999949"/>
                <a:chExt cx="2055029" cy="3111218"/>
              </a:xfrm>
            </p:grpSpPr>
            <p:grpSp>
              <p:nvGrpSpPr>
                <p:cNvPr id="1029" name="Google Shape;1029;p56"/>
                <p:cNvGrpSpPr/>
                <p:nvPr/>
              </p:nvGrpSpPr>
              <p:grpSpPr>
                <a:xfrm>
                  <a:off x="137650" y="2999949"/>
                  <a:ext cx="1242079" cy="2189768"/>
                  <a:chOff x="-773000" y="-2290675"/>
                  <a:chExt cx="1078100" cy="1900675"/>
                </a:xfrm>
              </p:grpSpPr>
              <p:sp>
                <p:nvSpPr>
                  <p:cNvPr id="1030" name="Google Shape;1030;p56"/>
                  <p:cNvSpPr/>
                  <p:nvPr/>
                </p:nvSpPr>
                <p:spPr>
                  <a:xfrm>
                    <a:off x="-766300" y="-2282200"/>
                    <a:ext cx="1063250" cy="188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30" h="75281" extrusionOk="0">
                        <a:moveTo>
                          <a:pt x="8453" y="1"/>
                        </a:moveTo>
                        <a:lnTo>
                          <a:pt x="1" y="9943"/>
                        </a:lnTo>
                        <a:lnTo>
                          <a:pt x="1246" y="63102"/>
                        </a:lnTo>
                        <a:lnTo>
                          <a:pt x="34625" y="75280"/>
                        </a:lnTo>
                        <a:lnTo>
                          <a:pt x="42530" y="66211"/>
                        </a:lnTo>
                        <a:lnTo>
                          <a:pt x="42530" y="12481"/>
                        </a:lnTo>
                        <a:lnTo>
                          <a:pt x="8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031;p56"/>
                  <p:cNvSpPr/>
                  <p:nvPr/>
                </p:nvSpPr>
                <p:spPr>
                  <a:xfrm>
                    <a:off x="-773000" y="-2290675"/>
                    <a:ext cx="1078100" cy="190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24" h="76027" extrusionOk="0">
                        <a:moveTo>
                          <a:pt x="8907" y="689"/>
                        </a:moveTo>
                        <a:lnTo>
                          <a:pt x="42274" y="12914"/>
                        </a:lnTo>
                        <a:lnTo>
                          <a:pt x="34753" y="22064"/>
                        </a:lnTo>
                        <a:lnTo>
                          <a:pt x="862" y="10038"/>
                        </a:lnTo>
                        <a:lnTo>
                          <a:pt x="8907" y="689"/>
                        </a:lnTo>
                        <a:close/>
                        <a:moveTo>
                          <a:pt x="42472" y="13659"/>
                        </a:moveTo>
                        <a:lnTo>
                          <a:pt x="42472" y="66445"/>
                        </a:lnTo>
                        <a:lnTo>
                          <a:pt x="35033" y="74839"/>
                        </a:lnTo>
                        <a:lnTo>
                          <a:pt x="34893" y="22879"/>
                        </a:lnTo>
                        <a:lnTo>
                          <a:pt x="42472" y="13659"/>
                        </a:lnTo>
                        <a:close/>
                        <a:moveTo>
                          <a:pt x="676" y="10632"/>
                        </a:moveTo>
                        <a:lnTo>
                          <a:pt x="34346" y="22577"/>
                        </a:lnTo>
                        <a:cubicBezTo>
                          <a:pt x="34311" y="22635"/>
                          <a:pt x="34287" y="22693"/>
                          <a:pt x="34287" y="22763"/>
                        </a:cubicBezTo>
                        <a:lnTo>
                          <a:pt x="34439" y="75270"/>
                        </a:lnTo>
                        <a:lnTo>
                          <a:pt x="1899" y="63173"/>
                        </a:lnTo>
                        <a:lnTo>
                          <a:pt x="676" y="10632"/>
                        </a:lnTo>
                        <a:close/>
                        <a:moveTo>
                          <a:pt x="8831" y="1"/>
                        </a:moveTo>
                        <a:cubicBezTo>
                          <a:pt x="8734" y="1"/>
                          <a:pt x="8639" y="38"/>
                          <a:pt x="8570" y="107"/>
                        </a:cubicBezTo>
                        <a:lnTo>
                          <a:pt x="82" y="9968"/>
                        </a:lnTo>
                        <a:cubicBezTo>
                          <a:pt x="82" y="9980"/>
                          <a:pt x="71" y="9980"/>
                          <a:pt x="71" y="9991"/>
                        </a:cubicBezTo>
                        <a:lnTo>
                          <a:pt x="59" y="9991"/>
                        </a:lnTo>
                        <a:lnTo>
                          <a:pt x="59" y="10003"/>
                        </a:lnTo>
                        <a:cubicBezTo>
                          <a:pt x="48" y="10015"/>
                          <a:pt x="36" y="10038"/>
                          <a:pt x="24" y="10061"/>
                        </a:cubicBezTo>
                        <a:cubicBezTo>
                          <a:pt x="13" y="10096"/>
                          <a:pt x="1" y="10131"/>
                          <a:pt x="1" y="10166"/>
                        </a:cubicBezTo>
                        <a:lnTo>
                          <a:pt x="1" y="10189"/>
                        </a:lnTo>
                        <a:lnTo>
                          <a:pt x="1247" y="63406"/>
                        </a:lnTo>
                        <a:cubicBezTo>
                          <a:pt x="1247" y="63534"/>
                          <a:pt x="1328" y="63651"/>
                          <a:pt x="1456" y="63697"/>
                        </a:cubicBezTo>
                        <a:lnTo>
                          <a:pt x="34637" y="76027"/>
                        </a:lnTo>
                        <a:lnTo>
                          <a:pt x="34648" y="75980"/>
                        </a:lnTo>
                        <a:cubicBezTo>
                          <a:pt x="34683" y="75992"/>
                          <a:pt x="34707" y="75992"/>
                          <a:pt x="34742" y="75992"/>
                        </a:cubicBezTo>
                        <a:cubicBezTo>
                          <a:pt x="34823" y="75992"/>
                          <a:pt x="34916" y="75957"/>
                          <a:pt x="34974" y="75887"/>
                        </a:cubicBezTo>
                        <a:lnTo>
                          <a:pt x="43042" y="66771"/>
                        </a:lnTo>
                        <a:cubicBezTo>
                          <a:pt x="43101" y="66713"/>
                          <a:pt x="43124" y="66643"/>
                          <a:pt x="43124" y="66561"/>
                        </a:cubicBezTo>
                        <a:lnTo>
                          <a:pt x="43124" y="12774"/>
                        </a:lnTo>
                        <a:cubicBezTo>
                          <a:pt x="43124" y="12634"/>
                          <a:pt x="43042" y="12518"/>
                          <a:pt x="42914" y="12471"/>
                        </a:cubicBezTo>
                        <a:lnTo>
                          <a:pt x="42903" y="12471"/>
                        </a:lnTo>
                        <a:lnTo>
                          <a:pt x="8931" y="14"/>
                        </a:lnTo>
                        <a:cubicBezTo>
                          <a:pt x="8898" y="5"/>
                          <a:pt x="8864" y="1"/>
                          <a:pt x="883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32" name="Google Shape;1032;p56"/>
                <p:cNvGrpSpPr/>
                <p:nvPr/>
              </p:nvGrpSpPr>
              <p:grpSpPr>
                <a:xfrm>
                  <a:off x="-268825" y="3460674"/>
                  <a:ext cx="1242079" cy="2189768"/>
                  <a:chOff x="-773000" y="-2290675"/>
                  <a:chExt cx="1078100" cy="1900675"/>
                </a:xfrm>
              </p:grpSpPr>
              <p:sp>
                <p:nvSpPr>
                  <p:cNvPr id="1033" name="Google Shape;1033;p56"/>
                  <p:cNvSpPr/>
                  <p:nvPr/>
                </p:nvSpPr>
                <p:spPr>
                  <a:xfrm>
                    <a:off x="-766300" y="-2282200"/>
                    <a:ext cx="1063250" cy="188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30" h="75281" extrusionOk="0">
                        <a:moveTo>
                          <a:pt x="8453" y="1"/>
                        </a:moveTo>
                        <a:lnTo>
                          <a:pt x="1" y="9943"/>
                        </a:lnTo>
                        <a:lnTo>
                          <a:pt x="1246" y="63102"/>
                        </a:lnTo>
                        <a:lnTo>
                          <a:pt x="34625" y="75280"/>
                        </a:lnTo>
                        <a:lnTo>
                          <a:pt x="42530" y="66211"/>
                        </a:lnTo>
                        <a:lnTo>
                          <a:pt x="42530" y="12481"/>
                        </a:lnTo>
                        <a:lnTo>
                          <a:pt x="8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4" name="Google Shape;1034;p56"/>
                  <p:cNvSpPr/>
                  <p:nvPr/>
                </p:nvSpPr>
                <p:spPr>
                  <a:xfrm>
                    <a:off x="-773000" y="-2290675"/>
                    <a:ext cx="1078100" cy="190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24" h="76027" extrusionOk="0">
                        <a:moveTo>
                          <a:pt x="8907" y="689"/>
                        </a:moveTo>
                        <a:lnTo>
                          <a:pt x="42274" y="12914"/>
                        </a:lnTo>
                        <a:lnTo>
                          <a:pt x="34753" y="22064"/>
                        </a:lnTo>
                        <a:lnTo>
                          <a:pt x="862" y="10038"/>
                        </a:lnTo>
                        <a:lnTo>
                          <a:pt x="8907" y="689"/>
                        </a:lnTo>
                        <a:close/>
                        <a:moveTo>
                          <a:pt x="42472" y="13659"/>
                        </a:moveTo>
                        <a:lnTo>
                          <a:pt x="42472" y="66445"/>
                        </a:lnTo>
                        <a:lnTo>
                          <a:pt x="35033" y="74839"/>
                        </a:lnTo>
                        <a:lnTo>
                          <a:pt x="34893" y="22879"/>
                        </a:lnTo>
                        <a:lnTo>
                          <a:pt x="42472" y="13659"/>
                        </a:lnTo>
                        <a:close/>
                        <a:moveTo>
                          <a:pt x="676" y="10632"/>
                        </a:moveTo>
                        <a:lnTo>
                          <a:pt x="34346" y="22577"/>
                        </a:lnTo>
                        <a:cubicBezTo>
                          <a:pt x="34311" y="22635"/>
                          <a:pt x="34287" y="22693"/>
                          <a:pt x="34287" y="22763"/>
                        </a:cubicBezTo>
                        <a:lnTo>
                          <a:pt x="34439" y="75270"/>
                        </a:lnTo>
                        <a:lnTo>
                          <a:pt x="1899" y="63173"/>
                        </a:lnTo>
                        <a:lnTo>
                          <a:pt x="676" y="10632"/>
                        </a:lnTo>
                        <a:close/>
                        <a:moveTo>
                          <a:pt x="8831" y="1"/>
                        </a:moveTo>
                        <a:cubicBezTo>
                          <a:pt x="8734" y="1"/>
                          <a:pt x="8639" y="38"/>
                          <a:pt x="8570" y="107"/>
                        </a:cubicBezTo>
                        <a:lnTo>
                          <a:pt x="82" y="9968"/>
                        </a:lnTo>
                        <a:cubicBezTo>
                          <a:pt x="82" y="9980"/>
                          <a:pt x="71" y="9980"/>
                          <a:pt x="71" y="9991"/>
                        </a:cubicBezTo>
                        <a:lnTo>
                          <a:pt x="59" y="9991"/>
                        </a:lnTo>
                        <a:lnTo>
                          <a:pt x="59" y="10003"/>
                        </a:lnTo>
                        <a:cubicBezTo>
                          <a:pt x="48" y="10015"/>
                          <a:pt x="36" y="10038"/>
                          <a:pt x="24" y="10061"/>
                        </a:cubicBezTo>
                        <a:cubicBezTo>
                          <a:pt x="13" y="10096"/>
                          <a:pt x="1" y="10131"/>
                          <a:pt x="1" y="10166"/>
                        </a:cubicBezTo>
                        <a:lnTo>
                          <a:pt x="1" y="10189"/>
                        </a:lnTo>
                        <a:lnTo>
                          <a:pt x="1247" y="63406"/>
                        </a:lnTo>
                        <a:cubicBezTo>
                          <a:pt x="1247" y="63534"/>
                          <a:pt x="1328" y="63651"/>
                          <a:pt x="1456" y="63697"/>
                        </a:cubicBezTo>
                        <a:lnTo>
                          <a:pt x="34637" y="76027"/>
                        </a:lnTo>
                        <a:lnTo>
                          <a:pt x="34648" y="75980"/>
                        </a:lnTo>
                        <a:cubicBezTo>
                          <a:pt x="34683" y="75992"/>
                          <a:pt x="34707" y="75992"/>
                          <a:pt x="34742" y="75992"/>
                        </a:cubicBezTo>
                        <a:cubicBezTo>
                          <a:pt x="34823" y="75992"/>
                          <a:pt x="34916" y="75957"/>
                          <a:pt x="34974" y="75887"/>
                        </a:cubicBezTo>
                        <a:lnTo>
                          <a:pt x="43042" y="66771"/>
                        </a:lnTo>
                        <a:cubicBezTo>
                          <a:pt x="43101" y="66713"/>
                          <a:pt x="43124" y="66643"/>
                          <a:pt x="43124" y="66561"/>
                        </a:cubicBezTo>
                        <a:lnTo>
                          <a:pt x="43124" y="12774"/>
                        </a:lnTo>
                        <a:cubicBezTo>
                          <a:pt x="43124" y="12634"/>
                          <a:pt x="43042" y="12518"/>
                          <a:pt x="42914" y="12471"/>
                        </a:cubicBezTo>
                        <a:lnTo>
                          <a:pt x="42903" y="12471"/>
                        </a:lnTo>
                        <a:lnTo>
                          <a:pt x="8931" y="14"/>
                        </a:lnTo>
                        <a:cubicBezTo>
                          <a:pt x="8898" y="5"/>
                          <a:pt x="8864" y="1"/>
                          <a:pt x="883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35" name="Google Shape;1035;p56"/>
                <p:cNvGrpSpPr/>
                <p:nvPr/>
              </p:nvGrpSpPr>
              <p:grpSpPr>
                <a:xfrm>
                  <a:off x="-675300" y="3921399"/>
                  <a:ext cx="1242079" cy="2189768"/>
                  <a:chOff x="-773000" y="-2290675"/>
                  <a:chExt cx="1078100" cy="1900675"/>
                </a:xfrm>
              </p:grpSpPr>
              <p:sp>
                <p:nvSpPr>
                  <p:cNvPr id="1036" name="Google Shape;1036;p56"/>
                  <p:cNvSpPr/>
                  <p:nvPr/>
                </p:nvSpPr>
                <p:spPr>
                  <a:xfrm>
                    <a:off x="-766300" y="-2282200"/>
                    <a:ext cx="1063250" cy="188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30" h="75281" extrusionOk="0">
                        <a:moveTo>
                          <a:pt x="8453" y="1"/>
                        </a:moveTo>
                        <a:lnTo>
                          <a:pt x="1" y="9943"/>
                        </a:lnTo>
                        <a:lnTo>
                          <a:pt x="1246" y="63102"/>
                        </a:lnTo>
                        <a:lnTo>
                          <a:pt x="34625" y="75280"/>
                        </a:lnTo>
                        <a:lnTo>
                          <a:pt x="42530" y="66211"/>
                        </a:lnTo>
                        <a:lnTo>
                          <a:pt x="42530" y="12481"/>
                        </a:lnTo>
                        <a:lnTo>
                          <a:pt x="8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7" name="Google Shape;1037;p56"/>
                  <p:cNvSpPr/>
                  <p:nvPr/>
                </p:nvSpPr>
                <p:spPr>
                  <a:xfrm>
                    <a:off x="-773000" y="-2290675"/>
                    <a:ext cx="1078100" cy="190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24" h="76027" extrusionOk="0">
                        <a:moveTo>
                          <a:pt x="8907" y="689"/>
                        </a:moveTo>
                        <a:lnTo>
                          <a:pt x="42274" y="12914"/>
                        </a:lnTo>
                        <a:lnTo>
                          <a:pt x="34753" y="22064"/>
                        </a:lnTo>
                        <a:lnTo>
                          <a:pt x="862" y="10038"/>
                        </a:lnTo>
                        <a:lnTo>
                          <a:pt x="8907" y="689"/>
                        </a:lnTo>
                        <a:close/>
                        <a:moveTo>
                          <a:pt x="42472" y="13659"/>
                        </a:moveTo>
                        <a:lnTo>
                          <a:pt x="42472" y="66445"/>
                        </a:lnTo>
                        <a:lnTo>
                          <a:pt x="35033" y="74839"/>
                        </a:lnTo>
                        <a:lnTo>
                          <a:pt x="34893" y="22879"/>
                        </a:lnTo>
                        <a:lnTo>
                          <a:pt x="42472" y="13659"/>
                        </a:lnTo>
                        <a:close/>
                        <a:moveTo>
                          <a:pt x="676" y="10632"/>
                        </a:moveTo>
                        <a:lnTo>
                          <a:pt x="34346" y="22577"/>
                        </a:lnTo>
                        <a:cubicBezTo>
                          <a:pt x="34311" y="22635"/>
                          <a:pt x="34287" y="22693"/>
                          <a:pt x="34287" y="22763"/>
                        </a:cubicBezTo>
                        <a:lnTo>
                          <a:pt x="34439" y="75270"/>
                        </a:lnTo>
                        <a:lnTo>
                          <a:pt x="1899" y="63173"/>
                        </a:lnTo>
                        <a:lnTo>
                          <a:pt x="676" y="10632"/>
                        </a:lnTo>
                        <a:close/>
                        <a:moveTo>
                          <a:pt x="8831" y="1"/>
                        </a:moveTo>
                        <a:cubicBezTo>
                          <a:pt x="8734" y="1"/>
                          <a:pt x="8639" y="38"/>
                          <a:pt x="8570" y="107"/>
                        </a:cubicBezTo>
                        <a:lnTo>
                          <a:pt x="82" y="9968"/>
                        </a:lnTo>
                        <a:cubicBezTo>
                          <a:pt x="82" y="9980"/>
                          <a:pt x="71" y="9980"/>
                          <a:pt x="71" y="9991"/>
                        </a:cubicBezTo>
                        <a:lnTo>
                          <a:pt x="59" y="9991"/>
                        </a:lnTo>
                        <a:lnTo>
                          <a:pt x="59" y="10003"/>
                        </a:lnTo>
                        <a:cubicBezTo>
                          <a:pt x="48" y="10015"/>
                          <a:pt x="36" y="10038"/>
                          <a:pt x="24" y="10061"/>
                        </a:cubicBezTo>
                        <a:cubicBezTo>
                          <a:pt x="13" y="10096"/>
                          <a:pt x="1" y="10131"/>
                          <a:pt x="1" y="10166"/>
                        </a:cubicBezTo>
                        <a:lnTo>
                          <a:pt x="1" y="10189"/>
                        </a:lnTo>
                        <a:lnTo>
                          <a:pt x="1247" y="63406"/>
                        </a:lnTo>
                        <a:cubicBezTo>
                          <a:pt x="1247" y="63534"/>
                          <a:pt x="1328" y="63651"/>
                          <a:pt x="1456" y="63697"/>
                        </a:cubicBezTo>
                        <a:lnTo>
                          <a:pt x="34637" y="76027"/>
                        </a:lnTo>
                        <a:lnTo>
                          <a:pt x="34648" y="75980"/>
                        </a:lnTo>
                        <a:cubicBezTo>
                          <a:pt x="34683" y="75992"/>
                          <a:pt x="34707" y="75992"/>
                          <a:pt x="34742" y="75992"/>
                        </a:cubicBezTo>
                        <a:cubicBezTo>
                          <a:pt x="34823" y="75992"/>
                          <a:pt x="34916" y="75957"/>
                          <a:pt x="34974" y="75887"/>
                        </a:cubicBezTo>
                        <a:lnTo>
                          <a:pt x="43042" y="66771"/>
                        </a:lnTo>
                        <a:cubicBezTo>
                          <a:pt x="43101" y="66713"/>
                          <a:pt x="43124" y="66643"/>
                          <a:pt x="43124" y="66561"/>
                        </a:cubicBezTo>
                        <a:lnTo>
                          <a:pt x="43124" y="12774"/>
                        </a:lnTo>
                        <a:cubicBezTo>
                          <a:pt x="43124" y="12634"/>
                          <a:pt x="43042" y="12518"/>
                          <a:pt x="42914" y="12471"/>
                        </a:cubicBezTo>
                        <a:lnTo>
                          <a:pt x="42903" y="12471"/>
                        </a:lnTo>
                        <a:lnTo>
                          <a:pt x="8931" y="14"/>
                        </a:lnTo>
                        <a:cubicBezTo>
                          <a:pt x="8898" y="5"/>
                          <a:pt x="8864" y="1"/>
                          <a:pt x="883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38" name="Google Shape;1038;p56"/>
              <p:cNvGrpSpPr/>
              <p:nvPr/>
            </p:nvGrpSpPr>
            <p:grpSpPr>
              <a:xfrm>
                <a:off x="1040469" y="3099350"/>
                <a:ext cx="2451239" cy="3711060"/>
                <a:chOff x="546390" y="3442314"/>
                <a:chExt cx="2055029" cy="3111218"/>
              </a:xfrm>
            </p:grpSpPr>
            <p:grpSp>
              <p:nvGrpSpPr>
                <p:cNvPr id="1039" name="Google Shape;1039;p56"/>
                <p:cNvGrpSpPr/>
                <p:nvPr/>
              </p:nvGrpSpPr>
              <p:grpSpPr>
                <a:xfrm>
                  <a:off x="1359340" y="3442314"/>
                  <a:ext cx="1242079" cy="2189768"/>
                  <a:chOff x="-773000" y="-2290675"/>
                  <a:chExt cx="1078100" cy="1900675"/>
                </a:xfrm>
              </p:grpSpPr>
              <p:sp>
                <p:nvSpPr>
                  <p:cNvPr id="1040" name="Google Shape;1040;p56"/>
                  <p:cNvSpPr/>
                  <p:nvPr/>
                </p:nvSpPr>
                <p:spPr>
                  <a:xfrm>
                    <a:off x="-766300" y="-2282200"/>
                    <a:ext cx="1063250" cy="188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30" h="75281" extrusionOk="0">
                        <a:moveTo>
                          <a:pt x="8453" y="1"/>
                        </a:moveTo>
                        <a:lnTo>
                          <a:pt x="1" y="9943"/>
                        </a:lnTo>
                        <a:lnTo>
                          <a:pt x="1246" y="63102"/>
                        </a:lnTo>
                        <a:lnTo>
                          <a:pt x="34625" y="75280"/>
                        </a:lnTo>
                        <a:lnTo>
                          <a:pt x="42530" y="66211"/>
                        </a:lnTo>
                        <a:lnTo>
                          <a:pt x="42530" y="12481"/>
                        </a:lnTo>
                        <a:lnTo>
                          <a:pt x="8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56"/>
                  <p:cNvSpPr/>
                  <p:nvPr/>
                </p:nvSpPr>
                <p:spPr>
                  <a:xfrm>
                    <a:off x="-773000" y="-2290675"/>
                    <a:ext cx="1078100" cy="190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24" h="76027" extrusionOk="0">
                        <a:moveTo>
                          <a:pt x="8907" y="689"/>
                        </a:moveTo>
                        <a:lnTo>
                          <a:pt x="42274" y="12914"/>
                        </a:lnTo>
                        <a:lnTo>
                          <a:pt x="34753" y="22064"/>
                        </a:lnTo>
                        <a:lnTo>
                          <a:pt x="862" y="10038"/>
                        </a:lnTo>
                        <a:lnTo>
                          <a:pt x="8907" y="689"/>
                        </a:lnTo>
                        <a:close/>
                        <a:moveTo>
                          <a:pt x="42472" y="13659"/>
                        </a:moveTo>
                        <a:lnTo>
                          <a:pt x="42472" y="66445"/>
                        </a:lnTo>
                        <a:lnTo>
                          <a:pt x="35033" y="74839"/>
                        </a:lnTo>
                        <a:lnTo>
                          <a:pt x="34893" y="22879"/>
                        </a:lnTo>
                        <a:lnTo>
                          <a:pt x="42472" y="13659"/>
                        </a:lnTo>
                        <a:close/>
                        <a:moveTo>
                          <a:pt x="676" y="10632"/>
                        </a:moveTo>
                        <a:lnTo>
                          <a:pt x="34346" y="22577"/>
                        </a:lnTo>
                        <a:cubicBezTo>
                          <a:pt x="34311" y="22635"/>
                          <a:pt x="34287" y="22693"/>
                          <a:pt x="34287" y="22763"/>
                        </a:cubicBezTo>
                        <a:lnTo>
                          <a:pt x="34439" y="75270"/>
                        </a:lnTo>
                        <a:lnTo>
                          <a:pt x="1899" y="63173"/>
                        </a:lnTo>
                        <a:lnTo>
                          <a:pt x="676" y="10632"/>
                        </a:lnTo>
                        <a:close/>
                        <a:moveTo>
                          <a:pt x="8831" y="1"/>
                        </a:moveTo>
                        <a:cubicBezTo>
                          <a:pt x="8734" y="1"/>
                          <a:pt x="8639" y="38"/>
                          <a:pt x="8570" y="107"/>
                        </a:cubicBezTo>
                        <a:lnTo>
                          <a:pt x="82" y="9968"/>
                        </a:lnTo>
                        <a:cubicBezTo>
                          <a:pt x="82" y="9980"/>
                          <a:pt x="71" y="9980"/>
                          <a:pt x="71" y="9991"/>
                        </a:cubicBezTo>
                        <a:lnTo>
                          <a:pt x="59" y="9991"/>
                        </a:lnTo>
                        <a:lnTo>
                          <a:pt x="59" y="10003"/>
                        </a:lnTo>
                        <a:cubicBezTo>
                          <a:pt x="48" y="10015"/>
                          <a:pt x="36" y="10038"/>
                          <a:pt x="24" y="10061"/>
                        </a:cubicBezTo>
                        <a:cubicBezTo>
                          <a:pt x="13" y="10096"/>
                          <a:pt x="1" y="10131"/>
                          <a:pt x="1" y="10166"/>
                        </a:cubicBezTo>
                        <a:lnTo>
                          <a:pt x="1" y="10189"/>
                        </a:lnTo>
                        <a:lnTo>
                          <a:pt x="1247" y="63406"/>
                        </a:lnTo>
                        <a:cubicBezTo>
                          <a:pt x="1247" y="63534"/>
                          <a:pt x="1328" y="63651"/>
                          <a:pt x="1456" y="63697"/>
                        </a:cubicBezTo>
                        <a:lnTo>
                          <a:pt x="34637" y="76027"/>
                        </a:lnTo>
                        <a:lnTo>
                          <a:pt x="34648" y="75980"/>
                        </a:lnTo>
                        <a:cubicBezTo>
                          <a:pt x="34683" y="75992"/>
                          <a:pt x="34707" y="75992"/>
                          <a:pt x="34742" y="75992"/>
                        </a:cubicBezTo>
                        <a:cubicBezTo>
                          <a:pt x="34823" y="75992"/>
                          <a:pt x="34916" y="75957"/>
                          <a:pt x="34974" y="75887"/>
                        </a:cubicBezTo>
                        <a:lnTo>
                          <a:pt x="43042" y="66771"/>
                        </a:lnTo>
                        <a:cubicBezTo>
                          <a:pt x="43101" y="66713"/>
                          <a:pt x="43124" y="66643"/>
                          <a:pt x="43124" y="66561"/>
                        </a:cubicBezTo>
                        <a:lnTo>
                          <a:pt x="43124" y="12774"/>
                        </a:lnTo>
                        <a:cubicBezTo>
                          <a:pt x="43124" y="12634"/>
                          <a:pt x="43042" y="12518"/>
                          <a:pt x="42914" y="12471"/>
                        </a:cubicBezTo>
                        <a:lnTo>
                          <a:pt x="42903" y="12471"/>
                        </a:lnTo>
                        <a:lnTo>
                          <a:pt x="8931" y="14"/>
                        </a:lnTo>
                        <a:cubicBezTo>
                          <a:pt x="8898" y="5"/>
                          <a:pt x="8864" y="1"/>
                          <a:pt x="883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42" name="Google Shape;1042;p56"/>
                <p:cNvGrpSpPr/>
                <p:nvPr/>
              </p:nvGrpSpPr>
              <p:grpSpPr>
                <a:xfrm>
                  <a:off x="952865" y="3903039"/>
                  <a:ext cx="1242079" cy="2189768"/>
                  <a:chOff x="-773000" y="-2290675"/>
                  <a:chExt cx="1078100" cy="1900675"/>
                </a:xfrm>
              </p:grpSpPr>
              <p:sp>
                <p:nvSpPr>
                  <p:cNvPr id="1043" name="Google Shape;1043;p56"/>
                  <p:cNvSpPr/>
                  <p:nvPr/>
                </p:nvSpPr>
                <p:spPr>
                  <a:xfrm>
                    <a:off x="-766300" y="-2282200"/>
                    <a:ext cx="1063250" cy="188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30" h="75281" extrusionOk="0">
                        <a:moveTo>
                          <a:pt x="8453" y="1"/>
                        </a:moveTo>
                        <a:lnTo>
                          <a:pt x="1" y="9943"/>
                        </a:lnTo>
                        <a:lnTo>
                          <a:pt x="1246" y="63102"/>
                        </a:lnTo>
                        <a:lnTo>
                          <a:pt x="34625" y="75280"/>
                        </a:lnTo>
                        <a:lnTo>
                          <a:pt x="42530" y="66211"/>
                        </a:lnTo>
                        <a:lnTo>
                          <a:pt x="42530" y="12481"/>
                        </a:lnTo>
                        <a:lnTo>
                          <a:pt x="8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4" name="Google Shape;1044;p56"/>
                  <p:cNvSpPr/>
                  <p:nvPr/>
                </p:nvSpPr>
                <p:spPr>
                  <a:xfrm>
                    <a:off x="-773000" y="-2290675"/>
                    <a:ext cx="1078100" cy="190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24" h="76027" extrusionOk="0">
                        <a:moveTo>
                          <a:pt x="8907" y="689"/>
                        </a:moveTo>
                        <a:lnTo>
                          <a:pt x="42274" y="12914"/>
                        </a:lnTo>
                        <a:lnTo>
                          <a:pt x="34753" y="22064"/>
                        </a:lnTo>
                        <a:lnTo>
                          <a:pt x="862" y="10038"/>
                        </a:lnTo>
                        <a:lnTo>
                          <a:pt x="8907" y="689"/>
                        </a:lnTo>
                        <a:close/>
                        <a:moveTo>
                          <a:pt x="42472" y="13659"/>
                        </a:moveTo>
                        <a:lnTo>
                          <a:pt x="42472" y="66445"/>
                        </a:lnTo>
                        <a:lnTo>
                          <a:pt x="35033" y="74839"/>
                        </a:lnTo>
                        <a:lnTo>
                          <a:pt x="34893" y="22879"/>
                        </a:lnTo>
                        <a:lnTo>
                          <a:pt x="42472" y="13659"/>
                        </a:lnTo>
                        <a:close/>
                        <a:moveTo>
                          <a:pt x="676" y="10632"/>
                        </a:moveTo>
                        <a:lnTo>
                          <a:pt x="34346" y="22577"/>
                        </a:lnTo>
                        <a:cubicBezTo>
                          <a:pt x="34311" y="22635"/>
                          <a:pt x="34287" y="22693"/>
                          <a:pt x="34287" y="22763"/>
                        </a:cubicBezTo>
                        <a:lnTo>
                          <a:pt x="34439" y="75270"/>
                        </a:lnTo>
                        <a:lnTo>
                          <a:pt x="1899" y="63173"/>
                        </a:lnTo>
                        <a:lnTo>
                          <a:pt x="676" y="10632"/>
                        </a:lnTo>
                        <a:close/>
                        <a:moveTo>
                          <a:pt x="8831" y="1"/>
                        </a:moveTo>
                        <a:cubicBezTo>
                          <a:pt x="8734" y="1"/>
                          <a:pt x="8639" y="38"/>
                          <a:pt x="8570" y="107"/>
                        </a:cubicBezTo>
                        <a:lnTo>
                          <a:pt x="82" y="9968"/>
                        </a:lnTo>
                        <a:cubicBezTo>
                          <a:pt x="82" y="9980"/>
                          <a:pt x="71" y="9980"/>
                          <a:pt x="71" y="9991"/>
                        </a:cubicBezTo>
                        <a:lnTo>
                          <a:pt x="59" y="9991"/>
                        </a:lnTo>
                        <a:lnTo>
                          <a:pt x="59" y="10003"/>
                        </a:lnTo>
                        <a:cubicBezTo>
                          <a:pt x="48" y="10015"/>
                          <a:pt x="36" y="10038"/>
                          <a:pt x="24" y="10061"/>
                        </a:cubicBezTo>
                        <a:cubicBezTo>
                          <a:pt x="13" y="10096"/>
                          <a:pt x="1" y="10131"/>
                          <a:pt x="1" y="10166"/>
                        </a:cubicBezTo>
                        <a:lnTo>
                          <a:pt x="1" y="10189"/>
                        </a:lnTo>
                        <a:lnTo>
                          <a:pt x="1247" y="63406"/>
                        </a:lnTo>
                        <a:cubicBezTo>
                          <a:pt x="1247" y="63534"/>
                          <a:pt x="1328" y="63651"/>
                          <a:pt x="1456" y="63697"/>
                        </a:cubicBezTo>
                        <a:lnTo>
                          <a:pt x="34637" y="76027"/>
                        </a:lnTo>
                        <a:lnTo>
                          <a:pt x="34648" y="75980"/>
                        </a:lnTo>
                        <a:cubicBezTo>
                          <a:pt x="34683" y="75992"/>
                          <a:pt x="34707" y="75992"/>
                          <a:pt x="34742" y="75992"/>
                        </a:cubicBezTo>
                        <a:cubicBezTo>
                          <a:pt x="34823" y="75992"/>
                          <a:pt x="34916" y="75957"/>
                          <a:pt x="34974" y="75887"/>
                        </a:cubicBezTo>
                        <a:lnTo>
                          <a:pt x="43042" y="66771"/>
                        </a:lnTo>
                        <a:cubicBezTo>
                          <a:pt x="43101" y="66713"/>
                          <a:pt x="43124" y="66643"/>
                          <a:pt x="43124" y="66561"/>
                        </a:cubicBezTo>
                        <a:lnTo>
                          <a:pt x="43124" y="12774"/>
                        </a:lnTo>
                        <a:cubicBezTo>
                          <a:pt x="43124" y="12634"/>
                          <a:pt x="43042" y="12518"/>
                          <a:pt x="42914" y="12471"/>
                        </a:cubicBezTo>
                        <a:lnTo>
                          <a:pt x="42903" y="12471"/>
                        </a:lnTo>
                        <a:lnTo>
                          <a:pt x="8931" y="14"/>
                        </a:lnTo>
                        <a:cubicBezTo>
                          <a:pt x="8898" y="5"/>
                          <a:pt x="8864" y="1"/>
                          <a:pt x="883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45" name="Google Shape;1045;p56"/>
                <p:cNvGrpSpPr/>
                <p:nvPr/>
              </p:nvGrpSpPr>
              <p:grpSpPr>
                <a:xfrm>
                  <a:off x="546390" y="4363764"/>
                  <a:ext cx="1242079" cy="2189768"/>
                  <a:chOff x="-773000" y="-2290675"/>
                  <a:chExt cx="1078100" cy="1900675"/>
                </a:xfrm>
              </p:grpSpPr>
              <p:sp>
                <p:nvSpPr>
                  <p:cNvPr id="1046" name="Google Shape;1046;p56"/>
                  <p:cNvSpPr/>
                  <p:nvPr/>
                </p:nvSpPr>
                <p:spPr>
                  <a:xfrm>
                    <a:off x="-766300" y="-2282200"/>
                    <a:ext cx="1063250" cy="188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30" h="75281" extrusionOk="0">
                        <a:moveTo>
                          <a:pt x="8453" y="1"/>
                        </a:moveTo>
                        <a:lnTo>
                          <a:pt x="1" y="9943"/>
                        </a:lnTo>
                        <a:lnTo>
                          <a:pt x="1246" y="63102"/>
                        </a:lnTo>
                        <a:lnTo>
                          <a:pt x="34625" y="75280"/>
                        </a:lnTo>
                        <a:lnTo>
                          <a:pt x="42530" y="66211"/>
                        </a:lnTo>
                        <a:lnTo>
                          <a:pt x="42530" y="12481"/>
                        </a:lnTo>
                        <a:lnTo>
                          <a:pt x="8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7" name="Google Shape;1047;p56"/>
                  <p:cNvSpPr/>
                  <p:nvPr/>
                </p:nvSpPr>
                <p:spPr>
                  <a:xfrm>
                    <a:off x="-773000" y="-2290675"/>
                    <a:ext cx="1078100" cy="190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24" h="76027" extrusionOk="0">
                        <a:moveTo>
                          <a:pt x="8907" y="689"/>
                        </a:moveTo>
                        <a:lnTo>
                          <a:pt x="42274" y="12914"/>
                        </a:lnTo>
                        <a:lnTo>
                          <a:pt x="34753" y="22064"/>
                        </a:lnTo>
                        <a:lnTo>
                          <a:pt x="862" y="10038"/>
                        </a:lnTo>
                        <a:lnTo>
                          <a:pt x="8907" y="689"/>
                        </a:lnTo>
                        <a:close/>
                        <a:moveTo>
                          <a:pt x="42472" y="13659"/>
                        </a:moveTo>
                        <a:lnTo>
                          <a:pt x="42472" y="66445"/>
                        </a:lnTo>
                        <a:lnTo>
                          <a:pt x="35033" y="74839"/>
                        </a:lnTo>
                        <a:lnTo>
                          <a:pt x="34893" y="22879"/>
                        </a:lnTo>
                        <a:lnTo>
                          <a:pt x="42472" y="13659"/>
                        </a:lnTo>
                        <a:close/>
                        <a:moveTo>
                          <a:pt x="676" y="10632"/>
                        </a:moveTo>
                        <a:lnTo>
                          <a:pt x="34346" y="22577"/>
                        </a:lnTo>
                        <a:cubicBezTo>
                          <a:pt x="34311" y="22635"/>
                          <a:pt x="34287" y="22693"/>
                          <a:pt x="34287" y="22763"/>
                        </a:cubicBezTo>
                        <a:lnTo>
                          <a:pt x="34439" y="75270"/>
                        </a:lnTo>
                        <a:lnTo>
                          <a:pt x="1899" y="63173"/>
                        </a:lnTo>
                        <a:lnTo>
                          <a:pt x="676" y="10632"/>
                        </a:lnTo>
                        <a:close/>
                        <a:moveTo>
                          <a:pt x="8831" y="1"/>
                        </a:moveTo>
                        <a:cubicBezTo>
                          <a:pt x="8734" y="1"/>
                          <a:pt x="8639" y="38"/>
                          <a:pt x="8570" y="107"/>
                        </a:cubicBezTo>
                        <a:lnTo>
                          <a:pt x="82" y="9968"/>
                        </a:lnTo>
                        <a:cubicBezTo>
                          <a:pt x="82" y="9980"/>
                          <a:pt x="71" y="9980"/>
                          <a:pt x="71" y="9991"/>
                        </a:cubicBezTo>
                        <a:lnTo>
                          <a:pt x="59" y="9991"/>
                        </a:lnTo>
                        <a:lnTo>
                          <a:pt x="59" y="10003"/>
                        </a:lnTo>
                        <a:cubicBezTo>
                          <a:pt x="48" y="10015"/>
                          <a:pt x="36" y="10038"/>
                          <a:pt x="24" y="10061"/>
                        </a:cubicBezTo>
                        <a:cubicBezTo>
                          <a:pt x="13" y="10096"/>
                          <a:pt x="1" y="10131"/>
                          <a:pt x="1" y="10166"/>
                        </a:cubicBezTo>
                        <a:lnTo>
                          <a:pt x="1" y="10189"/>
                        </a:lnTo>
                        <a:lnTo>
                          <a:pt x="1247" y="63406"/>
                        </a:lnTo>
                        <a:cubicBezTo>
                          <a:pt x="1247" y="63534"/>
                          <a:pt x="1328" y="63651"/>
                          <a:pt x="1456" y="63697"/>
                        </a:cubicBezTo>
                        <a:lnTo>
                          <a:pt x="34637" y="76027"/>
                        </a:lnTo>
                        <a:lnTo>
                          <a:pt x="34648" y="75980"/>
                        </a:lnTo>
                        <a:cubicBezTo>
                          <a:pt x="34683" y="75992"/>
                          <a:pt x="34707" y="75992"/>
                          <a:pt x="34742" y="75992"/>
                        </a:cubicBezTo>
                        <a:cubicBezTo>
                          <a:pt x="34823" y="75992"/>
                          <a:pt x="34916" y="75957"/>
                          <a:pt x="34974" y="75887"/>
                        </a:cubicBezTo>
                        <a:lnTo>
                          <a:pt x="43042" y="66771"/>
                        </a:lnTo>
                        <a:cubicBezTo>
                          <a:pt x="43101" y="66713"/>
                          <a:pt x="43124" y="66643"/>
                          <a:pt x="43124" y="66561"/>
                        </a:cubicBezTo>
                        <a:lnTo>
                          <a:pt x="43124" y="12774"/>
                        </a:lnTo>
                        <a:cubicBezTo>
                          <a:pt x="43124" y="12634"/>
                          <a:pt x="43042" y="12518"/>
                          <a:pt x="42914" y="12471"/>
                        </a:cubicBezTo>
                        <a:lnTo>
                          <a:pt x="42903" y="12471"/>
                        </a:lnTo>
                        <a:lnTo>
                          <a:pt x="8931" y="14"/>
                        </a:lnTo>
                        <a:cubicBezTo>
                          <a:pt x="8898" y="5"/>
                          <a:pt x="8864" y="1"/>
                          <a:pt x="883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048" name="Google Shape;1048;p56"/>
          <p:cNvGrpSpPr/>
          <p:nvPr/>
        </p:nvGrpSpPr>
        <p:grpSpPr>
          <a:xfrm>
            <a:off x="6350843" y="2724154"/>
            <a:ext cx="1483561" cy="2611908"/>
            <a:chOff x="-774481" y="-2290675"/>
            <a:chExt cx="1079581" cy="1900675"/>
          </a:xfrm>
        </p:grpSpPr>
        <p:sp>
          <p:nvSpPr>
            <p:cNvPr id="1049" name="Google Shape;1049;p56"/>
            <p:cNvSpPr/>
            <p:nvPr/>
          </p:nvSpPr>
          <p:spPr>
            <a:xfrm>
              <a:off x="-774481" y="-2282200"/>
              <a:ext cx="1063250" cy="1882025"/>
            </a:xfrm>
            <a:custGeom>
              <a:avLst/>
              <a:gdLst/>
              <a:ahLst/>
              <a:cxnLst/>
              <a:rect l="l" t="t" r="r" b="b"/>
              <a:pathLst>
                <a:path w="42530" h="75281" extrusionOk="0">
                  <a:moveTo>
                    <a:pt x="8453" y="1"/>
                  </a:moveTo>
                  <a:lnTo>
                    <a:pt x="1" y="9943"/>
                  </a:lnTo>
                  <a:lnTo>
                    <a:pt x="1246" y="63102"/>
                  </a:lnTo>
                  <a:lnTo>
                    <a:pt x="34625" y="75280"/>
                  </a:lnTo>
                  <a:lnTo>
                    <a:pt x="42530" y="66211"/>
                  </a:lnTo>
                  <a:lnTo>
                    <a:pt x="42530" y="12481"/>
                  </a:lnTo>
                  <a:lnTo>
                    <a:pt x="8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6"/>
            <p:cNvSpPr/>
            <p:nvPr/>
          </p:nvSpPr>
          <p:spPr>
            <a:xfrm>
              <a:off x="-773000" y="-2290675"/>
              <a:ext cx="1078100" cy="1900675"/>
            </a:xfrm>
            <a:custGeom>
              <a:avLst/>
              <a:gdLst/>
              <a:ahLst/>
              <a:cxnLst/>
              <a:rect l="l" t="t" r="r" b="b"/>
              <a:pathLst>
                <a:path w="43124" h="76027" extrusionOk="0">
                  <a:moveTo>
                    <a:pt x="8907" y="689"/>
                  </a:moveTo>
                  <a:lnTo>
                    <a:pt x="42274" y="12914"/>
                  </a:lnTo>
                  <a:lnTo>
                    <a:pt x="34753" y="22064"/>
                  </a:lnTo>
                  <a:lnTo>
                    <a:pt x="862" y="10038"/>
                  </a:lnTo>
                  <a:lnTo>
                    <a:pt x="8907" y="689"/>
                  </a:lnTo>
                  <a:close/>
                  <a:moveTo>
                    <a:pt x="42472" y="13659"/>
                  </a:moveTo>
                  <a:lnTo>
                    <a:pt x="42472" y="66445"/>
                  </a:lnTo>
                  <a:lnTo>
                    <a:pt x="35033" y="74839"/>
                  </a:lnTo>
                  <a:lnTo>
                    <a:pt x="34893" y="22879"/>
                  </a:lnTo>
                  <a:lnTo>
                    <a:pt x="42472" y="13659"/>
                  </a:lnTo>
                  <a:close/>
                  <a:moveTo>
                    <a:pt x="676" y="10632"/>
                  </a:moveTo>
                  <a:lnTo>
                    <a:pt x="34346" y="22577"/>
                  </a:lnTo>
                  <a:cubicBezTo>
                    <a:pt x="34311" y="22635"/>
                    <a:pt x="34287" y="22693"/>
                    <a:pt x="34287" y="22763"/>
                  </a:cubicBezTo>
                  <a:lnTo>
                    <a:pt x="34439" y="75270"/>
                  </a:lnTo>
                  <a:lnTo>
                    <a:pt x="1899" y="63173"/>
                  </a:lnTo>
                  <a:lnTo>
                    <a:pt x="676" y="10632"/>
                  </a:lnTo>
                  <a:close/>
                  <a:moveTo>
                    <a:pt x="8831" y="1"/>
                  </a:moveTo>
                  <a:cubicBezTo>
                    <a:pt x="8734" y="1"/>
                    <a:pt x="8639" y="38"/>
                    <a:pt x="8570" y="107"/>
                  </a:cubicBezTo>
                  <a:lnTo>
                    <a:pt x="82" y="9968"/>
                  </a:lnTo>
                  <a:cubicBezTo>
                    <a:pt x="82" y="9980"/>
                    <a:pt x="71" y="9980"/>
                    <a:pt x="71" y="9991"/>
                  </a:cubicBezTo>
                  <a:lnTo>
                    <a:pt x="59" y="9991"/>
                  </a:lnTo>
                  <a:lnTo>
                    <a:pt x="59" y="10003"/>
                  </a:lnTo>
                  <a:cubicBezTo>
                    <a:pt x="48" y="10015"/>
                    <a:pt x="36" y="10038"/>
                    <a:pt x="24" y="10061"/>
                  </a:cubicBezTo>
                  <a:cubicBezTo>
                    <a:pt x="13" y="10096"/>
                    <a:pt x="1" y="10131"/>
                    <a:pt x="1" y="10166"/>
                  </a:cubicBezTo>
                  <a:lnTo>
                    <a:pt x="1" y="10189"/>
                  </a:lnTo>
                  <a:lnTo>
                    <a:pt x="1247" y="63406"/>
                  </a:lnTo>
                  <a:cubicBezTo>
                    <a:pt x="1247" y="63534"/>
                    <a:pt x="1328" y="63651"/>
                    <a:pt x="1456" y="63697"/>
                  </a:cubicBezTo>
                  <a:lnTo>
                    <a:pt x="34637" y="76027"/>
                  </a:lnTo>
                  <a:lnTo>
                    <a:pt x="34648" y="75980"/>
                  </a:lnTo>
                  <a:cubicBezTo>
                    <a:pt x="34683" y="75992"/>
                    <a:pt x="34707" y="75992"/>
                    <a:pt x="34742" y="75992"/>
                  </a:cubicBezTo>
                  <a:cubicBezTo>
                    <a:pt x="34823" y="75992"/>
                    <a:pt x="34916" y="75957"/>
                    <a:pt x="34974" y="75887"/>
                  </a:cubicBezTo>
                  <a:lnTo>
                    <a:pt x="43042" y="66771"/>
                  </a:lnTo>
                  <a:cubicBezTo>
                    <a:pt x="43101" y="66713"/>
                    <a:pt x="43124" y="66643"/>
                    <a:pt x="43124" y="66561"/>
                  </a:cubicBezTo>
                  <a:lnTo>
                    <a:pt x="43124" y="12774"/>
                  </a:lnTo>
                  <a:cubicBezTo>
                    <a:pt x="43124" y="12634"/>
                    <a:pt x="43042" y="12518"/>
                    <a:pt x="42914" y="12471"/>
                  </a:cubicBezTo>
                  <a:lnTo>
                    <a:pt x="42903" y="12471"/>
                  </a:lnTo>
                  <a:lnTo>
                    <a:pt x="8931" y="14"/>
                  </a:lnTo>
                  <a:cubicBezTo>
                    <a:pt x="8898" y="5"/>
                    <a:pt x="8864" y="1"/>
                    <a:pt x="8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56"/>
          <p:cNvGrpSpPr/>
          <p:nvPr/>
        </p:nvGrpSpPr>
        <p:grpSpPr>
          <a:xfrm>
            <a:off x="4424154" y="2724154"/>
            <a:ext cx="1481525" cy="2611908"/>
            <a:chOff x="-773000" y="-2290675"/>
            <a:chExt cx="1078100" cy="1900675"/>
          </a:xfrm>
        </p:grpSpPr>
        <p:sp>
          <p:nvSpPr>
            <p:cNvPr id="1052" name="Google Shape;1052;p56"/>
            <p:cNvSpPr/>
            <p:nvPr/>
          </p:nvSpPr>
          <p:spPr>
            <a:xfrm>
              <a:off x="-766300" y="-2282200"/>
              <a:ext cx="1063250" cy="1882025"/>
            </a:xfrm>
            <a:custGeom>
              <a:avLst/>
              <a:gdLst/>
              <a:ahLst/>
              <a:cxnLst/>
              <a:rect l="l" t="t" r="r" b="b"/>
              <a:pathLst>
                <a:path w="42530" h="75281" extrusionOk="0">
                  <a:moveTo>
                    <a:pt x="8453" y="1"/>
                  </a:moveTo>
                  <a:lnTo>
                    <a:pt x="1" y="9943"/>
                  </a:lnTo>
                  <a:lnTo>
                    <a:pt x="1246" y="63102"/>
                  </a:lnTo>
                  <a:lnTo>
                    <a:pt x="34625" y="75280"/>
                  </a:lnTo>
                  <a:lnTo>
                    <a:pt x="42530" y="66211"/>
                  </a:lnTo>
                  <a:lnTo>
                    <a:pt x="42530" y="12481"/>
                  </a:lnTo>
                  <a:lnTo>
                    <a:pt x="8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6"/>
            <p:cNvSpPr/>
            <p:nvPr/>
          </p:nvSpPr>
          <p:spPr>
            <a:xfrm>
              <a:off x="-773000" y="-2290675"/>
              <a:ext cx="1078100" cy="1900675"/>
            </a:xfrm>
            <a:custGeom>
              <a:avLst/>
              <a:gdLst/>
              <a:ahLst/>
              <a:cxnLst/>
              <a:rect l="l" t="t" r="r" b="b"/>
              <a:pathLst>
                <a:path w="43124" h="76027" extrusionOk="0">
                  <a:moveTo>
                    <a:pt x="8907" y="689"/>
                  </a:moveTo>
                  <a:lnTo>
                    <a:pt x="42274" y="12914"/>
                  </a:lnTo>
                  <a:lnTo>
                    <a:pt x="34753" y="22064"/>
                  </a:lnTo>
                  <a:lnTo>
                    <a:pt x="862" y="10038"/>
                  </a:lnTo>
                  <a:lnTo>
                    <a:pt x="8907" y="689"/>
                  </a:lnTo>
                  <a:close/>
                  <a:moveTo>
                    <a:pt x="42472" y="13659"/>
                  </a:moveTo>
                  <a:lnTo>
                    <a:pt x="42472" y="66445"/>
                  </a:lnTo>
                  <a:lnTo>
                    <a:pt x="35033" y="74839"/>
                  </a:lnTo>
                  <a:lnTo>
                    <a:pt x="34893" y="22879"/>
                  </a:lnTo>
                  <a:lnTo>
                    <a:pt x="42472" y="13659"/>
                  </a:lnTo>
                  <a:close/>
                  <a:moveTo>
                    <a:pt x="676" y="10632"/>
                  </a:moveTo>
                  <a:lnTo>
                    <a:pt x="34346" y="22577"/>
                  </a:lnTo>
                  <a:cubicBezTo>
                    <a:pt x="34311" y="22635"/>
                    <a:pt x="34287" y="22693"/>
                    <a:pt x="34287" y="22763"/>
                  </a:cubicBezTo>
                  <a:lnTo>
                    <a:pt x="34439" y="75270"/>
                  </a:lnTo>
                  <a:lnTo>
                    <a:pt x="1899" y="63173"/>
                  </a:lnTo>
                  <a:lnTo>
                    <a:pt x="676" y="10632"/>
                  </a:lnTo>
                  <a:close/>
                  <a:moveTo>
                    <a:pt x="8831" y="1"/>
                  </a:moveTo>
                  <a:cubicBezTo>
                    <a:pt x="8734" y="1"/>
                    <a:pt x="8639" y="38"/>
                    <a:pt x="8570" y="107"/>
                  </a:cubicBezTo>
                  <a:lnTo>
                    <a:pt x="82" y="9968"/>
                  </a:lnTo>
                  <a:cubicBezTo>
                    <a:pt x="82" y="9980"/>
                    <a:pt x="71" y="9980"/>
                    <a:pt x="71" y="9991"/>
                  </a:cubicBezTo>
                  <a:lnTo>
                    <a:pt x="59" y="9991"/>
                  </a:lnTo>
                  <a:lnTo>
                    <a:pt x="59" y="10003"/>
                  </a:lnTo>
                  <a:cubicBezTo>
                    <a:pt x="48" y="10015"/>
                    <a:pt x="36" y="10038"/>
                    <a:pt x="24" y="10061"/>
                  </a:cubicBezTo>
                  <a:cubicBezTo>
                    <a:pt x="13" y="10096"/>
                    <a:pt x="1" y="10131"/>
                    <a:pt x="1" y="10166"/>
                  </a:cubicBezTo>
                  <a:lnTo>
                    <a:pt x="1" y="10189"/>
                  </a:lnTo>
                  <a:lnTo>
                    <a:pt x="1247" y="63406"/>
                  </a:lnTo>
                  <a:cubicBezTo>
                    <a:pt x="1247" y="63534"/>
                    <a:pt x="1328" y="63651"/>
                    <a:pt x="1456" y="63697"/>
                  </a:cubicBezTo>
                  <a:lnTo>
                    <a:pt x="34637" y="76027"/>
                  </a:lnTo>
                  <a:lnTo>
                    <a:pt x="34648" y="75980"/>
                  </a:lnTo>
                  <a:cubicBezTo>
                    <a:pt x="34683" y="75992"/>
                    <a:pt x="34707" y="75992"/>
                    <a:pt x="34742" y="75992"/>
                  </a:cubicBezTo>
                  <a:cubicBezTo>
                    <a:pt x="34823" y="75992"/>
                    <a:pt x="34916" y="75957"/>
                    <a:pt x="34974" y="75887"/>
                  </a:cubicBezTo>
                  <a:lnTo>
                    <a:pt x="43042" y="66771"/>
                  </a:lnTo>
                  <a:cubicBezTo>
                    <a:pt x="43101" y="66713"/>
                    <a:pt x="43124" y="66643"/>
                    <a:pt x="43124" y="66561"/>
                  </a:cubicBezTo>
                  <a:lnTo>
                    <a:pt x="43124" y="12774"/>
                  </a:lnTo>
                  <a:cubicBezTo>
                    <a:pt x="43124" y="12634"/>
                    <a:pt x="43042" y="12518"/>
                    <a:pt x="42914" y="12471"/>
                  </a:cubicBezTo>
                  <a:lnTo>
                    <a:pt x="42903" y="12471"/>
                  </a:lnTo>
                  <a:lnTo>
                    <a:pt x="8931" y="14"/>
                  </a:lnTo>
                  <a:cubicBezTo>
                    <a:pt x="8898" y="5"/>
                    <a:pt x="8864" y="1"/>
                    <a:pt x="8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56"/>
          <p:cNvGrpSpPr/>
          <p:nvPr/>
        </p:nvGrpSpPr>
        <p:grpSpPr>
          <a:xfrm>
            <a:off x="3939311" y="3273707"/>
            <a:ext cx="1481525" cy="2611908"/>
            <a:chOff x="-773000" y="-2290675"/>
            <a:chExt cx="1078100" cy="1900675"/>
          </a:xfrm>
        </p:grpSpPr>
        <p:sp>
          <p:nvSpPr>
            <p:cNvPr id="1055" name="Google Shape;1055;p56"/>
            <p:cNvSpPr/>
            <p:nvPr/>
          </p:nvSpPr>
          <p:spPr>
            <a:xfrm>
              <a:off x="-766300" y="-2282200"/>
              <a:ext cx="1063250" cy="1882025"/>
            </a:xfrm>
            <a:custGeom>
              <a:avLst/>
              <a:gdLst/>
              <a:ahLst/>
              <a:cxnLst/>
              <a:rect l="l" t="t" r="r" b="b"/>
              <a:pathLst>
                <a:path w="42530" h="75281" extrusionOk="0">
                  <a:moveTo>
                    <a:pt x="8453" y="1"/>
                  </a:moveTo>
                  <a:lnTo>
                    <a:pt x="1" y="9943"/>
                  </a:lnTo>
                  <a:lnTo>
                    <a:pt x="1246" y="63102"/>
                  </a:lnTo>
                  <a:lnTo>
                    <a:pt x="34625" y="75280"/>
                  </a:lnTo>
                  <a:lnTo>
                    <a:pt x="42530" y="66211"/>
                  </a:lnTo>
                  <a:lnTo>
                    <a:pt x="42530" y="12481"/>
                  </a:lnTo>
                  <a:lnTo>
                    <a:pt x="8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6"/>
            <p:cNvSpPr/>
            <p:nvPr/>
          </p:nvSpPr>
          <p:spPr>
            <a:xfrm>
              <a:off x="-773000" y="-2290675"/>
              <a:ext cx="1078100" cy="1900675"/>
            </a:xfrm>
            <a:custGeom>
              <a:avLst/>
              <a:gdLst/>
              <a:ahLst/>
              <a:cxnLst/>
              <a:rect l="l" t="t" r="r" b="b"/>
              <a:pathLst>
                <a:path w="43124" h="76027" extrusionOk="0">
                  <a:moveTo>
                    <a:pt x="8907" y="689"/>
                  </a:moveTo>
                  <a:lnTo>
                    <a:pt x="42274" y="12914"/>
                  </a:lnTo>
                  <a:lnTo>
                    <a:pt x="34753" y="22064"/>
                  </a:lnTo>
                  <a:lnTo>
                    <a:pt x="862" y="10038"/>
                  </a:lnTo>
                  <a:lnTo>
                    <a:pt x="8907" y="689"/>
                  </a:lnTo>
                  <a:close/>
                  <a:moveTo>
                    <a:pt x="42472" y="13659"/>
                  </a:moveTo>
                  <a:lnTo>
                    <a:pt x="42472" y="66445"/>
                  </a:lnTo>
                  <a:lnTo>
                    <a:pt x="35033" y="74839"/>
                  </a:lnTo>
                  <a:lnTo>
                    <a:pt x="34893" y="22879"/>
                  </a:lnTo>
                  <a:lnTo>
                    <a:pt x="42472" y="13659"/>
                  </a:lnTo>
                  <a:close/>
                  <a:moveTo>
                    <a:pt x="676" y="10632"/>
                  </a:moveTo>
                  <a:lnTo>
                    <a:pt x="34346" y="22577"/>
                  </a:lnTo>
                  <a:cubicBezTo>
                    <a:pt x="34311" y="22635"/>
                    <a:pt x="34287" y="22693"/>
                    <a:pt x="34287" y="22763"/>
                  </a:cubicBezTo>
                  <a:lnTo>
                    <a:pt x="34439" y="75270"/>
                  </a:lnTo>
                  <a:lnTo>
                    <a:pt x="1899" y="63173"/>
                  </a:lnTo>
                  <a:lnTo>
                    <a:pt x="676" y="10632"/>
                  </a:lnTo>
                  <a:close/>
                  <a:moveTo>
                    <a:pt x="8831" y="1"/>
                  </a:moveTo>
                  <a:cubicBezTo>
                    <a:pt x="8734" y="1"/>
                    <a:pt x="8639" y="38"/>
                    <a:pt x="8570" y="107"/>
                  </a:cubicBezTo>
                  <a:lnTo>
                    <a:pt x="82" y="9968"/>
                  </a:lnTo>
                  <a:cubicBezTo>
                    <a:pt x="82" y="9980"/>
                    <a:pt x="71" y="9980"/>
                    <a:pt x="71" y="9991"/>
                  </a:cubicBezTo>
                  <a:lnTo>
                    <a:pt x="59" y="9991"/>
                  </a:lnTo>
                  <a:lnTo>
                    <a:pt x="59" y="10003"/>
                  </a:lnTo>
                  <a:cubicBezTo>
                    <a:pt x="48" y="10015"/>
                    <a:pt x="36" y="10038"/>
                    <a:pt x="24" y="10061"/>
                  </a:cubicBezTo>
                  <a:cubicBezTo>
                    <a:pt x="13" y="10096"/>
                    <a:pt x="1" y="10131"/>
                    <a:pt x="1" y="10166"/>
                  </a:cubicBezTo>
                  <a:lnTo>
                    <a:pt x="1" y="10189"/>
                  </a:lnTo>
                  <a:lnTo>
                    <a:pt x="1247" y="63406"/>
                  </a:lnTo>
                  <a:cubicBezTo>
                    <a:pt x="1247" y="63534"/>
                    <a:pt x="1328" y="63651"/>
                    <a:pt x="1456" y="63697"/>
                  </a:cubicBezTo>
                  <a:lnTo>
                    <a:pt x="34637" y="76027"/>
                  </a:lnTo>
                  <a:lnTo>
                    <a:pt x="34648" y="75980"/>
                  </a:lnTo>
                  <a:cubicBezTo>
                    <a:pt x="34683" y="75992"/>
                    <a:pt x="34707" y="75992"/>
                    <a:pt x="34742" y="75992"/>
                  </a:cubicBezTo>
                  <a:cubicBezTo>
                    <a:pt x="34823" y="75992"/>
                    <a:pt x="34916" y="75957"/>
                    <a:pt x="34974" y="75887"/>
                  </a:cubicBezTo>
                  <a:lnTo>
                    <a:pt x="43042" y="66771"/>
                  </a:lnTo>
                  <a:cubicBezTo>
                    <a:pt x="43101" y="66713"/>
                    <a:pt x="43124" y="66643"/>
                    <a:pt x="43124" y="66561"/>
                  </a:cubicBezTo>
                  <a:lnTo>
                    <a:pt x="43124" y="12774"/>
                  </a:lnTo>
                  <a:cubicBezTo>
                    <a:pt x="43124" y="12634"/>
                    <a:pt x="43042" y="12518"/>
                    <a:pt x="42914" y="12471"/>
                  </a:cubicBezTo>
                  <a:lnTo>
                    <a:pt x="42903" y="12471"/>
                  </a:lnTo>
                  <a:lnTo>
                    <a:pt x="8931" y="14"/>
                  </a:lnTo>
                  <a:cubicBezTo>
                    <a:pt x="8898" y="5"/>
                    <a:pt x="8864" y="1"/>
                    <a:pt x="8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56"/>
          <p:cNvGrpSpPr/>
          <p:nvPr/>
        </p:nvGrpSpPr>
        <p:grpSpPr>
          <a:xfrm>
            <a:off x="3454467" y="3823260"/>
            <a:ext cx="1481525" cy="2611908"/>
            <a:chOff x="-773000" y="-2290675"/>
            <a:chExt cx="1078100" cy="1900675"/>
          </a:xfrm>
        </p:grpSpPr>
        <p:sp>
          <p:nvSpPr>
            <p:cNvPr id="1058" name="Google Shape;1058;p56"/>
            <p:cNvSpPr/>
            <p:nvPr/>
          </p:nvSpPr>
          <p:spPr>
            <a:xfrm>
              <a:off x="-766300" y="-2282200"/>
              <a:ext cx="1063250" cy="1882025"/>
            </a:xfrm>
            <a:custGeom>
              <a:avLst/>
              <a:gdLst/>
              <a:ahLst/>
              <a:cxnLst/>
              <a:rect l="l" t="t" r="r" b="b"/>
              <a:pathLst>
                <a:path w="42530" h="75281" extrusionOk="0">
                  <a:moveTo>
                    <a:pt x="8453" y="1"/>
                  </a:moveTo>
                  <a:lnTo>
                    <a:pt x="1" y="9943"/>
                  </a:lnTo>
                  <a:lnTo>
                    <a:pt x="1246" y="63102"/>
                  </a:lnTo>
                  <a:lnTo>
                    <a:pt x="34625" y="75280"/>
                  </a:lnTo>
                  <a:lnTo>
                    <a:pt x="42530" y="66211"/>
                  </a:lnTo>
                  <a:lnTo>
                    <a:pt x="42530" y="12481"/>
                  </a:lnTo>
                  <a:lnTo>
                    <a:pt x="8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6"/>
            <p:cNvSpPr/>
            <p:nvPr/>
          </p:nvSpPr>
          <p:spPr>
            <a:xfrm>
              <a:off x="-773000" y="-2290675"/>
              <a:ext cx="1078100" cy="1900675"/>
            </a:xfrm>
            <a:custGeom>
              <a:avLst/>
              <a:gdLst/>
              <a:ahLst/>
              <a:cxnLst/>
              <a:rect l="l" t="t" r="r" b="b"/>
              <a:pathLst>
                <a:path w="43124" h="76027" extrusionOk="0">
                  <a:moveTo>
                    <a:pt x="8907" y="689"/>
                  </a:moveTo>
                  <a:lnTo>
                    <a:pt x="42274" y="12914"/>
                  </a:lnTo>
                  <a:lnTo>
                    <a:pt x="34753" y="22064"/>
                  </a:lnTo>
                  <a:lnTo>
                    <a:pt x="862" y="10038"/>
                  </a:lnTo>
                  <a:lnTo>
                    <a:pt x="8907" y="689"/>
                  </a:lnTo>
                  <a:close/>
                  <a:moveTo>
                    <a:pt x="42472" y="13659"/>
                  </a:moveTo>
                  <a:lnTo>
                    <a:pt x="42472" y="66445"/>
                  </a:lnTo>
                  <a:lnTo>
                    <a:pt x="35033" y="74839"/>
                  </a:lnTo>
                  <a:lnTo>
                    <a:pt x="34893" y="22879"/>
                  </a:lnTo>
                  <a:lnTo>
                    <a:pt x="42472" y="13659"/>
                  </a:lnTo>
                  <a:close/>
                  <a:moveTo>
                    <a:pt x="676" y="10632"/>
                  </a:moveTo>
                  <a:lnTo>
                    <a:pt x="34346" y="22577"/>
                  </a:lnTo>
                  <a:cubicBezTo>
                    <a:pt x="34311" y="22635"/>
                    <a:pt x="34287" y="22693"/>
                    <a:pt x="34287" y="22763"/>
                  </a:cubicBezTo>
                  <a:lnTo>
                    <a:pt x="34439" y="75270"/>
                  </a:lnTo>
                  <a:lnTo>
                    <a:pt x="1899" y="63173"/>
                  </a:lnTo>
                  <a:lnTo>
                    <a:pt x="676" y="10632"/>
                  </a:lnTo>
                  <a:close/>
                  <a:moveTo>
                    <a:pt x="8831" y="1"/>
                  </a:moveTo>
                  <a:cubicBezTo>
                    <a:pt x="8734" y="1"/>
                    <a:pt x="8639" y="38"/>
                    <a:pt x="8570" y="107"/>
                  </a:cubicBezTo>
                  <a:lnTo>
                    <a:pt x="82" y="9968"/>
                  </a:lnTo>
                  <a:cubicBezTo>
                    <a:pt x="82" y="9980"/>
                    <a:pt x="71" y="9980"/>
                    <a:pt x="71" y="9991"/>
                  </a:cubicBezTo>
                  <a:lnTo>
                    <a:pt x="59" y="9991"/>
                  </a:lnTo>
                  <a:lnTo>
                    <a:pt x="59" y="10003"/>
                  </a:lnTo>
                  <a:cubicBezTo>
                    <a:pt x="48" y="10015"/>
                    <a:pt x="36" y="10038"/>
                    <a:pt x="24" y="10061"/>
                  </a:cubicBezTo>
                  <a:cubicBezTo>
                    <a:pt x="13" y="10096"/>
                    <a:pt x="1" y="10131"/>
                    <a:pt x="1" y="10166"/>
                  </a:cubicBezTo>
                  <a:lnTo>
                    <a:pt x="1" y="10189"/>
                  </a:lnTo>
                  <a:lnTo>
                    <a:pt x="1247" y="63406"/>
                  </a:lnTo>
                  <a:cubicBezTo>
                    <a:pt x="1247" y="63534"/>
                    <a:pt x="1328" y="63651"/>
                    <a:pt x="1456" y="63697"/>
                  </a:cubicBezTo>
                  <a:lnTo>
                    <a:pt x="34637" y="76027"/>
                  </a:lnTo>
                  <a:lnTo>
                    <a:pt x="34648" y="75980"/>
                  </a:lnTo>
                  <a:cubicBezTo>
                    <a:pt x="34683" y="75992"/>
                    <a:pt x="34707" y="75992"/>
                    <a:pt x="34742" y="75992"/>
                  </a:cubicBezTo>
                  <a:cubicBezTo>
                    <a:pt x="34823" y="75992"/>
                    <a:pt x="34916" y="75957"/>
                    <a:pt x="34974" y="75887"/>
                  </a:cubicBezTo>
                  <a:lnTo>
                    <a:pt x="43042" y="66771"/>
                  </a:lnTo>
                  <a:cubicBezTo>
                    <a:pt x="43101" y="66713"/>
                    <a:pt x="43124" y="66643"/>
                    <a:pt x="43124" y="66561"/>
                  </a:cubicBezTo>
                  <a:lnTo>
                    <a:pt x="43124" y="12774"/>
                  </a:lnTo>
                  <a:cubicBezTo>
                    <a:pt x="43124" y="12634"/>
                    <a:pt x="43042" y="12518"/>
                    <a:pt x="42914" y="12471"/>
                  </a:cubicBezTo>
                  <a:lnTo>
                    <a:pt x="42903" y="12471"/>
                  </a:lnTo>
                  <a:lnTo>
                    <a:pt x="8931" y="14"/>
                  </a:lnTo>
                  <a:cubicBezTo>
                    <a:pt x="8898" y="5"/>
                    <a:pt x="8864" y="1"/>
                    <a:pt x="8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56"/>
          <p:cNvGrpSpPr/>
          <p:nvPr/>
        </p:nvGrpSpPr>
        <p:grpSpPr>
          <a:xfrm>
            <a:off x="4911679" y="3251750"/>
            <a:ext cx="2451239" cy="3711060"/>
            <a:chOff x="546390" y="3442314"/>
            <a:chExt cx="2055029" cy="3111218"/>
          </a:xfrm>
        </p:grpSpPr>
        <p:grpSp>
          <p:nvGrpSpPr>
            <p:cNvPr id="1061" name="Google Shape;1061;p56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1062" name="Google Shape;1062;p5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4" name="Google Shape;1064;p56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1065" name="Google Shape;1065;p5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7" name="Google Shape;1067;p56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1068" name="Google Shape;1068;p5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5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0" name="Google Shape;1070;p56"/>
          <p:cNvGrpSpPr/>
          <p:nvPr/>
        </p:nvGrpSpPr>
        <p:grpSpPr>
          <a:xfrm>
            <a:off x="7330083" y="2724097"/>
            <a:ext cx="2451239" cy="3711060"/>
            <a:chOff x="-675300" y="2999949"/>
            <a:chExt cx="2055029" cy="3111218"/>
          </a:xfrm>
        </p:grpSpPr>
        <p:grpSp>
          <p:nvGrpSpPr>
            <p:cNvPr id="1071" name="Google Shape;1071;p56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1072" name="Google Shape;1072;p5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56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1075" name="Google Shape;1075;p5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56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1078" name="Google Shape;1078;p5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5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0" name="Google Shape;1080;p56"/>
          <p:cNvGrpSpPr/>
          <p:nvPr/>
        </p:nvGrpSpPr>
        <p:grpSpPr>
          <a:xfrm>
            <a:off x="2986664" y="4337311"/>
            <a:ext cx="1481525" cy="2611908"/>
            <a:chOff x="-773000" y="-2290675"/>
            <a:chExt cx="1078100" cy="1900675"/>
          </a:xfrm>
        </p:grpSpPr>
        <p:sp>
          <p:nvSpPr>
            <p:cNvPr id="1081" name="Google Shape;1081;p56"/>
            <p:cNvSpPr/>
            <p:nvPr/>
          </p:nvSpPr>
          <p:spPr>
            <a:xfrm>
              <a:off x="-766300" y="-2282200"/>
              <a:ext cx="1063250" cy="1882025"/>
            </a:xfrm>
            <a:custGeom>
              <a:avLst/>
              <a:gdLst/>
              <a:ahLst/>
              <a:cxnLst/>
              <a:rect l="l" t="t" r="r" b="b"/>
              <a:pathLst>
                <a:path w="42530" h="75281" extrusionOk="0">
                  <a:moveTo>
                    <a:pt x="8453" y="1"/>
                  </a:moveTo>
                  <a:lnTo>
                    <a:pt x="1" y="9943"/>
                  </a:lnTo>
                  <a:lnTo>
                    <a:pt x="1246" y="63102"/>
                  </a:lnTo>
                  <a:lnTo>
                    <a:pt x="34625" y="75280"/>
                  </a:lnTo>
                  <a:lnTo>
                    <a:pt x="42530" y="66211"/>
                  </a:lnTo>
                  <a:lnTo>
                    <a:pt x="42530" y="12481"/>
                  </a:lnTo>
                  <a:lnTo>
                    <a:pt x="8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6"/>
            <p:cNvSpPr/>
            <p:nvPr/>
          </p:nvSpPr>
          <p:spPr>
            <a:xfrm>
              <a:off x="-773000" y="-2290675"/>
              <a:ext cx="1078100" cy="1900675"/>
            </a:xfrm>
            <a:custGeom>
              <a:avLst/>
              <a:gdLst/>
              <a:ahLst/>
              <a:cxnLst/>
              <a:rect l="l" t="t" r="r" b="b"/>
              <a:pathLst>
                <a:path w="43124" h="76027" extrusionOk="0">
                  <a:moveTo>
                    <a:pt x="8907" y="689"/>
                  </a:moveTo>
                  <a:lnTo>
                    <a:pt x="42274" y="12914"/>
                  </a:lnTo>
                  <a:lnTo>
                    <a:pt x="34753" y="22064"/>
                  </a:lnTo>
                  <a:lnTo>
                    <a:pt x="862" y="10038"/>
                  </a:lnTo>
                  <a:lnTo>
                    <a:pt x="8907" y="689"/>
                  </a:lnTo>
                  <a:close/>
                  <a:moveTo>
                    <a:pt x="42472" y="13659"/>
                  </a:moveTo>
                  <a:lnTo>
                    <a:pt x="42472" y="66445"/>
                  </a:lnTo>
                  <a:lnTo>
                    <a:pt x="35033" y="74839"/>
                  </a:lnTo>
                  <a:lnTo>
                    <a:pt x="34893" y="22879"/>
                  </a:lnTo>
                  <a:lnTo>
                    <a:pt x="42472" y="13659"/>
                  </a:lnTo>
                  <a:close/>
                  <a:moveTo>
                    <a:pt x="676" y="10632"/>
                  </a:moveTo>
                  <a:lnTo>
                    <a:pt x="34346" y="22577"/>
                  </a:lnTo>
                  <a:cubicBezTo>
                    <a:pt x="34311" y="22635"/>
                    <a:pt x="34287" y="22693"/>
                    <a:pt x="34287" y="22763"/>
                  </a:cubicBezTo>
                  <a:lnTo>
                    <a:pt x="34439" y="75270"/>
                  </a:lnTo>
                  <a:lnTo>
                    <a:pt x="1899" y="63173"/>
                  </a:lnTo>
                  <a:lnTo>
                    <a:pt x="676" y="10632"/>
                  </a:lnTo>
                  <a:close/>
                  <a:moveTo>
                    <a:pt x="8831" y="1"/>
                  </a:moveTo>
                  <a:cubicBezTo>
                    <a:pt x="8734" y="1"/>
                    <a:pt x="8639" y="38"/>
                    <a:pt x="8570" y="107"/>
                  </a:cubicBezTo>
                  <a:lnTo>
                    <a:pt x="82" y="9968"/>
                  </a:lnTo>
                  <a:cubicBezTo>
                    <a:pt x="82" y="9980"/>
                    <a:pt x="71" y="9980"/>
                    <a:pt x="71" y="9991"/>
                  </a:cubicBezTo>
                  <a:lnTo>
                    <a:pt x="59" y="9991"/>
                  </a:lnTo>
                  <a:lnTo>
                    <a:pt x="59" y="10003"/>
                  </a:lnTo>
                  <a:cubicBezTo>
                    <a:pt x="48" y="10015"/>
                    <a:pt x="36" y="10038"/>
                    <a:pt x="24" y="10061"/>
                  </a:cubicBezTo>
                  <a:cubicBezTo>
                    <a:pt x="13" y="10096"/>
                    <a:pt x="1" y="10131"/>
                    <a:pt x="1" y="10166"/>
                  </a:cubicBezTo>
                  <a:lnTo>
                    <a:pt x="1" y="10189"/>
                  </a:lnTo>
                  <a:lnTo>
                    <a:pt x="1247" y="63406"/>
                  </a:lnTo>
                  <a:cubicBezTo>
                    <a:pt x="1247" y="63534"/>
                    <a:pt x="1328" y="63651"/>
                    <a:pt x="1456" y="63697"/>
                  </a:cubicBezTo>
                  <a:lnTo>
                    <a:pt x="34637" y="76027"/>
                  </a:lnTo>
                  <a:lnTo>
                    <a:pt x="34648" y="75980"/>
                  </a:lnTo>
                  <a:cubicBezTo>
                    <a:pt x="34683" y="75992"/>
                    <a:pt x="34707" y="75992"/>
                    <a:pt x="34742" y="75992"/>
                  </a:cubicBezTo>
                  <a:cubicBezTo>
                    <a:pt x="34823" y="75992"/>
                    <a:pt x="34916" y="75957"/>
                    <a:pt x="34974" y="75887"/>
                  </a:cubicBezTo>
                  <a:lnTo>
                    <a:pt x="43042" y="66771"/>
                  </a:lnTo>
                  <a:cubicBezTo>
                    <a:pt x="43101" y="66713"/>
                    <a:pt x="43124" y="66643"/>
                    <a:pt x="43124" y="66561"/>
                  </a:cubicBezTo>
                  <a:lnTo>
                    <a:pt x="43124" y="12774"/>
                  </a:lnTo>
                  <a:cubicBezTo>
                    <a:pt x="43124" y="12634"/>
                    <a:pt x="43042" y="12518"/>
                    <a:pt x="42914" y="12471"/>
                  </a:cubicBezTo>
                  <a:lnTo>
                    <a:pt x="42903" y="12471"/>
                  </a:lnTo>
                  <a:lnTo>
                    <a:pt x="8931" y="14"/>
                  </a:lnTo>
                  <a:cubicBezTo>
                    <a:pt x="8898" y="5"/>
                    <a:pt x="8864" y="1"/>
                    <a:pt x="8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56"/>
          <p:cNvGrpSpPr/>
          <p:nvPr/>
        </p:nvGrpSpPr>
        <p:grpSpPr>
          <a:xfrm>
            <a:off x="6860986" y="4336062"/>
            <a:ext cx="1481525" cy="2611908"/>
            <a:chOff x="-773000" y="-2290675"/>
            <a:chExt cx="1078100" cy="1900675"/>
          </a:xfrm>
        </p:grpSpPr>
        <p:sp>
          <p:nvSpPr>
            <p:cNvPr id="1084" name="Google Shape;1084;p56"/>
            <p:cNvSpPr/>
            <p:nvPr/>
          </p:nvSpPr>
          <p:spPr>
            <a:xfrm>
              <a:off x="-766300" y="-2282200"/>
              <a:ext cx="1063250" cy="1882025"/>
            </a:xfrm>
            <a:custGeom>
              <a:avLst/>
              <a:gdLst/>
              <a:ahLst/>
              <a:cxnLst/>
              <a:rect l="l" t="t" r="r" b="b"/>
              <a:pathLst>
                <a:path w="42530" h="75281" extrusionOk="0">
                  <a:moveTo>
                    <a:pt x="8453" y="1"/>
                  </a:moveTo>
                  <a:lnTo>
                    <a:pt x="1" y="9943"/>
                  </a:lnTo>
                  <a:lnTo>
                    <a:pt x="1246" y="63102"/>
                  </a:lnTo>
                  <a:lnTo>
                    <a:pt x="34625" y="75280"/>
                  </a:lnTo>
                  <a:lnTo>
                    <a:pt x="42530" y="66211"/>
                  </a:lnTo>
                  <a:lnTo>
                    <a:pt x="42530" y="12481"/>
                  </a:lnTo>
                  <a:lnTo>
                    <a:pt x="8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6"/>
            <p:cNvSpPr/>
            <p:nvPr/>
          </p:nvSpPr>
          <p:spPr>
            <a:xfrm>
              <a:off x="-773000" y="-2290675"/>
              <a:ext cx="1078100" cy="1900675"/>
            </a:xfrm>
            <a:custGeom>
              <a:avLst/>
              <a:gdLst/>
              <a:ahLst/>
              <a:cxnLst/>
              <a:rect l="l" t="t" r="r" b="b"/>
              <a:pathLst>
                <a:path w="43124" h="76027" extrusionOk="0">
                  <a:moveTo>
                    <a:pt x="8907" y="689"/>
                  </a:moveTo>
                  <a:lnTo>
                    <a:pt x="42274" y="12914"/>
                  </a:lnTo>
                  <a:lnTo>
                    <a:pt x="34753" y="22064"/>
                  </a:lnTo>
                  <a:lnTo>
                    <a:pt x="862" y="10038"/>
                  </a:lnTo>
                  <a:lnTo>
                    <a:pt x="8907" y="689"/>
                  </a:lnTo>
                  <a:close/>
                  <a:moveTo>
                    <a:pt x="42472" y="13659"/>
                  </a:moveTo>
                  <a:lnTo>
                    <a:pt x="42472" y="66445"/>
                  </a:lnTo>
                  <a:lnTo>
                    <a:pt x="35033" y="74839"/>
                  </a:lnTo>
                  <a:lnTo>
                    <a:pt x="34893" y="22879"/>
                  </a:lnTo>
                  <a:lnTo>
                    <a:pt x="42472" y="13659"/>
                  </a:lnTo>
                  <a:close/>
                  <a:moveTo>
                    <a:pt x="676" y="10632"/>
                  </a:moveTo>
                  <a:lnTo>
                    <a:pt x="34346" y="22577"/>
                  </a:lnTo>
                  <a:cubicBezTo>
                    <a:pt x="34311" y="22635"/>
                    <a:pt x="34287" y="22693"/>
                    <a:pt x="34287" y="22763"/>
                  </a:cubicBezTo>
                  <a:lnTo>
                    <a:pt x="34439" y="75270"/>
                  </a:lnTo>
                  <a:lnTo>
                    <a:pt x="1899" y="63173"/>
                  </a:lnTo>
                  <a:lnTo>
                    <a:pt x="676" y="10632"/>
                  </a:lnTo>
                  <a:close/>
                  <a:moveTo>
                    <a:pt x="8831" y="1"/>
                  </a:moveTo>
                  <a:cubicBezTo>
                    <a:pt x="8734" y="1"/>
                    <a:pt x="8639" y="38"/>
                    <a:pt x="8570" y="107"/>
                  </a:cubicBezTo>
                  <a:lnTo>
                    <a:pt x="82" y="9968"/>
                  </a:lnTo>
                  <a:cubicBezTo>
                    <a:pt x="82" y="9980"/>
                    <a:pt x="71" y="9980"/>
                    <a:pt x="71" y="9991"/>
                  </a:cubicBezTo>
                  <a:lnTo>
                    <a:pt x="59" y="9991"/>
                  </a:lnTo>
                  <a:lnTo>
                    <a:pt x="59" y="10003"/>
                  </a:lnTo>
                  <a:cubicBezTo>
                    <a:pt x="48" y="10015"/>
                    <a:pt x="36" y="10038"/>
                    <a:pt x="24" y="10061"/>
                  </a:cubicBezTo>
                  <a:cubicBezTo>
                    <a:pt x="13" y="10096"/>
                    <a:pt x="1" y="10131"/>
                    <a:pt x="1" y="10166"/>
                  </a:cubicBezTo>
                  <a:lnTo>
                    <a:pt x="1" y="10189"/>
                  </a:lnTo>
                  <a:lnTo>
                    <a:pt x="1247" y="63406"/>
                  </a:lnTo>
                  <a:cubicBezTo>
                    <a:pt x="1247" y="63534"/>
                    <a:pt x="1328" y="63651"/>
                    <a:pt x="1456" y="63697"/>
                  </a:cubicBezTo>
                  <a:lnTo>
                    <a:pt x="34637" y="76027"/>
                  </a:lnTo>
                  <a:lnTo>
                    <a:pt x="34648" y="75980"/>
                  </a:lnTo>
                  <a:cubicBezTo>
                    <a:pt x="34683" y="75992"/>
                    <a:pt x="34707" y="75992"/>
                    <a:pt x="34742" y="75992"/>
                  </a:cubicBezTo>
                  <a:cubicBezTo>
                    <a:pt x="34823" y="75992"/>
                    <a:pt x="34916" y="75957"/>
                    <a:pt x="34974" y="75887"/>
                  </a:cubicBezTo>
                  <a:lnTo>
                    <a:pt x="43042" y="66771"/>
                  </a:lnTo>
                  <a:cubicBezTo>
                    <a:pt x="43101" y="66713"/>
                    <a:pt x="43124" y="66643"/>
                    <a:pt x="43124" y="66561"/>
                  </a:cubicBezTo>
                  <a:lnTo>
                    <a:pt x="43124" y="12774"/>
                  </a:lnTo>
                  <a:cubicBezTo>
                    <a:pt x="43124" y="12634"/>
                    <a:pt x="43042" y="12518"/>
                    <a:pt x="42914" y="12471"/>
                  </a:cubicBezTo>
                  <a:lnTo>
                    <a:pt x="42903" y="12471"/>
                  </a:lnTo>
                  <a:lnTo>
                    <a:pt x="8931" y="14"/>
                  </a:lnTo>
                  <a:cubicBezTo>
                    <a:pt x="8898" y="5"/>
                    <a:pt x="8864" y="1"/>
                    <a:pt x="8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6" name="Google Shape;1086;p56"/>
          <p:cNvSpPr txBox="1">
            <a:spLocks noGrp="1"/>
          </p:cNvSpPr>
          <p:nvPr>
            <p:ph type="ctrTitle"/>
          </p:nvPr>
        </p:nvSpPr>
        <p:spPr>
          <a:xfrm>
            <a:off x="2548763" y="588525"/>
            <a:ext cx="5124000" cy="14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Conclusion</a:t>
            </a:r>
            <a:endParaRPr sz="4600" dirty="0"/>
          </a:p>
        </p:txBody>
      </p:sp>
      <p:sp>
        <p:nvSpPr>
          <p:cNvPr id="1087" name="Google Shape;1087;p56"/>
          <p:cNvSpPr txBox="1">
            <a:spLocks noGrp="1"/>
          </p:cNvSpPr>
          <p:nvPr>
            <p:ph type="title" idx="2"/>
          </p:nvPr>
        </p:nvSpPr>
        <p:spPr>
          <a:xfrm>
            <a:off x="1471238" y="1000734"/>
            <a:ext cx="18690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07· </a:t>
            </a: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7"/>
          <p:cNvSpPr txBox="1">
            <a:spLocks noGrp="1"/>
          </p:cNvSpPr>
          <p:nvPr>
            <p:ph type="subTitle" idx="1"/>
          </p:nvPr>
        </p:nvSpPr>
        <p:spPr>
          <a:xfrm>
            <a:off x="1012950" y="1772850"/>
            <a:ext cx="7118100" cy="28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dirty="0"/>
              <a:t>Leave management system is very important web application.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dirty="0"/>
              <a:t>This software is very useful to manage employee leaves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dirty="0"/>
              <a:t>This project has wide future scope</a:t>
            </a:r>
            <a:r>
              <a:rPr lang="en" dirty="0" smtClean="0"/>
              <a:t>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lang="en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lang="en" dirty="0" smtClean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lang="en" dirty="0"/>
          </a:p>
          <a:p>
            <a:pPr marL="139700" lvl="0" indent="0" algn="just"/>
            <a:r>
              <a:rPr lang="en" dirty="0" smtClean="0"/>
              <a:t>Github.Link=</a:t>
            </a:r>
            <a:r>
              <a:rPr lang="en-US" u="sng" dirty="0" smtClean="0"/>
              <a:t>https</a:t>
            </a:r>
            <a:r>
              <a:rPr lang="en-US" u="sng" dirty="0"/>
              <a:t>://github.com/ritiksaini2703/Leave-Management-System.git</a:t>
            </a:r>
            <a:endParaRPr u="sng" dirty="0"/>
          </a:p>
        </p:txBody>
      </p:sp>
      <p:grpSp>
        <p:nvGrpSpPr>
          <p:cNvPr id="1093" name="Google Shape;1093;p57"/>
          <p:cNvGrpSpPr/>
          <p:nvPr/>
        </p:nvGrpSpPr>
        <p:grpSpPr>
          <a:xfrm flipH="1">
            <a:off x="8396233" y="3096068"/>
            <a:ext cx="1787875" cy="2706759"/>
            <a:chOff x="-675300" y="2999949"/>
            <a:chExt cx="2055029" cy="3111218"/>
          </a:xfrm>
        </p:grpSpPr>
        <p:grpSp>
          <p:nvGrpSpPr>
            <p:cNvPr id="1094" name="Google Shape;1094;p57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1095" name="Google Shape;1095;p5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5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7" name="Google Shape;1097;p57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1098" name="Google Shape;1098;p5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5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0" name="Google Shape;1100;p57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1101" name="Google Shape;1101;p5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5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3" name="Google Shape;1103;p57"/>
          <p:cNvGrpSpPr/>
          <p:nvPr/>
        </p:nvGrpSpPr>
        <p:grpSpPr>
          <a:xfrm flipH="1">
            <a:off x="7356113" y="3181775"/>
            <a:ext cx="1787875" cy="2706759"/>
            <a:chOff x="546390" y="3442314"/>
            <a:chExt cx="2055029" cy="3111218"/>
          </a:xfrm>
        </p:grpSpPr>
        <p:grpSp>
          <p:nvGrpSpPr>
            <p:cNvPr id="1104" name="Google Shape;1104;p57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1105" name="Google Shape;1105;p5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5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57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1108" name="Google Shape;1108;p5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5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57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1111" name="Google Shape;1111;p5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5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3" name="Google Shape;1113;p57"/>
          <p:cNvGrpSpPr/>
          <p:nvPr/>
        </p:nvGrpSpPr>
        <p:grpSpPr>
          <a:xfrm flipH="1">
            <a:off x="-919145" y="-96931"/>
            <a:ext cx="1787875" cy="2706759"/>
            <a:chOff x="-675300" y="2999949"/>
            <a:chExt cx="2055029" cy="3111218"/>
          </a:xfrm>
        </p:grpSpPr>
        <p:grpSp>
          <p:nvGrpSpPr>
            <p:cNvPr id="1114" name="Google Shape;1114;p57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1115" name="Google Shape;1115;p5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7" name="Google Shape;1117;p57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1118" name="Google Shape;1118;p5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0" name="Google Shape;1120;p57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1121" name="Google Shape;1121;p5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3" name="Google Shape;1123;p57"/>
          <p:cNvGrpSpPr/>
          <p:nvPr/>
        </p:nvGrpSpPr>
        <p:grpSpPr>
          <a:xfrm flipH="1">
            <a:off x="-1982015" y="287926"/>
            <a:ext cx="1787875" cy="2706759"/>
            <a:chOff x="546390" y="3442314"/>
            <a:chExt cx="2055029" cy="3111218"/>
          </a:xfrm>
        </p:grpSpPr>
        <p:grpSp>
          <p:nvGrpSpPr>
            <p:cNvPr id="1124" name="Google Shape;1124;p57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1125" name="Google Shape;1125;p5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57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1128" name="Google Shape;1128;p5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0" name="Google Shape;1130;p57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1131" name="Google Shape;1131;p57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57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8"/>
          <p:cNvSpPr txBox="1">
            <a:spLocks noGrp="1"/>
          </p:cNvSpPr>
          <p:nvPr>
            <p:ph type="ctrTitle"/>
          </p:nvPr>
        </p:nvSpPr>
        <p:spPr>
          <a:xfrm>
            <a:off x="270400" y="1970150"/>
            <a:ext cx="5515200" cy="13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ctrTitle"/>
          </p:nvPr>
        </p:nvSpPr>
        <p:spPr>
          <a:xfrm>
            <a:off x="1043850" y="2241750"/>
            <a:ext cx="45957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INTRODUCTION</a:t>
            </a:r>
            <a:endParaRPr sz="4200"/>
          </a:p>
        </p:txBody>
      </p:sp>
      <p:sp>
        <p:nvSpPr>
          <p:cNvPr id="288" name="Google Shape;288;p35"/>
          <p:cNvSpPr txBox="1">
            <a:spLocks noGrp="1"/>
          </p:cNvSpPr>
          <p:nvPr>
            <p:ph type="title" idx="2"/>
          </p:nvPr>
        </p:nvSpPr>
        <p:spPr>
          <a:xfrm>
            <a:off x="107025" y="2073759"/>
            <a:ext cx="18690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01·</a:t>
            </a:r>
            <a:endParaRPr sz="5400"/>
          </a:p>
        </p:txBody>
      </p:sp>
      <p:grpSp>
        <p:nvGrpSpPr>
          <p:cNvPr id="289" name="Google Shape;289;p35"/>
          <p:cNvGrpSpPr/>
          <p:nvPr/>
        </p:nvGrpSpPr>
        <p:grpSpPr>
          <a:xfrm>
            <a:off x="5705755" y="768639"/>
            <a:ext cx="2381984" cy="3606212"/>
            <a:chOff x="-675300" y="2999949"/>
            <a:chExt cx="2055029" cy="3111218"/>
          </a:xfrm>
        </p:grpSpPr>
        <p:grpSp>
          <p:nvGrpSpPr>
            <p:cNvPr id="290" name="Google Shape;290;p35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291" name="Google Shape;291;p3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35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294" name="Google Shape;294;p3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35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297" name="Google Shape;297;p35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5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>
            <a:spLocks noGrp="1"/>
          </p:cNvSpPr>
          <p:nvPr>
            <p:ph type="subTitle" idx="1"/>
          </p:nvPr>
        </p:nvSpPr>
        <p:spPr>
          <a:xfrm>
            <a:off x="1012950" y="609375"/>
            <a:ext cx="71181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Leave Management System is our web application software which can be used to apply and manage employee leave in the organisation.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In our web application admin and manager can also manage leaves as per their privileges.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Employees can seamlessly apply for leave also they can check their leave balance as well as their personal profiles.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Leave Management System can be extended in future for other useful features.</a:t>
            </a:r>
            <a:endParaRPr/>
          </a:p>
        </p:txBody>
      </p:sp>
      <p:grpSp>
        <p:nvGrpSpPr>
          <p:cNvPr id="304" name="Google Shape;304;p36"/>
          <p:cNvGrpSpPr/>
          <p:nvPr/>
        </p:nvGrpSpPr>
        <p:grpSpPr>
          <a:xfrm flipH="1">
            <a:off x="8414608" y="3141968"/>
            <a:ext cx="1787875" cy="2706759"/>
            <a:chOff x="-675300" y="2999949"/>
            <a:chExt cx="2055029" cy="3111218"/>
          </a:xfrm>
        </p:grpSpPr>
        <p:grpSp>
          <p:nvGrpSpPr>
            <p:cNvPr id="305" name="Google Shape;305;p36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306" name="Google Shape;306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36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309" name="Google Shape;309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" name="Google Shape;311;p36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312" name="Google Shape;312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4" name="Google Shape;314;p36"/>
          <p:cNvGrpSpPr/>
          <p:nvPr/>
        </p:nvGrpSpPr>
        <p:grpSpPr>
          <a:xfrm flipH="1">
            <a:off x="7337738" y="3163425"/>
            <a:ext cx="1787875" cy="2706759"/>
            <a:chOff x="546390" y="3442314"/>
            <a:chExt cx="2055029" cy="3111218"/>
          </a:xfrm>
        </p:grpSpPr>
        <p:grpSp>
          <p:nvGrpSpPr>
            <p:cNvPr id="315" name="Google Shape;315;p36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316" name="Google Shape;316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318;p36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319" name="Google Shape;319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36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322" name="Google Shape;322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36"/>
          <p:cNvGrpSpPr/>
          <p:nvPr/>
        </p:nvGrpSpPr>
        <p:grpSpPr>
          <a:xfrm flipH="1">
            <a:off x="-919145" y="-96931"/>
            <a:ext cx="1787875" cy="2706759"/>
            <a:chOff x="-675300" y="2999949"/>
            <a:chExt cx="2055029" cy="3111218"/>
          </a:xfrm>
        </p:grpSpPr>
        <p:grpSp>
          <p:nvGrpSpPr>
            <p:cNvPr id="325" name="Google Shape;325;p36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326" name="Google Shape;326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" name="Google Shape;328;p36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329" name="Google Shape;329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36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332" name="Google Shape;332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" name="Google Shape;334;p36"/>
          <p:cNvGrpSpPr/>
          <p:nvPr/>
        </p:nvGrpSpPr>
        <p:grpSpPr>
          <a:xfrm flipH="1">
            <a:off x="-1982015" y="287926"/>
            <a:ext cx="1787875" cy="2706759"/>
            <a:chOff x="546390" y="3442314"/>
            <a:chExt cx="2055029" cy="3111218"/>
          </a:xfrm>
        </p:grpSpPr>
        <p:grpSp>
          <p:nvGrpSpPr>
            <p:cNvPr id="335" name="Google Shape;335;p36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336" name="Google Shape;336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36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339" name="Google Shape;339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" name="Google Shape;341;p36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342" name="Google Shape;342;p36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6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Google Shape;348;p37"/>
          <p:cNvGraphicFramePr/>
          <p:nvPr>
            <p:extLst>
              <p:ext uri="{D42A27DB-BD31-4B8C-83A1-F6EECF244321}">
                <p14:modId xmlns:p14="http://schemas.microsoft.com/office/powerpoint/2010/main" val="3460161712"/>
              </p:ext>
            </p:extLst>
          </p:nvPr>
        </p:nvGraphicFramePr>
        <p:xfrm>
          <a:off x="713188" y="1900010"/>
          <a:ext cx="7717575" cy="2704050"/>
        </p:xfrm>
        <a:graphic>
          <a:graphicData uri="http://schemas.openxmlformats.org/drawingml/2006/table">
            <a:tbl>
              <a:tblPr>
                <a:noFill/>
                <a:tableStyleId>{410BD594-497E-4B8B-B4F8-4AF3111B83C0}</a:tableStyleId>
              </a:tblPr>
              <a:tblGrid>
                <a:gridCol w="3858800"/>
                <a:gridCol w="3858775"/>
              </a:tblGrid>
              <a:tr h="567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lt1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Development Type</a:t>
                      </a:r>
                      <a:endParaRPr sz="2400" dirty="0">
                        <a:solidFill>
                          <a:schemeClr val="lt1"/>
                        </a:solidFill>
                        <a:latin typeface="Marcellus"/>
                        <a:ea typeface="Marcellus"/>
                        <a:cs typeface="Marcellus"/>
                        <a:sym typeface="Marcellu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Marcellus"/>
                          <a:ea typeface="Marcellus"/>
                          <a:cs typeface="Marcellus"/>
                          <a:sym typeface="Marcellus"/>
                        </a:rPr>
                        <a:t>Technology Name</a:t>
                      </a:r>
                      <a:endParaRPr sz="2400">
                        <a:solidFill>
                          <a:schemeClr val="lt1"/>
                        </a:solidFill>
                        <a:latin typeface="Marcellus"/>
                        <a:ea typeface="Marcellus"/>
                        <a:cs typeface="Marcellus"/>
                        <a:sym typeface="Marcellu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Front End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HTML,CSS,Bootstrap</a:t>
                      </a:r>
                      <a:endParaRPr sz="16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Back End</a:t>
                      </a:r>
                      <a:endParaRPr sz="16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Java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Validation</a:t>
                      </a:r>
                      <a:endParaRPr sz="16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JavaScript</a:t>
                      </a:r>
                      <a:endParaRPr sz="16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Database</a:t>
                      </a:r>
                      <a:endParaRPr sz="16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Oracle </a:t>
                      </a:r>
                      <a:r>
                        <a:rPr lang="en" sz="16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Database</a:t>
                      </a:r>
                      <a:endParaRPr sz="160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37"/>
          <p:cNvSpPr txBox="1">
            <a:spLocks noGrp="1"/>
          </p:cNvSpPr>
          <p:nvPr>
            <p:ph type="ctrTitle"/>
          </p:nvPr>
        </p:nvSpPr>
        <p:spPr>
          <a:xfrm>
            <a:off x="2200025" y="539500"/>
            <a:ext cx="47436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ctrTitle"/>
          </p:nvPr>
        </p:nvSpPr>
        <p:spPr>
          <a:xfrm>
            <a:off x="1056225" y="2241750"/>
            <a:ext cx="45957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Objectives</a:t>
            </a:r>
            <a:endParaRPr sz="4200"/>
          </a:p>
        </p:txBody>
      </p:sp>
      <p:sp>
        <p:nvSpPr>
          <p:cNvPr id="355" name="Google Shape;355;p38"/>
          <p:cNvSpPr txBox="1">
            <a:spLocks noGrp="1"/>
          </p:cNvSpPr>
          <p:nvPr>
            <p:ph type="title" idx="2"/>
          </p:nvPr>
        </p:nvSpPr>
        <p:spPr>
          <a:xfrm>
            <a:off x="0" y="2073759"/>
            <a:ext cx="18690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02· </a:t>
            </a:r>
            <a:endParaRPr sz="5400"/>
          </a:p>
        </p:txBody>
      </p:sp>
      <p:grpSp>
        <p:nvGrpSpPr>
          <p:cNvPr id="356" name="Google Shape;356;p38"/>
          <p:cNvGrpSpPr/>
          <p:nvPr/>
        </p:nvGrpSpPr>
        <p:grpSpPr>
          <a:xfrm>
            <a:off x="5705755" y="768639"/>
            <a:ext cx="2381984" cy="3606212"/>
            <a:chOff x="-675300" y="2999949"/>
            <a:chExt cx="2055029" cy="3111218"/>
          </a:xfrm>
        </p:grpSpPr>
        <p:grpSp>
          <p:nvGrpSpPr>
            <p:cNvPr id="357" name="Google Shape;357;p38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358" name="Google Shape;358;p38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8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38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361" name="Google Shape;361;p38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8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3" name="Google Shape;363;p38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364" name="Google Shape;364;p38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8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>
            <a:spLocks noGrp="1"/>
          </p:cNvSpPr>
          <p:nvPr>
            <p:ph type="subTitle" idx="1"/>
          </p:nvPr>
        </p:nvSpPr>
        <p:spPr>
          <a:xfrm>
            <a:off x="1000200" y="1059475"/>
            <a:ext cx="7143600" cy="25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In this growing world technologies automated and computerized.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This days organizations having thousands of employees.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To manage leave applications of all this employees there is need of system which can handle this task.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This project simplifies leave management and employee management task. </a:t>
            </a:r>
            <a:endParaRPr/>
          </a:p>
        </p:txBody>
      </p:sp>
      <p:grpSp>
        <p:nvGrpSpPr>
          <p:cNvPr id="371" name="Google Shape;371;p39"/>
          <p:cNvGrpSpPr/>
          <p:nvPr/>
        </p:nvGrpSpPr>
        <p:grpSpPr>
          <a:xfrm flipH="1">
            <a:off x="8432983" y="3141968"/>
            <a:ext cx="1787875" cy="2706759"/>
            <a:chOff x="-675300" y="2999949"/>
            <a:chExt cx="2055029" cy="3111218"/>
          </a:xfrm>
        </p:grpSpPr>
        <p:grpSp>
          <p:nvGrpSpPr>
            <p:cNvPr id="372" name="Google Shape;372;p39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373" name="Google Shape;373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" name="Google Shape;375;p39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376" name="Google Shape;376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39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379" name="Google Shape;379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1" name="Google Shape;381;p39"/>
          <p:cNvGrpSpPr/>
          <p:nvPr/>
        </p:nvGrpSpPr>
        <p:grpSpPr>
          <a:xfrm flipH="1">
            <a:off x="7416038" y="3181775"/>
            <a:ext cx="1787875" cy="2706759"/>
            <a:chOff x="546390" y="3442314"/>
            <a:chExt cx="2055029" cy="3111218"/>
          </a:xfrm>
        </p:grpSpPr>
        <p:grpSp>
          <p:nvGrpSpPr>
            <p:cNvPr id="382" name="Google Shape;382;p39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383" name="Google Shape;383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" name="Google Shape;385;p39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386" name="Google Shape;386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39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389" name="Google Shape;389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1" name="Google Shape;391;p39"/>
          <p:cNvGrpSpPr/>
          <p:nvPr/>
        </p:nvGrpSpPr>
        <p:grpSpPr>
          <a:xfrm flipH="1">
            <a:off x="-919145" y="-96931"/>
            <a:ext cx="1787875" cy="2706759"/>
            <a:chOff x="-675300" y="2999949"/>
            <a:chExt cx="2055029" cy="3111218"/>
          </a:xfrm>
        </p:grpSpPr>
        <p:grpSp>
          <p:nvGrpSpPr>
            <p:cNvPr id="392" name="Google Shape;392;p39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393" name="Google Shape;393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39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396" name="Google Shape;396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39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399" name="Google Shape;399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39"/>
          <p:cNvGrpSpPr/>
          <p:nvPr/>
        </p:nvGrpSpPr>
        <p:grpSpPr>
          <a:xfrm flipH="1">
            <a:off x="-1982015" y="287926"/>
            <a:ext cx="1787875" cy="2706759"/>
            <a:chOff x="546390" y="3442314"/>
            <a:chExt cx="2055029" cy="3111218"/>
          </a:xfrm>
        </p:grpSpPr>
        <p:grpSp>
          <p:nvGrpSpPr>
            <p:cNvPr id="402" name="Google Shape;402;p39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403" name="Google Shape;403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39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406" name="Google Shape;406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39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409" name="Google Shape;409;p39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9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>
            <a:spLocks noGrp="1"/>
          </p:cNvSpPr>
          <p:nvPr>
            <p:ph type="ctrTitle"/>
          </p:nvPr>
        </p:nvSpPr>
        <p:spPr>
          <a:xfrm>
            <a:off x="1110050" y="2241750"/>
            <a:ext cx="45957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Project Modules</a:t>
            </a:r>
            <a:endParaRPr sz="420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2"/>
          </p:nvPr>
        </p:nvSpPr>
        <p:spPr>
          <a:xfrm>
            <a:off x="53825" y="2073759"/>
            <a:ext cx="18690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03· </a:t>
            </a:r>
            <a:endParaRPr sz="5400"/>
          </a:p>
        </p:txBody>
      </p:sp>
      <p:grpSp>
        <p:nvGrpSpPr>
          <p:cNvPr id="417" name="Google Shape;417;p40"/>
          <p:cNvGrpSpPr/>
          <p:nvPr/>
        </p:nvGrpSpPr>
        <p:grpSpPr>
          <a:xfrm>
            <a:off x="5705755" y="768639"/>
            <a:ext cx="2381984" cy="3606212"/>
            <a:chOff x="-675300" y="2999949"/>
            <a:chExt cx="2055029" cy="3111218"/>
          </a:xfrm>
        </p:grpSpPr>
        <p:grpSp>
          <p:nvGrpSpPr>
            <p:cNvPr id="418" name="Google Shape;418;p40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419" name="Google Shape;419;p4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4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40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422" name="Google Shape;422;p4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4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40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425" name="Google Shape;425;p40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0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7" name="Google Shape;427;p40"/>
          <p:cNvSpPr txBox="1"/>
          <p:nvPr/>
        </p:nvSpPr>
        <p:spPr>
          <a:xfrm>
            <a:off x="1875500" y="3194275"/>
            <a:ext cx="3064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★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Admin Module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★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Manager Module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★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Employee Module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>
            <a:spLocks noGrp="1"/>
          </p:cNvSpPr>
          <p:nvPr>
            <p:ph type="subTitle" idx="1"/>
          </p:nvPr>
        </p:nvSpPr>
        <p:spPr>
          <a:xfrm>
            <a:off x="1012950" y="1175025"/>
            <a:ext cx="7118100" cy="3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Initiatory task is handled by admin module which is to add new employee and create unique employee user account and auto generate unique username and password.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This module handles all administrative functions of the system and is used by employees of Leave management system.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Admin can also view his own profile details.</a:t>
            </a:r>
            <a:endParaRPr/>
          </a:p>
        </p:txBody>
      </p:sp>
      <p:grpSp>
        <p:nvGrpSpPr>
          <p:cNvPr id="433" name="Google Shape;433;p41"/>
          <p:cNvGrpSpPr/>
          <p:nvPr/>
        </p:nvGrpSpPr>
        <p:grpSpPr>
          <a:xfrm flipH="1">
            <a:off x="8396233" y="3096068"/>
            <a:ext cx="1787875" cy="2706759"/>
            <a:chOff x="-675300" y="2999949"/>
            <a:chExt cx="2055029" cy="3111218"/>
          </a:xfrm>
        </p:grpSpPr>
        <p:grpSp>
          <p:nvGrpSpPr>
            <p:cNvPr id="434" name="Google Shape;434;p41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435" name="Google Shape;435;p4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7" name="Google Shape;437;p41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438" name="Google Shape;438;p4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41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441" name="Google Shape;441;p4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4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3" name="Google Shape;443;p41"/>
          <p:cNvGrpSpPr/>
          <p:nvPr/>
        </p:nvGrpSpPr>
        <p:grpSpPr>
          <a:xfrm flipH="1">
            <a:off x="7356113" y="3181775"/>
            <a:ext cx="1787875" cy="2706759"/>
            <a:chOff x="546390" y="3442314"/>
            <a:chExt cx="2055029" cy="3111218"/>
          </a:xfrm>
        </p:grpSpPr>
        <p:grpSp>
          <p:nvGrpSpPr>
            <p:cNvPr id="444" name="Google Shape;444;p41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445" name="Google Shape;445;p4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4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" name="Google Shape;447;p41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448" name="Google Shape;448;p4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41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451" name="Google Shape;451;p4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41"/>
          <p:cNvGrpSpPr/>
          <p:nvPr/>
        </p:nvGrpSpPr>
        <p:grpSpPr>
          <a:xfrm flipH="1">
            <a:off x="-919145" y="-96931"/>
            <a:ext cx="1787875" cy="2706759"/>
            <a:chOff x="-675300" y="2999949"/>
            <a:chExt cx="2055029" cy="3111218"/>
          </a:xfrm>
        </p:grpSpPr>
        <p:grpSp>
          <p:nvGrpSpPr>
            <p:cNvPr id="454" name="Google Shape;454;p41"/>
            <p:cNvGrpSpPr/>
            <p:nvPr/>
          </p:nvGrpSpPr>
          <p:grpSpPr>
            <a:xfrm>
              <a:off x="137650" y="2999949"/>
              <a:ext cx="1242079" cy="2189768"/>
              <a:chOff x="-773000" y="-2290675"/>
              <a:chExt cx="1078100" cy="1900675"/>
            </a:xfrm>
          </p:grpSpPr>
          <p:sp>
            <p:nvSpPr>
              <p:cNvPr id="455" name="Google Shape;455;p4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4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457;p41"/>
            <p:cNvGrpSpPr/>
            <p:nvPr/>
          </p:nvGrpSpPr>
          <p:grpSpPr>
            <a:xfrm>
              <a:off x="-268825" y="3460674"/>
              <a:ext cx="1242079" cy="2189768"/>
              <a:chOff x="-773000" y="-2290675"/>
              <a:chExt cx="1078100" cy="1900675"/>
            </a:xfrm>
          </p:grpSpPr>
          <p:sp>
            <p:nvSpPr>
              <p:cNvPr id="458" name="Google Shape;458;p4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4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0" name="Google Shape;460;p41"/>
            <p:cNvGrpSpPr/>
            <p:nvPr/>
          </p:nvGrpSpPr>
          <p:grpSpPr>
            <a:xfrm>
              <a:off x="-675300" y="3921399"/>
              <a:ext cx="1242079" cy="2189768"/>
              <a:chOff x="-773000" y="-2290675"/>
              <a:chExt cx="1078100" cy="1900675"/>
            </a:xfrm>
          </p:grpSpPr>
          <p:sp>
            <p:nvSpPr>
              <p:cNvPr id="461" name="Google Shape;461;p4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4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3" name="Google Shape;463;p41"/>
          <p:cNvGrpSpPr/>
          <p:nvPr/>
        </p:nvGrpSpPr>
        <p:grpSpPr>
          <a:xfrm flipH="1">
            <a:off x="-1982015" y="287926"/>
            <a:ext cx="1787875" cy="2706759"/>
            <a:chOff x="546390" y="3442314"/>
            <a:chExt cx="2055029" cy="3111218"/>
          </a:xfrm>
        </p:grpSpPr>
        <p:grpSp>
          <p:nvGrpSpPr>
            <p:cNvPr id="464" name="Google Shape;464;p41"/>
            <p:cNvGrpSpPr/>
            <p:nvPr/>
          </p:nvGrpSpPr>
          <p:grpSpPr>
            <a:xfrm>
              <a:off x="1359340" y="3442314"/>
              <a:ext cx="1242079" cy="2189768"/>
              <a:chOff x="-773000" y="-2290675"/>
              <a:chExt cx="1078100" cy="1900675"/>
            </a:xfrm>
          </p:grpSpPr>
          <p:sp>
            <p:nvSpPr>
              <p:cNvPr id="465" name="Google Shape;465;p4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4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41"/>
            <p:cNvGrpSpPr/>
            <p:nvPr/>
          </p:nvGrpSpPr>
          <p:grpSpPr>
            <a:xfrm>
              <a:off x="952865" y="3903039"/>
              <a:ext cx="1242079" cy="2189768"/>
              <a:chOff x="-773000" y="-2290675"/>
              <a:chExt cx="1078100" cy="1900675"/>
            </a:xfrm>
          </p:grpSpPr>
          <p:sp>
            <p:nvSpPr>
              <p:cNvPr id="468" name="Google Shape;468;p4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4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41"/>
            <p:cNvGrpSpPr/>
            <p:nvPr/>
          </p:nvGrpSpPr>
          <p:grpSpPr>
            <a:xfrm>
              <a:off x="546390" y="4363764"/>
              <a:ext cx="1242079" cy="2189768"/>
              <a:chOff x="-773000" y="-2290675"/>
              <a:chExt cx="1078100" cy="1900675"/>
            </a:xfrm>
          </p:grpSpPr>
          <p:sp>
            <p:nvSpPr>
              <p:cNvPr id="471" name="Google Shape;471;p41"/>
              <p:cNvSpPr/>
              <p:nvPr/>
            </p:nvSpPr>
            <p:spPr>
              <a:xfrm>
                <a:off x="-766300" y="-2282200"/>
                <a:ext cx="1063250" cy="1882025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75281" extrusionOk="0">
                    <a:moveTo>
                      <a:pt x="8453" y="1"/>
                    </a:moveTo>
                    <a:lnTo>
                      <a:pt x="1" y="9943"/>
                    </a:lnTo>
                    <a:lnTo>
                      <a:pt x="1246" y="63102"/>
                    </a:lnTo>
                    <a:lnTo>
                      <a:pt x="34625" y="75280"/>
                    </a:lnTo>
                    <a:lnTo>
                      <a:pt x="42530" y="66211"/>
                    </a:lnTo>
                    <a:lnTo>
                      <a:pt x="42530" y="12481"/>
                    </a:lnTo>
                    <a:lnTo>
                      <a:pt x="8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41"/>
              <p:cNvSpPr/>
              <p:nvPr/>
            </p:nvSpPr>
            <p:spPr>
              <a:xfrm>
                <a:off x="-773000" y="-2290675"/>
                <a:ext cx="1078100" cy="1900675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76027" extrusionOk="0">
                    <a:moveTo>
                      <a:pt x="8907" y="689"/>
                    </a:moveTo>
                    <a:lnTo>
                      <a:pt x="42274" y="12914"/>
                    </a:lnTo>
                    <a:lnTo>
                      <a:pt x="34753" y="22064"/>
                    </a:lnTo>
                    <a:lnTo>
                      <a:pt x="862" y="10038"/>
                    </a:lnTo>
                    <a:lnTo>
                      <a:pt x="8907" y="689"/>
                    </a:lnTo>
                    <a:close/>
                    <a:moveTo>
                      <a:pt x="42472" y="13659"/>
                    </a:moveTo>
                    <a:lnTo>
                      <a:pt x="42472" y="66445"/>
                    </a:lnTo>
                    <a:lnTo>
                      <a:pt x="35033" y="74839"/>
                    </a:lnTo>
                    <a:lnTo>
                      <a:pt x="34893" y="22879"/>
                    </a:lnTo>
                    <a:lnTo>
                      <a:pt x="42472" y="13659"/>
                    </a:lnTo>
                    <a:close/>
                    <a:moveTo>
                      <a:pt x="676" y="10632"/>
                    </a:moveTo>
                    <a:lnTo>
                      <a:pt x="34346" y="22577"/>
                    </a:lnTo>
                    <a:cubicBezTo>
                      <a:pt x="34311" y="22635"/>
                      <a:pt x="34287" y="22693"/>
                      <a:pt x="34287" y="22763"/>
                    </a:cubicBezTo>
                    <a:lnTo>
                      <a:pt x="34439" y="75270"/>
                    </a:lnTo>
                    <a:lnTo>
                      <a:pt x="1899" y="63173"/>
                    </a:lnTo>
                    <a:lnTo>
                      <a:pt x="676" y="10632"/>
                    </a:lnTo>
                    <a:close/>
                    <a:moveTo>
                      <a:pt x="8831" y="1"/>
                    </a:moveTo>
                    <a:cubicBezTo>
                      <a:pt x="8734" y="1"/>
                      <a:pt x="8639" y="38"/>
                      <a:pt x="8570" y="107"/>
                    </a:cubicBezTo>
                    <a:lnTo>
                      <a:pt x="82" y="9968"/>
                    </a:lnTo>
                    <a:cubicBezTo>
                      <a:pt x="82" y="9980"/>
                      <a:pt x="71" y="9980"/>
                      <a:pt x="71" y="9991"/>
                    </a:cubicBezTo>
                    <a:lnTo>
                      <a:pt x="59" y="9991"/>
                    </a:lnTo>
                    <a:lnTo>
                      <a:pt x="59" y="10003"/>
                    </a:lnTo>
                    <a:cubicBezTo>
                      <a:pt x="48" y="10015"/>
                      <a:pt x="36" y="10038"/>
                      <a:pt x="24" y="10061"/>
                    </a:cubicBezTo>
                    <a:cubicBezTo>
                      <a:pt x="13" y="10096"/>
                      <a:pt x="1" y="10131"/>
                      <a:pt x="1" y="10166"/>
                    </a:cubicBezTo>
                    <a:lnTo>
                      <a:pt x="1" y="10189"/>
                    </a:lnTo>
                    <a:lnTo>
                      <a:pt x="1247" y="63406"/>
                    </a:lnTo>
                    <a:cubicBezTo>
                      <a:pt x="1247" y="63534"/>
                      <a:pt x="1328" y="63651"/>
                      <a:pt x="1456" y="63697"/>
                    </a:cubicBezTo>
                    <a:lnTo>
                      <a:pt x="34637" y="76027"/>
                    </a:lnTo>
                    <a:lnTo>
                      <a:pt x="34648" y="75980"/>
                    </a:lnTo>
                    <a:cubicBezTo>
                      <a:pt x="34683" y="75992"/>
                      <a:pt x="34707" y="75992"/>
                      <a:pt x="34742" y="75992"/>
                    </a:cubicBezTo>
                    <a:cubicBezTo>
                      <a:pt x="34823" y="75992"/>
                      <a:pt x="34916" y="75957"/>
                      <a:pt x="34974" y="75887"/>
                    </a:cubicBezTo>
                    <a:lnTo>
                      <a:pt x="43042" y="66771"/>
                    </a:lnTo>
                    <a:cubicBezTo>
                      <a:pt x="43101" y="66713"/>
                      <a:pt x="43124" y="66643"/>
                      <a:pt x="43124" y="66561"/>
                    </a:cubicBezTo>
                    <a:lnTo>
                      <a:pt x="43124" y="12774"/>
                    </a:lnTo>
                    <a:cubicBezTo>
                      <a:pt x="43124" y="12634"/>
                      <a:pt x="43042" y="12518"/>
                      <a:pt x="42914" y="12471"/>
                    </a:cubicBezTo>
                    <a:lnTo>
                      <a:pt x="42903" y="12471"/>
                    </a:lnTo>
                    <a:lnTo>
                      <a:pt x="8931" y="14"/>
                    </a:lnTo>
                    <a:cubicBezTo>
                      <a:pt x="8898" y="5"/>
                      <a:pt x="8864" y="1"/>
                      <a:pt x="88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3" name="Google Shape;473;p41"/>
          <p:cNvSpPr txBox="1">
            <a:spLocks noGrp="1"/>
          </p:cNvSpPr>
          <p:nvPr>
            <p:ph type="ctrTitle"/>
          </p:nvPr>
        </p:nvSpPr>
        <p:spPr>
          <a:xfrm>
            <a:off x="2223425" y="441525"/>
            <a:ext cx="45957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Admin Module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memorate International Holocaust Remembrance Day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492</Words>
  <Application>Microsoft Office PowerPoint</Application>
  <PresentationFormat>On-screen Show (16:9)</PresentationFormat>
  <Paragraphs>115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Lato Light</vt:lpstr>
      <vt:lpstr>Marcellus</vt:lpstr>
      <vt:lpstr>Anaheim</vt:lpstr>
      <vt:lpstr>Bebas Neue</vt:lpstr>
      <vt:lpstr>Lato</vt:lpstr>
      <vt:lpstr>Nunito Light</vt:lpstr>
      <vt:lpstr>Commemorate International Holocaust Remembrance Day by Slidesgo</vt:lpstr>
      <vt:lpstr>Leave  Management System</vt:lpstr>
      <vt:lpstr>TABLE OF CONTENTS</vt:lpstr>
      <vt:lpstr>INTRODUCTION</vt:lpstr>
      <vt:lpstr>PowerPoint Presentation</vt:lpstr>
      <vt:lpstr>Technology Stack</vt:lpstr>
      <vt:lpstr>Objectives</vt:lpstr>
      <vt:lpstr>PowerPoint Presentation</vt:lpstr>
      <vt:lpstr>Project Modules</vt:lpstr>
      <vt:lpstr>Admin Module</vt:lpstr>
      <vt:lpstr>Employee Module</vt:lpstr>
      <vt:lpstr>Manager Module</vt:lpstr>
      <vt:lpstr>Diagrams</vt:lpstr>
      <vt:lpstr>PowerPoint Presentation</vt:lpstr>
      <vt:lpstr> Project 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Future Confines</vt:lpstr>
      <vt:lpstr>PowerPoint Presentation</vt:lpstr>
      <vt:lpstr> Conclusion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 Management System</dc:title>
  <cp:lastModifiedBy>Ritik Saini</cp:lastModifiedBy>
  <cp:revision>12</cp:revision>
  <dcterms:modified xsi:type="dcterms:W3CDTF">2023-01-06T07:22:58Z</dcterms:modified>
</cp:coreProperties>
</file>