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523880"/>
            <a:ext cx="7771320" cy="12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UE19CS204 – Web Technologies</a:t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Mini Project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87040" y="4038480"/>
            <a:ext cx="642024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		Section -E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1.Ritik				 PES2UG19CS332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2.Priyansh Gaurav		 PES2UG19CS302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6" descr="index.png"/>
          <p:cNvPicPr/>
          <p:nvPr/>
        </p:nvPicPr>
        <p:blipFill>
          <a:blip r:embed="rId2"/>
          <a:stretch/>
        </p:blipFill>
        <p:spPr>
          <a:xfrm>
            <a:off x="3728880" y="0"/>
            <a:ext cx="1684800" cy="168480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1143000" y="6172200"/>
            <a:ext cx="7085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8B8B8B"/>
                </a:solidFill>
                <a:latin typeface="Calibri"/>
                <a:ea typeface="DejaVu Sans"/>
              </a:rPr>
              <a:t>			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85800" y="289548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Project Title -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512000" y="6120000"/>
            <a:ext cx="6983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 LINK-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https://github.com/ritiksh0102/Attendance-Manager--web-tech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Abstract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This app can be used for Managing Attendance of doctors. This app will help us to monitor the performance of doctors.</a:t>
            </a:r>
            <a:endParaRPr lang="en-IN" sz="1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In this app we can create username for Doctors.</a:t>
            </a:r>
            <a:endParaRPr lang="en-IN" sz="1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We can add the other details like description, Arrival time ,leaving time and Patient treated by that doctor on that specific date.</a:t>
            </a:r>
            <a:endParaRPr lang="en-IN" sz="1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We can edit details of Doctors. </a:t>
            </a: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We will add all the above details on our server.</a:t>
            </a:r>
            <a:endParaRPr lang="en-IN" sz="1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44000"/>
            <a:ext cx="806328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Technologies Used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38760" y="1728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 developing this project we used MERN stack- 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MongoDB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– to create database and connecting with backend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Express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  web application framework for Node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and designing the web 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      application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React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 to create user Interface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i.e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frontend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 Package Management using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npm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and for creation of  backend</a:t>
            </a:r>
            <a:endParaRPr lang="en-IN" sz="20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and to execute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js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codes outside the browser (such as server).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Moongose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simple ,schema-based solution to model app data.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There are various modules that we installed using commands like </a:t>
            </a:r>
            <a:endParaRPr lang="en-IN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npm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install </a:t>
            </a:r>
            <a:r>
              <a:rPr lang="en-US" sz="2000" b="1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modulename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33840"/>
            <a:ext cx="8999280" cy="69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We installed the following modules:</a:t>
            </a: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npm</a:t>
            </a: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init</a:t>
            </a: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-y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to create a Package. Json file.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express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web app framework for node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js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cors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Provides middleware to access something out of the server.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mongoose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Mongoose is a MongoDB object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modeling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tool designed to work in an 		</a:t>
            </a:r>
            <a:r>
              <a:rPr lang="en-IN" spc="-1" dirty="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asynchronous environment.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dotenv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It loads environment .env from .env into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process.env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nodemon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It makes server start easy and restarts server if there is any change made in 	</a:t>
            </a:r>
            <a:r>
              <a:rPr lang="en-IN" spc="-1" dirty="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server.js.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npx</a:t>
            </a: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create-react-app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myapp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 used to create framework for our application.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bootstrap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powerful front-end framework for faster and easier web development.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react-route-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dom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Used for routing different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url’s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datepicker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to select date from the pop-up calendar.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axios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It is used to connect backend and frontend . It simply sends the http requests. </a:t>
            </a:r>
            <a:endParaRPr lang="en-IN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And many more....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Member Contributions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10760" y="1584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Ritik developed the backend with Node js and created server file and connected backend with the database using mongodb cloud.</a:t>
            </a:r>
            <a:endParaRPr lang="en-IN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Priyansh develpoed the frontend with react js and connected the frontend and the backend.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418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subject/>
  <dc:creator>VJ</dc:creator>
  <dc:description/>
  <cp:lastModifiedBy>EC CSE 3E Ritik</cp:lastModifiedBy>
  <cp:revision>9</cp:revision>
  <dcterms:created xsi:type="dcterms:W3CDTF">2020-11-18T05:59:33Z</dcterms:created>
  <dcterms:modified xsi:type="dcterms:W3CDTF">2020-12-08T13:02:27Z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