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404" autoAdjust="0"/>
  </p:normalViewPr>
  <p:slideViewPr>
    <p:cSldViewPr snapToGrid="0" snapToObjects="1">
      <p:cViewPr>
        <p:scale>
          <a:sx n="66" d="100"/>
          <a:sy n="66" d="100"/>
        </p:scale>
        <p:origin x="1280" y="2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Color-Image-Processing-Basics-1-638.jpg"/>
          <p:cNvPicPr>
            <a:picLocks noChangeAspect="1"/>
          </p:cNvPicPr>
          <p:nvPr/>
        </p:nvPicPr>
        <p:blipFill>
          <a:blip r:embed="rId2"/>
          <a:srcRect t="19088" b="36227"/>
          <a:stretch/>
        </p:blipFill>
        <p:spPr>
          <a:xfrm>
            <a:off x="0" y="1386037"/>
            <a:ext cx="9144000" cy="323408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Color-Image-Processing-Basics-10-638.jpg"/>
          <p:cNvPicPr>
            <a:picLocks noChangeAspect="1"/>
          </p:cNvPicPr>
          <p:nvPr/>
        </p:nvPicPr>
        <p:blipFill>
          <a:blip r:embed="rId2"/>
          <a:srcRect b="4067"/>
          <a:stretch/>
        </p:blipFill>
        <p:spPr>
          <a:xfrm>
            <a:off x="0" y="4571"/>
            <a:ext cx="9144000" cy="657910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Color-Image-Processing-Basics-11-638.jpg"/>
          <p:cNvPicPr>
            <a:picLocks noChangeAspect="1"/>
          </p:cNvPicPr>
          <p:nvPr/>
        </p:nvPicPr>
        <p:blipFill>
          <a:blip r:embed="rId2"/>
          <a:srcRect b="4909"/>
          <a:stretch/>
        </p:blipFill>
        <p:spPr>
          <a:xfrm>
            <a:off x="0" y="4571"/>
            <a:ext cx="9144000" cy="65213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Color-Image-Processing-Basics-12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Color-Image-Processing-Basics-13-638.jpg"/>
          <p:cNvPicPr>
            <a:picLocks noChangeAspect="1"/>
          </p:cNvPicPr>
          <p:nvPr/>
        </p:nvPicPr>
        <p:blipFill>
          <a:blip r:embed="rId2"/>
          <a:srcRect b="5049"/>
          <a:stretch/>
        </p:blipFill>
        <p:spPr>
          <a:xfrm>
            <a:off x="0" y="4571"/>
            <a:ext cx="9144000" cy="651173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Color-Image-Processing-Basics-14-638.jpg"/>
          <p:cNvPicPr>
            <a:picLocks noChangeAspect="1"/>
          </p:cNvPicPr>
          <p:nvPr/>
        </p:nvPicPr>
        <p:blipFill>
          <a:blip r:embed="rId2"/>
          <a:srcRect b="4628"/>
          <a:stretch/>
        </p:blipFill>
        <p:spPr>
          <a:xfrm>
            <a:off x="0" y="4571"/>
            <a:ext cx="9144000" cy="65406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Color-Image-Processing-Basics-15-638.jpg"/>
          <p:cNvPicPr>
            <a:picLocks noChangeAspect="1"/>
          </p:cNvPicPr>
          <p:nvPr/>
        </p:nvPicPr>
        <p:blipFill>
          <a:blip r:embed="rId2"/>
          <a:srcRect b="4488"/>
          <a:stretch/>
        </p:blipFill>
        <p:spPr>
          <a:xfrm>
            <a:off x="0" y="4571"/>
            <a:ext cx="9144000" cy="65502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Color-Image-Processing-Basics-16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Color-Image-Processing-Basics-17-638.jpg"/>
          <p:cNvPicPr>
            <a:picLocks noChangeAspect="1"/>
          </p:cNvPicPr>
          <p:nvPr/>
        </p:nvPicPr>
        <p:blipFill>
          <a:blip r:embed="rId2"/>
          <a:srcRect b="4347"/>
          <a:stretch/>
        </p:blipFill>
        <p:spPr>
          <a:xfrm>
            <a:off x="0" y="4571"/>
            <a:ext cx="9144000" cy="655985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Color-Image-Processing-Basics-18-638.jpg"/>
          <p:cNvPicPr>
            <a:picLocks noChangeAspect="1"/>
          </p:cNvPicPr>
          <p:nvPr/>
        </p:nvPicPr>
        <p:blipFill>
          <a:blip r:embed="rId2"/>
          <a:srcRect b="4628"/>
          <a:stretch/>
        </p:blipFill>
        <p:spPr>
          <a:xfrm>
            <a:off x="0" y="4571"/>
            <a:ext cx="9144000" cy="654060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Color-Image-Processing-Basics-19-638.jpg"/>
          <p:cNvPicPr>
            <a:picLocks noChangeAspect="1"/>
          </p:cNvPicPr>
          <p:nvPr/>
        </p:nvPicPr>
        <p:blipFill>
          <a:blip r:embed="rId2"/>
          <a:srcRect b="4488"/>
          <a:stretch/>
        </p:blipFill>
        <p:spPr>
          <a:xfrm>
            <a:off x="0" y="4571"/>
            <a:ext cx="9144000" cy="655023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Color-Image-Processing-Basics-2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Color-Image-Processing-Basics-20-638.jpg"/>
          <p:cNvPicPr>
            <a:picLocks noChangeAspect="1"/>
          </p:cNvPicPr>
          <p:nvPr/>
        </p:nvPicPr>
        <p:blipFill>
          <a:blip r:embed="rId2"/>
          <a:srcRect b="4909"/>
          <a:stretch/>
        </p:blipFill>
        <p:spPr>
          <a:xfrm>
            <a:off x="0" y="4571"/>
            <a:ext cx="9144000" cy="65213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Color-Image-Processing-Basics-21-638.jpg"/>
          <p:cNvPicPr>
            <a:picLocks noChangeAspect="1"/>
          </p:cNvPicPr>
          <p:nvPr/>
        </p:nvPicPr>
        <p:blipFill>
          <a:blip r:embed="rId2"/>
          <a:srcRect b="4488"/>
          <a:stretch/>
        </p:blipFill>
        <p:spPr>
          <a:xfrm>
            <a:off x="0" y="4571"/>
            <a:ext cx="9144000" cy="655023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2-Color-Image-Processing-Basics-22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Color-Image-Processing-Basics-23-638.jpg"/>
          <p:cNvPicPr>
            <a:picLocks noChangeAspect="1"/>
          </p:cNvPicPr>
          <p:nvPr/>
        </p:nvPicPr>
        <p:blipFill>
          <a:blip r:embed="rId2"/>
          <a:srcRect b="4347"/>
          <a:stretch/>
        </p:blipFill>
        <p:spPr>
          <a:xfrm>
            <a:off x="0" y="4571"/>
            <a:ext cx="9144000" cy="655985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4-Color-Image-Processing-Basics-24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5-Color-Image-Processing-Basics-25-638.jpg"/>
          <p:cNvPicPr>
            <a:picLocks noChangeAspect="1"/>
          </p:cNvPicPr>
          <p:nvPr/>
        </p:nvPicPr>
        <p:blipFill>
          <a:blip r:embed="rId2"/>
          <a:srcRect b="4347"/>
          <a:stretch/>
        </p:blipFill>
        <p:spPr>
          <a:xfrm>
            <a:off x="0" y="4571"/>
            <a:ext cx="9144000" cy="6559858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6-Color-Image-Processing-Basics-26-638.jpg"/>
          <p:cNvPicPr>
            <a:picLocks noChangeAspect="1"/>
          </p:cNvPicPr>
          <p:nvPr/>
        </p:nvPicPr>
        <p:blipFill>
          <a:blip r:embed="rId2"/>
          <a:srcRect b="5049"/>
          <a:stretch/>
        </p:blipFill>
        <p:spPr>
          <a:xfrm>
            <a:off x="0" y="4571"/>
            <a:ext cx="9144000" cy="65117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7-Color-Image-Processing-Basics-27-638.jpg"/>
          <p:cNvPicPr>
            <a:picLocks noChangeAspect="1"/>
          </p:cNvPicPr>
          <p:nvPr/>
        </p:nvPicPr>
        <p:blipFill>
          <a:blip r:embed="rId2"/>
          <a:srcRect b="3926"/>
          <a:stretch/>
        </p:blipFill>
        <p:spPr>
          <a:xfrm>
            <a:off x="0" y="4571"/>
            <a:ext cx="9144000" cy="658873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8-Color-Image-Processing-Basics-28-638.jpg"/>
          <p:cNvPicPr>
            <a:picLocks noChangeAspect="1"/>
          </p:cNvPicPr>
          <p:nvPr/>
        </p:nvPicPr>
        <p:blipFill>
          <a:blip r:embed="rId2"/>
          <a:srcRect b="4067"/>
          <a:stretch/>
        </p:blipFill>
        <p:spPr>
          <a:xfrm>
            <a:off x="0" y="4571"/>
            <a:ext cx="9144000" cy="657910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9-Color-Image-Processing-Basics-29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Color-Image-Processing-Basics-3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0-Color-Image-Processing-Basics-30-638.jpg"/>
          <p:cNvPicPr>
            <a:picLocks noChangeAspect="1"/>
          </p:cNvPicPr>
          <p:nvPr/>
        </p:nvPicPr>
        <p:blipFill>
          <a:blip r:embed="rId2"/>
          <a:srcRect b="3926"/>
          <a:stretch/>
        </p:blipFill>
        <p:spPr>
          <a:xfrm>
            <a:off x="0" y="4571"/>
            <a:ext cx="9144000" cy="658873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1-Color-Image-Processing-Basics-31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2-Color-Image-Processing-Basics-32-638.jpg"/>
          <p:cNvPicPr>
            <a:picLocks noChangeAspect="1"/>
          </p:cNvPicPr>
          <p:nvPr/>
        </p:nvPicPr>
        <p:blipFill>
          <a:blip r:embed="rId2"/>
          <a:srcRect b="4628"/>
          <a:stretch/>
        </p:blipFill>
        <p:spPr>
          <a:xfrm>
            <a:off x="9625" y="4571"/>
            <a:ext cx="9144000" cy="6540608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3-Color-Image-Processing-Basics-33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4-Color-Image-Processing-Basics-34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5-Color-Image-Processing-Basics-35-638.jpg"/>
          <p:cNvPicPr>
            <a:picLocks noChangeAspect="1"/>
          </p:cNvPicPr>
          <p:nvPr/>
        </p:nvPicPr>
        <p:blipFill>
          <a:blip r:embed="rId2"/>
          <a:srcRect b="4067"/>
          <a:stretch/>
        </p:blipFill>
        <p:spPr>
          <a:xfrm>
            <a:off x="0" y="4571"/>
            <a:ext cx="9144000" cy="657910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6-Color-Image-Processing-Basics-36-638.jpg"/>
          <p:cNvPicPr>
            <a:picLocks noChangeAspect="1"/>
          </p:cNvPicPr>
          <p:nvPr/>
        </p:nvPicPr>
        <p:blipFill>
          <a:blip r:embed="rId2"/>
          <a:srcRect b="4628"/>
          <a:stretch/>
        </p:blipFill>
        <p:spPr>
          <a:xfrm>
            <a:off x="0" y="4571"/>
            <a:ext cx="9144000" cy="654060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7-Color-Image-Processing-Basics-37-638.jpg"/>
          <p:cNvPicPr>
            <a:picLocks noChangeAspect="1"/>
          </p:cNvPicPr>
          <p:nvPr/>
        </p:nvPicPr>
        <p:blipFill>
          <a:blip r:embed="rId2"/>
          <a:srcRect b="5049"/>
          <a:stretch/>
        </p:blipFill>
        <p:spPr>
          <a:xfrm>
            <a:off x="0" y="4571"/>
            <a:ext cx="9144000" cy="651173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8-Color-Image-Processing-Basics-38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39-Color-Image-Processing-Basics-39-638.jpg"/>
          <p:cNvPicPr>
            <a:picLocks noChangeAspect="1"/>
          </p:cNvPicPr>
          <p:nvPr/>
        </p:nvPicPr>
        <p:blipFill>
          <a:blip r:embed="rId2"/>
          <a:srcRect b="4347"/>
          <a:stretch/>
        </p:blipFill>
        <p:spPr>
          <a:xfrm>
            <a:off x="0" y="4571"/>
            <a:ext cx="9144000" cy="65598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Color-Image-Processing-Basics-4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0-Color-Image-Processing-Basics-40-638.jpg"/>
          <p:cNvPicPr>
            <a:picLocks noChangeAspect="1"/>
          </p:cNvPicPr>
          <p:nvPr/>
        </p:nvPicPr>
        <p:blipFill>
          <a:blip r:embed="rId2"/>
          <a:srcRect b="4347"/>
          <a:stretch/>
        </p:blipFill>
        <p:spPr>
          <a:xfrm>
            <a:off x="0" y="4571"/>
            <a:ext cx="9144000" cy="6559858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1-Color-Image-Processing-Basics-41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2-Color-Image-Processing-Basics-42-638.jpg"/>
          <p:cNvPicPr>
            <a:picLocks noChangeAspect="1"/>
          </p:cNvPicPr>
          <p:nvPr/>
        </p:nvPicPr>
        <p:blipFill>
          <a:blip r:embed="rId2"/>
          <a:srcRect b="4769"/>
          <a:stretch/>
        </p:blipFill>
        <p:spPr>
          <a:xfrm>
            <a:off x="0" y="4571"/>
            <a:ext cx="9144000" cy="653098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3-Color-Image-Processing-Basics-43-638.jpg"/>
          <p:cNvPicPr>
            <a:picLocks noChangeAspect="1"/>
          </p:cNvPicPr>
          <p:nvPr/>
        </p:nvPicPr>
        <p:blipFill>
          <a:blip r:embed="rId2"/>
          <a:srcRect b="4628"/>
          <a:stretch/>
        </p:blipFill>
        <p:spPr>
          <a:xfrm>
            <a:off x="0" y="4571"/>
            <a:ext cx="9144000" cy="6540608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4-Color-Image-Processing-Basics-44-638.jpg"/>
          <p:cNvPicPr>
            <a:picLocks noChangeAspect="1"/>
          </p:cNvPicPr>
          <p:nvPr/>
        </p:nvPicPr>
        <p:blipFill>
          <a:blip r:embed="rId2"/>
          <a:srcRect b="4909"/>
          <a:stretch/>
        </p:blipFill>
        <p:spPr>
          <a:xfrm>
            <a:off x="0" y="4571"/>
            <a:ext cx="9144000" cy="652135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5-Color-Image-Processing-Basics-45-638.jpg"/>
          <p:cNvPicPr>
            <a:picLocks noChangeAspect="1"/>
          </p:cNvPicPr>
          <p:nvPr/>
        </p:nvPicPr>
        <p:blipFill>
          <a:blip r:embed="rId2"/>
          <a:srcRect b="4488"/>
          <a:stretch/>
        </p:blipFill>
        <p:spPr>
          <a:xfrm>
            <a:off x="0" y="4571"/>
            <a:ext cx="9144000" cy="655023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46-Color-Image-Processing-Basics-46-638.jpg"/>
          <p:cNvPicPr>
            <a:picLocks noChangeAspect="1"/>
          </p:cNvPicPr>
          <p:nvPr/>
        </p:nvPicPr>
        <p:blipFill>
          <a:blip r:embed="rId2"/>
          <a:srcRect b="15294"/>
          <a:stretch/>
        </p:blipFill>
        <p:spPr>
          <a:xfrm>
            <a:off x="0" y="4571"/>
            <a:ext cx="9144000" cy="580908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Color-Image-Processing-Basics-5-638.jpg"/>
          <p:cNvPicPr>
            <a:picLocks noChangeAspect="1"/>
          </p:cNvPicPr>
          <p:nvPr/>
        </p:nvPicPr>
        <p:blipFill>
          <a:blip r:embed="rId2"/>
          <a:srcRect b="5049"/>
          <a:stretch/>
        </p:blipFill>
        <p:spPr>
          <a:xfrm>
            <a:off x="0" y="4571"/>
            <a:ext cx="9144000" cy="65117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Color-Image-Processing-Basics-6-638.jpg"/>
          <p:cNvPicPr>
            <a:picLocks noChangeAspect="1"/>
          </p:cNvPicPr>
          <p:nvPr/>
        </p:nvPicPr>
        <p:blipFill>
          <a:blip r:embed="rId2"/>
          <a:srcRect b="4207"/>
          <a:stretch/>
        </p:blipFill>
        <p:spPr>
          <a:xfrm>
            <a:off x="0" y="4571"/>
            <a:ext cx="9144000" cy="656948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Color-Image-Processing-Basics-7-638.jpg"/>
          <p:cNvPicPr>
            <a:picLocks noChangeAspect="1"/>
          </p:cNvPicPr>
          <p:nvPr/>
        </p:nvPicPr>
        <p:blipFill>
          <a:blip r:embed="rId2"/>
          <a:srcRect t="-1824" b="7154"/>
          <a:stretch/>
        </p:blipFill>
        <p:spPr>
          <a:xfrm>
            <a:off x="0" y="-120558"/>
            <a:ext cx="9144000" cy="64924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Color-Image-Processing-Basics-8-638.jpg"/>
          <p:cNvPicPr>
            <a:picLocks noChangeAspect="1"/>
          </p:cNvPicPr>
          <p:nvPr/>
        </p:nvPicPr>
        <p:blipFill>
          <a:blip r:embed="rId2"/>
          <a:srcRect b="4067"/>
          <a:stretch/>
        </p:blipFill>
        <p:spPr>
          <a:xfrm>
            <a:off x="0" y="4571"/>
            <a:ext cx="9144000" cy="65791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Color-Image-Processing-Basics-9-638.jpg"/>
          <p:cNvPicPr>
            <a:picLocks noChangeAspect="1"/>
          </p:cNvPicPr>
          <p:nvPr/>
        </p:nvPicPr>
        <p:blipFill>
          <a:blip r:embed="rId2"/>
          <a:srcRect b="4067"/>
          <a:stretch/>
        </p:blipFill>
        <p:spPr>
          <a:xfrm>
            <a:off x="0" y="4571"/>
            <a:ext cx="9144000" cy="65791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0</Words>
  <Application>Microsoft Office PowerPoint</Application>
  <PresentationFormat>On-screen Show (4:3)</PresentationFormat>
  <Paragraphs>0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Veena Yadav</cp:lastModifiedBy>
  <cp:revision>2</cp:revision>
  <dcterms:created xsi:type="dcterms:W3CDTF">2013-01-27T09:14:16Z</dcterms:created>
  <dcterms:modified xsi:type="dcterms:W3CDTF">2025-02-12T02:33:34Z</dcterms:modified>
  <cp:category/>
</cp:coreProperties>
</file>