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245C-655E-4589-9D8D-4FBEB3C3A21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7A33-1C60-4D98-BFC6-4E87ACA33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245C-655E-4589-9D8D-4FBEB3C3A21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7A33-1C60-4D98-BFC6-4E87ACA33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0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245C-655E-4589-9D8D-4FBEB3C3A21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7A33-1C60-4D98-BFC6-4E87ACA33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8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245C-655E-4589-9D8D-4FBEB3C3A21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7A33-1C60-4D98-BFC6-4E87ACA33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245C-655E-4589-9D8D-4FBEB3C3A21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7A33-1C60-4D98-BFC6-4E87ACA33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7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245C-655E-4589-9D8D-4FBEB3C3A21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7A33-1C60-4D98-BFC6-4E87ACA33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4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245C-655E-4589-9D8D-4FBEB3C3A21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7A33-1C60-4D98-BFC6-4E87ACA33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5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245C-655E-4589-9D8D-4FBEB3C3A21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7A33-1C60-4D98-BFC6-4E87ACA33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245C-655E-4589-9D8D-4FBEB3C3A21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7A33-1C60-4D98-BFC6-4E87ACA33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1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245C-655E-4589-9D8D-4FBEB3C3A21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7A33-1C60-4D98-BFC6-4E87ACA33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9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245C-655E-4589-9D8D-4FBEB3C3A21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7A33-1C60-4D98-BFC6-4E87ACA33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3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8245C-655E-4589-9D8D-4FBEB3C3A21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77A33-1C60-4D98-BFC6-4E87ACA33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2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Java File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9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35" y="141668"/>
            <a:ext cx="11692943" cy="63750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java.io.FileWriter</a:t>
            </a:r>
            <a:r>
              <a:rPr lang="en-IN" dirty="0"/>
              <a:t>;   // Import the </a:t>
            </a:r>
            <a:r>
              <a:rPr lang="en-IN" dirty="0" err="1"/>
              <a:t>FileWriter</a:t>
            </a:r>
            <a:r>
              <a:rPr lang="en-IN" dirty="0"/>
              <a:t> class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java.io.IOException</a:t>
            </a:r>
            <a:r>
              <a:rPr lang="en-IN" dirty="0"/>
              <a:t>;  // Import the </a:t>
            </a:r>
            <a:r>
              <a:rPr lang="en-IN" dirty="0" err="1"/>
              <a:t>IOException</a:t>
            </a:r>
            <a:r>
              <a:rPr lang="en-IN" dirty="0"/>
              <a:t> class to handle errors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WriteToFile</a:t>
            </a:r>
            <a:r>
              <a:rPr lang="en-IN" dirty="0"/>
              <a:t> {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try {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FileWriter</a:t>
            </a:r>
            <a:r>
              <a:rPr lang="en-IN" dirty="0"/>
              <a:t> </a:t>
            </a:r>
            <a:r>
              <a:rPr lang="en-IN" dirty="0" err="1"/>
              <a:t>myWriter</a:t>
            </a:r>
            <a:r>
              <a:rPr lang="en-IN" dirty="0"/>
              <a:t> = new </a:t>
            </a:r>
            <a:r>
              <a:rPr lang="en-IN" dirty="0" err="1"/>
              <a:t>FileWriter</a:t>
            </a:r>
            <a:r>
              <a:rPr lang="en-IN" dirty="0"/>
              <a:t>("filename.txt");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myWriter.write</a:t>
            </a:r>
            <a:r>
              <a:rPr lang="en-IN" dirty="0"/>
              <a:t>("Files in Java might be tricky, but it is fun enough!");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myWriter.close</a:t>
            </a:r>
            <a:r>
              <a:rPr lang="en-IN" dirty="0"/>
              <a:t>();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("Successfully wrote to the file.");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} catch (</a:t>
            </a:r>
            <a:r>
              <a:rPr lang="en-IN" dirty="0" err="1"/>
              <a:t>IOException</a:t>
            </a:r>
            <a:r>
              <a:rPr lang="en-IN" dirty="0"/>
              <a:t> e) {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("An error occurred.");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e.printStackTrace</a:t>
            </a:r>
            <a:r>
              <a:rPr lang="en-IN" dirty="0"/>
              <a:t>();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}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}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829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92" y="227526"/>
            <a:ext cx="7590270" cy="169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27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84" y="103029"/>
            <a:ext cx="5420931" cy="664550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4500" b="1" dirty="0"/>
              <a:t>Java Read Files</a:t>
            </a:r>
            <a:endParaRPr lang="en-US" sz="4500" b="1" dirty="0"/>
          </a:p>
          <a:p>
            <a:pPr marL="0" indent="0">
              <a:buNone/>
            </a:pPr>
            <a:r>
              <a:rPr lang="en-IN" sz="3300" dirty="0"/>
              <a:t>In the following example, we use the Scanner class to read the contents of the text file we created in the previous chapter:</a:t>
            </a:r>
            <a:br>
              <a:rPr lang="en-IN" sz="3300" dirty="0"/>
            </a:br>
            <a:endParaRPr lang="en-US" sz="3300" dirty="0"/>
          </a:p>
          <a:p>
            <a:pPr marL="0" indent="0">
              <a:buNone/>
            </a:pPr>
            <a:r>
              <a:rPr lang="en-IN" sz="3400" dirty="0"/>
              <a:t>import </a:t>
            </a:r>
            <a:r>
              <a:rPr lang="en-IN" sz="3400" dirty="0" err="1"/>
              <a:t>java.io.File</a:t>
            </a:r>
            <a:r>
              <a:rPr lang="en-IN" sz="3400" dirty="0"/>
              <a:t>;  // Import the File class</a:t>
            </a:r>
            <a:endParaRPr lang="en-US" sz="3400" dirty="0"/>
          </a:p>
          <a:p>
            <a:pPr marL="0" indent="0">
              <a:buNone/>
            </a:pPr>
            <a:r>
              <a:rPr lang="en-IN" sz="3400" dirty="0"/>
              <a:t>import </a:t>
            </a:r>
            <a:r>
              <a:rPr lang="en-IN" sz="3400" dirty="0" err="1"/>
              <a:t>java.io.FileNotFoundException</a:t>
            </a:r>
            <a:r>
              <a:rPr lang="en-IN" sz="3400" dirty="0"/>
              <a:t>;  // Import this class to handle errors</a:t>
            </a:r>
            <a:endParaRPr lang="en-US" sz="3400" dirty="0"/>
          </a:p>
          <a:p>
            <a:pPr marL="0" indent="0">
              <a:buNone/>
            </a:pPr>
            <a:r>
              <a:rPr lang="en-IN" sz="3400" dirty="0"/>
              <a:t>import </a:t>
            </a:r>
            <a:r>
              <a:rPr lang="en-IN" sz="3400" dirty="0" err="1"/>
              <a:t>java.util.Scanner</a:t>
            </a:r>
            <a:r>
              <a:rPr lang="en-IN" sz="3400" dirty="0"/>
              <a:t>; // Import the Scanner class to read text files</a:t>
            </a:r>
            <a:endParaRPr lang="en-US" sz="3400" dirty="0"/>
          </a:p>
          <a:p>
            <a:pPr marL="0" indent="0">
              <a:buNone/>
            </a:pPr>
            <a:r>
              <a:rPr lang="en-IN" sz="3400" dirty="0"/>
              <a:t>public class </a:t>
            </a:r>
            <a:r>
              <a:rPr lang="en-IN" sz="3400" dirty="0" err="1"/>
              <a:t>ReadFile</a:t>
            </a:r>
            <a:r>
              <a:rPr lang="en-IN" sz="3400" dirty="0"/>
              <a:t> {</a:t>
            </a:r>
            <a:endParaRPr lang="en-US" sz="3400" dirty="0"/>
          </a:p>
          <a:p>
            <a:pPr marL="0" indent="0">
              <a:buNone/>
            </a:pPr>
            <a:r>
              <a:rPr lang="en-IN" sz="3400" dirty="0"/>
              <a:t>  public static void main(String[] </a:t>
            </a:r>
            <a:r>
              <a:rPr lang="en-IN" sz="3400" dirty="0" err="1"/>
              <a:t>args</a:t>
            </a:r>
            <a:r>
              <a:rPr lang="en-IN" sz="3400" dirty="0"/>
              <a:t>) {</a:t>
            </a:r>
            <a:endParaRPr lang="en-US" sz="3400" dirty="0"/>
          </a:p>
          <a:p>
            <a:pPr marL="0" indent="0">
              <a:buNone/>
            </a:pPr>
            <a:r>
              <a:rPr lang="en-IN" sz="3400" dirty="0"/>
              <a:t>    try {</a:t>
            </a:r>
            <a:endParaRPr lang="en-US" sz="3400" dirty="0"/>
          </a:p>
          <a:p>
            <a:pPr marL="0" indent="0">
              <a:buNone/>
            </a:pPr>
            <a:r>
              <a:rPr lang="en-IN" sz="3400" dirty="0"/>
              <a:t>      File </a:t>
            </a:r>
            <a:r>
              <a:rPr lang="en-IN" sz="3400" dirty="0" err="1"/>
              <a:t>myObj</a:t>
            </a:r>
            <a:r>
              <a:rPr lang="en-IN" sz="3400" dirty="0"/>
              <a:t> = new File("filename.txt");</a:t>
            </a:r>
            <a:endParaRPr lang="en-US" sz="3400" dirty="0"/>
          </a:p>
          <a:p>
            <a:pPr marL="0" indent="0">
              <a:buNone/>
            </a:pPr>
            <a:r>
              <a:rPr lang="en-IN" sz="3400" dirty="0"/>
              <a:t>      Scanner </a:t>
            </a:r>
            <a:r>
              <a:rPr lang="en-IN" sz="3400" dirty="0" err="1"/>
              <a:t>myReader</a:t>
            </a:r>
            <a:r>
              <a:rPr lang="en-IN" sz="3400" dirty="0"/>
              <a:t> = new Scanner(</a:t>
            </a:r>
            <a:r>
              <a:rPr lang="en-IN" sz="3400" dirty="0" err="1"/>
              <a:t>myObj</a:t>
            </a:r>
            <a:r>
              <a:rPr lang="en-IN" sz="3400" dirty="0"/>
              <a:t>);</a:t>
            </a:r>
            <a:endParaRPr lang="en-US" sz="3400" dirty="0"/>
          </a:p>
          <a:p>
            <a:pPr marL="0" indent="0">
              <a:buNone/>
            </a:pPr>
            <a:r>
              <a:rPr lang="en-IN" sz="3400" dirty="0"/>
              <a:t>      while (</a:t>
            </a:r>
            <a:r>
              <a:rPr lang="en-IN" sz="3400" dirty="0" err="1"/>
              <a:t>myReader.hasNextLine</a:t>
            </a:r>
            <a:r>
              <a:rPr lang="en-IN" sz="3400" dirty="0"/>
              <a:t>()) {</a:t>
            </a:r>
            <a:endParaRPr lang="en-US" sz="3400" dirty="0"/>
          </a:p>
          <a:p>
            <a:pPr marL="0" indent="0">
              <a:buNone/>
            </a:pPr>
            <a:r>
              <a:rPr lang="en-IN" sz="3400" dirty="0"/>
              <a:t>        String data = </a:t>
            </a:r>
            <a:r>
              <a:rPr lang="en-IN" sz="3400" dirty="0" err="1"/>
              <a:t>myReader.nextLine</a:t>
            </a:r>
            <a:r>
              <a:rPr lang="en-IN" sz="3400" dirty="0"/>
              <a:t>();</a:t>
            </a:r>
            <a:endParaRPr lang="en-US" sz="3400" dirty="0"/>
          </a:p>
          <a:p>
            <a:pPr marL="0" indent="0">
              <a:buNone/>
            </a:pPr>
            <a:r>
              <a:rPr lang="en-IN" sz="3400" dirty="0"/>
              <a:t>        </a:t>
            </a:r>
            <a:r>
              <a:rPr lang="en-IN" sz="3400" dirty="0" err="1"/>
              <a:t>System.out.println</a:t>
            </a:r>
            <a:r>
              <a:rPr lang="en-IN" sz="3400" dirty="0"/>
              <a:t>(data);</a:t>
            </a:r>
            <a:endParaRPr lang="en-US" sz="3400" dirty="0"/>
          </a:p>
          <a:p>
            <a:pPr marL="0" indent="0">
              <a:buNone/>
            </a:pPr>
            <a:r>
              <a:rPr lang="en-IN" sz="3400" dirty="0"/>
              <a:t>      }</a:t>
            </a:r>
            <a:endParaRPr lang="en-US" sz="3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9132" y="360608"/>
            <a:ext cx="53060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</a:t>
            </a:r>
            <a:r>
              <a:rPr lang="en-IN" sz="2400" dirty="0" err="1"/>
              <a:t>myReader.close</a:t>
            </a:r>
            <a:r>
              <a:rPr lang="en-IN" sz="2400" dirty="0"/>
              <a:t>();</a:t>
            </a:r>
            <a:endParaRPr lang="en-US" sz="2400" dirty="0"/>
          </a:p>
          <a:p>
            <a:r>
              <a:rPr lang="en-IN" sz="2400" dirty="0"/>
              <a:t>    } catch (</a:t>
            </a:r>
            <a:r>
              <a:rPr lang="en-IN" sz="2400" dirty="0" err="1"/>
              <a:t>FileNotFoundException</a:t>
            </a:r>
            <a:r>
              <a:rPr lang="en-IN" sz="2400" dirty="0"/>
              <a:t> e) {</a:t>
            </a:r>
            <a:endParaRPr lang="en-US" sz="2400" dirty="0"/>
          </a:p>
          <a:p>
            <a:r>
              <a:rPr lang="en-IN" sz="2400" dirty="0"/>
              <a:t>      </a:t>
            </a:r>
            <a:r>
              <a:rPr lang="en-IN" sz="2400" dirty="0" err="1"/>
              <a:t>System.out.println</a:t>
            </a:r>
            <a:r>
              <a:rPr lang="en-IN" sz="2400" dirty="0"/>
              <a:t>("An error occurred.");</a:t>
            </a:r>
            <a:endParaRPr lang="en-US" sz="2400" dirty="0"/>
          </a:p>
          <a:p>
            <a:r>
              <a:rPr lang="en-IN" sz="2400" dirty="0"/>
              <a:t>      </a:t>
            </a:r>
            <a:r>
              <a:rPr lang="en-IN" sz="2400" dirty="0" err="1"/>
              <a:t>e.printStackTrace</a:t>
            </a:r>
            <a:r>
              <a:rPr lang="en-IN" sz="2400" dirty="0"/>
              <a:t>();</a:t>
            </a:r>
            <a:endParaRPr lang="en-US" sz="2400" dirty="0"/>
          </a:p>
          <a:p>
            <a:r>
              <a:rPr lang="en-IN" sz="2400" dirty="0"/>
              <a:t>    }</a:t>
            </a:r>
            <a:endParaRPr lang="en-US" sz="2400" dirty="0"/>
          </a:p>
          <a:p>
            <a:r>
              <a:rPr lang="en-IN" sz="2400" dirty="0"/>
              <a:t>  }</a:t>
            </a:r>
            <a:endParaRPr lang="en-US" sz="2400" dirty="0"/>
          </a:p>
          <a:p>
            <a:r>
              <a:rPr lang="en-IN" sz="2400" dirty="0"/>
              <a:t>}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110" y="3713809"/>
            <a:ext cx="5857875" cy="111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12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0013" y="241522"/>
            <a:ext cx="11589913" cy="63910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java.io.File</a:t>
            </a:r>
            <a:r>
              <a:rPr lang="en-IN" dirty="0"/>
              <a:t>;  // Import the File class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GetFileInfo</a:t>
            </a:r>
            <a:r>
              <a:rPr lang="en-IN" dirty="0"/>
              <a:t> { </a:t>
            </a:r>
            <a:br>
              <a:rPr lang="en-IN" dirty="0"/>
            </a:br>
            <a:r>
              <a:rPr lang="en-IN" dirty="0"/>
              <a:t>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File </a:t>
            </a:r>
            <a:r>
              <a:rPr lang="en-IN" dirty="0" err="1"/>
              <a:t>myObj</a:t>
            </a:r>
            <a:r>
              <a:rPr lang="en-IN" dirty="0"/>
              <a:t> = new File("filename.txt");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if (</a:t>
            </a:r>
            <a:r>
              <a:rPr lang="en-IN" dirty="0" err="1"/>
              <a:t>myObj.exists</a:t>
            </a:r>
            <a:r>
              <a:rPr lang="en-IN" dirty="0"/>
              <a:t>()) {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("File name: " + </a:t>
            </a:r>
            <a:r>
              <a:rPr lang="en-IN" dirty="0" err="1"/>
              <a:t>myObj.getName</a:t>
            </a:r>
            <a:r>
              <a:rPr lang="en-IN" dirty="0"/>
              <a:t>());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("Absolute path: " + </a:t>
            </a:r>
            <a:r>
              <a:rPr lang="en-IN" dirty="0" err="1"/>
              <a:t>myObj.getAbsolutePath</a:t>
            </a:r>
            <a:r>
              <a:rPr lang="en-IN" dirty="0"/>
              <a:t>());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("Writeable: " + </a:t>
            </a:r>
            <a:r>
              <a:rPr lang="en-IN" dirty="0" err="1"/>
              <a:t>myObj.canWrite</a:t>
            </a:r>
            <a:r>
              <a:rPr lang="en-IN" dirty="0"/>
              <a:t>());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("Readable " + </a:t>
            </a:r>
            <a:r>
              <a:rPr lang="en-IN" dirty="0" err="1"/>
              <a:t>myObj.canRead</a:t>
            </a:r>
            <a:r>
              <a:rPr lang="en-IN" dirty="0"/>
              <a:t>());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("File size in bytes " + </a:t>
            </a:r>
            <a:r>
              <a:rPr lang="en-IN" dirty="0" err="1"/>
              <a:t>myObj.length</a:t>
            </a:r>
            <a:r>
              <a:rPr lang="en-IN" dirty="0"/>
              <a:t>());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} else {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("The file does not exist.");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}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}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43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3" y="517100"/>
            <a:ext cx="9313353" cy="221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57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456" y="231820"/>
            <a:ext cx="5749344" cy="65167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3400" dirty="0"/>
              <a:t>Delete a File</a:t>
            </a:r>
            <a:endParaRPr lang="en-US" sz="3400" dirty="0"/>
          </a:p>
          <a:p>
            <a:pPr marL="0" indent="0">
              <a:buNone/>
            </a:pPr>
            <a:r>
              <a:rPr lang="en-IN" sz="3400" dirty="0"/>
              <a:t>To delete a file in Java, use the delete() method:</a:t>
            </a:r>
            <a:endParaRPr lang="en-US" sz="3400" dirty="0"/>
          </a:p>
          <a:p>
            <a:pPr marL="0" indent="0">
              <a:buNone/>
            </a:pPr>
            <a:r>
              <a:rPr lang="en-IN" sz="3400" dirty="0"/>
              <a:t>Example</a:t>
            </a:r>
            <a:endParaRPr lang="en-US" sz="3400" dirty="0"/>
          </a:p>
          <a:p>
            <a:pPr marL="0" indent="0">
              <a:buNone/>
            </a:pPr>
            <a:r>
              <a:rPr lang="en-IN" sz="3400" dirty="0"/>
              <a:t>import </a:t>
            </a:r>
            <a:r>
              <a:rPr lang="en-IN" sz="3400" dirty="0" err="1"/>
              <a:t>java.io.File</a:t>
            </a:r>
            <a:r>
              <a:rPr lang="en-IN" sz="3400" dirty="0"/>
              <a:t>;  // Import the File class</a:t>
            </a:r>
            <a:endParaRPr lang="en-US" sz="3400" dirty="0"/>
          </a:p>
          <a:p>
            <a:pPr marL="0" indent="0">
              <a:buNone/>
            </a:pPr>
            <a:r>
              <a:rPr lang="en-IN" sz="3400" dirty="0"/>
              <a:t> </a:t>
            </a:r>
            <a:endParaRPr lang="en-US" sz="3400" dirty="0"/>
          </a:p>
          <a:p>
            <a:pPr marL="0" indent="0">
              <a:buNone/>
            </a:pPr>
            <a:r>
              <a:rPr lang="en-IN" sz="3400" dirty="0"/>
              <a:t>public class </a:t>
            </a:r>
            <a:r>
              <a:rPr lang="en-IN" sz="3400" dirty="0" err="1"/>
              <a:t>DeleteFile</a:t>
            </a:r>
            <a:r>
              <a:rPr lang="en-IN" sz="3400" dirty="0"/>
              <a:t> {</a:t>
            </a:r>
            <a:endParaRPr lang="en-US" sz="3400" dirty="0"/>
          </a:p>
          <a:p>
            <a:pPr marL="0" indent="0">
              <a:buNone/>
            </a:pPr>
            <a:r>
              <a:rPr lang="en-IN" sz="3400" dirty="0"/>
              <a:t>  public static void main(String[] </a:t>
            </a:r>
            <a:r>
              <a:rPr lang="en-IN" sz="3400" dirty="0" err="1"/>
              <a:t>args</a:t>
            </a:r>
            <a:r>
              <a:rPr lang="en-IN" sz="3400" dirty="0"/>
              <a:t>) { </a:t>
            </a:r>
            <a:endParaRPr lang="en-US" sz="3400" dirty="0"/>
          </a:p>
          <a:p>
            <a:pPr marL="0" indent="0">
              <a:buNone/>
            </a:pPr>
            <a:r>
              <a:rPr lang="en-IN" sz="3400" dirty="0"/>
              <a:t>    File </a:t>
            </a:r>
            <a:r>
              <a:rPr lang="en-IN" sz="3400" dirty="0" err="1"/>
              <a:t>myObj</a:t>
            </a:r>
            <a:r>
              <a:rPr lang="en-IN" sz="3400" dirty="0"/>
              <a:t> = new File("filename.txt"); </a:t>
            </a:r>
            <a:endParaRPr lang="en-US" sz="3400" dirty="0"/>
          </a:p>
          <a:p>
            <a:pPr marL="0" indent="0">
              <a:buNone/>
            </a:pPr>
            <a:r>
              <a:rPr lang="en-IN" sz="3400" dirty="0"/>
              <a:t>    if (</a:t>
            </a:r>
            <a:r>
              <a:rPr lang="en-IN" sz="3400" dirty="0" err="1"/>
              <a:t>myObj.delete</a:t>
            </a:r>
            <a:r>
              <a:rPr lang="en-IN" sz="3400" dirty="0"/>
              <a:t>()) { </a:t>
            </a:r>
            <a:endParaRPr lang="en-US" sz="3400" dirty="0"/>
          </a:p>
          <a:p>
            <a:pPr marL="0" indent="0">
              <a:buNone/>
            </a:pPr>
            <a:r>
              <a:rPr lang="en-IN" sz="3400" dirty="0"/>
              <a:t>      </a:t>
            </a:r>
            <a:r>
              <a:rPr lang="en-IN" sz="3400" dirty="0" err="1"/>
              <a:t>System.out.println</a:t>
            </a:r>
            <a:r>
              <a:rPr lang="en-IN" sz="3400" dirty="0"/>
              <a:t>("Deleted the file: " + </a:t>
            </a:r>
            <a:r>
              <a:rPr lang="en-IN" sz="3400" dirty="0" err="1"/>
              <a:t>myObj.getName</a:t>
            </a:r>
            <a:r>
              <a:rPr lang="en-IN" sz="3400" dirty="0"/>
              <a:t>());</a:t>
            </a:r>
            <a:endParaRPr lang="en-US" sz="3400" dirty="0"/>
          </a:p>
          <a:p>
            <a:pPr marL="0" indent="0">
              <a:buNone/>
            </a:pPr>
            <a:r>
              <a:rPr lang="en-IN" sz="3400" dirty="0"/>
              <a:t>    } else {</a:t>
            </a:r>
            <a:endParaRPr lang="en-US" sz="3400" dirty="0"/>
          </a:p>
          <a:p>
            <a:pPr marL="0" indent="0">
              <a:buNone/>
            </a:pPr>
            <a:r>
              <a:rPr lang="en-IN" sz="3400" dirty="0"/>
              <a:t>      </a:t>
            </a:r>
            <a:r>
              <a:rPr lang="en-IN" sz="3400" dirty="0" err="1"/>
              <a:t>System.out.println</a:t>
            </a:r>
            <a:r>
              <a:rPr lang="en-IN" sz="3400" dirty="0"/>
              <a:t>("Failed to delete the file.");</a:t>
            </a:r>
            <a:endParaRPr lang="en-US" sz="3400" dirty="0"/>
          </a:p>
          <a:p>
            <a:pPr marL="0" indent="0">
              <a:buNone/>
            </a:pPr>
            <a:r>
              <a:rPr lang="en-IN" sz="3400" dirty="0"/>
              <a:t>    } </a:t>
            </a:r>
            <a:endParaRPr lang="en-US" sz="3400" dirty="0"/>
          </a:p>
          <a:p>
            <a:pPr marL="0" indent="0">
              <a:buNone/>
            </a:pPr>
            <a:r>
              <a:rPr lang="en-IN" sz="3400" dirty="0"/>
              <a:t>  } </a:t>
            </a:r>
            <a:endParaRPr lang="en-US" sz="3400" dirty="0"/>
          </a:p>
          <a:p>
            <a:pPr marL="0" indent="0">
              <a:buNone/>
            </a:pPr>
            <a:r>
              <a:rPr lang="en-IN" sz="3400" dirty="0"/>
              <a:t>}</a:t>
            </a:r>
            <a:endParaRPr lang="en-US" sz="3400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8872" y="2456052"/>
            <a:ext cx="5162081" cy="113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77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893" y="244698"/>
            <a:ext cx="5961845" cy="64780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Delete a Folder</a:t>
            </a:r>
            <a:endParaRPr lang="en-US" b="1" dirty="0"/>
          </a:p>
          <a:p>
            <a:pPr marL="0" indent="0">
              <a:buNone/>
            </a:pPr>
            <a:r>
              <a:rPr lang="en-IN" dirty="0"/>
              <a:t>You can also delete a folder. However, it must be empty: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Example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java.io.File</a:t>
            </a:r>
            <a:r>
              <a:rPr lang="en-IN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DeleteFolder</a:t>
            </a:r>
            <a:r>
              <a:rPr lang="en-IN" dirty="0"/>
              <a:t> {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public static void main(String[] </a:t>
            </a:r>
            <a:r>
              <a:rPr lang="en-IN" dirty="0" err="1"/>
              <a:t>args</a:t>
            </a:r>
            <a:r>
              <a:rPr lang="en-IN" dirty="0"/>
              <a:t>) { 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File </a:t>
            </a:r>
            <a:r>
              <a:rPr lang="en-IN" dirty="0" err="1"/>
              <a:t>myObj</a:t>
            </a:r>
            <a:r>
              <a:rPr lang="en-IN" dirty="0"/>
              <a:t> = new File("C:\\Users\\MyName\\Test"); 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if (</a:t>
            </a:r>
            <a:r>
              <a:rPr lang="en-IN" dirty="0" err="1"/>
              <a:t>myObj.delete</a:t>
            </a:r>
            <a:r>
              <a:rPr lang="en-IN" dirty="0"/>
              <a:t>()) { 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("Deleted the folder: " + </a:t>
            </a:r>
            <a:r>
              <a:rPr lang="en-IN" dirty="0" err="1"/>
              <a:t>myObj.getName</a:t>
            </a:r>
            <a:r>
              <a:rPr lang="en-IN" dirty="0"/>
              <a:t>());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} else {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("Failed to delete the folder.");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} 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} 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}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593" y="2258766"/>
            <a:ext cx="4767447" cy="122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1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7882"/>
            <a:ext cx="10515600" cy="5739081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Java File Handling</a:t>
            </a:r>
            <a:endParaRPr lang="en-US" b="1" dirty="0"/>
          </a:p>
          <a:p>
            <a:pPr marL="0" indent="0">
              <a:buNone/>
            </a:pPr>
            <a:r>
              <a:rPr lang="en-IN" dirty="0"/>
              <a:t>The File class from the java.io package, allows us to work with files.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To use the File class, create an object of the class, and specify the filename or directory name: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Example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java.io.File</a:t>
            </a:r>
            <a:r>
              <a:rPr lang="en-IN" dirty="0"/>
              <a:t>;  // Import the File class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File </a:t>
            </a:r>
            <a:r>
              <a:rPr lang="en-IN" dirty="0" err="1"/>
              <a:t>myObj</a:t>
            </a:r>
            <a:r>
              <a:rPr lang="en-IN" dirty="0"/>
              <a:t> = new File("filename.txt"); // Specify the filename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0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253836"/>
              </p:ext>
            </p:extLst>
          </p:nvPr>
        </p:nvGraphicFramePr>
        <p:xfrm>
          <a:off x="284408" y="180306"/>
          <a:ext cx="11577034" cy="6325659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983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5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7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36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2800">
                          <a:effectLst/>
                        </a:rPr>
                        <a:t>Method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2400">
                          <a:effectLst/>
                        </a:rPr>
                        <a:t>Type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2400">
                          <a:effectLst/>
                        </a:rPr>
                        <a:t>Description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6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800">
                          <a:effectLst/>
                        </a:rPr>
                        <a:t>canRead()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2400">
                          <a:effectLst/>
                        </a:rPr>
                        <a:t>Boolean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2400">
                          <a:effectLst/>
                        </a:rPr>
                        <a:t>Tests whether the file is readable or not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6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800">
                          <a:effectLst/>
                        </a:rPr>
                        <a:t>canWrite()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2400">
                          <a:effectLst/>
                        </a:rPr>
                        <a:t>Boolean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2400">
                          <a:effectLst/>
                        </a:rPr>
                        <a:t>Tests whether the file is writable or not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6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800">
                          <a:effectLst/>
                        </a:rPr>
                        <a:t>createNewFile()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2400">
                          <a:effectLst/>
                        </a:rPr>
                        <a:t>Boolean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2400">
                          <a:effectLst/>
                        </a:rPr>
                        <a:t>Creates an empty file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6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800">
                          <a:effectLst/>
                        </a:rPr>
                        <a:t>delete()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2400">
                          <a:effectLst/>
                        </a:rPr>
                        <a:t>Boolean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2400">
                          <a:effectLst/>
                        </a:rPr>
                        <a:t>Deletes a file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6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800">
                          <a:effectLst/>
                        </a:rPr>
                        <a:t>exists()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2400" dirty="0">
                          <a:effectLst/>
                        </a:rPr>
                        <a:t>Boolean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2400">
                          <a:effectLst/>
                        </a:rPr>
                        <a:t>Tests whether the file exists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36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800">
                          <a:effectLst/>
                        </a:rPr>
                        <a:t>getName()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2400">
                          <a:effectLst/>
                        </a:rPr>
                        <a:t>String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2400">
                          <a:effectLst/>
                        </a:rPr>
                        <a:t>Returns the name of the file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36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800">
                          <a:effectLst/>
                        </a:rPr>
                        <a:t>getAbsolutePath()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2400">
                          <a:effectLst/>
                        </a:rPr>
                        <a:t>String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2400">
                          <a:effectLst/>
                        </a:rPr>
                        <a:t>Returns the absolute pathname of the file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36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800">
                          <a:effectLst/>
                        </a:rPr>
                        <a:t>length()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2400">
                          <a:effectLst/>
                        </a:rPr>
                        <a:t>Long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2400">
                          <a:effectLst/>
                        </a:rPr>
                        <a:t>Returns the size of the file in bytes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36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800">
                          <a:effectLst/>
                        </a:rPr>
                        <a:t>list()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2400">
                          <a:effectLst/>
                        </a:rPr>
                        <a:t>String[]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2400">
                          <a:effectLst/>
                        </a:rPr>
                        <a:t>Returns an array of the files in the directory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36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800" dirty="0" err="1">
                          <a:effectLst/>
                        </a:rPr>
                        <a:t>mkdir</a:t>
                      </a:r>
                      <a:r>
                        <a:rPr lang="en-IN" sz="1800" dirty="0">
                          <a:effectLst/>
                        </a:rPr>
                        <a:t>()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2400">
                          <a:effectLst/>
                        </a:rPr>
                        <a:t>Boolean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2400" dirty="0">
                          <a:effectLst/>
                        </a:rPr>
                        <a:t>Creates a directory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9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196" y="437882"/>
            <a:ext cx="10515600" cy="5996659"/>
          </a:xfrm>
        </p:spPr>
        <p:txBody>
          <a:bodyPr/>
          <a:lstStyle/>
          <a:p>
            <a:pPr marL="0" indent="0">
              <a:buNone/>
            </a:pPr>
            <a:r>
              <a:rPr lang="en-IN" sz="3600" b="1" dirty="0"/>
              <a:t>Create a File</a:t>
            </a:r>
            <a:endParaRPr lang="en-US" sz="3600" b="1" dirty="0"/>
          </a:p>
          <a:p>
            <a:r>
              <a:rPr lang="en-IN" dirty="0"/>
              <a:t>To create a file in Java, you can use the </a:t>
            </a:r>
            <a:r>
              <a:rPr lang="en-IN" dirty="0" err="1"/>
              <a:t>createNewFile</a:t>
            </a:r>
            <a:r>
              <a:rPr lang="en-IN" dirty="0"/>
              <a:t>() method. This method returns a </a:t>
            </a:r>
            <a:r>
              <a:rPr lang="en-IN" dirty="0" err="1"/>
              <a:t>boolean</a:t>
            </a:r>
            <a:r>
              <a:rPr lang="en-IN" dirty="0"/>
              <a:t> value: true if the file was successfully created, and false if the file already exists. Note that the method is enclosed in a try...catch block. This is necessary because it throws an </a:t>
            </a:r>
            <a:r>
              <a:rPr lang="en-IN" dirty="0" err="1"/>
              <a:t>IOException</a:t>
            </a:r>
            <a:r>
              <a:rPr lang="en-IN" dirty="0"/>
              <a:t> if an error occurs (if the file cannot be created for some reason):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23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376" y="151372"/>
            <a:ext cx="11847491" cy="65198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3100" dirty="0"/>
              <a:t>import </a:t>
            </a:r>
            <a:r>
              <a:rPr lang="en-IN" sz="3100" dirty="0" err="1"/>
              <a:t>java.io.File</a:t>
            </a:r>
            <a:r>
              <a:rPr lang="en-IN" sz="3100" dirty="0"/>
              <a:t>;  // Import the File class</a:t>
            </a:r>
            <a:endParaRPr lang="en-US" sz="3100" dirty="0"/>
          </a:p>
          <a:p>
            <a:pPr marL="0" indent="0">
              <a:buNone/>
            </a:pPr>
            <a:r>
              <a:rPr lang="en-IN" sz="3100" dirty="0"/>
              <a:t>import </a:t>
            </a:r>
            <a:r>
              <a:rPr lang="en-IN" sz="3100" dirty="0" err="1"/>
              <a:t>java.io.IOException</a:t>
            </a:r>
            <a:r>
              <a:rPr lang="en-IN" sz="3100" dirty="0"/>
              <a:t>;  // Import the </a:t>
            </a:r>
            <a:r>
              <a:rPr lang="en-IN" sz="3100" dirty="0" err="1"/>
              <a:t>IOException</a:t>
            </a:r>
            <a:r>
              <a:rPr lang="en-IN" sz="3100" dirty="0"/>
              <a:t> class to handle errors</a:t>
            </a:r>
            <a:endParaRPr lang="en-US" sz="3100" dirty="0"/>
          </a:p>
          <a:p>
            <a:pPr marL="0" indent="0">
              <a:buNone/>
            </a:pPr>
            <a:r>
              <a:rPr lang="en-IN" sz="3100" dirty="0"/>
              <a:t> </a:t>
            </a:r>
            <a:endParaRPr lang="en-US" sz="3100" dirty="0"/>
          </a:p>
          <a:p>
            <a:pPr marL="0" indent="0">
              <a:buNone/>
            </a:pPr>
            <a:r>
              <a:rPr lang="en-IN" sz="3100" dirty="0"/>
              <a:t>public class </a:t>
            </a:r>
            <a:r>
              <a:rPr lang="en-IN" sz="3100" dirty="0" err="1"/>
              <a:t>CreateFile</a:t>
            </a:r>
            <a:r>
              <a:rPr lang="en-IN" sz="3100" dirty="0"/>
              <a:t> {</a:t>
            </a:r>
            <a:endParaRPr lang="en-US" sz="3100" dirty="0"/>
          </a:p>
          <a:p>
            <a:pPr marL="0" indent="0">
              <a:buNone/>
            </a:pPr>
            <a:r>
              <a:rPr lang="en-IN" sz="3100" dirty="0"/>
              <a:t>  public static void main(String[] </a:t>
            </a:r>
            <a:r>
              <a:rPr lang="en-IN" sz="3100" dirty="0" err="1"/>
              <a:t>args</a:t>
            </a:r>
            <a:r>
              <a:rPr lang="en-IN" sz="3100" dirty="0"/>
              <a:t>) {</a:t>
            </a:r>
            <a:endParaRPr lang="en-US" sz="3100" dirty="0"/>
          </a:p>
          <a:p>
            <a:pPr marL="0" indent="0">
              <a:buNone/>
            </a:pPr>
            <a:r>
              <a:rPr lang="en-IN" sz="3100" dirty="0"/>
              <a:t>    try {</a:t>
            </a:r>
            <a:endParaRPr lang="en-US" sz="3100" dirty="0"/>
          </a:p>
          <a:p>
            <a:pPr marL="0" indent="0">
              <a:buNone/>
            </a:pPr>
            <a:r>
              <a:rPr lang="en-IN" sz="3100" dirty="0"/>
              <a:t>      File </a:t>
            </a:r>
            <a:r>
              <a:rPr lang="en-IN" sz="3100" dirty="0" err="1"/>
              <a:t>myObj</a:t>
            </a:r>
            <a:r>
              <a:rPr lang="en-IN" sz="3100" dirty="0"/>
              <a:t> = new File("filename.txt");</a:t>
            </a:r>
            <a:endParaRPr lang="en-US" sz="3100" dirty="0"/>
          </a:p>
          <a:p>
            <a:pPr marL="0" indent="0">
              <a:buNone/>
            </a:pPr>
            <a:r>
              <a:rPr lang="en-IN" sz="3100" dirty="0"/>
              <a:t>      if (</a:t>
            </a:r>
            <a:r>
              <a:rPr lang="en-IN" sz="3100" dirty="0" err="1"/>
              <a:t>myObj.createNewFile</a:t>
            </a:r>
            <a:r>
              <a:rPr lang="en-IN" sz="3100" dirty="0"/>
              <a:t>()) {</a:t>
            </a:r>
            <a:endParaRPr lang="en-US" sz="3100" dirty="0"/>
          </a:p>
          <a:p>
            <a:pPr marL="0" indent="0">
              <a:buNone/>
            </a:pPr>
            <a:r>
              <a:rPr lang="en-IN" sz="3100" dirty="0"/>
              <a:t>        </a:t>
            </a:r>
            <a:r>
              <a:rPr lang="en-IN" sz="3100" dirty="0" err="1"/>
              <a:t>System.out.println</a:t>
            </a:r>
            <a:r>
              <a:rPr lang="en-IN" sz="3100" dirty="0"/>
              <a:t>("File created: " + </a:t>
            </a:r>
            <a:r>
              <a:rPr lang="en-IN" sz="3100" dirty="0" err="1"/>
              <a:t>myObj.getName</a:t>
            </a:r>
            <a:r>
              <a:rPr lang="en-IN" sz="3100" dirty="0"/>
              <a:t>());</a:t>
            </a:r>
            <a:endParaRPr lang="en-US" sz="3100" dirty="0"/>
          </a:p>
          <a:p>
            <a:pPr marL="0" indent="0">
              <a:buNone/>
            </a:pPr>
            <a:r>
              <a:rPr lang="en-IN" sz="3100" dirty="0"/>
              <a:t>      } else {</a:t>
            </a:r>
            <a:endParaRPr lang="en-US" sz="3100" dirty="0"/>
          </a:p>
          <a:p>
            <a:pPr marL="0" indent="0">
              <a:buNone/>
            </a:pPr>
            <a:r>
              <a:rPr lang="en-IN" sz="3100" dirty="0"/>
              <a:t>        </a:t>
            </a:r>
            <a:r>
              <a:rPr lang="en-IN" sz="3100" dirty="0" err="1"/>
              <a:t>System.out.println</a:t>
            </a:r>
            <a:r>
              <a:rPr lang="en-IN" sz="3100" dirty="0"/>
              <a:t>("File already exists.");</a:t>
            </a:r>
            <a:endParaRPr lang="en-US" sz="3100" dirty="0"/>
          </a:p>
          <a:p>
            <a:pPr marL="0" indent="0">
              <a:buNone/>
            </a:pPr>
            <a:r>
              <a:rPr lang="en-IN" sz="3100" dirty="0"/>
              <a:t>      }</a:t>
            </a:r>
            <a:endParaRPr lang="en-US" sz="3100" dirty="0"/>
          </a:p>
          <a:p>
            <a:pPr marL="0" indent="0">
              <a:buNone/>
            </a:pPr>
            <a:r>
              <a:rPr lang="en-IN" sz="3100" dirty="0"/>
              <a:t>    } catch (</a:t>
            </a:r>
            <a:r>
              <a:rPr lang="en-IN" sz="3100" dirty="0" err="1"/>
              <a:t>IOException</a:t>
            </a:r>
            <a:r>
              <a:rPr lang="en-IN" sz="3100" dirty="0"/>
              <a:t> e) {</a:t>
            </a:r>
            <a:endParaRPr lang="en-US" sz="3100" dirty="0"/>
          </a:p>
          <a:p>
            <a:pPr marL="0" indent="0">
              <a:buNone/>
            </a:pPr>
            <a:r>
              <a:rPr lang="en-IN" sz="3100" dirty="0"/>
              <a:t>      </a:t>
            </a:r>
            <a:r>
              <a:rPr lang="en-IN" sz="3100" dirty="0" err="1"/>
              <a:t>System.out.println</a:t>
            </a:r>
            <a:r>
              <a:rPr lang="en-IN" sz="3100" dirty="0"/>
              <a:t>("An error occurred.");</a:t>
            </a:r>
            <a:endParaRPr lang="en-US" sz="3100" dirty="0"/>
          </a:p>
          <a:p>
            <a:pPr marL="0" indent="0">
              <a:buNone/>
            </a:pPr>
            <a:r>
              <a:rPr lang="en-IN" sz="3100" dirty="0"/>
              <a:t>      </a:t>
            </a:r>
            <a:r>
              <a:rPr lang="en-IN" sz="3100" dirty="0" err="1"/>
              <a:t>e.printStackTrace</a:t>
            </a:r>
            <a:r>
              <a:rPr lang="en-IN" sz="3100" dirty="0"/>
              <a:t>();</a:t>
            </a:r>
            <a:endParaRPr lang="en-US" sz="3100" dirty="0"/>
          </a:p>
          <a:p>
            <a:pPr marL="0" indent="0">
              <a:buNone/>
            </a:pPr>
            <a:r>
              <a:rPr lang="en-IN" sz="3100" dirty="0"/>
              <a:t>    }</a:t>
            </a:r>
            <a:endParaRPr lang="en-US" sz="3100" dirty="0"/>
          </a:p>
          <a:p>
            <a:pPr marL="0" indent="0">
              <a:buNone/>
            </a:pPr>
            <a:r>
              <a:rPr lang="en-IN" sz="3100" dirty="0"/>
              <a:t>  }</a:t>
            </a:r>
            <a:endParaRPr lang="en-US" sz="3100" dirty="0"/>
          </a:p>
          <a:p>
            <a:pPr marL="0" indent="0">
              <a:buNone/>
            </a:pPr>
            <a:r>
              <a:rPr lang="en-IN" sz="3100" dirty="0"/>
              <a:t>}</a:t>
            </a:r>
            <a:endParaRPr lang="en-US" sz="3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76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37" y="425806"/>
            <a:ext cx="8578543" cy="175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8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00" y="231820"/>
            <a:ext cx="9855597" cy="610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3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38" y="1277289"/>
            <a:ext cx="11047316" cy="289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4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6619" y="394910"/>
            <a:ext cx="10886941" cy="1856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IN" sz="3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 To a File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IN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following example, we use the </a:t>
            </a:r>
            <a:r>
              <a:rPr lang="en-IN" dirty="0" err="1"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FileWriter</a:t>
            </a:r>
            <a:r>
              <a:rPr lang="en-IN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class together with its </a:t>
            </a:r>
            <a:r>
              <a:rPr lang="en-IN" dirty="0"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write()</a:t>
            </a:r>
            <a:r>
              <a:rPr lang="en-IN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method to write some text to the file we created in the example above. Note that when you are done writing to the file, you should close it with the </a:t>
            </a:r>
            <a:r>
              <a:rPr lang="en-IN" dirty="0"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close()</a:t>
            </a:r>
            <a:r>
              <a:rPr lang="en-IN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method: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5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295</Words>
  <Application>Microsoft Office PowerPoint</Application>
  <PresentationFormat>Widescreen</PresentationFormat>
  <Paragraphs>144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Java File HANDLING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 File</dc:title>
  <dc:creator>Administrator</dc:creator>
  <cp:lastModifiedBy>Administrator</cp:lastModifiedBy>
  <cp:revision>7</cp:revision>
  <dcterms:created xsi:type="dcterms:W3CDTF">2023-05-18T04:29:12Z</dcterms:created>
  <dcterms:modified xsi:type="dcterms:W3CDTF">2024-03-14T02:56:52Z</dcterms:modified>
</cp:coreProperties>
</file>