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9" r:id="rId5"/>
    <p:sldId id="270" r:id="rId6"/>
    <p:sldId id="260" r:id="rId7"/>
    <p:sldId id="261" r:id="rId8"/>
    <p:sldId id="258" r:id="rId9"/>
    <p:sldId id="272" r:id="rId10"/>
    <p:sldId id="259" r:id="rId11"/>
    <p:sldId id="276" r:id="rId12"/>
    <p:sldId id="278" r:id="rId13"/>
    <p:sldId id="273" r:id="rId14"/>
    <p:sldId id="274" r:id="rId15"/>
    <p:sldId id="275" r:id="rId16"/>
    <p:sldId id="267" r:id="rId17"/>
    <p:sldId id="266" r:id="rId18"/>
  </p:sldIdLst>
  <p:sldSz cx="10080625" cy="5670550"/>
  <p:notesSz cx="6858000" cy="9144000"/>
  <p:defaultTextStyle>
    <a:defPPr>
      <a:defRPr lang="en-GB"/>
    </a:defPPr>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vl6pPr marL="2286000" lvl="5" indent="-22860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6pPr>
    <a:lvl7pPr marL="2743200" lvl="6" indent="-22860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7pPr>
    <a:lvl8pPr marL="3200400" lvl="7" indent="-22860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8pPr>
    <a:lvl9pPr marL="3657600" lvl="8" indent="-228600" algn="l" defTabSz="449580" rtl="0" eaLnBrk="1" fontAlgn="base" latinLnBrk="0" hangingPunct="1">
      <a:lnSpc>
        <a:spcPct val="93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ounded Rectangle 2048"/>
          <p:cNvSpPr/>
          <p:nvPr/>
        </p:nvSpPr>
        <p:spPr>
          <a:xfrm>
            <a:off x="0" y="0"/>
            <a:ext cx="7559675" cy="10691813"/>
          </a:xfrm>
          <a:prstGeom prst="roundRect">
            <a:avLst>
              <a:gd name="adj" fmla="val 19"/>
            </a:avLst>
          </a:prstGeom>
          <a:solidFill>
            <a:srgbClr val="FFFFFF"/>
          </a:solidFill>
          <a:ln w="9360">
            <a:noFill/>
          </a:ln>
        </p:spPr>
        <p:txBody>
          <a:bodyPr anchor="t"/>
          <a:p>
            <a:pPr lvl="0"/>
            <a:endParaRPr lang="en-US" altLang="zh-CN"/>
          </a:p>
        </p:txBody>
      </p:sp>
      <p:sp>
        <p:nvSpPr>
          <p:cNvPr id="2051" name="Slide Image Placeholder 2049"/>
          <p:cNvSpPr>
            <a:spLocks noGrp="1"/>
          </p:cNvSpPr>
          <p:nvPr>
            <p:ph type="sldImg"/>
          </p:nvPr>
        </p:nvSpPr>
        <p:spPr>
          <a:xfrm>
            <a:off x="215900" y="812800"/>
            <a:ext cx="7124700" cy="4005263"/>
          </a:xfrm>
          <a:prstGeom prst="rect">
            <a:avLst/>
          </a:prstGeom>
          <a:noFill/>
          <a:ln w="9525">
            <a:noFill/>
          </a:ln>
        </p:spPr>
      </p:sp>
      <p:sp>
        <p:nvSpPr>
          <p:cNvPr id="2052" name="Text Placeholder 2050"/>
          <p:cNvSpPr>
            <a:spLocks noGrp="1"/>
          </p:cNvSpPr>
          <p:nvPr>
            <p:ph type="body"/>
          </p:nvPr>
        </p:nvSpPr>
        <p:spPr>
          <a:xfrm>
            <a:off x="755650" y="5078413"/>
            <a:ext cx="6045200" cy="4808537"/>
          </a:xfrm>
          <a:prstGeom prst="rect">
            <a:avLst/>
          </a:prstGeom>
          <a:noFill/>
          <a:ln w="9525">
            <a:noFill/>
          </a:ln>
        </p:spPr>
        <p:txBody>
          <a:bodyPr wrap="square" lIns="0" tIns="0" rIns="0" bIns="0" anchor="t"/>
          <a:p>
            <a:pPr lvl="0"/>
            <a:endParaRPr lang="en-US"/>
          </a:p>
        </p:txBody>
      </p:sp>
      <p:sp>
        <p:nvSpPr>
          <p:cNvPr id="2" name="Header Placeholder 2051"/>
          <p:cNvSpPr>
            <a:spLocks noGrp="1"/>
          </p:cNvSpPr>
          <p:nvPr>
            <p:ph type="hdr"/>
          </p:nvPr>
        </p:nvSpPr>
        <p:spPr>
          <a:xfrm>
            <a:off x="0" y="0"/>
            <a:ext cx="3278188" cy="531813"/>
          </a:xfrm>
          <a:prstGeom prst="rect">
            <a:avLst/>
          </a:prstGeom>
          <a:noFill/>
          <a:ln w="9525">
            <a:noFill/>
          </a:ln>
        </p:spPr>
        <p:txBody>
          <a:bodyPr wrap="square" lIns="0" tIns="0" rIns="0" bIns="0" anchor="t"/>
          <a:p>
            <a:pPr lvl="0" defTabSz="449580" eaLnBrk="1" fontAlgn="base">
              <a:lnSpc>
                <a:spcPct val="93000"/>
              </a:lnSpc>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z="1400" strike="noStrike" noProof="1" dirty="0" err="1">
              <a:solidFill>
                <a:srgbClr val="000000"/>
              </a:solidFill>
              <a:latin typeface="Times New Roman" panose="02020603050405020304" pitchFamily="16" charset="0"/>
              <a:ea typeface="DejaVu Sans" charset="0"/>
              <a:cs typeface="DejaVu Sans" charset="0"/>
            </a:endParaRPr>
          </a:p>
        </p:txBody>
      </p:sp>
      <p:sp>
        <p:nvSpPr>
          <p:cNvPr id="2053" name="Date Placeholder 2052"/>
          <p:cNvSpPr>
            <a:spLocks noGrp="1"/>
          </p:cNvSpPr>
          <p:nvPr>
            <p:ph type="dt"/>
          </p:nvPr>
        </p:nvSpPr>
        <p:spPr>
          <a:xfrm>
            <a:off x="4278313" y="0"/>
            <a:ext cx="3278188" cy="531813"/>
          </a:xfrm>
          <a:prstGeom prst="rect">
            <a:avLst/>
          </a:prstGeom>
          <a:noFill/>
          <a:ln w="9525">
            <a:noFill/>
          </a:ln>
        </p:spPr>
        <p:txBody>
          <a:bodyPr wrap="square" lIns="0" tIns="0" rIns="0" bIns="0" anchor="t"/>
          <a:p>
            <a:pPr lvl="0" algn="r" defTabSz="449580" eaLnBrk="1" fontAlgn="base">
              <a:lnSpc>
                <a:spcPct val="93000"/>
              </a:lnSpc>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z="1400" strike="noStrike" noProof="1" dirty="0" err="1">
              <a:solidFill>
                <a:srgbClr val="000000"/>
              </a:solidFill>
              <a:latin typeface="Times New Roman" panose="02020603050405020304" pitchFamily="16" charset="0"/>
              <a:ea typeface="DejaVu Sans" charset="0"/>
              <a:cs typeface="DejaVu Sans" charset="0"/>
            </a:endParaRPr>
          </a:p>
        </p:txBody>
      </p:sp>
      <p:sp>
        <p:nvSpPr>
          <p:cNvPr id="2054" name="Footer Placeholder 2053"/>
          <p:cNvSpPr>
            <a:spLocks noGrp="1"/>
          </p:cNvSpPr>
          <p:nvPr>
            <p:ph type="ftr"/>
          </p:nvPr>
        </p:nvSpPr>
        <p:spPr>
          <a:xfrm>
            <a:off x="0" y="10156825"/>
            <a:ext cx="3278188" cy="531813"/>
          </a:xfrm>
          <a:prstGeom prst="rect">
            <a:avLst/>
          </a:prstGeom>
          <a:noFill/>
          <a:ln w="9525">
            <a:noFill/>
          </a:ln>
        </p:spPr>
        <p:txBody>
          <a:bodyPr wrap="square" lIns="0" tIns="0" rIns="0" bIns="0" anchor="b"/>
          <a:p>
            <a:pPr lvl="0" defTabSz="449580" eaLnBrk="1" fontAlgn="base">
              <a:lnSpc>
                <a:spcPct val="93000"/>
              </a:lnSpc>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z="1400" strike="noStrike" noProof="1" dirty="0" err="1">
              <a:solidFill>
                <a:srgbClr val="000000"/>
              </a:solidFill>
              <a:latin typeface="Times New Roman" panose="02020603050405020304" pitchFamily="16" charset="0"/>
              <a:ea typeface="DejaVu Sans" charset="0"/>
              <a:cs typeface="DejaVu Sans" charset="0"/>
            </a:endParaRPr>
          </a:p>
        </p:txBody>
      </p:sp>
      <p:sp>
        <p:nvSpPr>
          <p:cNvPr id="2055" name="Slide Number Placeholder 2054"/>
          <p:cNvSpPr>
            <a:spLocks noGrp="1"/>
          </p:cNvSpPr>
          <p:nvPr>
            <p:ph type="sldNum"/>
          </p:nvPr>
        </p:nvSpPr>
        <p:spPr>
          <a:xfrm>
            <a:off x="4278313" y="10156825"/>
            <a:ext cx="3278188" cy="531813"/>
          </a:xfrm>
          <a:prstGeom prst="rect">
            <a:avLst/>
          </a:prstGeom>
          <a:noFill/>
          <a:ln w="9525">
            <a:noFill/>
          </a:ln>
        </p:spPr>
        <p:txBody>
          <a:bodyPr wrap="square" lIns="0" tIns="0" rIns="0" bIns="0" anchor="b"/>
          <a:p>
            <a:pPr lvl="0" algn="r" defTabSz="449580" eaLnBrk="1" fontAlgn="base">
              <a:lnSpc>
                <a:spcPct val="93000"/>
              </a:lnSpc>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z="1400" strike="noStrike" noProof="1" dirty="0" err="1">
                <a:solidFill>
                  <a:srgbClr val="000000"/>
                </a:solidFill>
                <a:latin typeface="Times New Roman" panose="02020603050405020304" pitchFamily="16" charset="0"/>
                <a:ea typeface="+mn-ea"/>
                <a:cs typeface="DejaVu Sans" charset="0"/>
              </a:rPr>
            </a:fld>
            <a:endParaRPr lang="en-IN" altLang="x-none" sz="1400" strike="noStrike" noProof="1" dirty="0" err="1">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Slide Number Placeholder 1"/>
          <p:cNvSpPr/>
          <p:nvPr>
            <p:ph type="sldNum" sz="quarter"/>
          </p:nvPr>
        </p:nvSpPr>
        <p:spPr>
          <a:xfrm>
            <a:off x="4278313" y="10156825"/>
            <a:ext cx="3278187" cy="531813"/>
          </a:xfrm>
          <a:prstGeom prst="rect">
            <a:avLst/>
          </a:prstGeom>
          <a:noFill/>
          <a:ln w="9525">
            <a:noFill/>
          </a:ln>
        </p:spPr>
        <p:txBody>
          <a:bodyPr wrap="square" lIns="0" tIns="0" rIns="0" bIns="0" anchor="b"/>
          <a:p>
            <a:pPr lvl="0" algn="r" defTabSz="449580">
              <a:buClrTx/>
              <a:buSzPct val="1000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z="1400" dirty="0" err="1">
                <a:solidFill>
                  <a:srgbClr val="000000"/>
                </a:solidFill>
                <a:latin typeface="Times New Roman" panose="02020603050405020304" pitchFamily="16" charset="0"/>
              </a:rPr>
            </a:fld>
            <a:endParaRPr lang="en-IN" altLang="x-none" sz="1400" dirty="0" err="1">
              <a:solidFill>
                <a:srgbClr val="000000"/>
              </a:solidFill>
              <a:latin typeface="Times New Roman" panose="02020603050405020304" pitchFamily="16" charset="0"/>
              <a:ea typeface="DejaVu Sans" charset="0"/>
            </a:endParaRPr>
          </a:p>
        </p:txBody>
      </p:sp>
      <p:sp>
        <p:nvSpPr>
          <p:cNvPr id="4099" name="Slide Image Placeholder 7168"/>
          <p:cNvSpPr txBox="1">
            <a:spLocks noGrp="1"/>
          </p:cNvSpPr>
          <p:nvPr>
            <p:ph type="sldImg"/>
          </p:nvPr>
        </p:nvSpPr>
        <p:spPr>
          <a:xfrm>
            <a:off x="215900" y="812800"/>
            <a:ext cx="7127875" cy="4008438"/>
          </a:xfrm>
          <a:solidFill>
            <a:srgbClr val="FFFFFF"/>
          </a:solidFill>
          <a:ln>
            <a:solidFill>
              <a:srgbClr val="000000"/>
            </a:solidFill>
            <a:miter/>
          </a:ln>
        </p:spPr>
      </p:sp>
      <p:sp>
        <p:nvSpPr>
          <p:cNvPr id="4100" name="Text Placeholder 7169"/>
          <p:cNvSpPr txBox="1">
            <a:spLocks noGrp="1"/>
          </p:cNvSpPr>
          <p:nvPr>
            <p:ph type="body"/>
          </p:nvPr>
        </p:nvSpPr>
        <p:spPr>
          <a:xfrm>
            <a:off x="755650" y="5078413"/>
            <a:ext cx="6048375" cy="4811712"/>
          </a:xfrm>
        </p:spPr>
        <p:txBody>
          <a:bodyPr wrap="none" lIns="0" tIns="0" rIns="0" bIns="0" anchor="ctr"/>
          <a:p>
            <a:pPr lvl="0"/>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Slide Number Placeholder 1"/>
          <p:cNvSpPr/>
          <p:nvPr>
            <p:ph type="sldNum" sz="quarter"/>
          </p:nvPr>
        </p:nvSpPr>
        <p:spPr>
          <a:xfrm>
            <a:off x="4278313" y="10156825"/>
            <a:ext cx="3278187" cy="531813"/>
          </a:xfrm>
          <a:prstGeom prst="rect">
            <a:avLst/>
          </a:prstGeom>
          <a:noFill/>
          <a:ln w="9525">
            <a:noFill/>
          </a:ln>
        </p:spPr>
        <p:txBody>
          <a:bodyPr wrap="square" lIns="0" tIns="0" rIns="0" bIns="0" anchor="b"/>
          <a:p>
            <a:pPr lvl="0" algn="r" defTabSz="449580">
              <a:buClrTx/>
              <a:buSzPct val="1000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z="1400" dirty="0" err="1">
                <a:solidFill>
                  <a:srgbClr val="000000"/>
                </a:solidFill>
                <a:latin typeface="Times New Roman" panose="02020603050405020304" pitchFamily="16" charset="0"/>
              </a:rPr>
            </a:fld>
            <a:endParaRPr lang="en-IN" altLang="x-none" sz="1400" dirty="0" err="1">
              <a:solidFill>
                <a:srgbClr val="000000"/>
              </a:solidFill>
              <a:latin typeface="Times New Roman" panose="02020603050405020304" pitchFamily="16" charset="0"/>
              <a:ea typeface="DejaVu Sans" charset="0"/>
            </a:endParaRPr>
          </a:p>
        </p:txBody>
      </p:sp>
      <p:sp>
        <p:nvSpPr>
          <p:cNvPr id="8195" name="Slide Image Placeholder 9216"/>
          <p:cNvSpPr txBox="1">
            <a:spLocks noGrp="1"/>
          </p:cNvSpPr>
          <p:nvPr>
            <p:ph type="sldImg"/>
          </p:nvPr>
        </p:nvSpPr>
        <p:spPr>
          <a:xfrm>
            <a:off x="215900" y="812800"/>
            <a:ext cx="7126288" cy="4006850"/>
          </a:xfrm>
          <a:solidFill>
            <a:srgbClr val="FFFFFF"/>
          </a:solidFill>
          <a:ln>
            <a:solidFill>
              <a:srgbClr val="000000"/>
            </a:solidFill>
            <a:miter/>
          </a:ln>
        </p:spPr>
      </p:sp>
      <p:sp>
        <p:nvSpPr>
          <p:cNvPr id="8196" name="Text Placeholder 9217"/>
          <p:cNvSpPr txBox="1">
            <a:spLocks noGrp="1"/>
          </p:cNvSpPr>
          <p:nvPr>
            <p:ph type="body"/>
          </p:nvPr>
        </p:nvSpPr>
        <p:spPr>
          <a:xfrm>
            <a:off x="755650" y="5078413"/>
            <a:ext cx="6046788" cy="4810125"/>
          </a:xfrm>
        </p:spPr>
        <p:txBody>
          <a:bodyPr wrap="none" lIns="0" tIns="0" rIns="0" bIns="0" anchor="ctr"/>
          <a:p>
            <a:pPr lvl="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Slide Number Placeholder 1"/>
          <p:cNvSpPr/>
          <p:nvPr>
            <p:ph type="sldNum" sz="quarter"/>
          </p:nvPr>
        </p:nvSpPr>
        <p:spPr>
          <a:xfrm>
            <a:off x="4278313" y="10156825"/>
            <a:ext cx="3278187" cy="531813"/>
          </a:xfrm>
          <a:prstGeom prst="rect">
            <a:avLst/>
          </a:prstGeom>
          <a:noFill/>
          <a:ln w="9525">
            <a:noFill/>
          </a:ln>
        </p:spPr>
        <p:txBody>
          <a:bodyPr wrap="square" lIns="0" tIns="0" rIns="0" bIns="0" anchor="b"/>
          <a:p>
            <a:pPr lvl="0" algn="r" defTabSz="449580">
              <a:buClrTx/>
              <a:buSzPct val="1000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z="1400" dirty="0" err="1">
                <a:solidFill>
                  <a:srgbClr val="000000"/>
                </a:solidFill>
                <a:latin typeface="Times New Roman" panose="02020603050405020304" pitchFamily="16" charset="0"/>
              </a:rPr>
            </a:fld>
            <a:endParaRPr lang="en-IN" altLang="x-none" sz="1400" dirty="0" err="1">
              <a:solidFill>
                <a:srgbClr val="000000"/>
              </a:solidFill>
              <a:latin typeface="Times New Roman" panose="02020603050405020304" pitchFamily="16" charset="0"/>
              <a:ea typeface="DejaVu Sans" charset="0"/>
            </a:endParaRPr>
          </a:p>
        </p:txBody>
      </p:sp>
      <p:sp>
        <p:nvSpPr>
          <p:cNvPr id="10243" name="Slide Image Placeholder 10240"/>
          <p:cNvSpPr txBox="1">
            <a:spLocks noGrp="1"/>
          </p:cNvSpPr>
          <p:nvPr>
            <p:ph type="sldImg"/>
          </p:nvPr>
        </p:nvSpPr>
        <p:spPr>
          <a:xfrm>
            <a:off x="215900" y="812800"/>
            <a:ext cx="7127875" cy="4008438"/>
          </a:xfrm>
          <a:solidFill>
            <a:srgbClr val="FFFFFF"/>
          </a:solidFill>
          <a:ln>
            <a:solidFill>
              <a:srgbClr val="000000"/>
            </a:solidFill>
            <a:miter/>
          </a:ln>
        </p:spPr>
      </p:sp>
      <p:sp>
        <p:nvSpPr>
          <p:cNvPr id="10244" name="Text Placeholder 10241"/>
          <p:cNvSpPr txBox="1">
            <a:spLocks noGrp="1"/>
          </p:cNvSpPr>
          <p:nvPr>
            <p:ph type="body"/>
          </p:nvPr>
        </p:nvSpPr>
        <p:spPr>
          <a:xfrm>
            <a:off x="755650" y="5078413"/>
            <a:ext cx="6048375" cy="4811712"/>
          </a:xfrm>
        </p:spPr>
        <p:txBody>
          <a:bodyPr wrap="none" lIns="0" tIns="0" rIns="0" bIns="0" anchor="ctr"/>
          <a:p>
            <a:pPr lvl="0"/>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Image Placeholder 1"/>
          <p:cNvSpPr>
            <a:spLocks noGrp="1"/>
          </p:cNvSpPr>
          <p:nvPr>
            <p:ph type="sldImg"/>
          </p:nvPr>
        </p:nvSpPr>
        <p:spPr/>
      </p:sp>
      <p:sp>
        <p:nvSpPr>
          <p:cNvPr id="14338" name="Text Placeholder 2"/>
          <p:cNvSpPr>
            <a:spLocks noGrp="1"/>
          </p:cNvSpPr>
          <p:nvPr>
            <p:ph type="body"/>
          </p:nvPr>
        </p:nvSpPr>
        <p:spPr/>
        <p:txBody>
          <a:bodyPr wrap="square" lIns="0" tIns="0" rIns="0" bIns="0" anchor="t"/>
          <a:p>
            <a:pPr lvl="0"/>
            <a:endParaRPr lang="en-US" altLang="zh-CN"/>
          </a:p>
        </p:txBody>
      </p:sp>
      <p:sp>
        <p:nvSpPr>
          <p:cNvPr id="14339" name="Slide Number Placeholder 3"/>
          <p:cNvSpPr>
            <a:spLocks noGrp="1"/>
          </p:cNvSpPr>
          <p:nvPr>
            <p:ph type="sldNum" sz="quarter"/>
          </p:nvPr>
        </p:nvSpPr>
        <p:spPr>
          <a:xfrm>
            <a:off x="4278313" y="10156825"/>
            <a:ext cx="3278187" cy="531813"/>
          </a:xfrm>
          <a:prstGeom prst="rect">
            <a:avLst/>
          </a:prstGeom>
          <a:noFill/>
          <a:ln w="9525">
            <a:noFill/>
          </a:ln>
        </p:spPr>
        <p:txBody>
          <a:bodyPr wrap="square" lIns="0" tIns="0" rIns="0" bIns="0" anchor="b"/>
          <a:p>
            <a:pPr lvl="0" algn="r" defTabSz="449580">
              <a:buClrTx/>
              <a:buSzPct val="1000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z="1400" dirty="0" err="1">
                <a:solidFill>
                  <a:srgbClr val="000000"/>
                </a:solidFill>
                <a:latin typeface="Times New Roman" panose="02020603050405020304" pitchFamily="16" charset="0"/>
              </a:rPr>
            </a:fld>
            <a:endParaRPr lang="en-IN" altLang="x-none" sz="1400" dirty="0" err="1">
              <a:solidFill>
                <a:srgbClr val="000000"/>
              </a:solidFill>
              <a:latin typeface="Times New Roman" panose="02020603050405020304" pitchFamily="16" charset="0"/>
              <a:ea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928028"/>
            <a:ext cx="7560469" cy="1974191"/>
          </a:xfrm>
        </p:spPr>
        <p:txBody>
          <a:bodyPr anchor="b"/>
          <a:lstStyle>
            <a:lvl1pPr algn="ctr">
              <a:defRPr sz="4960"/>
            </a:lvl1pPr>
          </a:lstStyle>
          <a:p>
            <a:pPr fontAlgn="base"/>
            <a:r>
              <a:rPr lang="en-US" sz="4960" strike="noStrike" noProof="1" smtClean="0"/>
              <a:t>Click to edit Master title style</a:t>
            </a:r>
            <a:endParaRPr lang="en-US" strike="noStrike" noProof="1"/>
          </a:p>
        </p:txBody>
      </p:sp>
      <p:sp>
        <p:nvSpPr>
          <p:cNvPr id="3" name="Subtitle 2"/>
          <p:cNvSpPr>
            <a:spLocks noGrp="1"/>
          </p:cNvSpPr>
          <p:nvPr>
            <p:ph type="subTitle" idx="1"/>
          </p:nvPr>
        </p:nvSpPr>
        <p:spPr>
          <a:xfrm>
            <a:off x="1260078" y="2978352"/>
            <a:ext cx="7560469" cy="1369070"/>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en-US" sz="1985"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5" name="Footer Placeholder 4"/>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Slide Number Placeholder 5"/>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5" name="Footer Placeholder 4"/>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Slide Number Placeholder 5"/>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225425"/>
            <a:ext cx="2266950" cy="438626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03238" y="225425"/>
            <a:ext cx="6669433" cy="438626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5" name="Footer Placeholder 4"/>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Slide Number Placeholder 5"/>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5" name="Footer Placeholder 4"/>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Slide Number Placeholder 5"/>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pPr fontAlgn="base"/>
            <a:r>
              <a:rPr lang="en-US" sz="4960" strike="noStrike" noProof="1" smtClean="0"/>
              <a:t>Click to edit Master title style</a:t>
            </a:r>
            <a:endParaRPr lang="en-US" strike="noStrike" noProof="1"/>
          </a:p>
        </p:txBody>
      </p:sp>
      <p:sp>
        <p:nvSpPr>
          <p:cNvPr id="3" name="Text Placeholder 2"/>
          <p:cNvSpPr>
            <a:spLocks noGrp="1"/>
          </p:cNvSpPr>
          <p:nvPr>
            <p:ph type="body" idx="1"/>
          </p:nvPr>
        </p:nvSpPr>
        <p:spPr>
          <a:xfrm>
            <a:off x="687793" y="3794806"/>
            <a:ext cx="8694539" cy="1240432"/>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en-US" sz="1985"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5" name="Footer Placeholder 4"/>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Slide Number Placeholder 5"/>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03238" y="1327150"/>
            <a:ext cx="4443222" cy="32845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127816" y="1327150"/>
            <a:ext cx="4443222" cy="32845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Footer Placeholder 5"/>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7" name="Slide Number Placeholder 6"/>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301904"/>
            <a:ext cx="8694539" cy="1096044"/>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94356" y="1390073"/>
            <a:ext cx="426457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94356" y="2071326"/>
            <a:ext cx="4264576"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5103316" y="1390073"/>
            <a:ext cx="4285579"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en-US" sz="1985"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5103316" y="2071326"/>
            <a:ext cx="4285579" cy="304660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8" name="Footer Placeholder 7"/>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9" name="Slide Number Placeholder 8"/>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4" name="Footer Placeholder 3"/>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5" name="Slide Number Placeholder 4"/>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3" name="Footer Placeholder 2"/>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4" name="Slide Number Placeholder 3"/>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Content Placeholder 2"/>
          <p:cNvSpPr>
            <a:spLocks noGrp="1"/>
          </p:cNvSpPr>
          <p:nvPr>
            <p:ph idx="1"/>
          </p:nvPr>
        </p:nvSpPr>
        <p:spPr>
          <a:xfrm>
            <a:off x="4285579"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en-US" sz="2645" strike="noStrike" noProof="1" smtClean="0"/>
              <a:t>Click to edit Master text styles</a:t>
            </a:r>
            <a:endParaRPr lang="en-US" strike="noStrike" noProof="1" smtClean="0"/>
          </a:p>
          <a:p>
            <a:pPr lvl="1" fontAlgn="base"/>
            <a:r>
              <a:rPr lang="en-US" sz="2315" strike="noStrike" noProof="1" smtClean="0"/>
              <a:t>Second level</a:t>
            </a:r>
            <a:endParaRPr lang="en-US" strike="noStrike" noProof="1" smtClean="0"/>
          </a:p>
          <a:p>
            <a:pPr lvl="2" fontAlgn="base"/>
            <a:r>
              <a:rPr lang="en-US" sz="1985" strike="noStrike" noProof="1" smtClean="0"/>
              <a:t>Third level</a:t>
            </a:r>
            <a:endParaRPr lang="en-US" strike="noStrike" noProof="1" smtClean="0"/>
          </a:p>
          <a:p>
            <a:pPr lvl="3" fontAlgn="base"/>
            <a:r>
              <a:rPr lang="en-US" sz="1655" strike="noStrike" noProof="1" smtClean="0"/>
              <a:t>Fourth level</a:t>
            </a:r>
            <a:endParaRPr lang="en-US" strike="noStrike" noProof="1" smtClean="0"/>
          </a:p>
          <a:p>
            <a:pPr lvl="4" fontAlgn="base"/>
            <a:r>
              <a:rPr lang="en-US" sz="1655" strike="noStrike" noProof="1" smtClean="0"/>
              <a:t>Fifth level</a:t>
            </a:r>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Footer Placeholder 5"/>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7" name="Slide Number Placeholder 6"/>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378037"/>
            <a:ext cx="3251264" cy="1323128"/>
          </a:xfrm>
        </p:spPr>
        <p:txBody>
          <a:bodyPr anchor="b"/>
          <a:lstStyle>
            <a:lvl1pPr>
              <a:defRPr sz="2645"/>
            </a:lvl1pPr>
          </a:lstStyle>
          <a:p>
            <a:pPr fontAlgn="base"/>
            <a:r>
              <a:rPr lang="en-US" sz="2645" strike="noStrike" noProof="1" smtClean="0"/>
              <a:t>Click to edit Master title style</a:t>
            </a:r>
            <a:endParaRPr lang="en-US" strike="noStrike" noProof="1"/>
          </a:p>
        </p:txBody>
      </p:sp>
      <p:sp>
        <p:nvSpPr>
          <p:cNvPr id="3" name="Picture Placeholder 2"/>
          <p:cNvSpPr>
            <a:spLocks noGrp="1"/>
          </p:cNvSpPr>
          <p:nvPr>
            <p:ph type="pic" idx="1"/>
          </p:nvPr>
        </p:nvSpPr>
        <p:spPr>
          <a:xfrm>
            <a:off x="4285579" y="816454"/>
            <a:ext cx="5103316" cy="402976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en-US" strike="noStrike" noProof="1"/>
          </a:p>
        </p:txBody>
      </p:sp>
      <p:sp>
        <p:nvSpPr>
          <p:cNvPr id="4" name="Text Placeholder 3"/>
          <p:cNvSpPr>
            <a:spLocks noGrp="1"/>
          </p:cNvSpPr>
          <p:nvPr>
            <p:ph type="body" sz="half" idx="2"/>
          </p:nvPr>
        </p:nvSpPr>
        <p:spPr>
          <a:xfrm>
            <a:off x="694356" y="1701165"/>
            <a:ext cx="3251264"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en-US" sz="1325"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6" name="Footer Placeholder 5"/>
          <p:cNvSpPr>
            <a:spLocks noGrp="1"/>
          </p:cNvSpPr>
          <p:nvPr>
            <p:ph type="ftr" idx="11"/>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7" name="Slide Number Placeholder 6"/>
          <p:cNvSpPr>
            <a:spLocks noGrp="1"/>
          </p:cNvSpPr>
          <p:nvPr>
            <p:ph type="sldNum" idx="12"/>
          </p:nvPr>
        </p:nvSpPr>
        <p:spPr/>
        <p:txBody>
          <a:bodyPr/>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Title 1024"/>
          <p:cNvSpPr>
            <a:spLocks noGrp="1"/>
          </p:cNvSpPr>
          <p:nvPr>
            <p:ph type="title"/>
          </p:nvPr>
        </p:nvSpPr>
        <p:spPr>
          <a:xfrm>
            <a:off x="503238" y="225425"/>
            <a:ext cx="9067800" cy="942975"/>
          </a:xfrm>
          <a:prstGeom prst="rect">
            <a:avLst/>
          </a:prstGeom>
          <a:noFill/>
          <a:ln w="9525">
            <a:noFill/>
          </a:ln>
        </p:spPr>
        <p:txBody>
          <a:bodyPr wrap="square" lIns="0" tIns="0" rIns="0" bIns="0" anchor="ctr"/>
          <a:p>
            <a:pPr lvl="0"/>
            <a:r>
              <a:rPr lang="en-US" dirty="0"/>
              <a:t>Click to edit the title text format</a:t>
            </a:r>
            <a:endParaRPr lang="en-US" dirty="0"/>
          </a:p>
        </p:txBody>
      </p:sp>
      <p:sp>
        <p:nvSpPr>
          <p:cNvPr id="1027" name="Text Placeholder 1025"/>
          <p:cNvSpPr>
            <a:spLocks noGrp="1"/>
          </p:cNvSpPr>
          <p:nvPr>
            <p:ph type="body"/>
          </p:nvPr>
        </p:nvSpPr>
        <p:spPr>
          <a:xfrm>
            <a:off x="503238" y="1327150"/>
            <a:ext cx="9067800" cy="3284538"/>
          </a:xfrm>
          <a:prstGeom prst="rect">
            <a:avLst/>
          </a:prstGeom>
          <a:noFill/>
          <a:ln w="9525">
            <a:noFill/>
          </a:ln>
        </p:spPr>
        <p:txBody>
          <a:bodyPr wrap="square" lIns="0" tIns="28440" rIns="0" bIns="0" anchor="t"/>
          <a:p>
            <a:pPr lvl="0"/>
            <a:r>
              <a:rPr lang="en-US" dirty="0"/>
              <a:t>Click to edit the outline text format</a:t>
            </a:r>
            <a:endParaRPr lang="en-US" dirty="0"/>
          </a:p>
          <a:p>
            <a:pPr lvl="1" indent="-285750"/>
            <a:r>
              <a:rPr lang="en-US" dirty="0"/>
              <a:t>Second Outline Level</a:t>
            </a:r>
            <a:endParaRPr lang="en-US" dirty="0"/>
          </a:p>
          <a:p>
            <a:pPr lvl="2" indent="-228600"/>
            <a:r>
              <a:rPr lang="en-US" dirty="0"/>
              <a:t>Third Outline Level</a:t>
            </a:r>
            <a:endParaRPr lang="en-US" dirty="0"/>
          </a:p>
          <a:p>
            <a:pPr lvl="3" indent="-228600"/>
            <a:r>
              <a:rPr lang="en-US" dirty="0"/>
              <a:t>Fourth Outline Level</a:t>
            </a:r>
            <a:endParaRPr lang="en-US" dirty="0"/>
          </a:p>
          <a:p>
            <a:pPr lvl="4" indent="-228600"/>
            <a:r>
              <a:rPr lang="en-US" dirty="0"/>
              <a:t>Fifth Outline Level</a:t>
            </a:r>
            <a:endParaRPr lang="en-US" dirty="0"/>
          </a:p>
          <a:p>
            <a:pPr lvl="4" indent="-228600"/>
            <a:r>
              <a:rPr lang="en-US" dirty="0"/>
              <a:t>Sixth Outline Level</a:t>
            </a:r>
            <a:endParaRPr lang="en-US" dirty="0"/>
          </a:p>
          <a:p>
            <a:pPr lvl="4" indent="-228600"/>
            <a:r>
              <a:rPr lang="en-US" dirty="0"/>
              <a:t>Seventh Outline Level</a:t>
            </a:r>
            <a:endParaRPr lang="en-US" dirty="0"/>
          </a:p>
        </p:txBody>
      </p:sp>
      <p:sp>
        <p:nvSpPr>
          <p:cNvPr id="2" name="Date Placeholder 1026"/>
          <p:cNvSpPr>
            <a:spLocks noGrp="1"/>
          </p:cNvSpPr>
          <p:nvPr>
            <p:ph type="dt"/>
          </p:nvPr>
        </p:nvSpPr>
        <p:spPr>
          <a:xfrm>
            <a:off x="503238" y="5165725"/>
            <a:ext cx="2344738" cy="387350"/>
          </a:xfrm>
          <a:prstGeom prst="rect">
            <a:avLst/>
          </a:prstGeom>
          <a:noFill/>
          <a:ln w="9525">
            <a:noFill/>
          </a:ln>
        </p:spPr>
        <p:txBody>
          <a:bodyPr wrap="square" lIns="0" tIns="0" rIns="0" bIns="0" anchor="t"/>
          <a:lstStyle>
            <a:lvl1pPr>
              <a:buFontTx/>
              <a:defRPr sz="1400">
                <a:solidFill>
                  <a:srgbClr val="000000"/>
                </a:solidFill>
                <a:latin typeface="Times New Roman" panose="02020603050405020304" pitchFamily="16" charset="0"/>
              </a:defRPr>
            </a:lvl1pPr>
          </a:lstStyle>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1028" name="Footer Placeholder 1027"/>
          <p:cNvSpPr>
            <a:spLocks noGrp="1"/>
          </p:cNvSpPr>
          <p:nvPr>
            <p:ph type="ftr"/>
          </p:nvPr>
        </p:nvSpPr>
        <p:spPr>
          <a:xfrm>
            <a:off x="3448050" y="5165725"/>
            <a:ext cx="3192463" cy="387350"/>
          </a:xfrm>
          <a:prstGeom prst="rect">
            <a:avLst/>
          </a:prstGeom>
          <a:noFill/>
          <a:ln w="9525">
            <a:noFill/>
          </a:ln>
        </p:spPr>
        <p:txBody>
          <a:bodyPr wrap="square" lIns="0" tIns="0" rIns="0" bIns="0" anchor="t"/>
          <a:lstStyle>
            <a:lvl1pPr algn="ctr">
              <a:buFontTx/>
              <a:defRPr sz="1400">
                <a:solidFill>
                  <a:srgbClr val="000000"/>
                </a:solidFill>
                <a:latin typeface="Times New Roman" panose="02020603050405020304" pitchFamily="16" charset="0"/>
              </a:defRPr>
            </a:lvl1pPr>
          </a:lstStyle>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IN" altLang="x-none" strike="noStrike" noProof="1" dirty="0" err="1">
              <a:cs typeface="DejaVu Sans" charset="0"/>
            </a:endParaRPr>
          </a:p>
        </p:txBody>
      </p:sp>
      <p:sp>
        <p:nvSpPr>
          <p:cNvPr id="1029" name="Slide Number Placeholder 1028"/>
          <p:cNvSpPr>
            <a:spLocks noGrp="1"/>
          </p:cNvSpPr>
          <p:nvPr>
            <p:ph type="sldNum"/>
          </p:nvPr>
        </p:nvSpPr>
        <p:spPr>
          <a:xfrm>
            <a:off x="7227888" y="5165725"/>
            <a:ext cx="2344738" cy="387350"/>
          </a:xfrm>
          <a:prstGeom prst="rect">
            <a:avLst/>
          </a:prstGeom>
          <a:noFill/>
          <a:ln w="9525">
            <a:noFill/>
          </a:ln>
        </p:spPr>
        <p:txBody>
          <a:bodyPr wrap="square" lIns="0" tIns="0" rIns="0" bIns="0" anchor="t"/>
          <a:lstStyle>
            <a:lvl1pPr algn="r">
              <a:buFontTx/>
              <a:defRPr sz="1400">
                <a:solidFill>
                  <a:srgbClr val="000000"/>
                </a:solidFill>
                <a:latin typeface="Times New Roman" panose="02020603050405020304" pitchFamily="16" charset="0"/>
              </a:defRPr>
            </a:lvl1pPr>
          </a:lstStyle>
          <a:p>
            <a:pPr lvl="0" defTabSz="449580" eaLnBrk="1" fontAlgn="base">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fld id="{9A0DB2DC-4C9A-4742-B13C-FB6460FD3503}" type="slidenum">
              <a:rPr lang="en-IN" altLang="x-none" strike="noStrike" noProof="1" dirty="0" err="1">
                <a:latin typeface="Times New Roman" panose="02020603050405020304" pitchFamily="16" charset="0"/>
                <a:ea typeface="+mn-ea"/>
                <a:cs typeface="DejaVu Sans" charset="0"/>
              </a:rPr>
            </a:fld>
            <a:endParaRPr lang="en-IN" altLang="x-none" strike="noStrike" noProof="1" dirty="0" err="1">
              <a:cs typeface="DejaVu San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mj-lt"/>
          <a:ea typeface="+mj-ea"/>
          <a:cs typeface="+mj-cs"/>
        </a:defRPr>
      </a:lvl1pPr>
      <a:lvl2pPr marL="742950" lvl="1" indent="-28575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charset="0"/>
          <a:cs typeface="+mj-cs"/>
        </a:defRPr>
      </a:lvl2pPr>
      <a:lvl3pPr marL="1143000" lvl="2" indent="-22860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charset="0"/>
          <a:cs typeface="+mj-cs"/>
        </a:defRPr>
      </a:lvl3pPr>
      <a:lvl4pPr marL="1600200" lvl="3" indent="-22860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charset="0"/>
          <a:cs typeface="+mj-cs"/>
        </a:defRPr>
      </a:lvl4pPr>
      <a:lvl5pPr marL="2057400" lvl="4" indent="-228600" algn="ctr"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charset="0"/>
          <a:cs typeface="+mj-cs"/>
        </a:defRPr>
      </a:lvl5pPr>
    </p:titleStyle>
    <p:bodyStyle>
      <a:lvl1pPr marL="342900" lvl="0" indent="-342900" algn="l" defTabSz="449580" rtl="0" eaLnBrk="1" fontAlgn="base" latinLnBrk="0" hangingPunct="0">
        <a:lnSpc>
          <a:spcPct val="93000"/>
        </a:lnSpc>
        <a:spcBef>
          <a:spcPts val="1425"/>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49580" rtl="0" eaLnBrk="1" fontAlgn="base" latinLnBrk="0" hangingPunct="0">
        <a:lnSpc>
          <a:spcPct val="93000"/>
        </a:lnSpc>
        <a:spcBef>
          <a:spcPts val="114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Noto Sans CJK SC" charset="0"/>
          <a:cs typeface="+mn-cs"/>
        </a:defRPr>
      </a:lvl2pPr>
      <a:lvl3pPr marL="1143000" lvl="2" indent="-228600" algn="l" defTabSz="449580" rtl="0" eaLnBrk="1" fontAlgn="base" latinLnBrk="0" hangingPunct="0">
        <a:lnSpc>
          <a:spcPct val="93000"/>
        </a:lnSpc>
        <a:spcBef>
          <a:spcPts val="85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Noto Sans CJK SC" charset="0"/>
          <a:cs typeface="+mn-cs"/>
        </a:defRPr>
      </a:lvl3pPr>
      <a:lvl4pPr marL="1600200" lvl="3" indent="-228600" algn="l" defTabSz="449580" rtl="0" eaLnBrk="1" fontAlgn="base" latinLnBrk="0" hangingPunct="0">
        <a:lnSpc>
          <a:spcPct val="93000"/>
        </a:lnSpc>
        <a:spcBef>
          <a:spcPts val="575"/>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charset="0"/>
          <a:cs typeface="+mn-cs"/>
        </a:defRPr>
      </a:lvl4pPr>
      <a:lvl5pPr marL="2057400" lvl="4" indent="-228600" algn="l" defTabSz="449580" rtl="0" eaLnBrk="1" fontAlgn="base" latinLnBrk="0" hangingPunct="0">
        <a:lnSpc>
          <a:spcPct val="93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charset="0"/>
          <a:cs typeface="+mn-cs"/>
        </a:defRPr>
      </a:lvl5pPr>
      <a:lvl6pPr marL="2514600" lvl="5" indent="-228600" algn="l" defTabSz="449580" rtl="0" eaLnBrk="1" fontAlgn="base" latinLnBrk="0" hangingPunct="0">
        <a:lnSpc>
          <a:spcPct val="93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charset="0"/>
          <a:cs typeface="+mn-cs"/>
        </a:defRPr>
      </a:lvl6pPr>
      <a:lvl7pPr marL="2971800" lvl="6" indent="-228600" algn="l" defTabSz="449580" rtl="0" eaLnBrk="1" fontAlgn="base" latinLnBrk="0" hangingPunct="0">
        <a:lnSpc>
          <a:spcPct val="93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charset="0"/>
          <a:cs typeface="+mn-cs"/>
        </a:defRPr>
      </a:lvl7pPr>
      <a:lvl8pPr marL="3429000" lvl="7" indent="-228600" algn="l" defTabSz="449580" rtl="0" eaLnBrk="1" fontAlgn="base" latinLnBrk="0" hangingPunct="0">
        <a:lnSpc>
          <a:spcPct val="93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charset="0"/>
          <a:cs typeface="+mn-cs"/>
        </a:defRPr>
      </a:lvl8pPr>
      <a:lvl9pPr marL="3886200" lvl="8" indent="-228600" algn="l" defTabSz="449580" rtl="0" eaLnBrk="1" fontAlgn="base" latinLnBrk="0" hangingPunct="0">
        <a:lnSpc>
          <a:spcPct val="93000"/>
        </a:lnSpc>
        <a:spcBef>
          <a:spcPts val="29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charset="0"/>
          <a:cs typeface="+mn-cs"/>
        </a:defRPr>
      </a:lvl9pPr>
    </p:bodyStyle>
    <p:otherStyle>
      <a:lvl1pPr marL="0" lvl="0" indent="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2pPr>
      <a:lvl3pPr marL="1143000" lvl="2" indent="-22860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3pPr>
      <a:lvl4pPr marL="1600200" lvl="3" indent="-22860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4pPr>
      <a:lvl5pPr marL="2057400" lvl="4" indent="-22860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5pPr>
      <a:lvl6pPr marL="2286000" lvl="5" indent="-22860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6pPr>
      <a:lvl7pPr marL="2743200" lvl="6" indent="-22860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7pPr>
      <a:lvl8pPr marL="3200400" lvl="7" indent="-22860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8pPr>
      <a:lvl9pPr marL="3657600" lvl="8" indent="-228600" algn="l" defTabSz="44958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charset="0"/>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Title 3072"/>
          <p:cNvSpPr>
            <a:spLocks noGrp="1"/>
          </p:cNvSpPr>
          <p:nvPr>
            <p:ph type="ctrTitle"/>
          </p:nvPr>
        </p:nvSpPr>
        <p:spPr>
          <a:xfrm>
            <a:off x="503238" y="936625"/>
            <a:ext cx="9070975" cy="1250950"/>
          </a:xfrm>
        </p:spPr>
        <p:txBody>
          <a:bodyPr wrap="square" lIns="0" tIns="39240" rIns="0" bIns="0" anchor="ctr"/>
          <a:p>
            <a:pPr defTabSz="449580">
              <a:buClrTx/>
              <a:buSzPct val="100000"/>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r>
              <a:rPr lang="en-IN" altLang="x-none" sz="4400" kern="1200" baseline="0" dirty="0" err="1">
                <a:solidFill>
                  <a:srgbClr val="21409A"/>
                </a:solidFill>
                <a:latin typeface="Times New Roman" panose="02020603050405020304" pitchFamily="16" charset="0"/>
                <a:ea typeface="+mj-ea"/>
                <a:cs typeface="+mj-cs"/>
              </a:rPr>
              <a:t>Euler Paths and It’s</a:t>
            </a:r>
            <a:br>
              <a:rPr lang="en-IN" altLang="x-none" sz="4400" kern="1200" baseline="0" dirty="0" err="1">
                <a:solidFill>
                  <a:srgbClr val="21409A"/>
                </a:solidFill>
                <a:latin typeface="Times New Roman" panose="02020603050405020304" pitchFamily="16" charset="0"/>
                <a:ea typeface="+mj-ea"/>
                <a:cs typeface="+mj-cs"/>
              </a:rPr>
            </a:br>
            <a:r>
              <a:rPr lang="en-IN" altLang="x-none" sz="4400" kern="1200" baseline="0" dirty="0" err="1">
                <a:solidFill>
                  <a:srgbClr val="21409A"/>
                </a:solidFill>
                <a:latin typeface="Times New Roman" panose="02020603050405020304" pitchFamily="16" charset="0"/>
                <a:ea typeface="+mj-ea"/>
                <a:cs typeface="+mj-cs"/>
              </a:rPr>
              <a:t>Application</a:t>
            </a:r>
            <a:endParaRPr lang="en-IN" altLang="x-none" sz="4400" kern="1200" baseline="0" dirty="0" err="1">
              <a:solidFill>
                <a:srgbClr val="21409A"/>
              </a:solidFill>
              <a:latin typeface="Times New Roman" panose="02020603050405020304" pitchFamily="16" charset="0"/>
              <a:ea typeface="+mj-ea"/>
              <a:cs typeface="+mj-cs"/>
            </a:endParaRPr>
          </a:p>
        </p:txBody>
      </p:sp>
      <p:sp>
        <p:nvSpPr>
          <p:cNvPr id="3075" name="Text Box 3073"/>
          <p:cNvSpPr txBox="1"/>
          <p:nvPr/>
        </p:nvSpPr>
        <p:spPr>
          <a:xfrm>
            <a:off x="5935663" y="3600450"/>
            <a:ext cx="3424237" cy="1223963"/>
          </a:xfrm>
          <a:prstGeom prst="rect">
            <a:avLst/>
          </a:prstGeom>
          <a:noFill/>
          <a:ln w="9525">
            <a:noFill/>
          </a:ln>
        </p:spPr>
        <p:txBody>
          <a:bodyPr wrap="square" lIns="90000" tIns="62640" rIns="90000" bIns="45000" anchor="t"/>
          <a:p>
            <a:pPr algn="r" defTabSz="449580" hangingPunct="0">
              <a:buClrTx/>
              <a:buSzPct val="100000"/>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x-none" sz="2000" b="1" dirty="0" err="1">
                <a:solidFill>
                  <a:srgbClr val="000000"/>
                </a:solidFill>
                <a:latin typeface="Times New Roman" panose="02020603050405020304" pitchFamily="16" charset="0"/>
              </a:rPr>
              <a:t>Submitted By:</a:t>
            </a:r>
            <a:endParaRPr lang="en-IN" altLang="x-none" sz="2000" b="1" dirty="0" err="1">
              <a:solidFill>
                <a:srgbClr val="000000"/>
              </a:solidFill>
              <a:latin typeface="Times New Roman" panose="02020603050405020304" pitchFamily="16" charset="0"/>
            </a:endParaRPr>
          </a:p>
          <a:p>
            <a:pPr algn="r" defTabSz="449580" hangingPunct="0">
              <a:buClrTx/>
              <a:buSzPct val="100000"/>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x-none" sz="2000" dirty="0" err="1">
                <a:solidFill>
                  <a:srgbClr val="000000"/>
                </a:solidFill>
                <a:latin typeface="Times New Roman" panose="02020603050405020304" pitchFamily="16" charset="0"/>
              </a:rPr>
              <a:t>Ritik Pansuriya(18IT237)</a:t>
            </a:r>
            <a:endParaRPr lang="en-IN" altLang="x-none" sz="2000" dirty="0" err="1">
              <a:solidFill>
                <a:srgbClr val="000000"/>
              </a:solidFill>
              <a:latin typeface="Times New Roman" panose="02020603050405020304" pitchFamily="16" charset="0"/>
            </a:endParaRPr>
          </a:p>
          <a:p>
            <a:pPr algn="r" defTabSz="449580" hangingPunct="0">
              <a:buClrTx/>
              <a:buSzPct val="100000"/>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IN" altLang="x-none" sz="2000" dirty="0" err="1">
                <a:solidFill>
                  <a:srgbClr val="000000"/>
                </a:solidFill>
                <a:latin typeface="Times New Roman" panose="02020603050405020304" pitchFamily="16" charset="0"/>
              </a:rPr>
              <a:t>Karthik R(18IT235)</a:t>
            </a:r>
            <a:endParaRPr lang="en-IN" altLang="x-none" sz="2000" dirty="0" err="1">
              <a:solidFill>
                <a:srgbClr val="000000"/>
              </a:solidFill>
              <a:latin typeface="Times New Roman" panose="02020603050405020304" pitchFamily="16" charset="0"/>
            </a:endParaRPr>
          </a:p>
          <a:p>
            <a:pPr algn="r" defTabSz="449580" hangingPunct="0">
              <a:buClrTx/>
              <a:buSzPct val="100000"/>
              <a:buFontTx/>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en-IN" sz="2000" dirty="0" err="1">
                <a:solidFill>
                  <a:srgbClr val="000000"/>
                </a:solidFill>
                <a:latin typeface="Times New Roman" panose="02020603050405020304" pitchFamily="16" charset="0"/>
              </a:rPr>
              <a:t>Rohit Kumar Sahu(18IT138)</a:t>
            </a:r>
            <a:endParaRPr lang="en-US" altLang="en-IN" sz="2000" dirty="0" err="1">
              <a:solidFill>
                <a:srgbClr val="000000"/>
              </a:solidFill>
              <a:latin typeface="Times New Roman" panose="02020603050405020304" pitchFamily="16"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555" y="274320"/>
            <a:ext cx="9067800" cy="1165860"/>
          </a:xfrm>
        </p:spPr>
        <p:txBody>
          <a:bodyPr/>
          <a:p>
            <a:r>
              <a:rPr lang="en-IN" altLang="en-US">
                <a:latin typeface="Times New Roman" panose="02020603050405020304" pitchFamily="16" charset="0"/>
                <a:cs typeface="Times New Roman" panose="02020603050405020304" pitchFamily="16" charset="0"/>
                <a:sym typeface="+mn-ea"/>
              </a:rPr>
              <a:t>Euler graph of </a:t>
            </a:r>
            <a:r>
              <a:rPr lang="en-US" altLang="en-IN">
                <a:latin typeface="Times New Roman" panose="02020603050405020304" pitchFamily="16" charset="0"/>
                <a:cs typeface="Times New Roman" panose="02020603050405020304" pitchFamily="16" charset="0"/>
                <a:sym typeface="+mn-ea"/>
              </a:rPr>
              <a:t>NITK</a:t>
            </a:r>
            <a:r>
              <a:rPr lang="en-IN" altLang="en-US">
                <a:latin typeface="Times New Roman" panose="02020603050405020304" pitchFamily="16" charset="0"/>
                <a:cs typeface="Times New Roman" panose="02020603050405020304" pitchFamily="16" charset="0"/>
                <a:sym typeface="+mn-ea"/>
              </a:rPr>
              <a:t> map</a:t>
            </a:r>
            <a:br>
              <a:rPr lang="en-IN" altLang="en-US"/>
            </a:br>
            <a:endParaRPr lang="en-US"/>
          </a:p>
        </p:txBody>
      </p:sp>
      <p:sp>
        <p:nvSpPr>
          <p:cNvPr id="3" name="Content Placeholder 2"/>
          <p:cNvSpPr>
            <a:spLocks noGrp="1"/>
          </p:cNvSpPr>
          <p:nvPr>
            <p:ph sz="half" idx="1"/>
          </p:nvPr>
        </p:nvSpPr>
        <p:spPr>
          <a:xfrm>
            <a:off x="971550" y="1226185"/>
            <a:ext cx="8599805" cy="721360"/>
          </a:xfrm>
        </p:spPr>
        <p:txBody>
          <a:bodyPr/>
          <a:p>
            <a:pPr algn="just">
              <a:buFont typeface="Arial" panose="020B0604020202020204" pitchFamily="34" charset="0"/>
              <a:buChar char="•"/>
            </a:pPr>
            <a:r>
              <a:rPr lang="en-US" sz="2000">
                <a:latin typeface="Times New Roman" panose="02020603050405020304" pitchFamily="16" charset="0"/>
                <a:ea typeface="Yu Gothic Light" panose="020B0300000000000000" charset="-128"/>
                <a:cs typeface="Times New Roman" panose="02020603050405020304" pitchFamily="16" charset="0"/>
              </a:rPr>
              <a:t>Map of NITK in Euler format having the representation of graph with numbered vertices and showing the edges between them</a:t>
            </a:r>
            <a:r>
              <a:rPr lang="en-IN" altLang="en-US" sz="2000">
                <a:latin typeface="Times New Roman" panose="02020603050405020304" pitchFamily="16" charset="0"/>
                <a:ea typeface="Yu Gothic Light" panose="020B0300000000000000" charset="-128"/>
                <a:cs typeface="Times New Roman" panose="02020603050405020304" pitchFamily="16" charset="0"/>
              </a:rPr>
              <a:t>.</a:t>
            </a:r>
            <a:endParaRPr lang="en-IN" altLang="en-US" sz="2000">
              <a:latin typeface="Times New Roman" panose="02020603050405020304" pitchFamily="16" charset="0"/>
              <a:ea typeface="Yu Gothic Light" panose="020B0300000000000000" charset="-128"/>
              <a:cs typeface="Times New Roman" panose="02020603050405020304" pitchFamily="16" charset="0"/>
            </a:endParaRPr>
          </a:p>
        </p:txBody>
      </p:sp>
      <p:pic>
        <p:nvPicPr>
          <p:cNvPr id="5" name="Content Placeholder 3" descr="IMG_20191101_223611"/>
          <p:cNvPicPr>
            <a:picLocks noChangeAspect="1"/>
          </p:cNvPicPr>
          <p:nvPr>
            <p:ph sz="half" idx="2"/>
          </p:nvPr>
        </p:nvPicPr>
        <p:blipFill>
          <a:blip r:embed="rId1"/>
          <a:stretch>
            <a:fillRect/>
          </a:stretch>
        </p:blipFill>
        <p:spPr>
          <a:xfrm>
            <a:off x="1680210" y="2047240"/>
            <a:ext cx="7181850" cy="291909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6" charset="0"/>
                <a:cs typeface="Times New Roman" panose="02020603050405020304" pitchFamily="16" charset="0"/>
              </a:rPr>
              <a:t>Advantage</a:t>
            </a:r>
            <a:r>
              <a:rPr lang="en-US" altLang="en-IN">
                <a:latin typeface="Times New Roman" panose="02020603050405020304" pitchFamily="16" charset="0"/>
                <a:cs typeface="Times New Roman" panose="02020603050405020304" pitchFamily="16" charset="0"/>
              </a:rPr>
              <a:t>s</a:t>
            </a:r>
            <a:endParaRPr lang="en-US" altLang="en-IN">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p>
            <a:pPr marL="0" indent="0" algn="just">
              <a:buFont typeface="Arial" panose="020B0604020202020204" pitchFamily="34" charset="0"/>
            </a:pPr>
            <a:r>
              <a:rPr lang="en-US" sz="2000">
                <a:latin typeface="Times New Roman" panose="02020603050405020304" pitchFamily="16" charset="0"/>
                <a:cs typeface="Times New Roman" panose="02020603050405020304" pitchFamily="16" charset="0"/>
              </a:rPr>
              <a:t>There are many advantages of this algorithm</a:t>
            </a:r>
            <a:r>
              <a:rPr lang="en-IN" altLang="en-US" sz="2000">
                <a:latin typeface="Times New Roman" panose="02020603050405020304" pitchFamily="16" charset="0"/>
                <a:cs typeface="Times New Roman" panose="02020603050405020304" pitchFamily="16" charset="0"/>
              </a:rPr>
              <a:t>,</a:t>
            </a:r>
            <a:endParaRPr lang="en-IN" altLang="en-US" sz="2000">
              <a:latin typeface="Times New Roman" panose="02020603050405020304" pitchFamily="16" charset="0"/>
              <a:cs typeface="Times New Roman" panose="02020603050405020304" pitchFamily="16" charset="0"/>
            </a:endParaRPr>
          </a:p>
          <a:p>
            <a:pPr marL="0" indent="0"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First is Fleury's algorithm is very important in allowing us to be able to construct an Eulerian path given an Eulerian graph G.</a:t>
            </a:r>
            <a:endParaRPr lang="en-US" sz="2000">
              <a:latin typeface="Times New Roman" panose="02020603050405020304" pitchFamily="16" charset="0"/>
              <a:cs typeface="Times New Roman" panose="02020603050405020304" pitchFamily="16" charset="0"/>
            </a:endParaRPr>
          </a:p>
          <a:p>
            <a:pPr marL="0" indent="0"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 Also this algorithm is completely optimal enough for all possible cases. </a:t>
            </a:r>
            <a:endParaRPr lang="en-US" sz="2000">
              <a:latin typeface="Times New Roman" panose="02020603050405020304" pitchFamily="16" charset="0"/>
              <a:cs typeface="Times New Roman" panose="02020603050405020304" pitchFamily="16" charset="0"/>
            </a:endParaRPr>
          </a:p>
          <a:p>
            <a:pPr marL="0" indent="0"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Efficiency takes into account the number of calculations needed to run the algorithm as the size of the problem grows. An algorithm is considered efficient in run time grows at roughly the same speed as the size of the graph increases.</a:t>
            </a:r>
            <a:r>
              <a:rPr lang="en-IN" altLang="en-US" sz="2000">
                <a:latin typeface="Times New Roman" panose="02020603050405020304" pitchFamily="16" charset="0"/>
                <a:cs typeface="Times New Roman" panose="02020603050405020304" pitchFamily="16" charset="0"/>
              </a:rPr>
              <a:t>This algorithm is efficient even for a large number of input vertices.</a:t>
            </a:r>
            <a:endParaRPr lang="en-IN" altLang="en-US" sz="2000">
              <a:latin typeface="Times New Roman" panose="02020603050405020304" pitchFamily="16" charset="0"/>
              <a:cs typeface="Times New Roman" panose="02020603050405020304" pitchFamily="1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IN">
                <a:latin typeface="Times New Roman" panose="02020603050405020304" pitchFamily="16" charset="0"/>
                <a:cs typeface="Times New Roman" panose="02020603050405020304" pitchFamily="16" charset="0"/>
              </a:rPr>
              <a:t>D</a:t>
            </a:r>
            <a:r>
              <a:rPr lang="en-IN" altLang="en-US">
                <a:latin typeface="Times New Roman" panose="02020603050405020304" pitchFamily="16" charset="0"/>
                <a:cs typeface="Times New Roman" panose="02020603050405020304" pitchFamily="16" charset="0"/>
              </a:rPr>
              <a:t>isavantage</a:t>
            </a:r>
            <a:r>
              <a:rPr lang="en-US" altLang="en-IN">
                <a:latin typeface="Times New Roman" panose="02020603050405020304" pitchFamily="16" charset="0"/>
                <a:cs typeface="Times New Roman" panose="02020603050405020304" pitchFamily="16" charset="0"/>
              </a:rPr>
              <a:t>s</a:t>
            </a:r>
            <a:endParaRPr lang="en-US" altLang="en-IN">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p>
            <a:pPr marL="0" indent="0" algn="just">
              <a:buFont typeface="Arial" panose="020B0604020202020204" pitchFamily="34" charset="0"/>
            </a:pPr>
            <a:r>
              <a:rPr lang="en-US" sz="2000">
                <a:latin typeface="Times New Roman" panose="02020603050405020304" pitchFamily="16" charset="0"/>
                <a:cs typeface="Times New Roman" panose="02020603050405020304" pitchFamily="16" charset="0"/>
              </a:rPr>
              <a:t>Just like any other algorithm, Fleury’s algorithm comes with it’s own set of disadvantages</a:t>
            </a:r>
            <a:r>
              <a:rPr lang="en-IN" altLang="en-US" sz="2000">
                <a:latin typeface="Times New Roman" panose="02020603050405020304" pitchFamily="16" charset="0"/>
                <a:cs typeface="Times New Roman" panose="02020603050405020304" pitchFamily="16" charset="0"/>
              </a:rPr>
              <a:t>,</a:t>
            </a:r>
            <a:endParaRPr lang="en-IN" altLang="en-US" sz="2000">
              <a:latin typeface="Times New Roman" panose="02020603050405020304" pitchFamily="16" charset="0"/>
              <a:cs typeface="Times New Roman" panose="02020603050405020304" pitchFamily="16" charset="0"/>
            </a:endParaRPr>
          </a:p>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 </a:t>
            </a:r>
            <a:r>
              <a:rPr lang="en-IN" altLang="en-US" sz="2000">
                <a:latin typeface="Times New Roman" panose="02020603050405020304" pitchFamily="16" charset="0"/>
                <a:cs typeface="Times New Roman" panose="02020603050405020304" pitchFamily="16" charset="0"/>
              </a:rPr>
              <a:t>F</a:t>
            </a:r>
            <a:r>
              <a:rPr lang="en-US" sz="2000">
                <a:latin typeface="Times New Roman" panose="02020603050405020304" pitchFamily="16" charset="0"/>
                <a:cs typeface="Times New Roman" panose="02020603050405020304" pitchFamily="16" charset="0"/>
              </a:rPr>
              <a:t>or Fleury’s algorithm to be applicable</a:t>
            </a:r>
            <a:r>
              <a:rPr lang="en-IN" altLang="en-US" sz="2000">
                <a:latin typeface="Times New Roman" panose="02020603050405020304" pitchFamily="16" charset="0"/>
                <a:cs typeface="Times New Roman" panose="02020603050405020304" pitchFamily="16" charset="0"/>
              </a:rPr>
              <a:t>,</a:t>
            </a:r>
            <a:r>
              <a:rPr lang="en-US" sz="2000">
                <a:latin typeface="Times New Roman" panose="02020603050405020304" pitchFamily="16" charset="0"/>
                <a:cs typeface="Times New Roman" panose="02020603050405020304" pitchFamily="16" charset="0"/>
              </a:rPr>
              <a:t>the necessary condition is that the graph must be Eulerian, if not the algorithm cannot be applied to the given graph. This significantly reduces the number of cases Fleury’s algorithm can be applied to.</a:t>
            </a:r>
            <a:endParaRPr lang="en-US" sz="2000">
              <a:latin typeface="Times New Roman" panose="02020603050405020304" pitchFamily="16" charset="0"/>
              <a:cs typeface="Times New Roman" panose="02020603050405020304" pitchFamily="1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latin typeface="Times New Roman" panose="02020603050405020304" pitchFamily="16" charset="0"/>
                <a:cs typeface="Times New Roman" panose="02020603050405020304" pitchFamily="16" charset="0"/>
              </a:rPr>
              <a:t>C</a:t>
            </a:r>
            <a:r>
              <a:rPr lang="en-IN" altLang="en-US">
                <a:latin typeface="Times New Roman" panose="02020603050405020304" pitchFamily="16" charset="0"/>
                <a:cs typeface="Times New Roman" panose="02020603050405020304" pitchFamily="16" charset="0"/>
              </a:rPr>
              <a:t>onclusion</a:t>
            </a:r>
            <a:endParaRPr lang="en-IN" altLang="en-US">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Eulerian graph is applicable in many real life situations. Applications of Eulerian circuits abound. For example, Eulerian circuits are obviously desirable in the deployment of street sweepers, snowplows, buses and mail carriers. In these applications, traversing a street more than once is a waste of resources. Thus, Eulerian circuits represent optimal solutions in terms of conserving resources. </a:t>
            </a:r>
            <a:endParaRPr lang="en-US" sz="2000">
              <a:latin typeface="Times New Roman" panose="02020603050405020304" pitchFamily="16" charset="0"/>
              <a:cs typeface="Times New Roman" panose="02020603050405020304" pitchFamily="16" charset="0"/>
            </a:endParaRPr>
          </a:p>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Methods such as these have been implemented and have resulted in considerable cost savings to the municipalities involved.</a:t>
            </a:r>
            <a:endParaRPr lang="en-US" sz="2000">
              <a:latin typeface="Times New Roman" panose="02020603050405020304" pitchFamily="16" charset="0"/>
              <a:cs typeface="Times New Roman" panose="02020603050405020304" pitchFamily="16" charset="0"/>
            </a:endParaRPr>
          </a:p>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Implementing Fleury‘s algorithm  will assist the garbage collectors in selecting the best possible path while collecting trash in the campus </a:t>
            </a:r>
            <a:r>
              <a:rPr lang="en-IN" altLang="en-US" sz="2000">
                <a:latin typeface="Times New Roman" panose="02020603050405020304" pitchFamily="16" charset="0"/>
                <a:cs typeface="Times New Roman" panose="02020603050405020304" pitchFamily="16" charset="0"/>
              </a:rPr>
              <a:t>in minimum time with maximum efficiency</a:t>
            </a:r>
            <a:r>
              <a:rPr lang="en-US" sz="2000">
                <a:latin typeface="Times New Roman" panose="02020603050405020304" pitchFamily="16" charset="0"/>
                <a:cs typeface="Times New Roman" panose="02020603050405020304" pitchFamily="16" charset="0"/>
              </a:rPr>
              <a:t>.</a:t>
            </a:r>
            <a:endParaRPr lang="en-US" sz="2000">
              <a:latin typeface="Times New Roman" panose="02020603050405020304" pitchFamily="16" charset="0"/>
              <a:cs typeface="Times New Roman" panose="02020603050405020304" pitchFamily="1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
          <p:cNvSpPr>
            <a:spLocks noGrp="1"/>
          </p:cNvSpPr>
          <p:nvPr>
            <p:ph type="title"/>
          </p:nvPr>
        </p:nvSpPr>
        <p:spPr/>
        <p:txBody>
          <a:bodyPr wrap="square" lIns="0" tIns="0" rIns="0" bIns="0" anchor="ctr"/>
          <a:p>
            <a:r>
              <a:rPr lang="en-US" altLang="zh-CN">
                <a:solidFill>
                  <a:schemeClr val="tx1"/>
                </a:solidFill>
                <a:latin typeface="Times New Roman" panose="02020603050405020304" pitchFamily="16" charset="0"/>
                <a:cs typeface="Times New Roman" panose="02020603050405020304" pitchFamily="16" charset="0"/>
              </a:rPr>
              <a:t>References</a:t>
            </a:r>
            <a:endParaRPr lang="en-US" altLang="zh-CN">
              <a:solidFill>
                <a:schemeClr val="tx1"/>
              </a:solidFill>
              <a:latin typeface="Times New Roman" panose="02020603050405020304" pitchFamily="16" charset="0"/>
              <a:cs typeface="Times New Roman" panose="02020603050405020304" pitchFamily="16" charset="0"/>
            </a:endParaRPr>
          </a:p>
        </p:txBody>
      </p:sp>
      <p:sp>
        <p:nvSpPr>
          <p:cNvPr id="12290" name="Content Placeholder 2"/>
          <p:cNvSpPr>
            <a:spLocks noGrp="1"/>
          </p:cNvSpPr>
          <p:nvPr>
            <p:ph idx="1"/>
          </p:nvPr>
        </p:nvSpPr>
        <p:spPr>
          <a:xfrm>
            <a:off x="503555" y="1327150"/>
            <a:ext cx="9067800" cy="4233545"/>
          </a:xfrm>
        </p:spPr>
        <p:txBody>
          <a:bodyPr wrap="square" lIns="0" tIns="28440" rIns="0" bIns="0" anchor="t"/>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Dvorak Tomas, Havel Ivan and Liebl Petr [1997]: “Euler cycles in the complete graph K2m+1” Discrete Mathematics, Vol. 171, pp. 89-102.</a:t>
            </a:r>
            <a:endParaRPr lang="en-US" altLang="zh-CN" sz="2000">
              <a:latin typeface="Times New Roman" panose="02020603050405020304" pitchFamily="16" charset="0"/>
            </a:endParaRPr>
          </a:p>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Bhatt S., Even S., Greenberg D., and Tayar R. [2002]: “Traversing directed Eulerian mazes” Journal of Graph Algorithms and Applications, Vol. 6, Series 2, pp. 157– 173.. </a:t>
            </a:r>
            <a:endParaRPr lang="en-US" altLang="zh-CN" sz="2000">
              <a:latin typeface="Times New Roman" panose="02020603050405020304" pitchFamily="16" charset="0"/>
            </a:endParaRPr>
          </a:p>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Mcdiarmid Lolin and Michael Molloy [2002]: “Edge Disjoint cycles in regular directed graph” Journal of Graph Theory, Vol. 22, Issue 3, pp. 231–237.</a:t>
            </a:r>
            <a:endParaRPr lang="en-US" altLang="zh-CN" sz="2000">
              <a:latin typeface="Times New Roman" panose="02020603050405020304" pitchFamily="16" charset="0"/>
            </a:endParaRPr>
          </a:p>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Subramanian K. G., Hasni Roslan and Ismail Abdul Samad [2009]: “Some applications of Eulerian graphs” International Journal of Mathematical Science Education, Vol. 2, Series 2, pp. 1 – 10.</a:t>
            </a:r>
            <a:endParaRPr lang="en-US" altLang="zh-CN" sz="2000">
              <a:latin typeface="Times New Roman" panose="02020603050405020304" pitchFamily="16" charset="0"/>
            </a:endParaRPr>
          </a:p>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Malik ,D. S. (2006) C++ Programming: From problem analysis to program design, 3rd Edition,Thomson.</a:t>
            </a:r>
            <a:endParaRPr lang="en-US" altLang="zh-CN" sz="2000">
              <a:latin typeface="Times New Roman" panose="02020603050405020304" pitchFamily="1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Google Shape;109;p22"/>
          <p:cNvPicPr preferRelativeResize="0">
            <a:picLocks noGrp="1" noChangeAspect="1"/>
          </p:cNvPicPr>
          <p:nvPr>
            <p:ph idx="1"/>
          </p:nvPr>
        </p:nvPicPr>
        <p:blipFill>
          <a:blip r:embed="rId1"/>
          <a:stretch>
            <a:fillRect/>
          </a:stretch>
        </p:blipFill>
        <p:spPr>
          <a:xfrm>
            <a:off x="2917825" y="1071563"/>
            <a:ext cx="4244975" cy="328453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6" charset="0"/>
                <a:cs typeface="Times New Roman" panose="02020603050405020304" pitchFamily="16" charset="0"/>
              </a:rPr>
              <a:t>Problem statement</a:t>
            </a:r>
            <a:endParaRPr lang="en-IN" altLang="en-US">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a:xfrm>
            <a:off x="701358" y="1294130"/>
            <a:ext cx="9067800" cy="3284538"/>
          </a:xfrm>
        </p:spPr>
        <p:txBody>
          <a:bodyPr/>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How to find whether a given graph is Eulerian or not? The problem is the same as   th</a:t>
            </a:r>
            <a:r>
              <a:rPr lang="en-IN" altLang="en-US" sz="2000">
                <a:latin typeface="Times New Roman" panose="02020603050405020304" pitchFamily="16" charset="0"/>
                <a:cs typeface="Times New Roman" panose="02020603050405020304" pitchFamily="16" charset="0"/>
              </a:rPr>
              <a:t>e </a:t>
            </a:r>
            <a:r>
              <a:rPr lang="en-US" sz="2000">
                <a:latin typeface="Times New Roman" panose="02020603050405020304" pitchFamily="16" charset="0"/>
                <a:cs typeface="Times New Roman" panose="02020603050405020304" pitchFamily="16" charset="0"/>
              </a:rPr>
              <a:t>following question. “Is it possible to draw a given graph without lifting pencil from the paper and without tracing any of the edges more than once”.</a:t>
            </a:r>
            <a:endParaRPr lang="en-US" sz="2000">
              <a:latin typeface="Times New Roman" panose="02020603050405020304" pitchFamily="16" charset="0"/>
              <a:cs typeface="Times New Roman" panose="02020603050405020304" pitchFamily="16" charset="0"/>
            </a:endParaRPr>
          </a:p>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To implement Fleury’s algorithm in a diagramatic representation of the map of National Institute of Technology, Karnataka and find the shortest distance travelled by the garbage truck in collecting garbage across National Institute of Technology, Karnataka by using depth first search algorithm.</a:t>
            </a:r>
            <a:endParaRPr lang="en-US" sz="2000">
              <a:latin typeface="Times New Roman" panose="02020603050405020304" pitchFamily="16" charset="0"/>
              <a:cs typeface="Times New Roman" panose="02020603050405020304" pitchFamily="1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6" charset="0"/>
                <a:cs typeface="Times New Roman" panose="02020603050405020304" pitchFamily="16" charset="0"/>
              </a:rPr>
              <a:t>Objective</a:t>
            </a:r>
            <a:endParaRPr lang="en-IN" altLang="en-US">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To learn how Euler Graph is used in real life problem.</a:t>
            </a:r>
            <a:endParaRPr lang="en-US" sz="200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How Fleury algorithm works on Euler Graph.</a:t>
            </a:r>
            <a:endParaRPr lang="en-US" sz="200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How Depth First Search works to find shortest path in Graph.</a:t>
            </a:r>
            <a:endParaRPr lang="en-US" sz="2000">
              <a:latin typeface="Times New Roman" panose="02020603050405020304" pitchFamily="16" charset="0"/>
              <a:cs typeface="Times New Roman" panose="02020603050405020304" pitchFamily="16" charset="0"/>
            </a:endParaRPr>
          </a:p>
          <a:p>
            <a:pPr>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Implementation of this concept on real life problem of National Institute of Technology, Karnataka.</a:t>
            </a:r>
            <a:endParaRPr lang="en-US" sz="2000">
              <a:latin typeface="Times New Roman" panose="02020603050405020304" pitchFamily="16" charset="0"/>
              <a:cs typeface="Times New Roman" panose="02020603050405020304" pitchFamily="1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p:txBody>
          <a:bodyPr wrap="square" lIns="0" tIns="0" rIns="0" bIns="0" anchor="ctr"/>
          <a:p>
            <a:r>
              <a:rPr lang="en-US" altLang="zh-CN">
                <a:latin typeface="Times New Roman" panose="02020603050405020304" pitchFamily="16" charset="0"/>
              </a:rPr>
              <a:t>Eulerian Path</a:t>
            </a:r>
            <a:endParaRPr lang="en-US" altLang="zh-CN">
              <a:latin typeface="Times New Roman" panose="02020603050405020304" pitchFamily="16" charset="0"/>
            </a:endParaRPr>
          </a:p>
        </p:txBody>
      </p:sp>
      <p:sp>
        <p:nvSpPr>
          <p:cNvPr id="5122" name="Content Placeholder 2"/>
          <p:cNvSpPr>
            <a:spLocks noGrp="1"/>
          </p:cNvSpPr>
          <p:nvPr>
            <p:ph sz="half" idx="1"/>
          </p:nvPr>
        </p:nvSpPr>
        <p:spPr/>
        <p:txBody>
          <a:bodyPr wrap="square" lIns="0" tIns="28440" rIns="0" bIns="0" anchor="t"/>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Eulerian Path is a path in graph that visits every edge exactly once. Eulerian Circuit is an Eulerian Path which starts and ends on the same vertex.</a:t>
            </a:r>
            <a:endParaRPr lang="en-US" altLang="zh-CN" sz="2000">
              <a:latin typeface="Times New Roman" panose="02020603050405020304" pitchFamily="16" charset="0"/>
            </a:endParaRPr>
          </a:p>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In the graph shown, there are several Euler paths. One such path is CABDCB. The path is shown in arrows to the right, with the order of edges numbered.</a:t>
            </a:r>
            <a:endParaRPr lang="en-US" altLang="zh-CN" sz="2000">
              <a:latin typeface="Times New Roman" panose="02020603050405020304" pitchFamily="16" charset="0"/>
            </a:endParaRPr>
          </a:p>
          <a:p>
            <a:pPr marL="457200" indent="-457200">
              <a:buClrTx/>
              <a:buSzPct val="100000"/>
              <a:buFont typeface="Arial" panose="020B0604020202020204" pitchFamily="34" charset="0"/>
              <a:buChar char="•"/>
            </a:pPr>
            <a:endParaRPr lang="en-US" altLang="zh-CN" sz="2000">
              <a:latin typeface="Times New Roman" panose="02020603050405020304" pitchFamily="16" charset="0"/>
            </a:endParaRPr>
          </a:p>
          <a:p>
            <a:pPr marL="457200" indent="-457200">
              <a:buClrTx/>
              <a:buSzPct val="100000"/>
              <a:buFont typeface="Arial" panose="020B0604020202020204" pitchFamily="34" charset="0"/>
              <a:buChar char="•"/>
            </a:pPr>
            <a:endParaRPr lang="en-US" altLang="zh-CN" sz="2000">
              <a:latin typeface="Times New Roman" panose="02020603050405020304" pitchFamily="16" charset="0"/>
            </a:endParaRPr>
          </a:p>
        </p:txBody>
      </p:sp>
      <p:pic>
        <p:nvPicPr>
          <p:cNvPr id="5123" name="Content Placeholder 3"/>
          <p:cNvPicPr>
            <a:picLocks noGrp="1" noChangeAspect="1"/>
          </p:cNvPicPr>
          <p:nvPr>
            <p:ph sz="half" idx="2"/>
          </p:nvPr>
        </p:nvPicPr>
        <p:blipFill>
          <a:blip r:embed="rId1"/>
          <a:stretch>
            <a:fillRect/>
          </a:stretch>
        </p:blipFill>
        <p:spPr>
          <a:xfrm>
            <a:off x="5181600" y="1389063"/>
            <a:ext cx="4038600" cy="16081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1"/>
          <p:cNvSpPr>
            <a:spLocks noGrp="1"/>
          </p:cNvSpPr>
          <p:nvPr>
            <p:ph type="title"/>
          </p:nvPr>
        </p:nvSpPr>
        <p:spPr/>
        <p:txBody>
          <a:bodyPr wrap="square" lIns="0" tIns="0" rIns="0" bIns="0" anchor="ctr"/>
          <a:p>
            <a:r>
              <a:rPr lang="en-US" altLang="zh-CN">
                <a:latin typeface="Times New Roman" panose="02020603050405020304" pitchFamily="16" charset="0"/>
                <a:cs typeface="Times New Roman" panose="02020603050405020304" pitchFamily="16" charset="0"/>
              </a:rPr>
              <a:t>Eulerian Circuit</a:t>
            </a:r>
            <a:endParaRPr lang="en-US" altLang="zh-CN">
              <a:latin typeface="Times New Roman" panose="02020603050405020304" pitchFamily="16" charset="0"/>
              <a:cs typeface="Times New Roman" panose="02020603050405020304" pitchFamily="16" charset="0"/>
            </a:endParaRPr>
          </a:p>
        </p:txBody>
      </p:sp>
      <p:sp>
        <p:nvSpPr>
          <p:cNvPr id="6146" name="Content Placeholder 2"/>
          <p:cNvSpPr>
            <a:spLocks noGrp="1"/>
          </p:cNvSpPr>
          <p:nvPr>
            <p:ph sz="half" idx="1"/>
          </p:nvPr>
        </p:nvSpPr>
        <p:spPr/>
        <p:txBody>
          <a:bodyPr wrap="square" lIns="0" tIns="28440" rIns="0" bIns="0" anchor="t"/>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An Euler circuit is a circuit that uses every edge in a graph with no repeats. Being a circuit, it must start and end at the same vertex.</a:t>
            </a:r>
            <a:endParaRPr lang="en-US" altLang="zh-CN" sz="2000">
              <a:latin typeface="Times New Roman" panose="02020603050405020304" pitchFamily="16" charset="0"/>
            </a:endParaRPr>
          </a:p>
          <a:p>
            <a:pPr marL="457200" indent="-457200" algn="just">
              <a:buClrTx/>
              <a:buSzPct val="100000"/>
              <a:buFont typeface="Arial" panose="020B0604020202020204" pitchFamily="34" charset="0"/>
              <a:buChar char="•"/>
            </a:pPr>
            <a:r>
              <a:rPr lang="en-US" altLang="zh-CN" sz="2000">
                <a:latin typeface="Times New Roman" panose="02020603050405020304" pitchFamily="16" charset="0"/>
              </a:rPr>
              <a:t>The graph has several possible Euler circuits. Here’s a couple, starting and ending at vertex A: ADEACEFCBA and AECABCFEDA. The second is shown in arrows.</a:t>
            </a:r>
            <a:endParaRPr lang="en-US" altLang="zh-CN" sz="2000">
              <a:latin typeface="Times New Roman" panose="02020603050405020304" pitchFamily="16" charset="0"/>
            </a:endParaRPr>
          </a:p>
        </p:txBody>
      </p:sp>
      <p:pic>
        <p:nvPicPr>
          <p:cNvPr id="6147" name="Content Placeholder 4"/>
          <p:cNvPicPr>
            <a:picLocks noGrp="1" noChangeAspect="1"/>
          </p:cNvPicPr>
          <p:nvPr>
            <p:ph sz="half" idx="2"/>
          </p:nvPr>
        </p:nvPicPr>
        <p:blipFill>
          <a:blip r:embed="rId1"/>
          <a:stretch>
            <a:fillRect/>
          </a:stretch>
        </p:blipFill>
        <p:spPr>
          <a:xfrm>
            <a:off x="5127625" y="2209800"/>
            <a:ext cx="4443413" cy="151765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5120"/>
          <p:cNvSpPr>
            <a:spLocks noGrp="1"/>
          </p:cNvSpPr>
          <p:nvPr>
            <p:ph type="title"/>
          </p:nvPr>
        </p:nvSpPr>
        <p:spPr>
          <a:xfrm>
            <a:off x="503238" y="74613"/>
            <a:ext cx="9069387" cy="1246187"/>
          </a:xfrm>
        </p:spPr>
        <p:txBody>
          <a:bodyPr wrap="square" lIns="0" tIns="0" rIns="0" bIns="0" anchor="ctr"/>
          <a:p>
            <a:pPr defTabSz="44958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r>
              <a:rPr lang="en-IN" altLang="x-none" dirty="0" err="1">
                <a:latin typeface="Times New Roman" panose="02020603050405020304" pitchFamily="16" charset="0"/>
              </a:rPr>
              <a:t>Fleury's Algorithm for Finding Eulerian Path or Circuit</a:t>
            </a:r>
            <a:endParaRPr lang="en-IN" altLang="x-none" dirty="0" err="1">
              <a:latin typeface="Times New Roman" panose="02020603050405020304" pitchFamily="16" charset="0"/>
            </a:endParaRPr>
          </a:p>
        </p:txBody>
      </p:sp>
      <p:sp>
        <p:nvSpPr>
          <p:cNvPr id="7170" name="Text Placeholder 5121"/>
          <p:cNvSpPr>
            <a:spLocks noGrp="1"/>
          </p:cNvSpPr>
          <p:nvPr>
            <p:ph idx="1"/>
          </p:nvPr>
        </p:nvSpPr>
        <p:spPr>
          <a:xfrm>
            <a:off x="503555" y="1565275"/>
            <a:ext cx="9069070" cy="3048000"/>
          </a:xfrm>
        </p:spPr>
        <p:txBody>
          <a:bodyPr wrap="square" lIns="0" tIns="28440" rIns="0" bIns="0" anchor="t"/>
          <a:p>
            <a:pPr indent="-340995" algn="just" defTabSz="449580">
              <a:buClrTx/>
              <a:buSzPct val="100000"/>
              <a:tabLst>
                <a:tab pos="34290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r>
              <a:rPr lang="en-US" altLang="en-IN" sz="2000" dirty="0" err="1">
                <a:latin typeface="Times New Roman" panose="02020603050405020304" pitchFamily="16" charset="0"/>
              </a:rPr>
              <a:t>1. If there are odd degree vertices (there then must be exactly two if an Eulerian path is to exist), choose one. Travel over any edge whose removal will not result in breaking the graph into disconnected components.</a:t>
            </a:r>
            <a:endParaRPr lang="en-US" altLang="en-IN" sz="2000" dirty="0" err="1">
              <a:latin typeface="Times New Roman" panose="02020603050405020304" pitchFamily="16" charset="0"/>
            </a:endParaRPr>
          </a:p>
          <a:p>
            <a:pPr indent="-340995" algn="just" defTabSz="449580">
              <a:buClrTx/>
              <a:buSzPct val="100000"/>
              <a:tabLst>
                <a:tab pos="34290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r>
              <a:rPr lang="en-US" altLang="en-IN" sz="2000" dirty="0" err="1">
                <a:latin typeface="Times New Roman" panose="02020603050405020304" pitchFamily="16" charset="0"/>
              </a:rPr>
              <a:t>2. Rub out the edge (or colour the edge if you like) you have just traversed, and then travel over any remaining edge whose removal will not result in breaking the remaining subgraph into disconnected components.</a:t>
            </a:r>
            <a:endParaRPr lang="en-US" altLang="en-IN" sz="2000" dirty="0" err="1">
              <a:latin typeface="Times New Roman" panose="02020603050405020304" pitchFamily="16" charset="0"/>
            </a:endParaRPr>
          </a:p>
          <a:p>
            <a:pPr indent="-340995" algn="just" defTabSz="449580">
              <a:buClrTx/>
              <a:buSzPct val="100000"/>
              <a:tabLst>
                <a:tab pos="34290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8985250" algn="l"/>
              </a:tabLst>
            </a:pPr>
            <a:r>
              <a:rPr lang="en-US" altLang="en-IN" sz="2000" dirty="0" err="1">
                <a:latin typeface="Times New Roman" panose="02020603050405020304" pitchFamily="16" charset="0"/>
              </a:rPr>
              <a:t>3. Repeat step 2 until other edges are rubbed out.</a:t>
            </a:r>
            <a:endParaRPr lang="en-US" altLang="en-IN" sz="2000" dirty="0" err="1">
              <a:latin typeface="Times New Roman" panose="02020603050405020304" pitchFamily="16"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6" charset="0"/>
                <a:cs typeface="Times New Roman" panose="02020603050405020304" pitchFamily="16" charset="0"/>
              </a:rPr>
              <a:t>D</a:t>
            </a:r>
            <a:r>
              <a:rPr lang="en-US" altLang="en-IN">
                <a:latin typeface="Times New Roman" panose="02020603050405020304" pitchFamily="16" charset="0"/>
                <a:cs typeface="Times New Roman" panose="02020603050405020304" pitchFamily="16" charset="0"/>
              </a:rPr>
              <a:t>epth First Search Algorithm</a:t>
            </a:r>
            <a:endParaRPr lang="en-US" altLang="en-IN">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p:txBody>
          <a:bodyPr/>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Depth First Search algorithm is used to travel the shortest path in Euler Graph. </a:t>
            </a:r>
            <a:endParaRPr lang="en-US" sz="2000">
              <a:latin typeface="Times New Roman" panose="02020603050405020304" pitchFamily="16" charset="0"/>
              <a:cs typeface="Times New Roman" panose="02020603050405020304" pitchFamily="16" charset="0"/>
            </a:endParaRPr>
          </a:p>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Depth-first search (DFS) is an algorithm for traversing or searching tree or graph data structures.</a:t>
            </a:r>
            <a:endParaRPr lang="en-US" sz="2000">
              <a:latin typeface="Times New Roman" panose="02020603050405020304" pitchFamily="16" charset="0"/>
              <a:cs typeface="Times New Roman" panose="02020603050405020304" pitchFamily="16" charset="0"/>
            </a:endParaRPr>
          </a:p>
          <a:p>
            <a:pPr algn="just">
              <a:buFont typeface="Arial" panose="020B0604020202020204" pitchFamily="34" charset="0"/>
              <a:buChar char="•"/>
            </a:pPr>
            <a:r>
              <a:rPr lang="en-US" sz="2000">
                <a:latin typeface="Times New Roman" panose="02020603050405020304" pitchFamily="16" charset="0"/>
                <a:cs typeface="Times New Roman" panose="02020603050405020304" pitchFamily="16" charset="0"/>
              </a:rPr>
              <a:t>The algorithm starts at the root node and explores as far as possible along each branch before backtracking.</a:t>
            </a:r>
            <a:endParaRPr lang="en-US" sz="2000">
              <a:latin typeface="Times New Roman" panose="02020603050405020304" pitchFamily="16" charset="0"/>
              <a:cs typeface="Times New Roman" panose="02020603050405020304" pitchFamily="16" charset="0"/>
            </a:endParaRPr>
          </a:p>
          <a:p>
            <a:endParaRPr lang="en-US" sz="2000">
              <a:latin typeface="Times New Roman" panose="02020603050405020304" pitchFamily="16" charset="0"/>
              <a:cs typeface="Times New Roman" panose="02020603050405020304" pitchFamily="1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Title 6144"/>
          <p:cNvSpPr>
            <a:spLocks noGrp="1"/>
          </p:cNvSpPr>
          <p:nvPr>
            <p:ph type="title"/>
          </p:nvPr>
        </p:nvSpPr>
        <p:spPr>
          <a:xfrm>
            <a:off x="503238" y="225425"/>
            <a:ext cx="9070975" cy="946150"/>
          </a:xfrm>
        </p:spPr>
        <p:txBody>
          <a:bodyPr wrap="square" lIns="0" tIns="0" rIns="0" bIns="0" anchor="ctr"/>
          <a:p>
            <a:pPr algn="ctr"/>
            <a:r>
              <a:rPr lang="en-US" altLang="zh-CN">
                <a:solidFill>
                  <a:schemeClr val="tx1"/>
                </a:solidFill>
                <a:latin typeface="Times New Roman" panose="02020603050405020304" pitchFamily="16" charset="0"/>
              </a:rPr>
              <a:t>Literature Survey</a:t>
            </a:r>
            <a:endParaRPr lang="en-US" altLang="zh-CN">
              <a:solidFill>
                <a:schemeClr val="tx1"/>
              </a:solidFill>
              <a:latin typeface="Times New Roman" panose="02020603050405020304" pitchFamily="16" charset="0"/>
            </a:endParaRPr>
          </a:p>
        </p:txBody>
      </p:sp>
      <p:sp>
        <p:nvSpPr>
          <p:cNvPr id="9219" name="Text Placeholder 6145"/>
          <p:cNvSpPr>
            <a:spLocks noGrp="1"/>
          </p:cNvSpPr>
          <p:nvPr>
            <p:ph idx="1"/>
          </p:nvPr>
        </p:nvSpPr>
        <p:spPr>
          <a:xfrm>
            <a:off x="354965" y="1343025"/>
            <a:ext cx="9070975" cy="3609975"/>
          </a:xfrm>
        </p:spPr>
        <p:txBody>
          <a:bodyPr wrap="square" lIns="0" tIns="28440" rIns="0" bIns="0" anchor="t"/>
          <a:p>
            <a:pPr marL="0" indent="0">
              <a:buFont typeface="Arial" panose="020B0604020202020204" pitchFamily="34" charset="0"/>
            </a:pPr>
            <a:r>
              <a:rPr lang="en-IN" altLang="en-US" sz="2000">
                <a:latin typeface="Times New Roman" panose="02020603050405020304" pitchFamily="16" charset="0"/>
                <a:cs typeface="Times New Roman" panose="02020603050405020304" pitchFamily="16" charset="0"/>
              </a:rPr>
              <a:t>The following papers were an inspiration to this project, and have therefore been listed here:</a:t>
            </a:r>
            <a:endParaRPr lang="en-IN" altLang="en-US" sz="2000">
              <a:latin typeface="Times New Roman" panose="02020603050405020304" pitchFamily="16" charset="0"/>
              <a:cs typeface="Times New Roman" panose="02020603050405020304" pitchFamily="16" charset="0"/>
            </a:endParaRPr>
          </a:p>
          <a:p>
            <a:pPr marL="457200" indent="-457200" algn="just">
              <a:buFont typeface="Arial" panose="020B0604020202020204" pitchFamily="34" charset="0"/>
              <a:buAutoNum type="arabicPeriod"/>
            </a:pPr>
            <a:r>
              <a:rPr lang="en-IN" altLang="en-US" sz="2000">
                <a:latin typeface="Times New Roman" panose="02020603050405020304" pitchFamily="16" charset="0"/>
                <a:cs typeface="Times New Roman" panose="02020603050405020304" pitchFamily="16" charset="0"/>
              </a:rPr>
              <a:t>“A study on Euler Graph and its applications” written by Ashish Kumar, M.Sc. Mathematics Department of Mathematics and Statistics, SHUATS Allahabad, U.P., India.The paper explains all the concept of Graph theory, Euler Graph, Euler theorem and Famous Chinese Postman Problem.This paper clears the concept of above mentioned topics.</a:t>
            </a:r>
            <a:endParaRPr lang="en-IN" altLang="en-US" sz="2000">
              <a:latin typeface="Times New Roman" panose="02020603050405020304" pitchFamily="16" charset="0"/>
              <a:cs typeface="Times New Roman" panose="02020603050405020304" pitchFamily="16" charset="0"/>
            </a:endParaRPr>
          </a:p>
          <a:p>
            <a:pPr marL="457200" indent="-457200" algn="just">
              <a:buFont typeface="Arial" panose="020B0604020202020204" pitchFamily="34" charset="0"/>
              <a:buAutoNum type="arabicPeriod"/>
            </a:pPr>
            <a:r>
              <a:rPr lang="en-IN" altLang="en-US" sz="2000">
                <a:latin typeface="Times New Roman" panose="02020603050405020304" pitchFamily="16" charset="0"/>
                <a:cs typeface="Times New Roman" panose="02020603050405020304" pitchFamily="16" charset="0"/>
              </a:rPr>
              <a:t>“A study of fleury algorithm and its application on Euler Graph” taken from MM322 Graphs and Networks.The paper explains all concept of implementation of fleury algorithm on Euler Graph. Also it gives Euler path or cycle based on graph in which every graph is traversed only once.</a:t>
            </a:r>
            <a:endParaRPr lang="en-IN" altLang="en-US" sz="2000">
              <a:latin typeface="Times New Roman" panose="02020603050405020304" pitchFamily="16" charset="0"/>
              <a:cs typeface="Times New Roman" panose="02020603050405020304" pitchFamily="16"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tx1"/>
                </a:solidFill>
                <a:latin typeface="Times New Roman" panose="02020603050405020304" pitchFamily="16" charset="0"/>
                <a:cs typeface="Times New Roman" panose="02020603050405020304" pitchFamily="16" charset="0"/>
              </a:rPr>
              <a:t>Implementation on </a:t>
            </a:r>
            <a:r>
              <a:rPr lang="en-US" altLang="en-IN">
                <a:solidFill>
                  <a:schemeClr val="tx1"/>
                </a:solidFill>
                <a:latin typeface="Times New Roman" panose="02020603050405020304" pitchFamily="16" charset="0"/>
                <a:cs typeface="Times New Roman" panose="02020603050405020304" pitchFamily="16" charset="0"/>
              </a:rPr>
              <a:t>NITK</a:t>
            </a:r>
            <a:r>
              <a:rPr lang="en-IN" altLang="en-US">
                <a:solidFill>
                  <a:schemeClr val="tx1"/>
                </a:solidFill>
                <a:latin typeface="Times New Roman" panose="02020603050405020304" pitchFamily="16" charset="0"/>
                <a:cs typeface="Times New Roman" panose="02020603050405020304" pitchFamily="16" charset="0"/>
              </a:rPr>
              <a:t> map</a:t>
            </a:r>
            <a:endParaRPr lang="en-IN" altLang="en-US">
              <a:solidFill>
                <a:schemeClr val="tx1"/>
              </a:solidFill>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sz="half" idx="1"/>
          </p:nvPr>
        </p:nvSpPr>
        <p:spPr/>
        <p:txBody>
          <a:bodyPr/>
          <a:p>
            <a:endParaRPr lang="en-US"/>
          </a:p>
          <a:p>
            <a:endParaRPr lang="en-US"/>
          </a:p>
        </p:txBody>
      </p:sp>
      <p:sp>
        <p:nvSpPr>
          <p:cNvPr id="4" name="Text Box 3"/>
          <p:cNvSpPr txBox="1"/>
          <p:nvPr/>
        </p:nvSpPr>
        <p:spPr>
          <a:xfrm>
            <a:off x="3769995" y="2404110"/>
            <a:ext cx="2540000" cy="862330"/>
          </a:xfrm>
          <a:prstGeom prst="rect">
            <a:avLst/>
          </a:prstGeom>
          <a:noFill/>
        </p:spPr>
        <p:txBody>
          <a:bodyPr wrap="square" rtlCol="0" anchor="t">
            <a:spAutoFit/>
          </a:bodyPr>
          <a:p>
            <a:endParaRPr lang="en-US"/>
          </a:p>
          <a:p>
            <a:r>
              <a:rPr lang="en-US"/>
              <a:t>Figure 3.    Map of National I</a:t>
            </a:r>
            <a:endParaRPr lang="en-US"/>
          </a:p>
        </p:txBody>
      </p:sp>
      <p:pic>
        <p:nvPicPr>
          <p:cNvPr id="5" name="Content Placeholder 4" descr="IMG_20191101_223738"/>
          <p:cNvPicPr>
            <a:picLocks noChangeAspect="1"/>
          </p:cNvPicPr>
          <p:nvPr>
            <p:ph sz="half" idx="2"/>
          </p:nvPr>
        </p:nvPicPr>
        <p:blipFill>
          <a:blip r:embed="rId1"/>
          <a:stretch>
            <a:fillRect/>
          </a:stretch>
        </p:blipFill>
        <p:spPr>
          <a:xfrm>
            <a:off x="1983740" y="2118360"/>
            <a:ext cx="6819900" cy="3202940"/>
          </a:xfrm>
          <a:prstGeom prst="rect">
            <a:avLst/>
          </a:prstGeom>
        </p:spPr>
      </p:pic>
      <p:sp>
        <p:nvSpPr>
          <p:cNvPr id="7" name="Text Box 6"/>
          <p:cNvSpPr txBox="1"/>
          <p:nvPr/>
        </p:nvSpPr>
        <p:spPr>
          <a:xfrm>
            <a:off x="1160145" y="1169035"/>
            <a:ext cx="8103870" cy="949325"/>
          </a:xfrm>
          <a:prstGeom prst="rect">
            <a:avLst/>
          </a:prstGeom>
          <a:noFill/>
        </p:spPr>
        <p:txBody>
          <a:bodyPr wrap="square" rtlCol="0">
            <a:spAutoFit/>
          </a:bodyPr>
          <a:p>
            <a:pPr marL="342900" indent="-342900" algn="just">
              <a:buFont typeface="Arial" panose="020B0604020202020204" pitchFamily="34" charset="0"/>
              <a:buChar char="•"/>
            </a:pPr>
            <a:r>
              <a:rPr lang="en-IN" altLang="en-US" sz="2000">
                <a:solidFill>
                  <a:schemeClr val="tx1"/>
                </a:solidFill>
                <a:latin typeface="Times New Roman" panose="02020603050405020304" pitchFamily="16" charset="0"/>
                <a:cs typeface="Times New Roman" panose="02020603050405020304" pitchFamily="16" charset="0"/>
              </a:rPr>
              <a:t>The map shown below is a map of Eastern Campus of National Institute of Technology, Karnataka. We are finding shortest path by which a road cleaner can travel so that every road in the below map will be cleaned.</a:t>
            </a:r>
            <a:endParaRPr lang="en-IN" altLang="en-US" sz="2000">
              <a:solidFill>
                <a:schemeClr val="tx1"/>
              </a:solidFill>
              <a:latin typeface="Times New Roman" panose="02020603050405020304" pitchFamily="16" charset="0"/>
              <a:cs typeface="Times New Roman" panose="02020603050405020304" pitchFamily="16" charset="0"/>
            </a:endParaRPr>
          </a:p>
        </p:txBody>
      </p:sp>
    </p:spTree>
  </p:cSld>
  <p:clrMapOvr>
    <a:masterClrMapping/>
  </p:clrMapOvr>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Noto Sans CJK SC"/>
        <a:cs typeface=""/>
      </a:majorFont>
      <a:minorFont>
        <a:latin typeface="Arial"/>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5895</Words>
  <Application>WPS Presentation</Application>
  <PresentationFormat/>
  <Paragraphs>88</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Times New Roman</vt:lpstr>
      <vt:lpstr>DejaVu Sans</vt:lpstr>
      <vt:lpstr>Noto Sans CJK SC</vt:lpstr>
      <vt:lpstr>Yu Gothic Light</vt:lpstr>
      <vt:lpstr>Microsoft YaHei</vt:lpstr>
      <vt:lpstr>Arial Unicode MS</vt:lpstr>
      <vt:lpstr>Segoe Print</vt:lpstr>
      <vt:lpstr>Calibri</vt:lpstr>
      <vt:lpstr/>
      <vt:lpstr>Euler Paths and It’s Application</vt:lpstr>
      <vt:lpstr>Problem statement</vt:lpstr>
      <vt:lpstr>Objective</vt:lpstr>
      <vt:lpstr>Eulerian Path</vt:lpstr>
      <vt:lpstr>Eulerian Circuit</vt:lpstr>
      <vt:lpstr>Fleury's Algorithm for Finding Eulerian Path or Circuit</vt:lpstr>
      <vt:lpstr>Depth First Search Algorithm</vt:lpstr>
      <vt:lpstr>Literature Survey</vt:lpstr>
      <vt:lpstr>Implementation on NITK map</vt:lpstr>
      <vt:lpstr>Euler graph of NITK map </vt:lpstr>
      <vt:lpstr>Advantages</vt:lpstr>
      <vt:lpstr>Disavantages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RITIK PANSURIYA</cp:lastModifiedBy>
  <cp:revision>11</cp:revision>
  <dcterms:created xsi:type="dcterms:W3CDTF">2019-10-24T01:52:00Z</dcterms:created>
  <dcterms:modified xsi:type="dcterms:W3CDTF">2019-11-02T17:34:34Z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