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75105224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7510522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p13"/>
          <p:cNvSpPr txBox="1"/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8;p13"/>
          <p:cNvSpPr txBox="1"/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9" name="Google Shape;59;p15"/>
          <p:cNvSpPr txBox="1"/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60" name="Google Shape;60;p15"/>
          <p:cNvSpPr txBox="1"/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11760" y="744840"/>
            <a:ext cx="8520120" cy="96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NETWORKING</a:t>
            </a:r>
            <a:endParaRPr sz="48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311760" y="2833920"/>
            <a:ext cx="8520120" cy="1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595959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						     </a:t>
            </a: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Ritik Pansuriya(181IT237)</a:t>
            </a:r>
            <a:endParaRPr sz="1800" b="0" strike="noStrik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				                                         Shidharth S(181IT243)</a:t>
            </a:r>
            <a:endParaRPr sz="1800" b="0" strike="noStrik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Karthik R(181IT235)</a:t>
            </a:r>
            <a:endParaRPr sz="1800" b="0" strike="noStrik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solidFill>
                  <a:srgbClr val="595959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	</a:t>
            </a:r>
            <a:endParaRPr sz="1800" b="0" strike="noStrike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Networking Commands</a:t>
            </a:r>
            <a:endParaRPr sz="2800" b="0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IN" b="0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container run &lt;image_name&gt;       - creates and runs a docker container from   					                         the given image</a:t>
            </a:r>
            <a:endParaRPr b="0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IN" b="0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container ls                                    -lists all the running container  </a:t>
            </a:r>
            <a:endParaRPr b="0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IN" b="0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network create &lt;type&gt; &lt;network_name&gt;  - creates a network with specified                                                                                 name and type</a:t>
            </a:r>
            <a:endParaRPr b="0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IN" b="0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network ls                                      - lists all networks </a:t>
            </a:r>
            <a:endParaRPr b="0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IN" b="0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kill &lt;process_name&gt;                      - kill the mentioned process</a:t>
            </a:r>
            <a:endParaRPr b="0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IN" b="0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container rm &lt;container_id&gt;         - container of given id is removed(deleted)</a:t>
            </a:r>
            <a:endParaRPr b="0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IN" b="0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container port &lt;container_id&gt;       - gives port information about the given container</a:t>
            </a:r>
            <a:endParaRPr b="0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IN" b="0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docker network inspect &lt;network_name&gt; - gives details about the network mentioned</a:t>
            </a:r>
            <a:endParaRPr b="0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28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311760" y="11447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We expect to have a basic understanding of docker networking.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We expect to have control over which port selected on our docker container.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Individual Contribution</a:t>
            </a:r>
            <a:endParaRPr sz="28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Ritik Pansuriya(181IT237):Proxy Server Implementation and basic networking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Shidharth S(181IT243):Overlay Networking and basic networking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Karthik R(181IT235):DNS Implementation and Port forwarding 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0600" y="728640"/>
            <a:ext cx="4762080" cy="368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8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Docker is an open source platform that run applications and makes the process easier to develop, distribute.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The applications that are built in the docker are packaged with all the supporting dependencies into a standard form called a container.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These containers keep running in an isolated way on top of the operating system’s kernel.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Docker is designed is to give a quick and a lightweight environment where code can be run efficiently.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Literature Survey</a:t>
            </a:r>
            <a:br>
              <a:rPr lang="en-IN" sz="2800">
                <a:latin typeface="Times New Roman" panose="02020603050405020304" charset="0"/>
                <a:cs typeface="Times New Roman" panose="02020603050405020304" charset="0"/>
              </a:rPr>
            </a:br>
            <a:endParaRPr sz="2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link=”http://paper.ijcsns.org/07_book/201703/20170327.pdf”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The above shown paper is named as 'An Introduction to Docker and Analysis of its Performance' written by Babak Bashari Rad, Harrison John Bhatti, Mohammad Ahmadi.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The paper explains about formation of docker container, how images are stored in it, importance of docker in comparision of virtual machine and performance analysis.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Advantages of docker is speed, portability, scalability, Rapid delivery, Density.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Disadvantages are Incomplete virtualization, need 64 bit system, security issues, etc.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>
                <a:solidFill>
                  <a:srgbClr val="000000"/>
                </a:solidFill>
                <a:latin typeface="Times New Roman" panose="02020603050405020304" charset="0"/>
                <a:ea typeface="Book Antiqua"/>
                <a:cs typeface="Times New Roman" panose="02020603050405020304" charset="0"/>
                <a:sym typeface="Book Antiqua"/>
              </a:rPr>
              <a:t>Objectives</a:t>
            </a:r>
            <a:endParaRPr sz="2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To show networking in docker.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Configure Docker to use a proxy server.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Show working of DNS in docker.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Port forwarding in docker.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Requirements Analysis</a:t>
            </a:r>
            <a:endParaRPr sz="28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Hardware Requirements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914400" marR="0" lvl="1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○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4GB RAM 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914400" marR="0" lvl="1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○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BIOS-level hardware virtualization support must be enabled in the BIOS settings.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Software Requirements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914400" marR="0" lvl="1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○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64bit processor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914400" marR="0" lvl="1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○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Docker has to be installed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 Plan</a:t>
            </a:r>
            <a:endParaRPr sz="28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Learning phase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Making docker containers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Introducing networking in docker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Book Antiqua"/>
              <a:buChar char="●"/>
            </a:pPr>
            <a:r>
              <a:rPr lang="en-IN" sz="1800" b="0" strike="noStrike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Implementation of Proxy servers,DNS and Port forwarding</a:t>
            </a: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2232000" y="877680"/>
            <a:ext cx="4752000" cy="1152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Bridge network</a:t>
            </a:r>
            <a:endParaRPr sz="1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 rot="10800000">
            <a:off x="2880000" y="2029680"/>
            <a:ext cx="0" cy="118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7"/>
          <p:cNvCxnSpPr/>
          <p:nvPr/>
        </p:nvCxnSpPr>
        <p:spPr>
          <a:xfrm rot="10800000">
            <a:off x="4104000" y="2029680"/>
            <a:ext cx="0" cy="118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7"/>
          <p:cNvCxnSpPr/>
          <p:nvPr/>
        </p:nvCxnSpPr>
        <p:spPr>
          <a:xfrm rot="10800000">
            <a:off x="5580000" y="2029680"/>
            <a:ext cx="0" cy="115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7"/>
          <p:cNvSpPr/>
          <p:nvPr/>
        </p:nvSpPr>
        <p:spPr>
          <a:xfrm>
            <a:off x="2088000" y="3001680"/>
            <a:ext cx="1548000" cy="756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7"/>
          <p:cNvSpPr/>
          <p:nvPr/>
        </p:nvSpPr>
        <p:spPr>
          <a:xfrm>
            <a:off x="3852000" y="3037680"/>
            <a:ext cx="864000" cy="720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7"/>
          <p:cNvSpPr/>
          <p:nvPr/>
        </p:nvSpPr>
        <p:spPr>
          <a:xfrm>
            <a:off x="5040000" y="3073680"/>
            <a:ext cx="1548000" cy="684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7"/>
          <p:cNvSpPr txBox="1"/>
          <p:nvPr/>
        </p:nvSpPr>
        <p:spPr>
          <a:xfrm>
            <a:off x="2124000" y="3865680"/>
            <a:ext cx="4510440" cy="52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Container1        container2       container3</a:t>
            </a:r>
            <a:endParaRPr sz="1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2291040" y="288000"/>
            <a:ext cx="887760" cy="289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8"/>
          <p:cNvSpPr/>
          <p:nvPr/>
        </p:nvSpPr>
        <p:spPr>
          <a:xfrm>
            <a:off x="3508560" y="288000"/>
            <a:ext cx="913320" cy="289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8"/>
          <p:cNvSpPr/>
          <p:nvPr/>
        </p:nvSpPr>
        <p:spPr>
          <a:xfrm>
            <a:off x="4726440" y="309960"/>
            <a:ext cx="912960" cy="28724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8"/>
          <p:cNvSpPr/>
          <p:nvPr/>
        </p:nvSpPr>
        <p:spPr>
          <a:xfrm>
            <a:off x="5893200" y="309960"/>
            <a:ext cx="862560" cy="28724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8"/>
          <p:cNvSpPr txBox="1"/>
          <p:nvPr/>
        </p:nvSpPr>
        <p:spPr>
          <a:xfrm>
            <a:off x="2189520" y="3313080"/>
            <a:ext cx="461088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IN" sz="14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Network1         Network2          Network3       Network4</a:t>
            </a:r>
            <a:endParaRPr sz="14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2493720" y="527400"/>
            <a:ext cx="507240" cy="41328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8"/>
          <p:cNvSpPr/>
          <p:nvPr/>
        </p:nvSpPr>
        <p:spPr>
          <a:xfrm>
            <a:off x="2443320" y="2616480"/>
            <a:ext cx="532800" cy="43524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8"/>
          <p:cNvSpPr/>
          <p:nvPr/>
        </p:nvSpPr>
        <p:spPr>
          <a:xfrm>
            <a:off x="2468520" y="2028960"/>
            <a:ext cx="507600" cy="41364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8"/>
          <p:cNvSpPr/>
          <p:nvPr/>
        </p:nvSpPr>
        <p:spPr>
          <a:xfrm>
            <a:off x="3686400" y="505440"/>
            <a:ext cx="507240" cy="43524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8"/>
          <p:cNvSpPr/>
          <p:nvPr/>
        </p:nvSpPr>
        <p:spPr>
          <a:xfrm>
            <a:off x="4929120" y="2094120"/>
            <a:ext cx="482040" cy="41364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8"/>
          <p:cNvSpPr/>
          <p:nvPr/>
        </p:nvSpPr>
        <p:spPr>
          <a:xfrm>
            <a:off x="4929120" y="2703600"/>
            <a:ext cx="507600" cy="39168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8"/>
          <p:cNvSpPr/>
          <p:nvPr/>
        </p:nvSpPr>
        <p:spPr>
          <a:xfrm>
            <a:off x="4903920" y="505440"/>
            <a:ext cx="507240" cy="41364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8"/>
          <p:cNvSpPr/>
          <p:nvPr/>
        </p:nvSpPr>
        <p:spPr>
          <a:xfrm>
            <a:off x="6095880" y="483840"/>
            <a:ext cx="482400" cy="41364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8"/>
          <p:cNvSpPr/>
          <p:nvPr/>
        </p:nvSpPr>
        <p:spPr>
          <a:xfrm>
            <a:off x="6121440" y="2159640"/>
            <a:ext cx="482040" cy="41328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8"/>
          <p:cNvSpPr/>
          <p:nvPr/>
        </p:nvSpPr>
        <p:spPr>
          <a:xfrm>
            <a:off x="6121440" y="2790360"/>
            <a:ext cx="456840" cy="34848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8"/>
          <p:cNvSpPr/>
          <p:nvPr/>
        </p:nvSpPr>
        <p:spPr>
          <a:xfrm>
            <a:off x="3737160" y="2116080"/>
            <a:ext cx="456480" cy="39168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8"/>
          <p:cNvSpPr/>
          <p:nvPr/>
        </p:nvSpPr>
        <p:spPr>
          <a:xfrm>
            <a:off x="3711600" y="2747160"/>
            <a:ext cx="456480" cy="36972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8"/>
          <p:cNvSpPr/>
          <p:nvPr/>
        </p:nvSpPr>
        <p:spPr>
          <a:xfrm>
            <a:off x="2316240" y="4009320"/>
            <a:ext cx="431280" cy="391680"/>
          </a:xfrm>
          <a:prstGeom prst="ellipse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8"/>
          <p:cNvSpPr txBox="1"/>
          <p:nvPr/>
        </p:nvSpPr>
        <p:spPr>
          <a:xfrm>
            <a:off x="2899800" y="4183560"/>
            <a:ext cx="22352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-- Docker containers</a:t>
            </a:r>
            <a:endParaRPr sz="1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2088000" y="984240"/>
            <a:ext cx="4896000" cy="10666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Overlay Network</a:t>
            </a:r>
            <a:endParaRPr sz="18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6f75105224_0_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660600"/>
            <a:ext cx="8839201" cy="3556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2962</Words>
  <Application>WPS Presentation</Application>
  <PresentationFormat/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</vt:lpstr>
      <vt:lpstr>Times New Roman</vt:lpstr>
      <vt:lpstr>Book Antiqua</vt:lpstr>
      <vt:lpstr>Noto Sans Symbols</vt:lpstr>
      <vt:lpstr>Segoe Print</vt:lpstr>
      <vt:lpstr>Microsoft YaHei</vt:lpstr>
      <vt:lpstr>Arial Unicode MS</vt:lpstr>
      <vt:lpstr>Book Antiqua</vt:lpstr>
      <vt:lpstr>Times New Roman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RITIK PANSURIYA</cp:lastModifiedBy>
  <cp:revision>2</cp:revision>
  <dcterms:created xsi:type="dcterms:W3CDTF">2019-10-25T02:14:13Z</dcterms:created>
  <dcterms:modified xsi:type="dcterms:W3CDTF">2019-10-25T02:14:30Z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