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2F1E6C0-EEA6-49A9-A8BD-A32381C4F4CF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D705A52-F630-4832-B02E-A82895291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45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E6C0-EEA6-49A9-A8BD-A32381C4F4CF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5A52-F630-4832-B02E-A82895291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71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E6C0-EEA6-49A9-A8BD-A32381C4F4CF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5A52-F630-4832-B02E-A82895291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543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E6C0-EEA6-49A9-A8BD-A32381C4F4CF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5A52-F630-4832-B02E-A828952911F4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6528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E6C0-EEA6-49A9-A8BD-A32381C4F4CF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5A52-F630-4832-B02E-A82895291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789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E6C0-EEA6-49A9-A8BD-A32381C4F4CF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5A52-F630-4832-B02E-A82895291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51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E6C0-EEA6-49A9-A8BD-A32381C4F4CF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5A52-F630-4832-B02E-A82895291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94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E6C0-EEA6-49A9-A8BD-A32381C4F4CF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5A52-F630-4832-B02E-A82895291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938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E6C0-EEA6-49A9-A8BD-A32381C4F4CF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5A52-F630-4832-B02E-A82895291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79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E6C0-EEA6-49A9-A8BD-A32381C4F4CF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5A52-F630-4832-B02E-A82895291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60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E6C0-EEA6-49A9-A8BD-A32381C4F4CF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5A52-F630-4832-B02E-A82895291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85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E6C0-EEA6-49A9-A8BD-A32381C4F4CF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5A52-F630-4832-B02E-A82895291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11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E6C0-EEA6-49A9-A8BD-A32381C4F4CF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5A52-F630-4832-B02E-A82895291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11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E6C0-EEA6-49A9-A8BD-A32381C4F4CF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5A52-F630-4832-B02E-A82895291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99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E6C0-EEA6-49A9-A8BD-A32381C4F4CF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5A52-F630-4832-B02E-A82895291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56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E6C0-EEA6-49A9-A8BD-A32381C4F4CF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5A52-F630-4832-B02E-A82895291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10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E6C0-EEA6-49A9-A8BD-A32381C4F4CF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5A52-F630-4832-B02E-A82895291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53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E6C0-EEA6-49A9-A8BD-A32381C4F4CF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05A52-F630-4832-B02E-A82895291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53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F9EC-3680-FB50-F415-4BB67C545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2886" y="1731963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Revolutionizing Traffic: The role of Ai in vehicle counting</a:t>
            </a:r>
          </a:p>
        </p:txBody>
      </p:sp>
    </p:spTree>
    <p:extLst>
      <p:ext uri="{BB962C8B-B14F-4D97-AF65-F5344CB8AC3E}">
        <p14:creationId xmlns:p14="http://schemas.microsoft.com/office/powerpoint/2010/main" val="351546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3638B-55B5-A5B7-5E99-C6CC59025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00469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6000" dirty="0"/>
              <a:t>			THANK YOU!</a:t>
            </a:r>
          </a:p>
        </p:txBody>
      </p:sp>
    </p:spTree>
    <p:extLst>
      <p:ext uri="{BB962C8B-B14F-4D97-AF65-F5344CB8AC3E}">
        <p14:creationId xmlns:p14="http://schemas.microsoft.com/office/powerpoint/2010/main" val="419325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18A8-7FF6-236F-C991-19AE7CC0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vehicle counting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A00DB-1E9D-77FE-2FED-BE5C62FC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Vehicle counting is important for a variety of reasons, such as traffic management, public safety, and transportation planning. Accurate counting of vehicles can help identify traffic patterns, optimize traffic flow, and improve road safety.</a:t>
            </a:r>
          </a:p>
          <a:p>
            <a:pPr marL="0" indent="0">
              <a:buNone/>
            </a:pPr>
            <a:r>
              <a:rPr lang="en-US" dirty="0"/>
              <a:t>AI can help improve the accuracy and efficiency of counting vehicles by automating the process and reducing the risk of errors.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142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C043-E361-E23B-ADD6-739A3F3A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ECDA2-24D4-C656-D6DA-7FBEE0DF3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Manual Counting</a:t>
            </a:r>
          </a:p>
          <a:p>
            <a:r>
              <a:rPr lang="en-IN" dirty="0"/>
              <a:t>Simple Sensors</a:t>
            </a:r>
          </a:p>
          <a:p>
            <a:pPr marL="0" indent="0">
              <a:buNone/>
            </a:pPr>
            <a:r>
              <a:rPr lang="en-US" dirty="0"/>
              <a:t>Traditional methods of vehicle counting were limited in their accuracy, efficiency, and scalability. With the advent of AI-based vehicle counting systems, however, it has become possible to count vehicles more accurately and efficiently, even in complex traffic situations.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912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DC0F-E97D-352B-6851-1A4F3D40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TRADITIONAL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B9AEA-EB2A-1756-D7F7-C04817885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Human Error</a:t>
            </a:r>
          </a:p>
          <a:p>
            <a:r>
              <a:rPr lang="en-IN" dirty="0"/>
              <a:t>Limited Capacity</a:t>
            </a:r>
          </a:p>
          <a:p>
            <a:r>
              <a:rPr lang="en-IN" dirty="0"/>
              <a:t>Inability to distinguish between vehicle types</a:t>
            </a:r>
          </a:p>
          <a:p>
            <a:r>
              <a:rPr lang="en-IN" dirty="0"/>
              <a:t>Limited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3573833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E7AB-C98F-2476-5628-9F2948AD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ai can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D166-B3CD-41F6-5A5B-71CC9235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Here are some ways in which AI can improve Vehicle Counting</a:t>
            </a:r>
          </a:p>
          <a:p>
            <a:r>
              <a:rPr lang="en-IN" dirty="0"/>
              <a:t>Automated counting</a:t>
            </a:r>
          </a:p>
          <a:p>
            <a:r>
              <a:rPr lang="en-IN" dirty="0"/>
              <a:t>Real-Time counting</a:t>
            </a:r>
          </a:p>
          <a:p>
            <a:r>
              <a:rPr lang="en-IN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892839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4F8E-9402-3547-5FE9-C0B243F4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VEHICLE COUNTING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4D2F-58E4-141D-6609-99B137C5B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Camera-Based systems</a:t>
            </a:r>
          </a:p>
          <a:p>
            <a:r>
              <a:rPr lang="en-IN" dirty="0"/>
              <a:t>Lidar-Based systems</a:t>
            </a:r>
          </a:p>
          <a:p>
            <a:r>
              <a:rPr lang="en-IN" dirty="0"/>
              <a:t>Radar-Based systems</a:t>
            </a:r>
          </a:p>
          <a:p>
            <a:r>
              <a:rPr lang="en-IN" dirty="0"/>
              <a:t>Hybrid systems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68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A108-3B0C-BE6F-04E0-2D2ECE2B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AI-BASED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0210-0428-5139-2BA1-B4E849C70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High Accuracy</a:t>
            </a:r>
          </a:p>
          <a:p>
            <a:r>
              <a:rPr lang="en-IN" dirty="0"/>
              <a:t>Flexibility</a:t>
            </a:r>
          </a:p>
          <a:p>
            <a:r>
              <a:rPr lang="en-IN" dirty="0"/>
              <a:t>Real-Time data</a:t>
            </a:r>
          </a:p>
          <a:p>
            <a:r>
              <a:rPr lang="en-IN" dirty="0"/>
              <a:t>Cost-Effective</a:t>
            </a:r>
          </a:p>
        </p:txBody>
      </p:sp>
    </p:spTree>
    <p:extLst>
      <p:ext uri="{BB962C8B-B14F-4D97-AF65-F5344CB8AC3E}">
        <p14:creationId xmlns:p14="http://schemas.microsoft.com/office/powerpoint/2010/main" val="1822439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8CFF-D46E-808F-7B0A-97861782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C8F5-0C6A-0126-D810-C882961B4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Privacy Concerns</a:t>
            </a:r>
          </a:p>
          <a:p>
            <a:r>
              <a:rPr lang="en-IN" dirty="0"/>
              <a:t>Technical difficulties</a:t>
            </a:r>
          </a:p>
          <a:p>
            <a:r>
              <a:rPr lang="en-IN" dirty="0"/>
              <a:t>Bias</a:t>
            </a:r>
          </a:p>
          <a:p>
            <a:r>
              <a:rPr lang="en-IN" dirty="0"/>
              <a:t>Integration with existing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52439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7726-5747-5022-474C-47F9AB6D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E5BB6-6D3E-0D6E-AEBC-2D4ADF9A7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AI-Based vehicle counting is a rapidly evolving field with significant potential for improving traffic management and planning. In the near future, we can expect to see more innovative and effective solutions such as:</a:t>
            </a:r>
          </a:p>
          <a:p>
            <a:r>
              <a:rPr lang="en-IN" dirty="0"/>
              <a:t>Integration with smart city</a:t>
            </a:r>
          </a:p>
          <a:p>
            <a:r>
              <a:rPr lang="en-IN" dirty="0"/>
              <a:t>Multi-modal counting</a:t>
            </a:r>
          </a:p>
          <a:p>
            <a:r>
              <a:rPr lang="en-IN" dirty="0"/>
              <a:t>Real-time decision making 	</a:t>
            </a:r>
          </a:p>
        </p:txBody>
      </p:sp>
    </p:spTree>
    <p:extLst>
      <p:ext uri="{BB962C8B-B14F-4D97-AF65-F5344CB8AC3E}">
        <p14:creationId xmlns:p14="http://schemas.microsoft.com/office/powerpoint/2010/main" val="1421457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</TotalTime>
  <Words>255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Tw Cen MT</vt:lpstr>
      <vt:lpstr>Circuit</vt:lpstr>
      <vt:lpstr>Revolutionizing Traffic: The role of Ai in vehicle counting</vt:lpstr>
      <vt:lpstr>Why vehicle counting is important</vt:lpstr>
      <vt:lpstr>Traditional Methods </vt:lpstr>
      <vt:lpstr>LIMITATIONS OF TRADITIONAL METHODS</vt:lpstr>
      <vt:lpstr>How ai can help</vt:lpstr>
      <vt:lpstr>AI-BASED VEHICLE COUNTING SYSTEMS</vt:lpstr>
      <vt:lpstr>ADVANTAGES OF AI-BASED SYSTEMS</vt:lpstr>
      <vt:lpstr>Challenges And limitations</vt:lpstr>
      <vt:lpstr>FUTURE DIRECTIONS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Revolutionizing Traffic: The role of Ai in vehicle counting</dc:title>
  <dc:creator>Ritik Verma</dc:creator>
  <cp:lastModifiedBy>Ritik Verma</cp:lastModifiedBy>
  <cp:revision>2</cp:revision>
  <dcterms:created xsi:type="dcterms:W3CDTF">2023-04-09T10:25:15Z</dcterms:created>
  <dcterms:modified xsi:type="dcterms:W3CDTF">2023-04-09T11:22:13Z</dcterms:modified>
</cp:coreProperties>
</file>