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 News Detection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Presentation</a:t>
            </a:r>
          </a:p>
          <a:p>
            <a:r>
              <a:t>By Ritik Yadav</a:t>
            </a:r>
          </a:p>
          <a:p>
            <a:r>
              <a:t>Gurugram University</a:t>
            </a:r>
          </a:p>
          <a:p>
            <a:r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Report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Literature Review</a:t>
            </a:r>
          </a:p>
          <a:p>
            <a:r>
              <a:t>Data &amp; Methodology</a:t>
            </a:r>
          </a:p>
          <a:p>
            <a:r>
              <a:t>Evaluation &amp; Graphs</a:t>
            </a:r>
          </a:p>
          <a:p>
            <a:r>
              <a:t>Conclusion &amp; 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 helps automate fake news detection</a:t>
            </a:r>
          </a:p>
          <a:p>
            <a:r>
              <a:t>Accurate and scalable</a:t>
            </a:r>
          </a:p>
          <a:p>
            <a:r>
              <a:t>Can be extended to other NLP problems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Fake news spreads rapidly on social media</a:t>
            </a:r>
          </a:p>
          <a:p>
            <a:r>
              <a:t>Manual detection is not possible</a:t>
            </a:r>
          </a:p>
          <a:p>
            <a:r>
              <a:t>Objective: Build an ML model to detect fake news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Paper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Title: Detecting Fake News Using Machine Learning</a:t>
            </a:r>
          </a:p>
          <a:p>
            <a:r>
              <a:t>It reviews ML models like NB, SVM, LR</a:t>
            </a:r>
          </a:p>
          <a:p>
            <a:r>
              <a:t>Gap: No implementation or deep learning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Fake news misleads people</a:t>
            </a:r>
          </a:p>
          <a:p>
            <a:r>
              <a:t>Objective: Automate detection with ML</a:t>
            </a:r>
          </a:p>
          <a:p>
            <a:r>
              <a:t>Use classification models for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from Kaggle: Fake and Real News</a:t>
            </a:r>
          </a:p>
          <a:p>
            <a:r>
              <a:t>Two CSVs combined with labels</a:t>
            </a:r>
          </a:p>
          <a:p>
            <a:r>
              <a:t>Used 'text' and 'title' columns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Lowercase, remove punctuation &amp; links</a:t>
            </a:r>
          </a:p>
          <a:p>
            <a:r>
              <a:t>Remove stopwords and clean text</a:t>
            </a:r>
          </a:p>
          <a:p>
            <a:r>
              <a:t>Convert to vectors using TF-IDF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Tried: Logistic Regression, SVM, Naive Bayes</a:t>
            </a:r>
          </a:p>
          <a:p>
            <a:r>
              <a:t>Best result: Logistic Regression (~95%)</a:t>
            </a:r>
          </a:p>
          <a:p>
            <a:r>
              <a:t>Training and testing split: 75/25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Confusion Matrix</a:t>
            </a:r>
          </a:p>
          <a:p>
            <a:r>
              <a:t>Accuracy Score ~95%</a:t>
            </a:r>
          </a:p>
          <a:p>
            <a:r>
              <a:t>Precision, Recall, F1: High &amp; balanced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Uniqueness of My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paper is review-only, I implemented code</a:t>
            </a:r>
          </a:p>
          <a:p>
            <a:r>
              <a:t>Improved preprocessing</a:t>
            </a:r>
          </a:p>
          <a:p>
            <a:r>
              <a:t>Ready to upgrade to BERT or LSTM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