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lexandria" panose="020B0604020202020204" charset="-78"/>
      <p:regular r:id="rId14"/>
      <p:bold r:id="rId15"/>
    </p:embeddedFont>
    <p:embeddedFont>
      <p:font typeface="Alexandria Light" panose="020B0604020202020204" charset="-78"/>
      <p:regular r:id="rId16"/>
      <p:bold r:id="rId17"/>
    </p:embeddedFont>
    <p:embeddedFont>
      <p:font typeface="Bebas Neue" panose="020B0606020202050201" pitchFamily="34" charset="0"/>
      <p:regular r:id="rId18"/>
    </p:embeddedFont>
    <p:embeddedFont>
      <p:font typeface="Hepta Slab"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D35D8-C47B-4359-95D9-463B581B7319}">
  <a:tblStyle styleId="{C1AD35D8-C47B-4359-95D9-463B581B73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7dcd223d4_0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7dcd223d4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26a410b7f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826a410b7f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2821d67d019_0_1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2821d67d019_0_1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821d67d019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821d67d019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826a410b7f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826a410b7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826a410b7f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826a410b7f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821d67d019_0_9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821d67d019_0_9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8274d745d0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8274d745d0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821d67d019_0_10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821d67d019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821d67d019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2821d67d019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821d67d019_0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821d67d019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39000"/>
          </a:blip>
          <a:srcRect t="15561"/>
          <a:stretch/>
        </p:blipFill>
        <p:spPr>
          <a:xfrm>
            <a:off x="1" y="-1"/>
            <a:ext cx="9143999" cy="5143501"/>
          </a:xfrm>
          <a:prstGeom prst="rect">
            <a:avLst/>
          </a:prstGeom>
          <a:noFill/>
          <a:ln>
            <a:noFill/>
          </a:ln>
        </p:spPr>
      </p:pic>
      <p:sp>
        <p:nvSpPr>
          <p:cNvPr id="10" name="Google Shape;10;p2"/>
          <p:cNvSpPr txBox="1">
            <a:spLocks noGrp="1"/>
          </p:cNvSpPr>
          <p:nvPr>
            <p:ph type="ctrTitle"/>
          </p:nvPr>
        </p:nvSpPr>
        <p:spPr>
          <a:xfrm>
            <a:off x="715100" y="831166"/>
            <a:ext cx="4515900" cy="1704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2840559"/>
            <a:ext cx="4515900" cy="437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44"/>
        <p:cNvGrpSpPr/>
        <p:nvPr/>
      </p:nvGrpSpPr>
      <p:grpSpPr>
        <a:xfrm>
          <a:off x="0" y="0"/>
          <a:ext cx="0" cy="0"/>
          <a:chOff x="0" y="0"/>
          <a:chExt cx="0" cy="0"/>
        </a:xfrm>
      </p:grpSpPr>
      <p:pic>
        <p:nvPicPr>
          <p:cNvPr id="45" name="Google Shape;45;p11"/>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46" name="Google Shape;46;p11"/>
          <p:cNvSpPr txBox="1">
            <a:spLocks noGrp="1"/>
          </p:cNvSpPr>
          <p:nvPr>
            <p:ph type="title" hasCustomPrompt="1"/>
          </p:nvPr>
        </p:nvSpPr>
        <p:spPr>
          <a:xfrm>
            <a:off x="3467225" y="1563275"/>
            <a:ext cx="4961700" cy="1490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3467225" y="2977400"/>
            <a:ext cx="4961700" cy="43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1"/>
        </a:solidFill>
        <a:effectLst/>
      </p:bgPr>
    </p:bg>
    <p:spTree>
      <p:nvGrpSpPr>
        <p:cNvPr id="1" name="Shape 49"/>
        <p:cNvGrpSpPr/>
        <p:nvPr/>
      </p:nvGrpSpPr>
      <p:grpSpPr>
        <a:xfrm>
          <a:off x="0" y="0"/>
          <a:ext cx="0" cy="0"/>
          <a:chOff x="0" y="0"/>
          <a:chExt cx="0" cy="0"/>
        </a:xfrm>
      </p:grpSpPr>
      <p:pic>
        <p:nvPicPr>
          <p:cNvPr id="50" name="Google Shape;50;p13"/>
          <p:cNvPicPr preferRelativeResize="0"/>
          <p:nvPr/>
        </p:nvPicPr>
        <p:blipFill rotWithShape="1">
          <a:blip r:embed="rId2">
            <a:alphaModFix amt="39000"/>
          </a:blip>
          <a:srcRect t="15561"/>
          <a:stretch/>
        </p:blipFill>
        <p:spPr>
          <a:xfrm rot="10800000">
            <a:off x="1" y="-1"/>
            <a:ext cx="9143999" cy="5143501"/>
          </a:xfrm>
          <a:prstGeom prst="rect">
            <a:avLst/>
          </a:prstGeom>
          <a:noFill/>
          <a:ln>
            <a:noFill/>
          </a:ln>
        </p:spPr>
      </p:pic>
      <p:sp>
        <p:nvSpPr>
          <p:cNvPr id="51" name="Google Shape;51;p13"/>
          <p:cNvSpPr txBox="1">
            <a:spLocks noGrp="1"/>
          </p:cNvSpPr>
          <p:nvPr>
            <p:ph type="title" hasCustomPrompt="1"/>
          </p:nvPr>
        </p:nvSpPr>
        <p:spPr>
          <a:xfrm>
            <a:off x="715100" y="14417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
          </p:nvPr>
        </p:nvSpPr>
        <p:spPr>
          <a:xfrm>
            <a:off x="1510950" y="14417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3" name="Google Shape;53;p13"/>
          <p:cNvSpPr txBox="1">
            <a:spLocks noGrp="1"/>
          </p:cNvSpPr>
          <p:nvPr>
            <p:ph type="title" idx="2"/>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9pPr>
          </a:lstStyle>
          <a:p>
            <a:endParaRPr/>
          </a:p>
        </p:txBody>
      </p:sp>
      <p:sp>
        <p:nvSpPr>
          <p:cNvPr id="54" name="Google Shape;54;p13"/>
          <p:cNvSpPr txBox="1">
            <a:spLocks noGrp="1"/>
          </p:cNvSpPr>
          <p:nvPr>
            <p:ph type="title" idx="3" hasCustomPrompt="1"/>
          </p:nvPr>
        </p:nvSpPr>
        <p:spPr>
          <a:xfrm>
            <a:off x="715100" y="18920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subTitle" idx="4"/>
          </p:nvPr>
        </p:nvSpPr>
        <p:spPr>
          <a:xfrm>
            <a:off x="1510950" y="18920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title" idx="5" hasCustomPrompt="1"/>
          </p:nvPr>
        </p:nvSpPr>
        <p:spPr>
          <a:xfrm>
            <a:off x="715100" y="23423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6"/>
          </p:nvPr>
        </p:nvSpPr>
        <p:spPr>
          <a:xfrm>
            <a:off x="1510950" y="23423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title" idx="7" hasCustomPrompt="1"/>
          </p:nvPr>
        </p:nvSpPr>
        <p:spPr>
          <a:xfrm>
            <a:off x="715100" y="27926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8"/>
          </p:nvPr>
        </p:nvSpPr>
        <p:spPr>
          <a:xfrm>
            <a:off x="1510950" y="27926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0" name="Google Shape;60;p13"/>
          <p:cNvSpPr txBox="1">
            <a:spLocks noGrp="1"/>
          </p:cNvSpPr>
          <p:nvPr>
            <p:ph type="title" idx="9" hasCustomPrompt="1"/>
          </p:nvPr>
        </p:nvSpPr>
        <p:spPr>
          <a:xfrm>
            <a:off x="715100" y="32429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3"/>
          </p:nvPr>
        </p:nvSpPr>
        <p:spPr>
          <a:xfrm>
            <a:off x="1510950" y="32429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2" name="Google Shape;62;p13"/>
          <p:cNvSpPr txBox="1">
            <a:spLocks noGrp="1"/>
          </p:cNvSpPr>
          <p:nvPr>
            <p:ph type="title" idx="14" hasCustomPrompt="1"/>
          </p:nvPr>
        </p:nvSpPr>
        <p:spPr>
          <a:xfrm>
            <a:off x="715100" y="3693250"/>
            <a:ext cx="643500" cy="450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1800" b="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15"/>
          </p:nvPr>
        </p:nvSpPr>
        <p:spPr>
          <a:xfrm>
            <a:off x="1510950" y="3693250"/>
            <a:ext cx="6918000" cy="450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accent1"/>
        </a:solidFill>
        <a:effectLst/>
      </p:bgPr>
    </p:bg>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2">
            <a:alphaModFix amt="39000"/>
          </a:blip>
          <a:srcRect t="15561"/>
          <a:stretch/>
        </p:blipFill>
        <p:spPr>
          <a:xfrm rot="10800000">
            <a:off x="1" y="-1"/>
            <a:ext cx="9143999" cy="5143501"/>
          </a:xfrm>
          <a:prstGeom prst="rect">
            <a:avLst/>
          </a:prstGeom>
          <a:noFill/>
          <a:ln>
            <a:noFill/>
          </a:ln>
        </p:spPr>
      </p:pic>
      <p:sp>
        <p:nvSpPr>
          <p:cNvPr id="66" name="Google Shape;66;p14"/>
          <p:cNvSpPr txBox="1">
            <a:spLocks noGrp="1"/>
          </p:cNvSpPr>
          <p:nvPr>
            <p:ph type="subTitle" idx="1"/>
          </p:nvPr>
        </p:nvSpPr>
        <p:spPr>
          <a:xfrm>
            <a:off x="4572000" y="3464075"/>
            <a:ext cx="3856800" cy="450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7" name="Google Shape;67;p14"/>
          <p:cNvSpPr txBox="1">
            <a:spLocks noGrp="1"/>
          </p:cNvSpPr>
          <p:nvPr>
            <p:ph type="subTitle" idx="2"/>
          </p:nvPr>
        </p:nvSpPr>
        <p:spPr>
          <a:xfrm>
            <a:off x="4572000" y="1229125"/>
            <a:ext cx="3856800" cy="2082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68" name="Google Shape;68;p14"/>
          <p:cNvSpPr>
            <a:spLocks noGrp="1"/>
          </p:cNvSpPr>
          <p:nvPr>
            <p:ph type="pic" idx="3"/>
          </p:nvPr>
        </p:nvSpPr>
        <p:spPr>
          <a:xfrm>
            <a:off x="0" y="0"/>
            <a:ext cx="3429000" cy="51435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accent1"/>
        </a:solidFill>
        <a:effectLst/>
      </p:bgPr>
    </p:bg>
    <p:spTree>
      <p:nvGrpSpPr>
        <p:cNvPr id="1" name="Shape 69"/>
        <p:cNvGrpSpPr/>
        <p:nvPr/>
      </p:nvGrpSpPr>
      <p:grpSpPr>
        <a:xfrm>
          <a:off x="0" y="0"/>
          <a:ext cx="0" cy="0"/>
          <a:chOff x="0" y="0"/>
          <a:chExt cx="0" cy="0"/>
        </a:xfrm>
      </p:grpSpPr>
      <p:pic>
        <p:nvPicPr>
          <p:cNvPr id="70" name="Google Shape;70;p15"/>
          <p:cNvPicPr preferRelativeResize="0"/>
          <p:nvPr/>
        </p:nvPicPr>
        <p:blipFill rotWithShape="1">
          <a:blip r:embed="rId2">
            <a:alphaModFix amt="39000"/>
          </a:blip>
          <a:srcRect t="15561"/>
          <a:stretch/>
        </p:blipFill>
        <p:spPr>
          <a:xfrm rot="10800000">
            <a:off x="1" y="-1"/>
            <a:ext cx="9143999" cy="5143501"/>
          </a:xfrm>
          <a:prstGeom prst="rect">
            <a:avLst/>
          </a:prstGeom>
          <a:noFill/>
          <a:ln>
            <a:noFill/>
          </a:ln>
        </p:spPr>
      </p:pic>
      <p:sp>
        <p:nvSpPr>
          <p:cNvPr id="71" name="Google Shape;71;p15"/>
          <p:cNvSpPr txBox="1">
            <a:spLocks noGrp="1"/>
          </p:cNvSpPr>
          <p:nvPr>
            <p:ph type="title"/>
          </p:nvPr>
        </p:nvSpPr>
        <p:spPr>
          <a:xfrm>
            <a:off x="1117279" y="1577700"/>
            <a:ext cx="2672100" cy="94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9pPr>
          </a:lstStyle>
          <a:p>
            <a:endParaRPr/>
          </a:p>
        </p:txBody>
      </p:sp>
      <p:sp>
        <p:nvSpPr>
          <p:cNvPr id="72" name="Google Shape;72;p15"/>
          <p:cNvSpPr txBox="1">
            <a:spLocks noGrp="1"/>
          </p:cNvSpPr>
          <p:nvPr>
            <p:ph type="body" idx="1"/>
          </p:nvPr>
        </p:nvSpPr>
        <p:spPr>
          <a:xfrm>
            <a:off x="1117279" y="2525400"/>
            <a:ext cx="2672100" cy="10404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1pPr>
            <a:lvl2pPr marL="914400" lvl="1"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2pPr>
            <a:lvl3pPr marL="1371600" lvl="2"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3pPr>
            <a:lvl4pPr marL="1828800" lvl="3"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4pPr>
            <a:lvl5pPr marL="2286000" lvl="4"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5pPr>
            <a:lvl6pPr marL="2743200" lvl="5"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6pPr>
            <a:lvl7pPr marL="3200400" lvl="6"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7pPr>
            <a:lvl8pPr marL="3657600" lvl="7"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8pPr>
            <a:lvl9pPr marL="4114800" lvl="8"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accent1"/>
        </a:solidFill>
        <a:effectLst/>
      </p:bgPr>
    </p:bg>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2">
            <a:alphaModFix amt="39000"/>
          </a:blip>
          <a:srcRect t="15561"/>
          <a:stretch/>
        </p:blipFill>
        <p:spPr>
          <a:xfrm>
            <a:off x="1" y="-1"/>
            <a:ext cx="9143999" cy="5143501"/>
          </a:xfrm>
          <a:prstGeom prst="rect">
            <a:avLst/>
          </a:prstGeom>
          <a:noFill/>
          <a:ln>
            <a:noFill/>
          </a:ln>
        </p:spPr>
      </p:pic>
      <p:sp>
        <p:nvSpPr>
          <p:cNvPr id="75" name="Google Shape;75;p16"/>
          <p:cNvSpPr txBox="1">
            <a:spLocks noGrp="1"/>
          </p:cNvSpPr>
          <p:nvPr>
            <p:ph type="title"/>
          </p:nvPr>
        </p:nvSpPr>
        <p:spPr>
          <a:xfrm>
            <a:off x="5164339" y="1577700"/>
            <a:ext cx="2672100" cy="94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9pPr>
          </a:lstStyle>
          <a:p>
            <a:endParaRPr/>
          </a:p>
        </p:txBody>
      </p:sp>
      <p:sp>
        <p:nvSpPr>
          <p:cNvPr id="76" name="Google Shape;76;p16"/>
          <p:cNvSpPr txBox="1">
            <a:spLocks noGrp="1"/>
          </p:cNvSpPr>
          <p:nvPr>
            <p:ph type="body" idx="1"/>
          </p:nvPr>
        </p:nvSpPr>
        <p:spPr>
          <a:xfrm>
            <a:off x="5164339" y="2525400"/>
            <a:ext cx="2672100" cy="10404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1pPr>
            <a:lvl2pPr marL="914400" lvl="1"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2pPr>
            <a:lvl3pPr marL="1371600" lvl="2"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3pPr>
            <a:lvl4pPr marL="1828800" lvl="3"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4pPr>
            <a:lvl5pPr marL="2286000" lvl="4"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5pPr>
            <a:lvl6pPr marL="2743200" lvl="5"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6pPr>
            <a:lvl7pPr marL="3200400" lvl="6"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7pPr>
            <a:lvl8pPr marL="3657600" lvl="7"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8pPr>
            <a:lvl9pPr marL="4114800" lvl="8"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accent1"/>
        </a:solidFill>
        <a:effectLst/>
      </p:bgPr>
    </p:bg>
    <p:spTree>
      <p:nvGrpSpPr>
        <p:cNvPr id="1" name="Shape 77"/>
        <p:cNvGrpSpPr/>
        <p:nvPr/>
      </p:nvGrpSpPr>
      <p:grpSpPr>
        <a:xfrm>
          <a:off x="0" y="0"/>
          <a:ext cx="0" cy="0"/>
          <a:chOff x="0" y="0"/>
          <a:chExt cx="0" cy="0"/>
        </a:xfrm>
      </p:grpSpPr>
      <p:pic>
        <p:nvPicPr>
          <p:cNvPr id="78" name="Google Shape;78;p17"/>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79" name="Google Shape;79;p17"/>
          <p:cNvSpPr txBox="1">
            <a:spLocks noGrp="1"/>
          </p:cNvSpPr>
          <p:nvPr>
            <p:ph type="subTitle" idx="1"/>
          </p:nvPr>
        </p:nvSpPr>
        <p:spPr>
          <a:xfrm>
            <a:off x="4572000" y="18946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7"/>
          <p:cNvSpPr txBox="1">
            <a:spLocks noGrp="1"/>
          </p:cNvSpPr>
          <p:nvPr>
            <p:ph type="subTitle" idx="2"/>
          </p:nvPr>
        </p:nvSpPr>
        <p:spPr>
          <a:xfrm>
            <a:off x="4572000" y="33817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7"/>
          <p:cNvSpPr txBox="1">
            <a:spLocks noGrp="1"/>
          </p:cNvSpPr>
          <p:nvPr>
            <p:ph type="subTitle" idx="3"/>
          </p:nvPr>
        </p:nvSpPr>
        <p:spPr>
          <a:xfrm>
            <a:off x="4572000" y="15205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2" name="Google Shape;82;p17"/>
          <p:cNvSpPr txBox="1">
            <a:spLocks noGrp="1"/>
          </p:cNvSpPr>
          <p:nvPr>
            <p:ph type="title"/>
          </p:nvPr>
        </p:nvSpPr>
        <p:spPr>
          <a:xfrm>
            <a:off x="4572000" y="535000"/>
            <a:ext cx="38568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9pPr>
          </a:lstStyle>
          <a:p>
            <a:endParaRPr/>
          </a:p>
        </p:txBody>
      </p:sp>
      <p:sp>
        <p:nvSpPr>
          <p:cNvPr id="83" name="Google Shape;83;p17"/>
          <p:cNvSpPr txBox="1">
            <a:spLocks noGrp="1"/>
          </p:cNvSpPr>
          <p:nvPr>
            <p:ph type="subTitle" idx="4"/>
          </p:nvPr>
        </p:nvSpPr>
        <p:spPr>
          <a:xfrm>
            <a:off x="4572000" y="30076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solidFill>
          <a:schemeClr val="accent1"/>
        </a:solidFill>
        <a:effectLst/>
      </p:bgPr>
    </p:bg>
    <p:spTree>
      <p:nvGrpSpPr>
        <p:cNvPr id="1" name="Shape 84"/>
        <p:cNvGrpSpPr/>
        <p:nvPr/>
      </p:nvGrpSpPr>
      <p:grpSpPr>
        <a:xfrm>
          <a:off x="0" y="0"/>
          <a:ext cx="0" cy="0"/>
          <a:chOff x="0" y="0"/>
          <a:chExt cx="0" cy="0"/>
        </a:xfrm>
      </p:grpSpPr>
      <p:pic>
        <p:nvPicPr>
          <p:cNvPr id="85" name="Google Shape;85;p18"/>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86" name="Google Shape;86;p18"/>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
        <p:nvSpPr>
          <p:cNvPr id="87" name="Google Shape;87;p18"/>
          <p:cNvSpPr txBox="1">
            <a:spLocks noGrp="1"/>
          </p:cNvSpPr>
          <p:nvPr>
            <p:ph type="subTitle" idx="1"/>
          </p:nvPr>
        </p:nvSpPr>
        <p:spPr>
          <a:xfrm>
            <a:off x="715100" y="1894600"/>
            <a:ext cx="7713900" cy="4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8"/>
          <p:cNvSpPr txBox="1">
            <a:spLocks noGrp="1"/>
          </p:cNvSpPr>
          <p:nvPr>
            <p:ph type="subTitle" idx="2"/>
          </p:nvPr>
        </p:nvSpPr>
        <p:spPr>
          <a:xfrm>
            <a:off x="715100" y="1520500"/>
            <a:ext cx="77139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8"/>
          <p:cNvSpPr txBox="1">
            <a:spLocks noGrp="1"/>
          </p:cNvSpPr>
          <p:nvPr>
            <p:ph type="subTitle" idx="3"/>
          </p:nvPr>
        </p:nvSpPr>
        <p:spPr>
          <a:xfrm>
            <a:off x="715100" y="2822500"/>
            <a:ext cx="7713900" cy="4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8"/>
          <p:cNvSpPr txBox="1">
            <a:spLocks noGrp="1"/>
          </p:cNvSpPr>
          <p:nvPr>
            <p:ph type="subTitle" idx="4"/>
          </p:nvPr>
        </p:nvSpPr>
        <p:spPr>
          <a:xfrm>
            <a:off x="715100" y="2448400"/>
            <a:ext cx="77139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1" name="Google Shape;91;p18"/>
          <p:cNvSpPr txBox="1">
            <a:spLocks noGrp="1"/>
          </p:cNvSpPr>
          <p:nvPr>
            <p:ph type="subTitle" idx="5"/>
          </p:nvPr>
        </p:nvSpPr>
        <p:spPr>
          <a:xfrm>
            <a:off x="715100" y="3750400"/>
            <a:ext cx="7713900" cy="40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8"/>
          <p:cNvSpPr txBox="1">
            <a:spLocks noGrp="1"/>
          </p:cNvSpPr>
          <p:nvPr>
            <p:ph type="subTitle" idx="6"/>
          </p:nvPr>
        </p:nvSpPr>
        <p:spPr>
          <a:xfrm>
            <a:off x="715100" y="3376300"/>
            <a:ext cx="77139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chemeClr val="accen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95" name="Google Shape;95;p19"/>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
        <p:nvSpPr>
          <p:cNvPr id="96" name="Google Shape;96;p19"/>
          <p:cNvSpPr txBox="1">
            <a:spLocks noGrp="1"/>
          </p:cNvSpPr>
          <p:nvPr>
            <p:ph type="subTitle" idx="1"/>
          </p:nvPr>
        </p:nvSpPr>
        <p:spPr>
          <a:xfrm>
            <a:off x="715100" y="3199450"/>
            <a:ext cx="2571300" cy="633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9"/>
          <p:cNvSpPr txBox="1">
            <a:spLocks noGrp="1"/>
          </p:cNvSpPr>
          <p:nvPr>
            <p:ph type="subTitle" idx="2"/>
          </p:nvPr>
        </p:nvSpPr>
        <p:spPr>
          <a:xfrm>
            <a:off x="715100" y="2825350"/>
            <a:ext cx="2571300" cy="450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8" name="Google Shape;98;p19"/>
          <p:cNvSpPr txBox="1">
            <a:spLocks noGrp="1"/>
          </p:cNvSpPr>
          <p:nvPr>
            <p:ph type="subTitle" idx="3"/>
          </p:nvPr>
        </p:nvSpPr>
        <p:spPr>
          <a:xfrm>
            <a:off x="3286400" y="3199450"/>
            <a:ext cx="2571300" cy="633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9"/>
          <p:cNvSpPr txBox="1">
            <a:spLocks noGrp="1"/>
          </p:cNvSpPr>
          <p:nvPr>
            <p:ph type="subTitle" idx="4"/>
          </p:nvPr>
        </p:nvSpPr>
        <p:spPr>
          <a:xfrm>
            <a:off x="3286400" y="2825350"/>
            <a:ext cx="2571300" cy="450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0" name="Google Shape;100;p19"/>
          <p:cNvSpPr txBox="1">
            <a:spLocks noGrp="1"/>
          </p:cNvSpPr>
          <p:nvPr>
            <p:ph type="subTitle" idx="5"/>
          </p:nvPr>
        </p:nvSpPr>
        <p:spPr>
          <a:xfrm>
            <a:off x="5857700" y="3199450"/>
            <a:ext cx="2571300" cy="633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9"/>
          <p:cNvSpPr txBox="1">
            <a:spLocks noGrp="1"/>
          </p:cNvSpPr>
          <p:nvPr>
            <p:ph type="subTitle" idx="6"/>
          </p:nvPr>
        </p:nvSpPr>
        <p:spPr>
          <a:xfrm>
            <a:off x="5857700" y="2825350"/>
            <a:ext cx="2571300" cy="450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solidFill>
          <a:schemeClr val="accent1"/>
        </a:solidFill>
        <a:effectLst/>
      </p:bgPr>
    </p:bg>
    <p:spTree>
      <p:nvGrpSpPr>
        <p:cNvPr id="1" name="Shape 102"/>
        <p:cNvGrpSpPr/>
        <p:nvPr/>
      </p:nvGrpSpPr>
      <p:grpSpPr>
        <a:xfrm>
          <a:off x="0" y="0"/>
          <a:ext cx="0" cy="0"/>
          <a:chOff x="0" y="0"/>
          <a:chExt cx="0" cy="0"/>
        </a:xfrm>
      </p:grpSpPr>
      <p:pic>
        <p:nvPicPr>
          <p:cNvPr id="103" name="Google Shape;103;p20"/>
          <p:cNvPicPr preferRelativeResize="0"/>
          <p:nvPr/>
        </p:nvPicPr>
        <p:blipFill rotWithShape="1">
          <a:blip r:embed="rId2">
            <a:alphaModFix amt="39000"/>
          </a:blip>
          <a:srcRect l="18982" t="29648" b="1942"/>
          <a:stretch/>
        </p:blipFill>
        <p:spPr>
          <a:xfrm rot="10800000">
            <a:off x="1" y="-1"/>
            <a:ext cx="9143999" cy="5143501"/>
          </a:xfrm>
          <a:prstGeom prst="rect">
            <a:avLst/>
          </a:prstGeom>
          <a:noFill/>
          <a:ln>
            <a:noFill/>
          </a:ln>
        </p:spPr>
      </p:pic>
      <p:sp>
        <p:nvSpPr>
          <p:cNvPr id="104" name="Google Shape;104;p20"/>
          <p:cNvSpPr txBox="1">
            <a:spLocks noGrp="1"/>
          </p:cNvSpPr>
          <p:nvPr>
            <p:ph type="subTitle" idx="1"/>
          </p:nvPr>
        </p:nvSpPr>
        <p:spPr>
          <a:xfrm>
            <a:off x="4572000" y="18946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2"/>
          </p:nvPr>
        </p:nvSpPr>
        <p:spPr>
          <a:xfrm>
            <a:off x="4572000" y="33817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3"/>
          </p:nvPr>
        </p:nvSpPr>
        <p:spPr>
          <a:xfrm>
            <a:off x="4572000" y="15205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4"/>
          </p:nvPr>
        </p:nvSpPr>
        <p:spPr>
          <a:xfrm>
            <a:off x="4572000" y="30076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5"/>
          </p:nvPr>
        </p:nvSpPr>
        <p:spPr>
          <a:xfrm>
            <a:off x="715100" y="18946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0"/>
          <p:cNvSpPr txBox="1">
            <a:spLocks noGrp="1"/>
          </p:cNvSpPr>
          <p:nvPr>
            <p:ph type="subTitle" idx="6"/>
          </p:nvPr>
        </p:nvSpPr>
        <p:spPr>
          <a:xfrm>
            <a:off x="715100" y="3381700"/>
            <a:ext cx="3856800" cy="8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7"/>
          </p:nvPr>
        </p:nvSpPr>
        <p:spPr>
          <a:xfrm>
            <a:off x="715100" y="15205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8"/>
          </p:nvPr>
        </p:nvSpPr>
        <p:spPr>
          <a:xfrm>
            <a:off x="715100" y="3007600"/>
            <a:ext cx="3856800" cy="450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2" name="Google Shape;112;p20"/>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mt="39000"/>
          </a:blip>
          <a:srcRect t="15561"/>
          <a:stretch/>
        </p:blipFill>
        <p:spPr>
          <a:xfrm>
            <a:off x="1" y="-1"/>
            <a:ext cx="9143999" cy="5143501"/>
          </a:xfrm>
          <a:prstGeom prst="rect">
            <a:avLst/>
          </a:prstGeom>
          <a:noFill/>
          <a:ln>
            <a:noFill/>
          </a:ln>
        </p:spPr>
      </p:pic>
      <p:sp>
        <p:nvSpPr>
          <p:cNvPr id="14" name="Google Shape;14;p3"/>
          <p:cNvSpPr txBox="1">
            <a:spLocks noGrp="1"/>
          </p:cNvSpPr>
          <p:nvPr>
            <p:ph type="title"/>
          </p:nvPr>
        </p:nvSpPr>
        <p:spPr>
          <a:xfrm>
            <a:off x="3569800" y="2083675"/>
            <a:ext cx="4859100" cy="13971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569800" y="1126663"/>
            <a:ext cx="4859100" cy="804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40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accent1"/>
        </a:solidFill>
        <a:effectLst/>
      </p:bgPr>
    </p:bg>
    <p:spTree>
      <p:nvGrpSpPr>
        <p:cNvPr id="1" name="Shape 113"/>
        <p:cNvGrpSpPr/>
        <p:nvPr/>
      </p:nvGrpSpPr>
      <p:grpSpPr>
        <a:xfrm>
          <a:off x="0" y="0"/>
          <a:ext cx="0" cy="0"/>
          <a:chOff x="0" y="0"/>
          <a:chExt cx="0" cy="0"/>
        </a:xfrm>
      </p:grpSpPr>
      <p:pic>
        <p:nvPicPr>
          <p:cNvPr id="114" name="Google Shape;114;p21"/>
          <p:cNvPicPr preferRelativeResize="0"/>
          <p:nvPr/>
        </p:nvPicPr>
        <p:blipFill rotWithShape="1">
          <a:blip r:embed="rId2">
            <a:alphaModFix amt="39000"/>
          </a:blip>
          <a:srcRect l="2381" t="5294" r="16600" b="26296"/>
          <a:stretch/>
        </p:blipFill>
        <p:spPr>
          <a:xfrm rot="10800000">
            <a:off x="1" y="-1"/>
            <a:ext cx="9143999" cy="5143501"/>
          </a:xfrm>
          <a:prstGeom prst="rect">
            <a:avLst/>
          </a:prstGeom>
          <a:noFill/>
          <a:ln>
            <a:noFill/>
          </a:ln>
        </p:spPr>
      </p:pic>
      <p:sp>
        <p:nvSpPr>
          <p:cNvPr id="115" name="Google Shape;115;p21"/>
          <p:cNvSpPr txBox="1">
            <a:spLocks noGrp="1"/>
          </p:cNvSpPr>
          <p:nvPr>
            <p:ph type="subTitle" idx="1"/>
          </p:nvPr>
        </p:nvSpPr>
        <p:spPr>
          <a:xfrm>
            <a:off x="3286367" y="217075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1"/>
          <p:cNvSpPr txBox="1">
            <a:spLocks noGrp="1"/>
          </p:cNvSpPr>
          <p:nvPr>
            <p:ph type="subTitle" idx="2"/>
          </p:nvPr>
        </p:nvSpPr>
        <p:spPr>
          <a:xfrm>
            <a:off x="3286367" y="365610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subTitle" idx="3"/>
          </p:nvPr>
        </p:nvSpPr>
        <p:spPr>
          <a:xfrm>
            <a:off x="3286367" y="151735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21"/>
          <p:cNvSpPr txBox="1">
            <a:spLocks noGrp="1"/>
          </p:cNvSpPr>
          <p:nvPr>
            <p:ph type="subTitle" idx="4"/>
          </p:nvPr>
        </p:nvSpPr>
        <p:spPr>
          <a:xfrm>
            <a:off x="3286367" y="300280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21"/>
          <p:cNvSpPr txBox="1">
            <a:spLocks noGrp="1"/>
          </p:cNvSpPr>
          <p:nvPr>
            <p:ph type="subTitle" idx="5"/>
          </p:nvPr>
        </p:nvSpPr>
        <p:spPr>
          <a:xfrm>
            <a:off x="715100" y="217075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21"/>
          <p:cNvSpPr txBox="1">
            <a:spLocks noGrp="1"/>
          </p:cNvSpPr>
          <p:nvPr>
            <p:ph type="subTitle" idx="6"/>
          </p:nvPr>
        </p:nvSpPr>
        <p:spPr>
          <a:xfrm>
            <a:off x="715100" y="365610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21"/>
          <p:cNvSpPr txBox="1">
            <a:spLocks noGrp="1"/>
          </p:cNvSpPr>
          <p:nvPr>
            <p:ph type="subTitle" idx="7"/>
          </p:nvPr>
        </p:nvSpPr>
        <p:spPr>
          <a:xfrm>
            <a:off x="715100" y="151735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2" name="Google Shape;122;p21"/>
          <p:cNvSpPr txBox="1">
            <a:spLocks noGrp="1"/>
          </p:cNvSpPr>
          <p:nvPr>
            <p:ph type="subTitle" idx="8"/>
          </p:nvPr>
        </p:nvSpPr>
        <p:spPr>
          <a:xfrm>
            <a:off x="715100" y="300280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21"/>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9pPr>
          </a:lstStyle>
          <a:p>
            <a:endParaRPr/>
          </a:p>
        </p:txBody>
      </p:sp>
      <p:sp>
        <p:nvSpPr>
          <p:cNvPr id="124" name="Google Shape;124;p21"/>
          <p:cNvSpPr txBox="1">
            <a:spLocks noGrp="1"/>
          </p:cNvSpPr>
          <p:nvPr>
            <p:ph type="subTitle" idx="9"/>
          </p:nvPr>
        </p:nvSpPr>
        <p:spPr>
          <a:xfrm>
            <a:off x="5857678" y="217075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13"/>
          </p:nvPr>
        </p:nvSpPr>
        <p:spPr>
          <a:xfrm>
            <a:off x="5857678" y="3656100"/>
            <a:ext cx="2571300" cy="60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1"/>
          <p:cNvSpPr txBox="1">
            <a:spLocks noGrp="1"/>
          </p:cNvSpPr>
          <p:nvPr>
            <p:ph type="subTitle" idx="14"/>
          </p:nvPr>
        </p:nvSpPr>
        <p:spPr>
          <a:xfrm>
            <a:off x="5857678" y="151735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1"/>
          <p:cNvSpPr txBox="1">
            <a:spLocks noGrp="1"/>
          </p:cNvSpPr>
          <p:nvPr>
            <p:ph type="subTitle" idx="15"/>
          </p:nvPr>
        </p:nvSpPr>
        <p:spPr>
          <a:xfrm>
            <a:off x="5857678" y="3002800"/>
            <a:ext cx="2571300" cy="72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800" b="1">
                <a:solidFill>
                  <a:schemeClr val="dk1"/>
                </a:solidFill>
                <a:latin typeface="Hepta Slab"/>
                <a:ea typeface="Hepta Slab"/>
                <a:cs typeface="Hepta Slab"/>
                <a:sym typeface="Hepta Slab"/>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solidFill>
          <a:schemeClr val="accent1"/>
        </a:solidFill>
        <a:effectLst/>
      </p:bgPr>
    </p:bg>
    <p:spTree>
      <p:nvGrpSpPr>
        <p:cNvPr id="1" name="Shape 128"/>
        <p:cNvGrpSpPr/>
        <p:nvPr/>
      </p:nvGrpSpPr>
      <p:grpSpPr>
        <a:xfrm>
          <a:off x="0" y="0"/>
          <a:ext cx="0" cy="0"/>
          <a:chOff x="0" y="0"/>
          <a:chExt cx="0" cy="0"/>
        </a:xfrm>
      </p:grpSpPr>
      <p:pic>
        <p:nvPicPr>
          <p:cNvPr id="129" name="Google Shape;129;p22"/>
          <p:cNvPicPr preferRelativeResize="0"/>
          <p:nvPr/>
        </p:nvPicPr>
        <p:blipFill rotWithShape="1">
          <a:blip r:embed="rId2">
            <a:alphaModFix amt="39000"/>
          </a:blip>
          <a:srcRect t="15795" r="18982" b="15795"/>
          <a:stretch/>
        </p:blipFill>
        <p:spPr>
          <a:xfrm>
            <a:off x="1" y="-1"/>
            <a:ext cx="9143999" cy="5143501"/>
          </a:xfrm>
          <a:prstGeom prst="rect">
            <a:avLst/>
          </a:prstGeom>
          <a:noFill/>
          <a:ln>
            <a:noFill/>
          </a:ln>
        </p:spPr>
      </p:pic>
      <p:sp>
        <p:nvSpPr>
          <p:cNvPr id="130" name="Google Shape;130;p22"/>
          <p:cNvSpPr txBox="1">
            <a:spLocks noGrp="1"/>
          </p:cNvSpPr>
          <p:nvPr>
            <p:ph type="title" hasCustomPrompt="1"/>
          </p:nvPr>
        </p:nvSpPr>
        <p:spPr>
          <a:xfrm>
            <a:off x="715100" y="535000"/>
            <a:ext cx="4364400" cy="78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22"/>
          <p:cNvSpPr txBox="1">
            <a:spLocks noGrp="1"/>
          </p:cNvSpPr>
          <p:nvPr>
            <p:ph type="subTitle" idx="1"/>
          </p:nvPr>
        </p:nvSpPr>
        <p:spPr>
          <a:xfrm>
            <a:off x="715100" y="1247175"/>
            <a:ext cx="4364400" cy="429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22"/>
          <p:cNvSpPr txBox="1">
            <a:spLocks noGrp="1"/>
          </p:cNvSpPr>
          <p:nvPr>
            <p:ph type="title" idx="2" hasCustomPrompt="1"/>
          </p:nvPr>
        </p:nvSpPr>
        <p:spPr>
          <a:xfrm>
            <a:off x="715100" y="3466425"/>
            <a:ext cx="4364400" cy="78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22"/>
          <p:cNvSpPr txBox="1">
            <a:spLocks noGrp="1"/>
          </p:cNvSpPr>
          <p:nvPr>
            <p:ph type="subTitle" idx="3"/>
          </p:nvPr>
        </p:nvSpPr>
        <p:spPr>
          <a:xfrm>
            <a:off x="715100" y="4178600"/>
            <a:ext cx="4364400" cy="429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2"/>
          <p:cNvSpPr txBox="1">
            <a:spLocks noGrp="1"/>
          </p:cNvSpPr>
          <p:nvPr>
            <p:ph type="title" idx="4" hasCustomPrompt="1"/>
          </p:nvPr>
        </p:nvSpPr>
        <p:spPr>
          <a:xfrm>
            <a:off x="715100" y="2000713"/>
            <a:ext cx="4364400" cy="7884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5" name="Google Shape;135;p22"/>
          <p:cNvSpPr txBox="1">
            <a:spLocks noGrp="1"/>
          </p:cNvSpPr>
          <p:nvPr>
            <p:ph type="subTitle" idx="5"/>
          </p:nvPr>
        </p:nvSpPr>
        <p:spPr>
          <a:xfrm>
            <a:off x="715100" y="2712888"/>
            <a:ext cx="4364400" cy="429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accent1"/>
        </a:solidFill>
        <a:effectLst/>
      </p:bgPr>
    </p:bg>
    <p:spTree>
      <p:nvGrpSpPr>
        <p:cNvPr id="1" name="Shape 136"/>
        <p:cNvGrpSpPr/>
        <p:nvPr/>
      </p:nvGrpSpPr>
      <p:grpSpPr>
        <a:xfrm>
          <a:off x="0" y="0"/>
          <a:ext cx="0" cy="0"/>
          <a:chOff x="0" y="0"/>
          <a:chExt cx="0" cy="0"/>
        </a:xfrm>
      </p:grpSpPr>
      <p:pic>
        <p:nvPicPr>
          <p:cNvPr id="137" name="Google Shape;137;p23"/>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138" name="Google Shape;138;p23"/>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accent1"/>
        </a:solidFill>
        <a:effectLst/>
      </p:bgPr>
    </p:bg>
    <p:spTree>
      <p:nvGrpSpPr>
        <p:cNvPr id="1" name="Shape 139"/>
        <p:cNvGrpSpPr/>
        <p:nvPr/>
      </p:nvGrpSpPr>
      <p:grpSpPr>
        <a:xfrm>
          <a:off x="0" y="0"/>
          <a:ext cx="0" cy="0"/>
          <a:chOff x="0" y="0"/>
          <a:chExt cx="0" cy="0"/>
        </a:xfrm>
      </p:grpSpPr>
      <p:pic>
        <p:nvPicPr>
          <p:cNvPr id="140" name="Google Shape;140;p24"/>
          <p:cNvPicPr preferRelativeResize="0"/>
          <p:nvPr/>
        </p:nvPicPr>
        <p:blipFill rotWithShape="1">
          <a:blip r:embed="rId2">
            <a:alphaModFix amt="39000"/>
          </a:blip>
          <a:srcRect l="21086" t="21020" r="2925" b="14815"/>
          <a:stretch/>
        </p:blipFill>
        <p:spPr>
          <a:xfrm rot="10800000">
            <a:off x="1" y="-1"/>
            <a:ext cx="9143999" cy="5143501"/>
          </a:xfrm>
          <a:prstGeom prst="rect">
            <a:avLst/>
          </a:prstGeom>
          <a:noFill/>
          <a:ln>
            <a:noFill/>
          </a:ln>
        </p:spPr>
      </p:pic>
      <p:sp>
        <p:nvSpPr>
          <p:cNvPr id="141" name="Google Shape;141;p24"/>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_1_1">
    <p:bg>
      <p:bgPr>
        <a:solidFill>
          <a:schemeClr val="accent1"/>
        </a:solidFill>
        <a:effectLst/>
      </p:bgPr>
    </p:bg>
    <p:spTree>
      <p:nvGrpSpPr>
        <p:cNvPr id="1" name="Shape 142"/>
        <p:cNvGrpSpPr/>
        <p:nvPr/>
      </p:nvGrpSpPr>
      <p:grpSpPr>
        <a:xfrm>
          <a:off x="0" y="0"/>
          <a:ext cx="0" cy="0"/>
          <a:chOff x="0" y="0"/>
          <a:chExt cx="0" cy="0"/>
        </a:xfrm>
      </p:grpSpPr>
      <p:pic>
        <p:nvPicPr>
          <p:cNvPr id="143" name="Google Shape;143;p25"/>
          <p:cNvPicPr preferRelativeResize="0"/>
          <p:nvPr/>
        </p:nvPicPr>
        <p:blipFill rotWithShape="1">
          <a:blip r:embed="rId2">
            <a:alphaModFix amt="39000"/>
          </a:blip>
          <a:srcRect l="21086" t="21020" r="2925" b="14815"/>
          <a:stretch/>
        </p:blipFill>
        <p:spPr>
          <a:xfrm>
            <a:off x="1" y="-1"/>
            <a:ext cx="9143999" cy="5143501"/>
          </a:xfrm>
          <a:prstGeom prst="rect">
            <a:avLst/>
          </a:prstGeom>
          <a:noFill/>
          <a:ln>
            <a:noFill/>
          </a:ln>
        </p:spPr>
      </p:pic>
      <p:sp>
        <p:nvSpPr>
          <p:cNvPr id="144" name="Google Shape;144;p25"/>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bg>
      <p:bgPr>
        <a:solidFill>
          <a:schemeClr val="accent1"/>
        </a:solidFill>
        <a:effectLst/>
      </p:bgPr>
    </p:bg>
    <p:spTree>
      <p:nvGrpSpPr>
        <p:cNvPr id="1" name="Shape 145"/>
        <p:cNvGrpSpPr/>
        <p:nvPr/>
      </p:nvGrpSpPr>
      <p:grpSpPr>
        <a:xfrm>
          <a:off x="0" y="0"/>
          <a:ext cx="0" cy="0"/>
          <a:chOff x="0" y="0"/>
          <a:chExt cx="0" cy="0"/>
        </a:xfrm>
      </p:grpSpPr>
      <p:pic>
        <p:nvPicPr>
          <p:cNvPr id="146" name="Google Shape;146;p26"/>
          <p:cNvPicPr preferRelativeResize="0"/>
          <p:nvPr/>
        </p:nvPicPr>
        <p:blipFill rotWithShape="1">
          <a:blip r:embed="rId2">
            <a:alphaModFix amt="39000"/>
          </a:blip>
          <a:srcRect l="21086" t="21020" r="2925" b="14815"/>
          <a:stretch/>
        </p:blipFill>
        <p:spPr>
          <a:xfrm>
            <a:off x="1" y="-1"/>
            <a:ext cx="9143999" cy="5143501"/>
          </a:xfrm>
          <a:prstGeom prst="rect">
            <a:avLst/>
          </a:prstGeom>
          <a:noFill/>
          <a:ln>
            <a:noFill/>
          </a:ln>
        </p:spPr>
      </p:pic>
      <p:sp>
        <p:nvSpPr>
          <p:cNvPr id="147" name="Google Shape;147;p26"/>
          <p:cNvSpPr txBox="1">
            <a:spLocks noGrp="1"/>
          </p:cNvSpPr>
          <p:nvPr>
            <p:ph type="ctrTitle"/>
          </p:nvPr>
        </p:nvSpPr>
        <p:spPr>
          <a:xfrm>
            <a:off x="5175400" y="645050"/>
            <a:ext cx="3253500" cy="8649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8" name="Google Shape;148;p26"/>
          <p:cNvSpPr txBox="1">
            <a:spLocks noGrp="1"/>
          </p:cNvSpPr>
          <p:nvPr>
            <p:ph type="subTitle" idx="1"/>
          </p:nvPr>
        </p:nvSpPr>
        <p:spPr>
          <a:xfrm>
            <a:off x="5175400" y="1433750"/>
            <a:ext cx="3253500" cy="129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49" name="Google Shape;149;p26"/>
          <p:cNvSpPr txBox="1"/>
          <p:nvPr/>
        </p:nvSpPr>
        <p:spPr>
          <a:xfrm>
            <a:off x="5175400" y="3414125"/>
            <a:ext cx="32535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dk1"/>
                </a:solidFill>
                <a:latin typeface="Alexandria Light"/>
                <a:ea typeface="Alexandria Light"/>
                <a:cs typeface="Alexandria Light"/>
                <a:sym typeface="Alexandria Light"/>
              </a:rPr>
              <a:t>CREDITS: This presentation template was created by </a:t>
            </a:r>
            <a:r>
              <a:rPr lang="en" sz="1000" b="1">
                <a:solidFill>
                  <a:schemeClr val="dk1"/>
                </a:solidFill>
                <a:uFill>
                  <a:noFill/>
                </a:uFill>
                <a:latin typeface="Alexandria"/>
                <a:ea typeface="Alexandria"/>
                <a:cs typeface="Alexandria"/>
                <a:sym typeface="Alexandria"/>
                <a:hlinkClick r:id="rId3">
                  <a:extLst>
                    <a:ext uri="{A12FA001-AC4F-418D-AE19-62706E023703}">
                      <ahyp:hlinkClr xmlns:ahyp="http://schemas.microsoft.com/office/drawing/2018/hyperlinkcolor" val="tx"/>
                    </a:ext>
                  </a:extLst>
                </a:hlinkClick>
              </a:rPr>
              <a:t>Slidesgo</a:t>
            </a:r>
            <a:r>
              <a:rPr lang="en" sz="1000">
                <a:solidFill>
                  <a:schemeClr val="dk1"/>
                </a:solidFill>
                <a:latin typeface="Alexandria Light"/>
                <a:ea typeface="Alexandria Light"/>
                <a:cs typeface="Alexandria Light"/>
                <a:sym typeface="Alexandria Light"/>
              </a:rPr>
              <a:t>, and includes icons by </a:t>
            </a:r>
            <a:r>
              <a:rPr lang="en" sz="1000" b="1">
                <a:solidFill>
                  <a:schemeClr val="dk1"/>
                </a:solidFill>
                <a:uFill>
                  <a:noFill/>
                </a:uFill>
                <a:latin typeface="Alexandria"/>
                <a:ea typeface="Alexandria"/>
                <a:cs typeface="Alexandria"/>
                <a:sym typeface="Alexandria"/>
                <a:hlinkClick r:id="rId4">
                  <a:extLst>
                    <a:ext uri="{A12FA001-AC4F-418D-AE19-62706E023703}">
                      <ahyp:hlinkClr xmlns:ahyp="http://schemas.microsoft.com/office/drawing/2018/hyperlinkcolor" val="tx"/>
                    </a:ext>
                  </a:extLst>
                </a:hlinkClick>
              </a:rPr>
              <a:t>Flaticon</a:t>
            </a:r>
            <a:r>
              <a:rPr lang="en" sz="1000">
                <a:solidFill>
                  <a:schemeClr val="dk1"/>
                </a:solidFill>
                <a:latin typeface="Alexandria Light"/>
                <a:ea typeface="Alexandria Light"/>
                <a:cs typeface="Alexandria Light"/>
                <a:sym typeface="Alexandria Light"/>
              </a:rPr>
              <a:t> and infographics &amp; images by </a:t>
            </a:r>
            <a:r>
              <a:rPr lang="en" sz="1000" b="1">
                <a:solidFill>
                  <a:schemeClr val="dk1"/>
                </a:solidFill>
                <a:uFill>
                  <a:noFill/>
                </a:uFill>
                <a:latin typeface="Alexandria"/>
                <a:ea typeface="Alexandria"/>
                <a:cs typeface="Alexandria"/>
                <a:sym typeface="Alexandria"/>
                <a:hlinkClick r:id="rId5">
                  <a:extLst>
                    <a:ext uri="{A12FA001-AC4F-418D-AE19-62706E023703}">
                      <ahyp:hlinkClr xmlns:ahyp="http://schemas.microsoft.com/office/drawing/2018/hyperlinkcolor" val="tx"/>
                    </a:ext>
                  </a:extLst>
                </a:hlinkClick>
              </a:rPr>
              <a:t>Freepik</a:t>
            </a:r>
            <a:endParaRPr sz="1000" b="1">
              <a:solidFill>
                <a:schemeClr val="dk1"/>
              </a:solidFill>
              <a:latin typeface="Alexandria"/>
              <a:ea typeface="Alexandria"/>
              <a:cs typeface="Alexandria"/>
              <a:sym typeface="Alexandri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accent1"/>
        </a:solidFill>
        <a:effectLst/>
      </p:bgPr>
    </p:bg>
    <p:spTree>
      <p:nvGrpSpPr>
        <p:cNvPr id="1" name="Shape 150"/>
        <p:cNvGrpSpPr/>
        <p:nvPr/>
      </p:nvGrpSpPr>
      <p:grpSpPr>
        <a:xfrm>
          <a:off x="0" y="0"/>
          <a:ext cx="0" cy="0"/>
          <a:chOff x="0" y="0"/>
          <a:chExt cx="0" cy="0"/>
        </a:xfrm>
      </p:grpSpPr>
      <p:pic>
        <p:nvPicPr>
          <p:cNvPr id="151" name="Google Shape;151;p27"/>
          <p:cNvPicPr preferRelativeResize="0"/>
          <p:nvPr/>
        </p:nvPicPr>
        <p:blipFill rotWithShape="1">
          <a:blip r:embed="rId2">
            <a:alphaModFix amt="39000"/>
          </a:blip>
          <a:srcRect l="19567" t="7714" r="8835" b="31825"/>
          <a:stretch/>
        </p:blipFill>
        <p:spPr>
          <a:xfrm>
            <a:off x="1" y="-1"/>
            <a:ext cx="9143999" cy="51435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1"/>
        </a:solidFill>
        <a:effectLst/>
      </p:bgPr>
    </p:bg>
    <p:spTree>
      <p:nvGrpSpPr>
        <p:cNvPr id="1" name="Shape 152"/>
        <p:cNvGrpSpPr/>
        <p:nvPr/>
      </p:nvGrpSpPr>
      <p:grpSpPr>
        <a:xfrm>
          <a:off x="0" y="0"/>
          <a:ext cx="0" cy="0"/>
          <a:chOff x="0" y="0"/>
          <a:chExt cx="0" cy="0"/>
        </a:xfrm>
      </p:grpSpPr>
      <p:pic>
        <p:nvPicPr>
          <p:cNvPr id="153" name="Google Shape;153;p28"/>
          <p:cNvPicPr preferRelativeResize="0"/>
          <p:nvPr/>
        </p:nvPicPr>
        <p:blipFill rotWithShape="1">
          <a:blip r:embed="rId2">
            <a:alphaModFix amt="39000"/>
          </a:blip>
          <a:srcRect l="8419" t="28623" r="15592" b="7212"/>
          <a:stretch/>
        </p:blipFill>
        <p:spPr>
          <a:xfrm rot="10800000">
            <a:off x="1" y="-1"/>
            <a:ext cx="9143999"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6"/>
        <p:cNvGrpSpPr/>
        <p:nvPr/>
      </p:nvGrpSpPr>
      <p:grpSpPr>
        <a:xfrm>
          <a:off x="0" y="0"/>
          <a:ext cx="0" cy="0"/>
          <a:chOff x="0" y="0"/>
          <a:chExt cx="0" cy="0"/>
        </a:xfrm>
      </p:grpSpPr>
      <p:pic>
        <p:nvPicPr>
          <p:cNvPr id="17" name="Google Shape;17;p4"/>
          <p:cNvPicPr preferRelativeResize="0"/>
          <p:nvPr/>
        </p:nvPicPr>
        <p:blipFill rotWithShape="1">
          <a:blip r:embed="rId2">
            <a:alphaModFix amt="39000"/>
          </a:blip>
          <a:srcRect t="15795" r="18982" b="15795"/>
          <a:stretch/>
        </p:blipFill>
        <p:spPr>
          <a:xfrm>
            <a:off x="1" y="-1"/>
            <a:ext cx="9143999" cy="5143501"/>
          </a:xfrm>
          <a:prstGeom prst="rect">
            <a:avLst/>
          </a:prstGeom>
          <a:noFill/>
          <a:ln>
            <a:noFill/>
          </a:ln>
        </p:spPr>
      </p:pic>
      <p:sp>
        <p:nvSpPr>
          <p:cNvPr id="18" name="Google Shape;18;p4"/>
          <p:cNvSpPr txBox="1">
            <a:spLocks noGrp="1"/>
          </p:cNvSpPr>
          <p:nvPr>
            <p:ph type="title"/>
          </p:nvPr>
        </p:nvSpPr>
        <p:spPr>
          <a:xfrm>
            <a:off x="715100" y="535000"/>
            <a:ext cx="4364400" cy="935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
        <p:nvSpPr>
          <p:cNvPr id="19" name="Google Shape;19;p4"/>
          <p:cNvSpPr txBox="1">
            <a:spLocks noGrp="1"/>
          </p:cNvSpPr>
          <p:nvPr>
            <p:ph type="body" idx="1"/>
          </p:nvPr>
        </p:nvSpPr>
        <p:spPr>
          <a:xfrm>
            <a:off x="715100" y="1622800"/>
            <a:ext cx="4364400" cy="22881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2"/>
              </a:buClr>
              <a:buSzPts val="1400"/>
              <a:buFont typeface="Alexandria Light"/>
              <a:buChar char="●"/>
              <a:defRPr>
                <a:solidFill>
                  <a:schemeClr val="dk1"/>
                </a:solidFill>
                <a:latin typeface="Alexandria Light"/>
                <a:ea typeface="Alexandria Light"/>
                <a:cs typeface="Alexandria Light"/>
                <a:sym typeface="Alexandria Light"/>
              </a:defRPr>
            </a:lvl1pPr>
            <a:lvl2pPr marL="914400" lvl="1"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2pPr>
            <a:lvl3pPr marL="1371600" lvl="2"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3pPr>
            <a:lvl4pPr marL="1828800" lvl="3"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4pPr>
            <a:lvl5pPr marL="2286000" lvl="4"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5pPr>
            <a:lvl6pPr marL="2743200" lvl="5"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6pPr>
            <a:lvl7pPr marL="3200400" lvl="6"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7pPr>
            <a:lvl8pPr marL="3657600" lvl="7"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8pPr>
            <a:lvl9pPr marL="4114800" lvl="8"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9pPr>
          </a:lstStyle>
          <a:p>
            <a:endParaRPr/>
          </a:p>
        </p:txBody>
      </p:sp>
      <p:sp>
        <p:nvSpPr>
          <p:cNvPr id="20" name="Google Shape;20;p4"/>
          <p:cNvSpPr>
            <a:spLocks noGrp="1"/>
          </p:cNvSpPr>
          <p:nvPr>
            <p:ph type="pic" idx="2"/>
          </p:nvPr>
        </p:nvSpPr>
        <p:spPr>
          <a:xfrm>
            <a:off x="5714825" y="0"/>
            <a:ext cx="34290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23" name="Google Shape;23;p5"/>
          <p:cNvSpPr txBox="1">
            <a:spLocks noGrp="1"/>
          </p:cNvSpPr>
          <p:nvPr>
            <p:ph type="subTitle" idx="1"/>
          </p:nvPr>
        </p:nvSpPr>
        <p:spPr>
          <a:xfrm>
            <a:off x="1062200" y="1396750"/>
            <a:ext cx="3162600" cy="29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 name="Google Shape;24;p5"/>
          <p:cNvSpPr txBox="1">
            <a:spLocks noGrp="1"/>
          </p:cNvSpPr>
          <p:nvPr>
            <p:ph type="subTitle" idx="2"/>
          </p:nvPr>
        </p:nvSpPr>
        <p:spPr>
          <a:xfrm>
            <a:off x="4919100" y="1396750"/>
            <a:ext cx="3162600" cy="29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3000"/>
              <a:buFont typeface="Hepta Slab"/>
              <a:buNone/>
              <a:defRPr sz="30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1"/>
        </a:solidFill>
        <a:effectLst/>
      </p:bgPr>
    </p:bg>
    <p:spTree>
      <p:nvGrpSpPr>
        <p:cNvPr id="1" name="Shape 26"/>
        <p:cNvGrpSpPr/>
        <p:nvPr/>
      </p:nvGrpSpPr>
      <p:grpSpPr>
        <a:xfrm>
          <a:off x="0" y="0"/>
          <a:ext cx="0" cy="0"/>
          <a:chOff x="0" y="0"/>
          <a:chExt cx="0" cy="0"/>
        </a:xfrm>
      </p:grpSpPr>
      <p:pic>
        <p:nvPicPr>
          <p:cNvPr id="27" name="Google Shape;27;p6"/>
          <p:cNvPicPr preferRelativeResize="0"/>
          <p:nvPr/>
        </p:nvPicPr>
        <p:blipFill rotWithShape="1">
          <a:blip r:embed="rId2">
            <a:alphaModFix amt="39000"/>
          </a:blip>
          <a:srcRect t="15795" r="18982" b="15795"/>
          <a:stretch/>
        </p:blipFill>
        <p:spPr>
          <a:xfrm>
            <a:off x="1" y="-1"/>
            <a:ext cx="9143999" cy="5143501"/>
          </a:xfrm>
          <a:prstGeom prst="rect">
            <a:avLst/>
          </a:prstGeom>
          <a:noFill/>
          <a:ln>
            <a:noFill/>
          </a:ln>
        </p:spPr>
      </p:pic>
      <p:sp>
        <p:nvSpPr>
          <p:cNvPr id="28" name="Google Shape;28;p6"/>
          <p:cNvSpPr txBox="1">
            <a:spLocks noGrp="1"/>
          </p:cNvSpPr>
          <p:nvPr>
            <p:ph type="title"/>
          </p:nvPr>
        </p:nvSpPr>
        <p:spPr>
          <a:xfrm>
            <a:off x="715100" y="535000"/>
            <a:ext cx="7713900" cy="567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1"/>
        </a:solidFill>
        <a:effectLst/>
      </p:bgPr>
    </p:bg>
    <p:spTree>
      <p:nvGrpSpPr>
        <p:cNvPr id="1" name="Shape 29"/>
        <p:cNvGrpSpPr/>
        <p:nvPr/>
      </p:nvGrpSpPr>
      <p:grpSpPr>
        <a:xfrm>
          <a:off x="0" y="0"/>
          <a:ext cx="0" cy="0"/>
          <a:chOff x="0" y="0"/>
          <a:chExt cx="0" cy="0"/>
        </a:xfrm>
      </p:grpSpPr>
      <p:pic>
        <p:nvPicPr>
          <p:cNvPr id="30" name="Google Shape;30;p7"/>
          <p:cNvPicPr preferRelativeResize="0"/>
          <p:nvPr/>
        </p:nvPicPr>
        <p:blipFill rotWithShape="1">
          <a:blip r:embed="rId2">
            <a:alphaModFix amt="39000"/>
          </a:blip>
          <a:srcRect t="15795" r="18982" b="15795"/>
          <a:stretch/>
        </p:blipFill>
        <p:spPr>
          <a:xfrm>
            <a:off x="1" y="-1"/>
            <a:ext cx="9143999" cy="5143501"/>
          </a:xfrm>
          <a:prstGeom prst="rect">
            <a:avLst/>
          </a:prstGeom>
          <a:noFill/>
          <a:ln>
            <a:noFill/>
          </a:ln>
        </p:spPr>
      </p:pic>
      <p:sp>
        <p:nvSpPr>
          <p:cNvPr id="31" name="Google Shape;31;p7"/>
          <p:cNvSpPr txBox="1">
            <a:spLocks noGrp="1"/>
          </p:cNvSpPr>
          <p:nvPr>
            <p:ph type="title"/>
          </p:nvPr>
        </p:nvSpPr>
        <p:spPr>
          <a:xfrm>
            <a:off x="715100" y="535000"/>
            <a:ext cx="3856800" cy="1317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Hepta Slab"/>
              <a:buNone/>
              <a:defRPr b="1">
                <a:solidFill>
                  <a:schemeClr val="dk1"/>
                </a:solidFill>
                <a:latin typeface="Hepta Slab"/>
                <a:ea typeface="Hepta Slab"/>
                <a:cs typeface="Hepta Slab"/>
                <a:sym typeface="Hepta Slab"/>
              </a:defRPr>
            </a:lvl1pPr>
            <a:lvl2pPr lvl="1"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600"/>
              <a:buFont typeface="Hepta Slab"/>
              <a:buNone/>
              <a:defRPr sz="2600" b="1">
                <a:solidFill>
                  <a:schemeClr val="dk1"/>
                </a:solidFill>
                <a:latin typeface="Hepta Slab"/>
                <a:ea typeface="Hepta Slab"/>
                <a:cs typeface="Hepta Slab"/>
                <a:sym typeface="Hepta Slab"/>
              </a:defRPr>
            </a:lvl9pPr>
          </a:lstStyle>
          <a:p>
            <a:endParaRPr/>
          </a:p>
        </p:txBody>
      </p:sp>
      <p:sp>
        <p:nvSpPr>
          <p:cNvPr id="32" name="Google Shape;32;p7"/>
          <p:cNvSpPr txBox="1">
            <a:spLocks noGrp="1"/>
          </p:cNvSpPr>
          <p:nvPr>
            <p:ph type="body" idx="1"/>
          </p:nvPr>
        </p:nvSpPr>
        <p:spPr>
          <a:xfrm>
            <a:off x="715100" y="2005000"/>
            <a:ext cx="3856800" cy="814200"/>
          </a:xfrm>
          <a:prstGeom prst="rect">
            <a:avLst/>
          </a:prstGeom>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1pPr>
            <a:lvl2pPr marL="914400" lvl="1"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2pPr>
            <a:lvl3pPr marL="1371600" lvl="2"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3pPr>
            <a:lvl4pPr marL="1828800" lvl="3"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4pPr>
            <a:lvl5pPr marL="2286000" lvl="4"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5pPr>
            <a:lvl6pPr marL="2743200" lvl="5"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6pPr>
            <a:lvl7pPr marL="3200400" lvl="6"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7pPr>
            <a:lvl8pPr marL="3657600" lvl="7"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8pPr>
            <a:lvl9pPr marL="4114800" lvl="8" indent="-317500" rtl="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9pPr>
          </a:lstStyle>
          <a:p>
            <a:endParaRPr/>
          </a:p>
        </p:txBody>
      </p:sp>
      <p:sp>
        <p:nvSpPr>
          <p:cNvPr id="33" name="Google Shape;33;p7"/>
          <p:cNvSpPr>
            <a:spLocks noGrp="1"/>
          </p:cNvSpPr>
          <p:nvPr>
            <p:ph type="pic" idx="2"/>
          </p:nvPr>
        </p:nvSpPr>
        <p:spPr>
          <a:xfrm>
            <a:off x="5714825" y="0"/>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34"/>
        <p:cNvGrpSpPr/>
        <p:nvPr/>
      </p:nvGrpSpPr>
      <p:grpSpPr>
        <a:xfrm>
          <a:off x="0" y="0"/>
          <a:ext cx="0" cy="0"/>
          <a:chOff x="0" y="0"/>
          <a:chExt cx="0" cy="0"/>
        </a:xfrm>
      </p:grpSpPr>
      <p:pic>
        <p:nvPicPr>
          <p:cNvPr id="35" name="Google Shape;35;p8"/>
          <p:cNvPicPr preferRelativeResize="0"/>
          <p:nvPr/>
        </p:nvPicPr>
        <p:blipFill rotWithShape="1">
          <a:blip r:embed="rId2">
            <a:alphaModFix amt="39000"/>
          </a:blip>
          <a:srcRect t="15795" r="18982" b="15795"/>
          <a:stretch/>
        </p:blipFill>
        <p:spPr>
          <a:xfrm rot="10800000">
            <a:off x="1" y="-1"/>
            <a:ext cx="9143999" cy="5143501"/>
          </a:xfrm>
          <a:prstGeom prst="rect">
            <a:avLst/>
          </a:prstGeom>
          <a:noFill/>
          <a:ln>
            <a:noFill/>
          </a:ln>
        </p:spPr>
      </p:pic>
      <p:sp>
        <p:nvSpPr>
          <p:cNvPr id="36" name="Google Shape;36;p8"/>
          <p:cNvSpPr txBox="1">
            <a:spLocks noGrp="1"/>
          </p:cNvSpPr>
          <p:nvPr>
            <p:ph type="title"/>
          </p:nvPr>
        </p:nvSpPr>
        <p:spPr>
          <a:xfrm>
            <a:off x="715100" y="780750"/>
            <a:ext cx="4102800" cy="2928300"/>
          </a:xfrm>
          <a:prstGeom prst="rect">
            <a:avLst/>
          </a:prstGeom>
        </p:spPr>
        <p:txBody>
          <a:bodyPr spcFirstLastPara="1" wrap="square" lIns="91425" tIns="91425" rIns="91425" bIns="91425" anchor="t"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accent1"/>
        </a:solidFill>
        <a:effectLst/>
      </p:bgPr>
    </p:bg>
    <p:spTree>
      <p:nvGrpSpPr>
        <p:cNvPr id="1" name="Shape 37"/>
        <p:cNvGrpSpPr/>
        <p:nvPr/>
      </p:nvGrpSpPr>
      <p:grpSpPr>
        <a:xfrm>
          <a:off x="0" y="0"/>
          <a:ext cx="0" cy="0"/>
          <a:chOff x="0" y="0"/>
          <a:chExt cx="0" cy="0"/>
        </a:xfrm>
      </p:grpSpPr>
      <p:pic>
        <p:nvPicPr>
          <p:cNvPr id="38" name="Google Shape;38;p9"/>
          <p:cNvPicPr preferRelativeResize="0"/>
          <p:nvPr/>
        </p:nvPicPr>
        <p:blipFill rotWithShape="1">
          <a:blip r:embed="rId2">
            <a:alphaModFix amt="39000"/>
          </a:blip>
          <a:srcRect t="15561"/>
          <a:stretch/>
        </p:blipFill>
        <p:spPr>
          <a:xfrm>
            <a:off x="1" y="-1"/>
            <a:ext cx="9143999" cy="5143501"/>
          </a:xfrm>
          <a:prstGeom prst="rect">
            <a:avLst/>
          </a:prstGeom>
          <a:noFill/>
          <a:ln>
            <a:noFill/>
          </a:ln>
        </p:spPr>
      </p:pic>
      <p:sp>
        <p:nvSpPr>
          <p:cNvPr id="39" name="Google Shape;39;p9"/>
          <p:cNvSpPr txBox="1">
            <a:spLocks noGrp="1"/>
          </p:cNvSpPr>
          <p:nvPr>
            <p:ph type="title"/>
          </p:nvPr>
        </p:nvSpPr>
        <p:spPr>
          <a:xfrm>
            <a:off x="715100" y="779975"/>
            <a:ext cx="2992800" cy="2012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ubTitle" idx="1"/>
          </p:nvPr>
        </p:nvSpPr>
        <p:spPr>
          <a:xfrm>
            <a:off x="715100" y="2944475"/>
            <a:ext cx="2992800" cy="118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a:spLocks noGrp="1"/>
          </p:cNvSpPr>
          <p:nvPr>
            <p:ph type="pic" idx="2"/>
          </p:nvPr>
        </p:nvSpPr>
        <p:spPr>
          <a:xfrm>
            <a:off x="650" y="0"/>
            <a:ext cx="9144000" cy="5143500"/>
          </a:xfrm>
          <a:prstGeom prst="rect">
            <a:avLst/>
          </a:prstGeom>
          <a:noFill/>
          <a:ln>
            <a:noFill/>
          </a:ln>
        </p:spPr>
      </p:sp>
      <p:sp>
        <p:nvSpPr>
          <p:cNvPr id="43" name="Google Shape;43;p10"/>
          <p:cNvSpPr txBox="1">
            <a:spLocks noGrp="1"/>
          </p:cNvSpPr>
          <p:nvPr>
            <p:ph type="title"/>
          </p:nvPr>
        </p:nvSpPr>
        <p:spPr>
          <a:xfrm>
            <a:off x="720000" y="4160300"/>
            <a:ext cx="7708800" cy="4482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SzPts val="2500"/>
              <a:buNone/>
              <a:defRPr sz="18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6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1pPr>
            <a:lvl2pPr lvl="1"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2pPr>
            <a:lvl3pPr lvl="2"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3pPr>
            <a:lvl4pPr lvl="3"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4pPr>
            <a:lvl5pPr lvl="4"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5pPr>
            <a:lvl6pPr lvl="5"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6pPr>
            <a:lvl7pPr lvl="6"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7pPr>
            <a:lvl8pPr lvl="7"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8pPr>
            <a:lvl9pPr lvl="8" rtl="0">
              <a:spcBef>
                <a:spcPts val="0"/>
              </a:spcBef>
              <a:spcAft>
                <a:spcPts val="0"/>
              </a:spcAft>
              <a:buClr>
                <a:schemeClr val="dk1"/>
              </a:buClr>
              <a:buSzPts val="2500"/>
              <a:buFont typeface="Hepta Slab"/>
              <a:buNone/>
              <a:defRPr sz="2500" b="1">
                <a:solidFill>
                  <a:schemeClr val="dk1"/>
                </a:solidFill>
                <a:latin typeface="Hepta Slab"/>
                <a:ea typeface="Hepta Slab"/>
                <a:cs typeface="Hepta Slab"/>
                <a:sym typeface="Hepta Slab"/>
              </a:defRPr>
            </a:lvl9pPr>
          </a:lstStyle>
          <a:p>
            <a:endParaRPr/>
          </a:p>
        </p:txBody>
      </p:sp>
      <p:sp>
        <p:nvSpPr>
          <p:cNvPr id="7" name="Google Shape;7;p1"/>
          <p:cNvSpPr txBox="1">
            <a:spLocks noGrp="1"/>
          </p:cNvSpPr>
          <p:nvPr>
            <p:ph type="body" idx="1"/>
          </p:nvPr>
        </p:nvSpPr>
        <p:spPr>
          <a:xfrm>
            <a:off x="715100" y="1102000"/>
            <a:ext cx="7713900" cy="350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1pPr>
            <a:lvl2pPr marL="914400" lvl="1"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2pPr>
            <a:lvl3pPr marL="1371600" lvl="2"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3pPr>
            <a:lvl4pPr marL="1828800" lvl="3"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4pPr>
            <a:lvl5pPr marL="2286000" lvl="4"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5pPr>
            <a:lvl6pPr marL="2743200" lvl="5"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6pPr>
            <a:lvl7pPr marL="3200400" lvl="6"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7pPr>
            <a:lvl8pPr marL="3657600" lvl="7"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8pPr>
            <a:lvl9pPr marL="4114800" lvl="8" indent="-317500">
              <a:lnSpc>
                <a:spcPct val="100000"/>
              </a:lnSpc>
              <a:spcBef>
                <a:spcPts val="0"/>
              </a:spcBef>
              <a:spcAft>
                <a:spcPts val="0"/>
              </a:spcAft>
              <a:buClr>
                <a:schemeClr val="dk1"/>
              </a:buClr>
              <a:buSzPts val="1400"/>
              <a:buFont typeface="Alexandria Light"/>
              <a:buChar char="■"/>
              <a:defRPr>
                <a:solidFill>
                  <a:schemeClr val="dk1"/>
                </a:solidFill>
                <a:latin typeface="Alexandria Light"/>
                <a:ea typeface="Alexandria Light"/>
                <a:cs typeface="Alexandria Light"/>
                <a:sym typeface="Alexandri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hyperlink" Target="https://datasetsearch.research.google.com/" TargetMode="External"/><Relationship Id="rId3" Type="http://schemas.openxmlformats.org/officeDocument/2006/relationships/hyperlink" Target="https://www.python.org/" TargetMode="External"/><Relationship Id="rId7" Type="http://schemas.openxmlformats.org/officeDocument/2006/relationships/hyperlink" Target="https://www.kaggle.com/"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hyperlink" Target="https://code.visualstudio.com/" TargetMode="External"/><Relationship Id="rId5" Type="http://schemas.openxmlformats.org/officeDocument/2006/relationships/hyperlink" Target="https://jupyter.org/" TargetMode="External"/><Relationship Id="rId4" Type="http://schemas.openxmlformats.org/officeDocument/2006/relationships/hyperlink" Target="https://colab.research.googl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ctrTitle"/>
          </p:nvPr>
        </p:nvSpPr>
        <p:spPr>
          <a:xfrm>
            <a:off x="715100" y="831175"/>
            <a:ext cx="4835400" cy="170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500"/>
              <a:t>Detecting Fake News </a:t>
            </a:r>
            <a:r>
              <a:rPr lang="en" sz="3500" b="0"/>
              <a:t>with Machine Learning</a:t>
            </a:r>
            <a:endParaRPr sz="3500" b="0"/>
          </a:p>
        </p:txBody>
      </p:sp>
      <p:grpSp>
        <p:nvGrpSpPr>
          <p:cNvPr id="160" name="Google Shape;160;p29"/>
          <p:cNvGrpSpPr/>
          <p:nvPr/>
        </p:nvGrpSpPr>
        <p:grpSpPr>
          <a:xfrm>
            <a:off x="6005959" y="1025565"/>
            <a:ext cx="2227035" cy="3092361"/>
            <a:chOff x="238125" y="551700"/>
            <a:chExt cx="2457825" cy="3412825"/>
          </a:xfrm>
        </p:grpSpPr>
        <p:sp>
          <p:nvSpPr>
            <p:cNvPr id="161" name="Google Shape;161;p29"/>
            <p:cNvSpPr/>
            <p:nvPr/>
          </p:nvSpPr>
          <p:spPr>
            <a:xfrm>
              <a:off x="243700" y="557275"/>
              <a:ext cx="2446625" cy="3401675"/>
            </a:xfrm>
            <a:custGeom>
              <a:avLst/>
              <a:gdLst/>
              <a:ahLst/>
              <a:cxnLst/>
              <a:rect l="l" t="t" r="r" b="b"/>
              <a:pathLst>
                <a:path w="97865" h="136067" extrusionOk="0">
                  <a:moveTo>
                    <a:pt x="1" y="1"/>
                  </a:moveTo>
                  <a:lnTo>
                    <a:pt x="1" y="136066"/>
                  </a:lnTo>
                  <a:lnTo>
                    <a:pt x="97865" y="136066"/>
                  </a:lnTo>
                  <a:lnTo>
                    <a:pt x="978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p:nvPr/>
          </p:nvSpPr>
          <p:spPr>
            <a:xfrm>
              <a:off x="238125" y="551700"/>
              <a:ext cx="2457825" cy="3412825"/>
            </a:xfrm>
            <a:custGeom>
              <a:avLst/>
              <a:gdLst/>
              <a:ahLst/>
              <a:cxnLst/>
              <a:rect l="l" t="t" r="r" b="b"/>
              <a:pathLst>
                <a:path w="98313" h="136513" extrusionOk="0">
                  <a:moveTo>
                    <a:pt x="97864" y="449"/>
                  </a:moveTo>
                  <a:lnTo>
                    <a:pt x="97864" y="136064"/>
                  </a:lnTo>
                  <a:lnTo>
                    <a:pt x="449" y="136064"/>
                  </a:lnTo>
                  <a:lnTo>
                    <a:pt x="449" y="449"/>
                  </a:lnTo>
                  <a:close/>
                  <a:moveTo>
                    <a:pt x="225" y="0"/>
                  </a:moveTo>
                  <a:cubicBezTo>
                    <a:pt x="101" y="0"/>
                    <a:pt x="0" y="101"/>
                    <a:pt x="0" y="225"/>
                  </a:cubicBezTo>
                  <a:lnTo>
                    <a:pt x="0" y="136289"/>
                  </a:lnTo>
                  <a:cubicBezTo>
                    <a:pt x="0" y="136413"/>
                    <a:pt x="101" y="136513"/>
                    <a:pt x="225" y="136513"/>
                  </a:cubicBezTo>
                  <a:lnTo>
                    <a:pt x="98088" y="136513"/>
                  </a:lnTo>
                  <a:cubicBezTo>
                    <a:pt x="98212" y="136513"/>
                    <a:pt x="98313" y="136413"/>
                    <a:pt x="98313" y="136289"/>
                  </a:cubicBezTo>
                  <a:lnTo>
                    <a:pt x="98313" y="225"/>
                  </a:lnTo>
                  <a:cubicBezTo>
                    <a:pt x="98313" y="101"/>
                    <a:pt x="98212" y="0"/>
                    <a:pt x="98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9"/>
            <p:cNvSpPr/>
            <p:nvPr/>
          </p:nvSpPr>
          <p:spPr>
            <a:xfrm>
              <a:off x="457300" y="731425"/>
              <a:ext cx="212875" cy="209525"/>
            </a:xfrm>
            <a:custGeom>
              <a:avLst/>
              <a:gdLst/>
              <a:ahLst/>
              <a:cxnLst/>
              <a:rect l="l" t="t" r="r" b="b"/>
              <a:pathLst>
                <a:path w="8515" h="8381" extrusionOk="0">
                  <a:moveTo>
                    <a:pt x="4113" y="1223"/>
                  </a:moveTo>
                  <a:cubicBezTo>
                    <a:pt x="4694" y="1223"/>
                    <a:pt x="5203" y="1347"/>
                    <a:pt x="5644" y="1598"/>
                  </a:cubicBezTo>
                  <a:cubicBezTo>
                    <a:pt x="6085" y="1846"/>
                    <a:pt x="6427" y="2192"/>
                    <a:pt x="6674" y="2635"/>
                  </a:cubicBezTo>
                  <a:cubicBezTo>
                    <a:pt x="6919" y="3077"/>
                    <a:pt x="7044" y="3584"/>
                    <a:pt x="7044" y="4169"/>
                  </a:cubicBezTo>
                  <a:cubicBezTo>
                    <a:pt x="7044" y="4754"/>
                    <a:pt x="6919" y="5271"/>
                    <a:pt x="6674" y="5720"/>
                  </a:cubicBezTo>
                  <a:cubicBezTo>
                    <a:pt x="6427" y="6171"/>
                    <a:pt x="6085" y="6523"/>
                    <a:pt x="5644" y="6777"/>
                  </a:cubicBezTo>
                  <a:cubicBezTo>
                    <a:pt x="5212" y="7030"/>
                    <a:pt x="4709" y="7154"/>
                    <a:pt x="4139" y="7154"/>
                  </a:cubicBezTo>
                  <a:cubicBezTo>
                    <a:pt x="4130" y="7154"/>
                    <a:pt x="4122" y="7154"/>
                    <a:pt x="4113" y="7154"/>
                  </a:cubicBezTo>
                  <a:lnTo>
                    <a:pt x="2525" y="7154"/>
                  </a:lnTo>
                  <a:lnTo>
                    <a:pt x="2525" y="1223"/>
                  </a:lnTo>
                  <a:close/>
                  <a:moveTo>
                    <a:pt x="0" y="0"/>
                  </a:moveTo>
                  <a:lnTo>
                    <a:pt x="0" y="1223"/>
                  </a:lnTo>
                  <a:lnTo>
                    <a:pt x="1127" y="1223"/>
                  </a:lnTo>
                  <a:lnTo>
                    <a:pt x="1127" y="7154"/>
                  </a:lnTo>
                  <a:lnTo>
                    <a:pt x="0" y="7154"/>
                  </a:lnTo>
                  <a:lnTo>
                    <a:pt x="0" y="8381"/>
                  </a:lnTo>
                  <a:lnTo>
                    <a:pt x="4124" y="8381"/>
                  </a:lnTo>
                  <a:cubicBezTo>
                    <a:pt x="4989" y="8381"/>
                    <a:pt x="5753" y="8204"/>
                    <a:pt x="6414" y="7846"/>
                  </a:cubicBezTo>
                  <a:cubicBezTo>
                    <a:pt x="7073" y="7488"/>
                    <a:pt x="7590" y="6993"/>
                    <a:pt x="7959" y="6361"/>
                  </a:cubicBezTo>
                  <a:cubicBezTo>
                    <a:pt x="8328" y="5728"/>
                    <a:pt x="8515" y="4987"/>
                    <a:pt x="8515" y="4169"/>
                  </a:cubicBezTo>
                  <a:cubicBezTo>
                    <a:pt x="8515" y="3351"/>
                    <a:pt x="8328" y="2630"/>
                    <a:pt x="7959" y="2004"/>
                  </a:cubicBezTo>
                  <a:cubicBezTo>
                    <a:pt x="7590" y="1380"/>
                    <a:pt x="7073" y="888"/>
                    <a:pt x="6414" y="535"/>
                  </a:cubicBezTo>
                  <a:cubicBezTo>
                    <a:pt x="5753" y="179"/>
                    <a:pt x="4989" y="0"/>
                    <a:pt x="4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9"/>
            <p:cNvSpPr/>
            <p:nvPr/>
          </p:nvSpPr>
          <p:spPr>
            <a:xfrm>
              <a:off x="684600" y="731425"/>
              <a:ext cx="218375" cy="209525"/>
            </a:xfrm>
            <a:custGeom>
              <a:avLst/>
              <a:gdLst/>
              <a:ahLst/>
              <a:cxnLst/>
              <a:rect l="l" t="t" r="r" b="b"/>
              <a:pathLst>
                <a:path w="8735" h="8381" extrusionOk="0">
                  <a:moveTo>
                    <a:pt x="4375" y="1528"/>
                  </a:moveTo>
                  <a:lnTo>
                    <a:pt x="5567" y="4624"/>
                  </a:lnTo>
                  <a:lnTo>
                    <a:pt x="3061" y="4624"/>
                  </a:lnTo>
                  <a:lnTo>
                    <a:pt x="4254" y="1528"/>
                  </a:lnTo>
                  <a:close/>
                  <a:moveTo>
                    <a:pt x="3547" y="0"/>
                  </a:moveTo>
                  <a:lnTo>
                    <a:pt x="709" y="7154"/>
                  </a:lnTo>
                  <a:lnTo>
                    <a:pt x="0" y="7154"/>
                  </a:lnTo>
                  <a:lnTo>
                    <a:pt x="0" y="8381"/>
                  </a:lnTo>
                  <a:lnTo>
                    <a:pt x="3590" y="8381"/>
                  </a:lnTo>
                  <a:lnTo>
                    <a:pt x="3590" y="7154"/>
                  </a:lnTo>
                  <a:lnTo>
                    <a:pt x="2085" y="7154"/>
                  </a:lnTo>
                  <a:lnTo>
                    <a:pt x="2622" y="5763"/>
                  </a:lnTo>
                  <a:lnTo>
                    <a:pt x="6006" y="5763"/>
                  </a:lnTo>
                  <a:lnTo>
                    <a:pt x="6542" y="7154"/>
                  </a:lnTo>
                  <a:lnTo>
                    <a:pt x="5055" y="7154"/>
                  </a:lnTo>
                  <a:lnTo>
                    <a:pt x="5055" y="8381"/>
                  </a:lnTo>
                  <a:lnTo>
                    <a:pt x="8734" y="8381"/>
                  </a:lnTo>
                  <a:lnTo>
                    <a:pt x="8734" y="7154"/>
                  </a:lnTo>
                  <a:lnTo>
                    <a:pt x="8042" y="7154"/>
                  </a:lnTo>
                  <a:lnTo>
                    <a:pt x="5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913925" y="731475"/>
              <a:ext cx="91475" cy="209525"/>
            </a:xfrm>
            <a:custGeom>
              <a:avLst/>
              <a:gdLst/>
              <a:ahLst/>
              <a:cxnLst/>
              <a:rect l="l" t="t" r="r" b="b"/>
              <a:pathLst>
                <a:path w="3659" h="8381" extrusionOk="0">
                  <a:moveTo>
                    <a:pt x="0" y="0"/>
                  </a:moveTo>
                  <a:lnTo>
                    <a:pt x="0" y="1221"/>
                  </a:lnTo>
                  <a:lnTo>
                    <a:pt x="1128" y="1221"/>
                  </a:lnTo>
                  <a:lnTo>
                    <a:pt x="1128" y="7154"/>
                  </a:lnTo>
                  <a:lnTo>
                    <a:pt x="0" y="7154"/>
                  </a:lnTo>
                  <a:lnTo>
                    <a:pt x="0" y="8380"/>
                  </a:lnTo>
                  <a:lnTo>
                    <a:pt x="3658" y="8380"/>
                  </a:lnTo>
                  <a:lnTo>
                    <a:pt x="3658" y="7154"/>
                  </a:lnTo>
                  <a:lnTo>
                    <a:pt x="2525" y="7154"/>
                  </a:lnTo>
                  <a:lnTo>
                    <a:pt x="2525" y="1221"/>
                  </a:lnTo>
                  <a:lnTo>
                    <a:pt x="3658" y="1221"/>
                  </a:lnTo>
                  <a:lnTo>
                    <a:pt x="3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1020325" y="731475"/>
              <a:ext cx="176400" cy="209525"/>
            </a:xfrm>
            <a:custGeom>
              <a:avLst/>
              <a:gdLst/>
              <a:ahLst/>
              <a:cxnLst/>
              <a:rect l="l" t="t" r="r" b="b"/>
              <a:pathLst>
                <a:path w="7056" h="8381" extrusionOk="0">
                  <a:moveTo>
                    <a:pt x="1" y="0"/>
                  </a:moveTo>
                  <a:lnTo>
                    <a:pt x="1" y="1221"/>
                  </a:lnTo>
                  <a:lnTo>
                    <a:pt x="1128" y="1221"/>
                  </a:lnTo>
                  <a:lnTo>
                    <a:pt x="1128" y="7154"/>
                  </a:lnTo>
                  <a:lnTo>
                    <a:pt x="1" y="7154"/>
                  </a:lnTo>
                  <a:lnTo>
                    <a:pt x="1" y="8380"/>
                  </a:lnTo>
                  <a:lnTo>
                    <a:pt x="6183" y="8380"/>
                  </a:lnTo>
                  <a:lnTo>
                    <a:pt x="6183" y="8379"/>
                  </a:lnTo>
                  <a:lnTo>
                    <a:pt x="7056" y="8379"/>
                  </a:lnTo>
                  <a:lnTo>
                    <a:pt x="7056" y="5387"/>
                  </a:lnTo>
                  <a:lnTo>
                    <a:pt x="5656" y="5387"/>
                  </a:lnTo>
                  <a:lnTo>
                    <a:pt x="5656" y="7154"/>
                  </a:lnTo>
                  <a:lnTo>
                    <a:pt x="2525" y="7154"/>
                  </a:lnTo>
                  <a:lnTo>
                    <a:pt x="2525" y="1221"/>
                  </a:lnTo>
                  <a:lnTo>
                    <a:pt x="3709" y="1221"/>
                  </a:lnTo>
                  <a:lnTo>
                    <a:pt x="3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1205700" y="731475"/>
              <a:ext cx="201375" cy="209525"/>
            </a:xfrm>
            <a:custGeom>
              <a:avLst/>
              <a:gdLst/>
              <a:ahLst/>
              <a:cxnLst/>
              <a:rect l="l" t="t" r="r" b="b"/>
              <a:pathLst>
                <a:path w="8055" h="8381" extrusionOk="0">
                  <a:moveTo>
                    <a:pt x="0" y="0"/>
                  </a:moveTo>
                  <a:lnTo>
                    <a:pt x="0" y="1221"/>
                  </a:lnTo>
                  <a:lnTo>
                    <a:pt x="583" y="1221"/>
                  </a:lnTo>
                  <a:lnTo>
                    <a:pt x="3320" y="4770"/>
                  </a:lnTo>
                  <a:lnTo>
                    <a:pt x="3320" y="7154"/>
                  </a:lnTo>
                  <a:lnTo>
                    <a:pt x="2181" y="7154"/>
                  </a:lnTo>
                  <a:lnTo>
                    <a:pt x="2181" y="8380"/>
                  </a:lnTo>
                  <a:lnTo>
                    <a:pt x="5856" y="8380"/>
                  </a:lnTo>
                  <a:lnTo>
                    <a:pt x="5856" y="7154"/>
                  </a:lnTo>
                  <a:lnTo>
                    <a:pt x="4717" y="7154"/>
                  </a:lnTo>
                  <a:lnTo>
                    <a:pt x="4717" y="4793"/>
                  </a:lnTo>
                  <a:lnTo>
                    <a:pt x="7471" y="1221"/>
                  </a:lnTo>
                  <a:lnTo>
                    <a:pt x="8054" y="1221"/>
                  </a:lnTo>
                  <a:lnTo>
                    <a:pt x="8054" y="0"/>
                  </a:lnTo>
                  <a:lnTo>
                    <a:pt x="4663" y="0"/>
                  </a:lnTo>
                  <a:lnTo>
                    <a:pt x="4663" y="1221"/>
                  </a:lnTo>
                  <a:lnTo>
                    <a:pt x="6012" y="1221"/>
                  </a:lnTo>
                  <a:lnTo>
                    <a:pt x="4161" y="3685"/>
                  </a:lnTo>
                  <a:lnTo>
                    <a:pt x="4112" y="3685"/>
                  </a:lnTo>
                  <a:lnTo>
                    <a:pt x="2264" y="1221"/>
                  </a:lnTo>
                  <a:lnTo>
                    <a:pt x="3475" y="1221"/>
                  </a:lnTo>
                  <a:lnTo>
                    <a:pt x="3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1499175" y="731425"/>
              <a:ext cx="236150" cy="209525"/>
            </a:xfrm>
            <a:custGeom>
              <a:avLst/>
              <a:gdLst/>
              <a:ahLst/>
              <a:cxnLst/>
              <a:rect l="l" t="t" r="r" b="b"/>
              <a:pathLst>
                <a:path w="9446" h="8381" extrusionOk="0">
                  <a:moveTo>
                    <a:pt x="0" y="0"/>
                  </a:moveTo>
                  <a:lnTo>
                    <a:pt x="0" y="1228"/>
                  </a:lnTo>
                  <a:lnTo>
                    <a:pt x="1125" y="1228"/>
                  </a:lnTo>
                  <a:lnTo>
                    <a:pt x="1125" y="7154"/>
                  </a:lnTo>
                  <a:lnTo>
                    <a:pt x="0" y="7154"/>
                  </a:lnTo>
                  <a:lnTo>
                    <a:pt x="0" y="8381"/>
                  </a:lnTo>
                  <a:lnTo>
                    <a:pt x="3497" y="8381"/>
                  </a:lnTo>
                  <a:lnTo>
                    <a:pt x="3497" y="7154"/>
                  </a:lnTo>
                  <a:lnTo>
                    <a:pt x="2369" y="7154"/>
                  </a:lnTo>
                  <a:lnTo>
                    <a:pt x="2369" y="1611"/>
                  </a:lnTo>
                  <a:lnTo>
                    <a:pt x="2469" y="1611"/>
                  </a:lnTo>
                  <a:lnTo>
                    <a:pt x="6548" y="8381"/>
                  </a:lnTo>
                  <a:lnTo>
                    <a:pt x="8324" y="8381"/>
                  </a:lnTo>
                  <a:lnTo>
                    <a:pt x="8324" y="1223"/>
                  </a:lnTo>
                  <a:lnTo>
                    <a:pt x="9446" y="1223"/>
                  </a:lnTo>
                  <a:lnTo>
                    <a:pt x="9446" y="0"/>
                  </a:lnTo>
                  <a:lnTo>
                    <a:pt x="5955" y="0"/>
                  </a:lnTo>
                  <a:lnTo>
                    <a:pt x="5955" y="1223"/>
                  </a:lnTo>
                  <a:lnTo>
                    <a:pt x="7080" y="1223"/>
                  </a:lnTo>
                  <a:lnTo>
                    <a:pt x="7080" y="6495"/>
                  </a:lnTo>
                  <a:lnTo>
                    <a:pt x="6988" y="6495"/>
                  </a:lnTo>
                  <a:lnTo>
                    <a:pt x="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1746975" y="731425"/>
              <a:ext cx="200625" cy="209525"/>
            </a:xfrm>
            <a:custGeom>
              <a:avLst/>
              <a:gdLst/>
              <a:ahLst/>
              <a:cxnLst/>
              <a:rect l="l" t="t" r="r" b="b"/>
              <a:pathLst>
                <a:path w="8025" h="8381" extrusionOk="0">
                  <a:moveTo>
                    <a:pt x="0" y="0"/>
                  </a:moveTo>
                  <a:lnTo>
                    <a:pt x="0" y="1223"/>
                  </a:lnTo>
                  <a:lnTo>
                    <a:pt x="1125" y="1223"/>
                  </a:lnTo>
                  <a:lnTo>
                    <a:pt x="1125" y="7154"/>
                  </a:lnTo>
                  <a:lnTo>
                    <a:pt x="0" y="7154"/>
                  </a:lnTo>
                  <a:lnTo>
                    <a:pt x="0" y="8381"/>
                  </a:lnTo>
                  <a:lnTo>
                    <a:pt x="8025" y="8381"/>
                  </a:lnTo>
                  <a:lnTo>
                    <a:pt x="8025" y="5691"/>
                  </a:lnTo>
                  <a:lnTo>
                    <a:pt x="6626" y="5691"/>
                  </a:lnTo>
                  <a:lnTo>
                    <a:pt x="6626" y="7154"/>
                  </a:lnTo>
                  <a:lnTo>
                    <a:pt x="2525" y="7154"/>
                  </a:lnTo>
                  <a:lnTo>
                    <a:pt x="2525" y="4736"/>
                  </a:lnTo>
                  <a:lnTo>
                    <a:pt x="5588" y="4736"/>
                  </a:lnTo>
                  <a:lnTo>
                    <a:pt x="5588" y="3586"/>
                  </a:lnTo>
                  <a:lnTo>
                    <a:pt x="2525" y="3586"/>
                  </a:lnTo>
                  <a:lnTo>
                    <a:pt x="2525" y="1223"/>
                  </a:lnTo>
                  <a:lnTo>
                    <a:pt x="6526" y="1223"/>
                  </a:lnTo>
                  <a:lnTo>
                    <a:pt x="6526" y="2688"/>
                  </a:lnTo>
                  <a:lnTo>
                    <a:pt x="7924" y="2688"/>
                  </a:lnTo>
                  <a:lnTo>
                    <a:pt x="7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1965325" y="731425"/>
              <a:ext cx="326100" cy="209525"/>
            </a:xfrm>
            <a:custGeom>
              <a:avLst/>
              <a:gdLst/>
              <a:ahLst/>
              <a:cxnLst/>
              <a:rect l="l" t="t" r="r" b="b"/>
              <a:pathLst>
                <a:path w="13044" h="8381" extrusionOk="0">
                  <a:moveTo>
                    <a:pt x="0" y="0"/>
                  </a:moveTo>
                  <a:lnTo>
                    <a:pt x="0" y="1223"/>
                  </a:lnTo>
                  <a:lnTo>
                    <a:pt x="682" y="1223"/>
                  </a:lnTo>
                  <a:lnTo>
                    <a:pt x="3003" y="8381"/>
                  </a:lnTo>
                  <a:lnTo>
                    <a:pt x="4674" y="8381"/>
                  </a:lnTo>
                  <a:lnTo>
                    <a:pt x="6506" y="2871"/>
                  </a:lnTo>
                  <a:lnTo>
                    <a:pt x="6576" y="2871"/>
                  </a:lnTo>
                  <a:lnTo>
                    <a:pt x="8354" y="8381"/>
                  </a:lnTo>
                  <a:lnTo>
                    <a:pt x="10046" y="8381"/>
                  </a:lnTo>
                  <a:lnTo>
                    <a:pt x="12365" y="1223"/>
                  </a:lnTo>
                  <a:lnTo>
                    <a:pt x="13043" y="1223"/>
                  </a:lnTo>
                  <a:lnTo>
                    <a:pt x="13043" y="0"/>
                  </a:lnTo>
                  <a:lnTo>
                    <a:pt x="9675" y="0"/>
                  </a:lnTo>
                  <a:lnTo>
                    <a:pt x="9675" y="1223"/>
                  </a:lnTo>
                  <a:lnTo>
                    <a:pt x="11094" y="1223"/>
                  </a:lnTo>
                  <a:lnTo>
                    <a:pt x="9332" y="6777"/>
                  </a:lnTo>
                  <a:lnTo>
                    <a:pt x="9260" y="6777"/>
                  </a:lnTo>
                  <a:lnTo>
                    <a:pt x="7405" y="1223"/>
                  </a:lnTo>
                  <a:lnTo>
                    <a:pt x="8548" y="1223"/>
                  </a:lnTo>
                  <a:lnTo>
                    <a:pt x="8548" y="0"/>
                  </a:lnTo>
                  <a:lnTo>
                    <a:pt x="4645" y="0"/>
                  </a:lnTo>
                  <a:lnTo>
                    <a:pt x="4645" y="1223"/>
                  </a:lnTo>
                  <a:lnTo>
                    <a:pt x="5839" y="1223"/>
                  </a:lnTo>
                  <a:lnTo>
                    <a:pt x="3956" y="6777"/>
                  </a:lnTo>
                  <a:lnTo>
                    <a:pt x="3876" y="6777"/>
                  </a:lnTo>
                  <a:lnTo>
                    <a:pt x="2132" y="1223"/>
                  </a:lnTo>
                  <a:lnTo>
                    <a:pt x="3469" y="1223"/>
                  </a:lnTo>
                  <a:lnTo>
                    <a:pt x="3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2308600" y="728550"/>
              <a:ext cx="167900" cy="215225"/>
            </a:xfrm>
            <a:custGeom>
              <a:avLst/>
              <a:gdLst/>
              <a:ahLst/>
              <a:cxnLst/>
              <a:rect l="l" t="t" r="r" b="b"/>
              <a:pathLst>
                <a:path w="6716" h="8609" extrusionOk="0">
                  <a:moveTo>
                    <a:pt x="2636" y="0"/>
                  </a:moveTo>
                  <a:cubicBezTo>
                    <a:pt x="1812" y="0"/>
                    <a:pt x="1164" y="199"/>
                    <a:pt x="700" y="599"/>
                  </a:cubicBezTo>
                  <a:cubicBezTo>
                    <a:pt x="232" y="999"/>
                    <a:pt x="0" y="1547"/>
                    <a:pt x="0" y="2247"/>
                  </a:cubicBezTo>
                  <a:cubicBezTo>
                    <a:pt x="0" y="2743"/>
                    <a:pt x="119" y="3170"/>
                    <a:pt x="360" y="3530"/>
                  </a:cubicBezTo>
                  <a:cubicBezTo>
                    <a:pt x="601" y="3887"/>
                    <a:pt x="962" y="4181"/>
                    <a:pt x="1444" y="4408"/>
                  </a:cubicBezTo>
                  <a:cubicBezTo>
                    <a:pt x="1928" y="4636"/>
                    <a:pt x="2535" y="4795"/>
                    <a:pt x="3263" y="4884"/>
                  </a:cubicBezTo>
                  <a:cubicBezTo>
                    <a:pt x="3755" y="4954"/>
                    <a:pt x="4150" y="5044"/>
                    <a:pt x="4445" y="5153"/>
                  </a:cubicBezTo>
                  <a:cubicBezTo>
                    <a:pt x="4740" y="5261"/>
                    <a:pt x="4954" y="5403"/>
                    <a:pt x="5086" y="5578"/>
                  </a:cubicBezTo>
                  <a:cubicBezTo>
                    <a:pt x="5217" y="5751"/>
                    <a:pt x="5283" y="5967"/>
                    <a:pt x="5283" y="6227"/>
                  </a:cubicBezTo>
                  <a:cubicBezTo>
                    <a:pt x="5283" y="6612"/>
                    <a:pt x="5149" y="6906"/>
                    <a:pt x="4878" y="7106"/>
                  </a:cubicBezTo>
                  <a:cubicBezTo>
                    <a:pt x="4608" y="7308"/>
                    <a:pt x="4214" y="7409"/>
                    <a:pt x="3697" y="7409"/>
                  </a:cubicBezTo>
                  <a:cubicBezTo>
                    <a:pt x="3100" y="7409"/>
                    <a:pt x="2593" y="7275"/>
                    <a:pt x="2175" y="7009"/>
                  </a:cubicBezTo>
                  <a:cubicBezTo>
                    <a:pt x="1757" y="6742"/>
                    <a:pt x="1503" y="6385"/>
                    <a:pt x="1409" y="5932"/>
                  </a:cubicBezTo>
                  <a:lnTo>
                    <a:pt x="12" y="5932"/>
                  </a:lnTo>
                  <a:lnTo>
                    <a:pt x="12" y="8496"/>
                  </a:lnTo>
                  <a:lnTo>
                    <a:pt x="1409" y="8496"/>
                  </a:lnTo>
                  <a:lnTo>
                    <a:pt x="1409" y="6853"/>
                  </a:lnTo>
                  <a:lnTo>
                    <a:pt x="1466" y="6853"/>
                  </a:lnTo>
                  <a:cubicBezTo>
                    <a:pt x="1543" y="7421"/>
                    <a:pt x="1796" y="7854"/>
                    <a:pt x="2226" y="8155"/>
                  </a:cubicBezTo>
                  <a:cubicBezTo>
                    <a:pt x="2655" y="8457"/>
                    <a:pt x="3232" y="8608"/>
                    <a:pt x="3957" y="8608"/>
                  </a:cubicBezTo>
                  <a:cubicBezTo>
                    <a:pt x="4834" y="8608"/>
                    <a:pt x="5512" y="8393"/>
                    <a:pt x="5994" y="7961"/>
                  </a:cubicBezTo>
                  <a:cubicBezTo>
                    <a:pt x="6474" y="7530"/>
                    <a:pt x="6715" y="6927"/>
                    <a:pt x="6715" y="6156"/>
                  </a:cubicBezTo>
                  <a:cubicBezTo>
                    <a:pt x="6715" y="5633"/>
                    <a:pt x="6604" y="5193"/>
                    <a:pt x="6381" y="4836"/>
                  </a:cubicBezTo>
                  <a:cubicBezTo>
                    <a:pt x="6159" y="4480"/>
                    <a:pt x="5809" y="4191"/>
                    <a:pt x="5333" y="3971"/>
                  </a:cubicBezTo>
                  <a:cubicBezTo>
                    <a:pt x="4855" y="3751"/>
                    <a:pt x="4235" y="3588"/>
                    <a:pt x="3467" y="3485"/>
                  </a:cubicBezTo>
                  <a:cubicBezTo>
                    <a:pt x="2991" y="3400"/>
                    <a:pt x="2601" y="3297"/>
                    <a:pt x="2299" y="3176"/>
                  </a:cubicBezTo>
                  <a:cubicBezTo>
                    <a:pt x="1998" y="3058"/>
                    <a:pt x="1779" y="2916"/>
                    <a:pt x="1639" y="2754"/>
                  </a:cubicBezTo>
                  <a:cubicBezTo>
                    <a:pt x="1501" y="2595"/>
                    <a:pt x="1431" y="2403"/>
                    <a:pt x="1431" y="2181"/>
                  </a:cubicBezTo>
                  <a:cubicBezTo>
                    <a:pt x="1431" y="1870"/>
                    <a:pt x="1559" y="1627"/>
                    <a:pt x="1814" y="1454"/>
                  </a:cubicBezTo>
                  <a:cubicBezTo>
                    <a:pt x="2070" y="1279"/>
                    <a:pt x="2420" y="1194"/>
                    <a:pt x="2869" y="1194"/>
                  </a:cubicBezTo>
                  <a:cubicBezTo>
                    <a:pt x="3431" y="1194"/>
                    <a:pt x="3913" y="1328"/>
                    <a:pt x="4311" y="1598"/>
                  </a:cubicBezTo>
                  <a:cubicBezTo>
                    <a:pt x="4711" y="1868"/>
                    <a:pt x="4954" y="2226"/>
                    <a:pt x="5040" y="2669"/>
                  </a:cubicBezTo>
                  <a:lnTo>
                    <a:pt x="6439" y="2669"/>
                  </a:lnTo>
                  <a:lnTo>
                    <a:pt x="6439" y="115"/>
                  </a:lnTo>
                  <a:lnTo>
                    <a:pt x="5040" y="115"/>
                  </a:lnTo>
                  <a:lnTo>
                    <a:pt x="5040" y="1781"/>
                  </a:lnTo>
                  <a:lnTo>
                    <a:pt x="4989" y="1781"/>
                  </a:lnTo>
                  <a:cubicBezTo>
                    <a:pt x="4941" y="1390"/>
                    <a:pt x="4822" y="1062"/>
                    <a:pt x="4632" y="795"/>
                  </a:cubicBezTo>
                  <a:cubicBezTo>
                    <a:pt x="4441" y="531"/>
                    <a:pt x="4177" y="333"/>
                    <a:pt x="3843" y="199"/>
                  </a:cubicBezTo>
                  <a:cubicBezTo>
                    <a:pt x="3508" y="66"/>
                    <a:pt x="3106"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1389125" y="1266025"/>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1389125" y="132860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1389125" y="1391150"/>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1389125" y="14537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1389125" y="151625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1389125" y="1578775"/>
              <a:ext cx="332600" cy="41775"/>
            </a:xfrm>
            <a:custGeom>
              <a:avLst/>
              <a:gdLst/>
              <a:ahLst/>
              <a:cxnLst/>
              <a:rect l="l" t="t" r="r" b="b"/>
              <a:pathLst>
                <a:path w="13304" h="1671" extrusionOk="0">
                  <a:moveTo>
                    <a:pt x="0" y="1"/>
                  </a:moveTo>
                  <a:lnTo>
                    <a:pt x="0" y="1670"/>
                  </a:lnTo>
                  <a:lnTo>
                    <a:pt x="13303" y="1670"/>
                  </a:lnTo>
                  <a:lnTo>
                    <a:pt x="133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1389125" y="164137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1389125" y="1703900"/>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1389125" y="176647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1389125" y="18290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389125" y="1891550"/>
              <a:ext cx="551150" cy="41750"/>
            </a:xfrm>
            <a:custGeom>
              <a:avLst/>
              <a:gdLst/>
              <a:ahLst/>
              <a:cxnLst/>
              <a:rect l="l" t="t" r="r" b="b"/>
              <a:pathLst>
                <a:path w="22046" h="1670" extrusionOk="0">
                  <a:moveTo>
                    <a:pt x="0" y="0"/>
                  </a:moveTo>
                  <a:lnTo>
                    <a:pt x="0" y="1670"/>
                  </a:lnTo>
                  <a:lnTo>
                    <a:pt x="22045" y="1670"/>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1389125" y="19541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1389125" y="2015775"/>
              <a:ext cx="223325" cy="41775"/>
            </a:xfrm>
            <a:custGeom>
              <a:avLst/>
              <a:gdLst/>
              <a:ahLst/>
              <a:cxnLst/>
              <a:rect l="l" t="t" r="r" b="b"/>
              <a:pathLst>
                <a:path w="8933" h="1671" extrusionOk="0">
                  <a:moveTo>
                    <a:pt x="0" y="1"/>
                  </a:moveTo>
                  <a:lnTo>
                    <a:pt x="0" y="1670"/>
                  </a:lnTo>
                  <a:lnTo>
                    <a:pt x="8932" y="1670"/>
                  </a:lnTo>
                  <a:lnTo>
                    <a:pt x="89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1389125" y="12039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1389125" y="11418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1996850" y="126602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1996850" y="12039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1996850" y="11418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1996850" y="132860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1996850" y="1391150"/>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1996850" y="14537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1996850" y="151625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1996850" y="157877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1996850" y="164137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1996850" y="1703900"/>
              <a:ext cx="441925" cy="41775"/>
            </a:xfrm>
            <a:custGeom>
              <a:avLst/>
              <a:gdLst/>
              <a:ahLst/>
              <a:cxnLst/>
              <a:rect l="l" t="t" r="r" b="b"/>
              <a:pathLst>
                <a:path w="17677" h="1671" extrusionOk="0">
                  <a:moveTo>
                    <a:pt x="1" y="1"/>
                  </a:moveTo>
                  <a:lnTo>
                    <a:pt x="1" y="1670"/>
                  </a:lnTo>
                  <a:lnTo>
                    <a:pt x="17677" y="1670"/>
                  </a:lnTo>
                  <a:lnTo>
                    <a:pt x="17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1996850" y="176647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1996850" y="18290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1996850" y="1891550"/>
              <a:ext cx="551200" cy="41750"/>
            </a:xfrm>
            <a:custGeom>
              <a:avLst/>
              <a:gdLst/>
              <a:ahLst/>
              <a:cxnLst/>
              <a:rect l="l" t="t" r="r" b="b"/>
              <a:pathLst>
                <a:path w="22048" h="1670" extrusionOk="0">
                  <a:moveTo>
                    <a:pt x="1" y="0"/>
                  </a:moveTo>
                  <a:lnTo>
                    <a:pt x="1" y="1670"/>
                  </a:lnTo>
                  <a:lnTo>
                    <a:pt x="22048" y="1670"/>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1996850" y="19541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1996850" y="2015775"/>
              <a:ext cx="332650" cy="41775"/>
            </a:xfrm>
            <a:custGeom>
              <a:avLst/>
              <a:gdLst/>
              <a:ahLst/>
              <a:cxnLst/>
              <a:rect l="l" t="t" r="r" b="b"/>
              <a:pathLst>
                <a:path w="13306" h="1671" extrusionOk="0">
                  <a:moveTo>
                    <a:pt x="1" y="1"/>
                  </a:moveTo>
                  <a:lnTo>
                    <a:pt x="1" y="1670"/>
                  </a:lnTo>
                  <a:lnTo>
                    <a:pt x="13306" y="1670"/>
                  </a:lnTo>
                  <a:lnTo>
                    <a:pt x="13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379650" y="2400300"/>
              <a:ext cx="2168400" cy="36375"/>
            </a:xfrm>
            <a:custGeom>
              <a:avLst/>
              <a:gdLst/>
              <a:ahLst/>
              <a:cxnLst/>
              <a:rect l="l" t="t" r="r" b="b"/>
              <a:pathLst>
                <a:path w="86736" h="1455" extrusionOk="0">
                  <a:moveTo>
                    <a:pt x="0" y="1"/>
                  </a:moveTo>
                  <a:lnTo>
                    <a:pt x="0" y="1455"/>
                  </a:lnTo>
                  <a:lnTo>
                    <a:pt x="86736" y="1455"/>
                  </a:lnTo>
                  <a:lnTo>
                    <a:pt x="86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1848550" y="2121700"/>
              <a:ext cx="699500" cy="218100"/>
            </a:xfrm>
            <a:custGeom>
              <a:avLst/>
              <a:gdLst/>
              <a:ahLst/>
              <a:cxnLst/>
              <a:rect l="l" t="t" r="r" b="b"/>
              <a:pathLst>
                <a:path w="27980" h="8724" extrusionOk="0">
                  <a:moveTo>
                    <a:pt x="1" y="1"/>
                  </a:moveTo>
                  <a:lnTo>
                    <a:pt x="1" y="8723"/>
                  </a:lnTo>
                  <a:lnTo>
                    <a:pt x="27980" y="8723"/>
                  </a:lnTo>
                  <a:lnTo>
                    <a:pt x="279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379650" y="2121700"/>
              <a:ext cx="1430800" cy="218100"/>
            </a:xfrm>
            <a:custGeom>
              <a:avLst/>
              <a:gdLst/>
              <a:ahLst/>
              <a:cxnLst/>
              <a:rect l="l" t="t" r="r" b="b"/>
              <a:pathLst>
                <a:path w="57232" h="8724" extrusionOk="0">
                  <a:moveTo>
                    <a:pt x="0" y="1"/>
                  </a:moveTo>
                  <a:lnTo>
                    <a:pt x="0" y="8723"/>
                  </a:lnTo>
                  <a:lnTo>
                    <a:pt x="57231" y="8723"/>
                  </a:lnTo>
                  <a:lnTo>
                    <a:pt x="572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1126200" y="3203175"/>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1126200" y="3279500"/>
              <a:ext cx="682250" cy="50950"/>
            </a:xfrm>
            <a:custGeom>
              <a:avLst/>
              <a:gdLst/>
              <a:ahLst/>
              <a:cxnLst/>
              <a:rect l="l" t="t" r="r" b="b"/>
              <a:pathLst>
                <a:path w="27290" h="2038" extrusionOk="0">
                  <a:moveTo>
                    <a:pt x="1" y="1"/>
                  </a:moveTo>
                  <a:lnTo>
                    <a:pt x="1" y="2038"/>
                  </a:lnTo>
                  <a:lnTo>
                    <a:pt x="27290" y="2038"/>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1126200" y="3355850"/>
              <a:ext cx="682250" cy="50925"/>
            </a:xfrm>
            <a:custGeom>
              <a:avLst/>
              <a:gdLst/>
              <a:ahLst/>
              <a:cxnLst/>
              <a:rect l="l" t="t" r="r" b="b"/>
              <a:pathLst>
                <a:path w="27290" h="2037"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1126200" y="3432175"/>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126200" y="3508500"/>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1126200" y="3584875"/>
              <a:ext cx="682250" cy="50900"/>
            </a:xfrm>
            <a:custGeom>
              <a:avLst/>
              <a:gdLst/>
              <a:ahLst/>
              <a:cxnLst/>
              <a:rect l="l" t="t" r="r" b="b"/>
              <a:pathLst>
                <a:path w="27290" h="2036" extrusionOk="0">
                  <a:moveTo>
                    <a:pt x="1" y="1"/>
                  </a:moveTo>
                  <a:lnTo>
                    <a:pt x="1" y="2036"/>
                  </a:lnTo>
                  <a:lnTo>
                    <a:pt x="27290" y="2036"/>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1126200" y="3661225"/>
              <a:ext cx="682250" cy="50875"/>
            </a:xfrm>
            <a:custGeom>
              <a:avLst/>
              <a:gdLst/>
              <a:ahLst/>
              <a:cxnLst/>
              <a:rect l="l" t="t" r="r" b="b"/>
              <a:pathLst>
                <a:path w="27290" h="2035" extrusionOk="0">
                  <a:moveTo>
                    <a:pt x="1" y="0"/>
                  </a:moveTo>
                  <a:lnTo>
                    <a:pt x="1" y="2035"/>
                  </a:lnTo>
                  <a:lnTo>
                    <a:pt x="27290" y="2035"/>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1126200" y="3737500"/>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1126200" y="3813825"/>
              <a:ext cx="257350" cy="50950"/>
            </a:xfrm>
            <a:custGeom>
              <a:avLst/>
              <a:gdLst/>
              <a:ahLst/>
              <a:cxnLst/>
              <a:rect l="l" t="t" r="r" b="b"/>
              <a:pathLst>
                <a:path w="10294" h="2038" extrusionOk="0">
                  <a:moveTo>
                    <a:pt x="1" y="1"/>
                  </a:moveTo>
                  <a:lnTo>
                    <a:pt x="1" y="2038"/>
                  </a:lnTo>
                  <a:lnTo>
                    <a:pt x="10294" y="2038"/>
                  </a:lnTo>
                  <a:lnTo>
                    <a:pt x="10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1846950" y="3203175"/>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1846950" y="3279500"/>
              <a:ext cx="693100" cy="50950"/>
            </a:xfrm>
            <a:custGeom>
              <a:avLst/>
              <a:gdLst/>
              <a:ahLst/>
              <a:cxnLst/>
              <a:rect l="l" t="t" r="r" b="b"/>
              <a:pathLst>
                <a:path w="27724" h="2038" extrusionOk="0">
                  <a:moveTo>
                    <a:pt x="1" y="1"/>
                  </a:moveTo>
                  <a:lnTo>
                    <a:pt x="1" y="2038"/>
                  </a:lnTo>
                  <a:lnTo>
                    <a:pt x="27723" y="2038"/>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1846950" y="3355850"/>
              <a:ext cx="693100" cy="50925"/>
            </a:xfrm>
            <a:custGeom>
              <a:avLst/>
              <a:gdLst/>
              <a:ahLst/>
              <a:cxnLst/>
              <a:rect l="l" t="t" r="r" b="b"/>
              <a:pathLst>
                <a:path w="27724" h="2037"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1846950" y="3432175"/>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1846950" y="3508500"/>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1846950" y="3584875"/>
              <a:ext cx="693100" cy="50900"/>
            </a:xfrm>
            <a:custGeom>
              <a:avLst/>
              <a:gdLst/>
              <a:ahLst/>
              <a:cxnLst/>
              <a:rect l="l" t="t" r="r" b="b"/>
              <a:pathLst>
                <a:path w="27724" h="2036" extrusionOk="0">
                  <a:moveTo>
                    <a:pt x="1" y="1"/>
                  </a:moveTo>
                  <a:lnTo>
                    <a:pt x="1" y="2036"/>
                  </a:lnTo>
                  <a:lnTo>
                    <a:pt x="27723" y="2036"/>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1846950" y="3661225"/>
              <a:ext cx="693100" cy="50875"/>
            </a:xfrm>
            <a:custGeom>
              <a:avLst/>
              <a:gdLst/>
              <a:ahLst/>
              <a:cxnLst/>
              <a:rect l="l" t="t" r="r" b="b"/>
              <a:pathLst>
                <a:path w="27724" h="2035" extrusionOk="0">
                  <a:moveTo>
                    <a:pt x="1" y="0"/>
                  </a:moveTo>
                  <a:lnTo>
                    <a:pt x="1" y="2035"/>
                  </a:lnTo>
                  <a:lnTo>
                    <a:pt x="27723" y="2035"/>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1846950" y="3737500"/>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1846950" y="3813825"/>
              <a:ext cx="448650" cy="50950"/>
            </a:xfrm>
            <a:custGeom>
              <a:avLst/>
              <a:gdLst/>
              <a:ahLst/>
              <a:cxnLst/>
              <a:rect l="l" t="t" r="r" b="b"/>
              <a:pathLst>
                <a:path w="17946" h="2038" extrusionOk="0">
                  <a:moveTo>
                    <a:pt x="1" y="1"/>
                  </a:moveTo>
                  <a:lnTo>
                    <a:pt x="1" y="2038"/>
                  </a:lnTo>
                  <a:lnTo>
                    <a:pt x="17945" y="2038"/>
                  </a:lnTo>
                  <a:lnTo>
                    <a:pt x="17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374050" y="687300"/>
              <a:ext cx="2179600" cy="11250"/>
            </a:xfrm>
            <a:custGeom>
              <a:avLst/>
              <a:gdLst/>
              <a:ahLst/>
              <a:cxnLst/>
              <a:rect l="l" t="t" r="r" b="b"/>
              <a:pathLst>
                <a:path w="87184" h="450" extrusionOk="0">
                  <a:moveTo>
                    <a:pt x="224" y="0"/>
                  </a:moveTo>
                  <a:cubicBezTo>
                    <a:pt x="100" y="0"/>
                    <a:pt x="1" y="99"/>
                    <a:pt x="1" y="224"/>
                  </a:cubicBezTo>
                  <a:cubicBezTo>
                    <a:pt x="1" y="348"/>
                    <a:pt x="100" y="449"/>
                    <a:pt x="224" y="449"/>
                  </a:cubicBezTo>
                  <a:lnTo>
                    <a:pt x="86960" y="449"/>
                  </a:lnTo>
                  <a:cubicBezTo>
                    <a:pt x="87084" y="449"/>
                    <a:pt x="87183" y="348"/>
                    <a:pt x="87183" y="224"/>
                  </a:cubicBezTo>
                  <a:cubicBezTo>
                    <a:pt x="87183" y="99"/>
                    <a:pt x="87084" y="0"/>
                    <a:pt x="86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374050" y="644625"/>
              <a:ext cx="2179600" cy="11250"/>
            </a:xfrm>
            <a:custGeom>
              <a:avLst/>
              <a:gdLst/>
              <a:ahLst/>
              <a:cxnLst/>
              <a:rect l="l" t="t" r="r" b="b"/>
              <a:pathLst>
                <a:path w="87184" h="450" extrusionOk="0">
                  <a:moveTo>
                    <a:pt x="224" y="1"/>
                  </a:moveTo>
                  <a:cubicBezTo>
                    <a:pt x="100" y="1"/>
                    <a:pt x="1" y="102"/>
                    <a:pt x="1" y="226"/>
                  </a:cubicBezTo>
                  <a:cubicBezTo>
                    <a:pt x="1" y="351"/>
                    <a:pt x="100" y="450"/>
                    <a:pt x="224" y="450"/>
                  </a:cubicBezTo>
                  <a:lnTo>
                    <a:pt x="86960" y="450"/>
                  </a:lnTo>
                  <a:cubicBezTo>
                    <a:pt x="87084" y="450"/>
                    <a:pt x="87183" y="351"/>
                    <a:pt x="87183" y="226"/>
                  </a:cubicBezTo>
                  <a:cubicBezTo>
                    <a:pt x="87183" y="102"/>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374050" y="982900"/>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374050" y="1028525"/>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379650" y="1141825"/>
              <a:ext cx="931125" cy="929950"/>
            </a:xfrm>
            <a:custGeom>
              <a:avLst/>
              <a:gdLst/>
              <a:ahLst/>
              <a:cxnLst/>
              <a:rect l="l" t="t" r="r" b="b"/>
              <a:pathLst>
                <a:path w="37245" h="37198" extrusionOk="0">
                  <a:moveTo>
                    <a:pt x="0" y="1"/>
                  </a:moveTo>
                  <a:lnTo>
                    <a:pt x="0" y="37198"/>
                  </a:lnTo>
                  <a:lnTo>
                    <a:pt x="37244" y="37198"/>
                  </a:lnTo>
                  <a:lnTo>
                    <a:pt x="37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381925" y="3203175"/>
              <a:ext cx="699500" cy="661600"/>
            </a:xfrm>
            <a:custGeom>
              <a:avLst/>
              <a:gdLst/>
              <a:ahLst/>
              <a:cxnLst/>
              <a:rect l="l" t="t" r="r" b="b"/>
              <a:pathLst>
                <a:path w="27980" h="26464" extrusionOk="0">
                  <a:moveTo>
                    <a:pt x="1" y="1"/>
                  </a:moveTo>
                  <a:lnTo>
                    <a:pt x="1" y="26464"/>
                  </a:lnTo>
                  <a:lnTo>
                    <a:pt x="27980" y="26464"/>
                  </a:lnTo>
                  <a:lnTo>
                    <a:pt x="279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840550" y="2482425"/>
              <a:ext cx="699500" cy="661550"/>
            </a:xfrm>
            <a:custGeom>
              <a:avLst/>
              <a:gdLst/>
              <a:ahLst/>
              <a:cxnLst/>
              <a:rect l="l" t="t" r="r" b="b"/>
              <a:pathLst>
                <a:path w="27980" h="26462" extrusionOk="0">
                  <a:moveTo>
                    <a:pt x="0" y="1"/>
                  </a:moveTo>
                  <a:lnTo>
                    <a:pt x="0" y="26461"/>
                  </a:lnTo>
                  <a:lnTo>
                    <a:pt x="27979" y="26461"/>
                  </a:lnTo>
                  <a:lnTo>
                    <a:pt x="279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113575" y="2482425"/>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113575" y="2558750"/>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1113575" y="2635100"/>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113575" y="2711425"/>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1113575" y="2787750"/>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113575" y="2864075"/>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113575" y="2940425"/>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113575" y="3016750"/>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113575" y="3093075"/>
              <a:ext cx="371625" cy="50900"/>
            </a:xfrm>
            <a:custGeom>
              <a:avLst/>
              <a:gdLst/>
              <a:ahLst/>
              <a:cxnLst/>
              <a:rect l="l" t="t" r="r" b="b"/>
              <a:pathLst>
                <a:path w="14865" h="2036" extrusionOk="0">
                  <a:moveTo>
                    <a:pt x="0" y="1"/>
                  </a:moveTo>
                  <a:lnTo>
                    <a:pt x="0" y="2035"/>
                  </a:lnTo>
                  <a:lnTo>
                    <a:pt x="14864" y="2035"/>
                  </a:lnTo>
                  <a:lnTo>
                    <a:pt x="148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381925" y="2482425"/>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381925" y="2558750"/>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381925" y="2635100"/>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381925" y="2711425"/>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381925" y="2787750"/>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381925" y="2864075"/>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381925" y="2940425"/>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381925" y="3016750"/>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381925" y="3093075"/>
              <a:ext cx="344825" cy="50900"/>
            </a:xfrm>
            <a:custGeom>
              <a:avLst/>
              <a:gdLst/>
              <a:ahLst/>
              <a:cxnLst/>
              <a:rect l="l" t="t" r="r" b="b"/>
              <a:pathLst>
                <a:path w="13793" h="2036" extrusionOk="0">
                  <a:moveTo>
                    <a:pt x="1" y="1"/>
                  </a:moveTo>
                  <a:lnTo>
                    <a:pt x="1" y="2035"/>
                  </a:lnTo>
                  <a:lnTo>
                    <a:pt x="13792" y="2035"/>
                  </a:lnTo>
                  <a:lnTo>
                    <a:pt x="13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9"/>
          <p:cNvGrpSpPr/>
          <p:nvPr/>
        </p:nvGrpSpPr>
        <p:grpSpPr>
          <a:xfrm>
            <a:off x="5723350" y="1697125"/>
            <a:ext cx="535550" cy="450275"/>
            <a:chOff x="2996025" y="827575"/>
            <a:chExt cx="535550" cy="450275"/>
          </a:xfrm>
        </p:grpSpPr>
        <p:sp>
          <p:nvSpPr>
            <p:cNvPr id="249" name="Google Shape;249;p29"/>
            <p:cNvSpPr/>
            <p:nvPr/>
          </p:nvSpPr>
          <p:spPr>
            <a:xfrm>
              <a:off x="3001600" y="833150"/>
              <a:ext cx="524200" cy="439125"/>
            </a:xfrm>
            <a:custGeom>
              <a:avLst/>
              <a:gdLst/>
              <a:ahLst/>
              <a:cxnLst/>
              <a:rect l="l" t="t" r="r" b="b"/>
              <a:pathLst>
                <a:path w="20968" h="17565" extrusionOk="0">
                  <a:moveTo>
                    <a:pt x="8782" y="1"/>
                  </a:moveTo>
                  <a:cubicBezTo>
                    <a:pt x="3932" y="1"/>
                    <a:pt x="1" y="3933"/>
                    <a:pt x="1" y="8782"/>
                  </a:cubicBezTo>
                  <a:cubicBezTo>
                    <a:pt x="1" y="13633"/>
                    <a:pt x="3932" y="17564"/>
                    <a:pt x="8782" y="17564"/>
                  </a:cubicBezTo>
                  <a:cubicBezTo>
                    <a:pt x="10573" y="17564"/>
                    <a:pt x="12237" y="17026"/>
                    <a:pt x="13627" y="16107"/>
                  </a:cubicBezTo>
                  <a:cubicBezTo>
                    <a:pt x="13627" y="16107"/>
                    <a:pt x="14512" y="17003"/>
                    <a:pt x="16794" y="17003"/>
                  </a:cubicBezTo>
                  <a:cubicBezTo>
                    <a:pt x="17862" y="17003"/>
                    <a:pt x="19235" y="16807"/>
                    <a:pt x="20967" y="16231"/>
                  </a:cubicBezTo>
                  <a:cubicBezTo>
                    <a:pt x="17415" y="15564"/>
                    <a:pt x="16662" y="12659"/>
                    <a:pt x="16662" y="12659"/>
                  </a:cubicBezTo>
                  <a:cubicBezTo>
                    <a:pt x="17238" y="11491"/>
                    <a:pt x="17564" y="10175"/>
                    <a:pt x="17564" y="8782"/>
                  </a:cubicBezTo>
                  <a:cubicBezTo>
                    <a:pt x="17564" y="3933"/>
                    <a:pt x="13633" y="1"/>
                    <a:pt x="8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996025" y="827575"/>
              <a:ext cx="535550" cy="450275"/>
            </a:xfrm>
            <a:custGeom>
              <a:avLst/>
              <a:gdLst/>
              <a:ahLst/>
              <a:cxnLst/>
              <a:rect l="l" t="t" r="r" b="b"/>
              <a:pathLst>
                <a:path w="21422" h="18011" extrusionOk="0">
                  <a:moveTo>
                    <a:pt x="9005" y="449"/>
                  </a:moveTo>
                  <a:cubicBezTo>
                    <a:pt x="13723" y="449"/>
                    <a:pt x="17562" y="4288"/>
                    <a:pt x="17562" y="9005"/>
                  </a:cubicBezTo>
                  <a:cubicBezTo>
                    <a:pt x="17562" y="10330"/>
                    <a:pt x="17266" y="11601"/>
                    <a:pt x="16683" y="12783"/>
                  </a:cubicBezTo>
                  <a:cubicBezTo>
                    <a:pt x="16660" y="12831"/>
                    <a:pt x="16654" y="12886"/>
                    <a:pt x="16668" y="12938"/>
                  </a:cubicBezTo>
                  <a:cubicBezTo>
                    <a:pt x="16676" y="12967"/>
                    <a:pt x="17377" y="15543"/>
                    <a:pt x="20355" y="16477"/>
                  </a:cubicBezTo>
                  <a:cubicBezTo>
                    <a:pt x="19011" y="16861"/>
                    <a:pt x="17914" y="16997"/>
                    <a:pt x="17033" y="16997"/>
                  </a:cubicBezTo>
                  <a:cubicBezTo>
                    <a:pt x="14881" y="16997"/>
                    <a:pt x="14020" y="16183"/>
                    <a:pt x="14009" y="16172"/>
                  </a:cubicBezTo>
                  <a:cubicBezTo>
                    <a:pt x="13965" y="16127"/>
                    <a:pt x="13907" y="16104"/>
                    <a:pt x="13849" y="16104"/>
                  </a:cubicBezTo>
                  <a:cubicBezTo>
                    <a:pt x="13806" y="16104"/>
                    <a:pt x="13763" y="16117"/>
                    <a:pt x="13725" y="16141"/>
                  </a:cubicBezTo>
                  <a:cubicBezTo>
                    <a:pt x="12322" y="17072"/>
                    <a:pt x="10691" y="17562"/>
                    <a:pt x="9005" y="17562"/>
                  </a:cubicBezTo>
                  <a:cubicBezTo>
                    <a:pt x="4288" y="17562"/>
                    <a:pt x="449" y="13723"/>
                    <a:pt x="449" y="9007"/>
                  </a:cubicBezTo>
                  <a:cubicBezTo>
                    <a:pt x="449" y="4288"/>
                    <a:pt x="4288" y="449"/>
                    <a:pt x="9005" y="449"/>
                  </a:cubicBezTo>
                  <a:close/>
                  <a:moveTo>
                    <a:pt x="9005" y="0"/>
                  </a:moveTo>
                  <a:cubicBezTo>
                    <a:pt x="4039" y="0"/>
                    <a:pt x="0" y="4039"/>
                    <a:pt x="0" y="9005"/>
                  </a:cubicBezTo>
                  <a:cubicBezTo>
                    <a:pt x="0" y="13972"/>
                    <a:pt x="4039" y="18011"/>
                    <a:pt x="9005" y="18011"/>
                  </a:cubicBezTo>
                  <a:cubicBezTo>
                    <a:pt x="10723" y="18011"/>
                    <a:pt x="12388" y="17527"/>
                    <a:pt x="13830" y="16608"/>
                  </a:cubicBezTo>
                  <a:cubicBezTo>
                    <a:pt x="14172" y="16870"/>
                    <a:pt x="15145" y="17454"/>
                    <a:pt x="17009" y="17454"/>
                  </a:cubicBezTo>
                  <a:cubicBezTo>
                    <a:pt x="18102" y="17454"/>
                    <a:pt x="19502" y="17253"/>
                    <a:pt x="21260" y="16668"/>
                  </a:cubicBezTo>
                  <a:cubicBezTo>
                    <a:pt x="21358" y="16635"/>
                    <a:pt x="21422" y="16542"/>
                    <a:pt x="21414" y="16439"/>
                  </a:cubicBezTo>
                  <a:cubicBezTo>
                    <a:pt x="21408" y="16337"/>
                    <a:pt x="21332" y="16254"/>
                    <a:pt x="21231" y="16234"/>
                  </a:cubicBezTo>
                  <a:cubicBezTo>
                    <a:pt x="18147" y="15653"/>
                    <a:pt x="17270" y="13362"/>
                    <a:pt x="17125" y="12903"/>
                  </a:cubicBezTo>
                  <a:cubicBezTo>
                    <a:pt x="17713" y="11681"/>
                    <a:pt x="18011" y="10369"/>
                    <a:pt x="18011" y="9005"/>
                  </a:cubicBezTo>
                  <a:cubicBezTo>
                    <a:pt x="18011" y="4039"/>
                    <a:pt x="13970" y="0"/>
                    <a:pt x="9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163750" y="976925"/>
              <a:ext cx="129250" cy="209550"/>
            </a:xfrm>
            <a:custGeom>
              <a:avLst/>
              <a:gdLst/>
              <a:ahLst/>
              <a:cxnLst/>
              <a:rect l="l" t="t" r="r" b="b"/>
              <a:pathLst>
                <a:path w="5170" h="8382" extrusionOk="0">
                  <a:moveTo>
                    <a:pt x="270" y="1"/>
                  </a:moveTo>
                  <a:cubicBezTo>
                    <a:pt x="121" y="1"/>
                    <a:pt x="0" y="121"/>
                    <a:pt x="0" y="269"/>
                  </a:cubicBezTo>
                  <a:lnTo>
                    <a:pt x="0" y="1332"/>
                  </a:lnTo>
                  <a:cubicBezTo>
                    <a:pt x="0" y="1482"/>
                    <a:pt x="121" y="1602"/>
                    <a:pt x="270" y="1602"/>
                  </a:cubicBezTo>
                  <a:lnTo>
                    <a:pt x="1178" y="1602"/>
                  </a:lnTo>
                  <a:cubicBezTo>
                    <a:pt x="1326" y="1602"/>
                    <a:pt x="1446" y="1723"/>
                    <a:pt x="1446" y="1870"/>
                  </a:cubicBezTo>
                  <a:lnTo>
                    <a:pt x="1446" y="6511"/>
                  </a:lnTo>
                  <a:cubicBezTo>
                    <a:pt x="1446" y="6661"/>
                    <a:pt x="1326" y="6782"/>
                    <a:pt x="1178" y="6782"/>
                  </a:cubicBezTo>
                  <a:lnTo>
                    <a:pt x="270" y="6782"/>
                  </a:lnTo>
                  <a:cubicBezTo>
                    <a:pt x="121" y="6782"/>
                    <a:pt x="0" y="6902"/>
                    <a:pt x="0" y="7050"/>
                  </a:cubicBezTo>
                  <a:lnTo>
                    <a:pt x="0" y="8113"/>
                  </a:lnTo>
                  <a:cubicBezTo>
                    <a:pt x="0" y="8261"/>
                    <a:pt x="121" y="8381"/>
                    <a:pt x="270" y="8381"/>
                  </a:cubicBezTo>
                  <a:lnTo>
                    <a:pt x="4902" y="8381"/>
                  </a:lnTo>
                  <a:cubicBezTo>
                    <a:pt x="5049" y="8381"/>
                    <a:pt x="5170" y="8261"/>
                    <a:pt x="5170" y="8113"/>
                  </a:cubicBezTo>
                  <a:lnTo>
                    <a:pt x="5170" y="7050"/>
                  </a:lnTo>
                  <a:cubicBezTo>
                    <a:pt x="5170" y="6902"/>
                    <a:pt x="5049" y="6782"/>
                    <a:pt x="4902" y="6782"/>
                  </a:cubicBezTo>
                  <a:lnTo>
                    <a:pt x="4002" y="6782"/>
                  </a:lnTo>
                  <a:cubicBezTo>
                    <a:pt x="3854" y="6782"/>
                    <a:pt x="3734" y="6661"/>
                    <a:pt x="3734" y="6511"/>
                  </a:cubicBezTo>
                  <a:lnTo>
                    <a:pt x="3734" y="269"/>
                  </a:lnTo>
                  <a:cubicBezTo>
                    <a:pt x="3734" y="121"/>
                    <a:pt x="3613" y="1"/>
                    <a:pt x="3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199700" y="906000"/>
              <a:ext cx="57400" cy="57400"/>
            </a:xfrm>
            <a:custGeom>
              <a:avLst/>
              <a:gdLst/>
              <a:ahLst/>
              <a:cxnLst/>
              <a:rect l="l" t="t" r="r" b="b"/>
              <a:pathLst>
                <a:path w="2296" h="2296" extrusionOk="0">
                  <a:moveTo>
                    <a:pt x="1147" y="0"/>
                  </a:moveTo>
                  <a:cubicBezTo>
                    <a:pt x="514" y="0"/>
                    <a:pt x="0" y="515"/>
                    <a:pt x="0" y="1149"/>
                  </a:cubicBezTo>
                  <a:cubicBezTo>
                    <a:pt x="0" y="1782"/>
                    <a:pt x="514" y="2295"/>
                    <a:pt x="1147" y="2295"/>
                  </a:cubicBezTo>
                  <a:cubicBezTo>
                    <a:pt x="1781" y="2295"/>
                    <a:pt x="2296" y="1782"/>
                    <a:pt x="2296" y="1149"/>
                  </a:cubicBezTo>
                  <a:cubicBezTo>
                    <a:pt x="2296" y="515"/>
                    <a:pt x="1781" y="0"/>
                    <a:pt x="1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29"/>
          <p:cNvGrpSpPr/>
          <p:nvPr/>
        </p:nvGrpSpPr>
        <p:grpSpPr>
          <a:xfrm>
            <a:off x="7895325" y="2860450"/>
            <a:ext cx="544500" cy="385175"/>
            <a:chOff x="2991450" y="1555225"/>
            <a:chExt cx="544500" cy="385175"/>
          </a:xfrm>
        </p:grpSpPr>
        <p:sp>
          <p:nvSpPr>
            <p:cNvPr id="254" name="Google Shape;254;p29"/>
            <p:cNvSpPr/>
            <p:nvPr/>
          </p:nvSpPr>
          <p:spPr>
            <a:xfrm>
              <a:off x="2997075" y="1560850"/>
              <a:ext cx="533250" cy="373925"/>
            </a:xfrm>
            <a:custGeom>
              <a:avLst/>
              <a:gdLst/>
              <a:ahLst/>
              <a:cxnLst/>
              <a:rect l="l" t="t" r="r" b="b"/>
              <a:pathLst>
                <a:path w="21330" h="14957" extrusionOk="0">
                  <a:moveTo>
                    <a:pt x="1816" y="1"/>
                  </a:moveTo>
                  <a:cubicBezTo>
                    <a:pt x="813" y="1"/>
                    <a:pt x="1" y="813"/>
                    <a:pt x="1" y="1816"/>
                  </a:cubicBezTo>
                  <a:lnTo>
                    <a:pt x="1" y="10062"/>
                  </a:lnTo>
                  <a:cubicBezTo>
                    <a:pt x="1" y="11065"/>
                    <a:pt x="813" y="11878"/>
                    <a:pt x="1816" y="11878"/>
                  </a:cubicBezTo>
                  <a:lnTo>
                    <a:pt x="3781" y="11878"/>
                  </a:lnTo>
                  <a:cubicBezTo>
                    <a:pt x="3835" y="12614"/>
                    <a:pt x="3808" y="13932"/>
                    <a:pt x="3079" y="14956"/>
                  </a:cubicBezTo>
                  <a:cubicBezTo>
                    <a:pt x="3079" y="14956"/>
                    <a:pt x="7827" y="14517"/>
                    <a:pt x="9073" y="11878"/>
                  </a:cubicBezTo>
                  <a:lnTo>
                    <a:pt x="19514" y="11878"/>
                  </a:lnTo>
                  <a:cubicBezTo>
                    <a:pt x="20517" y="11878"/>
                    <a:pt x="21329" y="11065"/>
                    <a:pt x="21329" y="10062"/>
                  </a:cubicBezTo>
                  <a:lnTo>
                    <a:pt x="21329" y="1816"/>
                  </a:lnTo>
                  <a:cubicBezTo>
                    <a:pt x="21329" y="813"/>
                    <a:pt x="20517" y="1"/>
                    <a:pt x="19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991450" y="1555225"/>
              <a:ext cx="544500" cy="385175"/>
            </a:xfrm>
            <a:custGeom>
              <a:avLst/>
              <a:gdLst/>
              <a:ahLst/>
              <a:cxnLst/>
              <a:rect l="l" t="t" r="r" b="b"/>
              <a:pathLst>
                <a:path w="21780" h="15407" extrusionOk="0">
                  <a:moveTo>
                    <a:pt x="19739" y="449"/>
                  </a:moveTo>
                  <a:cubicBezTo>
                    <a:pt x="20615" y="449"/>
                    <a:pt x="21331" y="1165"/>
                    <a:pt x="21331" y="2041"/>
                  </a:cubicBezTo>
                  <a:lnTo>
                    <a:pt x="21331" y="10287"/>
                  </a:lnTo>
                  <a:cubicBezTo>
                    <a:pt x="21331" y="11164"/>
                    <a:pt x="20615" y="11879"/>
                    <a:pt x="19739" y="11879"/>
                  </a:cubicBezTo>
                  <a:lnTo>
                    <a:pt x="9296" y="11879"/>
                  </a:lnTo>
                  <a:cubicBezTo>
                    <a:pt x="9211" y="11879"/>
                    <a:pt x="9131" y="11930"/>
                    <a:pt x="9094" y="12007"/>
                  </a:cubicBezTo>
                  <a:cubicBezTo>
                    <a:pt x="8140" y="14029"/>
                    <a:pt x="4937" y="14711"/>
                    <a:pt x="3740" y="14897"/>
                  </a:cubicBezTo>
                  <a:cubicBezTo>
                    <a:pt x="4267" y="13887"/>
                    <a:pt x="4278" y="12730"/>
                    <a:pt x="4230" y="12085"/>
                  </a:cubicBezTo>
                  <a:cubicBezTo>
                    <a:pt x="4220" y="11969"/>
                    <a:pt x="4123" y="11879"/>
                    <a:pt x="4004" y="11879"/>
                  </a:cubicBezTo>
                  <a:lnTo>
                    <a:pt x="2041" y="11879"/>
                  </a:lnTo>
                  <a:cubicBezTo>
                    <a:pt x="1165" y="11879"/>
                    <a:pt x="449" y="11166"/>
                    <a:pt x="449" y="10287"/>
                  </a:cubicBezTo>
                  <a:lnTo>
                    <a:pt x="449" y="2041"/>
                  </a:lnTo>
                  <a:cubicBezTo>
                    <a:pt x="449" y="1165"/>
                    <a:pt x="1165" y="449"/>
                    <a:pt x="2041" y="449"/>
                  </a:cubicBezTo>
                  <a:close/>
                  <a:moveTo>
                    <a:pt x="2041" y="0"/>
                  </a:moveTo>
                  <a:cubicBezTo>
                    <a:pt x="916" y="0"/>
                    <a:pt x="0" y="916"/>
                    <a:pt x="0" y="2041"/>
                  </a:cubicBezTo>
                  <a:lnTo>
                    <a:pt x="0" y="10287"/>
                  </a:lnTo>
                  <a:cubicBezTo>
                    <a:pt x="0" y="11413"/>
                    <a:pt x="916" y="12328"/>
                    <a:pt x="2041" y="12328"/>
                  </a:cubicBezTo>
                  <a:lnTo>
                    <a:pt x="3792" y="12328"/>
                  </a:lnTo>
                  <a:cubicBezTo>
                    <a:pt x="3823" y="13036"/>
                    <a:pt x="3750" y="14167"/>
                    <a:pt x="3122" y="15053"/>
                  </a:cubicBezTo>
                  <a:cubicBezTo>
                    <a:pt x="3071" y="15125"/>
                    <a:pt x="3067" y="15218"/>
                    <a:pt x="3112" y="15294"/>
                  </a:cubicBezTo>
                  <a:cubicBezTo>
                    <a:pt x="3151" y="15364"/>
                    <a:pt x="3227" y="15407"/>
                    <a:pt x="3304" y="15407"/>
                  </a:cubicBezTo>
                  <a:lnTo>
                    <a:pt x="3326" y="15407"/>
                  </a:lnTo>
                  <a:cubicBezTo>
                    <a:pt x="3522" y="15387"/>
                    <a:pt x="8068" y="14936"/>
                    <a:pt x="9436" y="12328"/>
                  </a:cubicBezTo>
                  <a:lnTo>
                    <a:pt x="19739" y="12328"/>
                  </a:lnTo>
                  <a:cubicBezTo>
                    <a:pt x="20864" y="12328"/>
                    <a:pt x="21780" y="11413"/>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348000" y="1670275"/>
              <a:ext cx="84025" cy="84000"/>
            </a:xfrm>
            <a:custGeom>
              <a:avLst/>
              <a:gdLst/>
              <a:ahLst/>
              <a:cxnLst/>
              <a:rect l="l" t="t" r="r" b="b"/>
              <a:pathLst>
                <a:path w="3361" h="3360" extrusionOk="0">
                  <a:moveTo>
                    <a:pt x="1681" y="1"/>
                  </a:moveTo>
                  <a:cubicBezTo>
                    <a:pt x="752" y="1"/>
                    <a:pt x="0" y="751"/>
                    <a:pt x="0" y="1680"/>
                  </a:cubicBezTo>
                  <a:cubicBezTo>
                    <a:pt x="0" y="2607"/>
                    <a:pt x="752" y="3359"/>
                    <a:pt x="1681" y="3359"/>
                  </a:cubicBezTo>
                  <a:cubicBezTo>
                    <a:pt x="2608" y="3359"/>
                    <a:pt x="3360" y="2607"/>
                    <a:pt x="3360" y="1680"/>
                  </a:cubicBezTo>
                  <a:cubicBezTo>
                    <a:pt x="3360" y="753"/>
                    <a:pt x="2608" y="1"/>
                    <a:pt x="1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221700" y="1670275"/>
              <a:ext cx="84000" cy="84000"/>
            </a:xfrm>
            <a:custGeom>
              <a:avLst/>
              <a:gdLst/>
              <a:ahLst/>
              <a:cxnLst/>
              <a:rect l="l" t="t" r="r" b="b"/>
              <a:pathLst>
                <a:path w="3360" h="3360" extrusionOk="0">
                  <a:moveTo>
                    <a:pt x="1680" y="1"/>
                  </a:moveTo>
                  <a:cubicBezTo>
                    <a:pt x="753" y="1"/>
                    <a:pt x="1" y="751"/>
                    <a:pt x="1" y="1680"/>
                  </a:cubicBezTo>
                  <a:cubicBezTo>
                    <a:pt x="1" y="2607"/>
                    <a:pt x="753" y="3359"/>
                    <a:pt x="1680" y="3359"/>
                  </a:cubicBezTo>
                  <a:cubicBezTo>
                    <a:pt x="2609" y="3359"/>
                    <a:pt x="3359" y="2607"/>
                    <a:pt x="3359" y="1680"/>
                  </a:cubicBezTo>
                  <a:cubicBezTo>
                    <a:pt x="3359" y="753"/>
                    <a:pt x="2607" y="1"/>
                    <a:pt x="16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095375" y="1670275"/>
              <a:ext cx="84050" cy="84000"/>
            </a:xfrm>
            <a:custGeom>
              <a:avLst/>
              <a:gdLst/>
              <a:ahLst/>
              <a:cxnLst/>
              <a:rect l="l" t="t" r="r" b="b"/>
              <a:pathLst>
                <a:path w="3362" h="3360" extrusionOk="0">
                  <a:moveTo>
                    <a:pt x="1682" y="1"/>
                  </a:moveTo>
                  <a:cubicBezTo>
                    <a:pt x="753" y="1"/>
                    <a:pt x="1" y="751"/>
                    <a:pt x="1" y="1680"/>
                  </a:cubicBezTo>
                  <a:cubicBezTo>
                    <a:pt x="1" y="2607"/>
                    <a:pt x="753" y="3359"/>
                    <a:pt x="1682" y="3359"/>
                  </a:cubicBezTo>
                  <a:cubicBezTo>
                    <a:pt x="2609" y="3359"/>
                    <a:pt x="3361" y="2607"/>
                    <a:pt x="3361" y="1680"/>
                  </a:cubicBezTo>
                  <a:cubicBezTo>
                    <a:pt x="3361" y="753"/>
                    <a:pt x="2609" y="1"/>
                    <a:pt x="1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9" name="Google Shape;259;p29"/>
          <p:cNvCxnSpPr/>
          <p:nvPr/>
        </p:nvCxnSpPr>
        <p:spPr>
          <a:xfrm>
            <a:off x="715100" y="2684088"/>
            <a:ext cx="4515900" cy="0"/>
          </a:xfrm>
          <a:prstGeom prst="straightConnector1">
            <a:avLst/>
          </a:prstGeom>
          <a:noFill/>
          <a:ln w="19050" cap="flat" cmpd="sng">
            <a:solidFill>
              <a:srgbClr val="282B62"/>
            </a:solidFill>
            <a:prstDash val="solid"/>
            <a:round/>
            <a:headEnd type="none" w="med" len="med"/>
            <a:tailEnd type="none" w="med" len="med"/>
          </a:ln>
        </p:spPr>
      </p:cxnSp>
      <p:cxnSp>
        <p:nvCxnSpPr>
          <p:cNvPr id="260" name="Google Shape;260;p29"/>
          <p:cNvCxnSpPr/>
          <p:nvPr/>
        </p:nvCxnSpPr>
        <p:spPr>
          <a:xfrm>
            <a:off x="5810050" y="4117925"/>
            <a:ext cx="2623200" cy="0"/>
          </a:xfrm>
          <a:prstGeom prst="straightConnector1">
            <a:avLst/>
          </a:prstGeom>
          <a:noFill/>
          <a:ln w="19050" cap="flat" cmpd="sng">
            <a:solidFill>
              <a:srgbClr val="282B62"/>
            </a:solidFill>
            <a:prstDash val="solid"/>
            <a:round/>
            <a:headEnd type="none" w="med" len="med"/>
            <a:tailEnd type="none" w="med" len="med"/>
          </a:ln>
        </p:spPr>
      </p:cxnSp>
      <p:pic>
        <p:nvPicPr>
          <p:cNvPr id="261" name="Google Shape;261;p29"/>
          <p:cNvPicPr preferRelativeResize="0"/>
          <p:nvPr/>
        </p:nvPicPr>
        <p:blipFill>
          <a:blip r:embed="rId3">
            <a:alphaModFix/>
          </a:blip>
          <a:stretch>
            <a:fillRect/>
          </a:stretch>
        </p:blipFill>
        <p:spPr>
          <a:xfrm>
            <a:off x="1073725" y="3434400"/>
            <a:ext cx="1265523" cy="13867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grpSp>
        <p:nvGrpSpPr>
          <p:cNvPr id="655" name="Google Shape;655;p38"/>
          <p:cNvGrpSpPr/>
          <p:nvPr/>
        </p:nvGrpSpPr>
        <p:grpSpPr>
          <a:xfrm>
            <a:off x="7165350" y="1330700"/>
            <a:ext cx="1809600" cy="2482100"/>
            <a:chOff x="1121900" y="1330700"/>
            <a:chExt cx="1809600" cy="2482100"/>
          </a:xfrm>
        </p:grpSpPr>
        <p:sp>
          <p:nvSpPr>
            <p:cNvPr id="656" name="Google Shape;656;p38"/>
            <p:cNvSpPr/>
            <p:nvPr/>
          </p:nvSpPr>
          <p:spPr>
            <a:xfrm>
              <a:off x="1121900" y="1330700"/>
              <a:ext cx="1809550" cy="2222975"/>
            </a:xfrm>
            <a:custGeom>
              <a:avLst/>
              <a:gdLst/>
              <a:ahLst/>
              <a:cxnLst/>
              <a:rect l="l" t="t" r="r" b="b"/>
              <a:pathLst>
                <a:path w="72382" h="88919" extrusionOk="0">
                  <a:moveTo>
                    <a:pt x="70007" y="1"/>
                  </a:moveTo>
                  <a:lnTo>
                    <a:pt x="2372" y="2"/>
                  </a:lnTo>
                  <a:cubicBezTo>
                    <a:pt x="1068" y="2"/>
                    <a:pt x="1" y="1071"/>
                    <a:pt x="1" y="2376"/>
                  </a:cubicBezTo>
                  <a:lnTo>
                    <a:pt x="5" y="88918"/>
                  </a:lnTo>
                  <a:lnTo>
                    <a:pt x="72382" y="88918"/>
                  </a:lnTo>
                  <a:lnTo>
                    <a:pt x="72380" y="2372"/>
                  </a:lnTo>
                  <a:cubicBezTo>
                    <a:pt x="72380" y="1066"/>
                    <a:pt x="71311" y="1"/>
                    <a:pt x="7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1179100" y="1405875"/>
              <a:ext cx="1692400" cy="2090600"/>
            </a:xfrm>
            <a:custGeom>
              <a:avLst/>
              <a:gdLst/>
              <a:ahLst/>
              <a:cxnLst/>
              <a:rect l="l" t="t" r="r" b="b"/>
              <a:pathLst>
                <a:path w="67696" h="83624" extrusionOk="0">
                  <a:moveTo>
                    <a:pt x="65532" y="0"/>
                  </a:moveTo>
                  <a:lnTo>
                    <a:pt x="2158" y="4"/>
                  </a:lnTo>
                  <a:cubicBezTo>
                    <a:pt x="972" y="4"/>
                    <a:pt x="0" y="974"/>
                    <a:pt x="0" y="2159"/>
                  </a:cubicBezTo>
                  <a:lnTo>
                    <a:pt x="4" y="81468"/>
                  </a:lnTo>
                  <a:cubicBezTo>
                    <a:pt x="4" y="82654"/>
                    <a:pt x="976" y="83624"/>
                    <a:pt x="2164" y="83624"/>
                  </a:cubicBezTo>
                  <a:lnTo>
                    <a:pt x="65536" y="83622"/>
                  </a:lnTo>
                  <a:cubicBezTo>
                    <a:pt x="66723" y="83622"/>
                    <a:pt x="67695" y="82652"/>
                    <a:pt x="67695" y="81465"/>
                  </a:cubicBezTo>
                  <a:lnTo>
                    <a:pt x="67689" y="2157"/>
                  </a:lnTo>
                  <a:cubicBezTo>
                    <a:pt x="67689" y="972"/>
                    <a:pt x="66720" y="0"/>
                    <a:pt x="65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1179100" y="1405875"/>
              <a:ext cx="1692300" cy="313400"/>
            </a:xfrm>
            <a:custGeom>
              <a:avLst/>
              <a:gdLst/>
              <a:ahLst/>
              <a:cxnLst/>
              <a:rect l="l" t="t" r="r" b="b"/>
              <a:pathLst>
                <a:path w="67692" h="12536" extrusionOk="0">
                  <a:moveTo>
                    <a:pt x="65532" y="0"/>
                  </a:moveTo>
                  <a:lnTo>
                    <a:pt x="2158" y="4"/>
                  </a:lnTo>
                  <a:cubicBezTo>
                    <a:pt x="972" y="4"/>
                    <a:pt x="0" y="974"/>
                    <a:pt x="0" y="2159"/>
                  </a:cubicBezTo>
                  <a:lnTo>
                    <a:pt x="0" y="12536"/>
                  </a:lnTo>
                  <a:lnTo>
                    <a:pt x="67691" y="12536"/>
                  </a:lnTo>
                  <a:lnTo>
                    <a:pt x="67689" y="2157"/>
                  </a:lnTo>
                  <a:cubicBezTo>
                    <a:pt x="67689" y="972"/>
                    <a:pt x="66720" y="0"/>
                    <a:pt x="65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1122000" y="3553650"/>
              <a:ext cx="1809500" cy="259150"/>
            </a:xfrm>
            <a:custGeom>
              <a:avLst/>
              <a:gdLst/>
              <a:ahLst/>
              <a:cxnLst/>
              <a:rect l="l" t="t" r="r" b="b"/>
              <a:pathLst>
                <a:path w="72380" h="10366" extrusionOk="0">
                  <a:moveTo>
                    <a:pt x="1" y="0"/>
                  </a:moveTo>
                  <a:lnTo>
                    <a:pt x="1" y="7994"/>
                  </a:lnTo>
                  <a:cubicBezTo>
                    <a:pt x="1" y="9298"/>
                    <a:pt x="1070" y="10365"/>
                    <a:pt x="2374" y="10365"/>
                  </a:cubicBezTo>
                  <a:lnTo>
                    <a:pt x="70008" y="10361"/>
                  </a:lnTo>
                  <a:cubicBezTo>
                    <a:pt x="71313" y="10361"/>
                    <a:pt x="72380" y="9294"/>
                    <a:pt x="72380" y="7990"/>
                  </a:cubicBezTo>
                  <a:lnTo>
                    <a:pt x="72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1940875" y="3587950"/>
              <a:ext cx="171775" cy="171775"/>
            </a:xfrm>
            <a:custGeom>
              <a:avLst/>
              <a:gdLst/>
              <a:ahLst/>
              <a:cxnLst/>
              <a:rect l="l" t="t" r="r" b="b"/>
              <a:pathLst>
                <a:path w="6871" h="6871" extrusionOk="0">
                  <a:moveTo>
                    <a:pt x="3436" y="0"/>
                  </a:moveTo>
                  <a:cubicBezTo>
                    <a:pt x="1539" y="0"/>
                    <a:pt x="0" y="1538"/>
                    <a:pt x="0" y="3437"/>
                  </a:cubicBezTo>
                  <a:cubicBezTo>
                    <a:pt x="0" y="5333"/>
                    <a:pt x="1537" y="6871"/>
                    <a:pt x="3436" y="6871"/>
                  </a:cubicBezTo>
                  <a:cubicBezTo>
                    <a:pt x="5333" y="6871"/>
                    <a:pt x="6870" y="5333"/>
                    <a:pt x="6870" y="3437"/>
                  </a:cubicBezTo>
                  <a:cubicBezTo>
                    <a:pt x="6870" y="1538"/>
                    <a:pt x="5331"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1570525" y="1461550"/>
              <a:ext cx="219700" cy="194900"/>
            </a:xfrm>
            <a:custGeom>
              <a:avLst/>
              <a:gdLst/>
              <a:ahLst/>
              <a:cxnLst/>
              <a:rect l="l" t="t" r="r" b="b"/>
              <a:pathLst>
                <a:path w="8788" h="7796" extrusionOk="0">
                  <a:moveTo>
                    <a:pt x="0" y="0"/>
                  </a:moveTo>
                  <a:lnTo>
                    <a:pt x="0" y="1141"/>
                  </a:lnTo>
                  <a:lnTo>
                    <a:pt x="1048" y="1141"/>
                  </a:lnTo>
                  <a:lnTo>
                    <a:pt x="1048" y="6655"/>
                  </a:lnTo>
                  <a:lnTo>
                    <a:pt x="0" y="6655"/>
                  </a:lnTo>
                  <a:lnTo>
                    <a:pt x="0" y="7796"/>
                  </a:lnTo>
                  <a:lnTo>
                    <a:pt x="3254" y="7796"/>
                  </a:lnTo>
                  <a:lnTo>
                    <a:pt x="3254" y="6655"/>
                  </a:lnTo>
                  <a:lnTo>
                    <a:pt x="2204" y="6655"/>
                  </a:lnTo>
                  <a:lnTo>
                    <a:pt x="2204" y="1499"/>
                  </a:lnTo>
                  <a:lnTo>
                    <a:pt x="2297" y="1499"/>
                  </a:lnTo>
                  <a:lnTo>
                    <a:pt x="6093" y="7796"/>
                  </a:lnTo>
                  <a:lnTo>
                    <a:pt x="7745" y="7796"/>
                  </a:lnTo>
                  <a:lnTo>
                    <a:pt x="7745" y="1137"/>
                  </a:lnTo>
                  <a:lnTo>
                    <a:pt x="8787" y="1137"/>
                  </a:lnTo>
                  <a:lnTo>
                    <a:pt x="8787" y="0"/>
                  </a:lnTo>
                  <a:lnTo>
                    <a:pt x="5540" y="0"/>
                  </a:lnTo>
                  <a:lnTo>
                    <a:pt x="5540" y="1137"/>
                  </a:lnTo>
                  <a:lnTo>
                    <a:pt x="6589" y="1137"/>
                  </a:lnTo>
                  <a:lnTo>
                    <a:pt x="6589" y="6041"/>
                  </a:lnTo>
                  <a:lnTo>
                    <a:pt x="6501" y="6041"/>
                  </a:lnTo>
                  <a:lnTo>
                    <a:pt x="2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1801025" y="1461550"/>
              <a:ext cx="186650" cy="194900"/>
            </a:xfrm>
            <a:custGeom>
              <a:avLst/>
              <a:gdLst/>
              <a:ahLst/>
              <a:cxnLst/>
              <a:rect l="l" t="t" r="r" b="b"/>
              <a:pathLst>
                <a:path w="7466" h="7796" extrusionOk="0">
                  <a:moveTo>
                    <a:pt x="1" y="0"/>
                  </a:moveTo>
                  <a:lnTo>
                    <a:pt x="1" y="1137"/>
                  </a:lnTo>
                  <a:lnTo>
                    <a:pt x="1048" y="1137"/>
                  </a:lnTo>
                  <a:lnTo>
                    <a:pt x="1048" y="6655"/>
                  </a:lnTo>
                  <a:lnTo>
                    <a:pt x="1" y="6655"/>
                  </a:lnTo>
                  <a:lnTo>
                    <a:pt x="1" y="7796"/>
                  </a:lnTo>
                  <a:lnTo>
                    <a:pt x="7466" y="7796"/>
                  </a:lnTo>
                  <a:lnTo>
                    <a:pt x="7466" y="5293"/>
                  </a:lnTo>
                  <a:lnTo>
                    <a:pt x="6165" y="5293"/>
                  </a:lnTo>
                  <a:lnTo>
                    <a:pt x="6165" y="6655"/>
                  </a:lnTo>
                  <a:lnTo>
                    <a:pt x="2350" y="6655"/>
                  </a:lnTo>
                  <a:lnTo>
                    <a:pt x="2350" y="4404"/>
                  </a:lnTo>
                  <a:lnTo>
                    <a:pt x="5199" y="4404"/>
                  </a:lnTo>
                  <a:lnTo>
                    <a:pt x="5199" y="3336"/>
                  </a:lnTo>
                  <a:lnTo>
                    <a:pt x="2350" y="3336"/>
                  </a:lnTo>
                  <a:lnTo>
                    <a:pt x="2350" y="1137"/>
                  </a:lnTo>
                  <a:lnTo>
                    <a:pt x="6072" y="1137"/>
                  </a:lnTo>
                  <a:lnTo>
                    <a:pt x="6072" y="2500"/>
                  </a:lnTo>
                  <a:lnTo>
                    <a:pt x="7372" y="2500"/>
                  </a:lnTo>
                  <a:lnTo>
                    <a:pt x="73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2004175" y="1461550"/>
              <a:ext cx="303300" cy="194900"/>
            </a:xfrm>
            <a:custGeom>
              <a:avLst/>
              <a:gdLst/>
              <a:ahLst/>
              <a:cxnLst/>
              <a:rect l="l" t="t" r="r" b="b"/>
              <a:pathLst>
                <a:path w="12132" h="7796" extrusionOk="0">
                  <a:moveTo>
                    <a:pt x="0" y="0"/>
                  </a:moveTo>
                  <a:lnTo>
                    <a:pt x="0" y="1137"/>
                  </a:lnTo>
                  <a:lnTo>
                    <a:pt x="636" y="1137"/>
                  </a:lnTo>
                  <a:lnTo>
                    <a:pt x="2793" y="7796"/>
                  </a:lnTo>
                  <a:lnTo>
                    <a:pt x="4348" y="7796"/>
                  </a:lnTo>
                  <a:lnTo>
                    <a:pt x="6052" y="2671"/>
                  </a:lnTo>
                  <a:lnTo>
                    <a:pt x="6118" y="2671"/>
                  </a:lnTo>
                  <a:lnTo>
                    <a:pt x="7771" y="7796"/>
                  </a:lnTo>
                  <a:lnTo>
                    <a:pt x="9345" y="7796"/>
                  </a:lnTo>
                  <a:lnTo>
                    <a:pt x="11504" y="1137"/>
                  </a:lnTo>
                  <a:lnTo>
                    <a:pt x="12132" y="1137"/>
                  </a:lnTo>
                  <a:lnTo>
                    <a:pt x="12132" y="0"/>
                  </a:lnTo>
                  <a:lnTo>
                    <a:pt x="8999" y="0"/>
                  </a:lnTo>
                  <a:lnTo>
                    <a:pt x="8999" y="1137"/>
                  </a:lnTo>
                  <a:lnTo>
                    <a:pt x="10321" y="1137"/>
                  </a:lnTo>
                  <a:lnTo>
                    <a:pt x="8682" y="6305"/>
                  </a:lnTo>
                  <a:lnTo>
                    <a:pt x="8615" y="6305"/>
                  </a:lnTo>
                  <a:lnTo>
                    <a:pt x="6888" y="1137"/>
                  </a:lnTo>
                  <a:lnTo>
                    <a:pt x="7951" y="1137"/>
                  </a:lnTo>
                  <a:lnTo>
                    <a:pt x="7951" y="0"/>
                  </a:lnTo>
                  <a:lnTo>
                    <a:pt x="4323" y="0"/>
                  </a:lnTo>
                  <a:lnTo>
                    <a:pt x="4323" y="1137"/>
                  </a:lnTo>
                  <a:lnTo>
                    <a:pt x="5433" y="1137"/>
                  </a:lnTo>
                  <a:lnTo>
                    <a:pt x="3681" y="6305"/>
                  </a:lnTo>
                  <a:lnTo>
                    <a:pt x="3606" y="6305"/>
                  </a:lnTo>
                  <a:lnTo>
                    <a:pt x="1983" y="1137"/>
                  </a:lnTo>
                  <a:lnTo>
                    <a:pt x="3227" y="1137"/>
                  </a:lnTo>
                  <a:lnTo>
                    <a:pt x="3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2323500" y="1458875"/>
              <a:ext cx="156175" cy="200200"/>
            </a:xfrm>
            <a:custGeom>
              <a:avLst/>
              <a:gdLst/>
              <a:ahLst/>
              <a:cxnLst/>
              <a:rect l="l" t="t" r="r" b="b"/>
              <a:pathLst>
                <a:path w="6247" h="8008" extrusionOk="0">
                  <a:moveTo>
                    <a:pt x="2453" y="1"/>
                  </a:moveTo>
                  <a:cubicBezTo>
                    <a:pt x="1685" y="1"/>
                    <a:pt x="1085" y="185"/>
                    <a:pt x="651" y="556"/>
                  </a:cubicBezTo>
                  <a:cubicBezTo>
                    <a:pt x="216" y="930"/>
                    <a:pt x="0" y="1441"/>
                    <a:pt x="0" y="2090"/>
                  </a:cubicBezTo>
                  <a:cubicBezTo>
                    <a:pt x="0" y="2552"/>
                    <a:pt x="113" y="2949"/>
                    <a:pt x="336" y="3283"/>
                  </a:cubicBezTo>
                  <a:cubicBezTo>
                    <a:pt x="560" y="3617"/>
                    <a:pt x="896" y="3890"/>
                    <a:pt x="1345" y="4101"/>
                  </a:cubicBezTo>
                  <a:cubicBezTo>
                    <a:pt x="1794" y="4313"/>
                    <a:pt x="2358" y="4461"/>
                    <a:pt x="3036" y="4543"/>
                  </a:cubicBezTo>
                  <a:cubicBezTo>
                    <a:pt x="3493" y="4609"/>
                    <a:pt x="3860" y="4692"/>
                    <a:pt x="4136" y="4793"/>
                  </a:cubicBezTo>
                  <a:cubicBezTo>
                    <a:pt x="4410" y="4894"/>
                    <a:pt x="4608" y="5026"/>
                    <a:pt x="4733" y="5188"/>
                  </a:cubicBezTo>
                  <a:cubicBezTo>
                    <a:pt x="4853" y="5349"/>
                    <a:pt x="4915" y="5551"/>
                    <a:pt x="4915" y="5792"/>
                  </a:cubicBezTo>
                  <a:cubicBezTo>
                    <a:pt x="4915" y="6150"/>
                    <a:pt x="4789" y="6422"/>
                    <a:pt x="4538" y="6610"/>
                  </a:cubicBezTo>
                  <a:cubicBezTo>
                    <a:pt x="4286" y="6797"/>
                    <a:pt x="3920" y="6892"/>
                    <a:pt x="3438" y="6892"/>
                  </a:cubicBezTo>
                  <a:cubicBezTo>
                    <a:pt x="2884" y="6892"/>
                    <a:pt x="2412" y="6768"/>
                    <a:pt x="2023" y="6519"/>
                  </a:cubicBezTo>
                  <a:cubicBezTo>
                    <a:pt x="1635" y="6272"/>
                    <a:pt x="1398" y="5938"/>
                    <a:pt x="1312" y="5518"/>
                  </a:cubicBezTo>
                  <a:lnTo>
                    <a:pt x="10" y="5518"/>
                  </a:lnTo>
                  <a:lnTo>
                    <a:pt x="10" y="7903"/>
                  </a:lnTo>
                  <a:lnTo>
                    <a:pt x="1312" y="7903"/>
                  </a:lnTo>
                  <a:lnTo>
                    <a:pt x="1312" y="6375"/>
                  </a:lnTo>
                  <a:lnTo>
                    <a:pt x="1363" y="6375"/>
                  </a:lnTo>
                  <a:cubicBezTo>
                    <a:pt x="1435" y="6902"/>
                    <a:pt x="1672" y="7306"/>
                    <a:pt x="2070" y="7586"/>
                  </a:cubicBezTo>
                  <a:cubicBezTo>
                    <a:pt x="2470" y="7866"/>
                    <a:pt x="3007" y="8006"/>
                    <a:pt x="3681" y="8006"/>
                  </a:cubicBezTo>
                  <a:lnTo>
                    <a:pt x="3681" y="8008"/>
                  </a:lnTo>
                  <a:cubicBezTo>
                    <a:pt x="4498" y="8008"/>
                    <a:pt x="5129" y="7808"/>
                    <a:pt x="5576" y="7405"/>
                  </a:cubicBezTo>
                  <a:cubicBezTo>
                    <a:pt x="6023" y="7005"/>
                    <a:pt x="6247" y="6445"/>
                    <a:pt x="6247" y="5726"/>
                  </a:cubicBezTo>
                  <a:cubicBezTo>
                    <a:pt x="6247" y="5240"/>
                    <a:pt x="6144" y="4832"/>
                    <a:pt x="5938" y="4500"/>
                  </a:cubicBezTo>
                  <a:cubicBezTo>
                    <a:pt x="5732" y="4167"/>
                    <a:pt x="5405" y="3899"/>
                    <a:pt x="4962" y="3693"/>
                  </a:cubicBezTo>
                  <a:cubicBezTo>
                    <a:pt x="4517" y="3489"/>
                    <a:pt x="3940" y="3338"/>
                    <a:pt x="3226" y="3242"/>
                  </a:cubicBezTo>
                  <a:cubicBezTo>
                    <a:pt x="2783" y="3163"/>
                    <a:pt x="2420" y="3067"/>
                    <a:pt x="2140" y="2955"/>
                  </a:cubicBezTo>
                  <a:cubicBezTo>
                    <a:pt x="1860" y="2844"/>
                    <a:pt x="1654" y="2714"/>
                    <a:pt x="1526" y="2564"/>
                  </a:cubicBezTo>
                  <a:cubicBezTo>
                    <a:pt x="1396" y="2414"/>
                    <a:pt x="1332" y="2236"/>
                    <a:pt x="1332" y="2030"/>
                  </a:cubicBezTo>
                  <a:cubicBezTo>
                    <a:pt x="1332" y="1740"/>
                    <a:pt x="1450" y="1515"/>
                    <a:pt x="1689" y="1353"/>
                  </a:cubicBezTo>
                  <a:cubicBezTo>
                    <a:pt x="1926" y="1190"/>
                    <a:pt x="2253" y="1110"/>
                    <a:pt x="2669" y="1110"/>
                  </a:cubicBezTo>
                  <a:cubicBezTo>
                    <a:pt x="3191" y="1110"/>
                    <a:pt x="3640" y="1235"/>
                    <a:pt x="4012" y="1487"/>
                  </a:cubicBezTo>
                  <a:cubicBezTo>
                    <a:pt x="4383" y="1738"/>
                    <a:pt x="4608" y="2070"/>
                    <a:pt x="4688" y="2482"/>
                  </a:cubicBezTo>
                  <a:lnTo>
                    <a:pt x="5988" y="2482"/>
                  </a:lnTo>
                  <a:lnTo>
                    <a:pt x="5988" y="107"/>
                  </a:lnTo>
                  <a:lnTo>
                    <a:pt x="4688" y="107"/>
                  </a:lnTo>
                  <a:lnTo>
                    <a:pt x="4688" y="1656"/>
                  </a:lnTo>
                  <a:lnTo>
                    <a:pt x="4641" y="1656"/>
                  </a:lnTo>
                  <a:cubicBezTo>
                    <a:pt x="4597" y="1293"/>
                    <a:pt x="4486" y="986"/>
                    <a:pt x="4309" y="741"/>
                  </a:cubicBezTo>
                  <a:cubicBezTo>
                    <a:pt x="4130" y="494"/>
                    <a:pt x="3887" y="310"/>
                    <a:pt x="3576" y="185"/>
                  </a:cubicBezTo>
                  <a:cubicBezTo>
                    <a:pt x="3263" y="61"/>
                    <a:pt x="2890" y="1"/>
                    <a:pt x="24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2234975" y="2157225"/>
              <a:ext cx="557750" cy="551850"/>
            </a:xfrm>
            <a:custGeom>
              <a:avLst/>
              <a:gdLst/>
              <a:ahLst/>
              <a:cxnLst/>
              <a:rect l="l" t="t" r="r" b="b"/>
              <a:pathLst>
                <a:path w="22310" h="22074" extrusionOk="0">
                  <a:moveTo>
                    <a:pt x="0" y="1"/>
                  </a:moveTo>
                  <a:lnTo>
                    <a:pt x="0" y="22073"/>
                  </a:lnTo>
                  <a:lnTo>
                    <a:pt x="22310" y="22073"/>
                  </a:lnTo>
                  <a:lnTo>
                    <a:pt x="22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1257800" y="2157225"/>
              <a:ext cx="915725" cy="57500"/>
            </a:xfrm>
            <a:custGeom>
              <a:avLst/>
              <a:gdLst/>
              <a:ahLst/>
              <a:cxnLst/>
              <a:rect l="l" t="t" r="r" b="b"/>
              <a:pathLst>
                <a:path w="36629" h="2300" extrusionOk="0">
                  <a:moveTo>
                    <a:pt x="1" y="1"/>
                  </a:moveTo>
                  <a:lnTo>
                    <a:pt x="1" y="2300"/>
                  </a:lnTo>
                  <a:lnTo>
                    <a:pt x="36629" y="2300"/>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1257800" y="1954775"/>
              <a:ext cx="1534925" cy="116625"/>
            </a:xfrm>
            <a:custGeom>
              <a:avLst/>
              <a:gdLst/>
              <a:ahLst/>
              <a:cxnLst/>
              <a:rect l="l" t="t" r="r" b="b"/>
              <a:pathLst>
                <a:path w="61397" h="4665" extrusionOk="0">
                  <a:moveTo>
                    <a:pt x="1" y="0"/>
                  </a:moveTo>
                  <a:lnTo>
                    <a:pt x="1" y="4665"/>
                  </a:lnTo>
                  <a:lnTo>
                    <a:pt x="61397" y="4665"/>
                  </a:lnTo>
                  <a:lnTo>
                    <a:pt x="6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1257800" y="2256050"/>
              <a:ext cx="915725" cy="57550"/>
            </a:xfrm>
            <a:custGeom>
              <a:avLst/>
              <a:gdLst/>
              <a:ahLst/>
              <a:cxnLst/>
              <a:rect l="l" t="t" r="r" b="b"/>
              <a:pathLst>
                <a:path w="36629" h="2302" extrusionOk="0">
                  <a:moveTo>
                    <a:pt x="1" y="1"/>
                  </a:moveTo>
                  <a:lnTo>
                    <a:pt x="1" y="2302"/>
                  </a:lnTo>
                  <a:lnTo>
                    <a:pt x="36629" y="2302"/>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1257800" y="2354925"/>
              <a:ext cx="915725" cy="57550"/>
            </a:xfrm>
            <a:custGeom>
              <a:avLst/>
              <a:gdLst/>
              <a:ahLst/>
              <a:cxnLst/>
              <a:rect l="l" t="t" r="r" b="b"/>
              <a:pathLst>
                <a:path w="36629" h="2302" extrusionOk="0">
                  <a:moveTo>
                    <a:pt x="1" y="1"/>
                  </a:moveTo>
                  <a:lnTo>
                    <a:pt x="1" y="2302"/>
                  </a:lnTo>
                  <a:lnTo>
                    <a:pt x="36629" y="2302"/>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1257800" y="2453800"/>
              <a:ext cx="915725" cy="57525"/>
            </a:xfrm>
            <a:custGeom>
              <a:avLst/>
              <a:gdLst/>
              <a:ahLst/>
              <a:cxnLst/>
              <a:rect l="l" t="t" r="r" b="b"/>
              <a:pathLst>
                <a:path w="36629" h="2301" extrusionOk="0">
                  <a:moveTo>
                    <a:pt x="1" y="1"/>
                  </a:moveTo>
                  <a:lnTo>
                    <a:pt x="1" y="2300"/>
                  </a:lnTo>
                  <a:lnTo>
                    <a:pt x="36629" y="2300"/>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1257800" y="2552650"/>
              <a:ext cx="915725" cy="57550"/>
            </a:xfrm>
            <a:custGeom>
              <a:avLst/>
              <a:gdLst/>
              <a:ahLst/>
              <a:cxnLst/>
              <a:rect l="l" t="t" r="r" b="b"/>
              <a:pathLst>
                <a:path w="36629" h="2302" extrusionOk="0">
                  <a:moveTo>
                    <a:pt x="1" y="0"/>
                  </a:moveTo>
                  <a:lnTo>
                    <a:pt x="1" y="2301"/>
                  </a:lnTo>
                  <a:lnTo>
                    <a:pt x="36629" y="2301"/>
                  </a:lnTo>
                  <a:lnTo>
                    <a:pt x="36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1257800" y="2651525"/>
              <a:ext cx="915725" cy="57550"/>
            </a:xfrm>
            <a:custGeom>
              <a:avLst/>
              <a:gdLst/>
              <a:ahLst/>
              <a:cxnLst/>
              <a:rect l="l" t="t" r="r" b="b"/>
              <a:pathLst>
                <a:path w="36629" h="2302" extrusionOk="0">
                  <a:moveTo>
                    <a:pt x="1" y="0"/>
                  </a:moveTo>
                  <a:lnTo>
                    <a:pt x="1" y="2301"/>
                  </a:lnTo>
                  <a:lnTo>
                    <a:pt x="36629" y="2301"/>
                  </a:lnTo>
                  <a:lnTo>
                    <a:pt x="36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1257800" y="2801800"/>
              <a:ext cx="557775" cy="551825"/>
            </a:xfrm>
            <a:custGeom>
              <a:avLst/>
              <a:gdLst/>
              <a:ahLst/>
              <a:cxnLst/>
              <a:rect l="l" t="t" r="r" b="b"/>
              <a:pathLst>
                <a:path w="22311" h="22073" extrusionOk="0">
                  <a:moveTo>
                    <a:pt x="1" y="0"/>
                  </a:moveTo>
                  <a:lnTo>
                    <a:pt x="1" y="22073"/>
                  </a:lnTo>
                  <a:lnTo>
                    <a:pt x="22311" y="22073"/>
                  </a:lnTo>
                  <a:lnTo>
                    <a:pt x="22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1877075" y="2801800"/>
              <a:ext cx="915650" cy="57550"/>
            </a:xfrm>
            <a:custGeom>
              <a:avLst/>
              <a:gdLst/>
              <a:ahLst/>
              <a:cxnLst/>
              <a:rect l="l" t="t" r="r" b="b"/>
              <a:pathLst>
                <a:path w="36626" h="2302" extrusionOk="0">
                  <a:moveTo>
                    <a:pt x="0" y="0"/>
                  </a:moveTo>
                  <a:lnTo>
                    <a:pt x="0" y="2302"/>
                  </a:lnTo>
                  <a:lnTo>
                    <a:pt x="36626" y="2302"/>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1877075" y="2900675"/>
              <a:ext cx="915650" cy="57550"/>
            </a:xfrm>
            <a:custGeom>
              <a:avLst/>
              <a:gdLst/>
              <a:ahLst/>
              <a:cxnLst/>
              <a:rect l="l" t="t" r="r" b="b"/>
              <a:pathLst>
                <a:path w="36626" h="2302" extrusionOk="0">
                  <a:moveTo>
                    <a:pt x="0" y="0"/>
                  </a:moveTo>
                  <a:lnTo>
                    <a:pt x="0" y="2302"/>
                  </a:lnTo>
                  <a:lnTo>
                    <a:pt x="36626" y="2302"/>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1877075" y="2999550"/>
              <a:ext cx="915650" cy="57500"/>
            </a:xfrm>
            <a:custGeom>
              <a:avLst/>
              <a:gdLst/>
              <a:ahLst/>
              <a:cxnLst/>
              <a:rect l="l" t="t" r="r" b="b"/>
              <a:pathLst>
                <a:path w="36626" h="2300" extrusionOk="0">
                  <a:moveTo>
                    <a:pt x="0" y="0"/>
                  </a:moveTo>
                  <a:lnTo>
                    <a:pt x="0" y="2300"/>
                  </a:lnTo>
                  <a:lnTo>
                    <a:pt x="36626" y="2300"/>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1877075" y="3098375"/>
              <a:ext cx="915650" cy="57550"/>
            </a:xfrm>
            <a:custGeom>
              <a:avLst/>
              <a:gdLst/>
              <a:ahLst/>
              <a:cxnLst/>
              <a:rect l="l" t="t" r="r" b="b"/>
              <a:pathLst>
                <a:path w="36626" h="2302" extrusionOk="0">
                  <a:moveTo>
                    <a:pt x="0" y="1"/>
                  </a:moveTo>
                  <a:lnTo>
                    <a:pt x="0" y="2302"/>
                  </a:lnTo>
                  <a:lnTo>
                    <a:pt x="36626" y="2302"/>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1877075" y="3197250"/>
              <a:ext cx="915650" cy="57550"/>
            </a:xfrm>
            <a:custGeom>
              <a:avLst/>
              <a:gdLst/>
              <a:ahLst/>
              <a:cxnLst/>
              <a:rect l="l" t="t" r="r" b="b"/>
              <a:pathLst>
                <a:path w="36626" h="2302" extrusionOk="0">
                  <a:moveTo>
                    <a:pt x="0" y="1"/>
                  </a:moveTo>
                  <a:lnTo>
                    <a:pt x="0" y="2302"/>
                  </a:lnTo>
                  <a:lnTo>
                    <a:pt x="36626" y="2302"/>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1877075" y="3296125"/>
              <a:ext cx="915650" cy="57500"/>
            </a:xfrm>
            <a:custGeom>
              <a:avLst/>
              <a:gdLst/>
              <a:ahLst/>
              <a:cxnLst/>
              <a:rect l="l" t="t" r="r" b="b"/>
              <a:pathLst>
                <a:path w="36626" h="2300" extrusionOk="0">
                  <a:moveTo>
                    <a:pt x="0" y="1"/>
                  </a:moveTo>
                  <a:lnTo>
                    <a:pt x="0" y="2300"/>
                  </a:lnTo>
                  <a:lnTo>
                    <a:pt x="36626" y="2300"/>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1257800" y="1808950"/>
              <a:ext cx="216875" cy="75250"/>
            </a:xfrm>
            <a:custGeom>
              <a:avLst/>
              <a:gdLst/>
              <a:ahLst/>
              <a:cxnLst/>
              <a:rect l="l" t="t" r="r" b="b"/>
              <a:pathLst>
                <a:path w="8675" h="3010" extrusionOk="0">
                  <a:moveTo>
                    <a:pt x="1" y="1"/>
                  </a:moveTo>
                  <a:lnTo>
                    <a:pt x="1" y="3009"/>
                  </a:lnTo>
                  <a:lnTo>
                    <a:pt x="8675" y="3009"/>
                  </a:lnTo>
                  <a:lnTo>
                    <a:pt x="8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1521450" y="1808950"/>
              <a:ext cx="216875" cy="75250"/>
            </a:xfrm>
            <a:custGeom>
              <a:avLst/>
              <a:gdLst/>
              <a:ahLst/>
              <a:cxnLst/>
              <a:rect l="l" t="t" r="r" b="b"/>
              <a:pathLst>
                <a:path w="8675" h="3010" extrusionOk="0">
                  <a:moveTo>
                    <a:pt x="1" y="1"/>
                  </a:moveTo>
                  <a:lnTo>
                    <a:pt x="1" y="3009"/>
                  </a:lnTo>
                  <a:lnTo>
                    <a:pt x="8674" y="3009"/>
                  </a:lnTo>
                  <a:lnTo>
                    <a:pt x="8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1785050" y="1808950"/>
              <a:ext cx="216875" cy="75250"/>
            </a:xfrm>
            <a:custGeom>
              <a:avLst/>
              <a:gdLst/>
              <a:ahLst/>
              <a:cxnLst/>
              <a:rect l="l" t="t" r="r" b="b"/>
              <a:pathLst>
                <a:path w="8675" h="3010" extrusionOk="0">
                  <a:moveTo>
                    <a:pt x="0" y="1"/>
                  </a:moveTo>
                  <a:lnTo>
                    <a:pt x="0" y="3009"/>
                  </a:lnTo>
                  <a:lnTo>
                    <a:pt x="8674" y="3009"/>
                  </a:lnTo>
                  <a:lnTo>
                    <a:pt x="86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2048675" y="1808950"/>
              <a:ext cx="216875" cy="75250"/>
            </a:xfrm>
            <a:custGeom>
              <a:avLst/>
              <a:gdLst/>
              <a:ahLst/>
              <a:cxnLst/>
              <a:rect l="l" t="t" r="r" b="b"/>
              <a:pathLst>
                <a:path w="8675" h="3010" extrusionOk="0">
                  <a:moveTo>
                    <a:pt x="1" y="1"/>
                  </a:moveTo>
                  <a:lnTo>
                    <a:pt x="1" y="3009"/>
                  </a:lnTo>
                  <a:lnTo>
                    <a:pt x="8675" y="3009"/>
                  </a:lnTo>
                  <a:lnTo>
                    <a:pt x="8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2312275" y="1808950"/>
              <a:ext cx="216875" cy="75250"/>
            </a:xfrm>
            <a:custGeom>
              <a:avLst/>
              <a:gdLst/>
              <a:ahLst/>
              <a:cxnLst/>
              <a:rect l="l" t="t" r="r" b="b"/>
              <a:pathLst>
                <a:path w="8675" h="3010" extrusionOk="0">
                  <a:moveTo>
                    <a:pt x="0" y="1"/>
                  </a:moveTo>
                  <a:lnTo>
                    <a:pt x="0" y="3009"/>
                  </a:lnTo>
                  <a:lnTo>
                    <a:pt x="8674" y="3009"/>
                  </a:lnTo>
                  <a:lnTo>
                    <a:pt x="86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2575900" y="1808950"/>
              <a:ext cx="216825" cy="75250"/>
            </a:xfrm>
            <a:custGeom>
              <a:avLst/>
              <a:gdLst/>
              <a:ahLst/>
              <a:cxnLst/>
              <a:rect l="l" t="t" r="r" b="b"/>
              <a:pathLst>
                <a:path w="8673" h="3010" extrusionOk="0">
                  <a:moveTo>
                    <a:pt x="1" y="1"/>
                  </a:moveTo>
                  <a:lnTo>
                    <a:pt x="1" y="3009"/>
                  </a:lnTo>
                  <a:lnTo>
                    <a:pt x="8673" y="3009"/>
                  </a:lnTo>
                  <a:lnTo>
                    <a:pt x="8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1179138" y="1405925"/>
              <a:ext cx="1194550" cy="1763600"/>
            </a:xfrm>
            <a:custGeom>
              <a:avLst/>
              <a:gdLst/>
              <a:ahLst/>
              <a:cxnLst/>
              <a:rect l="l" t="t" r="r" b="b"/>
              <a:pathLst>
                <a:path w="47782" h="70544" extrusionOk="0">
                  <a:moveTo>
                    <a:pt x="17891" y="0"/>
                  </a:moveTo>
                  <a:lnTo>
                    <a:pt x="0" y="26416"/>
                  </a:lnTo>
                  <a:lnTo>
                    <a:pt x="2" y="70544"/>
                  </a:lnTo>
                  <a:lnTo>
                    <a:pt x="47782"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1191038" y="1405875"/>
              <a:ext cx="1680350" cy="2090600"/>
            </a:xfrm>
            <a:custGeom>
              <a:avLst/>
              <a:gdLst/>
              <a:ahLst/>
              <a:cxnLst/>
              <a:rect l="l" t="t" r="r" b="b"/>
              <a:pathLst>
                <a:path w="67214" h="83624" extrusionOk="0">
                  <a:moveTo>
                    <a:pt x="56077" y="0"/>
                  </a:moveTo>
                  <a:lnTo>
                    <a:pt x="1" y="82798"/>
                  </a:lnTo>
                  <a:cubicBezTo>
                    <a:pt x="397" y="83297"/>
                    <a:pt x="1002" y="83624"/>
                    <a:pt x="1686" y="83624"/>
                  </a:cubicBezTo>
                  <a:lnTo>
                    <a:pt x="21922" y="83624"/>
                  </a:lnTo>
                  <a:lnTo>
                    <a:pt x="67213" y="16751"/>
                  </a:lnTo>
                  <a:lnTo>
                    <a:pt x="67211" y="2157"/>
                  </a:lnTo>
                  <a:cubicBezTo>
                    <a:pt x="67211" y="972"/>
                    <a:pt x="66242" y="0"/>
                    <a:pt x="65054" y="0"/>
                  </a:cubicBez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1925638" y="2100100"/>
              <a:ext cx="945800" cy="1396375"/>
            </a:xfrm>
            <a:custGeom>
              <a:avLst/>
              <a:gdLst/>
              <a:ahLst/>
              <a:cxnLst/>
              <a:rect l="l" t="t" r="r" b="b"/>
              <a:pathLst>
                <a:path w="37832" h="55855" extrusionOk="0">
                  <a:moveTo>
                    <a:pt x="37829" y="0"/>
                  </a:moveTo>
                  <a:lnTo>
                    <a:pt x="1" y="55855"/>
                  </a:lnTo>
                  <a:lnTo>
                    <a:pt x="16320" y="55855"/>
                  </a:lnTo>
                  <a:lnTo>
                    <a:pt x="37831" y="24092"/>
                  </a:lnTo>
                  <a:lnTo>
                    <a:pt x="37829"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9" name="Google Shape;689;p38"/>
          <p:cNvCxnSpPr/>
          <p:nvPr/>
        </p:nvCxnSpPr>
        <p:spPr>
          <a:xfrm>
            <a:off x="6508075" y="3812800"/>
            <a:ext cx="2623200" cy="0"/>
          </a:xfrm>
          <a:prstGeom prst="straightConnector1">
            <a:avLst/>
          </a:prstGeom>
          <a:noFill/>
          <a:ln w="19050" cap="flat" cmpd="sng">
            <a:solidFill>
              <a:schemeClr val="dk1"/>
            </a:solidFill>
            <a:prstDash val="solid"/>
            <a:round/>
            <a:headEnd type="none" w="med" len="med"/>
            <a:tailEnd type="none" w="med" len="med"/>
          </a:ln>
        </p:spPr>
      </p:cxnSp>
      <p:grpSp>
        <p:nvGrpSpPr>
          <p:cNvPr id="690" name="Google Shape;690;p38"/>
          <p:cNvGrpSpPr/>
          <p:nvPr/>
        </p:nvGrpSpPr>
        <p:grpSpPr>
          <a:xfrm>
            <a:off x="7672338" y="2013425"/>
            <a:ext cx="544500" cy="386300"/>
            <a:chOff x="2991450" y="2319125"/>
            <a:chExt cx="544500" cy="386300"/>
          </a:xfrm>
        </p:grpSpPr>
        <p:sp>
          <p:nvSpPr>
            <p:cNvPr id="691" name="Google Shape;691;p38"/>
            <p:cNvSpPr/>
            <p:nvPr/>
          </p:nvSpPr>
          <p:spPr>
            <a:xfrm>
              <a:off x="2997075" y="2324700"/>
              <a:ext cx="533250" cy="373975"/>
            </a:xfrm>
            <a:custGeom>
              <a:avLst/>
              <a:gdLst/>
              <a:ahLst/>
              <a:cxnLst/>
              <a:rect l="l" t="t" r="r" b="b"/>
              <a:pathLst>
                <a:path w="21330" h="14959" extrusionOk="0">
                  <a:moveTo>
                    <a:pt x="1816" y="1"/>
                  </a:moveTo>
                  <a:cubicBezTo>
                    <a:pt x="813" y="1"/>
                    <a:pt x="1" y="815"/>
                    <a:pt x="1" y="1818"/>
                  </a:cubicBezTo>
                  <a:lnTo>
                    <a:pt x="1" y="10064"/>
                  </a:lnTo>
                  <a:cubicBezTo>
                    <a:pt x="1" y="11065"/>
                    <a:pt x="813" y="11880"/>
                    <a:pt x="1816" y="11880"/>
                  </a:cubicBezTo>
                  <a:lnTo>
                    <a:pt x="3779" y="11880"/>
                  </a:lnTo>
                  <a:cubicBezTo>
                    <a:pt x="3835" y="12616"/>
                    <a:pt x="3806" y="13932"/>
                    <a:pt x="3079" y="14958"/>
                  </a:cubicBezTo>
                  <a:cubicBezTo>
                    <a:pt x="3079" y="14958"/>
                    <a:pt x="7827" y="14517"/>
                    <a:pt x="9071" y="11880"/>
                  </a:cubicBezTo>
                  <a:lnTo>
                    <a:pt x="19514" y="11880"/>
                  </a:lnTo>
                  <a:cubicBezTo>
                    <a:pt x="20517" y="11880"/>
                    <a:pt x="21329" y="11065"/>
                    <a:pt x="21329" y="10064"/>
                  </a:cubicBezTo>
                  <a:lnTo>
                    <a:pt x="21329" y="1818"/>
                  </a:lnTo>
                  <a:cubicBezTo>
                    <a:pt x="21329" y="815"/>
                    <a:pt x="20517" y="1"/>
                    <a:pt x="1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2991450" y="2319125"/>
              <a:ext cx="544500" cy="386300"/>
            </a:xfrm>
            <a:custGeom>
              <a:avLst/>
              <a:gdLst/>
              <a:ahLst/>
              <a:cxnLst/>
              <a:rect l="l" t="t" r="r" b="b"/>
              <a:pathLst>
                <a:path w="21780" h="15452" extrusionOk="0">
                  <a:moveTo>
                    <a:pt x="19739" y="449"/>
                  </a:moveTo>
                  <a:cubicBezTo>
                    <a:pt x="20615" y="449"/>
                    <a:pt x="21329" y="1163"/>
                    <a:pt x="21329" y="2041"/>
                  </a:cubicBezTo>
                  <a:lnTo>
                    <a:pt x="21329" y="10287"/>
                  </a:lnTo>
                  <a:cubicBezTo>
                    <a:pt x="21329" y="11164"/>
                    <a:pt x="20615" y="11877"/>
                    <a:pt x="19739" y="11877"/>
                  </a:cubicBezTo>
                  <a:lnTo>
                    <a:pt x="9154" y="11877"/>
                  </a:lnTo>
                  <a:lnTo>
                    <a:pt x="9094" y="12007"/>
                  </a:lnTo>
                  <a:cubicBezTo>
                    <a:pt x="8140" y="14029"/>
                    <a:pt x="4937" y="14711"/>
                    <a:pt x="3742" y="14897"/>
                  </a:cubicBezTo>
                  <a:cubicBezTo>
                    <a:pt x="4267" y="13885"/>
                    <a:pt x="4278" y="12730"/>
                    <a:pt x="4230" y="12085"/>
                  </a:cubicBezTo>
                  <a:lnTo>
                    <a:pt x="4214" y="11877"/>
                  </a:lnTo>
                  <a:lnTo>
                    <a:pt x="2041" y="11877"/>
                  </a:lnTo>
                  <a:cubicBezTo>
                    <a:pt x="1165" y="11877"/>
                    <a:pt x="449" y="11164"/>
                    <a:pt x="449" y="10287"/>
                  </a:cubicBezTo>
                  <a:lnTo>
                    <a:pt x="449" y="2041"/>
                  </a:lnTo>
                  <a:cubicBezTo>
                    <a:pt x="449" y="1163"/>
                    <a:pt x="1165" y="449"/>
                    <a:pt x="2041" y="449"/>
                  </a:cubicBezTo>
                  <a:close/>
                  <a:moveTo>
                    <a:pt x="2041" y="0"/>
                  </a:moveTo>
                  <a:cubicBezTo>
                    <a:pt x="916" y="0"/>
                    <a:pt x="0" y="916"/>
                    <a:pt x="0" y="2041"/>
                  </a:cubicBezTo>
                  <a:lnTo>
                    <a:pt x="0" y="10287"/>
                  </a:lnTo>
                  <a:cubicBezTo>
                    <a:pt x="0" y="11411"/>
                    <a:pt x="916" y="12326"/>
                    <a:pt x="2041" y="12326"/>
                  </a:cubicBezTo>
                  <a:lnTo>
                    <a:pt x="3792" y="12326"/>
                  </a:lnTo>
                  <a:cubicBezTo>
                    <a:pt x="3823" y="13034"/>
                    <a:pt x="3750" y="14167"/>
                    <a:pt x="3122" y="15053"/>
                  </a:cubicBezTo>
                  <a:lnTo>
                    <a:pt x="2840" y="15451"/>
                  </a:lnTo>
                  <a:lnTo>
                    <a:pt x="2840" y="15451"/>
                  </a:lnTo>
                  <a:lnTo>
                    <a:pt x="3326" y="15405"/>
                  </a:lnTo>
                  <a:cubicBezTo>
                    <a:pt x="3522" y="15387"/>
                    <a:pt x="8068" y="14934"/>
                    <a:pt x="9436" y="12326"/>
                  </a:cubicBezTo>
                  <a:lnTo>
                    <a:pt x="19739" y="12326"/>
                  </a:lnTo>
                  <a:cubicBezTo>
                    <a:pt x="20864" y="12326"/>
                    <a:pt x="21780" y="11411"/>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3054950" y="2390450"/>
              <a:ext cx="417500" cy="19850"/>
            </a:xfrm>
            <a:custGeom>
              <a:avLst/>
              <a:gdLst/>
              <a:ahLst/>
              <a:cxnLst/>
              <a:rect l="l" t="t" r="r" b="b"/>
              <a:pathLst>
                <a:path w="16700" h="794" extrusionOk="0">
                  <a:moveTo>
                    <a:pt x="397" y="0"/>
                  </a:moveTo>
                  <a:cubicBezTo>
                    <a:pt x="178" y="0"/>
                    <a:pt x="1" y="177"/>
                    <a:pt x="1" y="397"/>
                  </a:cubicBezTo>
                  <a:cubicBezTo>
                    <a:pt x="1" y="617"/>
                    <a:pt x="178" y="793"/>
                    <a:pt x="397" y="793"/>
                  </a:cubicBezTo>
                  <a:lnTo>
                    <a:pt x="16303" y="793"/>
                  </a:lnTo>
                  <a:cubicBezTo>
                    <a:pt x="16523" y="793"/>
                    <a:pt x="16699" y="617"/>
                    <a:pt x="16699" y="397"/>
                  </a:cubicBezTo>
                  <a:cubicBezTo>
                    <a:pt x="16699" y="177"/>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8"/>
            <p:cNvSpPr/>
            <p:nvPr/>
          </p:nvSpPr>
          <p:spPr>
            <a:xfrm>
              <a:off x="3054950" y="2439575"/>
              <a:ext cx="417500" cy="19900"/>
            </a:xfrm>
            <a:custGeom>
              <a:avLst/>
              <a:gdLst/>
              <a:ahLst/>
              <a:cxnLst/>
              <a:rect l="l" t="t" r="r" b="b"/>
              <a:pathLst>
                <a:path w="16700" h="796" extrusionOk="0">
                  <a:moveTo>
                    <a:pt x="397" y="0"/>
                  </a:moveTo>
                  <a:cubicBezTo>
                    <a:pt x="178" y="0"/>
                    <a:pt x="1" y="179"/>
                    <a:pt x="1" y="399"/>
                  </a:cubicBezTo>
                  <a:cubicBezTo>
                    <a:pt x="1" y="618"/>
                    <a:pt x="178" y="795"/>
                    <a:pt x="397" y="795"/>
                  </a:cubicBezTo>
                  <a:lnTo>
                    <a:pt x="16303" y="795"/>
                  </a:lnTo>
                  <a:cubicBezTo>
                    <a:pt x="16523" y="795"/>
                    <a:pt x="16699" y="618"/>
                    <a:pt x="16699" y="399"/>
                  </a:cubicBezTo>
                  <a:cubicBezTo>
                    <a:pt x="16699" y="179"/>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3054950" y="2488750"/>
              <a:ext cx="417500" cy="19900"/>
            </a:xfrm>
            <a:custGeom>
              <a:avLst/>
              <a:gdLst/>
              <a:ahLst/>
              <a:cxnLst/>
              <a:rect l="l" t="t" r="r" b="b"/>
              <a:pathLst>
                <a:path w="16700" h="796" extrusionOk="0">
                  <a:moveTo>
                    <a:pt x="397" y="0"/>
                  </a:moveTo>
                  <a:cubicBezTo>
                    <a:pt x="178" y="0"/>
                    <a:pt x="1" y="177"/>
                    <a:pt x="1" y="397"/>
                  </a:cubicBezTo>
                  <a:cubicBezTo>
                    <a:pt x="1" y="616"/>
                    <a:pt x="178" y="795"/>
                    <a:pt x="397" y="795"/>
                  </a:cubicBezTo>
                  <a:lnTo>
                    <a:pt x="16303" y="795"/>
                  </a:lnTo>
                  <a:cubicBezTo>
                    <a:pt x="16523" y="795"/>
                    <a:pt x="16699" y="616"/>
                    <a:pt x="16699" y="397"/>
                  </a:cubicBezTo>
                  <a:cubicBezTo>
                    <a:pt x="16699" y="177"/>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3054950" y="2537900"/>
              <a:ext cx="417500" cy="19850"/>
            </a:xfrm>
            <a:custGeom>
              <a:avLst/>
              <a:gdLst/>
              <a:ahLst/>
              <a:cxnLst/>
              <a:rect l="l" t="t" r="r" b="b"/>
              <a:pathLst>
                <a:path w="16700" h="794" extrusionOk="0">
                  <a:moveTo>
                    <a:pt x="397" y="1"/>
                  </a:moveTo>
                  <a:cubicBezTo>
                    <a:pt x="178" y="1"/>
                    <a:pt x="1" y="178"/>
                    <a:pt x="1" y="397"/>
                  </a:cubicBezTo>
                  <a:cubicBezTo>
                    <a:pt x="1" y="617"/>
                    <a:pt x="178" y="794"/>
                    <a:pt x="397" y="794"/>
                  </a:cubicBezTo>
                  <a:lnTo>
                    <a:pt x="16303" y="794"/>
                  </a:lnTo>
                  <a:cubicBezTo>
                    <a:pt x="16523" y="794"/>
                    <a:pt x="16699" y="617"/>
                    <a:pt x="16699" y="397"/>
                  </a:cubicBezTo>
                  <a:cubicBezTo>
                    <a:pt x="16699" y="178"/>
                    <a:pt x="16523" y="1"/>
                    <a:pt x="16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38"/>
          <p:cNvGrpSpPr/>
          <p:nvPr/>
        </p:nvGrpSpPr>
        <p:grpSpPr>
          <a:xfrm flipH="1">
            <a:off x="6508063" y="2626800"/>
            <a:ext cx="544500" cy="385175"/>
            <a:chOff x="2991450" y="1555225"/>
            <a:chExt cx="544500" cy="385175"/>
          </a:xfrm>
        </p:grpSpPr>
        <p:sp>
          <p:nvSpPr>
            <p:cNvPr id="698" name="Google Shape;698;p38"/>
            <p:cNvSpPr/>
            <p:nvPr/>
          </p:nvSpPr>
          <p:spPr>
            <a:xfrm>
              <a:off x="2997075" y="1560850"/>
              <a:ext cx="533250" cy="373925"/>
            </a:xfrm>
            <a:custGeom>
              <a:avLst/>
              <a:gdLst/>
              <a:ahLst/>
              <a:cxnLst/>
              <a:rect l="l" t="t" r="r" b="b"/>
              <a:pathLst>
                <a:path w="21330" h="14957" extrusionOk="0">
                  <a:moveTo>
                    <a:pt x="1816" y="1"/>
                  </a:moveTo>
                  <a:cubicBezTo>
                    <a:pt x="813" y="1"/>
                    <a:pt x="1" y="813"/>
                    <a:pt x="1" y="1816"/>
                  </a:cubicBezTo>
                  <a:lnTo>
                    <a:pt x="1" y="10062"/>
                  </a:lnTo>
                  <a:cubicBezTo>
                    <a:pt x="1" y="11065"/>
                    <a:pt x="813" y="11878"/>
                    <a:pt x="1816" y="11878"/>
                  </a:cubicBezTo>
                  <a:lnTo>
                    <a:pt x="3781" y="11878"/>
                  </a:lnTo>
                  <a:cubicBezTo>
                    <a:pt x="3835" y="12614"/>
                    <a:pt x="3808" y="13932"/>
                    <a:pt x="3079" y="14956"/>
                  </a:cubicBezTo>
                  <a:cubicBezTo>
                    <a:pt x="3079" y="14956"/>
                    <a:pt x="7827" y="14517"/>
                    <a:pt x="9073" y="11878"/>
                  </a:cubicBezTo>
                  <a:lnTo>
                    <a:pt x="19514" y="11878"/>
                  </a:lnTo>
                  <a:cubicBezTo>
                    <a:pt x="20517" y="11878"/>
                    <a:pt x="21329" y="11065"/>
                    <a:pt x="21329" y="10062"/>
                  </a:cubicBezTo>
                  <a:lnTo>
                    <a:pt x="21329" y="1816"/>
                  </a:lnTo>
                  <a:cubicBezTo>
                    <a:pt x="21329" y="813"/>
                    <a:pt x="20517" y="1"/>
                    <a:pt x="19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2991450" y="1555225"/>
              <a:ext cx="544500" cy="385175"/>
            </a:xfrm>
            <a:custGeom>
              <a:avLst/>
              <a:gdLst/>
              <a:ahLst/>
              <a:cxnLst/>
              <a:rect l="l" t="t" r="r" b="b"/>
              <a:pathLst>
                <a:path w="21780" h="15407" extrusionOk="0">
                  <a:moveTo>
                    <a:pt x="19739" y="449"/>
                  </a:moveTo>
                  <a:cubicBezTo>
                    <a:pt x="20615" y="449"/>
                    <a:pt x="21331" y="1165"/>
                    <a:pt x="21331" y="2041"/>
                  </a:cubicBezTo>
                  <a:lnTo>
                    <a:pt x="21331" y="10287"/>
                  </a:lnTo>
                  <a:cubicBezTo>
                    <a:pt x="21331" y="11164"/>
                    <a:pt x="20615" y="11879"/>
                    <a:pt x="19739" y="11879"/>
                  </a:cubicBezTo>
                  <a:lnTo>
                    <a:pt x="9296" y="11879"/>
                  </a:lnTo>
                  <a:cubicBezTo>
                    <a:pt x="9211" y="11879"/>
                    <a:pt x="9131" y="11930"/>
                    <a:pt x="9094" y="12007"/>
                  </a:cubicBezTo>
                  <a:cubicBezTo>
                    <a:pt x="8140" y="14029"/>
                    <a:pt x="4937" y="14711"/>
                    <a:pt x="3740" y="14897"/>
                  </a:cubicBezTo>
                  <a:cubicBezTo>
                    <a:pt x="4267" y="13887"/>
                    <a:pt x="4278" y="12730"/>
                    <a:pt x="4230" y="12085"/>
                  </a:cubicBezTo>
                  <a:cubicBezTo>
                    <a:pt x="4220" y="11969"/>
                    <a:pt x="4123" y="11879"/>
                    <a:pt x="4004" y="11879"/>
                  </a:cubicBezTo>
                  <a:lnTo>
                    <a:pt x="2041" y="11879"/>
                  </a:lnTo>
                  <a:cubicBezTo>
                    <a:pt x="1165" y="11879"/>
                    <a:pt x="449" y="11166"/>
                    <a:pt x="449" y="10287"/>
                  </a:cubicBezTo>
                  <a:lnTo>
                    <a:pt x="449" y="2041"/>
                  </a:lnTo>
                  <a:cubicBezTo>
                    <a:pt x="449" y="1165"/>
                    <a:pt x="1165" y="449"/>
                    <a:pt x="2041" y="449"/>
                  </a:cubicBezTo>
                  <a:close/>
                  <a:moveTo>
                    <a:pt x="2041" y="0"/>
                  </a:moveTo>
                  <a:cubicBezTo>
                    <a:pt x="916" y="0"/>
                    <a:pt x="0" y="916"/>
                    <a:pt x="0" y="2041"/>
                  </a:cubicBezTo>
                  <a:lnTo>
                    <a:pt x="0" y="10287"/>
                  </a:lnTo>
                  <a:cubicBezTo>
                    <a:pt x="0" y="11413"/>
                    <a:pt x="916" y="12328"/>
                    <a:pt x="2041" y="12328"/>
                  </a:cubicBezTo>
                  <a:lnTo>
                    <a:pt x="3792" y="12328"/>
                  </a:lnTo>
                  <a:cubicBezTo>
                    <a:pt x="3823" y="13036"/>
                    <a:pt x="3750" y="14167"/>
                    <a:pt x="3122" y="15053"/>
                  </a:cubicBezTo>
                  <a:cubicBezTo>
                    <a:pt x="3071" y="15125"/>
                    <a:pt x="3067" y="15218"/>
                    <a:pt x="3112" y="15294"/>
                  </a:cubicBezTo>
                  <a:cubicBezTo>
                    <a:pt x="3151" y="15364"/>
                    <a:pt x="3227" y="15407"/>
                    <a:pt x="3304" y="15407"/>
                  </a:cubicBezTo>
                  <a:lnTo>
                    <a:pt x="3326" y="15407"/>
                  </a:lnTo>
                  <a:cubicBezTo>
                    <a:pt x="3522" y="15387"/>
                    <a:pt x="8068" y="14936"/>
                    <a:pt x="9436" y="12328"/>
                  </a:cubicBezTo>
                  <a:lnTo>
                    <a:pt x="19739" y="12328"/>
                  </a:lnTo>
                  <a:cubicBezTo>
                    <a:pt x="20864" y="12328"/>
                    <a:pt x="21780" y="11413"/>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3348000" y="1670275"/>
              <a:ext cx="84025" cy="84000"/>
            </a:xfrm>
            <a:custGeom>
              <a:avLst/>
              <a:gdLst/>
              <a:ahLst/>
              <a:cxnLst/>
              <a:rect l="l" t="t" r="r" b="b"/>
              <a:pathLst>
                <a:path w="3361" h="3360" extrusionOk="0">
                  <a:moveTo>
                    <a:pt x="1681" y="1"/>
                  </a:moveTo>
                  <a:cubicBezTo>
                    <a:pt x="752" y="1"/>
                    <a:pt x="0" y="751"/>
                    <a:pt x="0" y="1680"/>
                  </a:cubicBezTo>
                  <a:cubicBezTo>
                    <a:pt x="0" y="2607"/>
                    <a:pt x="752" y="3359"/>
                    <a:pt x="1681" y="3359"/>
                  </a:cubicBezTo>
                  <a:cubicBezTo>
                    <a:pt x="2608" y="3359"/>
                    <a:pt x="3360" y="2607"/>
                    <a:pt x="3360" y="1680"/>
                  </a:cubicBezTo>
                  <a:cubicBezTo>
                    <a:pt x="3360" y="753"/>
                    <a:pt x="2608" y="1"/>
                    <a:pt x="1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3221700" y="1670275"/>
              <a:ext cx="84000" cy="84000"/>
            </a:xfrm>
            <a:custGeom>
              <a:avLst/>
              <a:gdLst/>
              <a:ahLst/>
              <a:cxnLst/>
              <a:rect l="l" t="t" r="r" b="b"/>
              <a:pathLst>
                <a:path w="3360" h="3360" extrusionOk="0">
                  <a:moveTo>
                    <a:pt x="1680" y="1"/>
                  </a:moveTo>
                  <a:cubicBezTo>
                    <a:pt x="753" y="1"/>
                    <a:pt x="1" y="751"/>
                    <a:pt x="1" y="1680"/>
                  </a:cubicBezTo>
                  <a:cubicBezTo>
                    <a:pt x="1" y="2607"/>
                    <a:pt x="753" y="3359"/>
                    <a:pt x="1680" y="3359"/>
                  </a:cubicBezTo>
                  <a:cubicBezTo>
                    <a:pt x="2609" y="3359"/>
                    <a:pt x="3359" y="2607"/>
                    <a:pt x="3359" y="1680"/>
                  </a:cubicBezTo>
                  <a:cubicBezTo>
                    <a:pt x="3359" y="753"/>
                    <a:pt x="2607" y="1"/>
                    <a:pt x="16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3095375" y="1670275"/>
              <a:ext cx="84050" cy="84000"/>
            </a:xfrm>
            <a:custGeom>
              <a:avLst/>
              <a:gdLst/>
              <a:ahLst/>
              <a:cxnLst/>
              <a:rect l="l" t="t" r="r" b="b"/>
              <a:pathLst>
                <a:path w="3362" h="3360" extrusionOk="0">
                  <a:moveTo>
                    <a:pt x="1682" y="1"/>
                  </a:moveTo>
                  <a:cubicBezTo>
                    <a:pt x="753" y="1"/>
                    <a:pt x="1" y="751"/>
                    <a:pt x="1" y="1680"/>
                  </a:cubicBezTo>
                  <a:cubicBezTo>
                    <a:pt x="1" y="2607"/>
                    <a:pt x="753" y="3359"/>
                    <a:pt x="1682" y="3359"/>
                  </a:cubicBezTo>
                  <a:cubicBezTo>
                    <a:pt x="2609" y="3359"/>
                    <a:pt x="3361" y="2607"/>
                    <a:pt x="3361" y="1680"/>
                  </a:cubicBezTo>
                  <a:cubicBezTo>
                    <a:pt x="3361" y="753"/>
                    <a:pt x="2609" y="1"/>
                    <a:pt x="1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 name="Google Shape;703;p38"/>
          <p:cNvSpPr txBox="1">
            <a:spLocks noGrp="1"/>
          </p:cNvSpPr>
          <p:nvPr>
            <p:ph type="subTitle" idx="4294967295"/>
          </p:nvPr>
        </p:nvSpPr>
        <p:spPr>
          <a:xfrm>
            <a:off x="160050" y="1206149"/>
            <a:ext cx="5742000" cy="9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Ensure that the training data is accurate, representative, and free from bias. High-quality data is essential for training reliable detection models. The data should cover a broad spectrum of news sources, topics, and writing styles to capture the diversity of content that exists on the internet.</a:t>
            </a:r>
            <a:endParaRPr/>
          </a:p>
        </p:txBody>
      </p:sp>
      <p:sp>
        <p:nvSpPr>
          <p:cNvPr id="704" name="Google Shape;704;p38"/>
          <p:cNvSpPr txBox="1">
            <a:spLocks noGrp="1"/>
          </p:cNvSpPr>
          <p:nvPr>
            <p:ph type="subTitle" idx="4294967295"/>
          </p:nvPr>
        </p:nvSpPr>
        <p:spPr>
          <a:xfrm>
            <a:off x="183150" y="791075"/>
            <a:ext cx="57420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Alexandria"/>
                <a:ea typeface="Alexandria"/>
                <a:cs typeface="Alexandria"/>
                <a:sym typeface="Alexandria"/>
              </a:rPr>
              <a:t>Data Quality &amp; Accuracy </a:t>
            </a:r>
            <a:endParaRPr sz="1500" b="1">
              <a:latin typeface="Alexandria"/>
              <a:ea typeface="Alexandria"/>
              <a:cs typeface="Alexandria"/>
              <a:sym typeface="Alexandria"/>
            </a:endParaRPr>
          </a:p>
        </p:txBody>
      </p:sp>
      <p:sp>
        <p:nvSpPr>
          <p:cNvPr id="705" name="Google Shape;705;p38"/>
          <p:cNvSpPr txBox="1">
            <a:spLocks noGrp="1"/>
          </p:cNvSpPr>
          <p:nvPr>
            <p:ph type="subTitle" idx="4294967295"/>
          </p:nvPr>
        </p:nvSpPr>
        <p:spPr>
          <a:xfrm>
            <a:off x="183150" y="2736185"/>
            <a:ext cx="5742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Continuously monitor for bias in your model's predictions and work to mitigate it. Pay attention to the fairness of the system and address any disparities in classification accuracy across demographic groups</a:t>
            </a:r>
            <a:endParaRPr/>
          </a:p>
        </p:txBody>
      </p:sp>
      <p:sp>
        <p:nvSpPr>
          <p:cNvPr id="706" name="Google Shape;706;p38"/>
          <p:cNvSpPr txBox="1">
            <a:spLocks noGrp="1"/>
          </p:cNvSpPr>
          <p:nvPr>
            <p:ph type="subTitle" idx="4294967295"/>
          </p:nvPr>
        </p:nvSpPr>
        <p:spPr>
          <a:xfrm>
            <a:off x="206300" y="2406357"/>
            <a:ext cx="57420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Alexandria"/>
                <a:ea typeface="Alexandria"/>
                <a:cs typeface="Alexandria"/>
                <a:sym typeface="Alexandria"/>
              </a:rPr>
              <a:t>Bias &amp; Fairness</a:t>
            </a:r>
            <a:endParaRPr sz="1500" b="1">
              <a:latin typeface="Alexandria"/>
              <a:ea typeface="Alexandria"/>
              <a:cs typeface="Alexandria"/>
              <a:sym typeface="Alexandria"/>
            </a:endParaRPr>
          </a:p>
        </p:txBody>
      </p:sp>
      <p:sp>
        <p:nvSpPr>
          <p:cNvPr id="707" name="Google Shape;707;p38"/>
          <p:cNvSpPr txBox="1">
            <a:spLocks noGrp="1"/>
          </p:cNvSpPr>
          <p:nvPr>
            <p:ph type="subTitle" idx="1"/>
          </p:nvPr>
        </p:nvSpPr>
        <p:spPr>
          <a:xfrm>
            <a:off x="160050" y="4021635"/>
            <a:ext cx="5788200" cy="13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Rigorously evaluate your detection model using appropriate performance metrics, such as precision, recall, and F1-score. Conduct cross-validation and consider different evaluation techniques to ensure robust results</a:t>
            </a:r>
            <a:endParaRPr sz="1400"/>
          </a:p>
        </p:txBody>
      </p:sp>
      <p:sp>
        <p:nvSpPr>
          <p:cNvPr id="708" name="Google Shape;708;p38"/>
          <p:cNvSpPr txBox="1">
            <a:spLocks noGrp="1"/>
          </p:cNvSpPr>
          <p:nvPr>
            <p:ph type="subTitle" idx="3"/>
          </p:nvPr>
        </p:nvSpPr>
        <p:spPr>
          <a:xfrm>
            <a:off x="160050" y="3625190"/>
            <a:ext cx="5742000" cy="64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Alexandria"/>
                <a:ea typeface="Alexandria"/>
                <a:cs typeface="Alexandria"/>
                <a:sym typeface="Alexandria"/>
              </a:rPr>
              <a:t>Model Evaluations</a:t>
            </a:r>
            <a:endParaRPr sz="1500" b="1">
              <a:latin typeface="Alexandria"/>
              <a:ea typeface="Alexandria"/>
              <a:cs typeface="Alexandria"/>
              <a:sym typeface="Alexandria"/>
            </a:endParaRPr>
          </a:p>
        </p:txBody>
      </p:sp>
      <p:sp>
        <p:nvSpPr>
          <p:cNvPr id="709" name="Google Shape;709;p38"/>
          <p:cNvSpPr txBox="1">
            <a:spLocks noGrp="1"/>
          </p:cNvSpPr>
          <p:nvPr>
            <p:ph type="title"/>
          </p:nvPr>
        </p:nvSpPr>
        <p:spPr>
          <a:xfrm>
            <a:off x="631800" y="248275"/>
            <a:ext cx="7713900" cy="56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 &amp; Summary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39"/>
          <p:cNvSpPr txBox="1">
            <a:spLocks noGrp="1"/>
          </p:cNvSpPr>
          <p:nvPr>
            <p:ph type="title"/>
          </p:nvPr>
        </p:nvSpPr>
        <p:spPr>
          <a:xfrm>
            <a:off x="715100" y="780750"/>
            <a:ext cx="4102800" cy="29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8000"/>
              <a:t>Thank You</a:t>
            </a:r>
            <a:endParaRPr sz="8000"/>
          </a:p>
        </p:txBody>
      </p:sp>
      <p:grpSp>
        <p:nvGrpSpPr>
          <p:cNvPr id="715" name="Google Shape;715;p39"/>
          <p:cNvGrpSpPr/>
          <p:nvPr/>
        </p:nvGrpSpPr>
        <p:grpSpPr>
          <a:xfrm>
            <a:off x="6005959" y="1025565"/>
            <a:ext cx="2227035" cy="3092361"/>
            <a:chOff x="238125" y="551700"/>
            <a:chExt cx="2457825" cy="3412825"/>
          </a:xfrm>
        </p:grpSpPr>
        <p:sp>
          <p:nvSpPr>
            <p:cNvPr id="716" name="Google Shape;716;p39"/>
            <p:cNvSpPr/>
            <p:nvPr/>
          </p:nvSpPr>
          <p:spPr>
            <a:xfrm>
              <a:off x="243700" y="557275"/>
              <a:ext cx="2446625" cy="3401675"/>
            </a:xfrm>
            <a:custGeom>
              <a:avLst/>
              <a:gdLst/>
              <a:ahLst/>
              <a:cxnLst/>
              <a:rect l="l" t="t" r="r" b="b"/>
              <a:pathLst>
                <a:path w="97865" h="136067" extrusionOk="0">
                  <a:moveTo>
                    <a:pt x="1" y="1"/>
                  </a:moveTo>
                  <a:lnTo>
                    <a:pt x="1" y="136066"/>
                  </a:lnTo>
                  <a:lnTo>
                    <a:pt x="97865" y="136066"/>
                  </a:lnTo>
                  <a:lnTo>
                    <a:pt x="978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9"/>
            <p:cNvSpPr/>
            <p:nvPr/>
          </p:nvSpPr>
          <p:spPr>
            <a:xfrm>
              <a:off x="238125" y="551700"/>
              <a:ext cx="2457825" cy="3412825"/>
            </a:xfrm>
            <a:custGeom>
              <a:avLst/>
              <a:gdLst/>
              <a:ahLst/>
              <a:cxnLst/>
              <a:rect l="l" t="t" r="r" b="b"/>
              <a:pathLst>
                <a:path w="98313" h="136513" extrusionOk="0">
                  <a:moveTo>
                    <a:pt x="97864" y="449"/>
                  </a:moveTo>
                  <a:lnTo>
                    <a:pt x="97864" y="136064"/>
                  </a:lnTo>
                  <a:lnTo>
                    <a:pt x="449" y="136064"/>
                  </a:lnTo>
                  <a:lnTo>
                    <a:pt x="449" y="449"/>
                  </a:lnTo>
                  <a:close/>
                  <a:moveTo>
                    <a:pt x="225" y="0"/>
                  </a:moveTo>
                  <a:cubicBezTo>
                    <a:pt x="101" y="0"/>
                    <a:pt x="0" y="101"/>
                    <a:pt x="0" y="225"/>
                  </a:cubicBezTo>
                  <a:lnTo>
                    <a:pt x="0" y="136289"/>
                  </a:lnTo>
                  <a:cubicBezTo>
                    <a:pt x="0" y="136413"/>
                    <a:pt x="101" y="136513"/>
                    <a:pt x="225" y="136513"/>
                  </a:cubicBezTo>
                  <a:lnTo>
                    <a:pt x="98088" y="136513"/>
                  </a:lnTo>
                  <a:cubicBezTo>
                    <a:pt x="98212" y="136513"/>
                    <a:pt x="98313" y="136413"/>
                    <a:pt x="98313" y="136289"/>
                  </a:cubicBezTo>
                  <a:lnTo>
                    <a:pt x="98313" y="225"/>
                  </a:lnTo>
                  <a:cubicBezTo>
                    <a:pt x="98313" y="101"/>
                    <a:pt x="98212" y="0"/>
                    <a:pt x="98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9"/>
            <p:cNvSpPr/>
            <p:nvPr/>
          </p:nvSpPr>
          <p:spPr>
            <a:xfrm>
              <a:off x="457300" y="731425"/>
              <a:ext cx="212875" cy="209525"/>
            </a:xfrm>
            <a:custGeom>
              <a:avLst/>
              <a:gdLst/>
              <a:ahLst/>
              <a:cxnLst/>
              <a:rect l="l" t="t" r="r" b="b"/>
              <a:pathLst>
                <a:path w="8515" h="8381" extrusionOk="0">
                  <a:moveTo>
                    <a:pt x="4113" y="1223"/>
                  </a:moveTo>
                  <a:cubicBezTo>
                    <a:pt x="4694" y="1223"/>
                    <a:pt x="5203" y="1347"/>
                    <a:pt x="5644" y="1598"/>
                  </a:cubicBezTo>
                  <a:cubicBezTo>
                    <a:pt x="6085" y="1846"/>
                    <a:pt x="6427" y="2192"/>
                    <a:pt x="6674" y="2635"/>
                  </a:cubicBezTo>
                  <a:cubicBezTo>
                    <a:pt x="6919" y="3077"/>
                    <a:pt x="7044" y="3584"/>
                    <a:pt x="7044" y="4169"/>
                  </a:cubicBezTo>
                  <a:cubicBezTo>
                    <a:pt x="7044" y="4754"/>
                    <a:pt x="6919" y="5271"/>
                    <a:pt x="6674" y="5720"/>
                  </a:cubicBezTo>
                  <a:cubicBezTo>
                    <a:pt x="6427" y="6171"/>
                    <a:pt x="6085" y="6523"/>
                    <a:pt x="5644" y="6777"/>
                  </a:cubicBezTo>
                  <a:cubicBezTo>
                    <a:pt x="5212" y="7030"/>
                    <a:pt x="4709" y="7154"/>
                    <a:pt x="4139" y="7154"/>
                  </a:cubicBezTo>
                  <a:cubicBezTo>
                    <a:pt x="4130" y="7154"/>
                    <a:pt x="4122" y="7154"/>
                    <a:pt x="4113" y="7154"/>
                  </a:cubicBezTo>
                  <a:lnTo>
                    <a:pt x="2525" y="7154"/>
                  </a:lnTo>
                  <a:lnTo>
                    <a:pt x="2525" y="1223"/>
                  </a:lnTo>
                  <a:close/>
                  <a:moveTo>
                    <a:pt x="0" y="0"/>
                  </a:moveTo>
                  <a:lnTo>
                    <a:pt x="0" y="1223"/>
                  </a:lnTo>
                  <a:lnTo>
                    <a:pt x="1127" y="1223"/>
                  </a:lnTo>
                  <a:lnTo>
                    <a:pt x="1127" y="7154"/>
                  </a:lnTo>
                  <a:lnTo>
                    <a:pt x="0" y="7154"/>
                  </a:lnTo>
                  <a:lnTo>
                    <a:pt x="0" y="8381"/>
                  </a:lnTo>
                  <a:lnTo>
                    <a:pt x="4124" y="8381"/>
                  </a:lnTo>
                  <a:cubicBezTo>
                    <a:pt x="4989" y="8381"/>
                    <a:pt x="5753" y="8204"/>
                    <a:pt x="6414" y="7846"/>
                  </a:cubicBezTo>
                  <a:cubicBezTo>
                    <a:pt x="7073" y="7488"/>
                    <a:pt x="7590" y="6993"/>
                    <a:pt x="7959" y="6361"/>
                  </a:cubicBezTo>
                  <a:cubicBezTo>
                    <a:pt x="8328" y="5728"/>
                    <a:pt x="8515" y="4987"/>
                    <a:pt x="8515" y="4169"/>
                  </a:cubicBezTo>
                  <a:cubicBezTo>
                    <a:pt x="8515" y="3351"/>
                    <a:pt x="8328" y="2630"/>
                    <a:pt x="7959" y="2004"/>
                  </a:cubicBezTo>
                  <a:cubicBezTo>
                    <a:pt x="7590" y="1380"/>
                    <a:pt x="7073" y="888"/>
                    <a:pt x="6414" y="535"/>
                  </a:cubicBezTo>
                  <a:cubicBezTo>
                    <a:pt x="5753" y="179"/>
                    <a:pt x="4989" y="0"/>
                    <a:pt x="4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9"/>
            <p:cNvSpPr/>
            <p:nvPr/>
          </p:nvSpPr>
          <p:spPr>
            <a:xfrm>
              <a:off x="684600" y="731425"/>
              <a:ext cx="218375" cy="209525"/>
            </a:xfrm>
            <a:custGeom>
              <a:avLst/>
              <a:gdLst/>
              <a:ahLst/>
              <a:cxnLst/>
              <a:rect l="l" t="t" r="r" b="b"/>
              <a:pathLst>
                <a:path w="8735" h="8381" extrusionOk="0">
                  <a:moveTo>
                    <a:pt x="4375" y="1528"/>
                  </a:moveTo>
                  <a:lnTo>
                    <a:pt x="5567" y="4624"/>
                  </a:lnTo>
                  <a:lnTo>
                    <a:pt x="3061" y="4624"/>
                  </a:lnTo>
                  <a:lnTo>
                    <a:pt x="4254" y="1528"/>
                  </a:lnTo>
                  <a:close/>
                  <a:moveTo>
                    <a:pt x="3547" y="0"/>
                  </a:moveTo>
                  <a:lnTo>
                    <a:pt x="709" y="7154"/>
                  </a:lnTo>
                  <a:lnTo>
                    <a:pt x="0" y="7154"/>
                  </a:lnTo>
                  <a:lnTo>
                    <a:pt x="0" y="8381"/>
                  </a:lnTo>
                  <a:lnTo>
                    <a:pt x="3590" y="8381"/>
                  </a:lnTo>
                  <a:lnTo>
                    <a:pt x="3590" y="7154"/>
                  </a:lnTo>
                  <a:lnTo>
                    <a:pt x="2085" y="7154"/>
                  </a:lnTo>
                  <a:lnTo>
                    <a:pt x="2622" y="5763"/>
                  </a:lnTo>
                  <a:lnTo>
                    <a:pt x="6006" y="5763"/>
                  </a:lnTo>
                  <a:lnTo>
                    <a:pt x="6542" y="7154"/>
                  </a:lnTo>
                  <a:lnTo>
                    <a:pt x="5055" y="7154"/>
                  </a:lnTo>
                  <a:lnTo>
                    <a:pt x="5055" y="8381"/>
                  </a:lnTo>
                  <a:lnTo>
                    <a:pt x="8734" y="8381"/>
                  </a:lnTo>
                  <a:lnTo>
                    <a:pt x="8734" y="7154"/>
                  </a:lnTo>
                  <a:lnTo>
                    <a:pt x="8042" y="7154"/>
                  </a:lnTo>
                  <a:lnTo>
                    <a:pt x="5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9"/>
            <p:cNvSpPr/>
            <p:nvPr/>
          </p:nvSpPr>
          <p:spPr>
            <a:xfrm>
              <a:off x="913925" y="731475"/>
              <a:ext cx="91475" cy="209525"/>
            </a:xfrm>
            <a:custGeom>
              <a:avLst/>
              <a:gdLst/>
              <a:ahLst/>
              <a:cxnLst/>
              <a:rect l="l" t="t" r="r" b="b"/>
              <a:pathLst>
                <a:path w="3659" h="8381" extrusionOk="0">
                  <a:moveTo>
                    <a:pt x="0" y="0"/>
                  </a:moveTo>
                  <a:lnTo>
                    <a:pt x="0" y="1221"/>
                  </a:lnTo>
                  <a:lnTo>
                    <a:pt x="1128" y="1221"/>
                  </a:lnTo>
                  <a:lnTo>
                    <a:pt x="1128" y="7154"/>
                  </a:lnTo>
                  <a:lnTo>
                    <a:pt x="0" y="7154"/>
                  </a:lnTo>
                  <a:lnTo>
                    <a:pt x="0" y="8380"/>
                  </a:lnTo>
                  <a:lnTo>
                    <a:pt x="3658" y="8380"/>
                  </a:lnTo>
                  <a:lnTo>
                    <a:pt x="3658" y="7154"/>
                  </a:lnTo>
                  <a:lnTo>
                    <a:pt x="2525" y="7154"/>
                  </a:lnTo>
                  <a:lnTo>
                    <a:pt x="2525" y="1221"/>
                  </a:lnTo>
                  <a:lnTo>
                    <a:pt x="3658" y="1221"/>
                  </a:lnTo>
                  <a:lnTo>
                    <a:pt x="3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9"/>
            <p:cNvSpPr/>
            <p:nvPr/>
          </p:nvSpPr>
          <p:spPr>
            <a:xfrm>
              <a:off x="1020325" y="731475"/>
              <a:ext cx="176400" cy="209525"/>
            </a:xfrm>
            <a:custGeom>
              <a:avLst/>
              <a:gdLst/>
              <a:ahLst/>
              <a:cxnLst/>
              <a:rect l="l" t="t" r="r" b="b"/>
              <a:pathLst>
                <a:path w="7056" h="8381" extrusionOk="0">
                  <a:moveTo>
                    <a:pt x="1" y="0"/>
                  </a:moveTo>
                  <a:lnTo>
                    <a:pt x="1" y="1221"/>
                  </a:lnTo>
                  <a:lnTo>
                    <a:pt x="1128" y="1221"/>
                  </a:lnTo>
                  <a:lnTo>
                    <a:pt x="1128" y="7154"/>
                  </a:lnTo>
                  <a:lnTo>
                    <a:pt x="1" y="7154"/>
                  </a:lnTo>
                  <a:lnTo>
                    <a:pt x="1" y="8380"/>
                  </a:lnTo>
                  <a:lnTo>
                    <a:pt x="6183" y="8380"/>
                  </a:lnTo>
                  <a:lnTo>
                    <a:pt x="6183" y="8379"/>
                  </a:lnTo>
                  <a:lnTo>
                    <a:pt x="7056" y="8379"/>
                  </a:lnTo>
                  <a:lnTo>
                    <a:pt x="7056" y="5387"/>
                  </a:lnTo>
                  <a:lnTo>
                    <a:pt x="5656" y="5387"/>
                  </a:lnTo>
                  <a:lnTo>
                    <a:pt x="5656" y="7154"/>
                  </a:lnTo>
                  <a:lnTo>
                    <a:pt x="2525" y="7154"/>
                  </a:lnTo>
                  <a:lnTo>
                    <a:pt x="2525" y="1221"/>
                  </a:lnTo>
                  <a:lnTo>
                    <a:pt x="3709" y="1221"/>
                  </a:lnTo>
                  <a:lnTo>
                    <a:pt x="3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9"/>
            <p:cNvSpPr/>
            <p:nvPr/>
          </p:nvSpPr>
          <p:spPr>
            <a:xfrm>
              <a:off x="1205700" y="731475"/>
              <a:ext cx="201375" cy="209525"/>
            </a:xfrm>
            <a:custGeom>
              <a:avLst/>
              <a:gdLst/>
              <a:ahLst/>
              <a:cxnLst/>
              <a:rect l="l" t="t" r="r" b="b"/>
              <a:pathLst>
                <a:path w="8055" h="8381" extrusionOk="0">
                  <a:moveTo>
                    <a:pt x="0" y="0"/>
                  </a:moveTo>
                  <a:lnTo>
                    <a:pt x="0" y="1221"/>
                  </a:lnTo>
                  <a:lnTo>
                    <a:pt x="583" y="1221"/>
                  </a:lnTo>
                  <a:lnTo>
                    <a:pt x="3320" y="4770"/>
                  </a:lnTo>
                  <a:lnTo>
                    <a:pt x="3320" y="7154"/>
                  </a:lnTo>
                  <a:lnTo>
                    <a:pt x="2181" y="7154"/>
                  </a:lnTo>
                  <a:lnTo>
                    <a:pt x="2181" y="8380"/>
                  </a:lnTo>
                  <a:lnTo>
                    <a:pt x="5856" y="8380"/>
                  </a:lnTo>
                  <a:lnTo>
                    <a:pt x="5856" y="7154"/>
                  </a:lnTo>
                  <a:lnTo>
                    <a:pt x="4717" y="7154"/>
                  </a:lnTo>
                  <a:lnTo>
                    <a:pt x="4717" y="4793"/>
                  </a:lnTo>
                  <a:lnTo>
                    <a:pt x="7471" y="1221"/>
                  </a:lnTo>
                  <a:lnTo>
                    <a:pt x="8054" y="1221"/>
                  </a:lnTo>
                  <a:lnTo>
                    <a:pt x="8054" y="0"/>
                  </a:lnTo>
                  <a:lnTo>
                    <a:pt x="4663" y="0"/>
                  </a:lnTo>
                  <a:lnTo>
                    <a:pt x="4663" y="1221"/>
                  </a:lnTo>
                  <a:lnTo>
                    <a:pt x="6012" y="1221"/>
                  </a:lnTo>
                  <a:lnTo>
                    <a:pt x="4161" y="3685"/>
                  </a:lnTo>
                  <a:lnTo>
                    <a:pt x="4112" y="3685"/>
                  </a:lnTo>
                  <a:lnTo>
                    <a:pt x="2264" y="1221"/>
                  </a:lnTo>
                  <a:lnTo>
                    <a:pt x="3475" y="1221"/>
                  </a:lnTo>
                  <a:lnTo>
                    <a:pt x="3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9"/>
            <p:cNvSpPr/>
            <p:nvPr/>
          </p:nvSpPr>
          <p:spPr>
            <a:xfrm>
              <a:off x="1499175" y="731425"/>
              <a:ext cx="236150" cy="209525"/>
            </a:xfrm>
            <a:custGeom>
              <a:avLst/>
              <a:gdLst/>
              <a:ahLst/>
              <a:cxnLst/>
              <a:rect l="l" t="t" r="r" b="b"/>
              <a:pathLst>
                <a:path w="9446" h="8381" extrusionOk="0">
                  <a:moveTo>
                    <a:pt x="0" y="0"/>
                  </a:moveTo>
                  <a:lnTo>
                    <a:pt x="0" y="1228"/>
                  </a:lnTo>
                  <a:lnTo>
                    <a:pt x="1125" y="1228"/>
                  </a:lnTo>
                  <a:lnTo>
                    <a:pt x="1125" y="7154"/>
                  </a:lnTo>
                  <a:lnTo>
                    <a:pt x="0" y="7154"/>
                  </a:lnTo>
                  <a:lnTo>
                    <a:pt x="0" y="8381"/>
                  </a:lnTo>
                  <a:lnTo>
                    <a:pt x="3497" y="8381"/>
                  </a:lnTo>
                  <a:lnTo>
                    <a:pt x="3497" y="7154"/>
                  </a:lnTo>
                  <a:lnTo>
                    <a:pt x="2369" y="7154"/>
                  </a:lnTo>
                  <a:lnTo>
                    <a:pt x="2369" y="1611"/>
                  </a:lnTo>
                  <a:lnTo>
                    <a:pt x="2469" y="1611"/>
                  </a:lnTo>
                  <a:lnTo>
                    <a:pt x="6548" y="8381"/>
                  </a:lnTo>
                  <a:lnTo>
                    <a:pt x="8324" y="8381"/>
                  </a:lnTo>
                  <a:lnTo>
                    <a:pt x="8324" y="1223"/>
                  </a:lnTo>
                  <a:lnTo>
                    <a:pt x="9446" y="1223"/>
                  </a:lnTo>
                  <a:lnTo>
                    <a:pt x="9446" y="0"/>
                  </a:lnTo>
                  <a:lnTo>
                    <a:pt x="5955" y="0"/>
                  </a:lnTo>
                  <a:lnTo>
                    <a:pt x="5955" y="1223"/>
                  </a:lnTo>
                  <a:lnTo>
                    <a:pt x="7080" y="1223"/>
                  </a:lnTo>
                  <a:lnTo>
                    <a:pt x="7080" y="6495"/>
                  </a:lnTo>
                  <a:lnTo>
                    <a:pt x="6988" y="6495"/>
                  </a:lnTo>
                  <a:lnTo>
                    <a:pt x="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9"/>
            <p:cNvSpPr/>
            <p:nvPr/>
          </p:nvSpPr>
          <p:spPr>
            <a:xfrm>
              <a:off x="1746975" y="731425"/>
              <a:ext cx="200625" cy="209525"/>
            </a:xfrm>
            <a:custGeom>
              <a:avLst/>
              <a:gdLst/>
              <a:ahLst/>
              <a:cxnLst/>
              <a:rect l="l" t="t" r="r" b="b"/>
              <a:pathLst>
                <a:path w="8025" h="8381" extrusionOk="0">
                  <a:moveTo>
                    <a:pt x="0" y="0"/>
                  </a:moveTo>
                  <a:lnTo>
                    <a:pt x="0" y="1223"/>
                  </a:lnTo>
                  <a:lnTo>
                    <a:pt x="1125" y="1223"/>
                  </a:lnTo>
                  <a:lnTo>
                    <a:pt x="1125" y="7154"/>
                  </a:lnTo>
                  <a:lnTo>
                    <a:pt x="0" y="7154"/>
                  </a:lnTo>
                  <a:lnTo>
                    <a:pt x="0" y="8381"/>
                  </a:lnTo>
                  <a:lnTo>
                    <a:pt x="8025" y="8381"/>
                  </a:lnTo>
                  <a:lnTo>
                    <a:pt x="8025" y="5691"/>
                  </a:lnTo>
                  <a:lnTo>
                    <a:pt x="6626" y="5691"/>
                  </a:lnTo>
                  <a:lnTo>
                    <a:pt x="6626" y="7154"/>
                  </a:lnTo>
                  <a:lnTo>
                    <a:pt x="2525" y="7154"/>
                  </a:lnTo>
                  <a:lnTo>
                    <a:pt x="2525" y="4736"/>
                  </a:lnTo>
                  <a:lnTo>
                    <a:pt x="5588" y="4736"/>
                  </a:lnTo>
                  <a:lnTo>
                    <a:pt x="5588" y="3586"/>
                  </a:lnTo>
                  <a:lnTo>
                    <a:pt x="2525" y="3586"/>
                  </a:lnTo>
                  <a:lnTo>
                    <a:pt x="2525" y="1223"/>
                  </a:lnTo>
                  <a:lnTo>
                    <a:pt x="6526" y="1223"/>
                  </a:lnTo>
                  <a:lnTo>
                    <a:pt x="6526" y="2688"/>
                  </a:lnTo>
                  <a:lnTo>
                    <a:pt x="7924" y="2688"/>
                  </a:lnTo>
                  <a:lnTo>
                    <a:pt x="7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9"/>
            <p:cNvSpPr/>
            <p:nvPr/>
          </p:nvSpPr>
          <p:spPr>
            <a:xfrm>
              <a:off x="1965325" y="731425"/>
              <a:ext cx="326100" cy="209525"/>
            </a:xfrm>
            <a:custGeom>
              <a:avLst/>
              <a:gdLst/>
              <a:ahLst/>
              <a:cxnLst/>
              <a:rect l="l" t="t" r="r" b="b"/>
              <a:pathLst>
                <a:path w="13044" h="8381" extrusionOk="0">
                  <a:moveTo>
                    <a:pt x="0" y="0"/>
                  </a:moveTo>
                  <a:lnTo>
                    <a:pt x="0" y="1223"/>
                  </a:lnTo>
                  <a:lnTo>
                    <a:pt x="682" y="1223"/>
                  </a:lnTo>
                  <a:lnTo>
                    <a:pt x="3003" y="8381"/>
                  </a:lnTo>
                  <a:lnTo>
                    <a:pt x="4674" y="8381"/>
                  </a:lnTo>
                  <a:lnTo>
                    <a:pt x="6506" y="2871"/>
                  </a:lnTo>
                  <a:lnTo>
                    <a:pt x="6576" y="2871"/>
                  </a:lnTo>
                  <a:lnTo>
                    <a:pt x="8354" y="8381"/>
                  </a:lnTo>
                  <a:lnTo>
                    <a:pt x="10046" y="8381"/>
                  </a:lnTo>
                  <a:lnTo>
                    <a:pt x="12365" y="1223"/>
                  </a:lnTo>
                  <a:lnTo>
                    <a:pt x="13043" y="1223"/>
                  </a:lnTo>
                  <a:lnTo>
                    <a:pt x="13043" y="0"/>
                  </a:lnTo>
                  <a:lnTo>
                    <a:pt x="9675" y="0"/>
                  </a:lnTo>
                  <a:lnTo>
                    <a:pt x="9675" y="1223"/>
                  </a:lnTo>
                  <a:lnTo>
                    <a:pt x="11094" y="1223"/>
                  </a:lnTo>
                  <a:lnTo>
                    <a:pt x="9332" y="6777"/>
                  </a:lnTo>
                  <a:lnTo>
                    <a:pt x="9260" y="6777"/>
                  </a:lnTo>
                  <a:lnTo>
                    <a:pt x="7405" y="1223"/>
                  </a:lnTo>
                  <a:lnTo>
                    <a:pt x="8548" y="1223"/>
                  </a:lnTo>
                  <a:lnTo>
                    <a:pt x="8548" y="0"/>
                  </a:lnTo>
                  <a:lnTo>
                    <a:pt x="4645" y="0"/>
                  </a:lnTo>
                  <a:lnTo>
                    <a:pt x="4645" y="1223"/>
                  </a:lnTo>
                  <a:lnTo>
                    <a:pt x="5839" y="1223"/>
                  </a:lnTo>
                  <a:lnTo>
                    <a:pt x="3956" y="6777"/>
                  </a:lnTo>
                  <a:lnTo>
                    <a:pt x="3876" y="6777"/>
                  </a:lnTo>
                  <a:lnTo>
                    <a:pt x="2132" y="1223"/>
                  </a:lnTo>
                  <a:lnTo>
                    <a:pt x="3469" y="1223"/>
                  </a:lnTo>
                  <a:lnTo>
                    <a:pt x="3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9"/>
            <p:cNvSpPr/>
            <p:nvPr/>
          </p:nvSpPr>
          <p:spPr>
            <a:xfrm>
              <a:off x="2308600" y="728550"/>
              <a:ext cx="167900" cy="215225"/>
            </a:xfrm>
            <a:custGeom>
              <a:avLst/>
              <a:gdLst/>
              <a:ahLst/>
              <a:cxnLst/>
              <a:rect l="l" t="t" r="r" b="b"/>
              <a:pathLst>
                <a:path w="6716" h="8609" extrusionOk="0">
                  <a:moveTo>
                    <a:pt x="2636" y="0"/>
                  </a:moveTo>
                  <a:cubicBezTo>
                    <a:pt x="1812" y="0"/>
                    <a:pt x="1164" y="199"/>
                    <a:pt x="700" y="599"/>
                  </a:cubicBezTo>
                  <a:cubicBezTo>
                    <a:pt x="232" y="999"/>
                    <a:pt x="0" y="1547"/>
                    <a:pt x="0" y="2247"/>
                  </a:cubicBezTo>
                  <a:cubicBezTo>
                    <a:pt x="0" y="2743"/>
                    <a:pt x="119" y="3170"/>
                    <a:pt x="360" y="3530"/>
                  </a:cubicBezTo>
                  <a:cubicBezTo>
                    <a:pt x="601" y="3887"/>
                    <a:pt x="962" y="4181"/>
                    <a:pt x="1444" y="4408"/>
                  </a:cubicBezTo>
                  <a:cubicBezTo>
                    <a:pt x="1928" y="4636"/>
                    <a:pt x="2535" y="4795"/>
                    <a:pt x="3263" y="4884"/>
                  </a:cubicBezTo>
                  <a:cubicBezTo>
                    <a:pt x="3755" y="4954"/>
                    <a:pt x="4150" y="5044"/>
                    <a:pt x="4445" y="5153"/>
                  </a:cubicBezTo>
                  <a:cubicBezTo>
                    <a:pt x="4740" y="5261"/>
                    <a:pt x="4954" y="5403"/>
                    <a:pt x="5086" y="5578"/>
                  </a:cubicBezTo>
                  <a:cubicBezTo>
                    <a:pt x="5217" y="5751"/>
                    <a:pt x="5283" y="5967"/>
                    <a:pt x="5283" y="6227"/>
                  </a:cubicBezTo>
                  <a:cubicBezTo>
                    <a:pt x="5283" y="6612"/>
                    <a:pt x="5149" y="6906"/>
                    <a:pt x="4878" y="7106"/>
                  </a:cubicBezTo>
                  <a:cubicBezTo>
                    <a:pt x="4608" y="7308"/>
                    <a:pt x="4214" y="7409"/>
                    <a:pt x="3697" y="7409"/>
                  </a:cubicBezTo>
                  <a:cubicBezTo>
                    <a:pt x="3100" y="7409"/>
                    <a:pt x="2593" y="7275"/>
                    <a:pt x="2175" y="7009"/>
                  </a:cubicBezTo>
                  <a:cubicBezTo>
                    <a:pt x="1757" y="6742"/>
                    <a:pt x="1503" y="6385"/>
                    <a:pt x="1409" y="5932"/>
                  </a:cubicBezTo>
                  <a:lnTo>
                    <a:pt x="12" y="5932"/>
                  </a:lnTo>
                  <a:lnTo>
                    <a:pt x="12" y="8496"/>
                  </a:lnTo>
                  <a:lnTo>
                    <a:pt x="1409" y="8496"/>
                  </a:lnTo>
                  <a:lnTo>
                    <a:pt x="1409" y="6853"/>
                  </a:lnTo>
                  <a:lnTo>
                    <a:pt x="1466" y="6853"/>
                  </a:lnTo>
                  <a:cubicBezTo>
                    <a:pt x="1543" y="7421"/>
                    <a:pt x="1796" y="7854"/>
                    <a:pt x="2226" y="8155"/>
                  </a:cubicBezTo>
                  <a:cubicBezTo>
                    <a:pt x="2655" y="8457"/>
                    <a:pt x="3232" y="8608"/>
                    <a:pt x="3957" y="8608"/>
                  </a:cubicBezTo>
                  <a:cubicBezTo>
                    <a:pt x="4834" y="8608"/>
                    <a:pt x="5512" y="8393"/>
                    <a:pt x="5994" y="7961"/>
                  </a:cubicBezTo>
                  <a:cubicBezTo>
                    <a:pt x="6474" y="7530"/>
                    <a:pt x="6715" y="6927"/>
                    <a:pt x="6715" y="6156"/>
                  </a:cubicBezTo>
                  <a:cubicBezTo>
                    <a:pt x="6715" y="5633"/>
                    <a:pt x="6604" y="5193"/>
                    <a:pt x="6381" y="4836"/>
                  </a:cubicBezTo>
                  <a:cubicBezTo>
                    <a:pt x="6159" y="4480"/>
                    <a:pt x="5809" y="4191"/>
                    <a:pt x="5333" y="3971"/>
                  </a:cubicBezTo>
                  <a:cubicBezTo>
                    <a:pt x="4855" y="3751"/>
                    <a:pt x="4235" y="3588"/>
                    <a:pt x="3467" y="3485"/>
                  </a:cubicBezTo>
                  <a:cubicBezTo>
                    <a:pt x="2991" y="3400"/>
                    <a:pt x="2601" y="3297"/>
                    <a:pt x="2299" y="3176"/>
                  </a:cubicBezTo>
                  <a:cubicBezTo>
                    <a:pt x="1998" y="3058"/>
                    <a:pt x="1779" y="2916"/>
                    <a:pt x="1639" y="2754"/>
                  </a:cubicBezTo>
                  <a:cubicBezTo>
                    <a:pt x="1501" y="2595"/>
                    <a:pt x="1431" y="2403"/>
                    <a:pt x="1431" y="2181"/>
                  </a:cubicBezTo>
                  <a:cubicBezTo>
                    <a:pt x="1431" y="1870"/>
                    <a:pt x="1559" y="1627"/>
                    <a:pt x="1814" y="1454"/>
                  </a:cubicBezTo>
                  <a:cubicBezTo>
                    <a:pt x="2070" y="1279"/>
                    <a:pt x="2420" y="1194"/>
                    <a:pt x="2869" y="1194"/>
                  </a:cubicBezTo>
                  <a:cubicBezTo>
                    <a:pt x="3431" y="1194"/>
                    <a:pt x="3913" y="1328"/>
                    <a:pt x="4311" y="1598"/>
                  </a:cubicBezTo>
                  <a:cubicBezTo>
                    <a:pt x="4711" y="1868"/>
                    <a:pt x="4954" y="2226"/>
                    <a:pt x="5040" y="2669"/>
                  </a:cubicBezTo>
                  <a:lnTo>
                    <a:pt x="6439" y="2669"/>
                  </a:lnTo>
                  <a:lnTo>
                    <a:pt x="6439" y="115"/>
                  </a:lnTo>
                  <a:lnTo>
                    <a:pt x="5040" y="115"/>
                  </a:lnTo>
                  <a:lnTo>
                    <a:pt x="5040" y="1781"/>
                  </a:lnTo>
                  <a:lnTo>
                    <a:pt x="4989" y="1781"/>
                  </a:lnTo>
                  <a:cubicBezTo>
                    <a:pt x="4941" y="1390"/>
                    <a:pt x="4822" y="1062"/>
                    <a:pt x="4632" y="795"/>
                  </a:cubicBezTo>
                  <a:cubicBezTo>
                    <a:pt x="4441" y="531"/>
                    <a:pt x="4177" y="333"/>
                    <a:pt x="3843" y="199"/>
                  </a:cubicBezTo>
                  <a:cubicBezTo>
                    <a:pt x="3508" y="66"/>
                    <a:pt x="3106"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9"/>
            <p:cNvSpPr/>
            <p:nvPr/>
          </p:nvSpPr>
          <p:spPr>
            <a:xfrm>
              <a:off x="1389125" y="1266025"/>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9"/>
            <p:cNvSpPr/>
            <p:nvPr/>
          </p:nvSpPr>
          <p:spPr>
            <a:xfrm>
              <a:off x="1389125" y="132860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1389125" y="1391150"/>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9"/>
            <p:cNvSpPr/>
            <p:nvPr/>
          </p:nvSpPr>
          <p:spPr>
            <a:xfrm>
              <a:off x="1389125" y="14537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9"/>
            <p:cNvSpPr/>
            <p:nvPr/>
          </p:nvSpPr>
          <p:spPr>
            <a:xfrm>
              <a:off x="1389125" y="151625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1389125" y="1578775"/>
              <a:ext cx="332600" cy="41775"/>
            </a:xfrm>
            <a:custGeom>
              <a:avLst/>
              <a:gdLst/>
              <a:ahLst/>
              <a:cxnLst/>
              <a:rect l="l" t="t" r="r" b="b"/>
              <a:pathLst>
                <a:path w="13304" h="1671" extrusionOk="0">
                  <a:moveTo>
                    <a:pt x="0" y="1"/>
                  </a:moveTo>
                  <a:lnTo>
                    <a:pt x="0" y="1670"/>
                  </a:lnTo>
                  <a:lnTo>
                    <a:pt x="13303" y="1670"/>
                  </a:lnTo>
                  <a:lnTo>
                    <a:pt x="133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9"/>
            <p:cNvSpPr/>
            <p:nvPr/>
          </p:nvSpPr>
          <p:spPr>
            <a:xfrm>
              <a:off x="1389125" y="164137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9"/>
            <p:cNvSpPr/>
            <p:nvPr/>
          </p:nvSpPr>
          <p:spPr>
            <a:xfrm>
              <a:off x="1389125" y="1703900"/>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9"/>
            <p:cNvSpPr/>
            <p:nvPr/>
          </p:nvSpPr>
          <p:spPr>
            <a:xfrm>
              <a:off x="1389125" y="176647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9"/>
            <p:cNvSpPr/>
            <p:nvPr/>
          </p:nvSpPr>
          <p:spPr>
            <a:xfrm>
              <a:off x="1389125" y="18290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1389125" y="1891550"/>
              <a:ext cx="551150" cy="41750"/>
            </a:xfrm>
            <a:custGeom>
              <a:avLst/>
              <a:gdLst/>
              <a:ahLst/>
              <a:cxnLst/>
              <a:rect l="l" t="t" r="r" b="b"/>
              <a:pathLst>
                <a:path w="22046" h="1670" extrusionOk="0">
                  <a:moveTo>
                    <a:pt x="0" y="0"/>
                  </a:moveTo>
                  <a:lnTo>
                    <a:pt x="0" y="1670"/>
                  </a:lnTo>
                  <a:lnTo>
                    <a:pt x="22045" y="1670"/>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9"/>
            <p:cNvSpPr/>
            <p:nvPr/>
          </p:nvSpPr>
          <p:spPr>
            <a:xfrm>
              <a:off x="1389125" y="19541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1389125" y="2015775"/>
              <a:ext cx="223325" cy="41775"/>
            </a:xfrm>
            <a:custGeom>
              <a:avLst/>
              <a:gdLst/>
              <a:ahLst/>
              <a:cxnLst/>
              <a:rect l="l" t="t" r="r" b="b"/>
              <a:pathLst>
                <a:path w="8933" h="1671" extrusionOk="0">
                  <a:moveTo>
                    <a:pt x="0" y="1"/>
                  </a:moveTo>
                  <a:lnTo>
                    <a:pt x="0" y="1670"/>
                  </a:lnTo>
                  <a:lnTo>
                    <a:pt x="8932" y="1670"/>
                  </a:lnTo>
                  <a:lnTo>
                    <a:pt x="89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9"/>
            <p:cNvSpPr/>
            <p:nvPr/>
          </p:nvSpPr>
          <p:spPr>
            <a:xfrm>
              <a:off x="1389125" y="12039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9"/>
            <p:cNvSpPr/>
            <p:nvPr/>
          </p:nvSpPr>
          <p:spPr>
            <a:xfrm>
              <a:off x="1389125" y="11418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9"/>
            <p:cNvSpPr/>
            <p:nvPr/>
          </p:nvSpPr>
          <p:spPr>
            <a:xfrm>
              <a:off x="1996850" y="126602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9"/>
            <p:cNvSpPr/>
            <p:nvPr/>
          </p:nvSpPr>
          <p:spPr>
            <a:xfrm>
              <a:off x="1996850" y="12039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9"/>
            <p:cNvSpPr/>
            <p:nvPr/>
          </p:nvSpPr>
          <p:spPr>
            <a:xfrm>
              <a:off x="1996850" y="11418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996850" y="132860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9"/>
            <p:cNvSpPr/>
            <p:nvPr/>
          </p:nvSpPr>
          <p:spPr>
            <a:xfrm>
              <a:off x="1996850" y="1391150"/>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9"/>
            <p:cNvSpPr/>
            <p:nvPr/>
          </p:nvSpPr>
          <p:spPr>
            <a:xfrm>
              <a:off x="1996850" y="14537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9"/>
            <p:cNvSpPr/>
            <p:nvPr/>
          </p:nvSpPr>
          <p:spPr>
            <a:xfrm>
              <a:off x="1996850" y="151625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9"/>
            <p:cNvSpPr/>
            <p:nvPr/>
          </p:nvSpPr>
          <p:spPr>
            <a:xfrm>
              <a:off x="1996850" y="157877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996850" y="164137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9"/>
            <p:cNvSpPr/>
            <p:nvPr/>
          </p:nvSpPr>
          <p:spPr>
            <a:xfrm>
              <a:off x="1996850" y="1703900"/>
              <a:ext cx="441925" cy="41775"/>
            </a:xfrm>
            <a:custGeom>
              <a:avLst/>
              <a:gdLst/>
              <a:ahLst/>
              <a:cxnLst/>
              <a:rect l="l" t="t" r="r" b="b"/>
              <a:pathLst>
                <a:path w="17677" h="1671" extrusionOk="0">
                  <a:moveTo>
                    <a:pt x="1" y="1"/>
                  </a:moveTo>
                  <a:lnTo>
                    <a:pt x="1" y="1670"/>
                  </a:lnTo>
                  <a:lnTo>
                    <a:pt x="17677" y="1670"/>
                  </a:lnTo>
                  <a:lnTo>
                    <a:pt x="17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996850" y="176647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9"/>
            <p:cNvSpPr/>
            <p:nvPr/>
          </p:nvSpPr>
          <p:spPr>
            <a:xfrm>
              <a:off x="1996850" y="18290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9"/>
            <p:cNvSpPr/>
            <p:nvPr/>
          </p:nvSpPr>
          <p:spPr>
            <a:xfrm>
              <a:off x="1996850" y="1891550"/>
              <a:ext cx="551200" cy="41750"/>
            </a:xfrm>
            <a:custGeom>
              <a:avLst/>
              <a:gdLst/>
              <a:ahLst/>
              <a:cxnLst/>
              <a:rect l="l" t="t" r="r" b="b"/>
              <a:pathLst>
                <a:path w="22048" h="1670" extrusionOk="0">
                  <a:moveTo>
                    <a:pt x="1" y="0"/>
                  </a:moveTo>
                  <a:lnTo>
                    <a:pt x="1" y="1670"/>
                  </a:lnTo>
                  <a:lnTo>
                    <a:pt x="22048" y="1670"/>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9"/>
            <p:cNvSpPr/>
            <p:nvPr/>
          </p:nvSpPr>
          <p:spPr>
            <a:xfrm>
              <a:off x="1996850" y="19541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9"/>
            <p:cNvSpPr/>
            <p:nvPr/>
          </p:nvSpPr>
          <p:spPr>
            <a:xfrm>
              <a:off x="1996850" y="2015775"/>
              <a:ext cx="332650" cy="41775"/>
            </a:xfrm>
            <a:custGeom>
              <a:avLst/>
              <a:gdLst/>
              <a:ahLst/>
              <a:cxnLst/>
              <a:rect l="l" t="t" r="r" b="b"/>
              <a:pathLst>
                <a:path w="13306" h="1671" extrusionOk="0">
                  <a:moveTo>
                    <a:pt x="1" y="1"/>
                  </a:moveTo>
                  <a:lnTo>
                    <a:pt x="1" y="1670"/>
                  </a:lnTo>
                  <a:lnTo>
                    <a:pt x="13306" y="1670"/>
                  </a:lnTo>
                  <a:lnTo>
                    <a:pt x="13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379650" y="2400300"/>
              <a:ext cx="2168400" cy="36375"/>
            </a:xfrm>
            <a:custGeom>
              <a:avLst/>
              <a:gdLst/>
              <a:ahLst/>
              <a:cxnLst/>
              <a:rect l="l" t="t" r="r" b="b"/>
              <a:pathLst>
                <a:path w="86736" h="1455" extrusionOk="0">
                  <a:moveTo>
                    <a:pt x="0" y="1"/>
                  </a:moveTo>
                  <a:lnTo>
                    <a:pt x="0" y="1455"/>
                  </a:lnTo>
                  <a:lnTo>
                    <a:pt x="86736" y="1455"/>
                  </a:lnTo>
                  <a:lnTo>
                    <a:pt x="86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9"/>
            <p:cNvSpPr/>
            <p:nvPr/>
          </p:nvSpPr>
          <p:spPr>
            <a:xfrm>
              <a:off x="1848550" y="2121700"/>
              <a:ext cx="699500" cy="218100"/>
            </a:xfrm>
            <a:custGeom>
              <a:avLst/>
              <a:gdLst/>
              <a:ahLst/>
              <a:cxnLst/>
              <a:rect l="l" t="t" r="r" b="b"/>
              <a:pathLst>
                <a:path w="27980" h="8724" extrusionOk="0">
                  <a:moveTo>
                    <a:pt x="1" y="1"/>
                  </a:moveTo>
                  <a:lnTo>
                    <a:pt x="1" y="8723"/>
                  </a:lnTo>
                  <a:lnTo>
                    <a:pt x="27980" y="8723"/>
                  </a:lnTo>
                  <a:lnTo>
                    <a:pt x="27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9"/>
            <p:cNvSpPr/>
            <p:nvPr/>
          </p:nvSpPr>
          <p:spPr>
            <a:xfrm>
              <a:off x="379650" y="2121700"/>
              <a:ext cx="1430800" cy="218100"/>
            </a:xfrm>
            <a:custGeom>
              <a:avLst/>
              <a:gdLst/>
              <a:ahLst/>
              <a:cxnLst/>
              <a:rect l="l" t="t" r="r" b="b"/>
              <a:pathLst>
                <a:path w="57232" h="8724" extrusionOk="0">
                  <a:moveTo>
                    <a:pt x="0" y="1"/>
                  </a:moveTo>
                  <a:lnTo>
                    <a:pt x="0" y="8723"/>
                  </a:lnTo>
                  <a:lnTo>
                    <a:pt x="57231" y="8723"/>
                  </a:lnTo>
                  <a:lnTo>
                    <a:pt x="57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9"/>
            <p:cNvSpPr/>
            <p:nvPr/>
          </p:nvSpPr>
          <p:spPr>
            <a:xfrm>
              <a:off x="1126200" y="3203175"/>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126200" y="3279500"/>
              <a:ext cx="682250" cy="50950"/>
            </a:xfrm>
            <a:custGeom>
              <a:avLst/>
              <a:gdLst/>
              <a:ahLst/>
              <a:cxnLst/>
              <a:rect l="l" t="t" r="r" b="b"/>
              <a:pathLst>
                <a:path w="27290" h="2038" extrusionOk="0">
                  <a:moveTo>
                    <a:pt x="1" y="1"/>
                  </a:moveTo>
                  <a:lnTo>
                    <a:pt x="1" y="2038"/>
                  </a:lnTo>
                  <a:lnTo>
                    <a:pt x="27290" y="2038"/>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a:off x="1126200" y="3355850"/>
              <a:ext cx="682250" cy="50925"/>
            </a:xfrm>
            <a:custGeom>
              <a:avLst/>
              <a:gdLst/>
              <a:ahLst/>
              <a:cxnLst/>
              <a:rect l="l" t="t" r="r" b="b"/>
              <a:pathLst>
                <a:path w="27290" h="2037"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1126200" y="3432175"/>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a:off x="1126200" y="3508500"/>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a:off x="1126200" y="3584875"/>
              <a:ext cx="682250" cy="50900"/>
            </a:xfrm>
            <a:custGeom>
              <a:avLst/>
              <a:gdLst/>
              <a:ahLst/>
              <a:cxnLst/>
              <a:rect l="l" t="t" r="r" b="b"/>
              <a:pathLst>
                <a:path w="27290" h="2036" extrusionOk="0">
                  <a:moveTo>
                    <a:pt x="1" y="1"/>
                  </a:moveTo>
                  <a:lnTo>
                    <a:pt x="1" y="2036"/>
                  </a:lnTo>
                  <a:lnTo>
                    <a:pt x="27290" y="2036"/>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a:off x="1126200" y="3661225"/>
              <a:ext cx="682250" cy="50875"/>
            </a:xfrm>
            <a:custGeom>
              <a:avLst/>
              <a:gdLst/>
              <a:ahLst/>
              <a:cxnLst/>
              <a:rect l="l" t="t" r="r" b="b"/>
              <a:pathLst>
                <a:path w="27290" h="2035" extrusionOk="0">
                  <a:moveTo>
                    <a:pt x="1" y="0"/>
                  </a:moveTo>
                  <a:lnTo>
                    <a:pt x="1" y="2035"/>
                  </a:lnTo>
                  <a:lnTo>
                    <a:pt x="27290" y="2035"/>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a:off x="1126200" y="3737500"/>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a:off x="1126200" y="3813825"/>
              <a:ext cx="257350" cy="50950"/>
            </a:xfrm>
            <a:custGeom>
              <a:avLst/>
              <a:gdLst/>
              <a:ahLst/>
              <a:cxnLst/>
              <a:rect l="l" t="t" r="r" b="b"/>
              <a:pathLst>
                <a:path w="10294" h="2038" extrusionOk="0">
                  <a:moveTo>
                    <a:pt x="1" y="1"/>
                  </a:moveTo>
                  <a:lnTo>
                    <a:pt x="1" y="2038"/>
                  </a:lnTo>
                  <a:lnTo>
                    <a:pt x="10294" y="2038"/>
                  </a:lnTo>
                  <a:lnTo>
                    <a:pt x="10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846950" y="3203175"/>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846950" y="3279500"/>
              <a:ext cx="693100" cy="50950"/>
            </a:xfrm>
            <a:custGeom>
              <a:avLst/>
              <a:gdLst/>
              <a:ahLst/>
              <a:cxnLst/>
              <a:rect l="l" t="t" r="r" b="b"/>
              <a:pathLst>
                <a:path w="27724" h="2038" extrusionOk="0">
                  <a:moveTo>
                    <a:pt x="1" y="1"/>
                  </a:moveTo>
                  <a:lnTo>
                    <a:pt x="1" y="2038"/>
                  </a:lnTo>
                  <a:lnTo>
                    <a:pt x="27723" y="2038"/>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1846950" y="3355850"/>
              <a:ext cx="693100" cy="50925"/>
            </a:xfrm>
            <a:custGeom>
              <a:avLst/>
              <a:gdLst/>
              <a:ahLst/>
              <a:cxnLst/>
              <a:rect l="l" t="t" r="r" b="b"/>
              <a:pathLst>
                <a:path w="27724" h="2037"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1846950" y="3432175"/>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1846950" y="3508500"/>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1846950" y="3584875"/>
              <a:ext cx="693100" cy="50900"/>
            </a:xfrm>
            <a:custGeom>
              <a:avLst/>
              <a:gdLst/>
              <a:ahLst/>
              <a:cxnLst/>
              <a:rect l="l" t="t" r="r" b="b"/>
              <a:pathLst>
                <a:path w="27724" h="2036" extrusionOk="0">
                  <a:moveTo>
                    <a:pt x="1" y="1"/>
                  </a:moveTo>
                  <a:lnTo>
                    <a:pt x="1" y="2036"/>
                  </a:lnTo>
                  <a:lnTo>
                    <a:pt x="27723" y="2036"/>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1846950" y="3661225"/>
              <a:ext cx="693100" cy="50875"/>
            </a:xfrm>
            <a:custGeom>
              <a:avLst/>
              <a:gdLst/>
              <a:ahLst/>
              <a:cxnLst/>
              <a:rect l="l" t="t" r="r" b="b"/>
              <a:pathLst>
                <a:path w="27724" h="2035" extrusionOk="0">
                  <a:moveTo>
                    <a:pt x="1" y="0"/>
                  </a:moveTo>
                  <a:lnTo>
                    <a:pt x="1" y="2035"/>
                  </a:lnTo>
                  <a:lnTo>
                    <a:pt x="27723" y="2035"/>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1846950" y="3737500"/>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1846950" y="3813825"/>
              <a:ext cx="448650" cy="50950"/>
            </a:xfrm>
            <a:custGeom>
              <a:avLst/>
              <a:gdLst/>
              <a:ahLst/>
              <a:cxnLst/>
              <a:rect l="l" t="t" r="r" b="b"/>
              <a:pathLst>
                <a:path w="17946" h="2038" extrusionOk="0">
                  <a:moveTo>
                    <a:pt x="1" y="1"/>
                  </a:moveTo>
                  <a:lnTo>
                    <a:pt x="1" y="2038"/>
                  </a:lnTo>
                  <a:lnTo>
                    <a:pt x="17945" y="2038"/>
                  </a:lnTo>
                  <a:lnTo>
                    <a:pt x="17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374050" y="687300"/>
              <a:ext cx="2179600" cy="11250"/>
            </a:xfrm>
            <a:custGeom>
              <a:avLst/>
              <a:gdLst/>
              <a:ahLst/>
              <a:cxnLst/>
              <a:rect l="l" t="t" r="r" b="b"/>
              <a:pathLst>
                <a:path w="87184" h="450" extrusionOk="0">
                  <a:moveTo>
                    <a:pt x="224" y="0"/>
                  </a:moveTo>
                  <a:cubicBezTo>
                    <a:pt x="100" y="0"/>
                    <a:pt x="1" y="99"/>
                    <a:pt x="1" y="224"/>
                  </a:cubicBezTo>
                  <a:cubicBezTo>
                    <a:pt x="1" y="348"/>
                    <a:pt x="100" y="449"/>
                    <a:pt x="224" y="449"/>
                  </a:cubicBezTo>
                  <a:lnTo>
                    <a:pt x="86960" y="449"/>
                  </a:lnTo>
                  <a:cubicBezTo>
                    <a:pt x="87084" y="449"/>
                    <a:pt x="87183" y="348"/>
                    <a:pt x="87183" y="224"/>
                  </a:cubicBezTo>
                  <a:cubicBezTo>
                    <a:pt x="87183" y="99"/>
                    <a:pt x="87084" y="0"/>
                    <a:pt x="86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374050" y="644625"/>
              <a:ext cx="2179600" cy="11250"/>
            </a:xfrm>
            <a:custGeom>
              <a:avLst/>
              <a:gdLst/>
              <a:ahLst/>
              <a:cxnLst/>
              <a:rect l="l" t="t" r="r" b="b"/>
              <a:pathLst>
                <a:path w="87184" h="450" extrusionOk="0">
                  <a:moveTo>
                    <a:pt x="224" y="1"/>
                  </a:moveTo>
                  <a:cubicBezTo>
                    <a:pt x="100" y="1"/>
                    <a:pt x="1" y="102"/>
                    <a:pt x="1" y="226"/>
                  </a:cubicBezTo>
                  <a:cubicBezTo>
                    <a:pt x="1" y="351"/>
                    <a:pt x="100" y="450"/>
                    <a:pt x="224" y="450"/>
                  </a:cubicBezTo>
                  <a:lnTo>
                    <a:pt x="86960" y="450"/>
                  </a:lnTo>
                  <a:cubicBezTo>
                    <a:pt x="87084" y="450"/>
                    <a:pt x="87183" y="351"/>
                    <a:pt x="87183" y="226"/>
                  </a:cubicBezTo>
                  <a:cubicBezTo>
                    <a:pt x="87183" y="102"/>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374050" y="982900"/>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374050" y="1028525"/>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379650" y="1141825"/>
              <a:ext cx="931125" cy="929950"/>
            </a:xfrm>
            <a:custGeom>
              <a:avLst/>
              <a:gdLst/>
              <a:ahLst/>
              <a:cxnLst/>
              <a:rect l="l" t="t" r="r" b="b"/>
              <a:pathLst>
                <a:path w="37245" h="37198" extrusionOk="0">
                  <a:moveTo>
                    <a:pt x="0" y="1"/>
                  </a:moveTo>
                  <a:lnTo>
                    <a:pt x="0" y="37198"/>
                  </a:lnTo>
                  <a:lnTo>
                    <a:pt x="37244" y="37198"/>
                  </a:lnTo>
                  <a:lnTo>
                    <a:pt x="372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381925" y="3203175"/>
              <a:ext cx="699500" cy="661600"/>
            </a:xfrm>
            <a:custGeom>
              <a:avLst/>
              <a:gdLst/>
              <a:ahLst/>
              <a:cxnLst/>
              <a:rect l="l" t="t" r="r" b="b"/>
              <a:pathLst>
                <a:path w="27980" h="26464" extrusionOk="0">
                  <a:moveTo>
                    <a:pt x="1" y="1"/>
                  </a:moveTo>
                  <a:lnTo>
                    <a:pt x="1" y="26464"/>
                  </a:lnTo>
                  <a:lnTo>
                    <a:pt x="27980" y="26464"/>
                  </a:lnTo>
                  <a:lnTo>
                    <a:pt x="279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1840550" y="2482425"/>
              <a:ext cx="699500" cy="661550"/>
            </a:xfrm>
            <a:custGeom>
              <a:avLst/>
              <a:gdLst/>
              <a:ahLst/>
              <a:cxnLst/>
              <a:rect l="l" t="t" r="r" b="b"/>
              <a:pathLst>
                <a:path w="27980" h="26462" extrusionOk="0">
                  <a:moveTo>
                    <a:pt x="0" y="1"/>
                  </a:moveTo>
                  <a:lnTo>
                    <a:pt x="0" y="26461"/>
                  </a:lnTo>
                  <a:lnTo>
                    <a:pt x="27979" y="26461"/>
                  </a:lnTo>
                  <a:lnTo>
                    <a:pt x="27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1113575" y="2482425"/>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1113575" y="2558750"/>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1113575" y="2635100"/>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1113575" y="2711425"/>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1113575" y="2787750"/>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1113575" y="2864075"/>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1113575" y="2940425"/>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1113575" y="3016750"/>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1113575" y="3093075"/>
              <a:ext cx="371625" cy="50900"/>
            </a:xfrm>
            <a:custGeom>
              <a:avLst/>
              <a:gdLst/>
              <a:ahLst/>
              <a:cxnLst/>
              <a:rect l="l" t="t" r="r" b="b"/>
              <a:pathLst>
                <a:path w="14865" h="2036" extrusionOk="0">
                  <a:moveTo>
                    <a:pt x="0" y="1"/>
                  </a:moveTo>
                  <a:lnTo>
                    <a:pt x="0" y="2035"/>
                  </a:lnTo>
                  <a:lnTo>
                    <a:pt x="14864" y="2035"/>
                  </a:lnTo>
                  <a:lnTo>
                    <a:pt x="148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381925" y="2482425"/>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381925" y="2558750"/>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381925" y="2635100"/>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381925" y="2711425"/>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381925" y="2787750"/>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381925" y="2864075"/>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381925" y="2940425"/>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381925" y="3016750"/>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381925" y="3093075"/>
              <a:ext cx="344825" cy="50900"/>
            </a:xfrm>
            <a:custGeom>
              <a:avLst/>
              <a:gdLst/>
              <a:ahLst/>
              <a:cxnLst/>
              <a:rect l="l" t="t" r="r" b="b"/>
              <a:pathLst>
                <a:path w="13793" h="2036" extrusionOk="0">
                  <a:moveTo>
                    <a:pt x="1" y="1"/>
                  </a:moveTo>
                  <a:lnTo>
                    <a:pt x="1" y="2035"/>
                  </a:lnTo>
                  <a:lnTo>
                    <a:pt x="13792" y="2035"/>
                  </a:lnTo>
                  <a:lnTo>
                    <a:pt x="13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9"/>
          <p:cNvGrpSpPr/>
          <p:nvPr/>
        </p:nvGrpSpPr>
        <p:grpSpPr>
          <a:xfrm>
            <a:off x="5723350" y="1697125"/>
            <a:ext cx="535550" cy="450275"/>
            <a:chOff x="2996025" y="827575"/>
            <a:chExt cx="535550" cy="450275"/>
          </a:xfrm>
        </p:grpSpPr>
        <p:sp>
          <p:nvSpPr>
            <p:cNvPr id="804" name="Google Shape;804;p39"/>
            <p:cNvSpPr/>
            <p:nvPr/>
          </p:nvSpPr>
          <p:spPr>
            <a:xfrm>
              <a:off x="3001600" y="833150"/>
              <a:ext cx="524200" cy="439125"/>
            </a:xfrm>
            <a:custGeom>
              <a:avLst/>
              <a:gdLst/>
              <a:ahLst/>
              <a:cxnLst/>
              <a:rect l="l" t="t" r="r" b="b"/>
              <a:pathLst>
                <a:path w="20968" h="17565" extrusionOk="0">
                  <a:moveTo>
                    <a:pt x="8782" y="1"/>
                  </a:moveTo>
                  <a:cubicBezTo>
                    <a:pt x="3932" y="1"/>
                    <a:pt x="1" y="3933"/>
                    <a:pt x="1" y="8782"/>
                  </a:cubicBezTo>
                  <a:cubicBezTo>
                    <a:pt x="1" y="13633"/>
                    <a:pt x="3932" y="17564"/>
                    <a:pt x="8782" y="17564"/>
                  </a:cubicBezTo>
                  <a:cubicBezTo>
                    <a:pt x="10573" y="17564"/>
                    <a:pt x="12237" y="17026"/>
                    <a:pt x="13627" y="16107"/>
                  </a:cubicBezTo>
                  <a:cubicBezTo>
                    <a:pt x="13627" y="16107"/>
                    <a:pt x="14512" y="17003"/>
                    <a:pt x="16794" y="17003"/>
                  </a:cubicBezTo>
                  <a:cubicBezTo>
                    <a:pt x="17862" y="17003"/>
                    <a:pt x="19235" y="16807"/>
                    <a:pt x="20967" y="16231"/>
                  </a:cubicBezTo>
                  <a:cubicBezTo>
                    <a:pt x="17415" y="15564"/>
                    <a:pt x="16662" y="12659"/>
                    <a:pt x="16662" y="12659"/>
                  </a:cubicBezTo>
                  <a:cubicBezTo>
                    <a:pt x="17238" y="11491"/>
                    <a:pt x="17564" y="10175"/>
                    <a:pt x="17564" y="8782"/>
                  </a:cubicBezTo>
                  <a:cubicBezTo>
                    <a:pt x="17564" y="3933"/>
                    <a:pt x="13633" y="1"/>
                    <a:pt x="8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2996025" y="827575"/>
              <a:ext cx="535550" cy="450275"/>
            </a:xfrm>
            <a:custGeom>
              <a:avLst/>
              <a:gdLst/>
              <a:ahLst/>
              <a:cxnLst/>
              <a:rect l="l" t="t" r="r" b="b"/>
              <a:pathLst>
                <a:path w="21422" h="18011" extrusionOk="0">
                  <a:moveTo>
                    <a:pt x="9005" y="449"/>
                  </a:moveTo>
                  <a:cubicBezTo>
                    <a:pt x="13723" y="449"/>
                    <a:pt x="17562" y="4288"/>
                    <a:pt x="17562" y="9005"/>
                  </a:cubicBezTo>
                  <a:cubicBezTo>
                    <a:pt x="17562" y="10330"/>
                    <a:pt x="17266" y="11601"/>
                    <a:pt x="16683" y="12783"/>
                  </a:cubicBezTo>
                  <a:cubicBezTo>
                    <a:pt x="16660" y="12831"/>
                    <a:pt x="16654" y="12886"/>
                    <a:pt x="16668" y="12938"/>
                  </a:cubicBezTo>
                  <a:cubicBezTo>
                    <a:pt x="16676" y="12967"/>
                    <a:pt x="17377" y="15543"/>
                    <a:pt x="20355" y="16477"/>
                  </a:cubicBezTo>
                  <a:cubicBezTo>
                    <a:pt x="19011" y="16861"/>
                    <a:pt x="17914" y="16997"/>
                    <a:pt x="17033" y="16997"/>
                  </a:cubicBezTo>
                  <a:cubicBezTo>
                    <a:pt x="14881" y="16997"/>
                    <a:pt x="14020" y="16183"/>
                    <a:pt x="14009" y="16172"/>
                  </a:cubicBezTo>
                  <a:cubicBezTo>
                    <a:pt x="13965" y="16127"/>
                    <a:pt x="13907" y="16104"/>
                    <a:pt x="13849" y="16104"/>
                  </a:cubicBezTo>
                  <a:cubicBezTo>
                    <a:pt x="13806" y="16104"/>
                    <a:pt x="13763" y="16117"/>
                    <a:pt x="13725" y="16141"/>
                  </a:cubicBezTo>
                  <a:cubicBezTo>
                    <a:pt x="12322" y="17072"/>
                    <a:pt x="10691" y="17562"/>
                    <a:pt x="9005" y="17562"/>
                  </a:cubicBezTo>
                  <a:cubicBezTo>
                    <a:pt x="4288" y="17562"/>
                    <a:pt x="449" y="13723"/>
                    <a:pt x="449" y="9007"/>
                  </a:cubicBezTo>
                  <a:cubicBezTo>
                    <a:pt x="449" y="4288"/>
                    <a:pt x="4288" y="449"/>
                    <a:pt x="9005" y="449"/>
                  </a:cubicBezTo>
                  <a:close/>
                  <a:moveTo>
                    <a:pt x="9005" y="0"/>
                  </a:moveTo>
                  <a:cubicBezTo>
                    <a:pt x="4039" y="0"/>
                    <a:pt x="0" y="4039"/>
                    <a:pt x="0" y="9005"/>
                  </a:cubicBezTo>
                  <a:cubicBezTo>
                    <a:pt x="0" y="13972"/>
                    <a:pt x="4039" y="18011"/>
                    <a:pt x="9005" y="18011"/>
                  </a:cubicBezTo>
                  <a:cubicBezTo>
                    <a:pt x="10723" y="18011"/>
                    <a:pt x="12388" y="17527"/>
                    <a:pt x="13830" y="16608"/>
                  </a:cubicBezTo>
                  <a:cubicBezTo>
                    <a:pt x="14172" y="16870"/>
                    <a:pt x="15145" y="17454"/>
                    <a:pt x="17009" y="17454"/>
                  </a:cubicBezTo>
                  <a:cubicBezTo>
                    <a:pt x="18102" y="17454"/>
                    <a:pt x="19502" y="17253"/>
                    <a:pt x="21260" y="16668"/>
                  </a:cubicBezTo>
                  <a:cubicBezTo>
                    <a:pt x="21358" y="16635"/>
                    <a:pt x="21422" y="16542"/>
                    <a:pt x="21414" y="16439"/>
                  </a:cubicBezTo>
                  <a:cubicBezTo>
                    <a:pt x="21408" y="16337"/>
                    <a:pt x="21332" y="16254"/>
                    <a:pt x="21231" y="16234"/>
                  </a:cubicBezTo>
                  <a:cubicBezTo>
                    <a:pt x="18147" y="15653"/>
                    <a:pt x="17270" y="13362"/>
                    <a:pt x="17125" y="12903"/>
                  </a:cubicBezTo>
                  <a:cubicBezTo>
                    <a:pt x="17713" y="11681"/>
                    <a:pt x="18011" y="10369"/>
                    <a:pt x="18011" y="9005"/>
                  </a:cubicBezTo>
                  <a:cubicBezTo>
                    <a:pt x="18011" y="4039"/>
                    <a:pt x="13970" y="0"/>
                    <a:pt x="9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163750" y="976925"/>
              <a:ext cx="129250" cy="209550"/>
            </a:xfrm>
            <a:custGeom>
              <a:avLst/>
              <a:gdLst/>
              <a:ahLst/>
              <a:cxnLst/>
              <a:rect l="l" t="t" r="r" b="b"/>
              <a:pathLst>
                <a:path w="5170" h="8382" extrusionOk="0">
                  <a:moveTo>
                    <a:pt x="270" y="1"/>
                  </a:moveTo>
                  <a:cubicBezTo>
                    <a:pt x="121" y="1"/>
                    <a:pt x="0" y="121"/>
                    <a:pt x="0" y="269"/>
                  </a:cubicBezTo>
                  <a:lnTo>
                    <a:pt x="0" y="1332"/>
                  </a:lnTo>
                  <a:cubicBezTo>
                    <a:pt x="0" y="1482"/>
                    <a:pt x="121" y="1602"/>
                    <a:pt x="270" y="1602"/>
                  </a:cubicBezTo>
                  <a:lnTo>
                    <a:pt x="1178" y="1602"/>
                  </a:lnTo>
                  <a:cubicBezTo>
                    <a:pt x="1326" y="1602"/>
                    <a:pt x="1446" y="1723"/>
                    <a:pt x="1446" y="1870"/>
                  </a:cubicBezTo>
                  <a:lnTo>
                    <a:pt x="1446" y="6511"/>
                  </a:lnTo>
                  <a:cubicBezTo>
                    <a:pt x="1446" y="6661"/>
                    <a:pt x="1326" y="6782"/>
                    <a:pt x="1178" y="6782"/>
                  </a:cubicBezTo>
                  <a:lnTo>
                    <a:pt x="270" y="6782"/>
                  </a:lnTo>
                  <a:cubicBezTo>
                    <a:pt x="121" y="6782"/>
                    <a:pt x="0" y="6902"/>
                    <a:pt x="0" y="7050"/>
                  </a:cubicBezTo>
                  <a:lnTo>
                    <a:pt x="0" y="8113"/>
                  </a:lnTo>
                  <a:cubicBezTo>
                    <a:pt x="0" y="8261"/>
                    <a:pt x="121" y="8381"/>
                    <a:pt x="270" y="8381"/>
                  </a:cubicBezTo>
                  <a:lnTo>
                    <a:pt x="4902" y="8381"/>
                  </a:lnTo>
                  <a:cubicBezTo>
                    <a:pt x="5049" y="8381"/>
                    <a:pt x="5170" y="8261"/>
                    <a:pt x="5170" y="8113"/>
                  </a:cubicBezTo>
                  <a:lnTo>
                    <a:pt x="5170" y="7050"/>
                  </a:lnTo>
                  <a:cubicBezTo>
                    <a:pt x="5170" y="6902"/>
                    <a:pt x="5049" y="6782"/>
                    <a:pt x="4902" y="6782"/>
                  </a:cubicBezTo>
                  <a:lnTo>
                    <a:pt x="4002" y="6782"/>
                  </a:lnTo>
                  <a:cubicBezTo>
                    <a:pt x="3854" y="6782"/>
                    <a:pt x="3734" y="6661"/>
                    <a:pt x="3734" y="6511"/>
                  </a:cubicBezTo>
                  <a:lnTo>
                    <a:pt x="3734" y="269"/>
                  </a:lnTo>
                  <a:cubicBezTo>
                    <a:pt x="3734" y="121"/>
                    <a:pt x="3613" y="1"/>
                    <a:pt x="3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3199700" y="906000"/>
              <a:ext cx="57400" cy="57400"/>
            </a:xfrm>
            <a:custGeom>
              <a:avLst/>
              <a:gdLst/>
              <a:ahLst/>
              <a:cxnLst/>
              <a:rect l="l" t="t" r="r" b="b"/>
              <a:pathLst>
                <a:path w="2296" h="2296" extrusionOk="0">
                  <a:moveTo>
                    <a:pt x="1147" y="0"/>
                  </a:moveTo>
                  <a:cubicBezTo>
                    <a:pt x="514" y="0"/>
                    <a:pt x="0" y="515"/>
                    <a:pt x="0" y="1149"/>
                  </a:cubicBezTo>
                  <a:cubicBezTo>
                    <a:pt x="0" y="1782"/>
                    <a:pt x="514" y="2295"/>
                    <a:pt x="1147" y="2295"/>
                  </a:cubicBezTo>
                  <a:cubicBezTo>
                    <a:pt x="1781" y="2295"/>
                    <a:pt x="2296" y="1782"/>
                    <a:pt x="2296" y="1149"/>
                  </a:cubicBezTo>
                  <a:cubicBezTo>
                    <a:pt x="2296" y="515"/>
                    <a:pt x="1781" y="0"/>
                    <a:pt x="1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39"/>
          <p:cNvGrpSpPr/>
          <p:nvPr/>
        </p:nvGrpSpPr>
        <p:grpSpPr>
          <a:xfrm>
            <a:off x="7895325" y="2860450"/>
            <a:ext cx="544500" cy="385175"/>
            <a:chOff x="2991450" y="1555225"/>
            <a:chExt cx="544500" cy="385175"/>
          </a:xfrm>
        </p:grpSpPr>
        <p:sp>
          <p:nvSpPr>
            <p:cNvPr id="809" name="Google Shape;809;p39"/>
            <p:cNvSpPr/>
            <p:nvPr/>
          </p:nvSpPr>
          <p:spPr>
            <a:xfrm>
              <a:off x="2997075" y="1560850"/>
              <a:ext cx="533250" cy="373925"/>
            </a:xfrm>
            <a:custGeom>
              <a:avLst/>
              <a:gdLst/>
              <a:ahLst/>
              <a:cxnLst/>
              <a:rect l="l" t="t" r="r" b="b"/>
              <a:pathLst>
                <a:path w="21330" h="14957" extrusionOk="0">
                  <a:moveTo>
                    <a:pt x="1816" y="1"/>
                  </a:moveTo>
                  <a:cubicBezTo>
                    <a:pt x="813" y="1"/>
                    <a:pt x="1" y="813"/>
                    <a:pt x="1" y="1816"/>
                  </a:cubicBezTo>
                  <a:lnTo>
                    <a:pt x="1" y="10062"/>
                  </a:lnTo>
                  <a:cubicBezTo>
                    <a:pt x="1" y="11065"/>
                    <a:pt x="813" y="11878"/>
                    <a:pt x="1816" y="11878"/>
                  </a:cubicBezTo>
                  <a:lnTo>
                    <a:pt x="3781" y="11878"/>
                  </a:lnTo>
                  <a:cubicBezTo>
                    <a:pt x="3835" y="12614"/>
                    <a:pt x="3808" y="13932"/>
                    <a:pt x="3079" y="14956"/>
                  </a:cubicBezTo>
                  <a:cubicBezTo>
                    <a:pt x="3079" y="14956"/>
                    <a:pt x="7827" y="14517"/>
                    <a:pt x="9073" y="11878"/>
                  </a:cubicBezTo>
                  <a:lnTo>
                    <a:pt x="19514" y="11878"/>
                  </a:lnTo>
                  <a:cubicBezTo>
                    <a:pt x="20517" y="11878"/>
                    <a:pt x="21329" y="11065"/>
                    <a:pt x="21329" y="10062"/>
                  </a:cubicBezTo>
                  <a:lnTo>
                    <a:pt x="21329" y="1816"/>
                  </a:lnTo>
                  <a:cubicBezTo>
                    <a:pt x="21329" y="813"/>
                    <a:pt x="20517" y="1"/>
                    <a:pt x="19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2991450" y="1555225"/>
              <a:ext cx="544500" cy="385175"/>
            </a:xfrm>
            <a:custGeom>
              <a:avLst/>
              <a:gdLst/>
              <a:ahLst/>
              <a:cxnLst/>
              <a:rect l="l" t="t" r="r" b="b"/>
              <a:pathLst>
                <a:path w="21780" h="15407" extrusionOk="0">
                  <a:moveTo>
                    <a:pt x="19739" y="449"/>
                  </a:moveTo>
                  <a:cubicBezTo>
                    <a:pt x="20615" y="449"/>
                    <a:pt x="21331" y="1165"/>
                    <a:pt x="21331" y="2041"/>
                  </a:cubicBezTo>
                  <a:lnTo>
                    <a:pt x="21331" y="10287"/>
                  </a:lnTo>
                  <a:cubicBezTo>
                    <a:pt x="21331" y="11164"/>
                    <a:pt x="20615" y="11879"/>
                    <a:pt x="19739" y="11879"/>
                  </a:cubicBezTo>
                  <a:lnTo>
                    <a:pt x="9296" y="11879"/>
                  </a:lnTo>
                  <a:cubicBezTo>
                    <a:pt x="9211" y="11879"/>
                    <a:pt x="9131" y="11930"/>
                    <a:pt x="9094" y="12007"/>
                  </a:cubicBezTo>
                  <a:cubicBezTo>
                    <a:pt x="8140" y="14029"/>
                    <a:pt x="4937" y="14711"/>
                    <a:pt x="3740" y="14897"/>
                  </a:cubicBezTo>
                  <a:cubicBezTo>
                    <a:pt x="4267" y="13887"/>
                    <a:pt x="4278" y="12730"/>
                    <a:pt x="4230" y="12085"/>
                  </a:cubicBezTo>
                  <a:cubicBezTo>
                    <a:pt x="4220" y="11969"/>
                    <a:pt x="4123" y="11879"/>
                    <a:pt x="4004" y="11879"/>
                  </a:cubicBezTo>
                  <a:lnTo>
                    <a:pt x="2041" y="11879"/>
                  </a:lnTo>
                  <a:cubicBezTo>
                    <a:pt x="1165" y="11879"/>
                    <a:pt x="449" y="11166"/>
                    <a:pt x="449" y="10287"/>
                  </a:cubicBezTo>
                  <a:lnTo>
                    <a:pt x="449" y="2041"/>
                  </a:lnTo>
                  <a:cubicBezTo>
                    <a:pt x="449" y="1165"/>
                    <a:pt x="1165" y="449"/>
                    <a:pt x="2041" y="449"/>
                  </a:cubicBezTo>
                  <a:close/>
                  <a:moveTo>
                    <a:pt x="2041" y="0"/>
                  </a:moveTo>
                  <a:cubicBezTo>
                    <a:pt x="916" y="0"/>
                    <a:pt x="0" y="916"/>
                    <a:pt x="0" y="2041"/>
                  </a:cubicBezTo>
                  <a:lnTo>
                    <a:pt x="0" y="10287"/>
                  </a:lnTo>
                  <a:cubicBezTo>
                    <a:pt x="0" y="11413"/>
                    <a:pt x="916" y="12328"/>
                    <a:pt x="2041" y="12328"/>
                  </a:cubicBezTo>
                  <a:lnTo>
                    <a:pt x="3792" y="12328"/>
                  </a:lnTo>
                  <a:cubicBezTo>
                    <a:pt x="3823" y="13036"/>
                    <a:pt x="3750" y="14167"/>
                    <a:pt x="3122" y="15053"/>
                  </a:cubicBezTo>
                  <a:cubicBezTo>
                    <a:pt x="3071" y="15125"/>
                    <a:pt x="3067" y="15218"/>
                    <a:pt x="3112" y="15294"/>
                  </a:cubicBezTo>
                  <a:cubicBezTo>
                    <a:pt x="3151" y="15364"/>
                    <a:pt x="3227" y="15407"/>
                    <a:pt x="3304" y="15407"/>
                  </a:cubicBezTo>
                  <a:lnTo>
                    <a:pt x="3326" y="15407"/>
                  </a:lnTo>
                  <a:cubicBezTo>
                    <a:pt x="3522" y="15387"/>
                    <a:pt x="8068" y="14936"/>
                    <a:pt x="9436" y="12328"/>
                  </a:cubicBezTo>
                  <a:lnTo>
                    <a:pt x="19739" y="12328"/>
                  </a:lnTo>
                  <a:cubicBezTo>
                    <a:pt x="20864" y="12328"/>
                    <a:pt x="21780" y="11413"/>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348000" y="1670275"/>
              <a:ext cx="84025" cy="84000"/>
            </a:xfrm>
            <a:custGeom>
              <a:avLst/>
              <a:gdLst/>
              <a:ahLst/>
              <a:cxnLst/>
              <a:rect l="l" t="t" r="r" b="b"/>
              <a:pathLst>
                <a:path w="3361" h="3360" extrusionOk="0">
                  <a:moveTo>
                    <a:pt x="1681" y="1"/>
                  </a:moveTo>
                  <a:cubicBezTo>
                    <a:pt x="752" y="1"/>
                    <a:pt x="0" y="751"/>
                    <a:pt x="0" y="1680"/>
                  </a:cubicBezTo>
                  <a:cubicBezTo>
                    <a:pt x="0" y="2607"/>
                    <a:pt x="752" y="3359"/>
                    <a:pt x="1681" y="3359"/>
                  </a:cubicBezTo>
                  <a:cubicBezTo>
                    <a:pt x="2608" y="3359"/>
                    <a:pt x="3360" y="2607"/>
                    <a:pt x="3360" y="1680"/>
                  </a:cubicBezTo>
                  <a:cubicBezTo>
                    <a:pt x="3360" y="753"/>
                    <a:pt x="2608" y="1"/>
                    <a:pt x="1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221700" y="1670275"/>
              <a:ext cx="84000" cy="84000"/>
            </a:xfrm>
            <a:custGeom>
              <a:avLst/>
              <a:gdLst/>
              <a:ahLst/>
              <a:cxnLst/>
              <a:rect l="l" t="t" r="r" b="b"/>
              <a:pathLst>
                <a:path w="3360" h="3360" extrusionOk="0">
                  <a:moveTo>
                    <a:pt x="1680" y="1"/>
                  </a:moveTo>
                  <a:cubicBezTo>
                    <a:pt x="753" y="1"/>
                    <a:pt x="1" y="751"/>
                    <a:pt x="1" y="1680"/>
                  </a:cubicBezTo>
                  <a:cubicBezTo>
                    <a:pt x="1" y="2607"/>
                    <a:pt x="753" y="3359"/>
                    <a:pt x="1680" y="3359"/>
                  </a:cubicBezTo>
                  <a:cubicBezTo>
                    <a:pt x="2609" y="3359"/>
                    <a:pt x="3359" y="2607"/>
                    <a:pt x="3359" y="1680"/>
                  </a:cubicBezTo>
                  <a:cubicBezTo>
                    <a:pt x="3359" y="753"/>
                    <a:pt x="2607" y="1"/>
                    <a:pt x="16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095375" y="1670275"/>
              <a:ext cx="84050" cy="84000"/>
            </a:xfrm>
            <a:custGeom>
              <a:avLst/>
              <a:gdLst/>
              <a:ahLst/>
              <a:cxnLst/>
              <a:rect l="l" t="t" r="r" b="b"/>
              <a:pathLst>
                <a:path w="3362" h="3360" extrusionOk="0">
                  <a:moveTo>
                    <a:pt x="1682" y="1"/>
                  </a:moveTo>
                  <a:cubicBezTo>
                    <a:pt x="753" y="1"/>
                    <a:pt x="1" y="751"/>
                    <a:pt x="1" y="1680"/>
                  </a:cubicBezTo>
                  <a:cubicBezTo>
                    <a:pt x="1" y="2607"/>
                    <a:pt x="753" y="3359"/>
                    <a:pt x="1682" y="3359"/>
                  </a:cubicBezTo>
                  <a:cubicBezTo>
                    <a:pt x="2609" y="3359"/>
                    <a:pt x="3361" y="2607"/>
                    <a:pt x="3361" y="1680"/>
                  </a:cubicBezTo>
                  <a:cubicBezTo>
                    <a:pt x="3361" y="753"/>
                    <a:pt x="2609" y="1"/>
                    <a:pt x="1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4" name="Google Shape;814;p39"/>
          <p:cNvCxnSpPr/>
          <p:nvPr/>
        </p:nvCxnSpPr>
        <p:spPr>
          <a:xfrm>
            <a:off x="5810050" y="4117925"/>
            <a:ext cx="2623200" cy="0"/>
          </a:xfrm>
          <a:prstGeom prst="straightConnector1">
            <a:avLst/>
          </a:prstGeom>
          <a:noFill/>
          <a:ln w="19050" cap="flat" cmpd="sng">
            <a:solidFill>
              <a:srgbClr val="282B6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a:spLocks noGrp="1"/>
          </p:cNvSpPr>
          <p:nvPr>
            <p:ph type="title"/>
          </p:nvPr>
        </p:nvSpPr>
        <p:spPr>
          <a:xfrm>
            <a:off x="631850" y="192725"/>
            <a:ext cx="771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Table of Contents</a:t>
            </a:r>
            <a:endParaRPr sz="3000"/>
          </a:p>
        </p:txBody>
      </p:sp>
      <p:graphicFrame>
        <p:nvGraphicFramePr>
          <p:cNvPr id="267" name="Google Shape;267;p30"/>
          <p:cNvGraphicFramePr/>
          <p:nvPr>
            <p:extLst>
              <p:ext uri="{D42A27DB-BD31-4B8C-83A1-F6EECF244321}">
                <p14:modId xmlns:p14="http://schemas.microsoft.com/office/powerpoint/2010/main" val="478923952"/>
              </p:ext>
            </p:extLst>
          </p:nvPr>
        </p:nvGraphicFramePr>
        <p:xfrm>
          <a:off x="636800" y="805675"/>
          <a:ext cx="7704000" cy="3253725"/>
        </p:xfrm>
        <a:graphic>
          <a:graphicData uri="http://schemas.openxmlformats.org/drawingml/2006/table">
            <a:tbl>
              <a:tblPr>
                <a:noFill/>
                <a:tableStyleId>{C1AD35D8-C47B-4359-95D9-463B581B7319}</a:tableStyleId>
              </a:tblPr>
              <a:tblGrid>
                <a:gridCol w="498300">
                  <a:extLst>
                    <a:ext uri="{9D8B030D-6E8A-4147-A177-3AD203B41FA5}">
                      <a16:colId xmlns:a16="http://schemas.microsoft.com/office/drawing/2014/main" val="20000"/>
                    </a:ext>
                  </a:extLst>
                </a:gridCol>
                <a:gridCol w="7205700">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500" b="1" dirty="0"/>
                        <a:t>1</a:t>
                      </a:r>
                      <a:endParaRPr sz="1500" b="1" dirty="0"/>
                    </a:p>
                  </a:txBody>
                  <a:tcPr marL="91425" marR="91425" marT="0" marB="0"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b="1" dirty="0"/>
                        <a:t>Tools, IDE, and datasets</a:t>
                      </a:r>
                      <a:endParaRPr sz="1500" b="1" dirty="0"/>
                    </a:p>
                  </a:txBody>
                  <a:tcPr marL="91425" marR="91425" marT="0" marB="0"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sz="1500" b="1" dirty="0"/>
                        <a:t>2</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b="1"/>
                        <a:t>Introduction to fake news detection system</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 sz="1500" b="1"/>
                        <a:t>4</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b="1"/>
                        <a:t>Feature engineering for detecting fake news</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 sz="1500" b="1" dirty="0"/>
                        <a:t>5</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b="1"/>
                        <a:t>Factors that contribute to the widespread of fake news &amp; misinformation</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 sz="1500" b="1" dirty="0"/>
                        <a:t>6</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500" b="1"/>
                        <a:t>Setting up all required tools</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1525">
                <a:tc>
                  <a:txBody>
                    <a:bodyPr/>
                    <a:lstStyle/>
                    <a:p>
                      <a:pPr marL="0" lvl="0" indent="0" algn="l" rtl="0">
                        <a:spcBef>
                          <a:spcPts val="0"/>
                        </a:spcBef>
                        <a:spcAft>
                          <a:spcPts val="0"/>
                        </a:spcAft>
                        <a:buNone/>
                      </a:pPr>
                      <a:r>
                        <a:rPr lang="en" sz="1500" b="1"/>
                        <a:t>7</a:t>
                      </a:r>
                      <a:endParaRPr sz="1500" b="1"/>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500" b="1">
                          <a:solidFill>
                            <a:schemeClr val="dk1"/>
                          </a:solidFill>
                        </a:rPr>
                        <a:t>Cleaning dataset: removing missing values &amp; duplicates</a:t>
                      </a:r>
                      <a:endParaRPr sz="1500" b="1">
                        <a:solidFill>
                          <a:schemeClr val="dk1"/>
                        </a:solidFill>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1525">
                <a:tc>
                  <a:txBody>
                    <a:bodyPr/>
                    <a:lstStyle/>
                    <a:p>
                      <a:pPr marL="0" lvl="0" indent="0" algn="l" rtl="0">
                        <a:spcBef>
                          <a:spcPts val="0"/>
                        </a:spcBef>
                        <a:spcAft>
                          <a:spcPts val="0"/>
                        </a:spcAft>
                        <a:buNone/>
                      </a:pPr>
                      <a:r>
                        <a:rPr lang="en" sz="1500" b="1" dirty="0"/>
                        <a:t>8</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500" b="1">
                          <a:solidFill>
                            <a:schemeClr val="dk1"/>
                          </a:solidFill>
                        </a:rPr>
                        <a:t>Detecting fake news with machine learning</a:t>
                      </a:r>
                      <a:endParaRPr sz="1500" b="1">
                        <a:solidFill>
                          <a:schemeClr val="dk1"/>
                        </a:solidFill>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1525">
                <a:tc>
                  <a:txBody>
                    <a:bodyPr/>
                    <a:lstStyle/>
                    <a:p>
                      <a:pPr marL="0" lvl="0" indent="0" algn="l" rtl="0">
                        <a:spcBef>
                          <a:spcPts val="0"/>
                        </a:spcBef>
                        <a:spcAft>
                          <a:spcPts val="0"/>
                        </a:spcAft>
                        <a:buNone/>
                      </a:pPr>
                      <a:r>
                        <a:rPr lang="en" sz="1500" b="1" dirty="0"/>
                        <a:t>9</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500" b="1">
                          <a:solidFill>
                            <a:schemeClr val="dk1"/>
                          </a:solidFill>
                        </a:rPr>
                        <a:t>Mitigating potential bias in fake news detection</a:t>
                      </a:r>
                      <a:endParaRPr sz="1500" b="1">
                        <a:solidFill>
                          <a:schemeClr val="dk1"/>
                        </a:solidFill>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61525">
                <a:tc>
                  <a:txBody>
                    <a:bodyPr/>
                    <a:lstStyle/>
                    <a:p>
                      <a:pPr marL="0" lvl="0" indent="0" algn="l" rtl="0">
                        <a:spcBef>
                          <a:spcPts val="0"/>
                        </a:spcBef>
                        <a:spcAft>
                          <a:spcPts val="0"/>
                        </a:spcAft>
                        <a:buNone/>
                      </a:pPr>
                      <a:r>
                        <a:rPr lang="en" sz="1500" b="1" dirty="0"/>
                        <a:t>10</a:t>
                      </a:r>
                      <a:endParaRPr sz="1500" b="1" dirty="0"/>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500" b="1" dirty="0">
                          <a:solidFill>
                            <a:schemeClr val="dk1"/>
                          </a:solidFill>
                        </a:rPr>
                        <a:t>Conclusion &amp; summary</a:t>
                      </a:r>
                      <a:endParaRPr sz="1500" b="1" dirty="0">
                        <a:solidFill>
                          <a:schemeClr val="dk1"/>
                        </a:solidFill>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p:nvPr/>
        </p:nvSpPr>
        <p:spPr>
          <a:xfrm>
            <a:off x="1679000" y="1877050"/>
            <a:ext cx="643500" cy="643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accent6"/>
              </a:solidFill>
              <a:latin typeface="Hepta Slab"/>
              <a:ea typeface="Hepta Slab"/>
              <a:cs typeface="Hepta Slab"/>
              <a:sym typeface="Hepta Slab"/>
            </a:endParaRPr>
          </a:p>
        </p:txBody>
      </p:sp>
      <p:sp>
        <p:nvSpPr>
          <p:cNvPr id="273" name="Google Shape;273;p31"/>
          <p:cNvSpPr/>
          <p:nvPr/>
        </p:nvSpPr>
        <p:spPr>
          <a:xfrm>
            <a:off x="4250300" y="1877050"/>
            <a:ext cx="643500" cy="643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accent6"/>
              </a:solidFill>
              <a:latin typeface="Hepta Slab"/>
              <a:ea typeface="Hepta Slab"/>
              <a:cs typeface="Hepta Slab"/>
              <a:sym typeface="Hepta Slab"/>
            </a:endParaRPr>
          </a:p>
        </p:txBody>
      </p:sp>
      <p:sp>
        <p:nvSpPr>
          <p:cNvPr id="274" name="Google Shape;274;p31"/>
          <p:cNvSpPr/>
          <p:nvPr/>
        </p:nvSpPr>
        <p:spPr>
          <a:xfrm>
            <a:off x="6821600" y="1877050"/>
            <a:ext cx="643500" cy="643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800">
              <a:solidFill>
                <a:schemeClr val="accent6"/>
              </a:solidFill>
              <a:latin typeface="Hepta Slab"/>
              <a:ea typeface="Hepta Slab"/>
              <a:cs typeface="Hepta Slab"/>
              <a:sym typeface="Hepta Slab"/>
            </a:endParaRPr>
          </a:p>
        </p:txBody>
      </p:sp>
      <p:sp>
        <p:nvSpPr>
          <p:cNvPr id="275" name="Google Shape;275;p31"/>
          <p:cNvSpPr txBox="1">
            <a:spLocks noGrp="1"/>
          </p:cNvSpPr>
          <p:nvPr>
            <p:ph type="title"/>
          </p:nvPr>
        </p:nvSpPr>
        <p:spPr>
          <a:xfrm>
            <a:off x="342275" y="535000"/>
            <a:ext cx="8612700" cy="567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Whom This Course is Intended for?</a:t>
            </a:r>
            <a:endParaRPr sz="3000"/>
          </a:p>
        </p:txBody>
      </p:sp>
      <p:sp>
        <p:nvSpPr>
          <p:cNvPr id="276" name="Google Shape;276;p31"/>
          <p:cNvSpPr txBox="1">
            <a:spLocks noGrp="1"/>
          </p:cNvSpPr>
          <p:nvPr>
            <p:ph type="subTitle" idx="1"/>
          </p:nvPr>
        </p:nvSpPr>
        <p:spPr>
          <a:xfrm>
            <a:off x="499550" y="3199450"/>
            <a:ext cx="2747400" cy="199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For professionals in the journalism and media industry, understanding the technology and methodologies behind fake news detection is essential in today's digital landscape. They can use this knowledge to evaluate information sources, verify stories, and promote accurate reporting.</a:t>
            </a:r>
            <a:endParaRPr sz="1200"/>
          </a:p>
        </p:txBody>
      </p:sp>
      <p:sp>
        <p:nvSpPr>
          <p:cNvPr id="277" name="Google Shape;277;p31"/>
          <p:cNvSpPr txBox="1">
            <a:spLocks noGrp="1"/>
          </p:cNvSpPr>
          <p:nvPr>
            <p:ph type="subTitle" idx="2"/>
          </p:nvPr>
        </p:nvSpPr>
        <p:spPr>
          <a:xfrm>
            <a:off x="499550" y="2825350"/>
            <a:ext cx="296310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Journalists &amp; Media Professionals</a:t>
            </a:r>
            <a:endParaRPr/>
          </a:p>
        </p:txBody>
      </p:sp>
      <p:sp>
        <p:nvSpPr>
          <p:cNvPr id="278" name="Google Shape;278;p31"/>
          <p:cNvSpPr txBox="1">
            <a:spLocks noGrp="1"/>
          </p:cNvSpPr>
          <p:nvPr>
            <p:ph type="subTitle" idx="3"/>
          </p:nvPr>
        </p:nvSpPr>
        <p:spPr>
          <a:xfrm>
            <a:off x="3286400" y="3199450"/>
            <a:ext cx="2661900" cy="17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Data professionals who want to apply their expertise in data analysis, machine learning, and natural language processing to tackle the growing issue of fake news. With their quantitative and analytical skills, they can play a pivotal role in developing robust detection models</a:t>
            </a:r>
            <a:endParaRPr sz="1200"/>
          </a:p>
        </p:txBody>
      </p:sp>
      <p:sp>
        <p:nvSpPr>
          <p:cNvPr id="279" name="Google Shape;279;p31"/>
          <p:cNvSpPr txBox="1">
            <a:spLocks noGrp="1"/>
          </p:cNvSpPr>
          <p:nvPr>
            <p:ph type="subTitle" idx="4"/>
          </p:nvPr>
        </p:nvSpPr>
        <p:spPr>
          <a:xfrm>
            <a:off x="3286400" y="2825350"/>
            <a:ext cx="257130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Analysts &amp; Scientists</a:t>
            </a:r>
            <a:endParaRPr/>
          </a:p>
        </p:txBody>
      </p:sp>
      <p:sp>
        <p:nvSpPr>
          <p:cNvPr id="280" name="Google Shape;280;p31"/>
          <p:cNvSpPr txBox="1">
            <a:spLocks noGrp="1"/>
          </p:cNvSpPr>
          <p:nvPr>
            <p:ph type="subTitle" idx="5"/>
          </p:nvPr>
        </p:nvSpPr>
        <p:spPr>
          <a:xfrm>
            <a:off x="5857700" y="3199450"/>
            <a:ext cx="2571300" cy="63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Policymakers and government officials who need to address the societal impact of fake news can benefit from understanding the technologies and strategies used to combat disinformation. They can develop informed policies and regulations to mitigate the effects of fake news.</a:t>
            </a:r>
            <a:endParaRPr sz="1200"/>
          </a:p>
        </p:txBody>
      </p:sp>
      <p:sp>
        <p:nvSpPr>
          <p:cNvPr id="281" name="Google Shape;281;p31"/>
          <p:cNvSpPr txBox="1">
            <a:spLocks noGrp="1"/>
          </p:cNvSpPr>
          <p:nvPr>
            <p:ph type="subTitle" idx="6"/>
          </p:nvPr>
        </p:nvSpPr>
        <p:spPr>
          <a:xfrm>
            <a:off x="5587550" y="2825350"/>
            <a:ext cx="3367500" cy="45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Policy Makers &amp; Government Officials</a:t>
            </a:r>
            <a:endParaRPr/>
          </a:p>
        </p:txBody>
      </p:sp>
      <p:grpSp>
        <p:nvGrpSpPr>
          <p:cNvPr id="282" name="Google Shape;282;p31"/>
          <p:cNvGrpSpPr/>
          <p:nvPr/>
        </p:nvGrpSpPr>
        <p:grpSpPr>
          <a:xfrm>
            <a:off x="1821251" y="2019301"/>
            <a:ext cx="358999" cy="358999"/>
            <a:chOff x="-55988800" y="3982600"/>
            <a:chExt cx="319025" cy="319025"/>
          </a:xfrm>
        </p:grpSpPr>
        <p:sp>
          <p:nvSpPr>
            <p:cNvPr id="283" name="Google Shape;283;p31"/>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31"/>
          <p:cNvGrpSpPr/>
          <p:nvPr/>
        </p:nvGrpSpPr>
        <p:grpSpPr>
          <a:xfrm>
            <a:off x="6963851" y="2019174"/>
            <a:ext cx="358999" cy="359252"/>
            <a:chOff x="-55595775" y="3982375"/>
            <a:chExt cx="319025" cy="319250"/>
          </a:xfrm>
        </p:grpSpPr>
        <p:sp>
          <p:nvSpPr>
            <p:cNvPr id="289" name="Google Shape;289;p31"/>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1"/>
          <p:cNvGrpSpPr/>
          <p:nvPr/>
        </p:nvGrpSpPr>
        <p:grpSpPr>
          <a:xfrm>
            <a:off x="4414719" y="2019751"/>
            <a:ext cx="314662" cy="358099"/>
            <a:chOff x="-54793175" y="3982600"/>
            <a:chExt cx="279625" cy="318225"/>
          </a:xfrm>
        </p:grpSpPr>
        <p:sp>
          <p:nvSpPr>
            <p:cNvPr id="296" name="Google Shape;296;p31"/>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a:spLocks noGrp="1"/>
          </p:cNvSpPr>
          <p:nvPr>
            <p:ph type="title"/>
          </p:nvPr>
        </p:nvSpPr>
        <p:spPr>
          <a:xfrm>
            <a:off x="715100" y="535000"/>
            <a:ext cx="771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Tools, IDE, and Datasets</a:t>
            </a:r>
            <a:endParaRPr sz="3000"/>
          </a:p>
        </p:txBody>
      </p:sp>
      <p:sp>
        <p:nvSpPr>
          <p:cNvPr id="308" name="Google Shape;308;p32"/>
          <p:cNvSpPr/>
          <p:nvPr/>
        </p:nvSpPr>
        <p:spPr>
          <a:xfrm>
            <a:off x="715100" y="2128150"/>
            <a:ext cx="2468700" cy="45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2"/>
          <p:cNvSpPr/>
          <p:nvPr/>
        </p:nvSpPr>
        <p:spPr>
          <a:xfrm>
            <a:off x="715100" y="2128150"/>
            <a:ext cx="624300" cy="45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2"/>
          <p:cNvSpPr/>
          <p:nvPr/>
        </p:nvSpPr>
        <p:spPr>
          <a:xfrm>
            <a:off x="3337675" y="2128150"/>
            <a:ext cx="2468700" cy="45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2"/>
          <p:cNvSpPr/>
          <p:nvPr/>
        </p:nvSpPr>
        <p:spPr>
          <a:xfrm>
            <a:off x="3337675" y="2128150"/>
            <a:ext cx="1243500" cy="4503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2"/>
          <p:cNvSpPr/>
          <p:nvPr/>
        </p:nvSpPr>
        <p:spPr>
          <a:xfrm>
            <a:off x="5960251" y="2128150"/>
            <a:ext cx="2468700" cy="450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2"/>
          <p:cNvSpPr/>
          <p:nvPr/>
        </p:nvSpPr>
        <p:spPr>
          <a:xfrm>
            <a:off x="5960250" y="2128150"/>
            <a:ext cx="1858800" cy="4503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txBox="1"/>
          <p:nvPr/>
        </p:nvSpPr>
        <p:spPr>
          <a:xfrm>
            <a:off x="715100" y="3363250"/>
            <a:ext cx="2468700" cy="158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Alexandria"/>
                <a:ea typeface="Alexandria"/>
                <a:cs typeface="Alexandria"/>
                <a:sym typeface="Alexandria"/>
              </a:rPr>
              <a:t>Programming language: </a:t>
            </a:r>
            <a:r>
              <a:rPr lang="en">
                <a:solidFill>
                  <a:schemeClr val="dk1"/>
                </a:solidFill>
                <a:latin typeface="Alexandria Light"/>
                <a:ea typeface="Alexandria Light"/>
                <a:cs typeface="Alexandria Light"/>
                <a:sym typeface="Alexandria Light"/>
              </a:rPr>
              <a:t>Python</a:t>
            </a:r>
            <a:endParaRPr>
              <a:solidFill>
                <a:schemeClr val="dk1"/>
              </a:solidFill>
              <a:latin typeface="Alexandria Light"/>
              <a:ea typeface="Alexandria Light"/>
              <a:cs typeface="Alexandria Light"/>
              <a:sym typeface="Alexandria Light"/>
            </a:endParaRPr>
          </a:p>
          <a:p>
            <a:pPr marL="0" lvl="0" indent="0" algn="l" rtl="0">
              <a:spcBef>
                <a:spcPts val="0"/>
              </a:spcBef>
              <a:spcAft>
                <a:spcPts val="0"/>
              </a:spcAft>
              <a:buNone/>
            </a:pPr>
            <a:r>
              <a:rPr lang="en" u="sng">
                <a:solidFill>
                  <a:schemeClr val="hlink"/>
                </a:solidFill>
                <a:latin typeface="Alexandria Light"/>
                <a:ea typeface="Alexandria Light"/>
                <a:cs typeface="Alexandria Light"/>
                <a:sym typeface="Alexandria Light"/>
                <a:hlinkClick r:id="rId3"/>
              </a:rPr>
              <a:t>https://www.python.org/</a:t>
            </a:r>
            <a:r>
              <a:rPr lang="en">
                <a:solidFill>
                  <a:schemeClr val="dk1"/>
                </a:solidFill>
                <a:latin typeface="Alexandria Light"/>
                <a:ea typeface="Alexandria Light"/>
                <a:cs typeface="Alexandria Light"/>
                <a:sym typeface="Alexandria Light"/>
              </a:rPr>
              <a:t>  </a:t>
            </a:r>
            <a:endParaRPr>
              <a:solidFill>
                <a:schemeClr val="dk1"/>
              </a:solidFill>
              <a:latin typeface="Alexandria Light"/>
              <a:ea typeface="Alexandria Light"/>
              <a:cs typeface="Alexandria Light"/>
              <a:sym typeface="Alexandria Light"/>
            </a:endParaRPr>
          </a:p>
          <a:p>
            <a:pPr marL="0" lvl="0" indent="0" algn="l" rtl="0">
              <a:spcBef>
                <a:spcPts val="0"/>
              </a:spcBef>
              <a:spcAft>
                <a:spcPts val="0"/>
              </a:spcAft>
              <a:buNone/>
            </a:pPr>
            <a:r>
              <a:rPr lang="en" b="1">
                <a:solidFill>
                  <a:schemeClr val="dk1"/>
                </a:solidFill>
                <a:latin typeface="Alexandria"/>
                <a:ea typeface="Alexandria"/>
                <a:cs typeface="Alexandria"/>
                <a:sym typeface="Alexandria"/>
              </a:rPr>
              <a:t>Libraries:</a:t>
            </a:r>
            <a:r>
              <a:rPr lang="en">
                <a:solidFill>
                  <a:schemeClr val="dk1"/>
                </a:solidFill>
                <a:latin typeface="Alexandria Light"/>
                <a:ea typeface="Alexandria Light"/>
                <a:cs typeface="Alexandria Light"/>
                <a:sym typeface="Alexandria Light"/>
              </a:rPr>
              <a:t> Pandas, Matplotlib, Numpy, and Scikit Learn</a:t>
            </a:r>
            <a:endParaRPr>
              <a:solidFill>
                <a:schemeClr val="dk1"/>
              </a:solidFill>
              <a:latin typeface="Alexandria Light"/>
              <a:ea typeface="Alexandria Light"/>
              <a:cs typeface="Alexandria Light"/>
              <a:sym typeface="Alexandria Light"/>
            </a:endParaRPr>
          </a:p>
          <a:p>
            <a:pPr marL="0" lvl="0" indent="0" algn="l" rtl="0">
              <a:spcBef>
                <a:spcPts val="0"/>
              </a:spcBef>
              <a:spcAft>
                <a:spcPts val="0"/>
              </a:spcAft>
              <a:buNone/>
            </a:pPr>
            <a:endParaRPr>
              <a:solidFill>
                <a:schemeClr val="dk1"/>
              </a:solidFill>
              <a:latin typeface="Alexandria Light"/>
              <a:ea typeface="Alexandria Light"/>
              <a:cs typeface="Alexandria Light"/>
              <a:sym typeface="Alexandria Light"/>
            </a:endParaRPr>
          </a:p>
        </p:txBody>
      </p:sp>
      <p:sp>
        <p:nvSpPr>
          <p:cNvPr id="315" name="Google Shape;315;p32"/>
          <p:cNvSpPr txBox="1"/>
          <p:nvPr/>
        </p:nvSpPr>
        <p:spPr>
          <a:xfrm>
            <a:off x="715100" y="2989150"/>
            <a:ext cx="2468700" cy="45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Hepta Slab"/>
                <a:ea typeface="Hepta Slab"/>
                <a:cs typeface="Hepta Slab"/>
                <a:sym typeface="Hepta Slab"/>
              </a:rPr>
              <a:t>Tools</a:t>
            </a:r>
            <a:endParaRPr sz="1800" b="1">
              <a:solidFill>
                <a:schemeClr val="dk1"/>
              </a:solidFill>
              <a:latin typeface="Hepta Slab"/>
              <a:ea typeface="Hepta Slab"/>
              <a:cs typeface="Hepta Slab"/>
              <a:sym typeface="Hepta Slab"/>
            </a:endParaRPr>
          </a:p>
        </p:txBody>
      </p:sp>
      <p:sp>
        <p:nvSpPr>
          <p:cNvPr id="316" name="Google Shape;316;p32"/>
          <p:cNvSpPr txBox="1"/>
          <p:nvPr/>
        </p:nvSpPr>
        <p:spPr>
          <a:xfrm>
            <a:off x="3071300" y="3363250"/>
            <a:ext cx="2932500" cy="158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Alexandria Light"/>
              <a:buChar char="●"/>
            </a:pPr>
            <a:r>
              <a:rPr lang="en" u="sng">
                <a:solidFill>
                  <a:schemeClr val="hlink"/>
                </a:solidFill>
                <a:latin typeface="Alexandria Light"/>
                <a:ea typeface="Alexandria Light"/>
                <a:cs typeface="Alexandria Light"/>
                <a:sym typeface="Alexandria Light"/>
                <a:hlinkClick r:id="rId4"/>
              </a:rPr>
              <a:t>https://colab.research.google.com/</a:t>
            </a:r>
            <a:r>
              <a:rPr lang="en">
                <a:solidFill>
                  <a:schemeClr val="dk1"/>
                </a:solidFill>
                <a:latin typeface="Alexandria Light"/>
                <a:ea typeface="Alexandria Light"/>
                <a:cs typeface="Alexandria Light"/>
                <a:sym typeface="Alexandria Light"/>
              </a:rPr>
              <a:t>   </a:t>
            </a:r>
            <a:endParaRPr>
              <a:solidFill>
                <a:schemeClr val="dk1"/>
              </a:solidFill>
              <a:latin typeface="Alexandria Light"/>
              <a:ea typeface="Alexandria Light"/>
              <a:cs typeface="Alexandria Light"/>
              <a:sym typeface="Alexandria Light"/>
            </a:endParaRPr>
          </a:p>
          <a:p>
            <a:pPr marL="457200" lvl="0" indent="-317500" algn="l" rtl="0">
              <a:spcBef>
                <a:spcPts val="0"/>
              </a:spcBef>
              <a:spcAft>
                <a:spcPts val="0"/>
              </a:spcAft>
              <a:buClr>
                <a:schemeClr val="dk1"/>
              </a:buClr>
              <a:buSzPts val="1400"/>
              <a:buFont typeface="Alexandria Light"/>
              <a:buChar char="●"/>
            </a:pPr>
            <a:r>
              <a:rPr lang="en" u="sng">
                <a:solidFill>
                  <a:schemeClr val="hlink"/>
                </a:solidFill>
                <a:latin typeface="Alexandria Light"/>
                <a:ea typeface="Alexandria Light"/>
                <a:cs typeface="Alexandria Light"/>
                <a:sym typeface="Alexandria Light"/>
                <a:hlinkClick r:id="rId5"/>
              </a:rPr>
              <a:t>https://jupyter.org/</a:t>
            </a:r>
            <a:r>
              <a:rPr lang="en">
                <a:solidFill>
                  <a:schemeClr val="dk1"/>
                </a:solidFill>
                <a:latin typeface="Alexandria Light"/>
                <a:ea typeface="Alexandria Light"/>
                <a:cs typeface="Alexandria Light"/>
                <a:sym typeface="Alexandria Light"/>
              </a:rPr>
              <a:t>  </a:t>
            </a:r>
            <a:endParaRPr>
              <a:solidFill>
                <a:schemeClr val="dk1"/>
              </a:solidFill>
              <a:latin typeface="Alexandria Light"/>
              <a:ea typeface="Alexandria Light"/>
              <a:cs typeface="Alexandria Light"/>
              <a:sym typeface="Alexandria Light"/>
            </a:endParaRPr>
          </a:p>
          <a:p>
            <a:pPr marL="457200" lvl="0" indent="-317500" algn="l" rtl="0">
              <a:spcBef>
                <a:spcPts val="0"/>
              </a:spcBef>
              <a:spcAft>
                <a:spcPts val="0"/>
              </a:spcAft>
              <a:buClr>
                <a:schemeClr val="dk1"/>
              </a:buClr>
              <a:buSzPts val="1400"/>
              <a:buFont typeface="Alexandria Light"/>
              <a:buChar char="●"/>
            </a:pPr>
            <a:r>
              <a:rPr lang="en" u="sng">
                <a:solidFill>
                  <a:schemeClr val="hlink"/>
                </a:solidFill>
                <a:latin typeface="Alexandria Light"/>
                <a:ea typeface="Alexandria Light"/>
                <a:cs typeface="Alexandria Light"/>
                <a:sym typeface="Alexandria Light"/>
                <a:hlinkClick r:id="rId6"/>
              </a:rPr>
              <a:t>https://code.visualstudio.com/</a:t>
            </a:r>
            <a:r>
              <a:rPr lang="en">
                <a:solidFill>
                  <a:schemeClr val="dk1"/>
                </a:solidFill>
                <a:latin typeface="Alexandria Light"/>
                <a:ea typeface="Alexandria Light"/>
                <a:cs typeface="Alexandria Light"/>
                <a:sym typeface="Alexandria Light"/>
              </a:rPr>
              <a:t> </a:t>
            </a:r>
            <a:endParaRPr>
              <a:solidFill>
                <a:schemeClr val="dk1"/>
              </a:solidFill>
              <a:latin typeface="Alexandria Light"/>
              <a:ea typeface="Alexandria Light"/>
              <a:cs typeface="Alexandria Light"/>
              <a:sym typeface="Alexandria Light"/>
            </a:endParaRPr>
          </a:p>
        </p:txBody>
      </p:sp>
      <p:sp>
        <p:nvSpPr>
          <p:cNvPr id="317" name="Google Shape;317;p32"/>
          <p:cNvSpPr txBox="1"/>
          <p:nvPr/>
        </p:nvSpPr>
        <p:spPr>
          <a:xfrm>
            <a:off x="3337675" y="2989150"/>
            <a:ext cx="2468700" cy="45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Hepta Slab"/>
                <a:ea typeface="Hepta Slab"/>
                <a:cs typeface="Hepta Slab"/>
                <a:sym typeface="Hepta Slab"/>
              </a:rPr>
              <a:t>IDE</a:t>
            </a:r>
            <a:endParaRPr sz="1800" b="1">
              <a:solidFill>
                <a:schemeClr val="dk1"/>
              </a:solidFill>
              <a:latin typeface="Hepta Slab"/>
              <a:ea typeface="Hepta Slab"/>
              <a:cs typeface="Hepta Slab"/>
              <a:sym typeface="Hepta Slab"/>
            </a:endParaRPr>
          </a:p>
        </p:txBody>
      </p:sp>
      <p:sp>
        <p:nvSpPr>
          <p:cNvPr id="318" name="Google Shape;318;p32"/>
          <p:cNvSpPr txBox="1"/>
          <p:nvPr/>
        </p:nvSpPr>
        <p:spPr>
          <a:xfrm>
            <a:off x="5960250" y="3363250"/>
            <a:ext cx="3087000" cy="821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lexandria Light"/>
              <a:buChar char="❖"/>
            </a:pPr>
            <a:r>
              <a:rPr lang="en" u="sng" dirty="0">
                <a:solidFill>
                  <a:schemeClr val="hlink"/>
                </a:solidFill>
                <a:latin typeface="Alexandria Light"/>
                <a:ea typeface="Alexandria Light"/>
                <a:cs typeface="Alexandria Light"/>
                <a:sym typeface="Alexandria Light"/>
                <a:hlinkClick r:id="rId7"/>
              </a:rPr>
              <a:t>https://www.kaggle.com/</a:t>
            </a:r>
            <a:r>
              <a:rPr lang="en" dirty="0">
                <a:solidFill>
                  <a:schemeClr val="dk1"/>
                </a:solidFill>
                <a:latin typeface="Alexandria Light"/>
                <a:ea typeface="Alexandria Light"/>
                <a:cs typeface="Alexandria Light"/>
                <a:sym typeface="Alexandria Light"/>
              </a:rPr>
              <a:t> </a:t>
            </a:r>
            <a:endParaRPr dirty="0">
              <a:solidFill>
                <a:schemeClr val="dk1"/>
              </a:solidFill>
              <a:latin typeface="Alexandria Light"/>
              <a:ea typeface="Alexandria Light"/>
              <a:cs typeface="Alexandria Light"/>
              <a:sym typeface="Alexandria Light"/>
            </a:endParaRPr>
          </a:p>
          <a:p>
            <a:pPr marL="457200" lvl="0" indent="-317500" algn="l" rtl="0">
              <a:spcBef>
                <a:spcPts val="0"/>
              </a:spcBef>
              <a:spcAft>
                <a:spcPts val="0"/>
              </a:spcAft>
              <a:buSzPts val="1400"/>
              <a:buFont typeface="Alexandria Light"/>
              <a:buChar char="❖"/>
            </a:pPr>
            <a:r>
              <a:rPr lang="en" u="sng" dirty="0">
                <a:solidFill>
                  <a:schemeClr val="hlink"/>
                </a:solidFill>
                <a:latin typeface="Alexandria Light"/>
                <a:ea typeface="Alexandria Light"/>
                <a:cs typeface="Alexandria Light"/>
                <a:sym typeface="Alexandria Light"/>
                <a:hlinkClick r:id="rId8"/>
              </a:rPr>
              <a:t>https://datasetsearch.research.google.com/</a:t>
            </a:r>
            <a:r>
              <a:rPr lang="en" dirty="0">
                <a:solidFill>
                  <a:schemeClr val="dk1"/>
                </a:solidFill>
                <a:latin typeface="Alexandria Light"/>
                <a:ea typeface="Alexandria Light"/>
                <a:cs typeface="Alexandria Light"/>
                <a:sym typeface="Alexandria Light"/>
              </a:rPr>
              <a:t>   </a:t>
            </a:r>
            <a:endParaRPr dirty="0">
              <a:solidFill>
                <a:schemeClr val="dk1"/>
              </a:solidFill>
              <a:latin typeface="Alexandria Light"/>
              <a:ea typeface="Alexandria Light"/>
              <a:cs typeface="Alexandria Light"/>
              <a:sym typeface="Alexandria Light"/>
            </a:endParaRPr>
          </a:p>
        </p:txBody>
      </p:sp>
      <p:sp>
        <p:nvSpPr>
          <p:cNvPr id="319" name="Google Shape;319;p32"/>
          <p:cNvSpPr txBox="1"/>
          <p:nvPr/>
        </p:nvSpPr>
        <p:spPr>
          <a:xfrm>
            <a:off x="5960250" y="2989150"/>
            <a:ext cx="2468700" cy="4503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b="1">
                <a:solidFill>
                  <a:schemeClr val="dk1"/>
                </a:solidFill>
                <a:latin typeface="Hepta Slab"/>
                <a:ea typeface="Hepta Slab"/>
                <a:cs typeface="Hepta Slab"/>
                <a:sym typeface="Hepta Slab"/>
              </a:rPr>
              <a:t>Datasets</a:t>
            </a:r>
            <a:endParaRPr sz="1800" b="1">
              <a:solidFill>
                <a:schemeClr val="dk1"/>
              </a:solidFill>
              <a:latin typeface="Hepta Slab"/>
              <a:ea typeface="Hepta Slab"/>
              <a:cs typeface="Hepta Slab"/>
              <a:sym typeface="Hepta Slab"/>
            </a:endParaRPr>
          </a:p>
        </p:txBody>
      </p:sp>
      <p:sp>
        <p:nvSpPr>
          <p:cNvPr id="320" name="Google Shape;320;p32"/>
          <p:cNvSpPr txBox="1"/>
          <p:nvPr/>
        </p:nvSpPr>
        <p:spPr>
          <a:xfrm>
            <a:off x="715100" y="2578450"/>
            <a:ext cx="1234200" cy="25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chemeClr val="dk1"/>
                </a:solidFill>
                <a:latin typeface="Alexandria"/>
                <a:ea typeface="Alexandria"/>
                <a:cs typeface="Alexandria"/>
                <a:sym typeface="Alexandria"/>
              </a:rPr>
              <a:t>0%</a:t>
            </a:r>
            <a:endParaRPr sz="800" b="1">
              <a:solidFill>
                <a:schemeClr val="dk1"/>
              </a:solidFill>
              <a:latin typeface="Alexandria"/>
              <a:ea typeface="Alexandria"/>
              <a:cs typeface="Alexandria"/>
              <a:sym typeface="Alexandria"/>
            </a:endParaRPr>
          </a:p>
        </p:txBody>
      </p:sp>
      <p:sp>
        <p:nvSpPr>
          <p:cNvPr id="321" name="Google Shape;321;p32"/>
          <p:cNvSpPr txBox="1"/>
          <p:nvPr/>
        </p:nvSpPr>
        <p:spPr>
          <a:xfrm>
            <a:off x="1949450" y="2578450"/>
            <a:ext cx="1234200" cy="258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b="1">
                <a:solidFill>
                  <a:schemeClr val="dk1"/>
                </a:solidFill>
                <a:latin typeface="Alexandria"/>
                <a:ea typeface="Alexandria"/>
                <a:cs typeface="Alexandria"/>
                <a:sym typeface="Alexandria"/>
              </a:rPr>
              <a:t>100%</a:t>
            </a:r>
            <a:endParaRPr sz="800" b="1">
              <a:solidFill>
                <a:schemeClr val="dk1"/>
              </a:solidFill>
              <a:latin typeface="Alexandria"/>
              <a:ea typeface="Alexandria"/>
              <a:cs typeface="Alexandria"/>
              <a:sym typeface="Alexandria"/>
            </a:endParaRPr>
          </a:p>
        </p:txBody>
      </p:sp>
      <p:sp>
        <p:nvSpPr>
          <p:cNvPr id="322" name="Google Shape;322;p32"/>
          <p:cNvSpPr txBox="1"/>
          <p:nvPr/>
        </p:nvSpPr>
        <p:spPr>
          <a:xfrm>
            <a:off x="3337750" y="2578450"/>
            <a:ext cx="1234200" cy="25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chemeClr val="dk1"/>
                </a:solidFill>
                <a:latin typeface="Alexandria"/>
                <a:ea typeface="Alexandria"/>
                <a:cs typeface="Alexandria"/>
                <a:sym typeface="Alexandria"/>
              </a:rPr>
              <a:t>0%</a:t>
            </a:r>
            <a:endParaRPr sz="800" b="1">
              <a:solidFill>
                <a:schemeClr val="dk1"/>
              </a:solidFill>
              <a:latin typeface="Alexandria"/>
              <a:ea typeface="Alexandria"/>
              <a:cs typeface="Alexandria"/>
              <a:sym typeface="Alexandria"/>
            </a:endParaRPr>
          </a:p>
        </p:txBody>
      </p:sp>
      <p:sp>
        <p:nvSpPr>
          <p:cNvPr id="323" name="Google Shape;323;p32"/>
          <p:cNvSpPr txBox="1"/>
          <p:nvPr/>
        </p:nvSpPr>
        <p:spPr>
          <a:xfrm>
            <a:off x="4572100" y="2578450"/>
            <a:ext cx="1234200" cy="258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b="1">
                <a:solidFill>
                  <a:schemeClr val="dk1"/>
                </a:solidFill>
                <a:latin typeface="Alexandria"/>
                <a:ea typeface="Alexandria"/>
                <a:cs typeface="Alexandria"/>
                <a:sym typeface="Alexandria"/>
              </a:rPr>
              <a:t>100%</a:t>
            </a:r>
            <a:endParaRPr sz="800" b="1">
              <a:solidFill>
                <a:schemeClr val="dk1"/>
              </a:solidFill>
              <a:latin typeface="Alexandria"/>
              <a:ea typeface="Alexandria"/>
              <a:cs typeface="Alexandria"/>
              <a:sym typeface="Alexandria"/>
            </a:endParaRPr>
          </a:p>
        </p:txBody>
      </p:sp>
      <p:sp>
        <p:nvSpPr>
          <p:cNvPr id="324" name="Google Shape;324;p32"/>
          <p:cNvSpPr txBox="1"/>
          <p:nvPr/>
        </p:nvSpPr>
        <p:spPr>
          <a:xfrm>
            <a:off x="5960250" y="2578450"/>
            <a:ext cx="1234200" cy="25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b="1">
                <a:solidFill>
                  <a:schemeClr val="dk1"/>
                </a:solidFill>
                <a:latin typeface="Alexandria"/>
                <a:ea typeface="Alexandria"/>
                <a:cs typeface="Alexandria"/>
                <a:sym typeface="Alexandria"/>
              </a:rPr>
              <a:t>0%</a:t>
            </a:r>
            <a:endParaRPr sz="800" b="1">
              <a:solidFill>
                <a:schemeClr val="dk1"/>
              </a:solidFill>
              <a:latin typeface="Alexandria"/>
              <a:ea typeface="Alexandria"/>
              <a:cs typeface="Alexandria"/>
              <a:sym typeface="Alexandria"/>
            </a:endParaRPr>
          </a:p>
        </p:txBody>
      </p:sp>
      <p:sp>
        <p:nvSpPr>
          <p:cNvPr id="325" name="Google Shape;325;p32"/>
          <p:cNvSpPr txBox="1"/>
          <p:nvPr/>
        </p:nvSpPr>
        <p:spPr>
          <a:xfrm>
            <a:off x="7194600" y="2578450"/>
            <a:ext cx="1234200" cy="258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b="1">
                <a:solidFill>
                  <a:schemeClr val="dk1"/>
                </a:solidFill>
                <a:latin typeface="Alexandria"/>
                <a:ea typeface="Alexandria"/>
                <a:cs typeface="Alexandria"/>
                <a:sym typeface="Alexandria"/>
              </a:rPr>
              <a:t>100%</a:t>
            </a:r>
            <a:endParaRPr sz="800" b="1">
              <a:solidFill>
                <a:schemeClr val="dk1"/>
              </a:solidFill>
              <a:latin typeface="Alexandria"/>
              <a:ea typeface="Alexandria"/>
              <a:cs typeface="Alexandria"/>
              <a:sym typeface="Alexand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3"/>
          <p:cNvSpPr txBox="1">
            <a:spLocks noGrp="1"/>
          </p:cNvSpPr>
          <p:nvPr>
            <p:ph type="subTitle" idx="2"/>
          </p:nvPr>
        </p:nvSpPr>
        <p:spPr>
          <a:xfrm>
            <a:off x="4572050" y="3788750"/>
            <a:ext cx="3856800" cy="808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Privacy Concerns</a:t>
            </a:r>
            <a:endParaRPr sz="1500"/>
          </a:p>
          <a:p>
            <a:pPr marL="457200" lvl="0" indent="-323850" algn="l" rtl="0">
              <a:spcBef>
                <a:spcPts val="0"/>
              </a:spcBef>
              <a:spcAft>
                <a:spcPts val="0"/>
              </a:spcAft>
              <a:buSzPts val="1500"/>
              <a:buChar char="➢"/>
            </a:pPr>
            <a:r>
              <a:rPr lang="en" sz="1500"/>
              <a:t>Freedom of Expression</a:t>
            </a:r>
            <a:endParaRPr sz="1500"/>
          </a:p>
          <a:p>
            <a:pPr marL="457200" lvl="0" indent="-323850" algn="l" rtl="0">
              <a:spcBef>
                <a:spcPts val="0"/>
              </a:spcBef>
              <a:spcAft>
                <a:spcPts val="0"/>
              </a:spcAft>
              <a:buSzPts val="1500"/>
              <a:buChar char="➢"/>
            </a:pPr>
            <a:r>
              <a:rPr lang="en" sz="1500"/>
              <a:t>Transparency and Accountability</a:t>
            </a:r>
            <a:endParaRPr sz="1500"/>
          </a:p>
        </p:txBody>
      </p:sp>
      <p:sp>
        <p:nvSpPr>
          <p:cNvPr id="331" name="Google Shape;331;p33"/>
          <p:cNvSpPr txBox="1">
            <a:spLocks noGrp="1"/>
          </p:cNvSpPr>
          <p:nvPr>
            <p:ph type="subTitle" idx="1"/>
          </p:nvPr>
        </p:nvSpPr>
        <p:spPr>
          <a:xfrm>
            <a:off x="4572050" y="1577910"/>
            <a:ext cx="3856800" cy="13032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sz="1500" dirty="0"/>
              <a:t>Logistic Regression  </a:t>
            </a:r>
            <a:endParaRPr sz="1500" dirty="0"/>
          </a:p>
          <a:p>
            <a:pPr marL="457200" lvl="0" indent="-323850" algn="l" rtl="0">
              <a:spcBef>
                <a:spcPts val="0"/>
              </a:spcBef>
              <a:spcAft>
                <a:spcPts val="0"/>
              </a:spcAft>
              <a:buSzPts val="1500"/>
              <a:buChar char="●"/>
            </a:pPr>
            <a:r>
              <a:rPr lang="en" sz="1500" dirty="0"/>
              <a:t>Feature Engineering</a:t>
            </a:r>
            <a:endParaRPr sz="1500" dirty="0"/>
          </a:p>
          <a:p>
            <a:pPr marL="457200" lvl="0" indent="-323850" algn="l" rtl="0">
              <a:spcBef>
                <a:spcPts val="0"/>
              </a:spcBef>
              <a:spcAft>
                <a:spcPts val="0"/>
              </a:spcAft>
              <a:buSzPts val="1500"/>
              <a:buChar char="●"/>
            </a:pPr>
            <a:r>
              <a:rPr lang="en" sz="1500" dirty="0"/>
              <a:t>Random Forest</a:t>
            </a:r>
            <a:endParaRPr sz="1500" dirty="0"/>
          </a:p>
        </p:txBody>
      </p:sp>
      <p:sp>
        <p:nvSpPr>
          <p:cNvPr id="332" name="Google Shape;332;p33"/>
          <p:cNvSpPr txBox="1">
            <a:spLocks noGrp="1"/>
          </p:cNvSpPr>
          <p:nvPr>
            <p:ph type="subTitle" idx="3"/>
          </p:nvPr>
        </p:nvSpPr>
        <p:spPr>
          <a:xfrm>
            <a:off x="4572050" y="974700"/>
            <a:ext cx="3856800" cy="72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Models</a:t>
            </a:r>
            <a:endParaRPr/>
          </a:p>
        </p:txBody>
      </p:sp>
      <p:sp>
        <p:nvSpPr>
          <p:cNvPr id="333" name="Google Shape;333;p33"/>
          <p:cNvSpPr txBox="1">
            <a:spLocks noGrp="1"/>
          </p:cNvSpPr>
          <p:nvPr>
            <p:ph type="subTitle" idx="4"/>
          </p:nvPr>
        </p:nvSpPr>
        <p:spPr>
          <a:xfrm>
            <a:off x="4572050" y="3414650"/>
            <a:ext cx="3856800" cy="4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Ethical Considerations</a:t>
            </a:r>
            <a:endParaRPr/>
          </a:p>
        </p:txBody>
      </p:sp>
      <p:sp>
        <p:nvSpPr>
          <p:cNvPr id="334" name="Google Shape;334;p33"/>
          <p:cNvSpPr txBox="1">
            <a:spLocks noGrp="1"/>
          </p:cNvSpPr>
          <p:nvPr>
            <p:ph type="subTitle" idx="5"/>
          </p:nvPr>
        </p:nvSpPr>
        <p:spPr>
          <a:xfrm>
            <a:off x="715150" y="1577910"/>
            <a:ext cx="3993600" cy="13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t>Fake news refers to intentionally fabricated or misleading information presented as factual news, often with the aim of deceiving or misleading the audience for various purposes, including disinformation and manipulation.</a:t>
            </a:r>
            <a:endParaRPr sz="1500"/>
          </a:p>
        </p:txBody>
      </p:sp>
      <p:sp>
        <p:nvSpPr>
          <p:cNvPr id="335" name="Google Shape;335;p33"/>
          <p:cNvSpPr txBox="1">
            <a:spLocks noGrp="1"/>
          </p:cNvSpPr>
          <p:nvPr>
            <p:ph type="subTitle" idx="6"/>
          </p:nvPr>
        </p:nvSpPr>
        <p:spPr>
          <a:xfrm>
            <a:off x="715150" y="3788750"/>
            <a:ext cx="3856800" cy="808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Data Quality and Reliability</a:t>
            </a:r>
            <a:endParaRPr sz="1500"/>
          </a:p>
          <a:p>
            <a:pPr marL="457200" lvl="0" indent="-323850" algn="l" rtl="0">
              <a:spcBef>
                <a:spcPts val="0"/>
              </a:spcBef>
              <a:spcAft>
                <a:spcPts val="0"/>
              </a:spcAft>
              <a:buSzPts val="1500"/>
              <a:buChar char="❏"/>
            </a:pPr>
            <a:r>
              <a:rPr lang="en" sz="1500"/>
              <a:t>Imbalanced Datasets</a:t>
            </a:r>
            <a:endParaRPr sz="1500"/>
          </a:p>
          <a:p>
            <a:pPr marL="457200" lvl="0" indent="-323850" algn="l" rtl="0">
              <a:spcBef>
                <a:spcPts val="0"/>
              </a:spcBef>
              <a:spcAft>
                <a:spcPts val="0"/>
              </a:spcAft>
              <a:buSzPts val="1500"/>
              <a:buChar char="❏"/>
            </a:pPr>
            <a:r>
              <a:rPr lang="en" sz="1500"/>
              <a:t>Evolving Tactics of Misinformation</a:t>
            </a:r>
            <a:endParaRPr sz="1500"/>
          </a:p>
        </p:txBody>
      </p:sp>
      <p:sp>
        <p:nvSpPr>
          <p:cNvPr id="336" name="Google Shape;336;p33"/>
          <p:cNvSpPr txBox="1">
            <a:spLocks noGrp="1"/>
          </p:cNvSpPr>
          <p:nvPr>
            <p:ph type="subTitle" idx="7"/>
          </p:nvPr>
        </p:nvSpPr>
        <p:spPr>
          <a:xfrm>
            <a:off x="715100" y="909925"/>
            <a:ext cx="3856800" cy="72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is Fake News?</a:t>
            </a:r>
            <a:endParaRPr/>
          </a:p>
        </p:txBody>
      </p:sp>
      <p:sp>
        <p:nvSpPr>
          <p:cNvPr id="337" name="Google Shape;337;p33"/>
          <p:cNvSpPr txBox="1">
            <a:spLocks noGrp="1"/>
          </p:cNvSpPr>
          <p:nvPr>
            <p:ph type="subTitle" idx="8"/>
          </p:nvPr>
        </p:nvSpPr>
        <p:spPr>
          <a:xfrm>
            <a:off x="715150" y="3414650"/>
            <a:ext cx="3856800" cy="4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Common Challenges</a:t>
            </a:r>
            <a:endParaRPr/>
          </a:p>
        </p:txBody>
      </p:sp>
      <p:sp>
        <p:nvSpPr>
          <p:cNvPr id="338" name="Google Shape;338;p33"/>
          <p:cNvSpPr txBox="1">
            <a:spLocks noGrp="1"/>
          </p:cNvSpPr>
          <p:nvPr>
            <p:ph type="title"/>
          </p:nvPr>
        </p:nvSpPr>
        <p:spPr>
          <a:xfrm>
            <a:off x="148025" y="275975"/>
            <a:ext cx="8936400" cy="56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Fake News Detection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4"/>
          <p:cNvSpPr txBox="1">
            <a:spLocks noGrp="1"/>
          </p:cNvSpPr>
          <p:nvPr>
            <p:ph type="title"/>
          </p:nvPr>
        </p:nvSpPr>
        <p:spPr>
          <a:xfrm>
            <a:off x="86050" y="69000"/>
            <a:ext cx="8979900" cy="567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Feature Engineering for Detecting Fake News</a:t>
            </a:r>
            <a:endParaRPr/>
          </a:p>
        </p:txBody>
      </p:sp>
      <p:sp>
        <p:nvSpPr>
          <p:cNvPr id="344" name="Google Shape;344;p34"/>
          <p:cNvSpPr txBox="1">
            <a:spLocks noGrp="1"/>
          </p:cNvSpPr>
          <p:nvPr>
            <p:ph type="body" idx="4294967295"/>
          </p:nvPr>
        </p:nvSpPr>
        <p:spPr>
          <a:xfrm>
            <a:off x="0" y="508800"/>
            <a:ext cx="7026300" cy="4634700"/>
          </a:xfrm>
          <a:prstGeom prst="rect">
            <a:avLst/>
          </a:prstGeom>
          <a:ln>
            <a:noFill/>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lexandria"/>
              <a:buChar char="●"/>
            </a:pPr>
            <a:r>
              <a:rPr lang="en" sz="1200" b="1">
                <a:latin typeface="Alexandria"/>
                <a:ea typeface="Alexandria"/>
                <a:cs typeface="Alexandria"/>
                <a:sym typeface="Alexandria"/>
              </a:rPr>
              <a:t>Step 1: Data Preparation</a:t>
            </a:r>
            <a:endParaRPr sz="1200" b="1">
              <a:latin typeface="Alexandria"/>
              <a:ea typeface="Alexandria"/>
              <a:cs typeface="Alexandria"/>
              <a:sym typeface="Alexandria"/>
            </a:endParaRPr>
          </a:p>
          <a:p>
            <a:pPr marL="457200" lvl="0" indent="0" algn="l" rtl="0">
              <a:spcBef>
                <a:spcPts val="0"/>
              </a:spcBef>
              <a:spcAft>
                <a:spcPts val="0"/>
              </a:spcAft>
              <a:buNone/>
            </a:pPr>
            <a:r>
              <a:rPr lang="en" sz="1200"/>
              <a:t>Collect a dataset with relevant columns, including Title, Source, and a label indicating whether the news is real (1) or fake (0).</a:t>
            </a:r>
            <a:endParaRPr sz="1200"/>
          </a:p>
          <a:p>
            <a:pPr marL="457200" lvl="0" indent="-304800" algn="l" rtl="0">
              <a:spcBef>
                <a:spcPts val="0"/>
              </a:spcBef>
              <a:spcAft>
                <a:spcPts val="0"/>
              </a:spcAft>
              <a:buSzPts val="1200"/>
              <a:buFont typeface="Alexandria"/>
              <a:buChar char="●"/>
            </a:pPr>
            <a:r>
              <a:rPr lang="en" sz="1200" b="1">
                <a:latin typeface="Alexandria"/>
                <a:ea typeface="Alexandria"/>
                <a:cs typeface="Alexandria"/>
                <a:sym typeface="Alexandria"/>
              </a:rPr>
              <a:t>Step 2: Define Features</a:t>
            </a:r>
            <a:endParaRPr sz="1200" b="1">
              <a:latin typeface="Alexandria"/>
              <a:ea typeface="Alexandria"/>
              <a:cs typeface="Alexandria"/>
              <a:sym typeface="Alexandria"/>
            </a:endParaRPr>
          </a:p>
          <a:p>
            <a:pPr marL="457200" lvl="0" indent="0" algn="l" rtl="0">
              <a:spcBef>
                <a:spcPts val="0"/>
              </a:spcBef>
              <a:spcAft>
                <a:spcPts val="0"/>
              </a:spcAft>
              <a:buNone/>
            </a:pPr>
            <a:r>
              <a:rPr lang="en" sz="1200"/>
              <a:t>Identify the key features for our prediction model. In this example, we focus on two main features:</a:t>
            </a:r>
            <a:endParaRPr sz="1200"/>
          </a:p>
          <a:p>
            <a:pPr marL="457200" lvl="0" indent="0" algn="l" rtl="0">
              <a:spcBef>
                <a:spcPts val="0"/>
              </a:spcBef>
              <a:spcAft>
                <a:spcPts val="0"/>
              </a:spcAft>
              <a:buNone/>
            </a:pPr>
            <a:r>
              <a:rPr lang="en" sz="1200"/>
              <a:t>Feature 1: Word Frequency Analysis with Fake News Keywords (presence of specific words frequently used in fake news).</a:t>
            </a:r>
            <a:endParaRPr sz="1200"/>
          </a:p>
          <a:p>
            <a:pPr marL="457200" lvl="0" indent="0" algn="l" rtl="0">
              <a:spcBef>
                <a:spcPts val="0"/>
              </a:spcBef>
              <a:spcAft>
                <a:spcPts val="0"/>
              </a:spcAft>
              <a:buNone/>
            </a:pPr>
            <a:r>
              <a:rPr lang="en" sz="1200"/>
              <a:t>Feature 2: Source Credibility (probability of a source publishing real or fake news based on historical data).</a:t>
            </a:r>
            <a:endParaRPr sz="1200"/>
          </a:p>
          <a:p>
            <a:pPr marL="457200" lvl="0" indent="-304800" algn="l" rtl="0">
              <a:spcBef>
                <a:spcPts val="0"/>
              </a:spcBef>
              <a:spcAft>
                <a:spcPts val="0"/>
              </a:spcAft>
              <a:buSzPts val="1200"/>
              <a:buFont typeface="Alexandria"/>
              <a:buChar char="●"/>
            </a:pPr>
            <a:r>
              <a:rPr lang="en" sz="1200" b="1">
                <a:latin typeface="Alexandria"/>
                <a:ea typeface="Alexandria"/>
                <a:cs typeface="Alexandria"/>
                <a:sym typeface="Alexandria"/>
              </a:rPr>
              <a:t>Step 3: Calculate Features</a:t>
            </a:r>
            <a:endParaRPr sz="1200" b="1">
              <a:latin typeface="Alexandria"/>
              <a:ea typeface="Alexandria"/>
              <a:cs typeface="Alexandria"/>
              <a:sym typeface="Alexandria"/>
            </a:endParaRPr>
          </a:p>
          <a:p>
            <a:pPr marL="457200" lvl="0" indent="0" algn="l" rtl="0">
              <a:spcBef>
                <a:spcPts val="0"/>
              </a:spcBef>
              <a:spcAft>
                <a:spcPts val="0"/>
              </a:spcAft>
              <a:buNone/>
            </a:pPr>
            <a:r>
              <a:rPr lang="en" sz="1200"/>
              <a:t>For a given news article, analyze the title to determine if it contains any of the predefined fake news keywords (Feature 1) and check the source's historical data to calculate its credibility (Feature 2).</a:t>
            </a:r>
            <a:endParaRPr sz="1200"/>
          </a:p>
          <a:p>
            <a:pPr marL="457200" lvl="0" indent="-304800" algn="l" rtl="0">
              <a:spcBef>
                <a:spcPts val="0"/>
              </a:spcBef>
              <a:spcAft>
                <a:spcPts val="0"/>
              </a:spcAft>
              <a:buSzPts val="1200"/>
              <a:buFont typeface="Alexandria"/>
              <a:buChar char="●"/>
            </a:pPr>
            <a:r>
              <a:rPr lang="en" sz="1200" b="1">
                <a:latin typeface="Alexandria"/>
                <a:ea typeface="Alexandria"/>
                <a:cs typeface="Alexandria"/>
                <a:sym typeface="Alexandria"/>
              </a:rPr>
              <a:t>Step 4: Weighted Feature Calculation</a:t>
            </a:r>
            <a:endParaRPr sz="1200" b="1">
              <a:latin typeface="Alexandria"/>
              <a:ea typeface="Alexandria"/>
              <a:cs typeface="Alexandria"/>
              <a:sym typeface="Alexandria"/>
            </a:endParaRPr>
          </a:p>
          <a:p>
            <a:pPr marL="457200" lvl="0" indent="0" algn="l" rtl="0">
              <a:spcBef>
                <a:spcPts val="0"/>
              </a:spcBef>
              <a:spcAft>
                <a:spcPts val="0"/>
              </a:spcAft>
              <a:buNone/>
            </a:pPr>
            <a:r>
              <a:rPr lang="en" sz="1200"/>
              <a:t>Assign weight ratios to your features based on their relative importance. In this example, we used 0.7 for Feature 1 and 0.3 for Feature 2. Calculate the weighted sum of the features.</a:t>
            </a:r>
            <a:endParaRPr sz="1200"/>
          </a:p>
          <a:p>
            <a:pPr marL="457200" lvl="0" indent="-304800" algn="l" rtl="0">
              <a:spcBef>
                <a:spcPts val="0"/>
              </a:spcBef>
              <a:spcAft>
                <a:spcPts val="0"/>
              </a:spcAft>
              <a:buSzPts val="1200"/>
              <a:buFont typeface="Alexandria"/>
              <a:buChar char="●"/>
            </a:pPr>
            <a:r>
              <a:rPr lang="en" sz="1200" b="1">
                <a:latin typeface="Alexandria"/>
                <a:ea typeface="Alexandria"/>
                <a:cs typeface="Alexandria"/>
                <a:sym typeface="Alexandria"/>
              </a:rPr>
              <a:t>Step 5: Prediction</a:t>
            </a:r>
            <a:endParaRPr sz="1200" b="1">
              <a:latin typeface="Alexandria"/>
              <a:ea typeface="Alexandria"/>
              <a:cs typeface="Alexandria"/>
              <a:sym typeface="Alexandria"/>
            </a:endParaRPr>
          </a:p>
          <a:p>
            <a:pPr marL="457200" lvl="0" indent="0" algn="l" rtl="0">
              <a:spcBef>
                <a:spcPts val="0"/>
              </a:spcBef>
              <a:spcAft>
                <a:spcPts val="0"/>
              </a:spcAft>
              <a:buNone/>
            </a:pPr>
            <a:r>
              <a:rPr lang="en" sz="1200"/>
              <a:t>If the weighted sum of the features exceeds a predefined threshold (e.g., 0.5), classify the news article as "real" (1); otherwise, classify it as "fake" (0). Adjust the threshold and feature weights as needed based on the specific problem and dataset.</a:t>
            </a:r>
            <a:endParaRPr sz="1200"/>
          </a:p>
          <a:p>
            <a:pPr marL="0" lvl="0" indent="0" algn="l" rtl="0">
              <a:spcBef>
                <a:spcPts val="0"/>
              </a:spcBef>
              <a:spcAft>
                <a:spcPts val="0"/>
              </a:spcAft>
              <a:buNone/>
            </a:pPr>
            <a:endParaRPr sz="1000"/>
          </a:p>
        </p:txBody>
      </p:sp>
      <p:cxnSp>
        <p:nvCxnSpPr>
          <p:cNvPr id="345" name="Google Shape;345;p34"/>
          <p:cNvCxnSpPr/>
          <p:nvPr/>
        </p:nvCxnSpPr>
        <p:spPr>
          <a:xfrm>
            <a:off x="6780902" y="3987150"/>
            <a:ext cx="2202000" cy="0"/>
          </a:xfrm>
          <a:prstGeom prst="straightConnector1">
            <a:avLst/>
          </a:prstGeom>
          <a:noFill/>
          <a:ln w="19050" cap="flat" cmpd="sng">
            <a:solidFill>
              <a:srgbClr val="282B62"/>
            </a:solidFill>
            <a:prstDash val="solid"/>
            <a:round/>
            <a:headEnd type="none" w="med" len="med"/>
            <a:tailEnd type="none" w="med" len="med"/>
          </a:ln>
        </p:spPr>
      </p:cxnSp>
      <p:grpSp>
        <p:nvGrpSpPr>
          <p:cNvPr id="346" name="Google Shape;346;p34"/>
          <p:cNvGrpSpPr/>
          <p:nvPr/>
        </p:nvGrpSpPr>
        <p:grpSpPr>
          <a:xfrm>
            <a:off x="7202728" y="697674"/>
            <a:ext cx="1357964" cy="3289050"/>
            <a:chOff x="3881907" y="1898188"/>
            <a:chExt cx="1380185" cy="2710160"/>
          </a:xfrm>
        </p:grpSpPr>
        <p:sp>
          <p:nvSpPr>
            <p:cNvPr id="347" name="Google Shape;347;p34"/>
            <p:cNvSpPr/>
            <p:nvPr/>
          </p:nvSpPr>
          <p:spPr>
            <a:xfrm>
              <a:off x="3885610" y="1901890"/>
              <a:ext cx="1372733" cy="2702755"/>
            </a:xfrm>
            <a:custGeom>
              <a:avLst/>
              <a:gdLst/>
              <a:ahLst/>
              <a:cxnLst/>
              <a:rect l="l" t="t" r="r" b="b"/>
              <a:pathLst>
                <a:path w="87869" h="173004" extrusionOk="0">
                  <a:moveTo>
                    <a:pt x="84776" y="15220"/>
                  </a:moveTo>
                  <a:lnTo>
                    <a:pt x="84776" y="152902"/>
                  </a:lnTo>
                  <a:lnTo>
                    <a:pt x="3095" y="152902"/>
                  </a:lnTo>
                  <a:lnTo>
                    <a:pt x="3095" y="15220"/>
                  </a:lnTo>
                  <a:close/>
                  <a:moveTo>
                    <a:pt x="9162" y="0"/>
                  </a:moveTo>
                  <a:cubicBezTo>
                    <a:pt x="4111" y="0"/>
                    <a:pt x="0" y="4111"/>
                    <a:pt x="0" y="9163"/>
                  </a:cubicBezTo>
                  <a:lnTo>
                    <a:pt x="0" y="163841"/>
                  </a:lnTo>
                  <a:cubicBezTo>
                    <a:pt x="0" y="168895"/>
                    <a:pt x="4111" y="173003"/>
                    <a:pt x="9162" y="173003"/>
                  </a:cubicBezTo>
                  <a:lnTo>
                    <a:pt x="78706" y="173003"/>
                  </a:lnTo>
                  <a:cubicBezTo>
                    <a:pt x="83760" y="173003"/>
                    <a:pt x="87868" y="168895"/>
                    <a:pt x="87868" y="163841"/>
                  </a:cubicBezTo>
                  <a:lnTo>
                    <a:pt x="87868" y="9163"/>
                  </a:lnTo>
                  <a:cubicBezTo>
                    <a:pt x="87868" y="4111"/>
                    <a:pt x="83758" y="0"/>
                    <a:pt x="787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a:off x="3881907" y="1898188"/>
              <a:ext cx="1380185" cy="2710160"/>
            </a:xfrm>
            <a:custGeom>
              <a:avLst/>
              <a:gdLst/>
              <a:ahLst/>
              <a:cxnLst/>
              <a:rect l="l" t="t" r="r" b="b"/>
              <a:pathLst>
                <a:path w="88346" h="173478" extrusionOk="0">
                  <a:moveTo>
                    <a:pt x="78943" y="475"/>
                  </a:moveTo>
                  <a:cubicBezTo>
                    <a:pt x="83866" y="475"/>
                    <a:pt x="87871" y="4480"/>
                    <a:pt x="87871" y="9400"/>
                  </a:cubicBezTo>
                  <a:lnTo>
                    <a:pt x="87871" y="164078"/>
                  </a:lnTo>
                  <a:cubicBezTo>
                    <a:pt x="87871" y="169001"/>
                    <a:pt x="83866" y="173006"/>
                    <a:pt x="78943" y="173006"/>
                  </a:cubicBezTo>
                  <a:lnTo>
                    <a:pt x="9399" y="173006"/>
                  </a:lnTo>
                  <a:cubicBezTo>
                    <a:pt x="4479" y="173006"/>
                    <a:pt x="474" y="169001"/>
                    <a:pt x="474" y="164078"/>
                  </a:cubicBezTo>
                  <a:lnTo>
                    <a:pt x="474" y="9402"/>
                  </a:lnTo>
                  <a:cubicBezTo>
                    <a:pt x="474" y="4480"/>
                    <a:pt x="4479" y="475"/>
                    <a:pt x="9399" y="475"/>
                  </a:cubicBezTo>
                  <a:close/>
                  <a:moveTo>
                    <a:pt x="9399" y="0"/>
                  </a:moveTo>
                  <a:cubicBezTo>
                    <a:pt x="4218" y="0"/>
                    <a:pt x="0" y="4219"/>
                    <a:pt x="0" y="9400"/>
                  </a:cubicBezTo>
                  <a:lnTo>
                    <a:pt x="0" y="164078"/>
                  </a:lnTo>
                  <a:cubicBezTo>
                    <a:pt x="0" y="169262"/>
                    <a:pt x="4216" y="173478"/>
                    <a:pt x="9399" y="173478"/>
                  </a:cubicBezTo>
                  <a:lnTo>
                    <a:pt x="78943" y="173478"/>
                  </a:lnTo>
                  <a:cubicBezTo>
                    <a:pt x="84127" y="173478"/>
                    <a:pt x="88345" y="169262"/>
                    <a:pt x="88345" y="164078"/>
                  </a:cubicBezTo>
                  <a:lnTo>
                    <a:pt x="88345" y="9400"/>
                  </a:lnTo>
                  <a:cubicBezTo>
                    <a:pt x="88345" y="4219"/>
                    <a:pt x="84127" y="0"/>
                    <a:pt x="789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a:off x="4482780" y="4358435"/>
              <a:ext cx="178393" cy="178409"/>
            </a:xfrm>
            <a:custGeom>
              <a:avLst/>
              <a:gdLst/>
              <a:ahLst/>
              <a:cxnLst/>
              <a:rect l="l" t="t" r="r" b="b"/>
              <a:pathLst>
                <a:path w="11419" h="11420" extrusionOk="0">
                  <a:moveTo>
                    <a:pt x="5711" y="1"/>
                  </a:moveTo>
                  <a:cubicBezTo>
                    <a:pt x="2556" y="1"/>
                    <a:pt x="0" y="2556"/>
                    <a:pt x="0" y="5709"/>
                  </a:cubicBezTo>
                  <a:cubicBezTo>
                    <a:pt x="0" y="8863"/>
                    <a:pt x="2556" y="11419"/>
                    <a:pt x="5711" y="11419"/>
                  </a:cubicBezTo>
                  <a:cubicBezTo>
                    <a:pt x="8863" y="11419"/>
                    <a:pt x="11419" y="8863"/>
                    <a:pt x="11419" y="5709"/>
                  </a:cubicBezTo>
                  <a:cubicBezTo>
                    <a:pt x="11419" y="2556"/>
                    <a:pt x="8863" y="1"/>
                    <a:pt x="5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a:off x="4373719" y="2005655"/>
              <a:ext cx="310700" cy="30261"/>
            </a:xfrm>
            <a:custGeom>
              <a:avLst/>
              <a:gdLst/>
              <a:ahLst/>
              <a:cxnLst/>
              <a:rect l="l" t="t" r="r" b="b"/>
              <a:pathLst>
                <a:path w="19888" h="1937" extrusionOk="0">
                  <a:moveTo>
                    <a:pt x="969" y="1"/>
                  </a:moveTo>
                  <a:cubicBezTo>
                    <a:pt x="435" y="1"/>
                    <a:pt x="1" y="434"/>
                    <a:pt x="1" y="968"/>
                  </a:cubicBezTo>
                  <a:cubicBezTo>
                    <a:pt x="1" y="1503"/>
                    <a:pt x="435" y="1936"/>
                    <a:pt x="969" y="1936"/>
                  </a:cubicBezTo>
                  <a:lnTo>
                    <a:pt x="18919" y="1936"/>
                  </a:lnTo>
                  <a:cubicBezTo>
                    <a:pt x="19454" y="1936"/>
                    <a:pt x="19887" y="1503"/>
                    <a:pt x="19887" y="968"/>
                  </a:cubicBezTo>
                  <a:cubicBezTo>
                    <a:pt x="19887" y="434"/>
                    <a:pt x="19454" y="1"/>
                    <a:pt x="189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a:off x="4740004" y="2005655"/>
              <a:ext cx="30214" cy="30261"/>
            </a:xfrm>
            <a:custGeom>
              <a:avLst/>
              <a:gdLst/>
              <a:ahLst/>
              <a:cxnLst/>
              <a:rect l="l" t="t" r="r" b="b"/>
              <a:pathLst>
                <a:path w="1934" h="1937" extrusionOk="0">
                  <a:moveTo>
                    <a:pt x="968" y="1"/>
                  </a:moveTo>
                  <a:cubicBezTo>
                    <a:pt x="434" y="1"/>
                    <a:pt x="1" y="434"/>
                    <a:pt x="1" y="968"/>
                  </a:cubicBezTo>
                  <a:cubicBezTo>
                    <a:pt x="1" y="1503"/>
                    <a:pt x="434" y="1936"/>
                    <a:pt x="968" y="1936"/>
                  </a:cubicBezTo>
                  <a:cubicBezTo>
                    <a:pt x="1502" y="1936"/>
                    <a:pt x="1934" y="1503"/>
                    <a:pt x="1934" y="968"/>
                  </a:cubicBezTo>
                  <a:cubicBezTo>
                    <a:pt x="1934" y="434"/>
                    <a:pt x="1502" y="1"/>
                    <a:pt x="9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a:off x="4370064" y="2001952"/>
              <a:ext cx="318058" cy="37619"/>
            </a:xfrm>
            <a:custGeom>
              <a:avLst/>
              <a:gdLst/>
              <a:ahLst/>
              <a:cxnLst/>
              <a:rect l="l" t="t" r="r" b="b"/>
              <a:pathLst>
                <a:path w="20359" h="2408" extrusionOk="0">
                  <a:moveTo>
                    <a:pt x="19153" y="475"/>
                  </a:moveTo>
                  <a:cubicBezTo>
                    <a:pt x="19558" y="475"/>
                    <a:pt x="19884" y="803"/>
                    <a:pt x="19884" y="1205"/>
                  </a:cubicBezTo>
                  <a:cubicBezTo>
                    <a:pt x="19884" y="1608"/>
                    <a:pt x="19558" y="1934"/>
                    <a:pt x="19153" y="1934"/>
                  </a:cubicBezTo>
                  <a:lnTo>
                    <a:pt x="1203" y="1934"/>
                  </a:lnTo>
                  <a:cubicBezTo>
                    <a:pt x="800" y="1934"/>
                    <a:pt x="472" y="1608"/>
                    <a:pt x="472" y="1205"/>
                  </a:cubicBezTo>
                  <a:cubicBezTo>
                    <a:pt x="472" y="803"/>
                    <a:pt x="800" y="475"/>
                    <a:pt x="1203" y="475"/>
                  </a:cubicBezTo>
                  <a:close/>
                  <a:moveTo>
                    <a:pt x="1203" y="1"/>
                  </a:moveTo>
                  <a:cubicBezTo>
                    <a:pt x="539" y="1"/>
                    <a:pt x="0" y="542"/>
                    <a:pt x="0" y="1205"/>
                  </a:cubicBezTo>
                  <a:cubicBezTo>
                    <a:pt x="0" y="1869"/>
                    <a:pt x="539" y="2408"/>
                    <a:pt x="1203" y="2408"/>
                  </a:cubicBezTo>
                  <a:lnTo>
                    <a:pt x="19153" y="2408"/>
                  </a:lnTo>
                  <a:cubicBezTo>
                    <a:pt x="19817" y="2408"/>
                    <a:pt x="20358" y="1869"/>
                    <a:pt x="20358" y="1205"/>
                  </a:cubicBezTo>
                  <a:cubicBezTo>
                    <a:pt x="20358" y="542"/>
                    <a:pt x="19817" y="1"/>
                    <a:pt x="191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a:off x="4736302" y="2001952"/>
              <a:ext cx="37619" cy="37619"/>
            </a:xfrm>
            <a:custGeom>
              <a:avLst/>
              <a:gdLst/>
              <a:ahLst/>
              <a:cxnLst/>
              <a:rect l="l" t="t" r="r" b="b"/>
              <a:pathLst>
                <a:path w="2408" h="2408" extrusionOk="0">
                  <a:moveTo>
                    <a:pt x="1205" y="475"/>
                  </a:moveTo>
                  <a:cubicBezTo>
                    <a:pt x="1608" y="475"/>
                    <a:pt x="1934" y="803"/>
                    <a:pt x="1934" y="1205"/>
                  </a:cubicBezTo>
                  <a:cubicBezTo>
                    <a:pt x="1934" y="1608"/>
                    <a:pt x="1608" y="1934"/>
                    <a:pt x="1205" y="1934"/>
                  </a:cubicBezTo>
                  <a:cubicBezTo>
                    <a:pt x="803" y="1934"/>
                    <a:pt x="475" y="1608"/>
                    <a:pt x="475" y="1205"/>
                  </a:cubicBezTo>
                  <a:cubicBezTo>
                    <a:pt x="475" y="803"/>
                    <a:pt x="803" y="475"/>
                    <a:pt x="1205" y="475"/>
                  </a:cubicBezTo>
                  <a:close/>
                  <a:moveTo>
                    <a:pt x="1205" y="1"/>
                  </a:moveTo>
                  <a:cubicBezTo>
                    <a:pt x="542" y="1"/>
                    <a:pt x="0" y="542"/>
                    <a:pt x="0" y="1205"/>
                  </a:cubicBezTo>
                  <a:cubicBezTo>
                    <a:pt x="0" y="1869"/>
                    <a:pt x="542" y="2408"/>
                    <a:pt x="1205" y="2408"/>
                  </a:cubicBezTo>
                  <a:cubicBezTo>
                    <a:pt x="1869" y="2408"/>
                    <a:pt x="2408" y="1869"/>
                    <a:pt x="2408" y="1205"/>
                  </a:cubicBezTo>
                  <a:cubicBezTo>
                    <a:pt x="2408" y="542"/>
                    <a:pt x="1869" y="1"/>
                    <a:pt x="1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4"/>
            <p:cNvSpPr/>
            <p:nvPr/>
          </p:nvSpPr>
          <p:spPr>
            <a:xfrm>
              <a:off x="4479062" y="4354732"/>
              <a:ext cx="185814" cy="185814"/>
            </a:xfrm>
            <a:custGeom>
              <a:avLst/>
              <a:gdLst/>
              <a:ahLst/>
              <a:cxnLst/>
              <a:rect l="l" t="t" r="r" b="b"/>
              <a:pathLst>
                <a:path w="11894" h="11894" extrusionOk="0">
                  <a:moveTo>
                    <a:pt x="5949" y="475"/>
                  </a:moveTo>
                  <a:cubicBezTo>
                    <a:pt x="8967" y="475"/>
                    <a:pt x="11419" y="2930"/>
                    <a:pt x="11419" y="5946"/>
                  </a:cubicBezTo>
                  <a:cubicBezTo>
                    <a:pt x="11419" y="8964"/>
                    <a:pt x="8967" y="11419"/>
                    <a:pt x="5949" y="11419"/>
                  </a:cubicBezTo>
                  <a:cubicBezTo>
                    <a:pt x="2930" y="11419"/>
                    <a:pt x="475" y="8964"/>
                    <a:pt x="475" y="5946"/>
                  </a:cubicBezTo>
                  <a:cubicBezTo>
                    <a:pt x="475" y="2930"/>
                    <a:pt x="2930" y="475"/>
                    <a:pt x="5949" y="475"/>
                  </a:cubicBezTo>
                  <a:close/>
                  <a:moveTo>
                    <a:pt x="5949" y="0"/>
                  </a:moveTo>
                  <a:cubicBezTo>
                    <a:pt x="2669" y="0"/>
                    <a:pt x="1" y="2669"/>
                    <a:pt x="1" y="5946"/>
                  </a:cubicBezTo>
                  <a:cubicBezTo>
                    <a:pt x="1" y="9225"/>
                    <a:pt x="2669" y="11893"/>
                    <a:pt x="5949" y="11893"/>
                  </a:cubicBezTo>
                  <a:cubicBezTo>
                    <a:pt x="9228" y="11893"/>
                    <a:pt x="11894" y="9225"/>
                    <a:pt x="11894" y="5946"/>
                  </a:cubicBezTo>
                  <a:cubicBezTo>
                    <a:pt x="11894" y="2669"/>
                    <a:pt x="9228" y="0"/>
                    <a:pt x="5949" y="0"/>
                  </a:cubicBezTo>
                  <a:close/>
                </a:path>
              </a:pathLst>
            </a:custGeom>
            <a:solidFill>
              <a:srgbClr val="3336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4"/>
            <p:cNvSpPr/>
            <p:nvPr/>
          </p:nvSpPr>
          <p:spPr>
            <a:xfrm>
              <a:off x="3933946" y="2139665"/>
              <a:ext cx="1276093" cy="2150937"/>
            </a:xfrm>
            <a:custGeom>
              <a:avLst/>
              <a:gdLst/>
              <a:ahLst/>
              <a:cxnLst/>
              <a:rect l="l" t="t" r="r" b="b"/>
              <a:pathLst>
                <a:path w="81683" h="137682" extrusionOk="0">
                  <a:moveTo>
                    <a:pt x="1" y="0"/>
                  </a:moveTo>
                  <a:lnTo>
                    <a:pt x="1" y="137682"/>
                  </a:lnTo>
                  <a:lnTo>
                    <a:pt x="81682" y="137682"/>
                  </a:lnTo>
                  <a:lnTo>
                    <a:pt x="816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3930243" y="2135962"/>
              <a:ext cx="1283498" cy="2158342"/>
            </a:xfrm>
            <a:custGeom>
              <a:avLst/>
              <a:gdLst/>
              <a:ahLst/>
              <a:cxnLst/>
              <a:rect l="l" t="t" r="r" b="b"/>
              <a:pathLst>
                <a:path w="82157" h="138156" extrusionOk="0">
                  <a:moveTo>
                    <a:pt x="81682" y="475"/>
                  </a:moveTo>
                  <a:lnTo>
                    <a:pt x="81682" y="137682"/>
                  </a:lnTo>
                  <a:lnTo>
                    <a:pt x="475" y="137682"/>
                  </a:lnTo>
                  <a:lnTo>
                    <a:pt x="475" y="475"/>
                  </a:lnTo>
                  <a:close/>
                  <a:moveTo>
                    <a:pt x="238" y="0"/>
                  </a:moveTo>
                  <a:cubicBezTo>
                    <a:pt x="106" y="0"/>
                    <a:pt x="1" y="106"/>
                    <a:pt x="1" y="237"/>
                  </a:cubicBezTo>
                  <a:lnTo>
                    <a:pt x="1" y="137919"/>
                  </a:lnTo>
                  <a:cubicBezTo>
                    <a:pt x="1" y="138051"/>
                    <a:pt x="106" y="138156"/>
                    <a:pt x="238" y="138156"/>
                  </a:cubicBezTo>
                  <a:lnTo>
                    <a:pt x="81919" y="138156"/>
                  </a:lnTo>
                  <a:cubicBezTo>
                    <a:pt x="82048" y="138156"/>
                    <a:pt x="82156" y="138051"/>
                    <a:pt x="82156" y="137919"/>
                  </a:cubicBezTo>
                  <a:lnTo>
                    <a:pt x="82156" y="237"/>
                  </a:lnTo>
                  <a:cubicBezTo>
                    <a:pt x="82156" y="106"/>
                    <a:pt x="82048" y="0"/>
                    <a:pt x="81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4"/>
            <p:cNvSpPr/>
            <p:nvPr/>
          </p:nvSpPr>
          <p:spPr>
            <a:xfrm>
              <a:off x="4041944" y="2361004"/>
              <a:ext cx="1060096" cy="1640300"/>
            </a:xfrm>
            <a:custGeom>
              <a:avLst/>
              <a:gdLst/>
              <a:ahLst/>
              <a:cxnLst/>
              <a:rect l="l" t="t" r="r" b="b"/>
              <a:pathLst>
                <a:path w="67857" h="104996" extrusionOk="0">
                  <a:moveTo>
                    <a:pt x="121" y="1"/>
                  </a:moveTo>
                  <a:cubicBezTo>
                    <a:pt x="54" y="1"/>
                    <a:pt x="1" y="54"/>
                    <a:pt x="1" y="121"/>
                  </a:cubicBezTo>
                  <a:lnTo>
                    <a:pt x="1" y="104876"/>
                  </a:lnTo>
                  <a:cubicBezTo>
                    <a:pt x="1" y="104943"/>
                    <a:pt x="54" y="104995"/>
                    <a:pt x="121" y="104995"/>
                  </a:cubicBezTo>
                  <a:lnTo>
                    <a:pt x="67736" y="104995"/>
                  </a:lnTo>
                  <a:cubicBezTo>
                    <a:pt x="67803" y="104995"/>
                    <a:pt x="67856" y="104943"/>
                    <a:pt x="67856" y="104876"/>
                  </a:cubicBezTo>
                  <a:lnTo>
                    <a:pt x="67856" y="121"/>
                  </a:lnTo>
                  <a:cubicBezTo>
                    <a:pt x="67856" y="54"/>
                    <a:pt x="67803" y="1"/>
                    <a:pt x="67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4133148" y="2992747"/>
              <a:ext cx="444944" cy="444960"/>
            </a:xfrm>
            <a:custGeom>
              <a:avLst/>
              <a:gdLst/>
              <a:ahLst/>
              <a:cxnLst/>
              <a:rect l="l" t="t" r="r" b="b"/>
              <a:pathLst>
                <a:path w="28481" h="28482" extrusionOk="0">
                  <a:moveTo>
                    <a:pt x="0" y="1"/>
                  </a:moveTo>
                  <a:lnTo>
                    <a:pt x="0" y="28481"/>
                  </a:lnTo>
                  <a:lnTo>
                    <a:pt x="28481" y="28481"/>
                  </a:lnTo>
                  <a:lnTo>
                    <a:pt x="28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4636615" y="2989044"/>
              <a:ext cx="376612" cy="7389"/>
            </a:xfrm>
            <a:custGeom>
              <a:avLst/>
              <a:gdLst/>
              <a:ahLst/>
              <a:cxnLst/>
              <a:rect l="l" t="t" r="r" b="b"/>
              <a:pathLst>
                <a:path w="24107" h="473" extrusionOk="0">
                  <a:moveTo>
                    <a:pt x="237" y="1"/>
                  </a:moveTo>
                  <a:cubicBezTo>
                    <a:pt x="108" y="1"/>
                    <a:pt x="0" y="106"/>
                    <a:pt x="0" y="238"/>
                  </a:cubicBezTo>
                  <a:cubicBezTo>
                    <a:pt x="0" y="367"/>
                    <a:pt x="108" y="473"/>
                    <a:pt x="237" y="473"/>
                  </a:cubicBezTo>
                  <a:lnTo>
                    <a:pt x="23870" y="473"/>
                  </a:lnTo>
                  <a:cubicBezTo>
                    <a:pt x="24002" y="473"/>
                    <a:pt x="24107" y="367"/>
                    <a:pt x="24107" y="238"/>
                  </a:cubicBezTo>
                  <a:cubicBezTo>
                    <a:pt x="24107" y="106"/>
                    <a:pt x="24002" y="1"/>
                    <a:pt x="23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4636615" y="3073281"/>
              <a:ext cx="376612" cy="7389"/>
            </a:xfrm>
            <a:custGeom>
              <a:avLst/>
              <a:gdLst/>
              <a:ahLst/>
              <a:cxnLst/>
              <a:rect l="l" t="t" r="r" b="b"/>
              <a:pathLst>
                <a:path w="24107" h="473" extrusionOk="0">
                  <a:moveTo>
                    <a:pt x="237" y="1"/>
                  </a:moveTo>
                  <a:cubicBezTo>
                    <a:pt x="108" y="1"/>
                    <a:pt x="0" y="106"/>
                    <a:pt x="0" y="238"/>
                  </a:cubicBezTo>
                  <a:cubicBezTo>
                    <a:pt x="0" y="367"/>
                    <a:pt x="108" y="472"/>
                    <a:pt x="237" y="472"/>
                  </a:cubicBezTo>
                  <a:lnTo>
                    <a:pt x="23870" y="472"/>
                  </a:lnTo>
                  <a:cubicBezTo>
                    <a:pt x="24002" y="472"/>
                    <a:pt x="24107" y="367"/>
                    <a:pt x="24107" y="238"/>
                  </a:cubicBezTo>
                  <a:cubicBezTo>
                    <a:pt x="24107" y="106"/>
                    <a:pt x="24002" y="1"/>
                    <a:pt x="23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4"/>
            <p:cNvSpPr/>
            <p:nvPr/>
          </p:nvSpPr>
          <p:spPr>
            <a:xfrm>
              <a:off x="4636615" y="3157518"/>
              <a:ext cx="376612" cy="7389"/>
            </a:xfrm>
            <a:custGeom>
              <a:avLst/>
              <a:gdLst/>
              <a:ahLst/>
              <a:cxnLst/>
              <a:rect l="l" t="t" r="r" b="b"/>
              <a:pathLst>
                <a:path w="24107" h="473" extrusionOk="0">
                  <a:moveTo>
                    <a:pt x="237" y="1"/>
                  </a:moveTo>
                  <a:cubicBezTo>
                    <a:pt x="108" y="1"/>
                    <a:pt x="0" y="106"/>
                    <a:pt x="0" y="238"/>
                  </a:cubicBezTo>
                  <a:cubicBezTo>
                    <a:pt x="0" y="367"/>
                    <a:pt x="108" y="472"/>
                    <a:pt x="237" y="472"/>
                  </a:cubicBezTo>
                  <a:lnTo>
                    <a:pt x="23870" y="472"/>
                  </a:lnTo>
                  <a:cubicBezTo>
                    <a:pt x="24002" y="472"/>
                    <a:pt x="24107" y="367"/>
                    <a:pt x="24107" y="238"/>
                  </a:cubicBezTo>
                  <a:cubicBezTo>
                    <a:pt x="24107" y="106"/>
                    <a:pt x="24002" y="1"/>
                    <a:pt x="23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4"/>
            <p:cNvSpPr/>
            <p:nvPr/>
          </p:nvSpPr>
          <p:spPr>
            <a:xfrm>
              <a:off x="4636615" y="3241754"/>
              <a:ext cx="376612" cy="7421"/>
            </a:xfrm>
            <a:custGeom>
              <a:avLst/>
              <a:gdLst/>
              <a:ahLst/>
              <a:cxnLst/>
              <a:rect l="l" t="t" r="r" b="b"/>
              <a:pathLst>
                <a:path w="24107" h="475" extrusionOk="0">
                  <a:moveTo>
                    <a:pt x="237" y="0"/>
                  </a:moveTo>
                  <a:cubicBezTo>
                    <a:pt x="108" y="0"/>
                    <a:pt x="0" y="106"/>
                    <a:pt x="0" y="238"/>
                  </a:cubicBezTo>
                  <a:cubicBezTo>
                    <a:pt x="0" y="367"/>
                    <a:pt x="108" y="475"/>
                    <a:pt x="237" y="475"/>
                  </a:cubicBezTo>
                  <a:lnTo>
                    <a:pt x="23870" y="475"/>
                  </a:lnTo>
                  <a:cubicBezTo>
                    <a:pt x="24002" y="475"/>
                    <a:pt x="24107" y="367"/>
                    <a:pt x="24107" y="238"/>
                  </a:cubicBezTo>
                  <a:cubicBezTo>
                    <a:pt x="24107" y="106"/>
                    <a:pt x="24002" y="0"/>
                    <a:pt x="23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4"/>
            <p:cNvSpPr/>
            <p:nvPr/>
          </p:nvSpPr>
          <p:spPr>
            <a:xfrm>
              <a:off x="4636615" y="3325991"/>
              <a:ext cx="376612" cy="7421"/>
            </a:xfrm>
            <a:custGeom>
              <a:avLst/>
              <a:gdLst/>
              <a:ahLst/>
              <a:cxnLst/>
              <a:rect l="l" t="t" r="r" b="b"/>
              <a:pathLst>
                <a:path w="24107" h="475" extrusionOk="0">
                  <a:moveTo>
                    <a:pt x="237" y="0"/>
                  </a:moveTo>
                  <a:cubicBezTo>
                    <a:pt x="108" y="0"/>
                    <a:pt x="0" y="106"/>
                    <a:pt x="0" y="237"/>
                  </a:cubicBezTo>
                  <a:cubicBezTo>
                    <a:pt x="0" y="367"/>
                    <a:pt x="108" y="475"/>
                    <a:pt x="237" y="475"/>
                  </a:cubicBezTo>
                  <a:lnTo>
                    <a:pt x="23870" y="475"/>
                  </a:lnTo>
                  <a:cubicBezTo>
                    <a:pt x="24002" y="475"/>
                    <a:pt x="24107" y="367"/>
                    <a:pt x="24107" y="237"/>
                  </a:cubicBezTo>
                  <a:cubicBezTo>
                    <a:pt x="24107" y="106"/>
                    <a:pt x="24002" y="0"/>
                    <a:pt x="23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4"/>
            <p:cNvSpPr/>
            <p:nvPr/>
          </p:nvSpPr>
          <p:spPr>
            <a:xfrm>
              <a:off x="4636615" y="3410227"/>
              <a:ext cx="376612" cy="7421"/>
            </a:xfrm>
            <a:custGeom>
              <a:avLst/>
              <a:gdLst/>
              <a:ahLst/>
              <a:cxnLst/>
              <a:rect l="l" t="t" r="r" b="b"/>
              <a:pathLst>
                <a:path w="24107" h="475" extrusionOk="0">
                  <a:moveTo>
                    <a:pt x="237" y="0"/>
                  </a:moveTo>
                  <a:cubicBezTo>
                    <a:pt x="108" y="0"/>
                    <a:pt x="0" y="106"/>
                    <a:pt x="0" y="237"/>
                  </a:cubicBezTo>
                  <a:cubicBezTo>
                    <a:pt x="0" y="367"/>
                    <a:pt x="108" y="474"/>
                    <a:pt x="237" y="474"/>
                  </a:cubicBezTo>
                  <a:lnTo>
                    <a:pt x="23870" y="474"/>
                  </a:lnTo>
                  <a:cubicBezTo>
                    <a:pt x="24002" y="474"/>
                    <a:pt x="24107" y="367"/>
                    <a:pt x="24107" y="237"/>
                  </a:cubicBezTo>
                  <a:cubicBezTo>
                    <a:pt x="24107" y="106"/>
                    <a:pt x="24002" y="0"/>
                    <a:pt x="23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4"/>
            <p:cNvSpPr/>
            <p:nvPr/>
          </p:nvSpPr>
          <p:spPr>
            <a:xfrm>
              <a:off x="4128212" y="3494464"/>
              <a:ext cx="885015" cy="7421"/>
            </a:xfrm>
            <a:custGeom>
              <a:avLst/>
              <a:gdLst/>
              <a:ahLst/>
              <a:cxnLst/>
              <a:rect l="l" t="t" r="r" b="b"/>
              <a:pathLst>
                <a:path w="56650" h="475" extrusionOk="0">
                  <a:moveTo>
                    <a:pt x="237" y="0"/>
                  </a:moveTo>
                  <a:cubicBezTo>
                    <a:pt x="106" y="0"/>
                    <a:pt x="0" y="105"/>
                    <a:pt x="0" y="237"/>
                  </a:cubicBezTo>
                  <a:cubicBezTo>
                    <a:pt x="0" y="367"/>
                    <a:pt x="106" y="474"/>
                    <a:pt x="237" y="474"/>
                  </a:cubicBezTo>
                  <a:lnTo>
                    <a:pt x="56413" y="474"/>
                  </a:lnTo>
                  <a:cubicBezTo>
                    <a:pt x="56545" y="474"/>
                    <a:pt x="56650" y="367"/>
                    <a:pt x="56650" y="237"/>
                  </a:cubicBezTo>
                  <a:cubicBezTo>
                    <a:pt x="56650" y="105"/>
                    <a:pt x="56545" y="0"/>
                    <a:pt x="56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4"/>
            <p:cNvSpPr/>
            <p:nvPr/>
          </p:nvSpPr>
          <p:spPr>
            <a:xfrm>
              <a:off x="4128212" y="3578685"/>
              <a:ext cx="885015" cy="7436"/>
            </a:xfrm>
            <a:custGeom>
              <a:avLst/>
              <a:gdLst/>
              <a:ahLst/>
              <a:cxnLst/>
              <a:rect l="l" t="t" r="r" b="b"/>
              <a:pathLst>
                <a:path w="56650" h="476" extrusionOk="0">
                  <a:moveTo>
                    <a:pt x="237" y="1"/>
                  </a:moveTo>
                  <a:cubicBezTo>
                    <a:pt x="106" y="1"/>
                    <a:pt x="0" y="106"/>
                    <a:pt x="0" y="238"/>
                  </a:cubicBezTo>
                  <a:cubicBezTo>
                    <a:pt x="0" y="367"/>
                    <a:pt x="106" y="475"/>
                    <a:pt x="237" y="475"/>
                  </a:cubicBezTo>
                  <a:lnTo>
                    <a:pt x="56413" y="475"/>
                  </a:lnTo>
                  <a:cubicBezTo>
                    <a:pt x="56545" y="475"/>
                    <a:pt x="56650" y="367"/>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4"/>
            <p:cNvSpPr/>
            <p:nvPr/>
          </p:nvSpPr>
          <p:spPr>
            <a:xfrm>
              <a:off x="4128212" y="3662921"/>
              <a:ext cx="885015" cy="7436"/>
            </a:xfrm>
            <a:custGeom>
              <a:avLst/>
              <a:gdLst/>
              <a:ahLst/>
              <a:cxnLst/>
              <a:rect l="l" t="t" r="r" b="b"/>
              <a:pathLst>
                <a:path w="56650" h="476" extrusionOk="0">
                  <a:moveTo>
                    <a:pt x="237" y="1"/>
                  </a:moveTo>
                  <a:cubicBezTo>
                    <a:pt x="106" y="1"/>
                    <a:pt x="0" y="106"/>
                    <a:pt x="0" y="238"/>
                  </a:cubicBezTo>
                  <a:cubicBezTo>
                    <a:pt x="0" y="370"/>
                    <a:pt x="106" y="475"/>
                    <a:pt x="237" y="475"/>
                  </a:cubicBezTo>
                  <a:lnTo>
                    <a:pt x="56413" y="475"/>
                  </a:lnTo>
                  <a:cubicBezTo>
                    <a:pt x="56545" y="475"/>
                    <a:pt x="56650" y="370"/>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4"/>
            <p:cNvSpPr/>
            <p:nvPr/>
          </p:nvSpPr>
          <p:spPr>
            <a:xfrm>
              <a:off x="4128212" y="3747158"/>
              <a:ext cx="885015" cy="7436"/>
            </a:xfrm>
            <a:custGeom>
              <a:avLst/>
              <a:gdLst/>
              <a:ahLst/>
              <a:cxnLst/>
              <a:rect l="l" t="t" r="r" b="b"/>
              <a:pathLst>
                <a:path w="56650" h="476" extrusionOk="0">
                  <a:moveTo>
                    <a:pt x="237" y="1"/>
                  </a:moveTo>
                  <a:cubicBezTo>
                    <a:pt x="106" y="1"/>
                    <a:pt x="0" y="106"/>
                    <a:pt x="0" y="238"/>
                  </a:cubicBezTo>
                  <a:cubicBezTo>
                    <a:pt x="0" y="367"/>
                    <a:pt x="106" y="475"/>
                    <a:pt x="237" y="475"/>
                  </a:cubicBezTo>
                  <a:lnTo>
                    <a:pt x="56413" y="475"/>
                  </a:lnTo>
                  <a:cubicBezTo>
                    <a:pt x="56545" y="475"/>
                    <a:pt x="56650" y="367"/>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4"/>
            <p:cNvSpPr/>
            <p:nvPr/>
          </p:nvSpPr>
          <p:spPr>
            <a:xfrm>
              <a:off x="4128212" y="3831394"/>
              <a:ext cx="885015" cy="7421"/>
            </a:xfrm>
            <a:custGeom>
              <a:avLst/>
              <a:gdLst/>
              <a:ahLst/>
              <a:cxnLst/>
              <a:rect l="l" t="t" r="r" b="b"/>
              <a:pathLst>
                <a:path w="56650" h="475" extrusionOk="0">
                  <a:moveTo>
                    <a:pt x="237" y="1"/>
                  </a:moveTo>
                  <a:cubicBezTo>
                    <a:pt x="106" y="1"/>
                    <a:pt x="0" y="106"/>
                    <a:pt x="0" y="238"/>
                  </a:cubicBezTo>
                  <a:cubicBezTo>
                    <a:pt x="0" y="370"/>
                    <a:pt x="106" y="475"/>
                    <a:pt x="237" y="475"/>
                  </a:cubicBezTo>
                  <a:lnTo>
                    <a:pt x="56413" y="475"/>
                  </a:lnTo>
                  <a:cubicBezTo>
                    <a:pt x="56545" y="475"/>
                    <a:pt x="56650" y="370"/>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4"/>
            <p:cNvSpPr/>
            <p:nvPr/>
          </p:nvSpPr>
          <p:spPr>
            <a:xfrm>
              <a:off x="4128212" y="3915631"/>
              <a:ext cx="885015" cy="7421"/>
            </a:xfrm>
            <a:custGeom>
              <a:avLst/>
              <a:gdLst/>
              <a:ahLst/>
              <a:cxnLst/>
              <a:rect l="l" t="t" r="r" b="b"/>
              <a:pathLst>
                <a:path w="56650" h="475" extrusionOk="0">
                  <a:moveTo>
                    <a:pt x="237" y="1"/>
                  </a:moveTo>
                  <a:cubicBezTo>
                    <a:pt x="106" y="1"/>
                    <a:pt x="0" y="106"/>
                    <a:pt x="0" y="238"/>
                  </a:cubicBezTo>
                  <a:cubicBezTo>
                    <a:pt x="0" y="367"/>
                    <a:pt x="106" y="475"/>
                    <a:pt x="237" y="475"/>
                  </a:cubicBezTo>
                  <a:lnTo>
                    <a:pt x="56413" y="475"/>
                  </a:lnTo>
                  <a:cubicBezTo>
                    <a:pt x="56545" y="475"/>
                    <a:pt x="56650" y="367"/>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4"/>
            <p:cNvSpPr/>
            <p:nvPr/>
          </p:nvSpPr>
          <p:spPr>
            <a:xfrm>
              <a:off x="4129477" y="2989044"/>
              <a:ext cx="452365" cy="452365"/>
            </a:xfrm>
            <a:custGeom>
              <a:avLst/>
              <a:gdLst/>
              <a:ahLst/>
              <a:cxnLst/>
              <a:rect l="l" t="t" r="r" b="b"/>
              <a:pathLst>
                <a:path w="28956" h="28956" extrusionOk="0">
                  <a:moveTo>
                    <a:pt x="28481" y="475"/>
                  </a:moveTo>
                  <a:lnTo>
                    <a:pt x="28481" y="28481"/>
                  </a:lnTo>
                  <a:lnTo>
                    <a:pt x="472" y="28481"/>
                  </a:lnTo>
                  <a:lnTo>
                    <a:pt x="472" y="475"/>
                  </a:lnTo>
                  <a:close/>
                  <a:moveTo>
                    <a:pt x="235" y="1"/>
                  </a:moveTo>
                  <a:cubicBezTo>
                    <a:pt x="106" y="1"/>
                    <a:pt x="1" y="106"/>
                    <a:pt x="1" y="238"/>
                  </a:cubicBezTo>
                  <a:lnTo>
                    <a:pt x="1" y="28718"/>
                  </a:lnTo>
                  <a:cubicBezTo>
                    <a:pt x="1" y="28848"/>
                    <a:pt x="106" y="28956"/>
                    <a:pt x="235" y="28956"/>
                  </a:cubicBezTo>
                  <a:lnTo>
                    <a:pt x="28718" y="28956"/>
                  </a:lnTo>
                  <a:cubicBezTo>
                    <a:pt x="28848" y="28956"/>
                    <a:pt x="28955" y="28848"/>
                    <a:pt x="28955" y="28718"/>
                  </a:cubicBezTo>
                  <a:lnTo>
                    <a:pt x="28955" y="238"/>
                  </a:lnTo>
                  <a:cubicBezTo>
                    <a:pt x="28955" y="106"/>
                    <a:pt x="28848" y="1"/>
                    <a:pt x="28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34"/>
            <p:cNvGrpSpPr/>
            <p:nvPr/>
          </p:nvGrpSpPr>
          <p:grpSpPr>
            <a:xfrm>
              <a:off x="4129221" y="2498567"/>
              <a:ext cx="885554" cy="195015"/>
              <a:chOff x="1499175" y="728550"/>
              <a:chExt cx="977325" cy="215225"/>
            </a:xfrm>
          </p:grpSpPr>
          <p:sp>
            <p:nvSpPr>
              <p:cNvPr id="373" name="Google Shape;373;p34"/>
              <p:cNvSpPr/>
              <p:nvPr/>
            </p:nvSpPr>
            <p:spPr>
              <a:xfrm>
                <a:off x="1499175" y="731425"/>
                <a:ext cx="236150" cy="209525"/>
              </a:xfrm>
              <a:custGeom>
                <a:avLst/>
                <a:gdLst/>
                <a:ahLst/>
                <a:cxnLst/>
                <a:rect l="l" t="t" r="r" b="b"/>
                <a:pathLst>
                  <a:path w="9446" h="8381" extrusionOk="0">
                    <a:moveTo>
                      <a:pt x="0" y="0"/>
                    </a:moveTo>
                    <a:lnTo>
                      <a:pt x="0" y="1228"/>
                    </a:lnTo>
                    <a:lnTo>
                      <a:pt x="1125" y="1228"/>
                    </a:lnTo>
                    <a:lnTo>
                      <a:pt x="1125" y="7154"/>
                    </a:lnTo>
                    <a:lnTo>
                      <a:pt x="0" y="7154"/>
                    </a:lnTo>
                    <a:lnTo>
                      <a:pt x="0" y="8381"/>
                    </a:lnTo>
                    <a:lnTo>
                      <a:pt x="3497" y="8381"/>
                    </a:lnTo>
                    <a:lnTo>
                      <a:pt x="3497" y="7154"/>
                    </a:lnTo>
                    <a:lnTo>
                      <a:pt x="2369" y="7154"/>
                    </a:lnTo>
                    <a:lnTo>
                      <a:pt x="2369" y="1611"/>
                    </a:lnTo>
                    <a:lnTo>
                      <a:pt x="2469" y="1611"/>
                    </a:lnTo>
                    <a:lnTo>
                      <a:pt x="6548" y="8381"/>
                    </a:lnTo>
                    <a:lnTo>
                      <a:pt x="8324" y="8381"/>
                    </a:lnTo>
                    <a:lnTo>
                      <a:pt x="8324" y="1223"/>
                    </a:lnTo>
                    <a:lnTo>
                      <a:pt x="9446" y="1223"/>
                    </a:lnTo>
                    <a:lnTo>
                      <a:pt x="9446" y="0"/>
                    </a:lnTo>
                    <a:lnTo>
                      <a:pt x="5955" y="0"/>
                    </a:lnTo>
                    <a:lnTo>
                      <a:pt x="5955" y="1223"/>
                    </a:lnTo>
                    <a:lnTo>
                      <a:pt x="7080" y="1223"/>
                    </a:lnTo>
                    <a:lnTo>
                      <a:pt x="7080" y="6495"/>
                    </a:lnTo>
                    <a:lnTo>
                      <a:pt x="6988" y="6495"/>
                    </a:lnTo>
                    <a:lnTo>
                      <a:pt x="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4"/>
              <p:cNvSpPr/>
              <p:nvPr/>
            </p:nvSpPr>
            <p:spPr>
              <a:xfrm>
                <a:off x="1746975" y="731425"/>
                <a:ext cx="200625" cy="209525"/>
              </a:xfrm>
              <a:custGeom>
                <a:avLst/>
                <a:gdLst/>
                <a:ahLst/>
                <a:cxnLst/>
                <a:rect l="l" t="t" r="r" b="b"/>
                <a:pathLst>
                  <a:path w="8025" h="8381" extrusionOk="0">
                    <a:moveTo>
                      <a:pt x="0" y="0"/>
                    </a:moveTo>
                    <a:lnTo>
                      <a:pt x="0" y="1223"/>
                    </a:lnTo>
                    <a:lnTo>
                      <a:pt x="1125" y="1223"/>
                    </a:lnTo>
                    <a:lnTo>
                      <a:pt x="1125" y="7154"/>
                    </a:lnTo>
                    <a:lnTo>
                      <a:pt x="0" y="7154"/>
                    </a:lnTo>
                    <a:lnTo>
                      <a:pt x="0" y="8381"/>
                    </a:lnTo>
                    <a:lnTo>
                      <a:pt x="8025" y="8381"/>
                    </a:lnTo>
                    <a:lnTo>
                      <a:pt x="8025" y="5691"/>
                    </a:lnTo>
                    <a:lnTo>
                      <a:pt x="6626" y="5691"/>
                    </a:lnTo>
                    <a:lnTo>
                      <a:pt x="6626" y="7154"/>
                    </a:lnTo>
                    <a:lnTo>
                      <a:pt x="2525" y="7154"/>
                    </a:lnTo>
                    <a:lnTo>
                      <a:pt x="2525" y="4736"/>
                    </a:lnTo>
                    <a:lnTo>
                      <a:pt x="5588" y="4736"/>
                    </a:lnTo>
                    <a:lnTo>
                      <a:pt x="5588" y="3586"/>
                    </a:lnTo>
                    <a:lnTo>
                      <a:pt x="2525" y="3586"/>
                    </a:lnTo>
                    <a:lnTo>
                      <a:pt x="2525" y="1223"/>
                    </a:lnTo>
                    <a:lnTo>
                      <a:pt x="6526" y="1223"/>
                    </a:lnTo>
                    <a:lnTo>
                      <a:pt x="6526" y="2688"/>
                    </a:lnTo>
                    <a:lnTo>
                      <a:pt x="7924" y="2688"/>
                    </a:lnTo>
                    <a:lnTo>
                      <a:pt x="7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1965325" y="731425"/>
                <a:ext cx="326100" cy="209525"/>
              </a:xfrm>
              <a:custGeom>
                <a:avLst/>
                <a:gdLst/>
                <a:ahLst/>
                <a:cxnLst/>
                <a:rect l="l" t="t" r="r" b="b"/>
                <a:pathLst>
                  <a:path w="13044" h="8381" extrusionOk="0">
                    <a:moveTo>
                      <a:pt x="0" y="0"/>
                    </a:moveTo>
                    <a:lnTo>
                      <a:pt x="0" y="1223"/>
                    </a:lnTo>
                    <a:lnTo>
                      <a:pt x="682" y="1223"/>
                    </a:lnTo>
                    <a:lnTo>
                      <a:pt x="3003" y="8381"/>
                    </a:lnTo>
                    <a:lnTo>
                      <a:pt x="4674" y="8381"/>
                    </a:lnTo>
                    <a:lnTo>
                      <a:pt x="6506" y="2871"/>
                    </a:lnTo>
                    <a:lnTo>
                      <a:pt x="6576" y="2871"/>
                    </a:lnTo>
                    <a:lnTo>
                      <a:pt x="8354" y="8381"/>
                    </a:lnTo>
                    <a:lnTo>
                      <a:pt x="10046" y="8381"/>
                    </a:lnTo>
                    <a:lnTo>
                      <a:pt x="12365" y="1223"/>
                    </a:lnTo>
                    <a:lnTo>
                      <a:pt x="13043" y="1223"/>
                    </a:lnTo>
                    <a:lnTo>
                      <a:pt x="13043" y="0"/>
                    </a:lnTo>
                    <a:lnTo>
                      <a:pt x="9675" y="0"/>
                    </a:lnTo>
                    <a:lnTo>
                      <a:pt x="9675" y="1223"/>
                    </a:lnTo>
                    <a:lnTo>
                      <a:pt x="11094" y="1223"/>
                    </a:lnTo>
                    <a:lnTo>
                      <a:pt x="9332" y="6777"/>
                    </a:lnTo>
                    <a:lnTo>
                      <a:pt x="9260" y="6777"/>
                    </a:lnTo>
                    <a:lnTo>
                      <a:pt x="7405" y="1223"/>
                    </a:lnTo>
                    <a:lnTo>
                      <a:pt x="8548" y="1223"/>
                    </a:lnTo>
                    <a:lnTo>
                      <a:pt x="8548" y="0"/>
                    </a:lnTo>
                    <a:lnTo>
                      <a:pt x="4645" y="0"/>
                    </a:lnTo>
                    <a:lnTo>
                      <a:pt x="4645" y="1223"/>
                    </a:lnTo>
                    <a:lnTo>
                      <a:pt x="5839" y="1223"/>
                    </a:lnTo>
                    <a:lnTo>
                      <a:pt x="3956" y="6777"/>
                    </a:lnTo>
                    <a:lnTo>
                      <a:pt x="3876" y="6777"/>
                    </a:lnTo>
                    <a:lnTo>
                      <a:pt x="2132" y="1223"/>
                    </a:lnTo>
                    <a:lnTo>
                      <a:pt x="3469" y="1223"/>
                    </a:lnTo>
                    <a:lnTo>
                      <a:pt x="3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4"/>
              <p:cNvSpPr/>
              <p:nvPr/>
            </p:nvSpPr>
            <p:spPr>
              <a:xfrm>
                <a:off x="2308600" y="728550"/>
                <a:ext cx="167900" cy="215225"/>
              </a:xfrm>
              <a:custGeom>
                <a:avLst/>
                <a:gdLst/>
                <a:ahLst/>
                <a:cxnLst/>
                <a:rect l="l" t="t" r="r" b="b"/>
                <a:pathLst>
                  <a:path w="6716" h="8609" extrusionOk="0">
                    <a:moveTo>
                      <a:pt x="2636" y="0"/>
                    </a:moveTo>
                    <a:cubicBezTo>
                      <a:pt x="1812" y="0"/>
                      <a:pt x="1164" y="199"/>
                      <a:pt x="700" y="599"/>
                    </a:cubicBezTo>
                    <a:cubicBezTo>
                      <a:pt x="232" y="999"/>
                      <a:pt x="0" y="1547"/>
                      <a:pt x="0" y="2247"/>
                    </a:cubicBezTo>
                    <a:cubicBezTo>
                      <a:pt x="0" y="2743"/>
                      <a:pt x="119" y="3170"/>
                      <a:pt x="360" y="3530"/>
                    </a:cubicBezTo>
                    <a:cubicBezTo>
                      <a:pt x="601" y="3887"/>
                      <a:pt x="962" y="4181"/>
                      <a:pt x="1444" y="4408"/>
                    </a:cubicBezTo>
                    <a:cubicBezTo>
                      <a:pt x="1928" y="4636"/>
                      <a:pt x="2535" y="4795"/>
                      <a:pt x="3263" y="4884"/>
                    </a:cubicBezTo>
                    <a:cubicBezTo>
                      <a:pt x="3755" y="4954"/>
                      <a:pt x="4150" y="5044"/>
                      <a:pt x="4445" y="5153"/>
                    </a:cubicBezTo>
                    <a:cubicBezTo>
                      <a:pt x="4740" y="5261"/>
                      <a:pt x="4954" y="5403"/>
                      <a:pt x="5086" y="5578"/>
                    </a:cubicBezTo>
                    <a:cubicBezTo>
                      <a:pt x="5217" y="5751"/>
                      <a:pt x="5283" y="5967"/>
                      <a:pt x="5283" y="6227"/>
                    </a:cubicBezTo>
                    <a:cubicBezTo>
                      <a:pt x="5283" y="6612"/>
                      <a:pt x="5149" y="6906"/>
                      <a:pt x="4878" y="7106"/>
                    </a:cubicBezTo>
                    <a:cubicBezTo>
                      <a:pt x="4608" y="7308"/>
                      <a:pt x="4214" y="7409"/>
                      <a:pt x="3697" y="7409"/>
                    </a:cubicBezTo>
                    <a:cubicBezTo>
                      <a:pt x="3100" y="7409"/>
                      <a:pt x="2593" y="7275"/>
                      <a:pt x="2175" y="7009"/>
                    </a:cubicBezTo>
                    <a:cubicBezTo>
                      <a:pt x="1757" y="6742"/>
                      <a:pt x="1503" y="6385"/>
                      <a:pt x="1409" y="5932"/>
                    </a:cubicBezTo>
                    <a:lnTo>
                      <a:pt x="12" y="5932"/>
                    </a:lnTo>
                    <a:lnTo>
                      <a:pt x="12" y="8496"/>
                    </a:lnTo>
                    <a:lnTo>
                      <a:pt x="1409" y="8496"/>
                    </a:lnTo>
                    <a:lnTo>
                      <a:pt x="1409" y="6853"/>
                    </a:lnTo>
                    <a:lnTo>
                      <a:pt x="1466" y="6853"/>
                    </a:lnTo>
                    <a:cubicBezTo>
                      <a:pt x="1543" y="7421"/>
                      <a:pt x="1796" y="7854"/>
                      <a:pt x="2226" y="8155"/>
                    </a:cubicBezTo>
                    <a:cubicBezTo>
                      <a:pt x="2655" y="8457"/>
                      <a:pt x="3232" y="8608"/>
                      <a:pt x="3957" y="8608"/>
                    </a:cubicBezTo>
                    <a:cubicBezTo>
                      <a:pt x="4834" y="8608"/>
                      <a:pt x="5512" y="8393"/>
                      <a:pt x="5994" y="7961"/>
                    </a:cubicBezTo>
                    <a:cubicBezTo>
                      <a:pt x="6474" y="7530"/>
                      <a:pt x="6715" y="6927"/>
                      <a:pt x="6715" y="6156"/>
                    </a:cubicBezTo>
                    <a:cubicBezTo>
                      <a:pt x="6715" y="5633"/>
                      <a:pt x="6604" y="5193"/>
                      <a:pt x="6381" y="4836"/>
                    </a:cubicBezTo>
                    <a:cubicBezTo>
                      <a:pt x="6159" y="4480"/>
                      <a:pt x="5809" y="4191"/>
                      <a:pt x="5333" y="3971"/>
                    </a:cubicBezTo>
                    <a:cubicBezTo>
                      <a:pt x="4855" y="3751"/>
                      <a:pt x="4235" y="3588"/>
                      <a:pt x="3467" y="3485"/>
                    </a:cubicBezTo>
                    <a:cubicBezTo>
                      <a:pt x="2991" y="3400"/>
                      <a:pt x="2601" y="3297"/>
                      <a:pt x="2299" y="3176"/>
                    </a:cubicBezTo>
                    <a:cubicBezTo>
                      <a:pt x="1998" y="3058"/>
                      <a:pt x="1779" y="2916"/>
                      <a:pt x="1639" y="2754"/>
                    </a:cubicBezTo>
                    <a:cubicBezTo>
                      <a:pt x="1501" y="2595"/>
                      <a:pt x="1431" y="2403"/>
                      <a:pt x="1431" y="2181"/>
                    </a:cubicBezTo>
                    <a:cubicBezTo>
                      <a:pt x="1431" y="1870"/>
                      <a:pt x="1559" y="1627"/>
                      <a:pt x="1814" y="1454"/>
                    </a:cubicBezTo>
                    <a:cubicBezTo>
                      <a:pt x="2070" y="1279"/>
                      <a:pt x="2420" y="1194"/>
                      <a:pt x="2869" y="1194"/>
                    </a:cubicBezTo>
                    <a:cubicBezTo>
                      <a:pt x="3431" y="1194"/>
                      <a:pt x="3913" y="1328"/>
                      <a:pt x="4311" y="1598"/>
                    </a:cubicBezTo>
                    <a:cubicBezTo>
                      <a:pt x="4711" y="1868"/>
                      <a:pt x="4954" y="2226"/>
                      <a:pt x="5040" y="2669"/>
                    </a:cubicBezTo>
                    <a:lnTo>
                      <a:pt x="6439" y="2669"/>
                    </a:lnTo>
                    <a:lnTo>
                      <a:pt x="6439" y="115"/>
                    </a:lnTo>
                    <a:lnTo>
                      <a:pt x="5040" y="115"/>
                    </a:lnTo>
                    <a:lnTo>
                      <a:pt x="5040" y="1781"/>
                    </a:lnTo>
                    <a:lnTo>
                      <a:pt x="4989" y="1781"/>
                    </a:lnTo>
                    <a:cubicBezTo>
                      <a:pt x="4941" y="1390"/>
                      <a:pt x="4822" y="1062"/>
                      <a:pt x="4632" y="795"/>
                    </a:cubicBezTo>
                    <a:cubicBezTo>
                      <a:pt x="4441" y="531"/>
                      <a:pt x="4177" y="333"/>
                      <a:pt x="3843" y="199"/>
                    </a:cubicBezTo>
                    <a:cubicBezTo>
                      <a:pt x="3508" y="66"/>
                      <a:pt x="3106"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34"/>
            <p:cNvSpPr/>
            <p:nvPr/>
          </p:nvSpPr>
          <p:spPr>
            <a:xfrm>
              <a:off x="4128212" y="2825432"/>
              <a:ext cx="885015" cy="7421"/>
            </a:xfrm>
            <a:custGeom>
              <a:avLst/>
              <a:gdLst/>
              <a:ahLst/>
              <a:cxnLst/>
              <a:rect l="l" t="t" r="r" b="b"/>
              <a:pathLst>
                <a:path w="56650" h="475" extrusionOk="0">
                  <a:moveTo>
                    <a:pt x="237" y="1"/>
                  </a:moveTo>
                  <a:cubicBezTo>
                    <a:pt x="106" y="1"/>
                    <a:pt x="0" y="106"/>
                    <a:pt x="0" y="238"/>
                  </a:cubicBezTo>
                  <a:cubicBezTo>
                    <a:pt x="0" y="370"/>
                    <a:pt x="106" y="475"/>
                    <a:pt x="237" y="475"/>
                  </a:cubicBezTo>
                  <a:lnTo>
                    <a:pt x="56413" y="475"/>
                  </a:lnTo>
                  <a:cubicBezTo>
                    <a:pt x="56545" y="475"/>
                    <a:pt x="56650" y="370"/>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4"/>
            <p:cNvSpPr/>
            <p:nvPr/>
          </p:nvSpPr>
          <p:spPr>
            <a:xfrm>
              <a:off x="4128212" y="2909668"/>
              <a:ext cx="885015" cy="7421"/>
            </a:xfrm>
            <a:custGeom>
              <a:avLst/>
              <a:gdLst/>
              <a:ahLst/>
              <a:cxnLst/>
              <a:rect l="l" t="t" r="r" b="b"/>
              <a:pathLst>
                <a:path w="56650" h="475" extrusionOk="0">
                  <a:moveTo>
                    <a:pt x="237" y="1"/>
                  </a:moveTo>
                  <a:cubicBezTo>
                    <a:pt x="106" y="1"/>
                    <a:pt x="0" y="106"/>
                    <a:pt x="0" y="238"/>
                  </a:cubicBezTo>
                  <a:cubicBezTo>
                    <a:pt x="0" y="367"/>
                    <a:pt x="106" y="475"/>
                    <a:pt x="237" y="475"/>
                  </a:cubicBezTo>
                  <a:lnTo>
                    <a:pt x="56413" y="475"/>
                  </a:lnTo>
                  <a:cubicBezTo>
                    <a:pt x="56545" y="475"/>
                    <a:pt x="56650" y="367"/>
                    <a:pt x="56650" y="238"/>
                  </a:cubicBezTo>
                  <a:cubicBezTo>
                    <a:pt x="56650" y="106"/>
                    <a:pt x="56545" y="1"/>
                    <a:pt x="56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34"/>
          <p:cNvGrpSpPr/>
          <p:nvPr/>
        </p:nvGrpSpPr>
        <p:grpSpPr>
          <a:xfrm>
            <a:off x="8138477" y="2610697"/>
            <a:ext cx="656191" cy="809346"/>
            <a:chOff x="3783463" y="3817888"/>
            <a:chExt cx="845825" cy="845800"/>
          </a:xfrm>
        </p:grpSpPr>
        <p:sp>
          <p:nvSpPr>
            <p:cNvPr id="380" name="Google Shape;380;p34"/>
            <p:cNvSpPr/>
            <p:nvPr/>
          </p:nvSpPr>
          <p:spPr>
            <a:xfrm>
              <a:off x="3789388" y="3823738"/>
              <a:ext cx="834025" cy="834025"/>
            </a:xfrm>
            <a:custGeom>
              <a:avLst/>
              <a:gdLst/>
              <a:ahLst/>
              <a:cxnLst/>
              <a:rect l="l" t="t" r="r" b="b"/>
              <a:pathLst>
                <a:path w="33361" h="33361" extrusionOk="0">
                  <a:moveTo>
                    <a:pt x="16680" y="1"/>
                  </a:moveTo>
                  <a:cubicBezTo>
                    <a:pt x="12255" y="1"/>
                    <a:pt x="8013" y="1759"/>
                    <a:pt x="4885" y="4887"/>
                  </a:cubicBezTo>
                  <a:cubicBezTo>
                    <a:pt x="1757" y="8016"/>
                    <a:pt x="1" y="12258"/>
                    <a:pt x="1" y="16682"/>
                  </a:cubicBezTo>
                  <a:cubicBezTo>
                    <a:pt x="1" y="21104"/>
                    <a:pt x="1757" y="25348"/>
                    <a:pt x="4885" y="28477"/>
                  </a:cubicBezTo>
                  <a:cubicBezTo>
                    <a:pt x="8013" y="31603"/>
                    <a:pt x="12255" y="33361"/>
                    <a:pt x="16680" y="33361"/>
                  </a:cubicBezTo>
                  <a:cubicBezTo>
                    <a:pt x="21104" y="33361"/>
                    <a:pt x="25346" y="31603"/>
                    <a:pt x="28474" y="28477"/>
                  </a:cubicBezTo>
                  <a:cubicBezTo>
                    <a:pt x="31603" y="25348"/>
                    <a:pt x="33361" y="21104"/>
                    <a:pt x="33361" y="16682"/>
                  </a:cubicBezTo>
                  <a:cubicBezTo>
                    <a:pt x="33361" y="12258"/>
                    <a:pt x="31603" y="8016"/>
                    <a:pt x="28474" y="4887"/>
                  </a:cubicBezTo>
                  <a:cubicBezTo>
                    <a:pt x="25346" y="1759"/>
                    <a:pt x="21104" y="1"/>
                    <a:pt x="16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4"/>
            <p:cNvSpPr/>
            <p:nvPr/>
          </p:nvSpPr>
          <p:spPr>
            <a:xfrm>
              <a:off x="3902638" y="3937038"/>
              <a:ext cx="607475" cy="607500"/>
            </a:xfrm>
            <a:custGeom>
              <a:avLst/>
              <a:gdLst/>
              <a:ahLst/>
              <a:cxnLst/>
              <a:rect l="l" t="t" r="r" b="b"/>
              <a:pathLst>
                <a:path w="24299" h="24300" extrusionOk="0">
                  <a:moveTo>
                    <a:pt x="12150" y="1"/>
                  </a:moveTo>
                  <a:cubicBezTo>
                    <a:pt x="8928" y="1"/>
                    <a:pt x="5838" y="1280"/>
                    <a:pt x="3560" y="3558"/>
                  </a:cubicBezTo>
                  <a:cubicBezTo>
                    <a:pt x="1279" y="5836"/>
                    <a:pt x="0" y="8926"/>
                    <a:pt x="0" y="12150"/>
                  </a:cubicBezTo>
                  <a:cubicBezTo>
                    <a:pt x="0" y="15372"/>
                    <a:pt x="1279" y="18462"/>
                    <a:pt x="3560" y="20740"/>
                  </a:cubicBezTo>
                  <a:cubicBezTo>
                    <a:pt x="5838" y="23018"/>
                    <a:pt x="8928" y="24299"/>
                    <a:pt x="12150" y="24299"/>
                  </a:cubicBezTo>
                  <a:cubicBezTo>
                    <a:pt x="15371" y="24299"/>
                    <a:pt x="18461" y="23018"/>
                    <a:pt x="20742" y="20740"/>
                  </a:cubicBezTo>
                  <a:cubicBezTo>
                    <a:pt x="23020" y="18462"/>
                    <a:pt x="24299" y="15372"/>
                    <a:pt x="24299" y="12150"/>
                  </a:cubicBezTo>
                  <a:cubicBezTo>
                    <a:pt x="24299" y="8926"/>
                    <a:pt x="23020" y="5836"/>
                    <a:pt x="20742" y="3558"/>
                  </a:cubicBezTo>
                  <a:cubicBezTo>
                    <a:pt x="18461" y="1280"/>
                    <a:pt x="15371" y="1"/>
                    <a:pt x="12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4"/>
            <p:cNvSpPr/>
            <p:nvPr/>
          </p:nvSpPr>
          <p:spPr>
            <a:xfrm>
              <a:off x="3783463" y="3817888"/>
              <a:ext cx="845825" cy="845800"/>
            </a:xfrm>
            <a:custGeom>
              <a:avLst/>
              <a:gdLst/>
              <a:ahLst/>
              <a:cxnLst/>
              <a:rect l="l" t="t" r="r" b="b"/>
              <a:pathLst>
                <a:path w="33833" h="33832" extrusionOk="0">
                  <a:moveTo>
                    <a:pt x="16917" y="472"/>
                  </a:moveTo>
                  <a:cubicBezTo>
                    <a:pt x="25983" y="472"/>
                    <a:pt x="33361" y="7847"/>
                    <a:pt x="33361" y="16916"/>
                  </a:cubicBezTo>
                  <a:cubicBezTo>
                    <a:pt x="33361" y="25982"/>
                    <a:pt x="25983" y="33358"/>
                    <a:pt x="16917" y="33358"/>
                  </a:cubicBezTo>
                  <a:cubicBezTo>
                    <a:pt x="7850" y="33358"/>
                    <a:pt x="475" y="25982"/>
                    <a:pt x="475" y="16916"/>
                  </a:cubicBezTo>
                  <a:cubicBezTo>
                    <a:pt x="475" y="7847"/>
                    <a:pt x="7850" y="472"/>
                    <a:pt x="16917" y="472"/>
                  </a:cubicBezTo>
                  <a:close/>
                  <a:moveTo>
                    <a:pt x="16917" y="0"/>
                  </a:moveTo>
                  <a:cubicBezTo>
                    <a:pt x="7589" y="0"/>
                    <a:pt x="1" y="7589"/>
                    <a:pt x="1" y="16916"/>
                  </a:cubicBezTo>
                  <a:cubicBezTo>
                    <a:pt x="1" y="26244"/>
                    <a:pt x="7589" y="33832"/>
                    <a:pt x="16917" y="33832"/>
                  </a:cubicBezTo>
                  <a:cubicBezTo>
                    <a:pt x="26244" y="33832"/>
                    <a:pt x="33832" y="26244"/>
                    <a:pt x="33832" y="16916"/>
                  </a:cubicBezTo>
                  <a:cubicBezTo>
                    <a:pt x="33832" y="7589"/>
                    <a:pt x="26244" y="0"/>
                    <a:pt x="16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3896713" y="3931113"/>
              <a:ext cx="619325" cy="619275"/>
            </a:xfrm>
            <a:custGeom>
              <a:avLst/>
              <a:gdLst/>
              <a:ahLst/>
              <a:cxnLst/>
              <a:rect l="l" t="t" r="r" b="b"/>
              <a:pathLst>
                <a:path w="24773" h="24771" extrusionOk="0">
                  <a:moveTo>
                    <a:pt x="12387" y="473"/>
                  </a:moveTo>
                  <a:cubicBezTo>
                    <a:pt x="18955" y="473"/>
                    <a:pt x="24299" y="5817"/>
                    <a:pt x="24299" y="12387"/>
                  </a:cubicBezTo>
                  <a:cubicBezTo>
                    <a:pt x="24299" y="18955"/>
                    <a:pt x="18955" y="24299"/>
                    <a:pt x="12387" y="24299"/>
                  </a:cubicBezTo>
                  <a:cubicBezTo>
                    <a:pt x="5819" y="24299"/>
                    <a:pt x="475" y="18955"/>
                    <a:pt x="475" y="12387"/>
                  </a:cubicBezTo>
                  <a:cubicBezTo>
                    <a:pt x="475" y="5817"/>
                    <a:pt x="5819" y="473"/>
                    <a:pt x="12387" y="473"/>
                  </a:cubicBezTo>
                  <a:close/>
                  <a:moveTo>
                    <a:pt x="12387" y="1"/>
                  </a:moveTo>
                  <a:cubicBezTo>
                    <a:pt x="5557" y="1"/>
                    <a:pt x="0" y="5558"/>
                    <a:pt x="0" y="12387"/>
                  </a:cubicBezTo>
                  <a:cubicBezTo>
                    <a:pt x="0" y="19216"/>
                    <a:pt x="5557" y="24771"/>
                    <a:pt x="12387" y="24771"/>
                  </a:cubicBezTo>
                  <a:cubicBezTo>
                    <a:pt x="19216" y="24771"/>
                    <a:pt x="24773" y="19216"/>
                    <a:pt x="24773" y="12387"/>
                  </a:cubicBezTo>
                  <a:cubicBezTo>
                    <a:pt x="24773" y="5558"/>
                    <a:pt x="19216" y="1"/>
                    <a:pt x="123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3975563" y="4340913"/>
              <a:ext cx="461625" cy="110675"/>
            </a:xfrm>
            <a:custGeom>
              <a:avLst/>
              <a:gdLst/>
              <a:ahLst/>
              <a:cxnLst/>
              <a:rect l="l" t="t" r="r" b="b"/>
              <a:pathLst>
                <a:path w="18465" h="4427" extrusionOk="0">
                  <a:moveTo>
                    <a:pt x="9233" y="0"/>
                  </a:moveTo>
                  <a:cubicBezTo>
                    <a:pt x="5764" y="0"/>
                    <a:pt x="2432" y="1468"/>
                    <a:pt x="90" y="4029"/>
                  </a:cubicBezTo>
                  <a:cubicBezTo>
                    <a:pt x="1" y="4127"/>
                    <a:pt x="8" y="4276"/>
                    <a:pt x="106" y="4364"/>
                  </a:cubicBezTo>
                  <a:cubicBezTo>
                    <a:pt x="149" y="4405"/>
                    <a:pt x="207" y="4427"/>
                    <a:pt x="264" y="4427"/>
                  </a:cubicBezTo>
                  <a:cubicBezTo>
                    <a:pt x="329" y="4427"/>
                    <a:pt x="391" y="4400"/>
                    <a:pt x="439" y="4350"/>
                  </a:cubicBezTo>
                  <a:cubicBezTo>
                    <a:pt x="2691" y="1885"/>
                    <a:pt x="5896" y="472"/>
                    <a:pt x="9233" y="472"/>
                  </a:cubicBezTo>
                  <a:cubicBezTo>
                    <a:pt x="12569" y="472"/>
                    <a:pt x="15774" y="1885"/>
                    <a:pt x="18026" y="4350"/>
                  </a:cubicBezTo>
                  <a:cubicBezTo>
                    <a:pt x="18073" y="4401"/>
                    <a:pt x="18137" y="4427"/>
                    <a:pt x="18201" y="4427"/>
                  </a:cubicBezTo>
                  <a:cubicBezTo>
                    <a:pt x="18259" y="4427"/>
                    <a:pt x="18316" y="4406"/>
                    <a:pt x="18361" y="4364"/>
                  </a:cubicBezTo>
                  <a:cubicBezTo>
                    <a:pt x="18457" y="4276"/>
                    <a:pt x="18464" y="4127"/>
                    <a:pt x="18376" y="4029"/>
                  </a:cubicBezTo>
                  <a:cubicBezTo>
                    <a:pt x="16033" y="1468"/>
                    <a:pt x="12701" y="0"/>
                    <a:pt x="9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3975563" y="4029963"/>
              <a:ext cx="461625" cy="110725"/>
            </a:xfrm>
            <a:custGeom>
              <a:avLst/>
              <a:gdLst/>
              <a:ahLst/>
              <a:cxnLst/>
              <a:rect l="l" t="t" r="r" b="b"/>
              <a:pathLst>
                <a:path w="18465" h="4429" extrusionOk="0">
                  <a:moveTo>
                    <a:pt x="18200" y="1"/>
                  </a:moveTo>
                  <a:cubicBezTo>
                    <a:pt x="18136" y="1"/>
                    <a:pt x="18072" y="27"/>
                    <a:pt x="18026" y="78"/>
                  </a:cubicBezTo>
                  <a:cubicBezTo>
                    <a:pt x="15774" y="2541"/>
                    <a:pt x="12569" y="3954"/>
                    <a:pt x="9233" y="3954"/>
                  </a:cubicBezTo>
                  <a:cubicBezTo>
                    <a:pt x="5896" y="3954"/>
                    <a:pt x="2691" y="2541"/>
                    <a:pt x="439" y="78"/>
                  </a:cubicBezTo>
                  <a:cubicBezTo>
                    <a:pt x="392" y="27"/>
                    <a:pt x="329" y="2"/>
                    <a:pt x="265" y="2"/>
                  </a:cubicBezTo>
                  <a:cubicBezTo>
                    <a:pt x="208" y="2"/>
                    <a:pt x="151" y="22"/>
                    <a:pt x="106" y="64"/>
                  </a:cubicBezTo>
                  <a:cubicBezTo>
                    <a:pt x="8" y="150"/>
                    <a:pt x="1" y="301"/>
                    <a:pt x="90" y="397"/>
                  </a:cubicBezTo>
                  <a:cubicBezTo>
                    <a:pt x="2432" y="2957"/>
                    <a:pt x="5764" y="4428"/>
                    <a:pt x="9233" y="4428"/>
                  </a:cubicBezTo>
                  <a:cubicBezTo>
                    <a:pt x="12701" y="4428"/>
                    <a:pt x="16033" y="2960"/>
                    <a:pt x="18376" y="397"/>
                  </a:cubicBezTo>
                  <a:cubicBezTo>
                    <a:pt x="18464" y="301"/>
                    <a:pt x="18457" y="150"/>
                    <a:pt x="18361" y="64"/>
                  </a:cubicBezTo>
                  <a:cubicBezTo>
                    <a:pt x="18316" y="22"/>
                    <a:pt x="18258" y="1"/>
                    <a:pt x="18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4"/>
            <p:cNvSpPr/>
            <p:nvPr/>
          </p:nvSpPr>
          <p:spPr>
            <a:xfrm>
              <a:off x="3990613" y="3931113"/>
              <a:ext cx="431525" cy="619275"/>
            </a:xfrm>
            <a:custGeom>
              <a:avLst/>
              <a:gdLst/>
              <a:ahLst/>
              <a:cxnLst/>
              <a:rect l="l" t="t" r="r" b="b"/>
              <a:pathLst>
                <a:path w="17261" h="24771" extrusionOk="0">
                  <a:moveTo>
                    <a:pt x="8631" y="473"/>
                  </a:moveTo>
                  <a:cubicBezTo>
                    <a:pt x="13129" y="473"/>
                    <a:pt x="16787" y="5817"/>
                    <a:pt x="16787" y="12387"/>
                  </a:cubicBezTo>
                  <a:cubicBezTo>
                    <a:pt x="16787" y="18955"/>
                    <a:pt x="13129" y="24299"/>
                    <a:pt x="8631" y="24299"/>
                  </a:cubicBezTo>
                  <a:cubicBezTo>
                    <a:pt x="4134" y="24299"/>
                    <a:pt x="474" y="18955"/>
                    <a:pt x="474" y="12387"/>
                  </a:cubicBezTo>
                  <a:cubicBezTo>
                    <a:pt x="474" y="5817"/>
                    <a:pt x="4134" y="473"/>
                    <a:pt x="8631" y="473"/>
                  </a:cubicBezTo>
                  <a:close/>
                  <a:moveTo>
                    <a:pt x="8631" y="1"/>
                  </a:moveTo>
                  <a:cubicBezTo>
                    <a:pt x="3873" y="1"/>
                    <a:pt x="0" y="5558"/>
                    <a:pt x="0" y="12387"/>
                  </a:cubicBezTo>
                  <a:cubicBezTo>
                    <a:pt x="0" y="19216"/>
                    <a:pt x="3873" y="24771"/>
                    <a:pt x="8631" y="24771"/>
                  </a:cubicBezTo>
                  <a:cubicBezTo>
                    <a:pt x="13390" y="24771"/>
                    <a:pt x="17261" y="19216"/>
                    <a:pt x="17261" y="12387"/>
                  </a:cubicBezTo>
                  <a:cubicBezTo>
                    <a:pt x="17261" y="5558"/>
                    <a:pt x="13390" y="1"/>
                    <a:pt x="86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4"/>
            <p:cNvSpPr/>
            <p:nvPr/>
          </p:nvSpPr>
          <p:spPr>
            <a:xfrm>
              <a:off x="4087438" y="3931113"/>
              <a:ext cx="237875" cy="619275"/>
            </a:xfrm>
            <a:custGeom>
              <a:avLst/>
              <a:gdLst/>
              <a:ahLst/>
              <a:cxnLst/>
              <a:rect l="l" t="t" r="r" b="b"/>
              <a:pathLst>
                <a:path w="9515" h="24771" extrusionOk="0">
                  <a:moveTo>
                    <a:pt x="4758" y="473"/>
                  </a:moveTo>
                  <a:cubicBezTo>
                    <a:pt x="7079" y="473"/>
                    <a:pt x="9040" y="5929"/>
                    <a:pt x="9040" y="12387"/>
                  </a:cubicBezTo>
                  <a:cubicBezTo>
                    <a:pt x="9040" y="18843"/>
                    <a:pt x="7081" y="24299"/>
                    <a:pt x="4758" y="24299"/>
                  </a:cubicBezTo>
                  <a:cubicBezTo>
                    <a:pt x="2436" y="24299"/>
                    <a:pt x="475" y="18843"/>
                    <a:pt x="475" y="12387"/>
                  </a:cubicBezTo>
                  <a:cubicBezTo>
                    <a:pt x="475" y="5929"/>
                    <a:pt x="2436" y="473"/>
                    <a:pt x="4758" y="473"/>
                  </a:cubicBezTo>
                  <a:close/>
                  <a:moveTo>
                    <a:pt x="4758" y="1"/>
                  </a:moveTo>
                  <a:cubicBezTo>
                    <a:pt x="2089" y="1"/>
                    <a:pt x="0" y="5441"/>
                    <a:pt x="0" y="12387"/>
                  </a:cubicBezTo>
                  <a:cubicBezTo>
                    <a:pt x="0" y="19331"/>
                    <a:pt x="2092" y="24771"/>
                    <a:pt x="4758" y="24771"/>
                  </a:cubicBezTo>
                  <a:cubicBezTo>
                    <a:pt x="7426" y="24771"/>
                    <a:pt x="9515" y="19331"/>
                    <a:pt x="9515" y="12387"/>
                  </a:cubicBezTo>
                  <a:cubicBezTo>
                    <a:pt x="9515" y="5441"/>
                    <a:pt x="7426" y="1"/>
                    <a:pt x="4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4"/>
            <p:cNvSpPr/>
            <p:nvPr/>
          </p:nvSpPr>
          <p:spPr>
            <a:xfrm>
              <a:off x="4200438" y="3931113"/>
              <a:ext cx="11875" cy="619275"/>
            </a:xfrm>
            <a:custGeom>
              <a:avLst/>
              <a:gdLst/>
              <a:ahLst/>
              <a:cxnLst/>
              <a:rect l="l" t="t" r="r" b="b"/>
              <a:pathLst>
                <a:path w="475" h="24771" extrusionOk="0">
                  <a:moveTo>
                    <a:pt x="238" y="1"/>
                  </a:moveTo>
                  <a:cubicBezTo>
                    <a:pt x="108" y="1"/>
                    <a:pt x="0" y="106"/>
                    <a:pt x="0" y="236"/>
                  </a:cubicBezTo>
                  <a:lnTo>
                    <a:pt x="0" y="24536"/>
                  </a:lnTo>
                  <a:cubicBezTo>
                    <a:pt x="0" y="24666"/>
                    <a:pt x="108" y="24771"/>
                    <a:pt x="238" y="24771"/>
                  </a:cubicBezTo>
                  <a:cubicBezTo>
                    <a:pt x="369" y="24771"/>
                    <a:pt x="475" y="24666"/>
                    <a:pt x="475" y="24536"/>
                  </a:cubicBezTo>
                  <a:lnTo>
                    <a:pt x="475" y="236"/>
                  </a:lnTo>
                  <a:cubicBezTo>
                    <a:pt x="475" y="106"/>
                    <a:pt x="369"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4"/>
            <p:cNvSpPr/>
            <p:nvPr/>
          </p:nvSpPr>
          <p:spPr>
            <a:xfrm>
              <a:off x="3896713" y="4234838"/>
              <a:ext cx="619325" cy="11900"/>
            </a:xfrm>
            <a:custGeom>
              <a:avLst/>
              <a:gdLst/>
              <a:ahLst/>
              <a:cxnLst/>
              <a:rect l="l" t="t" r="r" b="b"/>
              <a:pathLst>
                <a:path w="24773" h="476" extrusionOk="0">
                  <a:moveTo>
                    <a:pt x="237" y="1"/>
                  </a:moveTo>
                  <a:cubicBezTo>
                    <a:pt x="108" y="1"/>
                    <a:pt x="0" y="106"/>
                    <a:pt x="0" y="238"/>
                  </a:cubicBezTo>
                  <a:cubicBezTo>
                    <a:pt x="0" y="367"/>
                    <a:pt x="108" y="475"/>
                    <a:pt x="237" y="475"/>
                  </a:cubicBezTo>
                  <a:lnTo>
                    <a:pt x="24536" y="475"/>
                  </a:lnTo>
                  <a:cubicBezTo>
                    <a:pt x="24667" y="475"/>
                    <a:pt x="24773" y="367"/>
                    <a:pt x="24773" y="238"/>
                  </a:cubicBezTo>
                  <a:cubicBezTo>
                    <a:pt x="24773" y="106"/>
                    <a:pt x="24667" y="1"/>
                    <a:pt x="24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34"/>
          <p:cNvGrpSpPr/>
          <p:nvPr/>
        </p:nvGrpSpPr>
        <p:grpSpPr>
          <a:xfrm>
            <a:off x="7026386" y="1862732"/>
            <a:ext cx="617853" cy="452855"/>
            <a:chOff x="3884475" y="732550"/>
            <a:chExt cx="865825" cy="514550"/>
          </a:xfrm>
        </p:grpSpPr>
        <p:sp>
          <p:nvSpPr>
            <p:cNvPr id="391" name="Google Shape;391;p34"/>
            <p:cNvSpPr/>
            <p:nvPr/>
          </p:nvSpPr>
          <p:spPr>
            <a:xfrm>
              <a:off x="3888550" y="738475"/>
              <a:ext cx="857750" cy="502625"/>
            </a:xfrm>
            <a:custGeom>
              <a:avLst/>
              <a:gdLst/>
              <a:ahLst/>
              <a:cxnLst/>
              <a:rect l="l" t="t" r="r" b="b"/>
              <a:pathLst>
                <a:path w="34310" h="20105" extrusionOk="0">
                  <a:moveTo>
                    <a:pt x="7733" y="0"/>
                  </a:moveTo>
                  <a:cubicBezTo>
                    <a:pt x="3716" y="0"/>
                    <a:pt x="293" y="3124"/>
                    <a:pt x="149" y="7141"/>
                  </a:cubicBezTo>
                  <a:cubicBezTo>
                    <a:pt x="1" y="11357"/>
                    <a:pt x="3373" y="14820"/>
                    <a:pt x="7556" y="14820"/>
                  </a:cubicBezTo>
                  <a:lnTo>
                    <a:pt x="17798" y="14820"/>
                  </a:lnTo>
                  <a:lnTo>
                    <a:pt x="25540" y="19973"/>
                  </a:lnTo>
                  <a:cubicBezTo>
                    <a:pt x="25676" y="20063"/>
                    <a:pt x="25825" y="20105"/>
                    <a:pt x="25970" y="20105"/>
                  </a:cubicBezTo>
                  <a:cubicBezTo>
                    <a:pt x="26376" y="20105"/>
                    <a:pt x="26754" y="19782"/>
                    <a:pt x="26754" y="19321"/>
                  </a:cubicBezTo>
                  <a:lnTo>
                    <a:pt x="26754" y="14820"/>
                  </a:lnTo>
                  <a:cubicBezTo>
                    <a:pt x="30937" y="14820"/>
                    <a:pt x="34309" y="11357"/>
                    <a:pt x="34158" y="7141"/>
                  </a:cubicBezTo>
                  <a:cubicBezTo>
                    <a:pt x="34015" y="3124"/>
                    <a:pt x="30594" y="0"/>
                    <a:pt x="265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4"/>
            <p:cNvSpPr/>
            <p:nvPr/>
          </p:nvSpPr>
          <p:spPr>
            <a:xfrm>
              <a:off x="3884475" y="732550"/>
              <a:ext cx="865825" cy="514550"/>
            </a:xfrm>
            <a:custGeom>
              <a:avLst/>
              <a:gdLst/>
              <a:ahLst/>
              <a:cxnLst/>
              <a:rect l="l" t="t" r="r" b="b"/>
              <a:pathLst>
                <a:path w="34633" h="20582" extrusionOk="0">
                  <a:moveTo>
                    <a:pt x="26738" y="475"/>
                  </a:moveTo>
                  <a:cubicBezTo>
                    <a:pt x="30654" y="475"/>
                    <a:pt x="33950" y="3574"/>
                    <a:pt x="34084" y="7385"/>
                  </a:cubicBezTo>
                  <a:cubicBezTo>
                    <a:pt x="34156" y="9354"/>
                    <a:pt x="33442" y="11215"/>
                    <a:pt x="32079" y="12629"/>
                  </a:cubicBezTo>
                  <a:cubicBezTo>
                    <a:pt x="30714" y="14042"/>
                    <a:pt x="28881" y="14820"/>
                    <a:pt x="26917" y="14820"/>
                  </a:cubicBezTo>
                  <a:cubicBezTo>
                    <a:pt x="26786" y="14820"/>
                    <a:pt x="26680" y="14928"/>
                    <a:pt x="26680" y="15057"/>
                  </a:cubicBezTo>
                  <a:lnTo>
                    <a:pt x="26680" y="19558"/>
                  </a:lnTo>
                  <a:cubicBezTo>
                    <a:pt x="26680" y="19764"/>
                    <a:pt x="26572" y="19944"/>
                    <a:pt x="26393" y="20040"/>
                  </a:cubicBezTo>
                  <a:cubicBezTo>
                    <a:pt x="26311" y="20083"/>
                    <a:pt x="26223" y="20105"/>
                    <a:pt x="26135" y="20105"/>
                  </a:cubicBezTo>
                  <a:cubicBezTo>
                    <a:pt x="26030" y="20105"/>
                    <a:pt x="25926" y="20074"/>
                    <a:pt x="25832" y="20013"/>
                  </a:cubicBezTo>
                  <a:lnTo>
                    <a:pt x="18093" y="14861"/>
                  </a:lnTo>
                  <a:cubicBezTo>
                    <a:pt x="18055" y="14835"/>
                    <a:pt x="18009" y="14820"/>
                    <a:pt x="17961" y="14820"/>
                  </a:cubicBezTo>
                  <a:lnTo>
                    <a:pt x="7719" y="14820"/>
                  </a:lnTo>
                  <a:cubicBezTo>
                    <a:pt x="5754" y="14820"/>
                    <a:pt x="3920" y="14042"/>
                    <a:pt x="2557" y="12629"/>
                  </a:cubicBezTo>
                  <a:cubicBezTo>
                    <a:pt x="1191" y="11215"/>
                    <a:pt x="480" y="9354"/>
                    <a:pt x="549" y="7385"/>
                  </a:cubicBezTo>
                  <a:cubicBezTo>
                    <a:pt x="686" y="3574"/>
                    <a:pt x="3979" y="475"/>
                    <a:pt x="7896" y="475"/>
                  </a:cubicBezTo>
                  <a:close/>
                  <a:moveTo>
                    <a:pt x="7896" y="0"/>
                  </a:moveTo>
                  <a:cubicBezTo>
                    <a:pt x="3728" y="0"/>
                    <a:pt x="221" y="3306"/>
                    <a:pt x="75" y="7368"/>
                  </a:cubicBezTo>
                  <a:cubicBezTo>
                    <a:pt x="1" y="9467"/>
                    <a:pt x="760" y="11450"/>
                    <a:pt x="2214" y="12957"/>
                  </a:cubicBezTo>
                  <a:cubicBezTo>
                    <a:pt x="3670" y="14466"/>
                    <a:pt x="5625" y="15295"/>
                    <a:pt x="7719" y="15295"/>
                  </a:cubicBezTo>
                  <a:lnTo>
                    <a:pt x="17889" y="15295"/>
                  </a:lnTo>
                  <a:lnTo>
                    <a:pt x="25571" y="20406"/>
                  </a:lnTo>
                  <a:cubicBezTo>
                    <a:pt x="25744" y="20521"/>
                    <a:pt x="25938" y="20581"/>
                    <a:pt x="26134" y="20581"/>
                  </a:cubicBezTo>
                  <a:cubicBezTo>
                    <a:pt x="26297" y="20581"/>
                    <a:pt x="26462" y="20540"/>
                    <a:pt x="26615" y="20456"/>
                  </a:cubicBezTo>
                  <a:cubicBezTo>
                    <a:pt x="26951" y="20277"/>
                    <a:pt x="27152" y="19941"/>
                    <a:pt x="27152" y="19561"/>
                  </a:cubicBezTo>
                  <a:lnTo>
                    <a:pt x="27152" y="15292"/>
                  </a:lnTo>
                  <a:cubicBezTo>
                    <a:pt x="29157" y="15230"/>
                    <a:pt x="31021" y="14408"/>
                    <a:pt x="32419" y="12957"/>
                  </a:cubicBezTo>
                  <a:cubicBezTo>
                    <a:pt x="33873" y="11450"/>
                    <a:pt x="34633" y="9467"/>
                    <a:pt x="34558" y="7368"/>
                  </a:cubicBezTo>
                  <a:cubicBezTo>
                    <a:pt x="34415" y="3306"/>
                    <a:pt x="30906" y="0"/>
                    <a:pt x="26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4"/>
            <p:cNvSpPr/>
            <p:nvPr/>
          </p:nvSpPr>
          <p:spPr>
            <a:xfrm>
              <a:off x="4080300" y="917825"/>
              <a:ext cx="474175" cy="11825"/>
            </a:xfrm>
            <a:custGeom>
              <a:avLst/>
              <a:gdLst/>
              <a:ahLst/>
              <a:cxnLst/>
              <a:rect l="l" t="t" r="r" b="b"/>
              <a:pathLst>
                <a:path w="18967" h="473" extrusionOk="0">
                  <a:moveTo>
                    <a:pt x="238" y="0"/>
                  </a:moveTo>
                  <a:cubicBezTo>
                    <a:pt x="108" y="0"/>
                    <a:pt x="1" y="106"/>
                    <a:pt x="1" y="238"/>
                  </a:cubicBezTo>
                  <a:cubicBezTo>
                    <a:pt x="1" y="367"/>
                    <a:pt x="108" y="472"/>
                    <a:pt x="238" y="472"/>
                  </a:cubicBezTo>
                  <a:lnTo>
                    <a:pt x="18730" y="472"/>
                  </a:lnTo>
                  <a:cubicBezTo>
                    <a:pt x="18862" y="472"/>
                    <a:pt x="18967" y="367"/>
                    <a:pt x="18967" y="238"/>
                  </a:cubicBezTo>
                  <a:cubicBezTo>
                    <a:pt x="18967" y="106"/>
                    <a:pt x="18862" y="0"/>
                    <a:pt x="18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4"/>
            <p:cNvSpPr/>
            <p:nvPr/>
          </p:nvSpPr>
          <p:spPr>
            <a:xfrm>
              <a:off x="4080300" y="846800"/>
              <a:ext cx="474175" cy="11875"/>
            </a:xfrm>
            <a:custGeom>
              <a:avLst/>
              <a:gdLst/>
              <a:ahLst/>
              <a:cxnLst/>
              <a:rect l="l" t="t" r="r" b="b"/>
              <a:pathLst>
                <a:path w="18967" h="475" extrusionOk="0">
                  <a:moveTo>
                    <a:pt x="238" y="1"/>
                  </a:moveTo>
                  <a:cubicBezTo>
                    <a:pt x="108" y="1"/>
                    <a:pt x="1" y="106"/>
                    <a:pt x="1" y="238"/>
                  </a:cubicBezTo>
                  <a:cubicBezTo>
                    <a:pt x="1" y="369"/>
                    <a:pt x="108" y="475"/>
                    <a:pt x="238" y="475"/>
                  </a:cubicBezTo>
                  <a:lnTo>
                    <a:pt x="18730" y="475"/>
                  </a:lnTo>
                  <a:cubicBezTo>
                    <a:pt x="18862" y="475"/>
                    <a:pt x="18967" y="369"/>
                    <a:pt x="18967" y="238"/>
                  </a:cubicBezTo>
                  <a:cubicBezTo>
                    <a:pt x="18967" y="106"/>
                    <a:pt x="18862" y="1"/>
                    <a:pt x="18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4"/>
            <p:cNvSpPr/>
            <p:nvPr/>
          </p:nvSpPr>
          <p:spPr>
            <a:xfrm>
              <a:off x="4080300" y="988775"/>
              <a:ext cx="474175" cy="11900"/>
            </a:xfrm>
            <a:custGeom>
              <a:avLst/>
              <a:gdLst/>
              <a:ahLst/>
              <a:cxnLst/>
              <a:rect l="l" t="t" r="r" b="b"/>
              <a:pathLst>
                <a:path w="18967" h="476" extrusionOk="0">
                  <a:moveTo>
                    <a:pt x="238" y="1"/>
                  </a:moveTo>
                  <a:cubicBezTo>
                    <a:pt x="108" y="1"/>
                    <a:pt x="1" y="109"/>
                    <a:pt x="1" y="238"/>
                  </a:cubicBezTo>
                  <a:cubicBezTo>
                    <a:pt x="1" y="370"/>
                    <a:pt x="108" y="475"/>
                    <a:pt x="238" y="475"/>
                  </a:cubicBezTo>
                  <a:lnTo>
                    <a:pt x="18730" y="475"/>
                  </a:lnTo>
                  <a:cubicBezTo>
                    <a:pt x="18862" y="475"/>
                    <a:pt x="18967" y="370"/>
                    <a:pt x="18967" y="238"/>
                  </a:cubicBezTo>
                  <a:cubicBezTo>
                    <a:pt x="18967" y="109"/>
                    <a:pt x="18862" y="1"/>
                    <a:pt x="18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4"/>
          <p:cNvGrpSpPr/>
          <p:nvPr/>
        </p:nvGrpSpPr>
        <p:grpSpPr>
          <a:xfrm>
            <a:off x="8236168" y="925022"/>
            <a:ext cx="412456" cy="492432"/>
            <a:chOff x="3225225" y="1215750"/>
            <a:chExt cx="428125" cy="414400"/>
          </a:xfrm>
        </p:grpSpPr>
        <p:sp>
          <p:nvSpPr>
            <p:cNvPr id="397" name="Google Shape;397;p34"/>
            <p:cNvSpPr/>
            <p:nvPr/>
          </p:nvSpPr>
          <p:spPr>
            <a:xfrm>
              <a:off x="3225225" y="1221675"/>
              <a:ext cx="422200" cy="402550"/>
            </a:xfrm>
            <a:custGeom>
              <a:avLst/>
              <a:gdLst/>
              <a:ahLst/>
              <a:cxnLst/>
              <a:rect l="l" t="t" r="r" b="b"/>
              <a:pathLst>
                <a:path w="16888" h="16102" extrusionOk="0">
                  <a:moveTo>
                    <a:pt x="8838" y="0"/>
                  </a:moveTo>
                  <a:cubicBezTo>
                    <a:pt x="6778" y="0"/>
                    <a:pt x="4717" y="786"/>
                    <a:pt x="3146" y="2357"/>
                  </a:cubicBezTo>
                  <a:cubicBezTo>
                    <a:pt x="0" y="5502"/>
                    <a:pt x="0" y="10600"/>
                    <a:pt x="3146" y="13742"/>
                  </a:cubicBezTo>
                  <a:cubicBezTo>
                    <a:pt x="4655" y="15254"/>
                    <a:pt x="6703" y="16102"/>
                    <a:pt x="8837" y="16102"/>
                  </a:cubicBezTo>
                  <a:cubicBezTo>
                    <a:pt x="10974" y="16102"/>
                    <a:pt x="13022" y="15254"/>
                    <a:pt x="14531" y="13742"/>
                  </a:cubicBezTo>
                  <a:cubicBezTo>
                    <a:pt x="16040" y="12233"/>
                    <a:pt x="16888" y="10185"/>
                    <a:pt x="16888" y="8051"/>
                  </a:cubicBezTo>
                  <a:cubicBezTo>
                    <a:pt x="16888" y="5914"/>
                    <a:pt x="16040" y="3869"/>
                    <a:pt x="14531" y="2357"/>
                  </a:cubicBezTo>
                  <a:cubicBezTo>
                    <a:pt x="12959" y="786"/>
                    <a:pt x="10899" y="0"/>
                    <a:pt x="88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4"/>
            <p:cNvSpPr/>
            <p:nvPr/>
          </p:nvSpPr>
          <p:spPr>
            <a:xfrm>
              <a:off x="3239000" y="1215750"/>
              <a:ext cx="414350" cy="414400"/>
            </a:xfrm>
            <a:custGeom>
              <a:avLst/>
              <a:gdLst/>
              <a:ahLst/>
              <a:cxnLst/>
              <a:rect l="l" t="t" r="r" b="b"/>
              <a:pathLst>
                <a:path w="16574" h="16576" extrusionOk="0">
                  <a:moveTo>
                    <a:pt x="8288" y="475"/>
                  </a:moveTo>
                  <a:cubicBezTo>
                    <a:pt x="12595" y="475"/>
                    <a:pt x="16102" y="3979"/>
                    <a:pt x="16102" y="8288"/>
                  </a:cubicBezTo>
                  <a:cubicBezTo>
                    <a:pt x="16102" y="12597"/>
                    <a:pt x="12595" y="16102"/>
                    <a:pt x="8288" y="16102"/>
                  </a:cubicBezTo>
                  <a:cubicBezTo>
                    <a:pt x="3979" y="16102"/>
                    <a:pt x="472" y="12597"/>
                    <a:pt x="472" y="8288"/>
                  </a:cubicBezTo>
                  <a:cubicBezTo>
                    <a:pt x="472" y="3979"/>
                    <a:pt x="3979" y="475"/>
                    <a:pt x="8288" y="475"/>
                  </a:cubicBezTo>
                  <a:close/>
                  <a:moveTo>
                    <a:pt x="8288" y="0"/>
                  </a:moveTo>
                  <a:cubicBezTo>
                    <a:pt x="3718" y="0"/>
                    <a:pt x="0" y="3718"/>
                    <a:pt x="0" y="8288"/>
                  </a:cubicBezTo>
                  <a:cubicBezTo>
                    <a:pt x="0" y="12856"/>
                    <a:pt x="3718" y="16576"/>
                    <a:pt x="8288" y="16576"/>
                  </a:cubicBezTo>
                  <a:cubicBezTo>
                    <a:pt x="12856" y="16576"/>
                    <a:pt x="16574" y="12858"/>
                    <a:pt x="16574" y="8288"/>
                  </a:cubicBezTo>
                  <a:cubicBezTo>
                    <a:pt x="16574" y="3718"/>
                    <a:pt x="12856" y="0"/>
                    <a:pt x="8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4"/>
            <p:cNvSpPr/>
            <p:nvPr/>
          </p:nvSpPr>
          <p:spPr>
            <a:xfrm>
              <a:off x="3409175" y="1317425"/>
              <a:ext cx="74000" cy="211000"/>
            </a:xfrm>
            <a:custGeom>
              <a:avLst/>
              <a:gdLst/>
              <a:ahLst/>
              <a:cxnLst/>
              <a:rect l="l" t="t" r="r" b="b"/>
              <a:pathLst>
                <a:path w="2960" h="8440" extrusionOk="0">
                  <a:moveTo>
                    <a:pt x="1409" y="1"/>
                  </a:moveTo>
                  <a:cubicBezTo>
                    <a:pt x="796" y="1"/>
                    <a:pt x="415" y="314"/>
                    <a:pt x="415" y="841"/>
                  </a:cubicBezTo>
                  <a:cubicBezTo>
                    <a:pt x="415" y="1368"/>
                    <a:pt x="808" y="1687"/>
                    <a:pt x="1409" y="1687"/>
                  </a:cubicBezTo>
                  <a:cubicBezTo>
                    <a:pt x="2008" y="1687"/>
                    <a:pt x="2396" y="1368"/>
                    <a:pt x="2396" y="841"/>
                  </a:cubicBezTo>
                  <a:cubicBezTo>
                    <a:pt x="2396" y="321"/>
                    <a:pt x="2020" y="1"/>
                    <a:pt x="1409" y="1"/>
                  </a:cubicBezTo>
                  <a:close/>
                  <a:moveTo>
                    <a:pt x="2265" y="2690"/>
                  </a:moveTo>
                  <a:cubicBezTo>
                    <a:pt x="1807" y="2796"/>
                    <a:pt x="1280" y="2844"/>
                    <a:pt x="674" y="2844"/>
                  </a:cubicBezTo>
                  <a:cubicBezTo>
                    <a:pt x="458" y="2844"/>
                    <a:pt x="229" y="2829"/>
                    <a:pt x="1" y="2808"/>
                  </a:cubicBezTo>
                  <a:lnTo>
                    <a:pt x="1" y="3035"/>
                  </a:lnTo>
                  <a:cubicBezTo>
                    <a:pt x="526" y="3035"/>
                    <a:pt x="696" y="3344"/>
                    <a:pt x="696" y="3998"/>
                  </a:cubicBezTo>
                  <a:lnTo>
                    <a:pt x="696" y="7431"/>
                  </a:lnTo>
                  <a:cubicBezTo>
                    <a:pt x="696" y="8037"/>
                    <a:pt x="504" y="8212"/>
                    <a:pt x="1" y="8212"/>
                  </a:cubicBezTo>
                  <a:lnTo>
                    <a:pt x="1" y="8439"/>
                  </a:lnTo>
                  <a:cubicBezTo>
                    <a:pt x="288" y="8430"/>
                    <a:pt x="935" y="8396"/>
                    <a:pt x="1503" y="8396"/>
                  </a:cubicBezTo>
                  <a:cubicBezTo>
                    <a:pt x="2073" y="8396"/>
                    <a:pt x="2684" y="8430"/>
                    <a:pt x="2959" y="8439"/>
                  </a:cubicBezTo>
                  <a:lnTo>
                    <a:pt x="2959" y="8212"/>
                  </a:lnTo>
                  <a:cubicBezTo>
                    <a:pt x="2449" y="8212"/>
                    <a:pt x="2265" y="8037"/>
                    <a:pt x="2265" y="7431"/>
                  </a:cubicBezTo>
                  <a:lnTo>
                    <a:pt x="2265" y="269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4"/>
            <p:cNvSpPr/>
            <p:nvPr/>
          </p:nvSpPr>
          <p:spPr>
            <a:xfrm>
              <a:off x="3403250" y="1311500"/>
              <a:ext cx="85850" cy="222850"/>
            </a:xfrm>
            <a:custGeom>
              <a:avLst/>
              <a:gdLst/>
              <a:ahLst/>
              <a:cxnLst/>
              <a:rect l="l" t="t" r="r" b="b"/>
              <a:pathLst>
                <a:path w="3434" h="8914" extrusionOk="0">
                  <a:moveTo>
                    <a:pt x="1646" y="475"/>
                  </a:moveTo>
                  <a:cubicBezTo>
                    <a:pt x="1872" y="475"/>
                    <a:pt x="2396" y="530"/>
                    <a:pt x="2396" y="1078"/>
                  </a:cubicBezTo>
                  <a:cubicBezTo>
                    <a:pt x="2396" y="1627"/>
                    <a:pt x="1872" y="1687"/>
                    <a:pt x="1646" y="1687"/>
                  </a:cubicBezTo>
                  <a:cubicBezTo>
                    <a:pt x="1419" y="1687"/>
                    <a:pt x="890" y="1622"/>
                    <a:pt x="890" y="1078"/>
                  </a:cubicBezTo>
                  <a:cubicBezTo>
                    <a:pt x="890" y="535"/>
                    <a:pt x="1416" y="475"/>
                    <a:pt x="1646" y="475"/>
                  </a:cubicBezTo>
                  <a:close/>
                  <a:moveTo>
                    <a:pt x="1646" y="0"/>
                  </a:moveTo>
                  <a:cubicBezTo>
                    <a:pt x="899" y="0"/>
                    <a:pt x="415" y="422"/>
                    <a:pt x="415" y="1078"/>
                  </a:cubicBezTo>
                  <a:cubicBezTo>
                    <a:pt x="415" y="1735"/>
                    <a:pt x="899" y="2159"/>
                    <a:pt x="1646" y="2159"/>
                  </a:cubicBezTo>
                  <a:cubicBezTo>
                    <a:pt x="2389" y="2159"/>
                    <a:pt x="2870" y="1723"/>
                    <a:pt x="2870" y="1078"/>
                  </a:cubicBezTo>
                  <a:cubicBezTo>
                    <a:pt x="2870" y="434"/>
                    <a:pt x="2391" y="0"/>
                    <a:pt x="1646" y="0"/>
                  </a:cubicBezTo>
                  <a:close/>
                  <a:moveTo>
                    <a:pt x="2264" y="3217"/>
                  </a:moveTo>
                  <a:lnTo>
                    <a:pt x="2264" y="7668"/>
                  </a:lnTo>
                  <a:cubicBezTo>
                    <a:pt x="2264" y="8003"/>
                    <a:pt x="2322" y="8245"/>
                    <a:pt x="2451" y="8410"/>
                  </a:cubicBezTo>
                  <a:cubicBezTo>
                    <a:pt x="2219" y="8403"/>
                    <a:pt x="1970" y="8400"/>
                    <a:pt x="1720" y="8400"/>
                  </a:cubicBezTo>
                  <a:cubicBezTo>
                    <a:pt x="1469" y="8400"/>
                    <a:pt x="1216" y="8403"/>
                    <a:pt x="976" y="8410"/>
                  </a:cubicBezTo>
                  <a:cubicBezTo>
                    <a:pt x="1107" y="8245"/>
                    <a:pt x="1170" y="8001"/>
                    <a:pt x="1170" y="7668"/>
                  </a:cubicBezTo>
                  <a:lnTo>
                    <a:pt x="1170" y="4235"/>
                  </a:lnTo>
                  <a:cubicBezTo>
                    <a:pt x="1170" y="4027"/>
                    <a:pt x="1170" y="3603"/>
                    <a:pt x="933" y="3318"/>
                  </a:cubicBezTo>
                  <a:cubicBezTo>
                    <a:pt x="1436" y="3318"/>
                    <a:pt x="1876" y="3284"/>
                    <a:pt x="2264" y="3217"/>
                  </a:cubicBezTo>
                  <a:close/>
                  <a:moveTo>
                    <a:pt x="2501" y="2689"/>
                  </a:moveTo>
                  <a:cubicBezTo>
                    <a:pt x="2484" y="2689"/>
                    <a:pt x="2466" y="2691"/>
                    <a:pt x="2449" y="2695"/>
                  </a:cubicBezTo>
                  <a:cubicBezTo>
                    <a:pt x="2020" y="2796"/>
                    <a:pt x="1517" y="2844"/>
                    <a:pt x="913" y="2844"/>
                  </a:cubicBezTo>
                  <a:cubicBezTo>
                    <a:pt x="703" y="2844"/>
                    <a:pt x="480" y="2829"/>
                    <a:pt x="260" y="2808"/>
                  </a:cubicBezTo>
                  <a:cubicBezTo>
                    <a:pt x="252" y="2807"/>
                    <a:pt x="245" y="2806"/>
                    <a:pt x="237" y="2806"/>
                  </a:cubicBezTo>
                  <a:cubicBezTo>
                    <a:pt x="181" y="2806"/>
                    <a:pt x="122" y="2830"/>
                    <a:pt x="77" y="2868"/>
                  </a:cubicBezTo>
                  <a:cubicBezTo>
                    <a:pt x="30" y="2913"/>
                    <a:pt x="1" y="2978"/>
                    <a:pt x="1" y="3042"/>
                  </a:cubicBezTo>
                  <a:lnTo>
                    <a:pt x="1" y="3272"/>
                  </a:lnTo>
                  <a:cubicBezTo>
                    <a:pt x="1" y="3402"/>
                    <a:pt x="106" y="3510"/>
                    <a:pt x="238" y="3510"/>
                  </a:cubicBezTo>
                  <a:cubicBezTo>
                    <a:pt x="516" y="3510"/>
                    <a:pt x="698" y="3560"/>
                    <a:pt x="698" y="4233"/>
                  </a:cubicBezTo>
                  <a:lnTo>
                    <a:pt x="698" y="7668"/>
                  </a:lnTo>
                  <a:cubicBezTo>
                    <a:pt x="698" y="8168"/>
                    <a:pt x="585" y="8212"/>
                    <a:pt x="238" y="8212"/>
                  </a:cubicBezTo>
                  <a:cubicBezTo>
                    <a:pt x="106" y="8212"/>
                    <a:pt x="1" y="8317"/>
                    <a:pt x="1" y="8449"/>
                  </a:cubicBezTo>
                  <a:lnTo>
                    <a:pt x="1" y="8676"/>
                  </a:lnTo>
                  <a:cubicBezTo>
                    <a:pt x="1" y="8741"/>
                    <a:pt x="27" y="8803"/>
                    <a:pt x="73" y="8846"/>
                  </a:cubicBezTo>
                  <a:cubicBezTo>
                    <a:pt x="118" y="8889"/>
                    <a:pt x="176" y="8913"/>
                    <a:pt x="238" y="8913"/>
                  </a:cubicBezTo>
                  <a:lnTo>
                    <a:pt x="248" y="8913"/>
                  </a:lnTo>
                  <a:lnTo>
                    <a:pt x="422" y="8906"/>
                  </a:lnTo>
                  <a:cubicBezTo>
                    <a:pt x="751" y="8892"/>
                    <a:pt x="1275" y="8870"/>
                    <a:pt x="1742" y="8870"/>
                  </a:cubicBezTo>
                  <a:cubicBezTo>
                    <a:pt x="2207" y="8870"/>
                    <a:pt x="2703" y="8892"/>
                    <a:pt x="3014" y="8906"/>
                  </a:cubicBezTo>
                  <a:lnTo>
                    <a:pt x="3189" y="8913"/>
                  </a:lnTo>
                  <a:cubicBezTo>
                    <a:pt x="3192" y="8914"/>
                    <a:pt x="3195" y="8914"/>
                    <a:pt x="3198" y="8914"/>
                  </a:cubicBezTo>
                  <a:cubicBezTo>
                    <a:pt x="3259" y="8914"/>
                    <a:pt x="3316" y="8890"/>
                    <a:pt x="3362" y="8846"/>
                  </a:cubicBezTo>
                  <a:cubicBezTo>
                    <a:pt x="3407" y="8803"/>
                    <a:pt x="3433" y="8741"/>
                    <a:pt x="3433" y="8676"/>
                  </a:cubicBezTo>
                  <a:lnTo>
                    <a:pt x="3433" y="8449"/>
                  </a:lnTo>
                  <a:cubicBezTo>
                    <a:pt x="3433" y="8317"/>
                    <a:pt x="3328" y="8212"/>
                    <a:pt x="3196" y="8212"/>
                  </a:cubicBezTo>
                  <a:cubicBezTo>
                    <a:pt x="2856" y="8212"/>
                    <a:pt x="2739" y="8185"/>
                    <a:pt x="2739" y="7668"/>
                  </a:cubicBezTo>
                  <a:lnTo>
                    <a:pt x="2739" y="2927"/>
                  </a:lnTo>
                  <a:cubicBezTo>
                    <a:pt x="2739" y="2856"/>
                    <a:pt x="2705" y="2786"/>
                    <a:pt x="2648" y="2741"/>
                  </a:cubicBezTo>
                  <a:cubicBezTo>
                    <a:pt x="2607" y="2707"/>
                    <a:pt x="2554" y="2689"/>
                    <a:pt x="2501" y="268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5"/>
          <p:cNvSpPr txBox="1">
            <a:spLocks noGrp="1"/>
          </p:cNvSpPr>
          <p:nvPr>
            <p:ph type="subTitle" idx="1"/>
          </p:nvPr>
        </p:nvSpPr>
        <p:spPr>
          <a:xfrm>
            <a:off x="3154525" y="1720675"/>
            <a:ext cx="2703300" cy="10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People may be inclined to believe and share information that aligns with their existing beliefs, leading to the spread of biased or false content</a:t>
            </a:r>
            <a:endParaRPr sz="1200"/>
          </a:p>
        </p:txBody>
      </p:sp>
      <p:sp>
        <p:nvSpPr>
          <p:cNvPr id="406" name="Google Shape;406;p35"/>
          <p:cNvSpPr txBox="1">
            <a:spLocks noGrp="1"/>
          </p:cNvSpPr>
          <p:nvPr>
            <p:ph type="subTitle" idx="2"/>
          </p:nvPr>
        </p:nvSpPr>
        <p:spPr>
          <a:xfrm>
            <a:off x="3286375" y="3656100"/>
            <a:ext cx="25713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Sensationalizing news stories by exaggerating details or presenting them in an attention-grabbing manner can lead to the spread of inaccurate or misleading information</a:t>
            </a:r>
            <a:endParaRPr sz="1200"/>
          </a:p>
        </p:txBody>
      </p:sp>
      <p:sp>
        <p:nvSpPr>
          <p:cNvPr id="407" name="Google Shape;407;p35"/>
          <p:cNvSpPr txBox="1">
            <a:spLocks noGrp="1"/>
          </p:cNvSpPr>
          <p:nvPr>
            <p:ph type="subTitle" idx="3"/>
          </p:nvPr>
        </p:nvSpPr>
        <p:spPr>
          <a:xfrm>
            <a:off x="3165922" y="980800"/>
            <a:ext cx="2812200" cy="10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Confirmation Bias</a:t>
            </a:r>
            <a:endParaRPr/>
          </a:p>
        </p:txBody>
      </p:sp>
      <p:sp>
        <p:nvSpPr>
          <p:cNvPr id="408" name="Google Shape;408;p35"/>
          <p:cNvSpPr txBox="1">
            <a:spLocks noGrp="1"/>
          </p:cNvSpPr>
          <p:nvPr>
            <p:ph type="subTitle" idx="4"/>
          </p:nvPr>
        </p:nvSpPr>
        <p:spPr>
          <a:xfrm>
            <a:off x="3286367" y="3002800"/>
            <a:ext cx="25713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Sensationalism</a:t>
            </a:r>
            <a:endParaRPr/>
          </a:p>
        </p:txBody>
      </p:sp>
      <p:sp>
        <p:nvSpPr>
          <p:cNvPr id="409" name="Google Shape;409;p35"/>
          <p:cNvSpPr txBox="1">
            <a:spLocks noGrp="1"/>
          </p:cNvSpPr>
          <p:nvPr>
            <p:ph type="subTitle" idx="5"/>
          </p:nvPr>
        </p:nvSpPr>
        <p:spPr>
          <a:xfrm>
            <a:off x="342275" y="1775805"/>
            <a:ext cx="2812200" cy="9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News outlets and websites may create sensational or misleading headlines to attract more clicks and generate advertising revenue, often at the expense of accuracy.</a:t>
            </a:r>
            <a:endParaRPr sz="1200"/>
          </a:p>
        </p:txBody>
      </p:sp>
      <p:sp>
        <p:nvSpPr>
          <p:cNvPr id="410" name="Google Shape;410;p35"/>
          <p:cNvSpPr txBox="1">
            <a:spLocks noGrp="1"/>
          </p:cNvSpPr>
          <p:nvPr>
            <p:ph type="subTitle" idx="6"/>
          </p:nvPr>
        </p:nvSpPr>
        <p:spPr>
          <a:xfrm>
            <a:off x="409825" y="3656100"/>
            <a:ext cx="2571300" cy="13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Social media algorithms can create echo chambers, where individuals are exposed to information that reinforces their existing views, potentially amplifying fake news.</a:t>
            </a:r>
            <a:endParaRPr sz="1200"/>
          </a:p>
        </p:txBody>
      </p:sp>
      <p:sp>
        <p:nvSpPr>
          <p:cNvPr id="411" name="Google Shape;411;p35"/>
          <p:cNvSpPr txBox="1">
            <a:spLocks noGrp="1"/>
          </p:cNvSpPr>
          <p:nvPr>
            <p:ph type="subTitle" idx="7"/>
          </p:nvPr>
        </p:nvSpPr>
        <p:spPr>
          <a:xfrm>
            <a:off x="342275" y="980800"/>
            <a:ext cx="2812200" cy="10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Clickbait Incentives</a:t>
            </a:r>
            <a:endParaRPr/>
          </a:p>
        </p:txBody>
      </p:sp>
      <p:sp>
        <p:nvSpPr>
          <p:cNvPr id="412" name="Google Shape;412;p35"/>
          <p:cNvSpPr txBox="1">
            <a:spLocks noGrp="1"/>
          </p:cNvSpPr>
          <p:nvPr>
            <p:ph type="subTitle" idx="8"/>
          </p:nvPr>
        </p:nvSpPr>
        <p:spPr>
          <a:xfrm>
            <a:off x="409825" y="3002800"/>
            <a:ext cx="2571300" cy="72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Social Media Echo Chambers</a:t>
            </a:r>
            <a:endParaRPr/>
          </a:p>
        </p:txBody>
      </p:sp>
      <p:sp>
        <p:nvSpPr>
          <p:cNvPr id="413" name="Google Shape;413;p35"/>
          <p:cNvSpPr txBox="1">
            <a:spLocks noGrp="1"/>
          </p:cNvSpPr>
          <p:nvPr>
            <p:ph type="title"/>
          </p:nvPr>
        </p:nvSpPr>
        <p:spPr>
          <a:xfrm>
            <a:off x="67550" y="53950"/>
            <a:ext cx="8952000" cy="11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Factors That Contribute to the Widespread of Fake News &amp; Misinformation</a:t>
            </a:r>
            <a:endParaRPr/>
          </a:p>
          <a:p>
            <a:pPr marL="0" lvl="0" indent="0" algn="ctr" rtl="0">
              <a:spcBef>
                <a:spcPts val="0"/>
              </a:spcBef>
              <a:spcAft>
                <a:spcPts val="0"/>
              </a:spcAft>
              <a:buNone/>
            </a:pPr>
            <a:endParaRPr/>
          </a:p>
        </p:txBody>
      </p:sp>
      <p:sp>
        <p:nvSpPr>
          <p:cNvPr id="414" name="Google Shape;414;p35"/>
          <p:cNvSpPr txBox="1">
            <a:spLocks noGrp="1"/>
          </p:cNvSpPr>
          <p:nvPr>
            <p:ph type="subTitle" idx="9"/>
          </p:nvPr>
        </p:nvSpPr>
        <p:spPr>
          <a:xfrm>
            <a:off x="5989567" y="1649280"/>
            <a:ext cx="2812200" cy="90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Political actors may spread false information to discredit opponents or advance their own agendas, contributing to misinformation in the public sphere</a:t>
            </a:r>
            <a:endParaRPr sz="1200"/>
          </a:p>
        </p:txBody>
      </p:sp>
      <p:sp>
        <p:nvSpPr>
          <p:cNvPr id="415" name="Google Shape;415;p35"/>
          <p:cNvSpPr txBox="1">
            <a:spLocks noGrp="1"/>
          </p:cNvSpPr>
          <p:nvPr>
            <p:ph type="subTitle" idx="13"/>
          </p:nvPr>
        </p:nvSpPr>
        <p:spPr>
          <a:xfrm>
            <a:off x="5857674" y="3656100"/>
            <a:ext cx="3115800" cy="1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Some individuals or organizations create fake news to serve their financial interests, such as selling products or manipulating stock prices</a:t>
            </a:r>
            <a:endParaRPr sz="1200"/>
          </a:p>
        </p:txBody>
      </p:sp>
      <p:sp>
        <p:nvSpPr>
          <p:cNvPr id="416" name="Google Shape;416;p35"/>
          <p:cNvSpPr txBox="1">
            <a:spLocks noGrp="1"/>
          </p:cNvSpPr>
          <p:nvPr>
            <p:ph type="subTitle" idx="14"/>
          </p:nvPr>
        </p:nvSpPr>
        <p:spPr>
          <a:xfrm>
            <a:off x="5966826" y="881525"/>
            <a:ext cx="3219300" cy="109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Political Manipulation</a:t>
            </a:r>
            <a:endParaRPr/>
          </a:p>
        </p:txBody>
      </p:sp>
      <p:sp>
        <p:nvSpPr>
          <p:cNvPr id="417" name="Google Shape;417;p35"/>
          <p:cNvSpPr txBox="1">
            <a:spLocks noGrp="1"/>
          </p:cNvSpPr>
          <p:nvPr>
            <p:ph type="subTitle" idx="15"/>
          </p:nvPr>
        </p:nvSpPr>
        <p:spPr>
          <a:xfrm>
            <a:off x="5857674" y="3002800"/>
            <a:ext cx="3162000" cy="72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Profit Motives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6"/>
          <p:cNvSpPr txBox="1">
            <a:spLocks noGrp="1"/>
          </p:cNvSpPr>
          <p:nvPr>
            <p:ph type="title"/>
          </p:nvPr>
        </p:nvSpPr>
        <p:spPr>
          <a:xfrm>
            <a:off x="604100" y="1680100"/>
            <a:ext cx="3068400" cy="23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Building Fake News Detection Systems</a:t>
            </a:r>
            <a:endParaRPr sz="3500"/>
          </a:p>
        </p:txBody>
      </p:sp>
      <p:grpSp>
        <p:nvGrpSpPr>
          <p:cNvPr id="423" name="Google Shape;423;p36"/>
          <p:cNvGrpSpPr/>
          <p:nvPr/>
        </p:nvGrpSpPr>
        <p:grpSpPr>
          <a:xfrm>
            <a:off x="5745784" y="1025565"/>
            <a:ext cx="2227035" cy="3092361"/>
            <a:chOff x="238125" y="551700"/>
            <a:chExt cx="2457825" cy="3412825"/>
          </a:xfrm>
        </p:grpSpPr>
        <p:sp>
          <p:nvSpPr>
            <p:cNvPr id="424" name="Google Shape;424;p36"/>
            <p:cNvSpPr/>
            <p:nvPr/>
          </p:nvSpPr>
          <p:spPr>
            <a:xfrm>
              <a:off x="243700" y="557275"/>
              <a:ext cx="2446625" cy="3401675"/>
            </a:xfrm>
            <a:custGeom>
              <a:avLst/>
              <a:gdLst/>
              <a:ahLst/>
              <a:cxnLst/>
              <a:rect l="l" t="t" r="r" b="b"/>
              <a:pathLst>
                <a:path w="97865" h="136067" extrusionOk="0">
                  <a:moveTo>
                    <a:pt x="1" y="1"/>
                  </a:moveTo>
                  <a:lnTo>
                    <a:pt x="1" y="136066"/>
                  </a:lnTo>
                  <a:lnTo>
                    <a:pt x="97865" y="136066"/>
                  </a:lnTo>
                  <a:lnTo>
                    <a:pt x="978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238125" y="551700"/>
              <a:ext cx="2457825" cy="3412825"/>
            </a:xfrm>
            <a:custGeom>
              <a:avLst/>
              <a:gdLst/>
              <a:ahLst/>
              <a:cxnLst/>
              <a:rect l="l" t="t" r="r" b="b"/>
              <a:pathLst>
                <a:path w="98313" h="136513" extrusionOk="0">
                  <a:moveTo>
                    <a:pt x="97864" y="449"/>
                  </a:moveTo>
                  <a:lnTo>
                    <a:pt x="97864" y="136064"/>
                  </a:lnTo>
                  <a:lnTo>
                    <a:pt x="449" y="136064"/>
                  </a:lnTo>
                  <a:lnTo>
                    <a:pt x="449" y="449"/>
                  </a:lnTo>
                  <a:close/>
                  <a:moveTo>
                    <a:pt x="225" y="0"/>
                  </a:moveTo>
                  <a:cubicBezTo>
                    <a:pt x="101" y="0"/>
                    <a:pt x="0" y="101"/>
                    <a:pt x="0" y="225"/>
                  </a:cubicBezTo>
                  <a:lnTo>
                    <a:pt x="0" y="136289"/>
                  </a:lnTo>
                  <a:cubicBezTo>
                    <a:pt x="0" y="136413"/>
                    <a:pt x="101" y="136513"/>
                    <a:pt x="225" y="136513"/>
                  </a:cubicBezTo>
                  <a:lnTo>
                    <a:pt x="98088" y="136513"/>
                  </a:lnTo>
                  <a:cubicBezTo>
                    <a:pt x="98212" y="136513"/>
                    <a:pt x="98313" y="136413"/>
                    <a:pt x="98313" y="136289"/>
                  </a:cubicBezTo>
                  <a:lnTo>
                    <a:pt x="98313" y="225"/>
                  </a:lnTo>
                  <a:cubicBezTo>
                    <a:pt x="98313" y="101"/>
                    <a:pt x="98212" y="0"/>
                    <a:pt x="98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457300" y="731425"/>
              <a:ext cx="212875" cy="209525"/>
            </a:xfrm>
            <a:custGeom>
              <a:avLst/>
              <a:gdLst/>
              <a:ahLst/>
              <a:cxnLst/>
              <a:rect l="l" t="t" r="r" b="b"/>
              <a:pathLst>
                <a:path w="8515" h="8381" extrusionOk="0">
                  <a:moveTo>
                    <a:pt x="4113" y="1223"/>
                  </a:moveTo>
                  <a:cubicBezTo>
                    <a:pt x="4694" y="1223"/>
                    <a:pt x="5203" y="1347"/>
                    <a:pt x="5644" y="1598"/>
                  </a:cubicBezTo>
                  <a:cubicBezTo>
                    <a:pt x="6085" y="1846"/>
                    <a:pt x="6427" y="2192"/>
                    <a:pt x="6674" y="2635"/>
                  </a:cubicBezTo>
                  <a:cubicBezTo>
                    <a:pt x="6919" y="3077"/>
                    <a:pt x="7044" y="3584"/>
                    <a:pt x="7044" y="4169"/>
                  </a:cubicBezTo>
                  <a:cubicBezTo>
                    <a:pt x="7044" y="4754"/>
                    <a:pt x="6919" y="5271"/>
                    <a:pt x="6674" y="5720"/>
                  </a:cubicBezTo>
                  <a:cubicBezTo>
                    <a:pt x="6427" y="6171"/>
                    <a:pt x="6085" y="6523"/>
                    <a:pt x="5644" y="6777"/>
                  </a:cubicBezTo>
                  <a:cubicBezTo>
                    <a:pt x="5212" y="7030"/>
                    <a:pt x="4709" y="7154"/>
                    <a:pt x="4139" y="7154"/>
                  </a:cubicBezTo>
                  <a:cubicBezTo>
                    <a:pt x="4130" y="7154"/>
                    <a:pt x="4122" y="7154"/>
                    <a:pt x="4113" y="7154"/>
                  </a:cubicBezTo>
                  <a:lnTo>
                    <a:pt x="2525" y="7154"/>
                  </a:lnTo>
                  <a:lnTo>
                    <a:pt x="2525" y="1223"/>
                  </a:lnTo>
                  <a:close/>
                  <a:moveTo>
                    <a:pt x="0" y="0"/>
                  </a:moveTo>
                  <a:lnTo>
                    <a:pt x="0" y="1223"/>
                  </a:lnTo>
                  <a:lnTo>
                    <a:pt x="1127" y="1223"/>
                  </a:lnTo>
                  <a:lnTo>
                    <a:pt x="1127" y="7154"/>
                  </a:lnTo>
                  <a:lnTo>
                    <a:pt x="0" y="7154"/>
                  </a:lnTo>
                  <a:lnTo>
                    <a:pt x="0" y="8381"/>
                  </a:lnTo>
                  <a:lnTo>
                    <a:pt x="4124" y="8381"/>
                  </a:lnTo>
                  <a:cubicBezTo>
                    <a:pt x="4989" y="8381"/>
                    <a:pt x="5753" y="8204"/>
                    <a:pt x="6414" y="7846"/>
                  </a:cubicBezTo>
                  <a:cubicBezTo>
                    <a:pt x="7073" y="7488"/>
                    <a:pt x="7590" y="6993"/>
                    <a:pt x="7959" y="6361"/>
                  </a:cubicBezTo>
                  <a:cubicBezTo>
                    <a:pt x="8328" y="5728"/>
                    <a:pt x="8515" y="4987"/>
                    <a:pt x="8515" y="4169"/>
                  </a:cubicBezTo>
                  <a:cubicBezTo>
                    <a:pt x="8515" y="3351"/>
                    <a:pt x="8328" y="2630"/>
                    <a:pt x="7959" y="2004"/>
                  </a:cubicBezTo>
                  <a:cubicBezTo>
                    <a:pt x="7590" y="1380"/>
                    <a:pt x="7073" y="888"/>
                    <a:pt x="6414" y="535"/>
                  </a:cubicBezTo>
                  <a:cubicBezTo>
                    <a:pt x="5753" y="179"/>
                    <a:pt x="4989" y="0"/>
                    <a:pt x="4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6"/>
            <p:cNvSpPr/>
            <p:nvPr/>
          </p:nvSpPr>
          <p:spPr>
            <a:xfrm>
              <a:off x="684600" y="731425"/>
              <a:ext cx="218375" cy="209525"/>
            </a:xfrm>
            <a:custGeom>
              <a:avLst/>
              <a:gdLst/>
              <a:ahLst/>
              <a:cxnLst/>
              <a:rect l="l" t="t" r="r" b="b"/>
              <a:pathLst>
                <a:path w="8735" h="8381" extrusionOk="0">
                  <a:moveTo>
                    <a:pt x="4375" y="1528"/>
                  </a:moveTo>
                  <a:lnTo>
                    <a:pt x="5567" y="4624"/>
                  </a:lnTo>
                  <a:lnTo>
                    <a:pt x="3061" y="4624"/>
                  </a:lnTo>
                  <a:lnTo>
                    <a:pt x="4254" y="1528"/>
                  </a:lnTo>
                  <a:close/>
                  <a:moveTo>
                    <a:pt x="3547" y="0"/>
                  </a:moveTo>
                  <a:lnTo>
                    <a:pt x="709" y="7154"/>
                  </a:lnTo>
                  <a:lnTo>
                    <a:pt x="0" y="7154"/>
                  </a:lnTo>
                  <a:lnTo>
                    <a:pt x="0" y="8381"/>
                  </a:lnTo>
                  <a:lnTo>
                    <a:pt x="3590" y="8381"/>
                  </a:lnTo>
                  <a:lnTo>
                    <a:pt x="3590" y="7154"/>
                  </a:lnTo>
                  <a:lnTo>
                    <a:pt x="2085" y="7154"/>
                  </a:lnTo>
                  <a:lnTo>
                    <a:pt x="2622" y="5763"/>
                  </a:lnTo>
                  <a:lnTo>
                    <a:pt x="6006" y="5763"/>
                  </a:lnTo>
                  <a:lnTo>
                    <a:pt x="6542" y="7154"/>
                  </a:lnTo>
                  <a:lnTo>
                    <a:pt x="5055" y="7154"/>
                  </a:lnTo>
                  <a:lnTo>
                    <a:pt x="5055" y="8381"/>
                  </a:lnTo>
                  <a:lnTo>
                    <a:pt x="8734" y="8381"/>
                  </a:lnTo>
                  <a:lnTo>
                    <a:pt x="8734" y="7154"/>
                  </a:lnTo>
                  <a:lnTo>
                    <a:pt x="8042" y="7154"/>
                  </a:lnTo>
                  <a:lnTo>
                    <a:pt x="51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6"/>
            <p:cNvSpPr/>
            <p:nvPr/>
          </p:nvSpPr>
          <p:spPr>
            <a:xfrm>
              <a:off x="913925" y="731475"/>
              <a:ext cx="91475" cy="209525"/>
            </a:xfrm>
            <a:custGeom>
              <a:avLst/>
              <a:gdLst/>
              <a:ahLst/>
              <a:cxnLst/>
              <a:rect l="l" t="t" r="r" b="b"/>
              <a:pathLst>
                <a:path w="3659" h="8381" extrusionOk="0">
                  <a:moveTo>
                    <a:pt x="0" y="0"/>
                  </a:moveTo>
                  <a:lnTo>
                    <a:pt x="0" y="1221"/>
                  </a:lnTo>
                  <a:lnTo>
                    <a:pt x="1128" y="1221"/>
                  </a:lnTo>
                  <a:lnTo>
                    <a:pt x="1128" y="7154"/>
                  </a:lnTo>
                  <a:lnTo>
                    <a:pt x="0" y="7154"/>
                  </a:lnTo>
                  <a:lnTo>
                    <a:pt x="0" y="8380"/>
                  </a:lnTo>
                  <a:lnTo>
                    <a:pt x="3658" y="8380"/>
                  </a:lnTo>
                  <a:lnTo>
                    <a:pt x="3658" y="7154"/>
                  </a:lnTo>
                  <a:lnTo>
                    <a:pt x="2525" y="7154"/>
                  </a:lnTo>
                  <a:lnTo>
                    <a:pt x="2525" y="1221"/>
                  </a:lnTo>
                  <a:lnTo>
                    <a:pt x="3658" y="1221"/>
                  </a:lnTo>
                  <a:lnTo>
                    <a:pt x="3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1020325" y="731475"/>
              <a:ext cx="176400" cy="209525"/>
            </a:xfrm>
            <a:custGeom>
              <a:avLst/>
              <a:gdLst/>
              <a:ahLst/>
              <a:cxnLst/>
              <a:rect l="l" t="t" r="r" b="b"/>
              <a:pathLst>
                <a:path w="7056" h="8381" extrusionOk="0">
                  <a:moveTo>
                    <a:pt x="1" y="0"/>
                  </a:moveTo>
                  <a:lnTo>
                    <a:pt x="1" y="1221"/>
                  </a:lnTo>
                  <a:lnTo>
                    <a:pt x="1128" y="1221"/>
                  </a:lnTo>
                  <a:lnTo>
                    <a:pt x="1128" y="7154"/>
                  </a:lnTo>
                  <a:lnTo>
                    <a:pt x="1" y="7154"/>
                  </a:lnTo>
                  <a:lnTo>
                    <a:pt x="1" y="8380"/>
                  </a:lnTo>
                  <a:lnTo>
                    <a:pt x="6183" y="8380"/>
                  </a:lnTo>
                  <a:lnTo>
                    <a:pt x="6183" y="8379"/>
                  </a:lnTo>
                  <a:lnTo>
                    <a:pt x="7056" y="8379"/>
                  </a:lnTo>
                  <a:lnTo>
                    <a:pt x="7056" y="5387"/>
                  </a:lnTo>
                  <a:lnTo>
                    <a:pt x="5656" y="5387"/>
                  </a:lnTo>
                  <a:lnTo>
                    <a:pt x="5656" y="7154"/>
                  </a:lnTo>
                  <a:lnTo>
                    <a:pt x="2525" y="7154"/>
                  </a:lnTo>
                  <a:lnTo>
                    <a:pt x="2525" y="1221"/>
                  </a:lnTo>
                  <a:lnTo>
                    <a:pt x="3709" y="1221"/>
                  </a:lnTo>
                  <a:lnTo>
                    <a:pt x="3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1205700" y="731475"/>
              <a:ext cx="201375" cy="209525"/>
            </a:xfrm>
            <a:custGeom>
              <a:avLst/>
              <a:gdLst/>
              <a:ahLst/>
              <a:cxnLst/>
              <a:rect l="l" t="t" r="r" b="b"/>
              <a:pathLst>
                <a:path w="8055" h="8381" extrusionOk="0">
                  <a:moveTo>
                    <a:pt x="0" y="0"/>
                  </a:moveTo>
                  <a:lnTo>
                    <a:pt x="0" y="1221"/>
                  </a:lnTo>
                  <a:lnTo>
                    <a:pt x="583" y="1221"/>
                  </a:lnTo>
                  <a:lnTo>
                    <a:pt x="3320" y="4770"/>
                  </a:lnTo>
                  <a:lnTo>
                    <a:pt x="3320" y="7154"/>
                  </a:lnTo>
                  <a:lnTo>
                    <a:pt x="2181" y="7154"/>
                  </a:lnTo>
                  <a:lnTo>
                    <a:pt x="2181" y="8380"/>
                  </a:lnTo>
                  <a:lnTo>
                    <a:pt x="5856" y="8380"/>
                  </a:lnTo>
                  <a:lnTo>
                    <a:pt x="5856" y="7154"/>
                  </a:lnTo>
                  <a:lnTo>
                    <a:pt x="4717" y="7154"/>
                  </a:lnTo>
                  <a:lnTo>
                    <a:pt x="4717" y="4793"/>
                  </a:lnTo>
                  <a:lnTo>
                    <a:pt x="7471" y="1221"/>
                  </a:lnTo>
                  <a:lnTo>
                    <a:pt x="8054" y="1221"/>
                  </a:lnTo>
                  <a:lnTo>
                    <a:pt x="8054" y="0"/>
                  </a:lnTo>
                  <a:lnTo>
                    <a:pt x="4663" y="0"/>
                  </a:lnTo>
                  <a:lnTo>
                    <a:pt x="4663" y="1221"/>
                  </a:lnTo>
                  <a:lnTo>
                    <a:pt x="6012" y="1221"/>
                  </a:lnTo>
                  <a:lnTo>
                    <a:pt x="4161" y="3685"/>
                  </a:lnTo>
                  <a:lnTo>
                    <a:pt x="4112" y="3685"/>
                  </a:lnTo>
                  <a:lnTo>
                    <a:pt x="2264" y="1221"/>
                  </a:lnTo>
                  <a:lnTo>
                    <a:pt x="3475" y="1221"/>
                  </a:lnTo>
                  <a:lnTo>
                    <a:pt x="34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6"/>
            <p:cNvSpPr/>
            <p:nvPr/>
          </p:nvSpPr>
          <p:spPr>
            <a:xfrm>
              <a:off x="1499175" y="731425"/>
              <a:ext cx="236150" cy="209525"/>
            </a:xfrm>
            <a:custGeom>
              <a:avLst/>
              <a:gdLst/>
              <a:ahLst/>
              <a:cxnLst/>
              <a:rect l="l" t="t" r="r" b="b"/>
              <a:pathLst>
                <a:path w="9446" h="8381" extrusionOk="0">
                  <a:moveTo>
                    <a:pt x="0" y="0"/>
                  </a:moveTo>
                  <a:lnTo>
                    <a:pt x="0" y="1228"/>
                  </a:lnTo>
                  <a:lnTo>
                    <a:pt x="1125" y="1228"/>
                  </a:lnTo>
                  <a:lnTo>
                    <a:pt x="1125" y="7154"/>
                  </a:lnTo>
                  <a:lnTo>
                    <a:pt x="0" y="7154"/>
                  </a:lnTo>
                  <a:lnTo>
                    <a:pt x="0" y="8381"/>
                  </a:lnTo>
                  <a:lnTo>
                    <a:pt x="3497" y="8381"/>
                  </a:lnTo>
                  <a:lnTo>
                    <a:pt x="3497" y="7154"/>
                  </a:lnTo>
                  <a:lnTo>
                    <a:pt x="2369" y="7154"/>
                  </a:lnTo>
                  <a:lnTo>
                    <a:pt x="2369" y="1611"/>
                  </a:lnTo>
                  <a:lnTo>
                    <a:pt x="2469" y="1611"/>
                  </a:lnTo>
                  <a:lnTo>
                    <a:pt x="6548" y="8381"/>
                  </a:lnTo>
                  <a:lnTo>
                    <a:pt x="8324" y="8381"/>
                  </a:lnTo>
                  <a:lnTo>
                    <a:pt x="8324" y="1223"/>
                  </a:lnTo>
                  <a:lnTo>
                    <a:pt x="9446" y="1223"/>
                  </a:lnTo>
                  <a:lnTo>
                    <a:pt x="9446" y="0"/>
                  </a:lnTo>
                  <a:lnTo>
                    <a:pt x="5955" y="0"/>
                  </a:lnTo>
                  <a:lnTo>
                    <a:pt x="5955" y="1223"/>
                  </a:lnTo>
                  <a:lnTo>
                    <a:pt x="7080" y="1223"/>
                  </a:lnTo>
                  <a:lnTo>
                    <a:pt x="7080" y="6495"/>
                  </a:lnTo>
                  <a:lnTo>
                    <a:pt x="6988" y="6495"/>
                  </a:lnTo>
                  <a:lnTo>
                    <a:pt x="3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6"/>
            <p:cNvSpPr/>
            <p:nvPr/>
          </p:nvSpPr>
          <p:spPr>
            <a:xfrm>
              <a:off x="1746975" y="731425"/>
              <a:ext cx="200625" cy="209525"/>
            </a:xfrm>
            <a:custGeom>
              <a:avLst/>
              <a:gdLst/>
              <a:ahLst/>
              <a:cxnLst/>
              <a:rect l="l" t="t" r="r" b="b"/>
              <a:pathLst>
                <a:path w="8025" h="8381" extrusionOk="0">
                  <a:moveTo>
                    <a:pt x="0" y="0"/>
                  </a:moveTo>
                  <a:lnTo>
                    <a:pt x="0" y="1223"/>
                  </a:lnTo>
                  <a:lnTo>
                    <a:pt x="1125" y="1223"/>
                  </a:lnTo>
                  <a:lnTo>
                    <a:pt x="1125" y="7154"/>
                  </a:lnTo>
                  <a:lnTo>
                    <a:pt x="0" y="7154"/>
                  </a:lnTo>
                  <a:lnTo>
                    <a:pt x="0" y="8381"/>
                  </a:lnTo>
                  <a:lnTo>
                    <a:pt x="8025" y="8381"/>
                  </a:lnTo>
                  <a:lnTo>
                    <a:pt x="8025" y="5691"/>
                  </a:lnTo>
                  <a:lnTo>
                    <a:pt x="6626" y="5691"/>
                  </a:lnTo>
                  <a:lnTo>
                    <a:pt x="6626" y="7154"/>
                  </a:lnTo>
                  <a:lnTo>
                    <a:pt x="2525" y="7154"/>
                  </a:lnTo>
                  <a:lnTo>
                    <a:pt x="2525" y="4736"/>
                  </a:lnTo>
                  <a:lnTo>
                    <a:pt x="5588" y="4736"/>
                  </a:lnTo>
                  <a:lnTo>
                    <a:pt x="5588" y="3586"/>
                  </a:lnTo>
                  <a:lnTo>
                    <a:pt x="2525" y="3586"/>
                  </a:lnTo>
                  <a:lnTo>
                    <a:pt x="2525" y="1223"/>
                  </a:lnTo>
                  <a:lnTo>
                    <a:pt x="6526" y="1223"/>
                  </a:lnTo>
                  <a:lnTo>
                    <a:pt x="6526" y="2688"/>
                  </a:lnTo>
                  <a:lnTo>
                    <a:pt x="7924" y="2688"/>
                  </a:lnTo>
                  <a:lnTo>
                    <a:pt x="79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6"/>
            <p:cNvSpPr/>
            <p:nvPr/>
          </p:nvSpPr>
          <p:spPr>
            <a:xfrm>
              <a:off x="1965325" y="731425"/>
              <a:ext cx="326100" cy="209525"/>
            </a:xfrm>
            <a:custGeom>
              <a:avLst/>
              <a:gdLst/>
              <a:ahLst/>
              <a:cxnLst/>
              <a:rect l="l" t="t" r="r" b="b"/>
              <a:pathLst>
                <a:path w="13044" h="8381" extrusionOk="0">
                  <a:moveTo>
                    <a:pt x="0" y="0"/>
                  </a:moveTo>
                  <a:lnTo>
                    <a:pt x="0" y="1223"/>
                  </a:lnTo>
                  <a:lnTo>
                    <a:pt x="682" y="1223"/>
                  </a:lnTo>
                  <a:lnTo>
                    <a:pt x="3003" y="8381"/>
                  </a:lnTo>
                  <a:lnTo>
                    <a:pt x="4674" y="8381"/>
                  </a:lnTo>
                  <a:lnTo>
                    <a:pt x="6506" y="2871"/>
                  </a:lnTo>
                  <a:lnTo>
                    <a:pt x="6576" y="2871"/>
                  </a:lnTo>
                  <a:lnTo>
                    <a:pt x="8354" y="8381"/>
                  </a:lnTo>
                  <a:lnTo>
                    <a:pt x="10046" y="8381"/>
                  </a:lnTo>
                  <a:lnTo>
                    <a:pt x="12365" y="1223"/>
                  </a:lnTo>
                  <a:lnTo>
                    <a:pt x="13043" y="1223"/>
                  </a:lnTo>
                  <a:lnTo>
                    <a:pt x="13043" y="0"/>
                  </a:lnTo>
                  <a:lnTo>
                    <a:pt x="9675" y="0"/>
                  </a:lnTo>
                  <a:lnTo>
                    <a:pt x="9675" y="1223"/>
                  </a:lnTo>
                  <a:lnTo>
                    <a:pt x="11094" y="1223"/>
                  </a:lnTo>
                  <a:lnTo>
                    <a:pt x="9332" y="6777"/>
                  </a:lnTo>
                  <a:lnTo>
                    <a:pt x="9260" y="6777"/>
                  </a:lnTo>
                  <a:lnTo>
                    <a:pt x="7405" y="1223"/>
                  </a:lnTo>
                  <a:lnTo>
                    <a:pt x="8548" y="1223"/>
                  </a:lnTo>
                  <a:lnTo>
                    <a:pt x="8548" y="0"/>
                  </a:lnTo>
                  <a:lnTo>
                    <a:pt x="4645" y="0"/>
                  </a:lnTo>
                  <a:lnTo>
                    <a:pt x="4645" y="1223"/>
                  </a:lnTo>
                  <a:lnTo>
                    <a:pt x="5839" y="1223"/>
                  </a:lnTo>
                  <a:lnTo>
                    <a:pt x="3956" y="6777"/>
                  </a:lnTo>
                  <a:lnTo>
                    <a:pt x="3876" y="6777"/>
                  </a:lnTo>
                  <a:lnTo>
                    <a:pt x="2132" y="1223"/>
                  </a:lnTo>
                  <a:lnTo>
                    <a:pt x="3469" y="1223"/>
                  </a:lnTo>
                  <a:lnTo>
                    <a:pt x="3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6"/>
            <p:cNvSpPr/>
            <p:nvPr/>
          </p:nvSpPr>
          <p:spPr>
            <a:xfrm>
              <a:off x="2308600" y="728550"/>
              <a:ext cx="167900" cy="215225"/>
            </a:xfrm>
            <a:custGeom>
              <a:avLst/>
              <a:gdLst/>
              <a:ahLst/>
              <a:cxnLst/>
              <a:rect l="l" t="t" r="r" b="b"/>
              <a:pathLst>
                <a:path w="6716" h="8609" extrusionOk="0">
                  <a:moveTo>
                    <a:pt x="2636" y="0"/>
                  </a:moveTo>
                  <a:cubicBezTo>
                    <a:pt x="1812" y="0"/>
                    <a:pt x="1164" y="199"/>
                    <a:pt x="700" y="599"/>
                  </a:cubicBezTo>
                  <a:cubicBezTo>
                    <a:pt x="232" y="999"/>
                    <a:pt x="0" y="1547"/>
                    <a:pt x="0" y="2247"/>
                  </a:cubicBezTo>
                  <a:cubicBezTo>
                    <a:pt x="0" y="2743"/>
                    <a:pt x="119" y="3170"/>
                    <a:pt x="360" y="3530"/>
                  </a:cubicBezTo>
                  <a:cubicBezTo>
                    <a:pt x="601" y="3887"/>
                    <a:pt x="962" y="4181"/>
                    <a:pt x="1444" y="4408"/>
                  </a:cubicBezTo>
                  <a:cubicBezTo>
                    <a:pt x="1928" y="4636"/>
                    <a:pt x="2535" y="4795"/>
                    <a:pt x="3263" y="4884"/>
                  </a:cubicBezTo>
                  <a:cubicBezTo>
                    <a:pt x="3755" y="4954"/>
                    <a:pt x="4150" y="5044"/>
                    <a:pt x="4445" y="5153"/>
                  </a:cubicBezTo>
                  <a:cubicBezTo>
                    <a:pt x="4740" y="5261"/>
                    <a:pt x="4954" y="5403"/>
                    <a:pt x="5086" y="5578"/>
                  </a:cubicBezTo>
                  <a:cubicBezTo>
                    <a:pt x="5217" y="5751"/>
                    <a:pt x="5283" y="5967"/>
                    <a:pt x="5283" y="6227"/>
                  </a:cubicBezTo>
                  <a:cubicBezTo>
                    <a:pt x="5283" y="6612"/>
                    <a:pt x="5149" y="6906"/>
                    <a:pt x="4878" y="7106"/>
                  </a:cubicBezTo>
                  <a:cubicBezTo>
                    <a:pt x="4608" y="7308"/>
                    <a:pt x="4214" y="7409"/>
                    <a:pt x="3697" y="7409"/>
                  </a:cubicBezTo>
                  <a:cubicBezTo>
                    <a:pt x="3100" y="7409"/>
                    <a:pt x="2593" y="7275"/>
                    <a:pt x="2175" y="7009"/>
                  </a:cubicBezTo>
                  <a:cubicBezTo>
                    <a:pt x="1757" y="6742"/>
                    <a:pt x="1503" y="6385"/>
                    <a:pt x="1409" y="5932"/>
                  </a:cubicBezTo>
                  <a:lnTo>
                    <a:pt x="12" y="5932"/>
                  </a:lnTo>
                  <a:lnTo>
                    <a:pt x="12" y="8496"/>
                  </a:lnTo>
                  <a:lnTo>
                    <a:pt x="1409" y="8496"/>
                  </a:lnTo>
                  <a:lnTo>
                    <a:pt x="1409" y="6853"/>
                  </a:lnTo>
                  <a:lnTo>
                    <a:pt x="1466" y="6853"/>
                  </a:lnTo>
                  <a:cubicBezTo>
                    <a:pt x="1543" y="7421"/>
                    <a:pt x="1796" y="7854"/>
                    <a:pt x="2226" y="8155"/>
                  </a:cubicBezTo>
                  <a:cubicBezTo>
                    <a:pt x="2655" y="8457"/>
                    <a:pt x="3232" y="8608"/>
                    <a:pt x="3957" y="8608"/>
                  </a:cubicBezTo>
                  <a:cubicBezTo>
                    <a:pt x="4834" y="8608"/>
                    <a:pt x="5512" y="8393"/>
                    <a:pt x="5994" y="7961"/>
                  </a:cubicBezTo>
                  <a:cubicBezTo>
                    <a:pt x="6474" y="7530"/>
                    <a:pt x="6715" y="6927"/>
                    <a:pt x="6715" y="6156"/>
                  </a:cubicBezTo>
                  <a:cubicBezTo>
                    <a:pt x="6715" y="5633"/>
                    <a:pt x="6604" y="5193"/>
                    <a:pt x="6381" y="4836"/>
                  </a:cubicBezTo>
                  <a:cubicBezTo>
                    <a:pt x="6159" y="4480"/>
                    <a:pt x="5809" y="4191"/>
                    <a:pt x="5333" y="3971"/>
                  </a:cubicBezTo>
                  <a:cubicBezTo>
                    <a:pt x="4855" y="3751"/>
                    <a:pt x="4235" y="3588"/>
                    <a:pt x="3467" y="3485"/>
                  </a:cubicBezTo>
                  <a:cubicBezTo>
                    <a:pt x="2991" y="3400"/>
                    <a:pt x="2601" y="3297"/>
                    <a:pt x="2299" y="3176"/>
                  </a:cubicBezTo>
                  <a:cubicBezTo>
                    <a:pt x="1998" y="3058"/>
                    <a:pt x="1779" y="2916"/>
                    <a:pt x="1639" y="2754"/>
                  </a:cubicBezTo>
                  <a:cubicBezTo>
                    <a:pt x="1501" y="2595"/>
                    <a:pt x="1431" y="2403"/>
                    <a:pt x="1431" y="2181"/>
                  </a:cubicBezTo>
                  <a:cubicBezTo>
                    <a:pt x="1431" y="1870"/>
                    <a:pt x="1559" y="1627"/>
                    <a:pt x="1814" y="1454"/>
                  </a:cubicBezTo>
                  <a:cubicBezTo>
                    <a:pt x="2070" y="1279"/>
                    <a:pt x="2420" y="1194"/>
                    <a:pt x="2869" y="1194"/>
                  </a:cubicBezTo>
                  <a:cubicBezTo>
                    <a:pt x="3431" y="1194"/>
                    <a:pt x="3913" y="1328"/>
                    <a:pt x="4311" y="1598"/>
                  </a:cubicBezTo>
                  <a:cubicBezTo>
                    <a:pt x="4711" y="1868"/>
                    <a:pt x="4954" y="2226"/>
                    <a:pt x="5040" y="2669"/>
                  </a:cubicBezTo>
                  <a:lnTo>
                    <a:pt x="6439" y="2669"/>
                  </a:lnTo>
                  <a:lnTo>
                    <a:pt x="6439" y="115"/>
                  </a:lnTo>
                  <a:lnTo>
                    <a:pt x="5040" y="115"/>
                  </a:lnTo>
                  <a:lnTo>
                    <a:pt x="5040" y="1781"/>
                  </a:lnTo>
                  <a:lnTo>
                    <a:pt x="4989" y="1781"/>
                  </a:lnTo>
                  <a:cubicBezTo>
                    <a:pt x="4941" y="1390"/>
                    <a:pt x="4822" y="1062"/>
                    <a:pt x="4632" y="795"/>
                  </a:cubicBezTo>
                  <a:cubicBezTo>
                    <a:pt x="4441" y="531"/>
                    <a:pt x="4177" y="333"/>
                    <a:pt x="3843" y="199"/>
                  </a:cubicBezTo>
                  <a:cubicBezTo>
                    <a:pt x="3508" y="66"/>
                    <a:pt x="3106" y="0"/>
                    <a:pt x="2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1389125" y="1266025"/>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6"/>
            <p:cNvSpPr/>
            <p:nvPr/>
          </p:nvSpPr>
          <p:spPr>
            <a:xfrm>
              <a:off x="1389125" y="132860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a:off x="1389125" y="1391150"/>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1389125" y="14537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1389125" y="1516250"/>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1389125" y="1578775"/>
              <a:ext cx="332600" cy="41775"/>
            </a:xfrm>
            <a:custGeom>
              <a:avLst/>
              <a:gdLst/>
              <a:ahLst/>
              <a:cxnLst/>
              <a:rect l="l" t="t" r="r" b="b"/>
              <a:pathLst>
                <a:path w="13304" h="1671" extrusionOk="0">
                  <a:moveTo>
                    <a:pt x="0" y="1"/>
                  </a:moveTo>
                  <a:lnTo>
                    <a:pt x="0" y="1670"/>
                  </a:lnTo>
                  <a:lnTo>
                    <a:pt x="13303" y="1670"/>
                  </a:lnTo>
                  <a:lnTo>
                    <a:pt x="133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1389125" y="164137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1389125" y="1703900"/>
              <a:ext cx="551150" cy="41775"/>
            </a:xfrm>
            <a:custGeom>
              <a:avLst/>
              <a:gdLst/>
              <a:ahLst/>
              <a:cxnLst/>
              <a:rect l="l" t="t" r="r" b="b"/>
              <a:pathLst>
                <a:path w="22046" h="1671" extrusionOk="0">
                  <a:moveTo>
                    <a:pt x="0" y="1"/>
                  </a:moveTo>
                  <a:lnTo>
                    <a:pt x="0" y="1670"/>
                  </a:lnTo>
                  <a:lnTo>
                    <a:pt x="22045" y="1670"/>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1389125" y="176647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1389125" y="1829025"/>
              <a:ext cx="551150" cy="41700"/>
            </a:xfrm>
            <a:custGeom>
              <a:avLst/>
              <a:gdLst/>
              <a:ahLst/>
              <a:cxnLst/>
              <a:rect l="l" t="t" r="r" b="b"/>
              <a:pathLst>
                <a:path w="22046" h="1668" extrusionOk="0">
                  <a:moveTo>
                    <a:pt x="0" y="0"/>
                  </a:moveTo>
                  <a:lnTo>
                    <a:pt x="0" y="1668"/>
                  </a:lnTo>
                  <a:lnTo>
                    <a:pt x="22045" y="1668"/>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1389125" y="1891550"/>
              <a:ext cx="551150" cy="41750"/>
            </a:xfrm>
            <a:custGeom>
              <a:avLst/>
              <a:gdLst/>
              <a:ahLst/>
              <a:cxnLst/>
              <a:rect l="l" t="t" r="r" b="b"/>
              <a:pathLst>
                <a:path w="22046" h="1670" extrusionOk="0">
                  <a:moveTo>
                    <a:pt x="0" y="0"/>
                  </a:moveTo>
                  <a:lnTo>
                    <a:pt x="0" y="1670"/>
                  </a:lnTo>
                  <a:lnTo>
                    <a:pt x="22045" y="1670"/>
                  </a:lnTo>
                  <a:lnTo>
                    <a:pt x="220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1389125" y="19541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1389125" y="2015775"/>
              <a:ext cx="223325" cy="41775"/>
            </a:xfrm>
            <a:custGeom>
              <a:avLst/>
              <a:gdLst/>
              <a:ahLst/>
              <a:cxnLst/>
              <a:rect l="l" t="t" r="r" b="b"/>
              <a:pathLst>
                <a:path w="8933" h="1671" extrusionOk="0">
                  <a:moveTo>
                    <a:pt x="0" y="1"/>
                  </a:moveTo>
                  <a:lnTo>
                    <a:pt x="0" y="1670"/>
                  </a:lnTo>
                  <a:lnTo>
                    <a:pt x="8932" y="1670"/>
                  </a:lnTo>
                  <a:lnTo>
                    <a:pt x="89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1389125" y="12039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1389125" y="1141825"/>
              <a:ext cx="551150" cy="41725"/>
            </a:xfrm>
            <a:custGeom>
              <a:avLst/>
              <a:gdLst/>
              <a:ahLst/>
              <a:cxnLst/>
              <a:rect l="l" t="t" r="r" b="b"/>
              <a:pathLst>
                <a:path w="22046" h="1669" extrusionOk="0">
                  <a:moveTo>
                    <a:pt x="0" y="1"/>
                  </a:moveTo>
                  <a:lnTo>
                    <a:pt x="0" y="1668"/>
                  </a:lnTo>
                  <a:lnTo>
                    <a:pt x="22045" y="1668"/>
                  </a:lnTo>
                  <a:lnTo>
                    <a:pt x="22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1996850" y="126602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1996850" y="12039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1996850" y="11418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996850" y="132860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1996850" y="1391150"/>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1996850" y="14537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6"/>
            <p:cNvSpPr/>
            <p:nvPr/>
          </p:nvSpPr>
          <p:spPr>
            <a:xfrm>
              <a:off x="1996850" y="1516250"/>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6"/>
            <p:cNvSpPr/>
            <p:nvPr/>
          </p:nvSpPr>
          <p:spPr>
            <a:xfrm>
              <a:off x="1996850" y="1578775"/>
              <a:ext cx="551200" cy="41775"/>
            </a:xfrm>
            <a:custGeom>
              <a:avLst/>
              <a:gdLst/>
              <a:ahLst/>
              <a:cxnLst/>
              <a:rect l="l" t="t" r="r" b="b"/>
              <a:pathLst>
                <a:path w="22048" h="1671" extrusionOk="0">
                  <a:moveTo>
                    <a:pt x="1" y="1"/>
                  </a:moveTo>
                  <a:lnTo>
                    <a:pt x="1" y="1670"/>
                  </a:lnTo>
                  <a:lnTo>
                    <a:pt x="22048" y="1670"/>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1996850" y="164137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6"/>
            <p:cNvSpPr/>
            <p:nvPr/>
          </p:nvSpPr>
          <p:spPr>
            <a:xfrm>
              <a:off x="1996850" y="1703900"/>
              <a:ext cx="441925" cy="41775"/>
            </a:xfrm>
            <a:custGeom>
              <a:avLst/>
              <a:gdLst/>
              <a:ahLst/>
              <a:cxnLst/>
              <a:rect l="l" t="t" r="r" b="b"/>
              <a:pathLst>
                <a:path w="17677" h="1671" extrusionOk="0">
                  <a:moveTo>
                    <a:pt x="1" y="1"/>
                  </a:moveTo>
                  <a:lnTo>
                    <a:pt x="1" y="1670"/>
                  </a:lnTo>
                  <a:lnTo>
                    <a:pt x="17677" y="1670"/>
                  </a:lnTo>
                  <a:lnTo>
                    <a:pt x="17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6"/>
            <p:cNvSpPr/>
            <p:nvPr/>
          </p:nvSpPr>
          <p:spPr>
            <a:xfrm>
              <a:off x="1996850" y="176647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996850" y="1829025"/>
              <a:ext cx="551200" cy="41700"/>
            </a:xfrm>
            <a:custGeom>
              <a:avLst/>
              <a:gdLst/>
              <a:ahLst/>
              <a:cxnLst/>
              <a:rect l="l" t="t" r="r" b="b"/>
              <a:pathLst>
                <a:path w="22048" h="1668" extrusionOk="0">
                  <a:moveTo>
                    <a:pt x="1" y="0"/>
                  </a:moveTo>
                  <a:lnTo>
                    <a:pt x="1" y="1668"/>
                  </a:lnTo>
                  <a:lnTo>
                    <a:pt x="22048" y="1668"/>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996850" y="1891550"/>
              <a:ext cx="551200" cy="41750"/>
            </a:xfrm>
            <a:custGeom>
              <a:avLst/>
              <a:gdLst/>
              <a:ahLst/>
              <a:cxnLst/>
              <a:rect l="l" t="t" r="r" b="b"/>
              <a:pathLst>
                <a:path w="22048" h="1670" extrusionOk="0">
                  <a:moveTo>
                    <a:pt x="1" y="0"/>
                  </a:moveTo>
                  <a:lnTo>
                    <a:pt x="1" y="1670"/>
                  </a:lnTo>
                  <a:lnTo>
                    <a:pt x="22048" y="1670"/>
                  </a:lnTo>
                  <a:lnTo>
                    <a:pt x="220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6"/>
            <p:cNvSpPr/>
            <p:nvPr/>
          </p:nvSpPr>
          <p:spPr>
            <a:xfrm>
              <a:off x="1996850" y="1954125"/>
              <a:ext cx="551200" cy="41725"/>
            </a:xfrm>
            <a:custGeom>
              <a:avLst/>
              <a:gdLst/>
              <a:ahLst/>
              <a:cxnLst/>
              <a:rect l="l" t="t" r="r" b="b"/>
              <a:pathLst>
                <a:path w="22048" h="1669" extrusionOk="0">
                  <a:moveTo>
                    <a:pt x="1" y="1"/>
                  </a:moveTo>
                  <a:lnTo>
                    <a:pt x="1" y="1668"/>
                  </a:lnTo>
                  <a:lnTo>
                    <a:pt x="22048" y="1668"/>
                  </a:lnTo>
                  <a:lnTo>
                    <a:pt x="220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6"/>
            <p:cNvSpPr/>
            <p:nvPr/>
          </p:nvSpPr>
          <p:spPr>
            <a:xfrm>
              <a:off x="1996850" y="2015775"/>
              <a:ext cx="332650" cy="41775"/>
            </a:xfrm>
            <a:custGeom>
              <a:avLst/>
              <a:gdLst/>
              <a:ahLst/>
              <a:cxnLst/>
              <a:rect l="l" t="t" r="r" b="b"/>
              <a:pathLst>
                <a:path w="13306" h="1671" extrusionOk="0">
                  <a:moveTo>
                    <a:pt x="1" y="1"/>
                  </a:moveTo>
                  <a:lnTo>
                    <a:pt x="1" y="1670"/>
                  </a:lnTo>
                  <a:lnTo>
                    <a:pt x="13306" y="1670"/>
                  </a:lnTo>
                  <a:lnTo>
                    <a:pt x="13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379650" y="2400300"/>
              <a:ext cx="2168400" cy="36375"/>
            </a:xfrm>
            <a:custGeom>
              <a:avLst/>
              <a:gdLst/>
              <a:ahLst/>
              <a:cxnLst/>
              <a:rect l="l" t="t" r="r" b="b"/>
              <a:pathLst>
                <a:path w="86736" h="1455" extrusionOk="0">
                  <a:moveTo>
                    <a:pt x="0" y="1"/>
                  </a:moveTo>
                  <a:lnTo>
                    <a:pt x="0" y="1455"/>
                  </a:lnTo>
                  <a:lnTo>
                    <a:pt x="86736" y="1455"/>
                  </a:lnTo>
                  <a:lnTo>
                    <a:pt x="867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1848550" y="2121700"/>
              <a:ext cx="699500" cy="218100"/>
            </a:xfrm>
            <a:custGeom>
              <a:avLst/>
              <a:gdLst/>
              <a:ahLst/>
              <a:cxnLst/>
              <a:rect l="l" t="t" r="r" b="b"/>
              <a:pathLst>
                <a:path w="27980" h="8724" extrusionOk="0">
                  <a:moveTo>
                    <a:pt x="1" y="1"/>
                  </a:moveTo>
                  <a:lnTo>
                    <a:pt x="1" y="8723"/>
                  </a:lnTo>
                  <a:lnTo>
                    <a:pt x="27980" y="8723"/>
                  </a:lnTo>
                  <a:lnTo>
                    <a:pt x="279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6"/>
            <p:cNvSpPr/>
            <p:nvPr/>
          </p:nvSpPr>
          <p:spPr>
            <a:xfrm>
              <a:off x="379650" y="2121700"/>
              <a:ext cx="1430800" cy="218100"/>
            </a:xfrm>
            <a:custGeom>
              <a:avLst/>
              <a:gdLst/>
              <a:ahLst/>
              <a:cxnLst/>
              <a:rect l="l" t="t" r="r" b="b"/>
              <a:pathLst>
                <a:path w="57232" h="8724" extrusionOk="0">
                  <a:moveTo>
                    <a:pt x="0" y="1"/>
                  </a:moveTo>
                  <a:lnTo>
                    <a:pt x="0" y="8723"/>
                  </a:lnTo>
                  <a:lnTo>
                    <a:pt x="57231" y="8723"/>
                  </a:lnTo>
                  <a:lnTo>
                    <a:pt x="572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6"/>
            <p:cNvSpPr/>
            <p:nvPr/>
          </p:nvSpPr>
          <p:spPr>
            <a:xfrm>
              <a:off x="1126200" y="3203175"/>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1126200" y="3279500"/>
              <a:ext cx="682250" cy="50950"/>
            </a:xfrm>
            <a:custGeom>
              <a:avLst/>
              <a:gdLst/>
              <a:ahLst/>
              <a:cxnLst/>
              <a:rect l="l" t="t" r="r" b="b"/>
              <a:pathLst>
                <a:path w="27290" h="2038" extrusionOk="0">
                  <a:moveTo>
                    <a:pt x="1" y="1"/>
                  </a:moveTo>
                  <a:lnTo>
                    <a:pt x="1" y="2038"/>
                  </a:lnTo>
                  <a:lnTo>
                    <a:pt x="27290" y="2038"/>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6"/>
            <p:cNvSpPr/>
            <p:nvPr/>
          </p:nvSpPr>
          <p:spPr>
            <a:xfrm>
              <a:off x="1126200" y="3355850"/>
              <a:ext cx="682250" cy="50925"/>
            </a:xfrm>
            <a:custGeom>
              <a:avLst/>
              <a:gdLst/>
              <a:ahLst/>
              <a:cxnLst/>
              <a:rect l="l" t="t" r="r" b="b"/>
              <a:pathLst>
                <a:path w="27290" h="2037"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6"/>
            <p:cNvSpPr/>
            <p:nvPr/>
          </p:nvSpPr>
          <p:spPr>
            <a:xfrm>
              <a:off x="1126200" y="3432175"/>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1126200" y="3508500"/>
              <a:ext cx="682250" cy="50950"/>
            </a:xfrm>
            <a:custGeom>
              <a:avLst/>
              <a:gdLst/>
              <a:ahLst/>
              <a:cxnLst/>
              <a:rect l="l" t="t" r="r" b="b"/>
              <a:pathLst>
                <a:path w="27290" h="2038" extrusionOk="0">
                  <a:moveTo>
                    <a:pt x="1" y="1"/>
                  </a:moveTo>
                  <a:lnTo>
                    <a:pt x="1" y="2037"/>
                  </a:lnTo>
                  <a:lnTo>
                    <a:pt x="27290" y="2037"/>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1126200" y="3584875"/>
              <a:ext cx="682250" cy="50900"/>
            </a:xfrm>
            <a:custGeom>
              <a:avLst/>
              <a:gdLst/>
              <a:ahLst/>
              <a:cxnLst/>
              <a:rect l="l" t="t" r="r" b="b"/>
              <a:pathLst>
                <a:path w="27290" h="2036" extrusionOk="0">
                  <a:moveTo>
                    <a:pt x="1" y="1"/>
                  </a:moveTo>
                  <a:lnTo>
                    <a:pt x="1" y="2036"/>
                  </a:lnTo>
                  <a:lnTo>
                    <a:pt x="27290" y="2036"/>
                  </a:lnTo>
                  <a:lnTo>
                    <a:pt x="2729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1126200" y="3661225"/>
              <a:ext cx="682250" cy="50875"/>
            </a:xfrm>
            <a:custGeom>
              <a:avLst/>
              <a:gdLst/>
              <a:ahLst/>
              <a:cxnLst/>
              <a:rect l="l" t="t" r="r" b="b"/>
              <a:pathLst>
                <a:path w="27290" h="2035" extrusionOk="0">
                  <a:moveTo>
                    <a:pt x="1" y="0"/>
                  </a:moveTo>
                  <a:lnTo>
                    <a:pt x="1" y="2035"/>
                  </a:lnTo>
                  <a:lnTo>
                    <a:pt x="27290" y="2035"/>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1126200" y="3737500"/>
              <a:ext cx="682250" cy="50950"/>
            </a:xfrm>
            <a:custGeom>
              <a:avLst/>
              <a:gdLst/>
              <a:ahLst/>
              <a:cxnLst/>
              <a:rect l="l" t="t" r="r" b="b"/>
              <a:pathLst>
                <a:path w="27290" h="2038" extrusionOk="0">
                  <a:moveTo>
                    <a:pt x="1" y="0"/>
                  </a:moveTo>
                  <a:lnTo>
                    <a:pt x="1" y="2037"/>
                  </a:lnTo>
                  <a:lnTo>
                    <a:pt x="27290" y="2037"/>
                  </a:lnTo>
                  <a:lnTo>
                    <a:pt x="27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1126200" y="3813825"/>
              <a:ext cx="257350" cy="50950"/>
            </a:xfrm>
            <a:custGeom>
              <a:avLst/>
              <a:gdLst/>
              <a:ahLst/>
              <a:cxnLst/>
              <a:rect l="l" t="t" r="r" b="b"/>
              <a:pathLst>
                <a:path w="10294" h="2038" extrusionOk="0">
                  <a:moveTo>
                    <a:pt x="1" y="1"/>
                  </a:moveTo>
                  <a:lnTo>
                    <a:pt x="1" y="2038"/>
                  </a:lnTo>
                  <a:lnTo>
                    <a:pt x="10294" y="2038"/>
                  </a:lnTo>
                  <a:lnTo>
                    <a:pt x="102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1846950" y="3203175"/>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1846950" y="3279500"/>
              <a:ext cx="693100" cy="50950"/>
            </a:xfrm>
            <a:custGeom>
              <a:avLst/>
              <a:gdLst/>
              <a:ahLst/>
              <a:cxnLst/>
              <a:rect l="l" t="t" r="r" b="b"/>
              <a:pathLst>
                <a:path w="27724" h="2038" extrusionOk="0">
                  <a:moveTo>
                    <a:pt x="1" y="1"/>
                  </a:moveTo>
                  <a:lnTo>
                    <a:pt x="1" y="2038"/>
                  </a:lnTo>
                  <a:lnTo>
                    <a:pt x="27723" y="2038"/>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6"/>
            <p:cNvSpPr/>
            <p:nvPr/>
          </p:nvSpPr>
          <p:spPr>
            <a:xfrm>
              <a:off x="1846950" y="3355850"/>
              <a:ext cx="693100" cy="50925"/>
            </a:xfrm>
            <a:custGeom>
              <a:avLst/>
              <a:gdLst/>
              <a:ahLst/>
              <a:cxnLst/>
              <a:rect l="l" t="t" r="r" b="b"/>
              <a:pathLst>
                <a:path w="27724" h="2037"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6"/>
            <p:cNvSpPr/>
            <p:nvPr/>
          </p:nvSpPr>
          <p:spPr>
            <a:xfrm>
              <a:off x="1846950" y="3432175"/>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1846950" y="3508500"/>
              <a:ext cx="693100" cy="50950"/>
            </a:xfrm>
            <a:custGeom>
              <a:avLst/>
              <a:gdLst/>
              <a:ahLst/>
              <a:cxnLst/>
              <a:rect l="l" t="t" r="r" b="b"/>
              <a:pathLst>
                <a:path w="27724" h="2038" extrusionOk="0">
                  <a:moveTo>
                    <a:pt x="1" y="1"/>
                  </a:moveTo>
                  <a:lnTo>
                    <a:pt x="1" y="2037"/>
                  </a:lnTo>
                  <a:lnTo>
                    <a:pt x="27723" y="2037"/>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1846950" y="3584875"/>
              <a:ext cx="693100" cy="50900"/>
            </a:xfrm>
            <a:custGeom>
              <a:avLst/>
              <a:gdLst/>
              <a:ahLst/>
              <a:cxnLst/>
              <a:rect l="l" t="t" r="r" b="b"/>
              <a:pathLst>
                <a:path w="27724" h="2036" extrusionOk="0">
                  <a:moveTo>
                    <a:pt x="1" y="1"/>
                  </a:moveTo>
                  <a:lnTo>
                    <a:pt x="1" y="2036"/>
                  </a:lnTo>
                  <a:lnTo>
                    <a:pt x="27723" y="2036"/>
                  </a:lnTo>
                  <a:lnTo>
                    <a:pt x="277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6"/>
            <p:cNvSpPr/>
            <p:nvPr/>
          </p:nvSpPr>
          <p:spPr>
            <a:xfrm>
              <a:off x="1846950" y="3661225"/>
              <a:ext cx="693100" cy="50875"/>
            </a:xfrm>
            <a:custGeom>
              <a:avLst/>
              <a:gdLst/>
              <a:ahLst/>
              <a:cxnLst/>
              <a:rect l="l" t="t" r="r" b="b"/>
              <a:pathLst>
                <a:path w="27724" h="2035" extrusionOk="0">
                  <a:moveTo>
                    <a:pt x="1" y="0"/>
                  </a:moveTo>
                  <a:lnTo>
                    <a:pt x="1" y="2035"/>
                  </a:lnTo>
                  <a:lnTo>
                    <a:pt x="27723" y="2035"/>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6"/>
            <p:cNvSpPr/>
            <p:nvPr/>
          </p:nvSpPr>
          <p:spPr>
            <a:xfrm>
              <a:off x="1846950" y="3737500"/>
              <a:ext cx="693100" cy="50950"/>
            </a:xfrm>
            <a:custGeom>
              <a:avLst/>
              <a:gdLst/>
              <a:ahLst/>
              <a:cxnLst/>
              <a:rect l="l" t="t" r="r" b="b"/>
              <a:pathLst>
                <a:path w="27724" h="2038" extrusionOk="0">
                  <a:moveTo>
                    <a:pt x="1" y="0"/>
                  </a:moveTo>
                  <a:lnTo>
                    <a:pt x="1" y="2037"/>
                  </a:lnTo>
                  <a:lnTo>
                    <a:pt x="27723" y="2037"/>
                  </a:lnTo>
                  <a:lnTo>
                    <a:pt x="277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1846950" y="3813825"/>
              <a:ext cx="448650" cy="50950"/>
            </a:xfrm>
            <a:custGeom>
              <a:avLst/>
              <a:gdLst/>
              <a:ahLst/>
              <a:cxnLst/>
              <a:rect l="l" t="t" r="r" b="b"/>
              <a:pathLst>
                <a:path w="17946" h="2038" extrusionOk="0">
                  <a:moveTo>
                    <a:pt x="1" y="1"/>
                  </a:moveTo>
                  <a:lnTo>
                    <a:pt x="1" y="2038"/>
                  </a:lnTo>
                  <a:lnTo>
                    <a:pt x="17945" y="2038"/>
                  </a:lnTo>
                  <a:lnTo>
                    <a:pt x="179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374050" y="687300"/>
              <a:ext cx="2179600" cy="11250"/>
            </a:xfrm>
            <a:custGeom>
              <a:avLst/>
              <a:gdLst/>
              <a:ahLst/>
              <a:cxnLst/>
              <a:rect l="l" t="t" r="r" b="b"/>
              <a:pathLst>
                <a:path w="87184" h="450" extrusionOk="0">
                  <a:moveTo>
                    <a:pt x="224" y="0"/>
                  </a:moveTo>
                  <a:cubicBezTo>
                    <a:pt x="100" y="0"/>
                    <a:pt x="1" y="99"/>
                    <a:pt x="1" y="224"/>
                  </a:cubicBezTo>
                  <a:cubicBezTo>
                    <a:pt x="1" y="348"/>
                    <a:pt x="100" y="449"/>
                    <a:pt x="224" y="449"/>
                  </a:cubicBezTo>
                  <a:lnTo>
                    <a:pt x="86960" y="449"/>
                  </a:lnTo>
                  <a:cubicBezTo>
                    <a:pt x="87084" y="449"/>
                    <a:pt x="87183" y="348"/>
                    <a:pt x="87183" y="224"/>
                  </a:cubicBezTo>
                  <a:cubicBezTo>
                    <a:pt x="87183" y="99"/>
                    <a:pt x="87084" y="0"/>
                    <a:pt x="86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6"/>
            <p:cNvSpPr/>
            <p:nvPr/>
          </p:nvSpPr>
          <p:spPr>
            <a:xfrm>
              <a:off x="374050" y="644625"/>
              <a:ext cx="2179600" cy="11250"/>
            </a:xfrm>
            <a:custGeom>
              <a:avLst/>
              <a:gdLst/>
              <a:ahLst/>
              <a:cxnLst/>
              <a:rect l="l" t="t" r="r" b="b"/>
              <a:pathLst>
                <a:path w="87184" h="450" extrusionOk="0">
                  <a:moveTo>
                    <a:pt x="224" y="1"/>
                  </a:moveTo>
                  <a:cubicBezTo>
                    <a:pt x="100" y="1"/>
                    <a:pt x="1" y="102"/>
                    <a:pt x="1" y="226"/>
                  </a:cubicBezTo>
                  <a:cubicBezTo>
                    <a:pt x="1" y="351"/>
                    <a:pt x="100" y="450"/>
                    <a:pt x="224" y="450"/>
                  </a:cubicBezTo>
                  <a:lnTo>
                    <a:pt x="86960" y="450"/>
                  </a:lnTo>
                  <a:cubicBezTo>
                    <a:pt x="87084" y="450"/>
                    <a:pt x="87183" y="351"/>
                    <a:pt x="87183" y="226"/>
                  </a:cubicBezTo>
                  <a:cubicBezTo>
                    <a:pt x="87183" y="102"/>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6"/>
            <p:cNvSpPr/>
            <p:nvPr/>
          </p:nvSpPr>
          <p:spPr>
            <a:xfrm>
              <a:off x="374050" y="982900"/>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6"/>
            <p:cNvSpPr/>
            <p:nvPr/>
          </p:nvSpPr>
          <p:spPr>
            <a:xfrm>
              <a:off x="374050" y="1028525"/>
              <a:ext cx="2179600" cy="11250"/>
            </a:xfrm>
            <a:custGeom>
              <a:avLst/>
              <a:gdLst/>
              <a:ahLst/>
              <a:cxnLst/>
              <a:rect l="l" t="t" r="r" b="b"/>
              <a:pathLst>
                <a:path w="87184" h="450" extrusionOk="0">
                  <a:moveTo>
                    <a:pt x="224" y="1"/>
                  </a:moveTo>
                  <a:cubicBezTo>
                    <a:pt x="100" y="1"/>
                    <a:pt x="1" y="100"/>
                    <a:pt x="1" y="224"/>
                  </a:cubicBezTo>
                  <a:cubicBezTo>
                    <a:pt x="1" y="349"/>
                    <a:pt x="100" y="450"/>
                    <a:pt x="224" y="450"/>
                  </a:cubicBezTo>
                  <a:lnTo>
                    <a:pt x="86960" y="450"/>
                  </a:lnTo>
                  <a:cubicBezTo>
                    <a:pt x="87084" y="450"/>
                    <a:pt x="87183" y="349"/>
                    <a:pt x="87183" y="224"/>
                  </a:cubicBezTo>
                  <a:cubicBezTo>
                    <a:pt x="87183" y="100"/>
                    <a:pt x="87084" y="1"/>
                    <a:pt x="869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6"/>
            <p:cNvSpPr/>
            <p:nvPr/>
          </p:nvSpPr>
          <p:spPr>
            <a:xfrm>
              <a:off x="379650" y="1141825"/>
              <a:ext cx="931125" cy="929950"/>
            </a:xfrm>
            <a:custGeom>
              <a:avLst/>
              <a:gdLst/>
              <a:ahLst/>
              <a:cxnLst/>
              <a:rect l="l" t="t" r="r" b="b"/>
              <a:pathLst>
                <a:path w="37245" h="37198" extrusionOk="0">
                  <a:moveTo>
                    <a:pt x="0" y="1"/>
                  </a:moveTo>
                  <a:lnTo>
                    <a:pt x="0" y="37198"/>
                  </a:lnTo>
                  <a:lnTo>
                    <a:pt x="37244" y="37198"/>
                  </a:lnTo>
                  <a:lnTo>
                    <a:pt x="37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6"/>
            <p:cNvSpPr/>
            <p:nvPr/>
          </p:nvSpPr>
          <p:spPr>
            <a:xfrm>
              <a:off x="381925" y="3203175"/>
              <a:ext cx="699500" cy="661600"/>
            </a:xfrm>
            <a:custGeom>
              <a:avLst/>
              <a:gdLst/>
              <a:ahLst/>
              <a:cxnLst/>
              <a:rect l="l" t="t" r="r" b="b"/>
              <a:pathLst>
                <a:path w="27980" h="26464" extrusionOk="0">
                  <a:moveTo>
                    <a:pt x="1" y="1"/>
                  </a:moveTo>
                  <a:lnTo>
                    <a:pt x="1" y="26464"/>
                  </a:lnTo>
                  <a:lnTo>
                    <a:pt x="27980" y="26464"/>
                  </a:lnTo>
                  <a:lnTo>
                    <a:pt x="279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6"/>
            <p:cNvSpPr/>
            <p:nvPr/>
          </p:nvSpPr>
          <p:spPr>
            <a:xfrm>
              <a:off x="1840550" y="2482425"/>
              <a:ext cx="699500" cy="661550"/>
            </a:xfrm>
            <a:custGeom>
              <a:avLst/>
              <a:gdLst/>
              <a:ahLst/>
              <a:cxnLst/>
              <a:rect l="l" t="t" r="r" b="b"/>
              <a:pathLst>
                <a:path w="27980" h="26462" extrusionOk="0">
                  <a:moveTo>
                    <a:pt x="0" y="1"/>
                  </a:moveTo>
                  <a:lnTo>
                    <a:pt x="0" y="26461"/>
                  </a:lnTo>
                  <a:lnTo>
                    <a:pt x="27979" y="26461"/>
                  </a:lnTo>
                  <a:lnTo>
                    <a:pt x="27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6"/>
            <p:cNvSpPr/>
            <p:nvPr/>
          </p:nvSpPr>
          <p:spPr>
            <a:xfrm>
              <a:off x="1113575" y="2482425"/>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6"/>
            <p:cNvSpPr/>
            <p:nvPr/>
          </p:nvSpPr>
          <p:spPr>
            <a:xfrm>
              <a:off x="1113575" y="2558750"/>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6"/>
            <p:cNvSpPr/>
            <p:nvPr/>
          </p:nvSpPr>
          <p:spPr>
            <a:xfrm>
              <a:off x="1113575" y="2635100"/>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6"/>
            <p:cNvSpPr/>
            <p:nvPr/>
          </p:nvSpPr>
          <p:spPr>
            <a:xfrm>
              <a:off x="1113575" y="2711425"/>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1113575" y="2787750"/>
              <a:ext cx="682250" cy="50900"/>
            </a:xfrm>
            <a:custGeom>
              <a:avLst/>
              <a:gdLst/>
              <a:ahLst/>
              <a:cxnLst/>
              <a:rect l="l" t="t" r="r" b="b"/>
              <a:pathLst>
                <a:path w="27290" h="2036" extrusionOk="0">
                  <a:moveTo>
                    <a:pt x="0" y="1"/>
                  </a:moveTo>
                  <a:lnTo>
                    <a:pt x="0" y="2035"/>
                  </a:lnTo>
                  <a:lnTo>
                    <a:pt x="27289" y="2035"/>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1113575" y="2864075"/>
              <a:ext cx="682250" cy="50900"/>
            </a:xfrm>
            <a:custGeom>
              <a:avLst/>
              <a:gdLst/>
              <a:ahLst/>
              <a:cxnLst/>
              <a:rect l="l" t="t" r="r" b="b"/>
              <a:pathLst>
                <a:path w="27290" h="2036" extrusionOk="0">
                  <a:moveTo>
                    <a:pt x="0" y="1"/>
                  </a:moveTo>
                  <a:lnTo>
                    <a:pt x="0" y="2036"/>
                  </a:lnTo>
                  <a:lnTo>
                    <a:pt x="27289" y="2036"/>
                  </a:lnTo>
                  <a:lnTo>
                    <a:pt x="272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a:off x="1113575" y="2940425"/>
              <a:ext cx="682250" cy="50875"/>
            </a:xfrm>
            <a:custGeom>
              <a:avLst/>
              <a:gdLst/>
              <a:ahLst/>
              <a:cxnLst/>
              <a:rect l="l" t="t" r="r" b="b"/>
              <a:pathLst>
                <a:path w="27290" h="2035"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p:nvPr/>
          </p:nvSpPr>
          <p:spPr>
            <a:xfrm>
              <a:off x="1113575" y="3016750"/>
              <a:ext cx="682250" cy="50900"/>
            </a:xfrm>
            <a:custGeom>
              <a:avLst/>
              <a:gdLst/>
              <a:ahLst/>
              <a:cxnLst/>
              <a:rect l="l" t="t" r="r" b="b"/>
              <a:pathLst>
                <a:path w="27290" h="2036" extrusionOk="0">
                  <a:moveTo>
                    <a:pt x="0" y="0"/>
                  </a:moveTo>
                  <a:lnTo>
                    <a:pt x="0" y="2035"/>
                  </a:lnTo>
                  <a:lnTo>
                    <a:pt x="27289" y="2035"/>
                  </a:lnTo>
                  <a:lnTo>
                    <a:pt x="27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1113575" y="3093075"/>
              <a:ext cx="371625" cy="50900"/>
            </a:xfrm>
            <a:custGeom>
              <a:avLst/>
              <a:gdLst/>
              <a:ahLst/>
              <a:cxnLst/>
              <a:rect l="l" t="t" r="r" b="b"/>
              <a:pathLst>
                <a:path w="14865" h="2036" extrusionOk="0">
                  <a:moveTo>
                    <a:pt x="0" y="1"/>
                  </a:moveTo>
                  <a:lnTo>
                    <a:pt x="0" y="2035"/>
                  </a:lnTo>
                  <a:lnTo>
                    <a:pt x="14864" y="2035"/>
                  </a:lnTo>
                  <a:lnTo>
                    <a:pt x="148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81925" y="2482425"/>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6"/>
            <p:cNvSpPr/>
            <p:nvPr/>
          </p:nvSpPr>
          <p:spPr>
            <a:xfrm>
              <a:off x="381925" y="2558750"/>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6"/>
            <p:cNvSpPr/>
            <p:nvPr/>
          </p:nvSpPr>
          <p:spPr>
            <a:xfrm>
              <a:off x="381925" y="2635100"/>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6"/>
            <p:cNvSpPr/>
            <p:nvPr/>
          </p:nvSpPr>
          <p:spPr>
            <a:xfrm>
              <a:off x="381925" y="2711425"/>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6"/>
            <p:cNvSpPr/>
            <p:nvPr/>
          </p:nvSpPr>
          <p:spPr>
            <a:xfrm>
              <a:off x="381925" y="2787750"/>
              <a:ext cx="693150" cy="50900"/>
            </a:xfrm>
            <a:custGeom>
              <a:avLst/>
              <a:gdLst/>
              <a:ahLst/>
              <a:cxnLst/>
              <a:rect l="l" t="t" r="r" b="b"/>
              <a:pathLst>
                <a:path w="27726" h="2036" extrusionOk="0">
                  <a:moveTo>
                    <a:pt x="1" y="1"/>
                  </a:moveTo>
                  <a:lnTo>
                    <a:pt x="1" y="2035"/>
                  </a:lnTo>
                  <a:lnTo>
                    <a:pt x="27725" y="2035"/>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6"/>
            <p:cNvSpPr/>
            <p:nvPr/>
          </p:nvSpPr>
          <p:spPr>
            <a:xfrm>
              <a:off x="381925" y="2864075"/>
              <a:ext cx="693150" cy="50900"/>
            </a:xfrm>
            <a:custGeom>
              <a:avLst/>
              <a:gdLst/>
              <a:ahLst/>
              <a:cxnLst/>
              <a:rect l="l" t="t" r="r" b="b"/>
              <a:pathLst>
                <a:path w="27726" h="2036" extrusionOk="0">
                  <a:moveTo>
                    <a:pt x="1" y="1"/>
                  </a:moveTo>
                  <a:lnTo>
                    <a:pt x="1" y="2036"/>
                  </a:lnTo>
                  <a:lnTo>
                    <a:pt x="27725" y="2036"/>
                  </a:lnTo>
                  <a:lnTo>
                    <a:pt x="277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6"/>
            <p:cNvSpPr/>
            <p:nvPr/>
          </p:nvSpPr>
          <p:spPr>
            <a:xfrm>
              <a:off x="381925" y="2940425"/>
              <a:ext cx="693150" cy="50875"/>
            </a:xfrm>
            <a:custGeom>
              <a:avLst/>
              <a:gdLst/>
              <a:ahLst/>
              <a:cxnLst/>
              <a:rect l="l" t="t" r="r" b="b"/>
              <a:pathLst>
                <a:path w="27726" h="2035"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6"/>
            <p:cNvSpPr/>
            <p:nvPr/>
          </p:nvSpPr>
          <p:spPr>
            <a:xfrm>
              <a:off x="381925" y="3016750"/>
              <a:ext cx="693150" cy="50900"/>
            </a:xfrm>
            <a:custGeom>
              <a:avLst/>
              <a:gdLst/>
              <a:ahLst/>
              <a:cxnLst/>
              <a:rect l="l" t="t" r="r" b="b"/>
              <a:pathLst>
                <a:path w="27726" h="2036" extrusionOk="0">
                  <a:moveTo>
                    <a:pt x="1" y="0"/>
                  </a:moveTo>
                  <a:lnTo>
                    <a:pt x="1" y="2035"/>
                  </a:lnTo>
                  <a:lnTo>
                    <a:pt x="27725" y="2035"/>
                  </a:lnTo>
                  <a:lnTo>
                    <a:pt x="27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p:nvPr/>
          </p:nvSpPr>
          <p:spPr>
            <a:xfrm>
              <a:off x="381925" y="3093075"/>
              <a:ext cx="344825" cy="50900"/>
            </a:xfrm>
            <a:custGeom>
              <a:avLst/>
              <a:gdLst/>
              <a:ahLst/>
              <a:cxnLst/>
              <a:rect l="l" t="t" r="r" b="b"/>
              <a:pathLst>
                <a:path w="13793" h="2036" extrusionOk="0">
                  <a:moveTo>
                    <a:pt x="1" y="1"/>
                  </a:moveTo>
                  <a:lnTo>
                    <a:pt x="1" y="2035"/>
                  </a:lnTo>
                  <a:lnTo>
                    <a:pt x="13792" y="2035"/>
                  </a:lnTo>
                  <a:lnTo>
                    <a:pt x="13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6"/>
          <p:cNvGrpSpPr/>
          <p:nvPr/>
        </p:nvGrpSpPr>
        <p:grpSpPr>
          <a:xfrm>
            <a:off x="5032775" y="2228725"/>
            <a:ext cx="1103375" cy="1888550"/>
            <a:chOff x="423525" y="773500"/>
            <a:chExt cx="1103375" cy="1888550"/>
          </a:xfrm>
        </p:grpSpPr>
        <p:sp>
          <p:nvSpPr>
            <p:cNvPr id="512" name="Google Shape;512;p36"/>
            <p:cNvSpPr/>
            <p:nvPr/>
          </p:nvSpPr>
          <p:spPr>
            <a:xfrm>
              <a:off x="423525" y="773500"/>
              <a:ext cx="1103375" cy="1888550"/>
            </a:xfrm>
            <a:custGeom>
              <a:avLst/>
              <a:gdLst/>
              <a:ahLst/>
              <a:cxnLst/>
              <a:rect l="l" t="t" r="r" b="b"/>
              <a:pathLst>
                <a:path w="44135" h="75542" extrusionOk="0">
                  <a:moveTo>
                    <a:pt x="5633" y="1"/>
                  </a:moveTo>
                  <a:cubicBezTo>
                    <a:pt x="2527" y="1"/>
                    <a:pt x="1" y="2527"/>
                    <a:pt x="1" y="5633"/>
                  </a:cubicBezTo>
                  <a:lnTo>
                    <a:pt x="1" y="69586"/>
                  </a:lnTo>
                  <a:cubicBezTo>
                    <a:pt x="1" y="72492"/>
                    <a:pt x="2310" y="75102"/>
                    <a:pt x="5258" y="75528"/>
                  </a:cubicBezTo>
                  <a:cubicBezTo>
                    <a:pt x="5316" y="75537"/>
                    <a:pt x="5375" y="75541"/>
                    <a:pt x="5433" y="75541"/>
                  </a:cubicBezTo>
                  <a:lnTo>
                    <a:pt x="38302" y="75541"/>
                  </a:lnTo>
                  <a:cubicBezTo>
                    <a:pt x="38352" y="75541"/>
                    <a:pt x="38401" y="75537"/>
                    <a:pt x="38452" y="75532"/>
                  </a:cubicBezTo>
                  <a:cubicBezTo>
                    <a:pt x="41744" y="75129"/>
                    <a:pt x="44134" y="72628"/>
                    <a:pt x="44134" y="69586"/>
                  </a:cubicBezTo>
                  <a:lnTo>
                    <a:pt x="44134" y="5633"/>
                  </a:lnTo>
                  <a:cubicBezTo>
                    <a:pt x="44134" y="2527"/>
                    <a:pt x="41608" y="1"/>
                    <a:pt x="38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6"/>
            <p:cNvSpPr/>
            <p:nvPr/>
          </p:nvSpPr>
          <p:spPr>
            <a:xfrm>
              <a:off x="454100" y="804075"/>
              <a:ext cx="1042225" cy="1827400"/>
            </a:xfrm>
            <a:custGeom>
              <a:avLst/>
              <a:gdLst/>
              <a:ahLst/>
              <a:cxnLst/>
              <a:rect l="l" t="t" r="r" b="b"/>
              <a:pathLst>
                <a:path w="41689" h="73096" extrusionOk="0">
                  <a:moveTo>
                    <a:pt x="4410" y="0"/>
                  </a:moveTo>
                  <a:cubicBezTo>
                    <a:pt x="1979" y="0"/>
                    <a:pt x="0" y="1979"/>
                    <a:pt x="0" y="4410"/>
                  </a:cubicBezTo>
                  <a:lnTo>
                    <a:pt x="0" y="68363"/>
                  </a:lnTo>
                  <a:cubicBezTo>
                    <a:pt x="0" y="70795"/>
                    <a:pt x="1979" y="72773"/>
                    <a:pt x="4210" y="73096"/>
                  </a:cubicBezTo>
                  <a:lnTo>
                    <a:pt x="37079" y="73096"/>
                  </a:lnTo>
                  <a:cubicBezTo>
                    <a:pt x="39712" y="72773"/>
                    <a:pt x="41689" y="70795"/>
                    <a:pt x="41689" y="68363"/>
                  </a:cubicBezTo>
                  <a:lnTo>
                    <a:pt x="41689" y="4410"/>
                  </a:lnTo>
                  <a:cubicBezTo>
                    <a:pt x="41689" y="1979"/>
                    <a:pt x="39712" y="0"/>
                    <a:pt x="37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497250" y="847225"/>
              <a:ext cx="955950" cy="1733050"/>
            </a:xfrm>
            <a:custGeom>
              <a:avLst/>
              <a:gdLst/>
              <a:ahLst/>
              <a:cxnLst/>
              <a:rect l="l" t="t" r="r" b="b"/>
              <a:pathLst>
                <a:path w="38238" h="69322" extrusionOk="0">
                  <a:moveTo>
                    <a:pt x="2684" y="0"/>
                  </a:moveTo>
                  <a:cubicBezTo>
                    <a:pt x="1201" y="0"/>
                    <a:pt x="0" y="1201"/>
                    <a:pt x="0" y="2684"/>
                  </a:cubicBezTo>
                  <a:lnTo>
                    <a:pt x="0" y="66637"/>
                  </a:lnTo>
                  <a:cubicBezTo>
                    <a:pt x="0" y="68120"/>
                    <a:pt x="1201" y="69321"/>
                    <a:pt x="2684" y="69321"/>
                  </a:cubicBezTo>
                  <a:lnTo>
                    <a:pt x="35553" y="69321"/>
                  </a:lnTo>
                  <a:cubicBezTo>
                    <a:pt x="37036" y="69321"/>
                    <a:pt x="38237" y="68120"/>
                    <a:pt x="38237" y="66637"/>
                  </a:cubicBezTo>
                  <a:lnTo>
                    <a:pt x="38237" y="2684"/>
                  </a:lnTo>
                  <a:cubicBezTo>
                    <a:pt x="38237" y="1201"/>
                    <a:pt x="37036" y="0"/>
                    <a:pt x="35553" y="0"/>
                  </a:cubicBezTo>
                  <a:lnTo>
                    <a:pt x="27513" y="0"/>
                  </a:lnTo>
                  <a:lnTo>
                    <a:pt x="27513" y="871"/>
                  </a:lnTo>
                  <a:cubicBezTo>
                    <a:pt x="27513" y="1687"/>
                    <a:pt x="26852" y="2348"/>
                    <a:pt x="26036" y="2348"/>
                  </a:cubicBezTo>
                  <a:lnTo>
                    <a:pt x="12950" y="2348"/>
                  </a:lnTo>
                  <a:cubicBezTo>
                    <a:pt x="12136" y="2348"/>
                    <a:pt x="11475" y="1687"/>
                    <a:pt x="11475" y="871"/>
                  </a:cubicBezTo>
                  <a:lnTo>
                    <a:pt x="114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765825" y="1022125"/>
              <a:ext cx="152850" cy="135600"/>
            </a:xfrm>
            <a:custGeom>
              <a:avLst/>
              <a:gdLst/>
              <a:ahLst/>
              <a:cxnLst/>
              <a:rect l="l" t="t" r="r" b="b"/>
              <a:pathLst>
                <a:path w="6114" h="5424" extrusionOk="0">
                  <a:moveTo>
                    <a:pt x="1" y="1"/>
                  </a:moveTo>
                  <a:lnTo>
                    <a:pt x="1" y="794"/>
                  </a:lnTo>
                  <a:lnTo>
                    <a:pt x="730" y="794"/>
                  </a:lnTo>
                  <a:lnTo>
                    <a:pt x="730" y="4630"/>
                  </a:lnTo>
                  <a:lnTo>
                    <a:pt x="1" y="4630"/>
                  </a:lnTo>
                  <a:lnTo>
                    <a:pt x="1" y="5423"/>
                  </a:lnTo>
                  <a:lnTo>
                    <a:pt x="2263" y="5423"/>
                  </a:lnTo>
                  <a:lnTo>
                    <a:pt x="2263" y="4630"/>
                  </a:lnTo>
                  <a:lnTo>
                    <a:pt x="1534" y="4630"/>
                  </a:lnTo>
                  <a:lnTo>
                    <a:pt x="1534" y="1042"/>
                  </a:lnTo>
                  <a:lnTo>
                    <a:pt x="1598" y="1042"/>
                  </a:lnTo>
                  <a:lnTo>
                    <a:pt x="4238" y="5423"/>
                  </a:lnTo>
                  <a:lnTo>
                    <a:pt x="5388" y="5423"/>
                  </a:lnTo>
                  <a:lnTo>
                    <a:pt x="5388" y="792"/>
                  </a:lnTo>
                  <a:lnTo>
                    <a:pt x="6113" y="792"/>
                  </a:lnTo>
                  <a:lnTo>
                    <a:pt x="6113" y="1"/>
                  </a:lnTo>
                  <a:lnTo>
                    <a:pt x="3855" y="1"/>
                  </a:lnTo>
                  <a:lnTo>
                    <a:pt x="3855" y="792"/>
                  </a:lnTo>
                  <a:lnTo>
                    <a:pt x="4584" y="790"/>
                  </a:lnTo>
                  <a:lnTo>
                    <a:pt x="4584" y="4203"/>
                  </a:lnTo>
                  <a:lnTo>
                    <a:pt x="4522" y="4203"/>
                  </a:lnTo>
                  <a:lnTo>
                    <a:pt x="1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926175" y="1022125"/>
              <a:ext cx="129850" cy="135600"/>
            </a:xfrm>
            <a:custGeom>
              <a:avLst/>
              <a:gdLst/>
              <a:ahLst/>
              <a:cxnLst/>
              <a:rect l="l" t="t" r="r" b="b"/>
              <a:pathLst>
                <a:path w="5194" h="5424" extrusionOk="0">
                  <a:moveTo>
                    <a:pt x="1" y="1"/>
                  </a:moveTo>
                  <a:lnTo>
                    <a:pt x="1" y="792"/>
                  </a:lnTo>
                  <a:lnTo>
                    <a:pt x="729" y="792"/>
                  </a:lnTo>
                  <a:lnTo>
                    <a:pt x="729" y="4630"/>
                  </a:lnTo>
                  <a:lnTo>
                    <a:pt x="1" y="4630"/>
                  </a:lnTo>
                  <a:lnTo>
                    <a:pt x="1" y="5423"/>
                  </a:lnTo>
                  <a:lnTo>
                    <a:pt x="5194" y="5423"/>
                  </a:lnTo>
                  <a:lnTo>
                    <a:pt x="5194" y="3682"/>
                  </a:lnTo>
                  <a:lnTo>
                    <a:pt x="4288" y="3682"/>
                  </a:lnTo>
                  <a:lnTo>
                    <a:pt x="4288" y="4630"/>
                  </a:lnTo>
                  <a:lnTo>
                    <a:pt x="1635" y="4630"/>
                  </a:lnTo>
                  <a:lnTo>
                    <a:pt x="1635" y="3064"/>
                  </a:lnTo>
                  <a:lnTo>
                    <a:pt x="3618" y="3064"/>
                  </a:lnTo>
                  <a:lnTo>
                    <a:pt x="3618" y="2321"/>
                  </a:lnTo>
                  <a:lnTo>
                    <a:pt x="1635" y="2321"/>
                  </a:lnTo>
                  <a:lnTo>
                    <a:pt x="1635" y="792"/>
                  </a:lnTo>
                  <a:lnTo>
                    <a:pt x="4224" y="792"/>
                  </a:lnTo>
                  <a:lnTo>
                    <a:pt x="4224" y="1738"/>
                  </a:lnTo>
                  <a:lnTo>
                    <a:pt x="5130" y="1738"/>
                  </a:lnTo>
                  <a:lnTo>
                    <a:pt x="5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6"/>
            <p:cNvSpPr/>
            <p:nvPr/>
          </p:nvSpPr>
          <p:spPr>
            <a:xfrm>
              <a:off x="1067525" y="1022125"/>
              <a:ext cx="211000" cy="135600"/>
            </a:xfrm>
            <a:custGeom>
              <a:avLst/>
              <a:gdLst/>
              <a:ahLst/>
              <a:cxnLst/>
              <a:rect l="l" t="t" r="r" b="b"/>
              <a:pathLst>
                <a:path w="8440" h="5424" extrusionOk="0">
                  <a:moveTo>
                    <a:pt x="0" y="1"/>
                  </a:moveTo>
                  <a:lnTo>
                    <a:pt x="0" y="792"/>
                  </a:lnTo>
                  <a:lnTo>
                    <a:pt x="441" y="792"/>
                  </a:lnTo>
                  <a:lnTo>
                    <a:pt x="1942" y="5423"/>
                  </a:lnTo>
                  <a:lnTo>
                    <a:pt x="3024" y="5423"/>
                  </a:lnTo>
                  <a:lnTo>
                    <a:pt x="4210" y="1857"/>
                  </a:lnTo>
                  <a:lnTo>
                    <a:pt x="4254" y="1857"/>
                  </a:lnTo>
                  <a:lnTo>
                    <a:pt x="5403" y="5423"/>
                  </a:lnTo>
                  <a:lnTo>
                    <a:pt x="6499" y="5423"/>
                  </a:lnTo>
                  <a:lnTo>
                    <a:pt x="8002" y="792"/>
                  </a:lnTo>
                  <a:lnTo>
                    <a:pt x="8439" y="792"/>
                  </a:lnTo>
                  <a:lnTo>
                    <a:pt x="8439" y="1"/>
                  </a:lnTo>
                  <a:lnTo>
                    <a:pt x="6258" y="1"/>
                  </a:lnTo>
                  <a:lnTo>
                    <a:pt x="6258" y="792"/>
                  </a:lnTo>
                  <a:lnTo>
                    <a:pt x="7178" y="792"/>
                  </a:lnTo>
                  <a:lnTo>
                    <a:pt x="6038" y="4385"/>
                  </a:lnTo>
                  <a:lnTo>
                    <a:pt x="5991" y="4385"/>
                  </a:lnTo>
                  <a:lnTo>
                    <a:pt x="4789" y="792"/>
                  </a:lnTo>
                  <a:lnTo>
                    <a:pt x="5530" y="792"/>
                  </a:lnTo>
                  <a:lnTo>
                    <a:pt x="5530" y="1"/>
                  </a:lnTo>
                  <a:lnTo>
                    <a:pt x="3005" y="1"/>
                  </a:lnTo>
                  <a:lnTo>
                    <a:pt x="3005" y="792"/>
                  </a:lnTo>
                  <a:lnTo>
                    <a:pt x="3777" y="792"/>
                  </a:lnTo>
                  <a:lnTo>
                    <a:pt x="2560" y="4385"/>
                  </a:lnTo>
                  <a:lnTo>
                    <a:pt x="2506" y="4385"/>
                  </a:lnTo>
                  <a:lnTo>
                    <a:pt x="1378" y="792"/>
                  </a:lnTo>
                  <a:lnTo>
                    <a:pt x="2243" y="792"/>
                  </a:lnTo>
                  <a:lnTo>
                    <a:pt x="2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6"/>
            <p:cNvSpPr/>
            <p:nvPr/>
          </p:nvSpPr>
          <p:spPr>
            <a:xfrm>
              <a:off x="1289625" y="1020225"/>
              <a:ext cx="108650" cy="139300"/>
            </a:xfrm>
            <a:custGeom>
              <a:avLst/>
              <a:gdLst/>
              <a:ahLst/>
              <a:cxnLst/>
              <a:rect l="l" t="t" r="r" b="b"/>
              <a:pathLst>
                <a:path w="4346" h="5572" extrusionOk="0">
                  <a:moveTo>
                    <a:pt x="1707" y="1"/>
                  </a:moveTo>
                  <a:cubicBezTo>
                    <a:pt x="1172" y="1"/>
                    <a:pt x="754" y="131"/>
                    <a:pt x="453" y="390"/>
                  </a:cubicBezTo>
                  <a:cubicBezTo>
                    <a:pt x="152" y="648"/>
                    <a:pt x="0" y="1004"/>
                    <a:pt x="0" y="1457"/>
                  </a:cubicBezTo>
                  <a:cubicBezTo>
                    <a:pt x="0" y="1777"/>
                    <a:pt x="78" y="2053"/>
                    <a:pt x="233" y="2285"/>
                  </a:cubicBezTo>
                  <a:cubicBezTo>
                    <a:pt x="389" y="2518"/>
                    <a:pt x="624" y="2708"/>
                    <a:pt x="935" y="2854"/>
                  </a:cubicBezTo>
                  <a:cubicBezTo>
                    <a:pt x="1248" y="3002"/>
                    <a:pt x="1640" y="3105"/>
                    <a:pt x="2113" y="3161"/>
                  </a:cubicBezTo>
                  <a:cubicBezTo>
                    <a:pt x="2431" y="3208"/>
                    <a:pt x="2686" y="3264"/>
                    <a:pt x="2877" y="3336"/>
                  </a:cubicBezTo>
                  <a:cubicBezTo>
                    <a:pt x="3069" y="3406"/>
                    <a:pt x="3207" y="3497"/>
                    <a:pt x="3292" y="3610"/>
                  </a:cubicBezTo>
                  <a:cubicBezTo>
                    <a:pt x="3376" y="3723"/>
                    <a:pt x="3419" y="3863"/>
                    <a:pt x="3419" y="4030"/>
                  </a:cubicBezTo>
                  <a:cubicBezTo>
                    <a:pt x="3419" y="4281"/>
                    <a:pt x="3331" y="4469"/>
                    <a:pt x="3156" y="4599"/>
                  </a:cubicBezTo>
                  <a:cubicBezTo>
                    <a:pt x="2982" y="4731"/>
                    <a:pt x="2727" y="4796"/>
                    <a:pt x="2393" y="4796"/>
                  </a:cubicBezTo>
                  <a:cubicBezTo>
                    <a:pt x="2006" y="4796"/>
                    <a:pt x="1679" y="4710"/>
                    <a:pt x="1409" y="4537"/>
                  </a:cubicBezTo>
                  <a:cubicBezTo>
                    <a:pt x="1137" y="4364"/>
                    <a:pt x="972" y="4133"/>
                    <a:pt x="912" y="3839"/>
                  </a:cubicBezTo>
                  <a:lnTo>
                    <a:pt x="8" y="3839"/>
                  </a:lnTo>
                  <a:lnTo>
                    <a:pt x="8" y="5499"/>
                  </a:lnTo>
                  <a:lnTo>
                    <a:pt x="912" y="5499"/>
                  </a:lnTo>
                  <a:lnTo>
                    <a:pt x="912" y="4436"/>
                  </a:lnTo>
                  <a:lnTo>
                    <a:pt x="949" y="4436"/>
                  </a:lnTo>
                  <a:cubicBezTo>
                    <a:pt x="999" y="4803"/>
                    <a:pt x="1162" y="5083"/>
                    <a:pt x="1440" y="5280"/>
                  </a:cubicBezTo>
                  <a:cubicBezTo>
                    <a:pt x="1718" y="5474"/>
                    <a:pt x="2091" y="5571"/>
                    <a:pt x="2561" y="5571"/>
                  </a:cubicBezTo>
                  <a:lnTo>
                    <a:pt x="2561" y="5571"/>
                  </a:lnTo>
                  <a:cubicBezTo>
                    <a:pt x="3128" y="5571"/>
                    <a:pt x="3567" y="5433"/>
                    <a:pt x="3877" y="5153"/>
                  </a:cubicBezTo>
                  <a:cubicBezTo>
                    <a:pt x="4190" y="4873"/>
                    <a:pt x="4346" y="4485"/>
                    <a:pt x="4346" y="3983"/>
                  </a:cubicBezTo>
                  <a:cubicBezTo>
                    <a:pt x="4346" y="3647"/>
                    <a:pt x="4272" y="3361"/>
                    <a:pt x="4130" y="3130"/>
                  </a:cubicBezTo>
                  <a:cubicBezTo>
                    <a:pt x="3986" y="2901"/>
                    <a:pt x="3759" y="2712"/>
                    <a:pt x="3450" y="2570"/>
                  </a:cubicBezTo>
                  <a:cubicBezTo>
                    <a:pt x="3143" y="2428"/>
                    <a:pt x="2739" y="2323"/>
                    <a:pt x="2245" y="2257"/>
                  </a:cubicBezTo>
                  <a:cubicBezTo>
                    <a:pt x="1936" y="2201"/>
                    <a:pt x="1683" y="2135"/>
                    <a:pt x="1489" y="2057"/>
                  </a:cubicBezTo>
                  <a:cubicBezTo>
                    <a:pt x="1293" y="1979"/>
                    <a:pt x="1151" y="1888"/>
                    <a:pt x="1061" y="1785"/>
                  </a:cubicBezTo>
                  <a:cubicBezTo>
                    <a:pt x="972" y="1680"/>
                    <a:pt x="927" y="1556"/>
                    <a:pt x="927" y="1412"/>
                  </a:cubicBezTo>
                  <a:cubicBezTo>
                    <a:pt x="927" y="1212"/>
                    <a:pt x="1009" y="1054"/>
                    <a:pt x="1174" y="942"/>
                  </a:cubicBezTo>
                  <a:cubicBezTo>
                    <a:pt x="1339" y="829"/>
                    <a:pt x="1567" y="774"/>
                    <a:pt x="1856" y="774"/>
                  </a:cubicBezTo>
                  <a:cubicBezTo>
                    <a:pt x="2222" y="774"/>
                    <a:pt x="2533" y="862"/>
                    <a:pt x="2791" y="1035"/>
                  </a:cubicBezTo>
                  <a:cubicBezTo>
                    <a:pt x="3050" y="1210"/>
                    <a:pt x="3205" y="1441"/>
                    <a:pt x="3261" y="1729"/>
                  </a:cubicBezTo>
                  <a:lnTo>
                    <a:pt x="4167" y="1729"/>
                  </a:lnTo>
                  <a:lnTo>
                    <a:pt x="4167" y="77"/>
                  </a:lnTo>
                  <a:lnTo>
                    <a:pt x="3261" y="77"/>
                  </a:lnTo>
                  <a:lnTo>
                    <a:pt x="3261" y="1153"/>
                  </a:lnTo>
                  <a:lnTo>
                    <a:pt x="3228" y="1153"/>
                  </a:lnTo>
                  <a:cubicBezTo>
                    <a:pt x="3197" y="901"/>
                    <a:pt x="3121" y="687"/>
                    <a:pt x="2997" y="516"/>
                  </a:cubicBezTo>
                  <a:cubicBezTo>
                    <a:pt x="2875" y="345"/>
                    <a:pt x="2704" y="217"/>
                    <a:pt x="2488" y="131"/>
                  </a:cubicBezTo>
                  <a:cubicBezTo>
                    <a:pt x="2270" y="44"/>
                    <a:pt x="2010" y="1"/>
                    <a:pt x="1707" y="1"/>
                  </a:cubicBezTo>
                  <a:close/>
                  <a:moveTo>
                    <a:pt x="2561" y="5571"/>
                  </a:moveTo>
                  <a:cubicBezTo>
                    <a:pt x="2560" y="5571"/>
                    <a:pt x="2560" y="5571"/>
                    <a:pt x="2560" y="5571"/>
                  </a:cubicBezTo>
                  <a:lnTo>
                    <a:pt x="2562" y="5571"/>
                  </a:lnTo>
                  <a:cubicBezTo>
                    <a:pt x="2561" y="5571"/>
                    <a:pt x="2561" y="5571"/>
                    <a:pt x="2561" y="55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574550" y="1029675"/>
              <a:ext cx="156950" cy="22025"/>
            </a:xfrm>
            <a:custGeom>
              <a:avLst/>
              <a:gdLst/>
              <a:ahLst/>
              <a:cxnLst/>
              <a:rect l="l" t="t" r="r" b="b"/>
              <a:pathLst>
                <a:path w="6278" h="881" extrusionOk="0">
                  <a:moveTo>
                    <a:pt x="440" y="0"/>
                  </a:moveTo>
                  <a:cubicBezTo>
                    <a:pt x="199" y="0"/>
                    <a:pt x="0" y="198"/>
                    <a:pt x="0" y="439"/>
                  </a:cubicBezTo>
                  <a:cubicBezTo>
                    <a:pt x="0" y="682"/>
                    <a:pt x="199" y="880"/>
                    <a:pt x="440" y="880"/>
                  </a:cubicBezTo>
                  <a:lnTo>
                    <a:pt x="5839" y="880"/>
                  </a:lnTo>
                  <a:cubicBezTo>
                    <a:pt x="6080" y="880"/>
                    <a:pt x="6278" y="682"/>
                    <a:pt x="6278" y="439"/>
                  </a:cubicBezTo>
                  <a:cubicBezTo>
                    <a:pt x="6278" y="198"/>
                    <a:pt x="6080"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574550" y="1072025"/>
              <a:ext cx="156950" cy="22050"/>
            </a:xfrm>
            <a:custGeom>
              <a:avLst/>
              <a:gdLst/>
              <a:ahLst/>
              <a:cxnLst/>
              <a:rect l="l" t="t" r="r" b="b"/>
              <a:pathLst>
                <a:path w="6278" h="882" extrusionOk="0">
                  <a:moveTo>
                    <a:pt x="440" y="1"/>
                  </a:moveTo>
                  <a:cubicBezTo>
                    <a:pt x="199" y="1"/>
                    <a:pt x="0" y="199"/>
                    <a:pt x="0" y="442"/>
                  </a:cubicBezTo>
                  <a:cubicBezTo>
                    <a:pt x="0" y="685"/>
                    <a:pt x="199" y="881"/>
                    <a:pt x="440" y="881"/>
                  </a:cubicBezTo>
                  <a:lnTo>
                    <a:pt x="5839" y="881"/>
                  </a:lnTo>
                  <a:cubicBezTo>
                    <a:pt x="6080" y="881"/>
                    <a:pt x="6278" y="683"/>
                    <a:pt x="6278" y="442"/>
                  </a:cubicBezTo>
                  <a:cubicBezTo>
                    <a:pt x="6278" y="199"/>
                    <a:pt x="6080" y="1"/>
                    <a:pt x="5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574550" y="1114450"/>
              <a:ext cx="156950" cy="21975"/>
            </a:xfrm>
            <a:custGeom>
              <a:avLst/>
              <a:gdLst/>
              <a:ahLst/>
              <a:cxnLst/>
              <a:rect l="l" t="t" r="r" b="b"/>
              <a:pathLst>
                <a:path w="6278" h="879" extrusionOk="0">
                  <a:moveTo>
                    <a:pt x="440" y="0"/>
                  </a:moveTo>
                  <a:cubicBezTo>
                    <a:pt x="199" y="0"/>
                    <a:pt x="0" y="197"/>
                    <a:pt x="0" y="440"/>
                  </a:cubicBezTo>
                  <a:cubicBezTo>
                    <a:pt x="0" y="683"/>
                    <a:pt x="199" y="879"/>
                    <a:pt x="440" y="879"/>
                  </a:cubicBezTo>
                  <a:lnTo>
                    <a:pt x="5839" y="879"/>
                  </a:lnTo>
                  <a:cubicBezTo>
                    <a:pt x="6080" y="879"/>
                    <a:pt x="6278" y="683"/>
                    <a:pt x="6278" y="440"/>
                  </a:cubicBezTo>
                  <a:cubicBezTo>
                    <a:pt x="6278" y="197"/>
                    <a:pt x="6080"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6"/>
            <p:cNvSpPr/>
            <p:nvPr/>
          </p:nvSpPr>
          <p:spPr>
            <a:xfrm>
              <a:off x="562925" y="1886225"/>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6"/>
            <p:cNvSpPr/>
            <p:nvPr/>
          </p:nvSpPr>
          <p:spPr>
            <a:xfrm>
              <a:off x="562925" y="1941125"/>
              <a:ext cx="824625" cy="24375"/>
            </a:xfrm>
            <a:custGeom>
              <a:avLst/>
              <a:gdLst/>
              <a:ahLst/>
              <a:cxnLst/>
              <a:rect l="l" t="t" r="r" b="b"/>
              <a:pathLst>
                <a:path w="32985" h="975"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562925" y="1996025"/>
              <a:ext cx="824625" cy="24425"/>
            </a:xfrm>
            <a:custGeom>
              <a:avLst/>
              <a:gdLst/>
              <a:ahLst/>
              <a:cxnLst/>
              <a:rect l="l" t="t" r="r" b="b"/>
              <a:pathLst>
                <a:path w="32985" h="977" extrusionOk="0">
                  <a:moveTo>
                    <a:pt x="1" y="1"/>
                  </a:moveTo>
                  <a:lnTo>
                    <a:pt x="1" y="976"/>
                  </a:lnTo>
                  <a:lnTo>
                    <a:pt x="32984" y="976"/>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562925" y="2050975"/>
              <a:ext cx="824625" cy="24375"/>
            </a:xfrm>
            <a:custGeom>
              <a:avLst/>
              <a:gdLst/>
              <a:ahLst/>
              <a:cxnLst/>
              <a:rect l="l" t="t" r="r" b="b"/>
              <a:pathLst>
                <a:path w="32985" h="975" extrusionOk="0">
                  <a:moveTo>
                    <a:pt x="1" y="1"/>
                  </a:moveTo>
                  <a:lnTo>
                    <a:pt x="1" y="974"/>
                  </a:lnTo>
                  <a:lnTo>
                    <a:pt x="32984" y="974"/>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562925" y="2105875"/>
              <a:ext cx="824625" cy="24425"/>
            </a:xfrm>
            <a:custGeom>
              <a:avLst/>
              <a:gdLst/>
              <a:ahLst/>
              <a:cxnLst/>
              <a:rect l="l" t="t" r="r" b="b"/>
              <a:pathLst>
                <a:path w="32985" h="977" extrusionOk="0">
                  <a:moveTo>
                    <a:pt x="1" y="1"/>
                  </a:moveTo>
                  <a:lnTo>
                    <a:pt x="1" y="977"/>
                  </a:lnTo>
                  <a:lnTo>
                    <a:pt x="32984" y="977"/>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a:off x="562925" y="2160850"/>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6"/>
            <p:cNvSpPr/>
            <p:nvPr/>
          </p:nvSpPr>
          <p:spPr>
            <a:xfrm>
              <a:off x="562925" y="2215750"/>
              <a:ext cx="824625" cy="24400"/>
            </a:xfrm>
            <a:custGeom>
              <a:avLst/>
              <a:gdLst/>
              <a:ahLst/>
              <a:cxnLst/>
              <a:rect l="l" t="t" r="r" b="b"/>
              <a:pathLst>
                <a:path w="32985" h="976" extrusionOk="0">
                  <a:moveTo>
                    <a:pt x="1" y="0"/>
                  </a:moveTo>
                  <a:lnTo>
                    <a:pt x="1" y="976"/>
                  </a:lnTo>
                  <a:lnTo>
                    <a:pt x="32984" y="976"/>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562925" y="2270700"/>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562925" y="2325600"/>
              <a:ext cx="824625" cy="24375"/>
            </a:xfrm>
            <a:custGeom>
              <a:avLst/>
              <a:gdLst/>
              <a:ahLst/>
              <a:cxnLst/>
              <a:rect l="l" t="t" r="r" b="b"/>
              <a:pathLst>
                <a:path w="32985" h="975"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562925" y="2380500"/>
              <a:ext cx="824625" cy="24425"/>
            </a:xfrm>
            <a:custGeom>
              <a:avLst/>
              <a:gdLst/>
              <a:ahLst/>
              <a:cxnLst/>
              <a:rect l="l" t="t" r="r" b="b"/>
              <a:pathLst>
                <a:path w="32985" h="977" extrusionOk="0">
                  <a:moveTo>
                    <a:pt x="1" y="1"/>
                  </a:moveTo>
                  <a:lnTo>
                    <a:pt x="1" y="976"/>
                  </a:lnTo>
                  <a:lnTo>
                    <a:pt x="32984" y="976"/>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562925" y="2435450"/>
              <a:ext cx="824625" cy="24375"/>
            </a:xfrm>
            <a:custGeom>
              <a:avLst/>
              <a:gdLst/>
              <a:ahLst/>
              <a:cxnLst/>
              <a:rect l="l" t="t" r="r" b="b"/>
              <a:pathLst>
                <a:path w="32985" h="975" extrusionOk="0">
                  <a:moveTo>
                    <a:pt x="1" y="1"/>
                  </a:moveTo>
                  <a:lnTo>
                    <a:pt x="1" y="974"/>
                  </a:lnTo>
                  <a:lnTo>
                    <a:pt x="32984" y="974"/>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p:nvPr/>
          </p:nvSpPr>
          <p:spPr>
            <a:xfrm>
              <a:off x="562925" y="1774850"/>
              <a:ext cx="824625" cy="61600"/>
            </a:xfrm>
            <a:custGeom>
              <a:avLst/>
              <a:gdLst/>
              <a:ahLst/>
              <a:cxnLst/>
              <a:rect l="l" t="t" r="r" b="b"/>
              <a:pathLst>
                <a:path w="32985" h="2464" extrusionOk="0">
                  <a:moveTo>
                    <a:pt x="1" y="1"/>
                  </a:moveTo>
                  <a:lnTo>
                    <a:pt x="1" y="2463"/>
                  </a:lnTo>
                  <a:lnTo>
                    <a:pt x="32984" y="2463"/>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562925" y="1293300"/>
              <a:ext cx="336950" cy="412875"/>
            </a:xfrm>
            <a:custGeom>
              <a:avLst/>
              <a:gdLst/>
              <a:ahLst/>
              <a:cxnLst/>
              <a:rect l="l" t="t" r="r" b="b"/>
              <a:pathLst>
                <a:path w="13478" h="16515" extrusionOk="0">
                  <a:moveTo>
                    <a:pt x="1" y="1"/>
                  </a:moveTo>
                  <a:lnTo>
                    <a:pt x="1" y="16515"/>
                  </a:lnTo>
                  <a:lnTo>
                    <a:pt x="13477" y="16515"/>
                  </a:lnTo>
                  <a:lnTo>
                    <a:pt x="134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953250" y="1295300"/>
              <a:ext cx="434300" cy="24350"/>
            </a:xfrm>
            <a:custGeom>
              <a:avLst/>
              <a:gdLst/>
              <a:ahLst/>
              <a:cxnLst/>
              <a:rect l="l" t="t" r="r" b="b"/>
              <a:pathLst>
                <a:path w="17372" h="974"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953250" y="1350250"/>
              <a:ext cx="434300" cy="24375"/>
            </a:xfrm>
            <a:custGeom>
              <a:avLst/>
              <a:gdLst/>
              <a:ahLst/>
              <a:cxnLst/>
              <a:rect l="l" t="t" r="r" b="b"/>
              <a:pathLst>
                <a:path w="17372" h="975"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6"/>
            <p:cNvSpPr/>
            <p:nvPr/>
          </p:nvSpPr>
          <p:spPr>
            <a:xfrm>
              <a:off x="953250" y="1405150"/>
              <a:ext cx="434300" cy="24375"/>
            </a:xfrm>
            <a:custGeom>
              <a:avLst/>
              <a:gdLst/>
              <a:ahLst/>
              <a:cxnLst/>
              <a:rect l="l" t="t" r="r" b="b"/>
              <a:pathLst>
                <a:path w="17372" h="975" extrusionOk="0">
                  <a:moveTo>
                    <a:pt x="0" y="1"/>
                  </a:moveTo>
                  <a:lnTo>
                    <a:pt x="0" y="974"/>
                  </a:lnTo>
                  <a:lnTo>
                    <a:pt x="17371" y="974"/>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6"/>
            <p:cNvSpPr/>
            <p:nvPr/>
          </p:nvSpPr>
          <p:spPr>
            <a:xfrm>
              <a:off x="953250" y="1460050"/>
              <a:ext cx="434300" cy="24425"/>
            </a:xfrm>
            <a:custGeom>
              <a:avLst/>
              <a:gdLst/>
              <a:ahLst/>
              <a:cxnLst/>
              <a:rect l="l" t="t" r="r" b="b"/>
              <a:pathLst>
                <a:path w="17372" h="977" extrusionOk="0">
                  <a:moveTo>
                    <a:pt x="0" y="1"/>
                  </a:moveTo>
                  <a:lnTo>
                    <a:pt x="0" y="976"/>
                  </a:lnTo>
                  <a:lnTo>
                    <a:pt x="17371" y="976"/>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953250" y="1515000"/>
              <a:ext cx="434300" cy="24375"/>
            </a:xfrm>
            <a:custGeom>
              <a:avLst/>
              <a:gdLst/>
              <a:ahLst/>
              <a:cxnLst/>
              <a:rect l="l" t="t" r="r" b="b"/>
              <a:pathLst>
                <a:path w="17372" h="975" extrusionOk="0">
                  <a:moveTo>
                    <a:pt x="0" y="1"/>
                  </a:moveTo>
                  <a:lnTo>
                    <a:pt x="0" y="974"/>
                  </a:lnTo>
                  <a:lnTo>
                    <a:pt x="17371" y="974"/>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953250" y="1569900"/>
              <a:ext cx="434300" cy="24425"/>
            </a:xfrm>
            <a:custGeom>
              <a:avLst/>
              <a:gdLst/>
              <a:ahLst/>
              <a:cxnLst/>
              <a:rect l="l" t="t" r="r" b="b"/>
              <a:pathLst>
                <a:path w="17372" h="977" extrusionOk="0">
                  <a:moveTo>
                    <a:pt x="0" y="1"/>
                  </a:moveTo>
                  <a:lnTo>
                    <a:pt x="0" y="977"/>
                  </a:lnTo>
                  <a:lnTo>
                    <a:pt x="17371" y="977"/>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953250" y="1624875"/>
              <a:ext cx="434300" cy="24350"/>
            </a:xfrm>
            <a:custGeom>
              <a:avLst/>
              <a:gdLst/>
              <a:ahLst/>
              <a:cxnLst/>
              <a:rect l="l" t="t" r="r" b="b"/>
              <a:pathLst>
                <a:path w="17372" h="974"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953250" y="1679775"/>
              <a:ext cx="434300" cy="24400"/>
            </a:xfrm>
            <a:custGeom>
              <a:avLst/>
              <a:gdLst/>
              <a:ahLst/>
              <a:cxnLst/>
              <a:rect l="l" t="t" r="r" b="b"/>
              <a:pathLst>
                <a:path w="17372" h="976" extrusionOk="0">
                  <a:moveTo>
                    <a:pt x="0" y="0"/>
                  </a:moveTo>
                  <a:lnTo>
                    <a:pt x="0" y="976"/>
                  </a:lnTo>
                  <a:lnTo>
                    <a:pt x="17371" y="976"/>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830600" y="847225"/>
              <a:ext cx="252675" cy="21600"/>
            </a:xfrm>
            <a:custGeom>
              <a:avLst/>
              <a:gdLst/>
              <a:ahLst/>
              <a:cxnLst/>
              <a:rect l="l" t="t" r="r" b="b"/>
              <a:pathLst>
                <a:path w="10107" h="864" extrusionOk="0">
                  <a:moveTo>
                    <a:pt x="432" y="0"/>
                  </a:moveTo>
                  <a:cubicBezTo>
                    <a:pt x="195" y="0"/>
                    <a:pt x="1" y="194"/>
                    <a:pt x="1" y="432"/>
                  </a:cubicBezTo>
                  <a:cubicBezTo>
                    <a:pt x="1" y="669"/>
                    <a:pt x="195" y="863"/>
                    <a:pt x="432" y="863"/>
                  </a:cubicBezTo>
                  <a:lnTo>
                    <a:pt x="9676" y="863"/>
                  </a:lnTo>
                  <a:cubicBezTo>
                    <a:pt x="9913" y="863"/>
                    <a:pt x="10107" y="669"/>
                    <a:pt x="10107" y="432"/>
                  </a:cubicBezTo>
                  <a:cubicBezTo>
                    <a:pt x="10107" y="194"/>
                    <a:pt x="9913" y="0"/>
                    <a:pt x="9676"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1116750" y="847225"/>
              <a:ext cx="21825" cy="21775"/>
            </a:xfrm>
            <a:custGeom>
              <a:avLst/>
              <a:gdLst/>
              <a:ahLst/>
              <a:cxnLst/>
              <a:rect l="l" t="t" r="r" b="b"/>
              <a:pathLst>
                <a:path w="873" h="871" extrusionOk="0">
                  <a:moveTo>
                    <a:pt x="435" y="0"/>
                  </a:moveTo>
                  <a:cubicBezTo>
                    <a:pt x="196" y="0"/>
                    <a:pt x="0" y="196"/>
                    <a:pt x="0" y="435"/>
                  </a:cubicBezTo>
                  <a:cubicBezTo>
                    <a:pt x="0" y="676"/>
                    <a:pt x="196" y="871"/>
                    <a:pt x="435" y="871"/>
                  </a:cubicBezTo>
                  <a:cubicBezTo>
                    <a:pt x="676" y="871"/>
                    <a:pt x="873" y="676"/>
                    <a:pt x="873" y="435"/>
                  </a:cubicBezTo>
                  <a:cubicBezTo>
                    <a:pt x="873" y="196"/>
                    <a:pt x="676" y="0"/>
                    <a:pt x="435"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497250" y="856050"/>
              <a:ext cx="955975" cy="1722125"/>
            </a:xfrm>
            <a:custGeom>
              <a:avLst/>
              <a:gdLst/>
              <a:ahLst/>
              <a:cxnLst/>
              <a:rect l="l" t="t" r="r" b="b"/>
              <a:pathLst>
                <a:path w="38239" h="68885" extrusionOk="0">
                  <a:moveTo>
                    <a:pt x="36882" y="1"/>
                  </a:moveTo>
                  <a:lnTo>
                    <a:pt x="0" y="54458"/>
                  </a:lnTo>
                  <a:lnTo>
                    <a:pt x="0" y="66284"/>
                  </a:lnTo>
                  <a:cubicBezTo>
                    <a:pt x="0" y="67542"/>
                    <a:pt x="865" y="68593"/>
                    <a:pt x="2031" y="68885"/>
                  </a:cubicBezTo>
                  <a:lnTo>
                    <a:pt x="38239" y="15427"/>
                  </a:lnTo>
                  <a:lnTo>
                    <a:pt x="38239" y="2331"/>
                  </a:lnTo>
                  <a:cubicBezTo>
                    <a:pt x="38239" y="1334"/>
                    <a:pt x="37691" y="463"/>
                    <a:pt x="36882" y="1"/>
                  </a:cubicBez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497250" y="847225"/>
              <a:ext cx="812950" cy="1200325"/>
            </a:xfrm>
            <a:custGeom>
              <a:avLst/>
              <a:gdLst/>
              <a:ahLst/>
              <a:cxnLst/>
              <a:rect l="l" t="t" r="r" b="b"/>
              <a:pathLst>
                <a:path w="32518" h="48013" extrusionOk="0">
                  <a:moveTo>
                    <a:pt x="27513" y="0"/>
                  </a:moveTo>
                  <a:lnTo>
                    <a:pt x="27513" y="871"/>
                  </a:lnTo>
                  <a:cubicBezTo>
                    <a:pt x="27513" y="1687"/>
                    <a:pt x="26852" y="2348"/>
                    <a:pt x="26036" y="2348"/>
                  </a:cubicBezTo>
                  <a:lnTo>
                    <a:pt x="15237" y="2348"/>
                  </a:lnTo>
                  <a:lnTo>
                    <a:pt x="0" y="24846"/>
                  </a:lnTo>
                  <a:lnTo>
                    <a:pt x="0" y="48013"/>
                  </a:lnTo>
                  <a:lnTo>
                    <a:pt x="32517"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644525" y="1386250"/>
              <a:ext cx="808700" cy="1194025"/>
            </a:xfrm>
            <a:custGeom>
              <a:avLst/>
              <a:gdLst/>
              <a:ahLst/>
              <a:cxnLst/>
              <a:rect l="l" t="t" r="r" b="b"/>
              <a:pathLst>
                <a:path w="32348" h="47761" extrusionOk="0">
                  <a:moveTo>
                    <a:pt x="32348" y="0"/>
                  </a:moveTo>
                  <a:lnTo>
                    <a:pt x="0" y="47760"/>
                  </a:lnTo>
                  <a:lnTo>
                    <a:pt x="8567" y="47760"/>
                  </a:lnTo>
                  <a:lnTo>
                    <a:pt x="32348" y="12651"/>
                  </a:lnTo>
                  <a:lnTo>
                    <a:pt x="32348"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48" name="Google Shape;548;p36"/>
          <p:cNvCxnSpPr/>
          <p:nvPr/>
        </p:nvCxnSpPr>
        <p:spPr>
          <a:xfrm>
            <a:off x="5810050" y="4117925"/>
            <a:ext cx="2623200" cy="0"/>
          </a:xfrm>
          <a:prstGeom prst="straightConnector1">
            <a:avLst/>
          </a:prstGeom>
          <a:noFill/>
          <a:ln w="19050" cap="flat" cmpd="sng">
            <a:solidFill>
              <a:srgbClr val="282B62"/>
            </a:solidFill>
            <a:prstDash val="solid"/>
            <a:round/>
            <a:headEnd type="none" w="med" len="med"/>
            <a:tailEnd type="none" w="med" len="med"/>
          </a:ln>
        </p:spPr>
      </p:cxnSp>
      <p:cxnSp>
        <p:nvCxnSpPr>
          <p:cNvPr id="549" name="Google Shape;549;p36"/>
          <p:cNvCxnSpPr/>
          <p:nvPr/>
        </p:nvCxnSpPr>
        <p:spPr>
          <a:xfrm>
            <a:off x="4572000" y="4117925"/>
            <a:ext cx="3861600" cy="0"/>
          </a:xfrm>
          <a:prstGeom prst="straightConnector1">
            <a:avLst/>
          </a:prstGeom>
          <a:noFill/>
          <a:ln w="19050" cap="flat" cmpd="sng">
            <a:solidFill>
              <a:srgbClr val="282B62"/>
            </a:solidFill>
            <a:prstDash val="solid"/>
            <a:round/>
            <a:headEnd type="none" w="med" len="med"/>
            <a:tailEnd type="none" w="med" len="med"/>
          </a:ln>
        </p:spPr>
      </p:cxnSp>
      <p:grpSp>
        <p:nvGrpSpPr>
          <p:cNvPr id="550" name="Google Shape;550;p36"/>
          <p:cNvGrpSpPr/>
          <p:nvPr/>
        </p:nvGrpSpPr>
        <p:grpSpPr>
          <a:xfrm flipH="1">
            <a:off x="5591649" y="1680100"/>
            <a:ext cx="544500" cy="386300"/>
            <a:chOff x="2991450" y="2319125"/>
            <a:chExt cx="544500" cy="386300"/>
          </a:xfrm>
        </p:grpSpPr>
        <p:sp>
          <p:nvSpPr>
            <p:cNvPr id="551" name="Google Shape;551;p36"/>
            <p:cNvSpPr/>
            <p:nvPr/>
          </p:nvSpPr>
          <p:spPr>
            <a:xfrm>
              <a:off x="2997075" y="2324700"/>
              <a:ext cx="533250" cy="373975"/>
            </a:xfrm>
            <a:custGeom>
              <a:avLst/>
              <a:gdLst/>
              <a:ahLst/>
              <a:cxnLst/>
              <a:rect l="l" t="t" r="r" b="b"/>
              <a:pathLst>
                <a:path w="21330" h="14959" extrusionOk="0">
                  <a:moveTo>
                    <a:pt x="1816" y="1"/>
                  </a:moveTo>
                  <a:cubicBezTo>
                    <a:pt x="813" y="1"/>
                    <a:pt x="1" y="815"/>
                    <a:pt x="1" y="1818"/>
                  </a:cubicBezTo>
                  <a:lnTo>
                    <a:pt x="1" y="10064"/>
                  </a:lnTo>
                  <a:cubicBezTo>
                    <a:pt x="1" y="11065"/>
                    <a:pt x="813" y="11880"/>
                    <a:pt x="1816" y="11880"/>
                  </a:cubicBezTo>
                  <a:lnTo>
                    <a:pt x="3779" y="11880"/>
                  </a:lnTo>
                  <a:cubicBezTo>
                    <a:pt x="3835" y="12616"/>
                    <a:pt x="3806" y="13932"/>
                    <a:pt x="3079" y="14958"/>
                  </a:cubicBezTo>
                  <a:cubicBezTo>
                    <a:pt x="3079" y="14958"/>
                    <a:pt x="7827" y="14517"/>
                    <a:pt x="9071" y="11880"/>
                  </a:cubicBezTo>
                  <a:lnTo>
                    <a:pt x="19514" y="11880"/>
                  </a:lnTo>
                  <a:cubicBezTo>
                    <a:pt x="20517" y="11880"/>
                    <a:pt x="21329" y="11065"/>
                    <a:pt x="21329" y="10064"/>
                  </a:cubicBezTo>
                  <a:lnTo>
                    <a:pt x="21329" y="1818"/>
                  </a:lnTo>
                  <a:cubicBezTo>
                    <a:pt x="21329" y="815"/>
                    <a:pt x="20517" y="1"/>
                    <a:pt x="19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2991450" y="2319125"/>
              <a:ext cx="544500" cy="386300"/>
            </a:xfrm>
            <a:custGeom>
              <a:avLst/>
              <a:gdLst/>
              <a:ahLst/>
              <a:cxnLst/>
              <a:rect l="l" t="t" r="r" b="b"/>
              <a:pathLst>
                <a:path w="21780" h="15452" extrusionOk="0">
                  <a:moveTo>
                    <a:pt x="19739" y="449"/>
                  </a:moveTo>
                  <a:cubicBezTo>
                    <a:pt x="20615" y="449"/>
                    <a:pt x="21329" y="1163"/>
                    <a:pt x="21329" y="2041"/>
                  </a:cubicBezTo>
                  <a:lnTo>
                    <a:pt x="21329" y="10287"/>
                  </a:lnTo>
                  <a:cubicBezTo>
                    <a:pt x="21329" y="11164"/>
                    <a:pt x="20615" y="11877"/>
                    <a:pt x="19739" y="11877"/>
                  </a:cubicBezTo>
                  <a:lnTo>
                    <a:pt x="9154" y="11877"/>
                  </a:lnTo>
                  <a:lnTo>
                    <a:pt x="9094" y="12007"/>
                  </a:lnTo>
                  <a:cubicBezTo>
                    <a:pt x="8140" y="14029"/>
                    <a:pt x="4937" y="14711"/>
                    <a:pt x="3742" y="14897"/>
                  </a:cubicBezTo>
                  <a:cubicBezTo>
                    <a:pt x="4267" y="13885"/>
                    <a:pt x="4278" y="12730"/>
                    <a:pt x="4230" y="12085"/>
                  </a:cubicBezTo>
                  <a:lnTo>
                    <a:pt x="4214" y="11877"/>
                  </a:lnTo>
                  <a:lnTo>
                    <a:pt x="2041" y="11877"/>
                  </a:lnTo>
                  <a:cubicBezTo>
                    <a:pt x="1165" y="11877"/>
                    <a:pt x="449" y="11164"/>
                    <a:pt x="449" y="10287"/>
                  </a:cubicBezTo>
                  <a:lnTo>
                    <a:pt x="449" y="2041"/>
                  </a:lnTo>
                  <a:cubicBezTo>
                    <a:pt x="449" y="1163"/>
                    <a:pt x="1165" y="449"/>
                    <a:pt x="2041" y="449"/>
                  </a:cubicBezTo>
                  <a:close/>
                  <a:moveTo>
                    <a:pt x="2041" y="0"/>
                  </a:moveTo>
                  <a:cubicBezTo>
                    <a:pt x="916" y="0"/>
                    <a:pt x="0" y="916"/>
                    <a:pt x="0" y="2041"/>
                  </a:cubicBezTo>
                  <a:lnTo>
                    <a:pt x="0" y="10287"/>
                  </a:lnTo>
                  <a:cubicBezTo>
                    <a:pt x="0" y="11411"/>
                    <a:pt x="916" y="12326"/>
                    <a:pt x="2041" y="12326"/>
                  </a:cubicBezTo>
                  <a:lnTo>
                    <a:pt x="3792" y="12326"/>
                  </a:lnTo>
                  <a:cubicBezTo>
                    <a:pt x="3823" y="13034"/>
                    <a:pt x="3750" y="14167"/>
                    <a:pt x="3122" y="15053"/>
                  </a:cubicBezTo>
                  <a:lnTo>
                    <a:pt x="2840" y="15451"/>
                  </a:lnTo>
                  <a:lnTo>
                    <a:pt x="2840" y="15451"/>
                  </a:lnTo>
                  <a:lnTo>
                    <a:pt x="3326" y="15405"/>
                  </a:lnTo>
                  <a:cubicBezTo>
                    <a:pt x="3522" y="15387"/>
                    <a:pt x="8068" y="14934"/>
                    <a:pt x="9436" y="12326"/>
                  </a:cubicBezTo>
                  <a:lnTo>
                    <a:pt x="19739" y="12326"/>
                  </a:lnTo>
                  <a:cubicBezTo>
                    <a:pt x="20864" y="12326"/>
                    <a:pt x="21780" y="11411"/>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3054950" y="2390450"/>
              <a:ext cx="417500" cy="19850"/>
            </a:xfrm>
            <a:custGeom>
              <a:avLst/>
              <a:gdLst/>
              <a:ahLst/>
              <a:cxnLst/>
              <a:rect l="l" t="t" r="r" b="b"/>
              <a:pathLst>
                <a:path w="16700" h="794" extrusionOk="0">
                  <a:moveTo>
                    <a:pt x="397" y="0"/>
                  </a:moveTo>
                  <a:cubicBezTo>
                    <a:pt x="178" y="0"/>
                    <a:pt x="1" y="177"/>
                    <a:pt x="1" y="397"/>
                  </a:cubicBezTo>
                  <a:cubicBezTo>
                    <a:pt x="1" y="617"/>
                    <a:pt x="178" y="793"/>
                    <a:pt x="397" y="793"/>
                  </a:cubicBezTo>
                  <a:lnTo>
                    <a:pt x="16303" y="793"/>
                  </a:lnTo>
                  <a:cubicBezTo>
                    <a:pt x="16523" y="793"/>
                    <a:pt x="16699" y="617"/>
                    <a:pt x="16699" y="397"/>
                  </a:cubicBezTo>
                  <a:cubicBezTo>
                    <a:pt x="16699" y="177"/>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3054950" y="2439575"/>
              <a:ext cx="417500" cy="19900"/>
            </a:xfrm>
            <a:custGeom>
              <a:avLst/>
              <a:gdLst/>
              <a:ahLst/>
              <a:cxnLst/>
              <a:rect l="l" t="t" r="r" b="b"/>
              <a:pathLst>
                <a:path w="16700" h="796" extrusionOk="0">
                  <a:moveTo>
                    <a:pt x="397" y="0"/>
                  </a:moveTo>
                  <a:cubicBezTo>
                    <a:pt x="178" y="0"/>
                    <a:pt x="1" y="179"/>
                    <a:pt x="1" y="399"/>
                  </a:cubicBezTo>
                  <a:cubicBezTo>
                    <a:pt x="1" y="618"/>
                    <a:pt x="178" y="795"/>
                    <a:pt x="397" y="795"/>
                  </a:cubicBezTo>
                  <a:lnTo>
                    <a:pt x="16303" y="795"/>
                  </a:lnTo>
                  <a:cubicBezTo>
                    <a:pt x="16523" y="795"/>
                    <a:pt x="16699" y="618"/>
                    <a:pt x="16699" y="399"/>
                  </a:cubicBezTo>
                  <a:cubicBezTo>
                    <a:pt x="16699" y="179"/>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3054950" y="2488750"/>
              <a:ext cx="417500" cy="19900"/>
            </a:xfrm>
            <a:custGeom>
              <a:avLst/>
              <a:gdLst/>
              <a:ahLst/>
              <a:cxnLst/>
              <a:rect l="l" t="t" r="r" b="b"/>
              <a:pathLst>
                <a:path w="16700" h="796" extrusionOk="0">
                  <a:moveTo>
                    <a:pt x="397" y="0"/>
                  </a:moveTo>
                  <a:cubicBezTo>
                    <a:pt x="178" y="0"/>
                    <a:pt x="1" y="177"/>
                    <a:pt x="1" y="397"/>
                  </a:cubicBezTo>
                  <a:cubicBezTo>
                    <a:pt x="1" y="616"/>
                    <a:pt x="178" y="795"/>
                    <a:pt x="397" y="795"/>
                  </a:cubicBezTo>
                  <a:lnTo>
                    <a:pt x="16303" y="795"/>
                  </a:lnTo>
                  <a:cubicBezTo>
                    <a:pt x="16523" y="795"/>
                    <a:pt x="16699" y="616"/>
                    <a:pt x="16699" y="397"/>
                  </a:cubicBezTo>
                  <a:cubicBezTo>
                    <a:pt x="16699" y="177"/>
                    <a:pt x="16523" y="0"/>
                    <a:pt x="16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3054950" y="2537900"/>
              <a:ext cx="417500" cy="19850"/>
            </a:xfrm>
            <a:custGeom>
              <a:avLst/>
              <a:gdLst/>
              <a:ahLst/>
              <a:cxnLst/>
              <a:rect l="l" t="t" r="r" b="b"/>
              <a:pathLst>
                <a:path w="16700" h="794" extrusionOk="0">
                  <a:moveTo>
                    <a:pt x="397" y="1"/>
                  </a:moveTo>
                  <a:cubicBezTo>
                    <a:pt x="178" y="1"/>
                    <a:pt x="1" y="178"/>
                    <a:pt x="1" y="397"/>
                  </a:cubicBezTo>
                  <a:cubicBezTo>
                    <a:pt x="1" y="617"/>
                    <a:pt x="178" y="794"/>
                    <a:pt x="397" y="794"/>
                  </a:cubicBezTo>
                  <a:lnTo>
                    <a:pt x="16303" y="794"/>
                  </a:lnTo>
                  <a:cubicBezTo>
                    <a:pt x="16523" y="794"/>
                    <a:pt x="16699" y="617"/>
                    <a:pt x="16699" y="397"/>
                  </a:cubicBezTo>
                  <a:cubicBezTo>
                    <a:pt x="16699" y="178"/>
                    <a:pt x="16523" y="1"/>
                    <a:pt x="163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37"/>
          <p:cNvSpPr txBox="1">
            <a:spLocks noGrp="1"/>
          </p:cNvSpPr>
          <p:nvPr>
            <p:ph type="subTitle" idx="1"/>
          </p:nvPr>
        </p:nvSpPr>
        <p:spPr>
          <a:xfrm>
            <a:off x="4488725" y="1173025"/>
            <a:ext cx="3856800" cy="8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Use a diverse and representative dataset for training your detection models. This helps to reduce bias by ensuring that the model is exposed to a wide range of sources, perspectives, and writing styles</a:t>
            </a:r>
            <a:endParaRPr sz="1200"/>
          </a:p>
        </p:txBody>
      </p:sp>
      <p:sp>
        <p:nvSpPr>
          <p:cNvPr id="562" name="Google Shape;562;p37"/>
          <p:cNvSpPr txBox="1">
            <a:spLocks noGrp="1"/>
          </p:cNvSpPr>
          <p:nvPr>
            <p:ph type="subTitle" idx="2"/>
          </p:nvPr>
        </p:nvSpPr>
        <p:spPr>
          <a:xfrm>
            <a:off x="4488725" y="2493625"/>
            <a:ext cx="3939000" cy="10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Carefully engineer features to be less biased. Remove or downweight features that could introduce or amplify bias. For instance, sensitive demographic information should be excluded from features</a:t>
            </a:r>
            <a:endParaRPr sz="1200"/>
          </a:p>
        </p:txBody>
      </p:sp>
      <p:sp>
        <p:nvSpPr>
          <p:cNvPr id="563" name="Google Shape;563;p37"/>
          <p:cNvSpPr txBox="1">
            <a:spLocks noGrp="1"/>
          </p:cNvSpPr>
          <p:nvPr>
            <p:ph type="subTitle" idx="3"/>
          </p:nvPr>
        </p:nvSpPr>
        <p:spPr>
          <a:xfrm>
            <a:off x="4488725" y="798925"/>
            <a:ext cx="3856800" cy="4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Diversify Training Data</a:t>
            </a:r>
            <a:endParaRPr/>
          </a:p>
        </p:txBody>
      </p:sp>
      <p:sp>
        <p:nvSpPr>
          <p:cNvPr id="564" name="Google Shape;564;p37"/>
          <p:cNvSpPr txBox="1">
            <a:spLocks noGrp="1"/>
          </p:cNvSpPr>
          <p:nvPr>
            <p:ph type="title"/>
          </p:nvPr>
        </p:nvSpPr>
        <p:spPr>
          <a:xfrm>
            <a:off x="0" y="102400"/>
            <a:ext cx="90948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Mitigating Potential Bias in Fake News Detection</a:t>
            </a:r>
            <a:endParaRPr/>
          </a:p>
        </p:txBody>
      </p:sp>
      <p:sp>
        <p:nvSpPr>
          <p:cNvPr id="565" name="Google Shape;565;p37"/>
          <p:cNvSpPr txBox="1">
            <a:spLocks noGrp="1"/>
          </p:cNvSpPr>
          <p:nvPr>
            <p:ph type="subTitle" idx="4"/>
          </p:nvPr>
        </p:nvSpPr>
        <p:spPr>
          <a:xfrm>
            <a:off x="4488725" y="2119525"/>
            <a:ext cx="3856800" cy="4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 Engineering</a:t>
            </a:r>
            <a:endParaRPr/>
          </a:p>
        </p:txBody>
      </p:sp>
      <p:cxnSp>
        <p:nvCxnSpPr>
          <p:cNvPr id="566" name="Google Shape;566;p37"/>
          <p:cNvCxnSpPr/>
          <p:nvPr/>
        </p:nvCxnSpPr>
        <p:spPr>
          <a:xfrm>
            <a:off x="715100" y="4117925"/>
            <a:ext cx="3005100" cy="0"/>
          </a:xfrm>
          <a:prstGeom prst="straightConnector1">
            <a:avLst/>
          </a:prstGeom>
          <a:noFill/>
          <a:ln w="19050" cap="flat" cmpd="sng">
            <a:solidFill>
              <a:srgbClr val="282B62"/>
            </a:solidFill>
            <a:prstDash val="solid"/>
            <a:round/>
            <a:headEnd type="none" w="med" len="med"/>
            <a:tailEnd type="none" w="med" len="med"/>
          </a:ln>
        </p:spPr>
      </p:cxnSp>
      <p:grpSp>
        <p:nvGrpSpPr>
          <p:cNvPr id="567" name="Google Shape;567;p37"/>
          <p:cNvGrpSpPr/>
          <p:nvPr/>
        </p:nvGrpSpPr>
        <p:grpSpPr>
          <a:xfrm>
            <a:off x="943688" y="1635825"/>
            <a:ext cx="1809600" cy="2482100"/>
            <a:chOff x="1121900" y="1330700"/>
            <a:chExt cx="1809600" cy="2482100"/>
          </a:xfrm>
        </p:grpSpPr>
        <p:sp>
          <p:nvSpPr>
            <p:cNvPr id="568" name="Google Shape;568;p37"/>
            <p:cNvSpPr/>
            <p:nvPr/>
          </p:nvSpPr>
          <p:spPr>
            <a:xfrm>
              <a:off x="1121900" y="1330700"/>
              <a:ext cx="1809550" cy="2222975"/>
            </a:xfrm>
            <a:custGeom>
              <a:avLst/>
              <a:gdLst/>
              <a:ahLst/>
              <a:cxnLst/>
              <a:rect l="l" t="t" r="r" b="b"/>
              <a:pathLst>
                <a:path w="72382" h="88919" extrusionOk="0">
                  <a:moveTo>
                    <a:pt x="70007" y="1"/>
                  </a:moveTo>
                  <a:lnTo>
                    <a:pt x="2372" y="2"/>
                  </a:lnTo>
                  <a:cubicBezTo>
                    <a:pt x="1068" y="2"/>
                    <a:pt x="1" y="1071"/>
                    <a:pt x="1" y="2376"/>
                  </a:cubicBezTo>
                  <a:lnTo>
                    <a:pt x="5" y="88918"/>
                  </a:lnTo>
                  <a:lnTo>
                    <a:pt x="72382" y="88918"/>
                  </a:lnTo>
                  <a:lnTo>
                    <a:pt x="72380" y="2372"/>
                  </a:lnTo>
                  <a:cubicBezTo>
                    <a:pt x="72380" y="1066"/>
                    <a:pt x="71311" y="1"/>
                    <a:pt x="7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1179100" y="1405875"/>
              <a:ext cx="1692400" cy="2090600"/>
            </a:xfrm>
            <a:custGeom>
              <a:avLst/>
              <a:gdLst/>
              <a:ahLst/>
              <a:cxnLst/>
              <a:rect l="l" t="t" r="r" b="b"/>
              <a:pathLst>
                <a:path w="67696" h="83624" extrusionOk="0">
                  <a:moveTo>
                    <a:pt x="65532" y="0"/>
                  </a:moveTo>
                  <a:lnTo>
                    <a:pt x="2158" y="4"/>
                  </a:lnTo>
                  <a:cubicBezTo>
                    <a:pt x="972" y="4"/>
                    <a:pt x="0" y="974"/>
                    <a:pt x="0" y="2159"/>
                  </a:cubicBezTo>
                  <a:lnTo>
                    <a:pt x="4" y="81468"/>
                  </a:lnTo>
                  <a:cubicBezTo>
                    <a:pt x="4" y="82654"/>
                    <a:pt x="976" y="83624"/>
                    <a:pt x="2164" y="83624"/>
                  </a:cubicBezTo>
                  <a:lnTo>
                    <a:pt x="65536" y="83622"/>
                  </a:lnTo>
                  <a:cubicBezTo>
                    <a:pt x="66723" y="83622"/>
                    <a:pt x="67695" y="82652"/>
                    <a:pt x="67695" y="81465"/>
                  </a:cubicBezTo>
                  <a:lnTo>
                    <a:pt x="67689" y="2157"/>
                  </a:lnTo>
                  <a:cubicBezTo>
                    <a:pt x="67689" y="972"/>
                    <a:pt x="66720" y="0"/>
                    <a:pt x="65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1179100" y="1405875"/>
              <a:ext cx="1692300" cy="313400"/>
            </a:xfrm>
            <a:custGeom>
              <a:avLst/>
              <a:gdLst/>
              <a:ahLst/>
              <a:cxnLst/>
              <a:rect l="l" t="t" r="r" b="b"/>
              <a:pathLst>
                <a:path w="67692" h="12536" extrusionOk="0">
                  <a:moveTo>
                    <a:pt x="65532" y="0"/>
                  </a:moveTo>
                  <a:lnTo>
                    <a:pt x="2158" y="4"/>
                  </a:lnTo>
                  <a:cubicBezTo>
                    <a:pt x="972" y="4"/>
                    <a:pt x="0" y="974"/>
                    <a:pt x="0" y="2159"/>
                  </a:cubicBezTo>
                  <a:lnTo>
                    <a:pt x="0" y="12536"/>
                  </a:lnTo>
                  <a:lnTo>
                    <a:pt x="67691" y="12536"/>
                  </a:lnTo>
                  <a:lnTo>
                    <a:pt x="67689" y="2157"/>
                  </a:lnTo>
                  <a:cubicBezTo>
                    <a:pt x="67689" y="972"/>
                    <a:pt x="66720" y="0"/>
                    <a:pt x="65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1122000" y="3553650"/>
              <a:ext cx="1809500" cy="259150"/>
            </a:xfrm>
            <a:custGeom>
              <a:avLst/>
              <a:gdLst/>
              <a:ahLst/>
              <a:cxnLst/>
              <a:rect l="l" t="t" r="r" b="b"/>
              <a:pathLst>
                <a:path w="72380" h="10366" extrusionOk="0">
                  <a:moveTo>
                    <a:pt x="1" y="0"/>
                  </a:moveTo>
                  <a:lnTo>
                    <a:pt x="1" y="7994"/>
                  </a:lnTo>
                  <a:cubicBezTo>
                    <a:pt x="1" y="9298"/>
                    <a:pt x="1070" y="10365"/>
                    <a:pt x="2374" y="10365"/>
                  </a:cubicBezTo>
                  <a:lnTo>
                    <a:pt x="70008" y="10361"/>
                  </a:lnTo>
                  <a:cubicBezTo>
                    <a:pt x="71313" y="10361"/>
                    <a:pt x="72380" y="9294"/>
                    <a:pt x="72380" y="7990"/>
                  </a:cubicBezTo>
                  <a:lnTo>
                    <a:pt x="723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1940875" y="3587950"/>
              <a:ext cx="171775" cy="171775"/>
            </a:xfrm>
            <a:custGeom>
              <a:avLst/>
              <a:gdLst/>
              <a:ahLst/>
              <a:cxnLst/>
              <a:rect l="l" t="t" r="r" b="b"/>
              <a:pathLst>
                <a:path w="6871" h="6871" extrusionOk="0">
                  <a:moveTo>
                    <a:pt x="3436" y="0"/>
                  </a:moveTo>
                  <a:cubicBezTo>
                    <a:pt x="1539" y="0"/>
                    <a:pt x="0" y="1538"/>
                    <a:pt x="0" y="3437"/>
                  </a:cubicBezTo>
                  <a:cubicBezTo>
                    <a:pt x="0" y="5333"/>
                    <a:pt x="1537" y="6871"/>
                    <a:pt x="3436" y="6871"/>
                  </a:cubicBezTo>
                  <a:cubicBezTo>
                    <a:pt x="5333" y="6871"/>
                    <a:pt x="6870" y="5333"/>
                    <a:pt x="6870" y="3437"/>
                  </a:cubicBezTo>
                  <a:cubicBezTo>
                    <a:pt x="6870" y="1538"/>
                    <a:pt x="5331"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1570525" y="1461550"/>
              <a:ext cx="219700" cy="194900"/>
            </a:xfrm>
            <a:custGeom>
              <a:avLst/>
              <a:gdLst/>
              <a:ahLst/>
              <a:cxnLst/>
              <a:rect l="l" t="t" r="r" b="b"/>
              <a:pathLst>
                <a:path w="8788" h="7796" extrusionOk="0">
                  <a:moveTo>
                    <a:pt x="0" y="0"/>
                  </a:moveTo>
                  <a:lnTo>
                    <a:pt x="0" y="1141"/>
                  </a:lnTo>
                  <a:lnTo>
                    <a:pt x="1048" y="1141"/>
                  </a:lnTo>
                  <a:lnTo>
                    <a:pt x="1048" y="6655"/>
                  </a:lnTo>
                  <a:lnTo>
                    <a:pt x="0" y="6655"/>
                  </a:lnTo>
                  <a:lnTo>
                    <a:pt x="0" y="7796"/>
                  </a:lnTo>
                  <a:lnTo>
                    <a:pt x="3254" y="7796"/>
                  </a:lnTo>
                  <a:lnTo>
                    <a:pt x="3254" y="6655"/>
                  </a:lnTo>
                  <a:lnTo>
                    <a:pt x="2204" y="6655"/>
                  </a:lnTo>
                  <a:lnTo>
                    <a:pt x="2204" y="1499"/>
                  </a:lnTo>
                  <a:lnTo>
                    <a:pt x="2297" y="1499"/>
                  </a:lnTo>
                  <a:lnTo>
                    <a:pt x="6093" y="7796"/>
                  </a:lnTo>
                  <a:lnTo>
                    <a:pt x="7745" y="7796"/>
                  </a:lnTo>
                  <a:lnTo>
                    <a:pt x="7745" y="1137"/>
                  </a:lnTo>
                  <a:lnTo>
                    <a:pt x="8787" y="1137"/>
                  </a:lnTo>
                  <a:lnTo>
                    <a:pt x="8787" y="0"/>
                  </a:lnTo>
                  <a:lnTo>
                    <a:pt x="5540" y="0"/>
                  </a:lnTo>
                  <a:lnTo>
                    <a:pt x="5540" y="1137"/>
                  </a:lnTo>
                  <a:lnTo>
                    <a:pt x="6589" y="1137"/>
                  </a:lnTo>
                  <a:lnTo>
                    <a:pt x="6589" y="6041"/>
                  </a:lnTo>
                  <a:lnTo>
                    <a:pt x="6501" y="6041"/>
                  </a:lnTo>
                  <a:lnTo>
                    <a:pt x="2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1801025" y="1461550"/>
              <a:ext cx="186650" cy="194900"/>
            </a:xfrm>
            <a:custGeom>
              <a:avLst/>
              <a:gdLst/>
              <a:ahLst/>
              <a:cxnLst/>
              <a:rect l="l" t="t" r="r" b="b"/>
              <a:pathLst>
                <a:path w="7466" h="7796" extrusionOk="0">
                  <a:moveTo>
                    <a:pt x="1" y="0"/>
                  </a:moveTo>
                  <a:lnTo>
                    <a:pt x="1" y="1137"/>
                  </a:lnTo>
                  <a:lnTo>
                    <a:pt x="1048" y="1137"/>
                  </a:lnTo>
                  <a:lnTo>
                    <a:pt x="1048" y="6655"/>
                  </a:lnTo>
                  <a:lnTo>
                    <a:pt x="1" y="6655"/>
                  </a:lnTo>
                  <a:lnTo>
                    <a:pt x="1" y="7796"/>
                  </a:lnTo>
                  <a:lnTo>
                    <a:pt x="7466" y="7796"/>
                  </a:lnTo>
                  <a:lnTo>
                    <a:pt x="7466" y="5293"/>
                  </a:lnTo>
                  <a:lnTo>
                    <a:pt x="6165" y="5293"/>
                  </a:lnTo>
                  <a:lnTo>
                    <a:pt x="6165" y="6655"/>
                  </a:lnTo>
                  <a:lnTo>
                    <a:pt x="2350" y="6655"/>
                  </a:lnTo>
                  <a:lnTo>
                    <a:pt x="2350" y="4404"/>
                  </a:lnTo>
                  <a:lnTo>
                    <a:pt x="5199" y="4404"/>
                  </a:lnTo>
                  <a:lnTo>
                    <a:pt x="5199" y="3336"/>
                  </a:lnTo>
                  <a:lnTo>
                    <a:pt x="2350" y="3336"/>
                  </a:lnTo>
                  <a:lnTo>
                    <a:pt x="2350" y="1137"/>
                  </a:lnTo>
                  <a:lnTo>
                    <a:pt x="6072" y="1137"/>
                  </a:lnTo>
                  <a:lnTo>
                    <a:pt x="6072" y="2500"/>
                  </a:lnTo>
                  <a:lnTo>
                    <a:pt x="7372" y="2500"/>
                  </a:lnTo>
                  <a:lnTo>
                    <a:pt x="73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2004175" y="1461550"/>
              <a:ext cx="303300" cy="194900"/>
            </a:xfrm>
            <a:custGeom>
              <a:avLst/>
              <a:gdLst/>
              <a:ahLst/>
              <a:cxnLst/>
              <a:rect l="l" t="t" r="r" b="b"/>
              <a:pathLst>
                <a:path w="12132" h="7796" extrusionOk="0">
                  <a:moveTo>
                    <a:pt x="0" y="0"/>
                  </a:moveTo>
                  <a:lnTo>
                    <a:pt x="0" y="1137"/>
                  </a:lnTo>
                  <a:lnTo>
                    <a:pt x="636" y="1137"/>
                  </a:lnTo>
                  <a:lnTo>
                    <a:pt x="2793" y="7796"/>
                  </a:lnTo>
                  <a:lnTo>
                    <a:pt x="4348" y="7796"/>
                  </a:lnTo>
                  <a:lnTo>
                    <a:pt x="6052" y="2671"/>
                  </a:lnTo>
                  <a:lnTo>
                    <a:pt x="6118" y="2671"/>
                  </a:lnTo>
                  <a:lnTo>
                    <a:pt x="7771" y="7796"/>
                  </a:lnTo>
                  <a:lnTo>
                    <a:pt x="9345" y="7796"/>
                  </a:lnTo>
                  <a:lnTo>
                    <a:pt x="11504" y="1137"/>
                  </a:lnTo>
                  <a:lnTo>
                    <a:pt x="12132" y="1137"/>
                  </a:lnTo>
                  <a:lnTo>
                    <a:pt x="12132" y="0"/>
                  </a:lnTo>
                  <a:lnTo>
                    <a:pt x="8999" y="0"/>
                  </a:lnTo>
                  <a:lnTo>
                    <a:pt x="8999" y="1137"/>
                  </a:lnTo>
                  <a:lnTo>
                    <a:pt x="10321" y="1137"/>
                  </a:lnTo>
                  <a:lnTo>
                    <a:pt x="8682" y="6305"/>
                  </a:lnTo>
                  <a:lnTo>
                    <a:pt x="8615" y="6305"/>
                  </a:lnTo>
                  <a:lnTo>
                    <a:pt x="6888" y="1137"/>
                  </a:lnTo>
                  <a:lnTo>
                    <a:pt x="7951" y="1137"/>
                  </a:lnTo>
                  <a:lnTo>
                    <a:pt x="7951" y="0"/>
                  </a:lnTo>
                  <a:lnTo>
                    <a:pt x="4323" y="0"/>
                  </a:lnTo>
                  <a:lnTo>
                    <a:pt x="4323" y="1137"/>
                  </a:lnTo>
                  <a:lnTo>
                    <a:pt x="5433" y="1137"/>
                  </a:lnTo>
                  <a:lnTo>
                    <a:pt x="3681" y="6305"/>
                  </a:lnTo>
                  <a:lnTo>
                    <a:pt x="3606" y="6305"/>
                  </a:lnTo>
                  <a:lnTo>
                    <a:pt x="1983" y="1137"/>
                  </a:lnTo>
                  <a:lnTo>
                    <a:pt x="3227" y="1137"/>
                  </a:lnTo>
                  <a:lnTo>
                    <a:pt x="32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2323500" y="1458875"/>
              <a:ext cx="156175" cy="200200"/>
            </a:xfrm>
            <a:custGeom>
              <a:avLst/>
              <a:gdLst/>
              <a:ahLst/>
              <a:cxnLst/>
              <a:rect l="l" t="t" r="r" b="b"/>
              <a:pathLst>
                <a:path w="6247" h="8008" extrusionOk="0">
                  <a:moveTo>
                    <a:pt x="2453" y="1"/>
                  </a:moveTo>
                  <a:cubicBezTo>
                    <a:pt x="1685" y="1"/>
                    <a:pt x="1085" y="185"/>
                    <a:pt x="651" y="556"/>
                  </a:cubicBezTo>
                  <a:cubicBezTo>
                    <a:pt x="216" y="930"/>
                    <a:pt x="0" y="1441"/>
                    <a:pt x="0" y="2090"/>
                  </a:cubicBezTo>
                  <a:cubicBezTo>
                    <a:pt x="0" y="2552"/>
                    <a:pt x="113" y="2949"/>
                    <a:pt x="336" y="3283"/>
                  </a:cubicBezTo>
                  <a:cubicBezTo>
                    <a:pt x="560" y="3617"/>
                    <a:pt x="896" y="3890"/>
                    <a:pt x="1345" y="4101"/>
                  </a:cubicBezTo>
                  <a:cubicBezTo>
                    <a:pt x="1794" y="4313"/>
                    <a:pt x="2358" y="4461"/>
                    <a:pt x="3036" y="4543"/>
                  </a:cubicBezTo>
                  <a:cubicBezTo>
                    <a:pt x="3493" y="4609"/>
                    <a:pt x="3860" y="4692"/>
                    <a:pt x="4136" y="4793"/>
                  </a:cubicBezTo>
                  <a:cubicBezTo>
                    <a:pt x="4410" y="4894"/>
                    <a:pt x="4608" y="5026"/>
                    <a:pt x="4733" y="5188"/>
                  </a:cubicBezTo>
                  <a:cubicBezTo>
                    <a:pt x="4853" y="5349"/>
                    <a:pt x="4915" y="5551"/>
                    <a:pt x="4915" y="5792"/>
                  </a:cubicBezTo>
                  <a:cubicBezTo>
                    <a:pt x="4915" y="6150"/>
                    <a:pt x="4789" y="6422"/>
                    <a:pt x="4538" y="6610"/>
                  </a:cubicBezTo>
                  <a:cubicBezTo>
                    <a:pt x="4286" y="6797"/>
                    <a:pt x="3920" y="6892"/>
                    <a:pt x="3438" y="6892"/>
                  </a:cubicBezTo>
                  <a:cubicBezTo>
                    <a:pt x="2884" y="6892"/>
                    <a:pt x="2412" y="6768"/>
                    <a:pt x="2023" y="6519"/>
                  </a:cubicBezTo>
                  <a:cubicBezTo>
                    <a:pt x="1635" y="6272"/>
                    <a:pt x="1398" y="5938"/>
                    <a:pt x="1312" y="5518"/>
                  </a:cubicBezTo>
                  <a:lnTo>
                    <a:pt x="10" y="5518"/>
                  </a:lnTo>
                  <a:lnTo>
                    <a:pt x="10" y="7903"/>
                  </a:lnTo>
                  <a:lnTo>
                    <a:pt x="1312" y="7903"/>
                  </a:lnTo>
                  <a:lnTo>
                    <a:pt x="1312" y="6375"/>
                  </a:lnTo>
                  <a:lnTo>
                    <a:pt x="1363" y="6375"/>
                  </a:lnTo>
                  <a:cubicBezTo>
                    <a:pt x="1435" y="6902"/>
                    <a:pt x="1672" y="7306"/>
                    <a:pt x="2070" y="7586"/>
                  </a:cubicBezTo>
                  <a:cubicBezTo>
                    <a:pt x="2470" y="7866"/>
                    <a:pt x="3007" y="8006"/>
                    <a:pt x="3681" y="8006"/>
                  </a:cubicBezTo>
                  <a:lnTo>
                    <a:pt x="3681" y="8008"/>
                  </a:lnTo>
                  <a:cubicBezTo>
                    <a:pt x="4498" y="8008"/>
                    <a:pt x="5129" y="7808"/>
                    <a:pt x="5576" y="7405"/>
                  </a:cubicBezTo>
                  <a:cubicBezTo>
                    <a:pt x="6023" y="7005"/>
                    <a:pt x="6247" y="6445"/>
                    <a:pt x="6247" y="5726"/>
                  </a:cubicBezTo>
                  <a:cubicBezTo>
                    <a:pt x="6247" y="5240"/>
                    <a:pt x="6144" y="4832"/>
                    <a:pt x="5938" y="4500"/>
                  </a:cubicBezTo>
                  <a:cubicBezTo>
                    <a:pt x="5732" y="4167"/>
                    <a:pt x="5405" y="3899"/>
                    <a:pt x="4962" y="3693"/>
                  </a:cubicBezTo>
                  <a:cubicBezTo>
                    <a:pt x="4517" y="3489"/>
                    <a:pt x="3940" y="3338"/>
                    <a:pt x="3226" y="3242"/>
                  </a:cubicBezTo>
                  <a:cubicBezTo>
                    <a:pt x="2783" y="3163"/>
                    <a:pt x="2420" y="3067"/>
                    <a:pt x="2140" y="2955"/>
                  </a:cubicBezTo>
                  <a:cubicBezTo>
                    <a:pt x="1860" y="2844"/>
                    <a:pt x="1654" y="2714"/>
                    <a:pt x="1526" y="2564"/>
                  </a:cubicBezTo>
                  <a:cubicBezTo>
                    <a:pt x="1396" y="2414"/>
                    <a:pt x="1332" y="2236"/>
                    <a:pt x="1332" y="2030"/>
                  </a:cubicBezTo>
                  <a:cubicBezTo>
                    <a:pt x="1332" y="1740"/>
                    <a:pt x="1450" y="1515"/>
                    <a:pt x="1689" y="1353"/>
                  </a:cubicBezTo>
                  <a:cubicBezTo>
                    <a:pt x="1926" y="1190"/>
                    <a:pt x="2253" y="1110"/>
                    <a:pt x="2669" y="1110"/>
                  </a:cubicBezTo>
                  <a:cubicBezTo>
                    <a:pt x="3191" y="1110"/>
                    <a:pt x="3640" y="1235"/>
                    <a:pt x="4012" y="1487"/>
                  </a:cubicBezTo>
                  <a:cubicBezTo>
                    <a:pt x="4383" y="1738"/>
                    <a:pt x="4608" y="2070"/>
                    <a:pt x="4688" y="2482"/>
                  </a:cubicBezTo>
                  <a:lnTo>
                    <a:pt x="5988" y="2482"/>
                  </a:lnTo>
                  <a:lnTo>
                    <a:pt x="5988" y="107"/>
                  </a:lnTo>
                  <a:lnTo>
                    <a:pt x="4688" y="107"/>
                  </a:lnTo>
                  <a:lnTo>
                    <a:pt x="4688" y="1656"/>
                  </a:lnTo>
                  <a:lnTo>
                    <a:pt x="4641" y="1656"/>
                  </a:lnTo>
                  <a:cubicBezTo>
                    <a:pt x="4597" y="1293"/>
                    <a:pt x="4486" y="986"/>
                    <a:pt x="4309" y="741"/>
                  </a:cubicBezTo>
                  <a:cubicBezTo>
                    <a:pt x="4130" y="494"/>
                    <a:pt x="3887" y="310"/>
                    <a:pt x="3576" y="185"/>
                  </a:cubicBezTo>
                  <a:cubicBezTo>
                    <a:pt x="3263" y="61"/>
                    <a:pt x="2890" y="1"/>
                    <a:pt x="24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2234975" y="2157225"/>
              <a:ext cx="557750" cy="551850"/>
            </a:xfrm>
            <a:custGeom>
              <a:avLst/>
              <a:gdLst/>
              <a:ahLst/>
              <a:cxnLst/>
              <a:rect l="l" t="t" r="r" b="b"/>
              <a:pathLst>
                <a:path w="22310" h="22074" extrusionOk="0">
                  <a:moveTo>
                    <a:pt x="0" y="1"/>
                  </a:moveTo>
                  <a:lnTo>
                    <a:pt x="0" y="22073"/>
                  </a:lnTo>
                  <a:lnTo>
                    <a:pt x="22310" y="22073"/>
                  </a:lnTo>
                  <a:lnTo>
                    <a:pt x="22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1257800" y="2157225"/>
              <a:ext cx="915725" cy="57500"/>
            </a:xfrm>
            <a:custGeom>
              <a:avLst/>
              <a:gdLst/>
              <a:ahLst/>
              <a:cxnLst/>
              <a:rect l="l" t="t" r="r" b="b"/>
              <a:pathLst>
                <a:path w="36629" h="2300" extrusionOk="0">
                  <a:moveTo>
                    <a:pt x="1" y="1"/>
                  </a:moveTo>
                  <a:lnTo>
                    <a:pt x="1" y="2300"/>
                  </a:lnTo>
                  <a:lnTo>
                    <a:pt x="36629" y="2300"/>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1257800" y="1954775"/>
              <a:ext cx="1534925" cy="116625"/>
            </a:xfrm>
            <a:custGeom>
              <a:avLst/>
              <a:gdLst/>
              <a:ahLst/>
              <a:cxnLst/>
              <a:rect l="l" t="t" r="r" b="b"/>
              <a:pathLst>
                <a:path w="61397" h="4665" extrusionOk="0">
                  <a:moveTo>
                    <a:pt x="1" y="0"/>
                  </a:moveTo>
                  <a:lnTo>
                    <a:pt x="1" y="4665"/>
                  </a:lnTo>
                  <a:lnTo>
                    <a:pt x="61397" y="4665"/>
                  </a:lnTo>
                  <a:lnTo>
                    <a:pt x="61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1257800" y="2256050"/>
              <a:ext cx="915725" cy="57550"/>
            </a:xfrm>
            <a:custGeom>
              <a:avLst/>
              <a:gdLst/>
              <a:ahLst/>
              <a:cxnLst/>
              <a:rect l="l" t="t" r="r" b="b"/>
              <a:pathLst>
                <a:path w="36629" h="2302" extrusionOk="0">
                  <a:moveTo>
                    <a:pt x="1" y="1"/>
                  </a:moveTo>
                  <a:lnTo>
                    <a:pt x="1" y="2302"/>
                  </a:lnTo>
                  <a:lnTo>
                    <a:pt x="36629" y="2302"/>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1257800" y="2354925"/>
              <a:ext cx="915725" cy="57550"/>
            </a:xfrm>
            <a:custGeom>
              <a:avLst/>
              <a:gdLst/>
              <a:ahLst/>
              <a:cxnLst/>
              <a:rect l="l" t="t" r="r" b="b"/>
              <a:pathLst>
                <a:path w="36629" h="2302" extrusionOk="0">
                  <a:moveTo>
                    <a:pt x="1" y="1"/>
                  </a:moveTo>
                  <a:lnTo>
                    <a:pt x="1" y="2302"/>
                  </a:lnTo>
                  <a:lnTo>
                    <a:pt x="36629" y="2302"/>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1257800" y="2453800"/>
              <a:ext cx="915725" cy="57525"/>
            </a:xfrm>
            <a:custGeom>
              <a:avLst/>
              <a:gdLst/>
              <a:ahLst/>
              <a:cxnLst/>
              <a:rect l="l" t="t" r="r" b="b"/>
              <a:pathLst>
                <a:path w="36629" h="2301" extrusionOk="0">
                  <a:moveTo>
                    <a:pt x="1" y="1"/>
                  </a:moveTo>
                  <a:lnTo>
                    <a:pt x="1" y="2300"/>
                  </a:lnTo>
                  <a:lnTo>
                    <a:pt x="36629" y="2300"/>
                  </a:lnTo>
                  <a:lnTo>
                    <a:pt x="366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1257800" y="2552650"/>
              <a:ext cx="915725" cy="57550"/>
            </a:xfrm>
            <a:custGeom>
              <a:avLst/>
              <a:gdLst/>
              <a:ahLst/>
              <a:cxnLst/>
              <a:rect l="l" t="t" r="r" b="b"/>
              <a:pathLst>
                <a:path w="36629" h="2302" extrusionOk="0">
                  <a:moveTo>
                    <a:pt x="1" y="0"/>
                  </a:moveTo>
                  <a:lnTo>
                    <a:pt x="1" y="2301"/>
                  </a:lnTo>
                  <a:lnTo>
                    <a:pt x="36629" y="2301"/>
                  </a:lnTo>
                  <a:lnTo>
                    <a:pt x="36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1257800" y="2651525"/>
              <a:ext cx="915725" cy="57550"/>
            </a:xfrm>
            <a:custGeom>
              <a:avLst/>
              <a:gdLst/>
              <a:ahLst/>
              <a:cxnLst/>
              <a:rect l="l" t="t" r="r" b="b"/>
              <a:pathLst>
                <a:path w="36629" h="2302" extrusionOk="0">
                  <a:moveTo>
                    <a:pt x="1" y="0"/>
                  </a:moveTo>
                  <a:lnTo>
                    <a:pt x="1" y="2301"/>
                  </a:lnTo>
                  <a:lnTo>
                    <a:pt x="36629" y="2301"/>
                  </a:lnTo>
                  <a:lnTo>
                    <a:pt x="36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1257800" y="2801800"/>
              <a:ext cx="557775" cy="551825"/>
            </a:xfrm>
            <a:custGeom>
              <a:avLst/>
              <a:gdLst/>
              <a:ahLst/>
              <a:cxnLst/>
              <a:rect l="l" t="t" r="r" b="b"/>
              <a:pathLst>
                <a:path w="22311" h="22073" extrusionOk="0">
                  <a:moveTo>
                    <a:pt x="1" y="0"/>
                  </a:moveTo>
                  <a:lnTo>
                    <a:pt x="1" y="22073"/>
                  </a:lnTo>
                  <a:lnTo>
                    <a:pt x="22311" y="22073"/>
                  </a:lnTo>
                  <a:lnTo>
                    <a:pt x="22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1877075" y="2801800"/>
              <a:ext cx="915650" cy="57550"/>
            </a:xfrm>
            <a:custGeom>
              <a:avLst/>
              <a:gdLst/>
              <a:ahLst/>
              <a:cxnLst/>
              <a:rect l="l" t="t" r="r" b="b"/>
              <a:pathLst>
                <a:path w="36626" h="2302" extrusionOk="0">
                  <a:moveTo>
                    <a:pt x="0" y="0"/>
                  </a:moveTo>
                  <a:lnTo>
                    <a:pt x="0" y="2302"/>
                  </a:lnTo>
                  <a:lnTo>
                    <a:pt x="36626" y="2302"/>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1877075" y="2900675"/>
              <a:ext cx="915650" cy="57550"/>
            </a:xfrm>
            <a:custGeom>
              <a:avLst/>
              <a:gdLst/>
              <a:ahLst/>
              <a:cxnLst/>
              <a:rect l="l" t="t" r="r" b="b"/>
              <a:pathLst>
                <a:path w="36626" h="2302" extrusionOk="0">
                  <a:moveTo>
                    <a:pt x="0" y="0"/>
                  </a:moveTo>
                  <a:lnTo>
                    <a:pt x="0" y="2302"/>
                  </a:lnTo>
                  <a:lnTo>
                    <a:pt x="36626" y="2302"/>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1877075" y="2999550"/>
              <a:ext cx="915650" cy="57500"/>
            </a:xfrm>
            <a:custGeom>
              <a:avLst/>
              <a:gdLst/>
              <a:ahLst/>
              <a:cxnLst/>
              <a:rect l="l" t="t" r="r" b="b"/>
              <a:pathLst>
                <a:path w="36626" h="2300" extrusionOk="0">
                  <a:moveTo>
                    <a:pt x="0" y="0"/>
                  </a:moveTo>
                  <a:lnTo>
                    <a:pt x="0" y="2300"/>
                  </a:lnTo>
                  <a:lnTo>
                    <a:pt x="36626" y="2300"/>
                  </a:lnTo>
                  <a:lnTo>
                    <a:pt x="366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1877075" y="3098375"/>
              <a:ext cx="915650" cy="57550"/>
            </a:xfrm>
            <a:custGeom>
              <a:avLst/>
              <a:gdLst/>
              <a:ahLst/>
              <a:cxnLst/>
              <a:rect l="l" t="t" r="r" b="b"/>
              <a:pathLst>
                <a:path w="36626" h="2302" extrusionOk="0">
                  <a:moveTo>
                    <a:pt x="0" y="1"/>
                  </a:moveTo>
                  <a:lnTo>
                    <a:pt x="0" y="2302"/>
                  </a:lnTo>
                  <a:lnTo>
                    <a:pt x="36626" y="2302"/>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1877075" y="3197250"/>
              <a:ext cx="915650" cy="57550"/>
            </a:xfrm>
            <a:custGeom>
              <a:avLst/>
              <a:gdLst/>
              <a:ahLst/>
              <a:cxnLst/>
              <a:rect l="l" t="t" r="r" b="b"/>
              <a:pathLst>
                <a:path w="36626" h="2302" extrusionOk="0">
                  <a:moveTo>
                    <a:pt x="0" y="1"/>
                  </a:moveTo>
                  <a:lnTo>
                    <a:pt x="0" y="2302"/>
                  </a:lnTo>
                  <a:lnTo>
                    <a:pt x="36626" y="2302"/>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1877075" y="3296125"/>
              <a:ext cx="915650" cy="57500"/>
            </a:xfrm>
            <a:custGeom>
              <a:avLst/>
              <a:gdLst/>
              <a:ahLst/>
              <a:cxnLst/>
              <a:rect l="l" t="t" r="r" b="b"/>
              <a:pathLst>
                <a:path w="36626" h="2300" extrusionOk="0">
                  <a:moveTo>
                    <a:pt x="0" y="1"/>
                  </a:moveTo>
                  <a:lnTo>
                    <a:pt x="0" y="2300"/>
                  </a:lnTo>
                  <a:lnTo>
                    <a:pt x="36626" y="2300"/>
                  </a:lnTo>
                  <a:lnTo>
                    <a:pt x="36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1257800" y="1808950"/>
              <a:ext cx="216875" cy="75250"/>
            </a:xfrm>
            <a:custGeom>
              <a:avLst/>
              <a:gdLst/>
              <a:ahLst/>
              <a:cxnLst/>
              <a:rect l="l" t="t" r="r" b="b"/>
              <a:pathLst>
                <a:path w="8675" h="3010" extrusionOk="0">
                  <a:moveTo>
                    <a:pt x="1" y="1"/>
                  </a:moveTo>
                  <a:lnTo>
                    <a:pt x="1" y="3009"/>
                  </a:lnTo>
                  <a:lnTo>
                    <a:pt x="8675" y="3009"/>
                  </a:lnTo>
                  <a:lnTo>
                    <a:pt x="8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1521450" y="1808950"/>
              <a:ext cx="216875" cy="75250"/>
            </a:xfrm>
            <a:custGeom>
              <a:avLst/>
              <a:gdLst/>
              <a:ahLst/>
              <a:cxnLst/>
              <a:rect l="l" t="t" r="r" b="b"/>
              <a:pathLst>
                <a:path w="8675" h="3010" extrusionOk="0">
                  <a:moveTo>
                    <a:pt x="1" y="1"/>
                  </a:moveTo>
                  <a:lnTo>
                    <a:pt x="1" y="3009"/>
                  </a:lnTo>
                  <a:lnTo>
                    <a:pt x="8674" y="3009"/>
                  </a:lnTo>
                  <a:lnTo>
                    <a:pt x="8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1785050" y="1808950"/>
              <a:ext cx="216875" cy="75250"/>
            </a:xfrm>
            <a:custGeom>
              <a:avLst/>
              <a:gdLst/>
              <a:ahLst/>
              <a:cxnLst/>
              <a:rect l="l" t="t" r="r" b="b"/>
              <a:pathLst>
                <a:path w="8675" h="3010" extrusionOk="0">
                  <a:moveTo>
                    <a:pt x="0" y="1"/>
                  </a:moveTo>
                  <a:lnTo>
                    <a:pt x="0" y="3009"/>
                  </a:lnTo>
                  <a:lnTo>
                    <a:pt x="8674" y="3009"/>
                  </a:lnTo>
                  <a:lnTo>
                    <a:pt x="86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2048675" y="1808950"/>
              <a:ext cx="216875" cy="75250"/>
            </a:xfrm>
            <a:custGeom>
              <a:avLst/>
              <a:gdLst/>
              <a:ahLst/>
              <a:cxnLst/>
              <a:rect l="l" t="t" r="r" b="b"/>
              <a:pathLst>
                <a:path w="8675" h="3010" extrusionOk="0">
                  <a:moveTo>
                    <a:pt x="1" y="1"/>
                  </a:moveTo>
                  <a:lnTo>
                    <a:pt x="1" y="3009"/>
                  </a:lnTo>
                  <a:lnTo>
                    <a:pt x="8675" y="3009"/>
                  </a:lnTo>
                  <a:lnTo>
                    <a:pt x="86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2312275" y="1808950"/>
              <a:ext cx="216875" cy="75250"/>
            </a:xfrm>
            <a:custGeom>
              <a:avLst/>
              <a:gdLst/>
              <a:ahLst/>
              <a:cxnLst/>
              <a:rect l="l" t="t" r="r" b="b"/>
              <a:pathLst>
                <a:path w="8675" h="3010" extrusionOk="0">
                  <a:moveTo>
                    <a:pt x="0" y="1"/>
                  </a:moveTo>
                  <a:lnTo>
                    <a:pt x="0" y="3009"/>
                  </a:lnTo>
                  <a:lnTo>
                    <a:pt x="8674" y="3009"/>
                  </a:lnTo>
                  <a:lnTo>
                    <a:pt x="8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2575900" y="1808950"/>
              <a:ext cx="216825" cy="75250"/>
            </a:xfrm>
            <a:custGeom>
              <a:avLst/>
              <a:gdLst/>
              <a:ahLst/>
              <a:cxnLst/>
              <a:rect l="l" t="t" r="r" b="b"/>
              <a:pathLst>
                <a:path w="8673" h="3010" extrusionOk="0">
                  <a:moveTo>
                    <a:pt x="1" y="1"/>
                  </a:moveTo>
                  <a:lnTo>
                    <a:pt x="1" y="3009"/>
                  </a:lnTo>
                  <a:lnTo>
                    <a:pt x="8673" y="3009"/>
                  </a:lnTo>
                  <a:lnTo>
                    <a:pt x="867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1179138" y="1405925"/>
              <a:ext cx="1194550" cy="1763600"/>
            </a:xfrm>
            <a:custGeom>
              <a:avLst/>
              <a:gdLst/>
              <a:ahLst/>
              <a:cxnLst/>
              <a:rect l="l" t="t" r="r" b="b"/>
              <a:pathLst>
                <a:path w="47782" h="70544" extrusionOk="0">
                  <a:moveTo>
                    <a:pt x="17891" y="0"/>
                  </a:moveTo>
                  <a:lnTo>
                    <a:pt x="0" y="26416"/>
                  </a:lnTo>
                  <a:lnTo>
                    <a:pt x="2" y="70544"/>
                  </a:lnTo>
                  <a:lnTo>
                    <a:pt x="47782"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1191038" y="1405875"/>
              <a:ext cx="1680350" cy="2090600"/>
            </a:xfrm>
            <a:custGeom>
              <a:avLst/>
              <a:gdLst/>
              <a:ahLst/>
              <a:cxnLst/>
              <a:rect l="l" t="t" r="r" b="b"/>
              <a:pathLst>
                <a:path w="67214" h="83624" extrusionOk="0">
                  <a:moveTo>
                    <a:pt x="56077" y="0"/>
                  </a:moveTo>
                  <a:lnTo>
                    <a:pt x="1" y="82798"/>
                  </a:lnTo>
                  <a:cubicBezTo>
                    <a:pt x="397" y="83297"/>
                    <a:pt x="1002" y="83624"/>
                    <a:pt x="1686" y="83624"/>
                  </a:cubicBezTo>
                  <a:lnTo>
                    <a:pt x="21922" y="83624"/>
                  </a:lnTo>
                  <a:lnTo>
                    <a:pt x="67213" y="16751"/>
                  </a:lnTo>
                  <a:lnTo>
                    <a:pt x="67211" y="2157"/>
                  </a:lnTo>
                  <a:cubicBezTo>
                    <a:pt x="67211" y="972"/>
                    <a:pt x="66242" y="0"/>
                    <a:pt x="65054" y="0"/>
                  </a:cubicBez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1925638" y="2100100"/>
              <a:ext cx="945800" cy="1396375"/>
            </a:xfrm>
            <a:custGeom>
              <a:avLst/>
              <a:gdLst/>
              <a:ahLst/>
              <a:cxnLst/>
              <a:rect l="l" t="t" r="r" b="b"/>
              <a:pathLst>
                <a:path w="37832" h="55855" extrusionOk="0">
                  <a:moveTo>
                    <a:pt x="37829" y="0"/>
                  </a:moveTo>
                  <a:lnTo>
                    <a:pt x="1" y="55855"/>
                  </a:lnTo>
                  <a:lnTo>
                    <a:pt x="16320" y="55855"/>
                  </a:lnTo>
                  <a:lnTo>
                    <a:pt x="37831" y="24092"/>
                  </a:lnTo>
                  <a:lnTo>
                    <a:pt x="37829"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37"/>
          <p:cNvGrpSpPr/>
          <p:nvPr/>
        </p:nvGrpSpPr>
        <p:grpSpPr>
          <a:xfrm>
            <a:off x="2384688" y="2229375"/>
            <a:ext cx="1103375" cy="1888550"/>
            <a:chOff x="423525" y="773500"/>
            <a:chExt cx="1103375" cy="1888550"/>
          </a:xfrm>
        </p:grpSpPr>
        <p:sp>
          <p:nvSpPr>
            <p:cNvPr id="602" name="Google Shape;602;p37"/>
            <p:cNvSpPr/>
            <p:nvPr/>
          </p:nvSpPr>
          <p:spPr>
            <a:xfrm>
              <a:off x="423525" y="773500"/>
              <a:ext cx="1103375" cy="1888550"/>
            </a:xfrm>
            <a:custGeom>
              <a:avLst/>
              <a:gdLst/>
              <a:ahLst/>
              <a:cxnLst/>
              <a:rect l="l" t="t" r="r" b="b"/>
              <a:pathLst>
                <a:path w="44135" h="75542" extrusionOk="0">
                  <a:moveTo>
                    <a:pt x="5633" y="1"/>
                  </a:moveTo>
                  <a:cubicBezTo>
                    <a:pt x="2527" y="1"/>
                    <a:pt x="1" y="2527"/>
                    <a:pt x="1" y="5633"/>
                  </a:cubicBezTo>
                  <a:lnTo>
                    <a:pt x="1" y="69586"/>
                  </a:lnTo>
                  <a:cubicBezTo>
                    <a:pt x="1" y="72492"/>
                    <a:pt x="2310" y="75102"/>
                    <a:pt x="5258" y="75528"/>
                  </a:cubicBezTo>
                  <a:cubicBezTo>
                    <a:pt x="5316" y="75537"/>
                    <a:pt x="5375" y="75541"/>
                    <a:pt x="5433" y="75541"/>
                  </a:cubicBezTo>
                  <a:lnTo>
                    <a:pt x="38302" y="75541"/>
                  </a:lnTo>
                  <a:cubicBezTo>
                    <a:pt x="38352" y="75541"/>
                    <a:pt x="38401" y="75537"/>
                    <a:pt x="38452" y="75532"/>
                  </a:cubicBezTo>
                  <a:cubicBezTo>
                    <a:pt x="41744" y="75129"/>
                    <a:pt x="44134" y="72628"/>
                    <a:pt x="44134" y="69586"/>
                  </a:cubicBezTo>
                  <a:lnTo>
                    <a:pt x="44134" y="5633"/>
                  </a:lnTo>
                  <a:cubicBezTo>
                    <a:pt x="44134" y="2527"/>
                    <a:pt x="41608" y="1"/>
                    <a:pt x="38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454100" y="804075"/>
              <a:ext cx="1042225" cy="1827400"/>
            </a:xfrm>
            <a:custGeom>
              <a:avLst/>
              <a:gdLst/>
              <a:ahLst/>
              <a:cxnLst/>
              <a:rect l="l" t="t" r="r" b="b"/>
              <a:pathLst>
                <a:path w="41689" h="73096" extrusionOk="0">
                  <a:moveTo>
                    <a:pt x="4410" y="0"/>
                  </a:moveTo>
                  <a:cubicBezTo>
                    <a:pt x="1979" y="0"/>
                    <a:pt x="0" y="1979"/>
                    <a:pt x="0" y="4410"/>
                  </a:cubicBezTo>
                  <a:lnTo>
                    <a:pt x="0" y="68363"/>
                  </a:lnTo>
                  <a:cubicBezTo>
                    <a:pt x="0" y="70795"/>
                    <a:pt x="1979" y="72773"/>
                    <a:pt x="4210" y="73096"/>
                  </a:cubicBezTo>
                  <a:lnTo>
                    <a:pt x="37079" y="73096"/>
                  </a:lnTo>
                  <a:cubicBezTo>
                    <a:pt x="39712" y="72773"/>
                    <a:pt x="41689" y="70795"/>
                    <a:pt x="41689" y="68363"/>
                  </a:cubicBezTo>
                  <a:lnTo>
                    <a:pt x="41689" y="4410"/>
                  </a:lnTo>
                  <a:cubicBezTo>
                    <a:pt x="41689" y="1979"/>
                    <a:pt x="39712" y="0"/>
                    <a:pt x="37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497250" y="847225"/>
              <a:ext cx="955950" cy="1733050"/>
            </a:xfrm>
            <a:custGeom>
              <a:avLst/>
              <a:gdLst/>
              <a:ahLst/>
              <a:cxnLst/>
              <a:rect l="l" t="t" r="r" b="b"/>
              <a:pathLst>
                <a:path w="38238" h="69322" extrusionOk="0">
                  <a:moveTo>
                    <a:pt x="2684" y="0"/>
                  </a:moveTo>
                  <a:cubicBezTo>
                    <a:pt x="1201" y="0"/>
                    <a:pt x="0" y="1201"/>
                    <a:pt x="0" y="2684"/>
                  </a:cubicBezTo>
                  <a:lnTo>
                    <a:pt x="0" y="66637"/>
                  </a:lnTo>
                  <a:cubicBezTo>
                    <a:pt x="0" y="68120"/>
                    <a:pt x="1201" y="69321"/>
                    <a:pt x="2684" y="69321"/>
                  </a:cubicBezTo>
                  <a:lnTo>
                    <a:pt x="35553" y="69321"/>
                  </a:lnTo>
                  <a:cubicBezTo>
                    <a:pt x="37036" y="69321"/>
                    <a:pt x="38237" y="68120"/>
                    <a:pt x="38237" y="66637"/>
                  </a:cubicBezTo>
                  <a:lnTo>
                    <a:pt x="38237" y="2684"/>
                  </a:lnTo>
                  <a:cubicBezTo>
                    <a:pt x="38237" y="1201"/>
                    <a:pt x="37036" y="0"/>
                    <a:pt x="35553" y="0"/>
                  </a:cubicBezTo>
                  <a:lnTo>
                    <a:pt x="27513" y="0"/>
                  </a:lnTo>
                  <a:lnTo>
                    <a:pt x="27513" y="871"/>
                  </a:lnTo>
                  <a:cubicBezTo>
                    <a:pt x="27513" y="1687"/>
                    <a:pt x="26852" y="2348"/>
                    <a:pt x="26036" y="2348"/>
                  </a:cubicBezTo>
                  <a:lnTo>
                    <a:pt x="12950" y="2348"/>
                  </a:lnTo>
                  <a:cubicBezTo>
                    <a:pt x="12136" y="2348"/>
                    <a:pt x="11475" y="1687"/>
                    <a:pt x="11475" y="871"/>
                  </a:cubicBezTo>
                  <a:lnTo>
                    <a:pt x="114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765825" y="1022125"/>
              <a:ext cx="152850" cy="135600"/>
            </a:xfrm>
            <a:custGeom>
              <a:avLst/>
              <a:gdLst/>
              <a:ahLst/>
              <a:cxnLst/>
              <a:rect l="l" t="t" r="r" b="b"/>
              <a:pathLst>
                <a:path w="6114" h="5424" extrusionOk="0">
                  <a:moveTo>
                    <a:pt x="1" y="1"/>
                  </a:moveTo>
                  <a:lnTo>
                    <a:pt x="1" y="794"/>
                  </a:lnTo>
                  <a:lnTo>
                    <a:pt x="730" y="794"/>
                  </a:lnTo>
                  <a:lnTo>
                    <a:pt x="730" y="4630"/>
                  </a:lnTo>
                  <a:lnTo>
                    <a:pt x="1" y="4630"/>
                  </a:lnTo>
                  <a:lnTo>
                    <a:pt x="1" y="5423"/>
                  </a:lnTo>
                  <a:lnTo>
                    <a:pt x="2263" y="5423"/>
                  </a:lnTo>
                  <a:lnTo>
                    <a:pt x="2263" y="4630"/>
                  </a:lnTo>
                  <a:lnTo>
                    <a:pt x="1534" y="4630"/>
                  </a:lnTo>
                  <a:lnTo>
                    <a:pt x="1534" y="1042"/>
                  </a:lnTo>
                  <a:lnTo>
                    <a:pt x="1598" y="1042"/>
                  </a:lnTo>
                  <a:lnTo>
                    <a:pt x="4238" y="5423"/>
                  </a:lnTo>
                  <a:lnTo>
                    <a:pt x="5388" y="5423"/>
                  </a:lnTo>
                  <a:lnTo>
                    <a:pt x="5388" y="792"/>
                  </a:lnTo>
                  <a:lnTo>
                    <a:pt x="6113" y="792"/>
                  </a:lnTo>
                  <a:lnTo>
                    <a:pt x="6113" y="1"/>
                  </a:lnTo>
                  <a:lnTo>
                    <a:pt x="3855" y="1"/>
                  </a:lnTo>
                  <a:lnTo>
                    <a:pt x="3855" y="792"/>
                  </a:lnTo>
                  <a:lnTo>
                    <a:pt x="4584" y="790"/>
                  </a:lnTo>
                  <a:lnTo>
                    <a:pt x="4584" y="4203"/>
                  </a:lnTo>
                  <a:lnTo>
                    <a:pt x="4522" y="4203"/>
                  </a:lnTo>
                  <a:lnTo>
                    <a:pt x="19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926175" y="1022125"/>
              <a:ext cx="129850" cy="135600"/>
            </a:xfrm>
            <a:custGeom>
              <a:avLst/>
              <a:gdLst/>
              <a:ahLst/>
              <a:cxnLst/>
              <a:rect l="l" t="t" r="r" b="b"/>
              <a:pathLst>
                <a:path w="5194" h="5424" extrusionOk="0">
                  <a:moveTo>
                    <a:pt x="1" y="1"/>
                  </a:moveTo>
                  <a:lnTo>
                    <a:pt x="1" y="792"/>
                  </a:lnTo>
                  <a:lnTo>
                    <a:pt x="729" y="792"/>
                  </a:lnTo>
                  <a:lnTo>
                    <a:pt x="729" y="4630"/>
                  </a:lnTo>
                  <a:lnTo>
                    <a:pt x="1" y="4630"/>
                  </a:lnTo>
                  <a:lnTo>
                    <a:pt x="1" y="5423"/>
                  </a:lnTo>
                  <a:lnTo>
                    <a:pt x="5194" y="5423"/>
                  </a:lnTo>
                  <a:lnTo>
                    <a:pt x="5194" y="3682"/>
                  </a:lnTo>
                  <a:lnTo>
                    <a:pt x="4288" y="3682"/>
                  </a:lnTo>
                  <a:lnTo>
                    <a:pt x="4288" y="4630"/>
                  </a:lnTo>
                  <a:lnTo>
                    <a:pt x="1635" y="4630"/>
                  </a:lnTo>
                  <a:lnTo>
                    <a:pt x="1635" y="3064"/>
                  </a:lnTo>
                  <a:lnTo>
                    <a:pt x="3618" y="3064"/>
                  </a:lnTo>
                  <a:lnTo>
                    <a:pt x="3618" y="2321"/>
                  </a:lnTo>
                  <a:lnTo>
                    <a:pt x="1635" y="2321"/>
                  </a:lnTo>
                  <a:lnTo>
                    <a:pt x="1635" y="792"/>
                  </a:lnTo>
                  <a:lnTo>
                    <a:pt x="4224" y="792"/>
                  </a:lnTo>
                  <a:lnTo>
                    <a:pt x="4224" y="1738"/>
                  </a:lnTo>
                  <a:lnTo>
                    <a:pt x="5130" y="1738"/>
                  </a:lnTo>
                  <a:lnTo>
                    <a:pt x="5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1067525" y="1022125"/>
              <a:ext cx="211000" cy="135600"/>
            </a:xfrm>
            <a:custGeom>
              <a:avLst/>
              <a:gdLst/>
              <a:ahLst/>
              <a:cxnLst/>
              <a:rect l="l" t="t" r="r" b="b"/>
              <a:pathLst>
                <a:path w="8440" h="5424" extrusionOk="0">
                  <a:moveTo>
                    <a:pt x="0" y="1"/>
                  </a:moveTo>
                  <a:lnTo>
                    <a:pt x="0" y="792"/>
                  </a:lnTo>
                  <a:lnTo>
                    <a:pt x="441" y="792"/>
                  </a:lnTo>
                  <a:lnTo>
                    <a:pt x="1942" y="5423"/>
                  </a:lnTo>
                  <a:lnTo>
                    <a:pt x="3024" y="5423"/>
                  </a:lnTo>
                  <a:lnTo>
                    <a:pt x="4210" y="1857"/>
                  </a:lnTo>
                  <a:lnTo>
                    <a:pt x="4254" y="1857"/>
                  </a:lnTo>
                  <a:lnTo>
                    <a:pt x="5403" y="5423"/>
                  </a:lnTo>
                  <a:lnTo>
                    <a:pt x="6499" y="5423"/>
                  </a:lnTo>
                  <a:lnTo>
                    <a:pt x="8002" y="792"/>
                  </a:lnTo>
                  <a:lnTo>
                    <a:pt x="8439" y="792"/>
                  </a:lnTo>
                  <a:lnTo>
                    <a:pt x="8439" y="1"/>
                  </a:lnTo>
                  <a:lnTo>
                    <a:pt x="6258" y="1"/>
                  </a:lnTo>
                  <a:lnTo>
                    <a:pt x="6258" y="792"/>
                  </a:lnTo>
                  <a:lnTo>
                    <a:pt x="7178" y="792"/>
                  </a:lnTo>
                  <a:lnTo>
                    <a:pt x="6038" y="4385"/>
                  </a:lnTo>
                  <a:lnTo>
                    <a:pt x="5991" y="4385"/>
                  </a:lnTo>
                  <a:lnTo>
                    <a:pt x="4789" y="792"/>
                  </a:lnTo>
                  <a:lnTo>
                    <a:pt x="5530" y="792"/>
                  </a:lnTo>
                  <a:lnTo>
                    <a:pt x="5530" y="1"/>
                  </a:lnTo>
                  <a:lnTo>
                    <a:pt x="3005" y="1"/>
                  </a:lnTo>
                  <a:lnTo>
                    <a:pt x="3005" y="792"/>
                  </a:lnTo>
                  <a:lnTo>
                    <a:pt x="3777" y="792"/>
                  </a:lnTo>
                  <a:lnTo>
                    <a:pt x="2560" y="4385"/>
                  </a:lnTo>
                  <a:lnTo>
                    <a:pt x="2506" y="4385"/>
                  </a:lnTo>
                  <a:lnTo>
                    <a:pt x="1378" y="792"/>
                  </a:lnTo>
                  <a:lnTo>
                    <a:pt x="2243" y="792"/>
                  </a:lnTo>
                  <a:lnTo>
                    <a:pt x="22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1289625" y="1020225"/>
              <a:ext cx="108650" cy="139300"/>
            </a:xfrm>
            <a:custGeom>
              <a:avLst/>
              <a:gdLst/>
              <a:ahLst/>
              <a:cxnLst/>
              <a:rect l="l" t="t" r="r" b="b"/>
              <a:pathLst>
                <a:path w="4346" h="5572" extrusionOk="0">
                  <a:moveTo>
                    <a:pt x="1707" y="1"/>
                  </a:moveTo>
                  <a:cubicBezTo>
                    <a:pt x="1172" y="1"/>
                    <a:pt x="754" y="131"/>
                    <a:pt x="453" y="390"/>
                  </a:cubicBezTo>
                  <a:cubicBezTo>
                    <a:pt x="152" y="648"/>
                    <a:pt x="0" y="1004"/>
                    <a:pt x="0" y="1457"/>
                  </a:cubicBezTo>
                  <a:cubicBezTo>
                    <a:pt x="0" y="1777"/>
                    <a:pt x="78" y="2053"/>
                    <a:pt x="233" y="2285"/>
                  </a:cubicBezTo>
                  <a:cubicBezTo>
                    <a:pt x="389" y="2518"/>
                    <a:pt x="624" y="2708"/>
                    <a:pt x="935" y="2854"/>
                  </a:cubicBezTo>
                  <a:cubicBezTo>
                    <a:pt x="1248" y="3002"/>
                    <a:pt x="1640" y="3105"/>
                    <a:pt x="2113" y="3161"/>
                  </a:cubicBezTo>
                  <a:cubicBezTo>
                    <a:pt x="2431" y="3208"/>
                    <a:pt x="2686" y="3264"/>
                    <a:pt x="2877" y="3336"/>
                  </a:cubicBezTo>
                  <a:cubicBezTo>
                    <a:pt x="3069" y="3406"/>
                    <a:pt x="3207" y="3497"/>
                    <a:pt x="3292" y="3610"/>
                  </a:cubicBezTo>
                  <a:cubicBezTo>
                    <a:pt x="3376" y="3723"/>
                    <a:pt x="3419" y="3863"/>
                    <a:pt x="3419" y="4030"/>
                  </a:cubicBezTo>
                  <a:cubicBezTo>
                    <a:pt x="3419" y="4281"/>
                    <a:pt x="3331" y="4469"/>
                    <a:pt x="3156" y="4599"/>
                  </a:cubicBezTo>
                  <a:cubicBezTo>
                    <a:pt x="2982" y="4731"/>
                    <a:pt x="2727" y="4796"/>
                    <a:pt x="2393" y="4796"/>
                  </a:cubicBezTo>
                  <a:cubicBezTo>
                    <a:pt x="2006" y="4796"/>
                    <a:pt x="1679" y="4710"/>
                    <a:pt x="1409" y="4537"/>
                  </a:cubicBezTo>
                  <a:cubicBezTo>
                    <a:pt x="1137" y="4364"/>
                    <a:pt x="972" y="4133"/>
                    <a:pt x="912" y="3839"/>
                  </a:cubicBezTo>
                  <a:lnTo>
                    <a:pt x="8" y="3839"/>
                  </a:lnTo>
                  <a:lnTo>
                    <a:pt x="8" y="5499"/>
                  </a:lnTo>
                  <a:lnTo>
                    <a:pt x="912" y="5499"/>
                  </a:lnTo>
                  <a:lnTo>
                    <a:pt x="912" y="4436"/>
                  </a:lnTo>
                  <a:lnTo>
                    <a:pt x="949" y="4436"/>
                  </a:lnTo>
                  <a:cubicBezTo>
                    <a:pt x="999" y="4803"/>
                    <a:pt x="1162" y="5083"/>
                    <a:pt x="1440" y="5280"/>
                  </a:cubicBezTo>
                  <a:cubicBezTo>
                    <a:pt x="1718" y="5474"/>
                    <a:pt x="2091" y="5571"/>
                    <a:pt x="2561" y="5571"/>
                  </a:cubicBezTo>
                  <a:lnTo>
                    <a:pt x="2561" y="5571"/>
                  </a:lnTo>
                  <a:cubicBezTo>
                    <a:pt x="3128" y="5571"/>
                    <a:pt x="3567" y="5433"/>
                    <a:pt x="3877" y="5153"/>
                  </a:cubicBezTo>
                  <a:cubicBezTo>
                    <a:pt x="4190" y="4873"/>
                    <a:pt x="4346" y="4485"/>
                    <a:pt x="4346" y="3983"/>
                  </a:cubicBezTo>
                  <a:cubicBezTo>
                    <a:pt x="4346" y="3647"/>
                    <a:pt x="4272" y="3361"/>
                    <a:pt x="4130" y="3130"/>
                  </a:cubicBezTo>
                  <a:cubicBezTo>
                    <a:pt x="3986" y="2901"/>
                    <a:pt x="3759" y="2712"/>
                    <a:pt x="3450" y="2570"/>
                  </a:cubicBezTo>
                  <a:cubicBezTo>
                    <a:pt x="3143" y="2428"/>
                    <a:pt x="2739" y="2323"/>
                    <a:pt x="2245" y="2257"/>
                  </a:cubicBezTo>
                  <a:cubicBezTo>
                    <a:pt x="1936" y="2201"/>
                    <a:pt x="1683" y="2135"/>
                    <a:pt x="1489" y="2057"/>
                  </a:cubicBezTo>
                  <a:cubicBezTo>
                    <a:pt x="1293" y="1979"/>
                    <a:pt x="1151" y="1888"/>
                    <a:pt x="1061" y="1785"/>
                  </a:cubicBezTo>
                  <a:cubicBezTo>
                    <a:pt x="972" y="1680"/>
                    <a:pt x="927" y="1556"/>
                    <a:pt x="927" y="1412"/>
                  </a:cubicBezTo>
                  <a:cubicBezTo>
                    <a:pt x="927" y="1212"/>
                    <a:pt x="1009" y="1054"/>
                    <a:pt x="1174" y="942"/>
                  </a:cubicBezTo>
                  <a:cubicBezTo>
                    <a:pt x="1339" y="829"/>
                    <a:pt x="1567" y="774"/>
                    <a:pt x="1856" y="774"/>
                  </a:cubicBezTo>
                  <a:cubicBezTo>
                    <a:pt x="2222" y="774"/>
                    <a:pt x="2533" y="862"/>
                    <a:pt x="2791" y="1035"/>
                  </a:cubicBezTo>
                  <a:cubicBezTo>
                    <a:pt x="3050" y="1210"/>
                    <a:pt x="3205" y="1441"/>
                    <a:pt x="3261" y="1729"/>
                  </a:cubicBezTo>
                  <a:lnTo>
                    <a:pt x="4167" y="1729"/>
                  </a:lnTo>
                  <a:lnTo>
                    <a:pt x="4167" y="77"/>
                  </a:lnTo>
                  <a:lnTo>
                    <a:pt x="3261" y="77"/>
                  </a:lnTo>
                  <a:lnTo>
                    <a:pt x="3261" y="1153"/>
                  </a:lnTo>
                  <a:lnTo>
                    <a:pt x="3228" y="1153"/>
                  </a:lnTo>
                  <a:cubicBezTo>
                    <a:pt x="3197" y="901"/>
                    <a:pt x="3121" y="687"/>
                    <a:pt x="2997" y="516"/>
                  </a:cubicBezTo>
                  <a:cubicBezTo>
                    <a:pt x="2875" y="345"/>
                    <a:pt x="2704" y="217"/>
                    <a:pt x="2488" y="131"/>
                  </a:cubicBezTo>
                  <a:cubicBezTo>
                    <a:pt x="2270" y="44"/>
                    <a:pt x="2010" y="1"/>
                    <a:pt x="1707" y="1"/>
                  </a:cubicBezTo>
                  <a:close/>
                  <a:moveTo>
                    <a:pt x="2561" y="5571"/>
                  </a:moveTo>
                  <a:cubicBezTo>
                    <a:pt x="2560" y="5571"/>
                    <a:pt x="2560" y="5571"/>
                    <a:pt x="2560" y="5571"/>
                  </a:cubicBezTo>
                  <a:lnTo>
                    <a:pt x="2562" y="5571"/>
                  </a:lnTo>
                  <a:cubicBezTo>
                    <a:pt x="2561" y="5571"/>
                    <a:pt x="2561" y="5571"/>
                    <a:pt x="2561" y="55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74550" y="1029675"/>
              <a:ext cx="156950" cy="22025"/>
            </a:xfrm>
            <a:custGeom>
              <a:avLst/>
              <a:gdLst/>
              <a:ahLst/>
              <a:cxnLst/>
              <a:rect l="l" t="t" r="r" b="b"/>
              <a:pathLst>
                <a:path w="6278" h="881" extrusionOk="0">
                  <a:moveTo>
                    <a:pt x="440" y="0"/>
                  </a:moveTo>
                  <a:cubicBezTo>
                    <a:pt x="199" y="0"/>
                    <a:pt x="0" y="198"/>
                    <a:pt x="0" y="439"/>
                  </a:cubicBezTo>
                  <a:cubicBezTo>
                    <a:pt x="0" y="682"/>
                    <a:pt x="199" y="880"/>
                    <a:pt x="440" y="880"/>
                  </a:cubicBezTo>
                  <a:lnTo>
                    <a:pt x="5839" y="880"/>
                  </a:lnTo>
                  <a:cubicBezTo>
                    <a:pt x="6080" y="880"/>
                    <a:pt x="6278" y="682"/>
                    <a:pt x="6278" y="439"/>
                  </a:cubicBezTo>
                  <a:cubicBezTo>
                    <a:pt x="6278" y="198"/>
                    <a:pt x="6080"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74550" y="1072025"/>
              <a:ext cx="156950" cy="22050"/>
            </a:xfrm>
            <a:custGeom>
              <a:avLst/>
              <a:gdLst/>
              <a:ahLst/>
              <a:cxnLst/>
              <a:rect l="l" t="t" r="r" b="b"/>
              <a:pathLst>
                <a:path w="6278" h="882" extrusionOk="0">
                  <a:moveTo>
                    <a:pt x="440" y="1"/>
                  </a:moveTo>
                  <a:cubicBezTo>
                    <a:pt x="199" y="1"/>
                    <a:pt x="0" y="199"/>
                    <a:pt x="0" y="442"/>
                  </a:cubicBezTo>
                  <a:cubicBezTo>
                    <a:pt x="0" y="685"/>
                    <a:pt x="199" y="881"/>
                    <a:pt x="440" y="881"/>
                  </a:cubicBezTo>
                  <a:lnTo>
                    <a:pt x="5839" y="881"/>
                  </a:lnTo>
                  <a:cubicBezTo>
                    <a:pt x="6080" y="881"/>
                    <a:pt x="6278" y="683"/>
                    <a:pt x="6278" y="442"/>
                  </a:cubicBezTo>
                  <a:cubicBezTo>
                    <a:pt x="6278" y="199"/>
                    <a:pt x="6080" y="1"/>
                    <a:pt x="5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74550" y="1114450"/>
              <a:ext cx="156950" cy="21975"/>
            </a:xfrm>
            <a:custGeom>
              <a:avLst/>
              <a:gdLst/>
              <a:ahLst/>
              <a:cxnLst/>
              <a:rect l="l" t="t" r="r" b="b"/>
              <a:pathLst>
                <a:path w="6278" h="879" extrusionOk="0">
                  <a:moveTo>
                    <a:pt x="440" y="0"/>
                  </a:moveTo>
                  <a:cubicBezTo>
                    <a:pt x="199" y="0"/>
                    <a:pt x="0" y="197"/>
                    <a:pt x="0" y="440"/>
                  </a:cubicBezTo>
                  <a:cubicBezTo>
                    <a:pt x="0" y="683"/>
                    <a:pt x="199" y="879"/>
                    <a:pt x="440" y="879"/>
                  </a:cubicBezTo>
                  <a:lnTo>
                    <a:pt x="5839" y="879"/>
                  </a:lnTo>
                  <a:cubicBezTo>
                    <a:pt x="6080" y="879"/>
                    <a:pt x="6278" y="683"/>
                    <a:pt x="6278" y="440"/>
                  </a:cubicBezTo>
                  <a:cubicBezTo>
                    <a:pt x="6278" y="197"/>
                    <a:pt x="6080" y="0"/>
                    <a:pt x="5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62925" y="1886225"/>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62925" y="1941125"/>
              <a:ext cx="824625" cy="24375"/>
            </a:xfrm>
            <a:custGeom>
              <a:avLst/>
              <a:gdLst/>
              <a:ahLst/>
              <a:cxnLst/>
              <a:rect l="l" t="t" r="r" b="b"/>
              <a:pathLst>
                <a:path w="32985" h="975"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62925" y="1996025"/>
              <a:ext cx="824625" cy="24425"/>
            </a:xfrm>
            <a:custGeom>
              <a:avLst/>
              <a:gdLst/>
              <a:ahLst/>
              <a:cxnLst/>
              <a:rect l="l" t="t" r="r" b="b"/>
              <a:pathLst>
                <a:path w="32985" h="977" extrusionOk="0">
                  <a:moveTo>
                    <a:pt x="1" y="1"/>
                  </a:moveTo>
                  <a:lnTo>
                    <a:pt x="1" y="976"/>
                  </a:lnTo>
                  <a:lnTo>
                    <a:pt x="32984" y="976"/>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62925" y="2050975"/>
              <a:ext cx="824625" cy="24375"/>
            </a:xfrm>
            <a:custGeom>
              <a:avLst/>
              <a:gdLst/>
              <a:ahLst/>
              <a:cxnLst/>
              <a:rect l="l" t="t" r="r" b="b"/>
              <a:pathLst>
                <a:path w="32985" h="975" extrusionOk="0">
                  <a:moveTo>
                    <a:pt x="1" y="1"/>
                  </a:moveTo>
                  <a:lnTo>
                    <a:pt x="1" y="974"/>
                  </a:lnTo>
                  <a:lnTo>
                    <a:pt x="32984" y="974"/>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62925" y="2105875"/>
              <a:ext cx="824625" cy="24425"/>
            </a:xfrm>
            <a:custGeom>
              <a:avLst/>
              <a:gdLst/>
              <a:ahLst/>
              <a:cxnLst/>
              <a:rect l="l" t="t" r="r" b="b"/>
              <a:pathLst>
                <a:path w="32985" h="977" extrusionOk="0">
                  <a:moveTo>
                    <a:pt x="1" y="1"/>
                  </a:moveTo>
                  <a:lnTo>
                    <a:pt x="1" y="977"/>
                  </a:lnTo>
                  <a:lnTo>
                    <a:pt x="32984" y="977"/>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562925" y="2160850"/>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562925" y="2215750"/>
              <a:ext cx="824625" cy="24400"/>
            </a:xfrm>
            <a:custGeom>
              <a:avLst/>
              <a:gdLst/>
              <a:ahLst/>
              <a:cxnLst/>
              <a:rect l="l" t="t" r="r" b="b"/>
              <a:pathLst>
                <a:path w="32985" h="976" extrusionOk="0">
                  <a:moveTo>
                    <a:pt x="1" y="0"/>
                  </a:moveTo>
                  <a:lnTo>
                    <a:pt x="1" y="976"/>
                  </a:lnTo>
                  <a:lnTo>
                    <a:pt x="32984" y="976"/>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562925" y="2270700"/>
              <a:ext cx="824625" cy="24350"/>
            </a:xfrm>
            <a:custGeom>
              <a:avLst/>
              <a:gdLst/>
              <a:ahLst/>
              <a:cxnLst/>
              <a:rect l="l" t="t" r="r" b="b"/>
              <a:pathLst>
                <a:path w="32985" h="974"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562925" y="2325600"/>
              <a:ext cx="824625" cy="24375"/>
            </a:xfrm>
            <a:custGeom>
              <a:avLst/>
              <a:gdLst/>
              <a:ahLst/>
              <a:cxnLst/>
              <a:rect l="l" t="t" r="r" b="b"/>
              <a:pathLst>
                <a:path w="32985" h="975" extrusionOk="0">
                  <a:moveTo>
                    <a:pt x="1" y="0"/>
                  </a:moveTo>
                  <a:lnTo>
                    <a:pt x="1" y="974"/>
                  </a:lnTo>
                  <a:lnTo>
                    <a:pt x="32984" y="974"/>
                  </a:lnTo>
                  <a:lnTo>
                    <a:pt x="3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562925" y="2380500"/>
              <a:ext cx="824625" cy="24425"/>
            </a:xfrm>
            <a:custGeom>
              <a:avLst/>
              <a:gdLst/>
              <a:ahLst/>
              <a:cxnLst/>
              <a:rect l="l" t="t" r="r" b="b"/>
              <a:pathLst>
                <a:path w="32985" h="977" extrusionOk="0">
                  <a:moveTo>
                    <a:pt x="1" y="1"/>
                  </a:moveTo>
                  <a:lnTo>
                    <a:pt x="1" y="976"/>
                  </a:lnTo>
                  <a:lnTo>
                    <a:pt x="32984" y="976"/>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562925" y="2435450"/>
              <a:ext cx="824625" cy="24375"/>
            </a:xfrm>
            <a:custGeom>
              <a:avLst/>
              <a:gdLst/>
              <a:ahLst/>
              <a:cxnLst/>
              <a:rect l="l" t="t" r="r" b="b"/>
              <a:pathLst>
                <a:path w="32985" h="975" extrusionOk="0">
                  <a:moveTo>
                    <a:pt x="1" y="1"/>
                  </a:moveTo>
                  <a:lnTo>
                    <a:pt x="1" y="974"/>
                  </a:lnTo>
                  <a:lnTo>
                    <a:pt x="32984" y="974"/>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562925" y="1774850"/>
              <a:ext cx="824625" cy="61600"/>
            </a:xfrm>
            <a:custGeom>
              <a:avLst/>
              <a:gdLst/>
              <a:ahLst/>
              <a:cxnLst/>
              <a:rect l="l" t="t" r="r" b="b"/>
              <a:pathLst>
                <a:path w="32985" h="2464" extrusionOk="0">
                  <a:moveTo>
                    <a:pt x="1" y="1"/>
                  </a:moveTo>
                  <a:lnTo>
                    <a:pt x="1" y="2463"/>
                  </a:lnTo>
                  <a:lnTo>
                    <a:pt x="32984" y="2463"/>
                  </a:lnTo>
                  <a:lnTo>
                    <a:pt x="32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562925" y="1293300"/>
              <a:ext cx="336950" cy="412875"/>
            </a:xfrm>
            <a:custGeom>
              <a:avLst/>
              <a:gdLst/>
              <a:ahLst/>
              <a:cxnLst/>
              <a:rect l="l" t="t" r="r" b="b"/>
              <a:pathLst>
                <a:path w="13478" h="16515" extrusionOk="0">
                  <a:moveTo>
                    <a:pt x="1" y="1"/>
                  </a:moveTo>
                  <a:lnTo>
                    <a:pt x="1" y="16515"/>
                  </a:lnTo>
                  <a:lnTo>
                    <a:pt x="13477" y="16515"/>
                  </a:lnTo>
                  <a:lnTo>
                    <a:pt x="134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953250" y="1295300"/>
              <a:ext cx="434300" cy="24350"/>
            </a:xfrm>
            <a:custGeom>
              <a:avLst/>
              <a:gdLst/>
              <a:ahLst/>
              <a:cxnLst/>
              <a:rect l="l" t="t" r="r" b="b"/>
              <a:pathLst>
                <a:path w="17372" h="974"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953250" y="1350250"/>
              <a:ext cx="434300" cy="24375"/>
            </a:xfrm>
            <a:custGeom>
              <a:avLst/>
              <a:gdLst/>
              <a:ahLst/>
              <a:cxnLst/>
              <a:rect l="l" t="t" r="r" b="b"/>
              <a:pathLst>
                <a:path w="17372" h="975"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953250" y="1405150"/>
              <a:ext cx="434300" cy="24375"/>
            </a:xfrm>
            <a:custGeom>
              <a:avLst/>
              <a:gdLst/>
              <a:ahLst/>
              <a:cxnLst/>
              <a:rect l="l" t="t" r="r" b="b"/>
              <a:pathLst>
                <a:path w="17372" h="975" extrusionOk="0">
                  <a:moveTo>
                    <a:pt x="0" y="1"/>
                  </a:moveTo>
                  <a:lnTo>
                    <a:pt x="0" y="974"/>
                  </a:lnTo>
                  <a:lnTo>
                    <a:pt x="17371" y="974"/>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953250" y="1460050"/>
              <a:ext cx="434300" cy="24425"/>
            </a:xfrm>
            <a:custGeom>
              <a:avLst/>
              <a:gdLst/>
              <a:ahLst/>
              <a:cxnLst/>
              <a:rect l="l" t="t" r="r" b="b"/>
              <a:pathLst>
                <a:path w="17372" h="977" extrusionOk="0">
                  <a:moveTo>
                    <a:pt x="0" y="1"/>
                  </a:moveTo>
                  <a:lnTo>
                    <a:pt x="0" y="976"/>
                  </a:lnTo>
                  <a:lnTo>
                    <a:pt x="17371" y="976"/>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953250" y="1515000"/>
              <a:ext cx="434300" cy="24375"/>
            </a:xfrm>
            <a:custGeom>
              <a:avLst/>
              <a:gdLst/>
              <a:ahLst/>
              <a:cxnLst/>
              <a:rect l="l" t="t" r="r" b="b"/>
              <a:pathLst>
                <a:path w="17372" h="975" extrusionOk="0">
                  <a:moveTo>
                    <a:pt x="0" y="1"/>
                  </a:moveTo>
                  <a:lnTo>
                    <a:pt x="0" y="974"/>
                  </a:lnTo>
                  <a:lnTo>
                    <a:pt x="17371" y="974"/>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953250" y="1569900"/>
              <a:ext cx="434300" cy="24425"/>
            </a:xfrm>
            <a:custGeom>
              <a:avLst/>
              <a:gdLst/>
              <a:ahLst/>
              <a:cxnLst/>
              <a:rect l="l" t="t" r="r" b="b"/>
              <a:pathLst>
                <a:path w="17372" h="977" extrusionOk="0">
                  <a:moveTo>
                    <a:pt x="0" y="1"/>
                  </a:moveTo>
                  <a:lnTo>
                    <a:pt x="0" y="977"/>
                  </a:lnTo>
                  <a:lnTo>
                    <a:pt x="17371" y="977"/>
                  </a:lnTo>
                  <a:lnTo>
                    <a:pt x="173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953250" y="1624875"/>
              <a:ext cx="434300" cy="24350"/>
            </a:xfrm>
            <a:custGeom>
              <a:avLst/>
              <a:gdLst/>
              <a:ahLst/>
              <a:cxnLst/>
              <a:rect l="l" t="t" r="r" b="b"/>
              <a:pathLst>
                <a:path w="17372" h="974" extrusionOk="0">
                  <a:moveTo>
                    <a:pt x="0" y="0"/>
                  </a:moveTo>
                  <a:lnTo>
                    <a:pt x="0" y="974"/>
                  </a:lnTo>
                  <a:lnTo>
                    <a:pt x="17371" y="974"/>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953250" y="1679775"/>
              <a:ext cx="434300" cy="24400"/>
            </a:xfrm>
            <a:custGeom>
              <a:avLst/>
              <a:gdLst/>
              <a:ahLst/>
              <a:cxnLst/>
              <a:rect l="l" t="t" r="r" b="b"/>
              <a:pathLst>
                <a:path w="17372" h="976" extrusionOk="0">
                  <a:moveTo>
                    <a:pt x="0" y="0"/>
                  </a:moveTo>
                  <a:lnTo>
                    <a:pt x="0" y="976"/>
                  </a:lnTo>
                  <a:lnTo>
                    <a:pt x="17371" y="976"/>
                  </a:lnTo>
                  <a:lnTo>
                    <a:pt x="173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830600" y="847225"/>
              <a:ext cx="252675" cy="21600"/>
            </a:xfrm>
            <a:custGeom>
              <a:avLst/>
              <a:gdLst/>
              <a:ahLst/>
              <a:cxnLst/>
              <a:rect l="l" t="t" r="r" b="b"/>
              <a:pathLst>
                <a:path w="10107" h="864" extrusionOk="0">
                  <a:moveTo>
                    <a:pt x="432" y="0"/>
                  </a:moveTo>
                  <a:cubicBezTo>
                    <a:pt x="195" y="0"/>
                    <a:pt x="1" y="194"/>
                    <a:pt x="1" y="432"/>
                  </a:cubicBezTo>
                  <a:cubicBezTo>
                    <a:pt x="1" y="669"/>
                    <a:pt x="195" y="863"/>
                    <a:pt x="432" y="863"/>
                  </a:cubicBezTo>
                  <a:lnTo>
                    <a:pt x="9676" y="863"/>
                  </a:lnTo>
                  <a:cubicBezTo>
                    <a:pt x="9913" y="863"/>
                    <a:pt x="10107" y="669"/>
                    <a:pt x="10107" y="432"/>
                  </a:cubicBezTo>
                  <a:cubicBezTo>
                    <a:pt x="10107" y="194"/>
                    <a:pt x="9913" y="0"/>
                    <a:pt x="9676"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1116750" y="847225"/>
              <a:ext cx="21825" cy="21775"/>
            </a:xfrm>
            <a:custGeom>
              <a:avLst/>
              <a:gdLst/>
              <a:ahLst/>
              <a:cxnLst/>
              <a:rect l="l" t="t" r="r" b="b"/>
              <a:pathLst>
                <a:path w="873" h="871" extrusionOk="0">
                  <a:moveTo>
                    <a:pt x="435" y="0"/>
                  </a:moveTo>
                  <a:cubicBezTo>
                    <a:pt x="196" y="0"/>
                    <a:pt x="0" y="196"/>
                    <a:pt x="0" y="435"/>
                  </a:cubicBezTo>
                  <a:cubicBezTo>
                    <a:pt x="0" y="676"/>
                    <a:pt x="196" y="871"/>
                    <a:pt x="435" y="871"/>
                  </a:cubicBezTo>
                  <a:cubicBezTo>
                    <a:pt x="676" y="871"/>
                    <a:pt x="873" y="676"/>
                    <a:pt x="873" y="435"/>
                  </a:cubicBezTo>
                  <a:cubicBezTo>
                    <a:pt x="873" y="196"/>
                    <a:pt x="676" y="0"/>
                    <a:pt x="435"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97250" y="856050"/>
              <a:ext cx="955975" cy="1722125"/>
            </a:xfrm>
            <a:custGeom>
              <a:avLst/>
              <a:gdLst/>
              <a:ahLst/>
              <a:cxnLst/>
              <a:rect l="l" t="t" r="r" b="b"/>
              <a:pathLst>
                <a:path w="38239" h="68885" extrusionOk="0">
                  <a:moveTo>
                    <a:pt x="36882" y="1"/>
                  </a:moveTo>
                  <a:lnTo>
                    <a:pt x="0" y="54458"/>
                  </a:lnTo>
                  <a:lnTo>
                    <a:pt x="0" y="66284"/>
                  </a:lnTo>
                  <a:cubicBezTo>
                    <a:pt x="0" y="67542"/>
                    <a:pt x="865" y="68593"/>
                    <a:pt x="2031" y="68885"/>
                  </a:cubicBezTo>
                  <a:lnTo>
                    <a:pt x="38239" y="15427"/>
                  </a:lnTo>
                  <a:lnTo>
                    <a:pt x="38239" y="2331"/>
                  </a:lnTo>
                  <a:cubicBezTo>
                    <a:pt x="38239" y="1334"/>
                    <a:pt x="37691" y="463"/>
                    <a:pt x="36882" y="1"/>
                  </a:cubicBez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97250" y="847225"/>
              <a:ext cx="812950" cy="1200325"/>
            </a:xfrm>
            <a:custGeom>
              <a:avLst/>
              <a:gdLst/>
              <a:ahLst/>
              <a:cxnLst/>
              <a:rect l="l" t="t" r="r" b="b"/>
              <a:pathLst>
                <a:path w="32518" h="48013" extrusionOk="0">
                  <a:moveTo>
                    <a:pt x="27513" y="0"/>
                  </a:moveTo>
                  <a:lnTo>
                    <a:pt x="27513" y="871"/>
                  </a:lnTo>
                  <a:cubicBezTo>
                    <a:pt x="27513" y="1687"/>
                    <a:pt x="26852" y="2348"/>
                    <a:pt x="26036" y="2348"/>
                  </a:cubicBezTo>
                  <a:lnTo>
                    <a:pt x="15237" y="2348"/>
                  </a:lnTo>
                  <a:lnTo>
                    <a:pt x="0" y="24846"/>
                  </a:lnTo>
                  <a:lnTo>
                    <a:pt x="0" y="48013"/>
                  </a:lnTo>
                  <a:lnTo>
                    <a:pt x="32517"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644525" y="1386250"/>
              <a:ext cx="808700" cy="1194025"/>
            </a:xfrm>
            <a:custGeom>
              <a:avLst/>
              <a:gdLst/>
              <a:ahLst/>
              <a:cxnLst/>
              <a:rect l="l" t="t" r="r" b="b"/>
              <a:pathLst>
                <a:path w="32348" h="47761" extrusionOk="0">
                  <a:moveTo>
                    <a:pt x="32348" y="0"/>
                  </a:moveTo>
                  <a:lnTo>
                    <a:pt x="0" y="47760"/>
                  </a:lnTo>
                  <a:lnTo>
                    <a:pt x="8567" y="47760"/>
                  </a:lnTo>
                  <a:lnTo>
                    <a:pt x="32348" y="12651"/>
                  </a:lnTo>
                  <a:lnTo>
                    <a:pt x="32348" y="0"/>
                  </a:lnTo>
                  <a:close/>
                </a:path>
              </a:pathLst>
            </a:custGeom>
            <a:solidFill>
              <a:srgbClr val="24316A">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37"/>
          <p:cNvGrpSpPr/>
          <p:nvPr/>
        </p:nvGrpSpPr>
        <p:grpSpPr>
          <a:xfrm>
            <a:off x="715100" y="3050788"/>
            <a:ext cx="535550" cy="450275"/>
            <a:chOff x="2996025" y="827575"/>
            <a:chExt cx="535550" cy="450275"/>
          </a:xfrm>
        </p:grpSpPr>
        <p:sp>
          <p:nvSpPr>
            <p:cNvPr id="639" name="Google Shape;639;p37"/>
            <p:cNvSpPr/>
            <p:nvPr/>
          </p:nvSpPr>
          <p:spPr>
            <a:xfrm>
              <a:off x="3001600" y="833150"/>
              <a:ext cx="524200" cy="439125"/>
            </a:xfrm>
            <a:custGeom>
              <a:avLst/>
              <a:gdLst/>
              <a:ahLst/>
              <a:cxnLst/>
              <a:rect l="l" t="t" r="r" b="b"/>
              <a:pathLst>
                <a:path w="20968" h="17565" extrusionOk="0">
                  <a:moveTo>
                    <a:pt x="8782" y="1"/>
                  </a:moveTo>
                  <a:cubicBezTo>
                    <a:pt x="3932" y="1"/>
                    <a:pt x="1" y="3933"/>
                    <a:pt x="1" y="8782"/>
                  </a:cubicBezTo>
                  <a:cubicBezTo>
                    <a:pt x="1" y="13633"/>
                    <a:pt x="3932" y="17564"/>
                    <a:pt x="8782" y="17564"/>
                  </a:cubicBezTo>
                  <a:cubicBezTo>
                    <a:pt x="10573" y="17564"/>
                    <a:pt x="12237" y="17026"/>
                    <a:pt x="13627" y="16107"/>
                  </a:cubicBezTo>
                  <a:cubicBezTo>
                    <a:pt x="13627" y="16107"/>
                    <a:pt x="14512" y="17003"/>
                    <a:pt x="16794" y="17003"/>
                  </a:cubicBezTo>
                  <a:cubicBezTo>
                    <a:pt x="17862" y="17003"/>
                    <a:pt x="19235" y="16807"/>
                    <a:pt x="20967" y="16231"/>
                  </a:cubicBezTo>
                  <a:cubicBezTo>
                    <a:pt x="17415" y="15564"/>
                    <a:pt x="16662" y="12659"/>
                    <a:pt x="16662" y="12659"/>
                  </a:cubicBezTo>
                  <a:cubicBezTo>
                    <a:pt x="17238" y="11491"/>
                    <a:pt x="17564" y="10175"/>
                    <a:pt x="17564" y="8782"/>
                  </a:cubicBezTo>
                  <a:cubicBezTo>
                    <a:pt x="17564" y="3933"/>
                    <a:pt x="13633" y="1"/>
                    <a:pt x="8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2996025" y="827575"/>
              <a:ext cx="535550" cy="450275"/>
            </a:xfrm>
            <a:custGeom>
              <a:avLst/>
              <a:gdLst/>
              <a:ahLst/>
              <a:cxnLst/>
              <a:rect l="l" t="t" r="r" b="b"/>
              <a:pathLst>
                <a:path w="21422" h="18011" extrusionOk="0">
                  <a:moveTo>
                    <a:pt x="9005" y="449"/>
                  </a:moveTo>
                  <a:cubicBezTo>
                    <a:pt x="13723" y="449"/>
                    <a:pt x="17562" y="4288"/>
                    <a:pt x="17562" y="9005"/>
                  </a:cubicBezTo>
                  <a:cubicBezTo>
                    <a:pt x="17562" y="10330"/>
                    <a:pt x="17266" y="11601"/>
                    <a:pt x="16683" y="12783"/>
                  </a:cubicBezTo>
                  <a:cubicBezTo>
                    <a:pt x="16660" y="12831"/>
                    <a:pt x="16654" y="12886"/>
                    <a:pt x="16668" y="12938"/>
                  </a:cubicBezTo>
                  <a:cubicBezTo>
                    <a:pt x="16676" y="12967"/>
                    <a:pt x="17377" y="15543"/>
                    <a:pt x="20355" y="16477"/>
                  </a:cubicBezTo>
                  <a:cubicBezTo>
                    <a:pt x="19011" y="16861"/>
                    <a:pt x="17914" y="16997"/>
                    <a:pt x="17033" y="16997"/>
                  </a:cubicBezTo>
                  <a:cubicBezTo>
                    <a:pt x="14881" y="16997"/>
                    <a:pt x="14020" y="16183"/>
                    <a:pt x="14009" y="16172"/>
                  </a:cubicBezTo>
                  <a:cubicBezTo>
                    <a:pt x="13965" y="16127"/>
                    <a:pt x="13907" y="16104"/>
                    <a:pt x="13849" y="16104"/>
                  </a:cubicBezTo>
                  <a:cubicBezTo>
                    <a:pt x="13806" y="16104"/>
                    <a:pt x="13763" y="16117"/>
                    <a:pt x="13725" y="16141"/>
                  </a:cubicBezTo>
                  <a:cubicBezTo>
                    <a:pt x="12322" y="17072"/>
                    <a:pt x="10691" y="17562"/>
                    <a:pt x="9005" y="17562"/>
                  </a:cubicBezTo>
                  <a:cubicBezTo>
                    <a:pt x="4288" y="17562"/>
                    <a:pt x="449" y="13723"/>
                    <a:pt x="449" y="9007"/>
                  </a:cubicBezTo>
                  <a:cubicBezTo>
                    <a:pt x="449" y="4288"/>
                    <a:pt x="4288" y="449"/>
                    <a:pt x="9005" y="449"/>
                  </a:cubicBezTo>
                  <a:close/>
                  <a:moveTo>
                    <a:pt x="9005" y="0"/>
                  </a:moveTo>
                  <a:cubicBezTo>
                    <a:pt x="4039" y="0"/>
                    <a:pt x="0" y="4039"/>
                    <a:pt x="0" y="9005"/>
                  </a:cubicBezTo>
                  <a:cubicBezTo>
                    <a:pt x="0" y="13972"/>
                    <a:pt x="4039" y="18011"/>
                    <a:pt x="9005" y="18011"/>
                  </a:cubicBezTo>
                  <a:cubicBezTo>
                    <a:pt x="10723" y="18011"/>
                    <a:pt x="12388" y="17527"/>
                    <a:pt x="13830" y="16608"/>
                  </a:cubicBezTo>
                  <a:cubicBezTo>
                    <a:pt x="14172" y="16870"/>
                    <a:pt x="15145" y="17454"/>
                    <a:pt x="17009" y="17454"/>
                  </a:cubicBezTo>
                  <a:cubicBezTo>
                    <a:pt x="18102" y="17454"/>
                    <a:pt x="19502" y="17253"/>
                    <a:pt x="21260" y="16668"/>
                  </a:cubicBezTo>
                  <a:cubicBezTo>
                    <a:pt x="21358" y="16635"/>
                    <a:pt x="21422" y="16542"/>
                    <a:pt x="21414" y="16439"/>
                  </a:cubicBezTo>
                  <a:cubicBezTo>
                    <a:pt x="21408" y="16337"/>
                    <a:pt x="21332" y="16254"/>
                    <a:pt x="21231" y="16234"/>
                  </a:cubicBezTo>
                  <a:cubicBezTo>
                    <a:pt x="18147" y="15653"/>
                    <a:pt x="17270" y="13362"/>
                    <a:pt x="17125" y="12903"/>
                  </a:cubicBezTo>
                  <a:cubicBezTo>
                    <a:pt x="17713" y="11681"/>
                    <a:pt x="18011" y="10369"/>
                    <a:pt x="18011" y="9005"/>
                  </a:cubicBezTo>
                  <a:cubicBezTo>
                    <a:pt x="18011" y="4039"/>
                    <a:pt x="13970" y="0"/>
                    <a:pt x="9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3163750" y="976925"/>
              <a:ext cx="129250" cy="209550"/>
            </a:xfrm>
            <a:custGeom>
              <a:avLst/>
              <a:gdLst/>
              <a:ahLst/>
              <a:cxnLst/>
              <a:rect l="l" t="t" r="r" b="b"/>
              <a:pathLst>
                <a:path w="5170" h="8382" extrusionOk="0">
                  <a:moveTo>
                    <a:pt x="270" y="1"/>
                  </a:moveTo>
                  <a:cubicBezTo>
                    <a:pt x="121" y="1"/>
                    <a:pt x="0" y="121"/>
                    <a:pt x="0" y="269"/>
                  </a:cubicBezTo>
                  <a:lnTo>
                    <a:pt x="0" y="1332"/>
                  </a:lnTo>
                  <a:cubicBezTo>
                    <a:pt x="0" y="1482"/>
                    <a:pt x="121" y="1602"/>
                    <a:pt x="270" y="1602"/>
                  </a:cubicBezTo>
                  <a:lnTo>
                    <a:pt x="1178" y="1602"/>
                  </a:lnTo>
                  <a:cubicBezTo>
                    <a:pt x="1326" y="1602"/>
                    <a:pt x="1446" y="1723"/>
                    <a:pt x="1446" y="1870"/>
                  </a:cubicBezTo>
                  <a:lnTo>
                    <a:pt x="1446" y="6511"/>
                  </a:lnTo>
                  <a:cubicBezTo>
                    <a:pt x="1446" y="6661"/>
                    <a:pt x="1326" y="6782"/>
                    <a:pt x="1178" y="6782"/>
                  </a:cubicBezTo>
                  <a:lnTo>
                    <a:pt x="270" y="6782"/>
                  </a:lnTo>
                  <a:cubicBezTo>
                    <a:pt x="121" y="6782"/>
                    <a:pt x="0" y="6902"/>
                    <a:pt x="0" y="7050"/>
                  </a:cubicBezTo>
                  <a:lnTo>
                    <a:pt x="0" y="8113"/>
                  </a:lnTo>
                  <a:cubicBezTo>
                    <a:pt x="0" y="8261"/>
                    <a:pt x="121" y="8381"/>
                    <a:pt x="270" y="8381"/>
                  </a:cubicBezTo>
                  <a:lnTo>
                    <a:pt x="4902" y="8381"/>
                  </a:lnTo>
                  <a:cubicBezTo>
                    <a:pt x="5049" y="8381"/>
                    <a:pt x="5170" y="8261"/>
                    <a:pt x="5170" y="8113"/>
                  </a:cubicBezTo>
                  <a:lnTo>
                    <a:pt x="5170" y="7050"/>
                  </a:lnTo>
                  <a:cubicBezTo>
                    <a:pt x="5170" y="6902"/>
                    <a:pt x="5049" y="6782"/>
                    <a:pt x="4902" y="6782"/>
                  </a:cubicBezTo>
                  <a:lnTo>
                    <a:pt x="4002" y="6782"/>
                  </a:lnTo>
                  <a:cubicBezTo>
                    <a:pt x="3854" y="6782"/>
                    <a:pt x="3734" y="6661"/>
                    <a:pt x="3734" y="6511"/>
                  </a:cubicBezTo>
                  <a:lnTo>
                    <a:pt x="3734" y="269"/>
                  </a:lnTo>
                  <a:cubicBezTo>
                    <a:pt x="3734" y="121"/>
                    <a:pt x="3613" y="1"/>
                    <a:pt x="34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3199700" y="906000"/>
              <a:ext cx="57400" cy="57400"/>
            </a:xfrm>
            <a:custGeom>
              <a:avLst/>
              <a:gdLst/>
              <a:ahLst/>
              <a:cxnLst/>
              <a:rect l="l" t="t" r="r" b="b"/>
              <a:pathLst>
                <a:path w="2296" h="2296" extrusionOk="0">
                  <a:moveTo>
                    <a:pt x="1147" y="0"/>
                  </a:moveTo>
                  <a:cubicBezTo>
                    <a:pt x="514" y="0"/>
                    <a:pt x="0" y="515"/>
                    <a:pt x="0" y="1149"/>
                  </a:cubicBezTo>
                  <a:cubicBezTo>
                    <a:pt x="0" y="1782"/>
                    <a:pt x="514" y="2295"/>
                    <a:pt x="1147" y="2295"/>
                  </a:cubicBezTo>
                  <a:cubicBezTo>
                    <a:pt x="1781" y="2295"/>
                    <a:pt x="2296" y="1782"/>
                    <a:pt x="2296" y="1149"/>
                  </a:cubicBezTo>
                  <a:cubicBezTo>
                    <a:pt x="2296" y="515"/>
                    <a:pt x="1781" y="0"/>
                    <a:pt x="1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37"/>
          <p:cNvGrpSpPr/>
          <p:nvPr/>
        </p:nvGrpSpPr>
        <p:grpSpPr>
          <a:xfrm>
            <a:off x="3172163" y="1450350"/>
            <a:ext cx="544500" cy="385175"/>
            <a:chOff x="2991450" y="1555225"/>
            <a:chExt cx="544500" cy="385175"/>
          </a:xfrm>
        </p:grpSpPr>
        <p:sp>
          <p:nvSpPr>
            <p:cNvPr id="644" name="Google Shape;644;p37"/>
            <p:cNvSpPr/>
            <p:nvPr/>
          </p:nvSpPr>
          <p:spPr>
            <a:xfrm>
              <a:off x="2997075" y="1560850"/>
              <a:ext cx="533250" cy="373925"/>
            </a:xfrm>
            <a:custGeom>
              <a:avLst/>
              <a:gdLst/>
              <a:ahLst/>
              <a:cxnLst/>
              <a:rect l="l" t="t" r="r" b="b"/>
              <a:pathLst>
                <a:path w="21330" h="14957" extrusionOk="0">
                  <a:moveTo>
                    <a:pt x="1816" y="1"/>
                  </a:moveTo>
                  <a:cubicBezTo>
                    <a:pt x="813" y="1"/>
                    <a:pt x="1" y="813"/>
                    <a:pt x="1" y="1816"/>
                  </a:cubicBezTo>
                  <a:lnTo>
                    <a:pt x="1" y="10062"/>
                  </a:lnTo>
                  <a:cubicBezTo>
                    <a:pt x="1" y="11065"/>
                    <a:pt x="813" y="11878"/>
                    <a:pt x="1816" y="11878"/>
                  </a:cubicBezTo>
                  <a:lnTo>
                    <a:pt x="3781" y="11878"/>
                  </a:lnTo>
                  <a:cubicBezTo>
                    <a:pt x="3835" y="12614"/>
                    <a:pt x="3808" y="13932"/>
                    <a:pt x="3079" y="14956"/>
                  </a:cubicBezTo>
                  <a:cubicBezTo>
                    <a:pt x="3079" y="14956"/>
                    <a:pt x="7827" y="14517"/>
                    <a:pt x="9073" y="11878"/>
                  </a:cubicBezTo>
                  <a:lnTo>
                    <a:pt x="19514" y="11878"/>
                  </a:lnTo>
                  <a:cubicBezTo>
                    <a:pt x="20517" y="11878"/>
                    <a:pt x="21329" y="11065"/>
                    <a:pt x="21329" y="10062"/>
                  </a:cubicBezTo>
                  <a:lnTo>
                    <a:pt x="21329" y="1816"/>
                  </a:lnTo>
                  <a:cubicBezTo>
                    <a:pt x="21329" y="813"/>
                    <a:pt x="20517" y="1"/>
                    <a:pt x="19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2991450" y="1555225"/>
              <a:ext cx="544500" cy="385175"/>
            </a:xfrm>
            <a:custGeom>
              <a:avLst/>
              <a:gdLst/>
              <a:ahLst/>
              <a:cxnLst/>
              <a:rect l="l" t="t" r="r" b="b"/>
              <a:pathLst>
                <a:path w="21780" h="15407" extrusionOk="0">
                  <a:moveTo>
                    <a:pt x="19739" y="449"/>
                  </a:moveTo>
                  <a:cubicBezTo>
                    <a:pt x="20615" y="449"/>
                    <a:pt x="21331" y="1165"/>
                    <a:pt x="21331" y="2041"/>
                  </a:cubicBezTo>
                  <a:lnTo>
                    <a:pt x="21331" y="10287"/>
                  </a:lnTo>
                  <a:cubicBezTo>
                    <a:pt x="21331" y="11164"/>
                    <a:pt x="20615" y="11879"/>
                    <a:pt x="19739" y="11879"/>
                  </a:cubicBezTo>
                  <a:lnTo>
                    <a:pt x="9296" y="11879"/>
                  </a:lnTo>
                  <a:cubicBezTo>
                    <a:pt x="9211" y="11879"/>
                    <a:pt x="9131" y="11930"/>
                    <a:pt x="9094" y="12007"/>
                  </a:cubicBezTo>
                  <a:cubicBezTo>
                    <a:pt x="8140" y="14029"/>
                    <a:pt x="4937" y="14711"/>
                    <a:pt x="3740" y="14897"/>
                  </a:cubicBezTo>
                  <a:cubicBezTo>
                    <a:pt x="4267" y="13887"/>
                    <a:pt x="4278" y="12730"/>
                    <a:pt x="4230" y="12085"/>
                  </a:cubicBezTo>
                  <a:cubicBezTo>
                    <a:pt x="4220" y="11969"/>
                    <a:pt x="4123" y="11879"/>
                    <a:pt x="4004" y="11879"/>
                  </a:cubicBezTo>
                  <a:lnTo>
                    <a:pt x="2041" y="11879"/>
                  </a:lnTo>
                  <a:cubicBezTo>
                    <a:pt x="1165" y="11879"/>
                    <a:pt x="449" y="11166"/>
                    <a:pt x="449" y="10287"/>
                  </a:cubicBezTo>
                  <a:lnTo>
                    <a:pt x="449" y="2041"/>
                  </a:lnTo>
                  <a:cubicBezTo>
                    <a:pt x="449" y="1165"/>
                    <a:pt x="1165" y="449"/>
                    <a:pt x="2041" y="449"/>
                  </a:cubicBezTo>
                  <a:close/>
                  <a:moveTo>
                    <a:pt x="2041" y="0"/>
                  </a:moveTo>
                  <a:cubicBezTo>
                    <a:pt x="916" y="0"/>
                    <a:pt x="0" y="916"/>
                    <a:pt x="0" y="2041"/>
                  </a:cubicBezTo>
                  <a:lnTo>
                    <a:pt x="0" y="10287"/>
                  </a:lnTo>
                  <a:cubicBezTo>
                    <a:pt x="0" y="11413"/>
                    <a:pt x="916" y="12328"/>
                    <a:pt x="2041" y="12328"/>
                  </a:cubicBezTo>
                  <a:lnTo>
                    <a:pt x="3792" y="12328"/>
                  </a:lnTo>
                  <a:cubicBezTo>
                    <a:pt x="3823" y="13036"/>
                    <a:pt x="3750" y="14167"/>
                    <a:pt x="3122" y="15053"/>
                  </a:cubicBezTo>
                  <a:cubicBezTo>
                    <a:pt x="3071" y="15125"/>
                    <a:pt x="3067" y="15218"/>
                    <a:pt x="3112" y="15294"/>
                  </a:cubicBezTo>
                  <a:cubicBezTo>
                    <a:pt x="3151" y="15364"/>
                    <a:pt x="3227" y="15407"/>
                    <a:pt x="3304" y="15407"/>
                  </a:cubicBezTo>
                  <a:lnTo>
                    <a:pt x="3326" y="15407"/>
                  </a:lnTo>
                  <a:cubicBezTo>
                    <a:pt x="3522" y="15387"/>
                    <a:pt x="8068" y="14936"/>
                    <a:pt x="9436" y="12328"/>
                  </a:cubicBezTo>
                  <a:lnTo>
                    <a:pt x="19739" y="12328"/>
                  </a:lnTo>
                  <a:cubicBezTo>
                    <a:pt x="20864" y="12328"/>
                    <a:pt x="21780" y="11413"/>
                    <a:pt x="21780" y="10287"/>
                  </a:cubicBezTo>
                  <a:lnTo>
                    <a:pt x="21780" y="2041"/>
                  </a:lnTo>
                  <a:cubicBezTo>
                    <a:pt x="21780" y="916"/>
                    <a:pt x="20864" y="0"/>
                    <a:pt x="19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3348000" y="1670275"/>
              <a:ext cx="84025" cy="84000"/>
            </a:xfrm>
            <a:custGeom>
              <a:avLst/>
              <a:gdLst/>
              <a:ahLst/>
              <a:cxnLst/>
              <a:rect l="l" t="t" r="r" b="b"/>
              <a:pathLst>
                <a:path w="3361" h="3360" extrusionOk="0">
                  <a:moveTo>
                    <a:pt x="1681" y="1"/>
                  </a:moveTo>
                  <a:cubicBezTo>
                    <a:pt x="752" y="1"/>
                    <a:pt x="0" y="751"/>
                    <a:pt x="0" y="1680"/>
                  </a:cubicBezTo>
                  <a:cubicBezTo>
                    <a:pt x="0" y="2607"/>
                    <a:pt x="752" y="3359"/>
                    <a:pt x="1681" y="3359"/>
                  </a:cubicBezTo>
                  <a:cubicBezTo>
                    <a:pt x="2608" y="3359"/>
                    <a:pt x="3360" y="2607"/>
                    <a:pt x="3360" y="1680"/>
                  </a:cubicBezTo>
                  <a:cubicBezTo>
                    <a:pt x="3360" y="753"/>
                    <a:pt x="2608" y="1"/>
                    <a:pt x="1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221700" y="1670275"/>
              <a:ext cx="84000" cy="84000"/>
            </a:xfrm>
            <a:custGeom>
              <a:avLst/>
              <a:gdLst/>
              <a:ahLst/>
              <a:cxnLst/>
              <a:rect l="l" t="t" r="r" b="b"/>
              <a:pathLst>
                <a:path w="3360" h="3360" extrusionOk="0">
                  <a:moveTo>
                    <a:pt x="1680" y="1"/>
                  </a:moveTo>
                  <a:cubicBezTo>
                    <a:pt x="753" y="1"/>
                    <a:pt x="1" y="751"/>
                    <a:pt x="1" y="1680"/>
                  </a:cubicBezTo>
                  <a:cubicBezTo>
                    <a:pt x="1" y="2607"/>
                    <a:pt x="753" y="3359"/>
                    <a:pt x="1680" y="3359"/>
                  </a:cubicBezTo>
                  <a:cubicBezTo>
                    <a:pt x="2609" y="3359"/>
                    <a:pt x="3359" y="2607"/>
                    <a:pt x="3359" y="1680"/>
                  </a:cubicBezTo>
                  <a:cubicBezTo>
                    <a:pt x="3359" y="753"/>
                    <a:pt x="2607" y="1"/>
                    <a:pt x="16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3095375" y="1670275"/>
              <a:ext cx="84050" cy="84000"/>
            </a:xfrm>
            <a:custGeom>
              <a:avLst/>
              <a:gdLst/>
              <a:ahLst/>
              <a:cxnLst/>
              <a:rect l="l" t="t" r="r" b="b"/>
              <a:pathLst>
                <a:path w="3362" h="3360" extrusionOk="0">
                  <a:moveTo>
                    <a:pt x="1682" y="1"/>
                  </a:moveTo>
                  <a:cubicBezTo>
                    <a:pt x="753" y="1"/>
                    <a:pt x="1" y="751"/>
                    <a:pt x="1" y="1680"/>
                  </a:cubicBezTo>
                  <a:cubicBezTo>
                    <a:pt x="1" y="2607"/>
                    <a:pt x="753" y="3359"/>
                    <a:pt x="1682" y="3359"/>
                  </a:cubicBezTo>
                  <a:cubicBezTo>
                    <a:pt x="2609" y="3359"/>
                    <a:pt x="3361" y="2607"/>
                    <a:pt x="3361" y="1680"/>
                  </a:cubicBezTo>
                  <a:cubicBezTo>
                    <a:pt x="3361" y="753"/>
                    <a:pt x="2609" y="1"/>
                    <a:pt x="16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37"/>
          <p:cNvSpPr txBox="1">
            <a:spLocks noGrp="1"/>
          </p:cNvSpPr>
          <p:nvPr>
            <p:ph type="subTitle" idx="1"/>
          </p:nvPr>
        </p:nvSpPr>
        <p:spPr>
          <a:xfrm>
            <a:off x="4488725" y="3814225"/>
            <a:ext cx="4438500" cy="11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Conduct fairness audits on your detection models to identify and rectify any disparities in classification accuracy across different demographic groups. This ensures that the model's performance is equitable for all users</a:t>
            </a:r>
            <a:endParaRPr sz="1200"/>
          </a:p>
        </p:txBody>
      </p:sp>
      <p:sp>
        <p:nvSpPr>
          <p:cNvPr id="650" name="Google Shape;650;p37"/>
          <p:cNvSpPr txBox="1">
            <a:spLocks noGrp="1"/>
          </p:cNvSpPr>
          <p:nvPr>
            <p:ph type="subTitle" idx="3"/>
          </p:nvPr>
        </p:nvSpPr>
        <p:spPr>
          <a:xfrm>
            <a:off x="4488725" y="3440125"/>
            <a:ext cx="3856800" cy="45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Fairness Audit</a:t>
            </a:r>
            <a:endParaRPr/>
          </a:p>
        </p:txBody>
      </p:sp>
    </p:spTree>
  </p:cSld>
  <p:clrMapOvr>
    <a:masterClrMapping/>
  </p:clrMapOvr>
</p:sld>
</file>

<file path=ppt/theme/theme1.xml><?xml version="1.0" encoding="utf-8"?>
<a:theme xmlns:a="http://schemas.openxmlformats.org/drawingml/2006/main" name="Gossip: Fact vs. Fiction by Slidesgo">
  <a:themeElements>
    <a:clrScheme name="Simple Light">
      <a:dk1>
        <a:srgbClr val="24316A"/>
      </a:dk1>
      <a:lt1>
        <a:srgbClr val="F8DE40"/>
      </a:lt1>
      <a:dk2>
        <a:srgbClr val="63C8B8"/>
      </a:dk2>
      <a:lt2>
        <a:srgbClr val="77A5FA"/>
      </a:lt2>
      <a:accent1>
        <a:srgbClr val="C1D8FD"/>
      </a:accent1>
      <a:accent2>
        <a:srgbClr val="F46669"/>
      </a:accent2>
      <a:accent3>
        <a:srgbClr val="FFFFFF"/>
      </a:accent3>
      <a:accent4>
        <a:srgbClr val="FFFFFF"/>
      </a:accent4>
      <a:accent5>
        <a:srgbClr val="FFFFFF"/>
      </a:accent5>
      <a:accent6>
        <a:srgbClr val="FFFFFF"/>
      </a:accent6>
      <a:hlink>
        <a:srgbClr val="24316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1050</Words>
  <Application>Microsoft Office PowerPoint</Application>
  <PresentationFormat>On-screen Show (16:9)</PresentationFormat>
  <Paragraphs>102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Hepta Slab</vt:lpstr>
      <vt:lpstr>Bebas Neue</vt:lpstr>
      <vt:lpstr>Alexandria Light</vt:lpstr>
      <vt:lpstr>Alexandria</vt:lpstr>
      <vt:lpstr>Gossip: Fact vs. Fiction by Slidesgo</vt:lpstr>
      <vt:lpstr>Detecting Fake News with Machine Learning</vt:lpstr>
      <vt:lpstr>Table of Contents</vt:lpstr>
      <vt:lpstr>Whom This Course is Intended for?</vt:lpstr>
      <vt:lpstr>Tools, IDE, and Datasets</vt:lpstr>
      <vt:lpstr>Introduction to Fake News Detection System</vt:lpstr>
      <vt:lpstr>Feature Engineering for Detecting Fake News</vt:lpstr>
      <vt:lpstr>Factors That Contribute to the Widespread of Fake News &amp; Misinformation </vt:lpstr>
      <vt:lpstr>Building Fake News Detection Systems</vt:lpstr>
      <vt:lpstr>Mitigating Potential Bias in Fake News Detection</vt:lpstr>
      <vt:lpstr>Conclusion &amp; 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Riti Panganti</cp:lastModifiedBy>
  <cp:revision>1</cp:revision>
  <dcterms:modified xsi:type="dcterms:W3CDTF">2025-03-05T16:33:59Z</dcterms:modified>
</cp:coreProperties>
</file>