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4"/>
  </p:notesMasterIdLst>
  <p:sldIdLst>
    <p:sldId id="256" r:id="rId2"/>
    <p:sldId id="262" r:id="rId3"/>
    <p:sldId id="258" r:id="rId4"/>
    <p:sldId id="260" r:id="rId5"/>
    <p:sldId id="261" r:id="rId6"/>
    <p:sldId id="257" r:id="rId7"/>
    <p:sldId id="259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712E-D0E5-49BC-9FD4-09050E068561}" type="datetimeFigureOut">
              <a:rPr lang="en-US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E344C-4289-4621-8C59-98236145539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344C-4289-4621-8C59-98236145539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344C-4289-4621-8C59-98236145539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344C-4289-4621-8C59-98236145539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344C-4289-4621-8C59-98236145539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7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FA7AC5-6045-4418-8E60-F48788734473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SPEECH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Using JavaScript API to create and capture vocal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SpeechRecognitionResult</a:t>
            </a:r>
            <a:r>
              <a:rPr lang="en-US" dirty="0"/>
              <a:t>[List]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 is returned in a speech recognition’s </a:t>
            </a:r>
            <a:r>
              <a:rPr lang="en-US" dirty="0" err="1"/>
              <a:t>onresult</a:t>
            </a:r>
            <a:r>
              <a:rPr lang="en-US" dirty="0"/>
              <a:t> event</a:t>
            </a:r>
          </a:p>
          <a:p>
            <a:r>
              <a:rPr lang="en-US" dirty="0"/>
              <a:t>In this event, there will be a </a:t>
            </a:r>
            <a:r>
              <a:rPr lang="en-US" dirty="0" err="1"/>
              <a:t>SpeechRecognitionResultList</a:t>
            </a:r>
            <a:r>
              <a:rPr lang="en-US" dirty="0"/>
              <a:t> object</a:t>
            </a:r>
          </a:p>
          <a:p>
            <a:r>
              <a:rPr lang="en-US" dirty="0"/>
              <a:t>This will be an array of </a:t>
            </a:r>
            <a:r>
              <a:rPr lang="en-US" dirty="0" err="1"/>
              <a:t>SpeechRecognitionResult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object has an </a:t>
            </a:r>
            <a:r>
              <a:rPr lang="en-US" dirty="0" err="1"/>
              <a:t>isFinal</a:t>
            </a:r>
            <a:r>
              <a:rPr lang="en-US" dirty="0"/>
              <a:t> property, this is only false when </a:t>
            </a:r>
            <a:r>
              <a:rPr lang="en-US" dirty="0" err="1"/>
              <a:t>interimResults</a:t>
            </a:r>
            <a:r>
              <a:rPr lang="en-US" dirty="0"/>
              <a:t> is on and the recognition service is still determining the what was spoken</a:t>
            </a:r>
          </a:p>
          <a:p>
            <a:r>
              <a:rPr lang="en-US" dirty="0"/>
              <a:t>A </a:t>
            </a:r>
            <a:r>
              <a:rPr lang="en-US" dirty="0" err="1"/>
              <a:t>SpeechRecognitionResult</a:t>
            </a:r>
            <a:r>
              <a:rPr lang="en-US" dirty="0"/>
              <a:t> object is an array of </a:t>
            </a:r>
            <a:r>
              <a:rPr lang="en-US" dirty="0" err="1"/>
              <a:t>SpeechRecognitionAlternative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alternative has a transcript property containing the recognized string</a:t>
            </a:r>
          </a:p>
          <a:p>
            <a:pPr lvl="1"/>
            <a:r>
              <a:rPr lang="en-US" dirty="0"/>
              <a:t>Each also has a confidence property containing a number representing how </a:t>
            </a:r>
            <a:r>
              <a:rPr lang="en-US" dirty="0" err="1"/>
              <a:t>accurracy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1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browser 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must create a speech recognition object: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recognition = new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SpeechRecognition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/>
              <a:t>Then set any properties you want on it</a:t>
            </a:r>
          </a:p>
          <a:p>
            <a:r>
              <a:rPr lang="en-US" dirty="0"/>
              <a:t>Next, bind to it’s </a:t>
            </a:r>
            <a:r>
              <a:rPr lang="en-US" dirty="0" err="1"/>
              <a:t>onresult</a:t>
            </a:r>
            <a:r>
              <a:rPr lang="en-US" dirty="0"/>
              <a:t> event: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recognition.onresult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= () =&gt; { // do stuff }</a:t>
            </a:r>
          </a:p>
          <a:p>
            <a:r>
              <a:rPr lang="en-US" dirty="0"/>
              <a:t>Finally, start listening: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recognition.start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02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44" y="2286000"/>
            <a:ext cx="8187049" cy="4022725"/>
          </a:xfrm>
        </p:spPr>
      </p:pic>
    </p:spTree>
    <p:extLst>
      <p:ext uri="{BB962C8B-B14F-4D97-AF65-F5344CB8AC3E}">
        <p14:creationId xmlns:p14="http://schemas.microsoft.com/office/powerpoint/2010/main" val="153291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 Speech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proposed to the W3C in October 2012</a:t>
            </a:r>
          </a:p>
          <a:p>
            <a:r>
              <a:rPr lang="en-US" dirty="0"/>
              <a:t>It is an unofficial standard and not part of the W3C standard</a:t>
            </a:r>
          </a:p>
          <a:p>
            <a:r>
              <a:rPr lang="en-US" dirty="0"/>
              <a:t>It has two parts: speech synthesis and speech recognition</a:t>
            </a:r>
          </a:p>
          <a:p>
            <a:r>
              <a:rPr lang="en-US" dirty="0"/>
              <a:t>Support for speech synthesis is good, recognition not so much</a:t>
            </a:r>
          </a:p>
        </p:txBody>
      </p:sp>
    </p:spTree>
    <p:extLst>
      <p:ext uri="{BB962C8B-B14F-4D97-AF65-F5344CB8AC3E}">
        <p14:creationId xmlns:p14="http://schemas.microsoft.com/office/powerpoint/2010/main" val="413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Synthesis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Making the browser convert strings into audio speech</a:t>
            </a:r>
          </a:p>
        </p:txBody>
      </p:sp>
    </p:spTree>
    <p:extLst>
      <p:ext uri="{BB962C8B-B14F-4D97-AF65-F5344CB8AC3E}">
        <p14:creationId xmlns:p14="http://schemas.microsoft.com/office/powerpoint/2010/main" val="69892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speechSynthesis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674910"/>
              </p:ext>
            </p:extLst>
          </p:nvPr>
        </p:nvGraphicFramePr>
        <p:xfrm>
          <a:off x="1023938" y="2286000"/>
          <a:ext cx="9720264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8">
                  <a:extLst>
                    <a:ext uri="{9D8B030D-6E8A-4147-A177-3AD203B41FA5}">
                      <a16:colId xmlns:a16="http://schemas.microsoft.com/office/drawing/2014/main" val="3400892223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3002070718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24954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 marL="88366" marR="8836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 marL="88366" marR="8836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 marL="88366" marR="88366"/>
                </a:tc>
                <a:extLst>
                  <a:ext uri="{0D108BD9-81ED-4DB2-BD59-A6C34878D82A}">
                    <a16:rowId xmlns:a16="http://schemas.microsoft.com/office/drawing/2014/main" val="256585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paused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pending</a:t>
                      </a: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True if there are more speeches queued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speaking</a:t>
                      </a:r>
                      <a:endParaRPr lang="en-US" dirty="0"/>
                    </a:p>
                    <a:p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All of the above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are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 read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-only Booleans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88366" marR="88366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onvoiceschanged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Run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when available voices are updated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88366" marR="88366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cancel()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getVoices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Returns an array of voices available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pause()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resume()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speak(utterance)</a:t>
                      </a: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Starts speaking, takes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a </a:t>
                      </a:r>
                      <a:r>
                        <a:rPr lang="en-US" sz="1400" baseline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SpeechSynthesisUtterance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object as a parameter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88366" marR="88366"/>
                </a:tc>
                <a:extLst>
                  <a:ext uri="{0D108BD9-81ED-4DB2-BD59-A6C34878D82A}">
                    <a16:rowId xmlns:a16="http://schemas.microsoft.com/office/drawing/2014/main" val="70635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2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SpeechSynthesisUtterance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215476"/>
              </p:ext>
            </p:extLst>
          </p:nvPr>
        </p:nvGraphicFramePr>
        <p:xfrm>
          <a:off x="1023938" y="2286000"/>
          <a:ext cx="9720261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234018356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527510083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43370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4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lang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pitch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rate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text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voice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onboundary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Run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when a word or sentence boundary is reached</a:t>
                      </a:r>
                      <a:endParaRPr lang="en-US" sz="1600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onend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onerror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onmark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Run when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it encounters a SSML mark tag</a:t>
                      </a:r>
                      <a:endParaRPr lang="en-US" sz="1400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onpause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onresume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onstart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8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Constructor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SpeechSynthesisUtterance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Can</a:t>
                      </a:r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 take the text to be spoken as an argument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7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6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Making your browser speak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Before making the browser speak, you need to create an utterance</a:t>
            </a:r>
          </a:p>
          <a:p>
            <a:r>
              <a:rPr lang="en-US" dirty="0">
                <a:solidFill>
                  <a:schemeClr val="tx1"/>
                </a:solidFill>
              </a:rPr>
              <a:t>An utterance is an object representing what the browser should say</a:t>
            </a:r>
          </a:p>
          <a:p>
            <a:r>
              <a:rPr lang="en-US" dirty="0">
                <a:solidFill>
                  <a:schemeClr val="tx1"/>
                </a:solidFill>
              </a:rPr>
              <a:t>Construction of an utterance is simple: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 message = new SpeechSynthesisUtterance("message");</a:t>
            </a:r>
          </a:p>
          <a:p>
            <a:r>
              <a:rPr lang="en-US" dirty="0">
                <a:solidFill>
                  <a:schemeClr val="tx1"/>
                </a:solidFill>
              </a:rPr>
              <a:t>You can then change the properties on the utterance to change how it is spoken</a:t>
            </a:r>
          </a:p>
          <a:p>
            <a:r>
              <a:rPr lang="en-US" dirty="0">
                <a:solidFill>
                  <a:schemeClr val="tx1"/>
                </a:solidFill>
              </a:rPr>
              <a:t>Once you have an utterance, you can make the browser say it: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speechSynthesis.speak(message);</a:t>
            </a:r>
          </a:p>
        </p:txBody>
      </p:sp>
    </p:spTree>
    <p:extLst>
      <p:ext uri="{BB962C8B-B14F-4D97-AF65-F5344CB8AC3E}">
        <p14:creationId xmlns:p14="http://schemas.microsoft.com/office/powerpoint/2010/main" val="282568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66" y="2286000"/>
            <a:ext cx="8992805" cy="4022725"/>
          </a:xfrm>
        </p:spPr>
      </p:pic>
    </p:spTree>
    <p:extLst>
      <p:ext uri="{BB962C8B-B14F-4D97-AF65-F5344CB8AC3E}">
        <p14:creationId xmlns:p14="http://schemas.microsoft.com/office/powerpoint/2010/main" val="13997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the browser accept microphone input and convert it to strings</a:t>
            </a:r>
          </a:p>
        </p:txBody>
      </p:sp>
    </p:spTree>
    <p:extLst>
      <p:ext uri="{BB962C8B-B14F-4D97-AF65-F5344CB8AC3E}">
        <p14:creationId xmlns:p14="http://schemas.microsoft.com/office/powerpoint/2010/main" val="364165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speechRecognition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534434"/>
              </p:ext>
            </p:extLst>
          </p:nvPr>
        </p:nvGraphicFramePr>
        <p:xfrm>
          <a:off x="1023938" y="2286000"/>
          <a:ext cx="9720261" cy="42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43291685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104397784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1616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7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grammars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A list of grammar objects, which limit what words can be recognized by the object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lang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continuous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Affects how results are returned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interimResults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Makes the object return results as they are recognized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maxAlternatives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serviceURI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Allows changing the service that performs the speech recognition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onaudiostart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onaudioend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onend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onerror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onnomatch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onresult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aseline="0" dirty="0">
                          <a:solidFill>
                            <a:schemeClr val="accent1"/>
                          </a:solidFill>
                        </a:rPr>
                        <a:t>This is probably the only event you’ll need, it runs when speech is recognized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onsoundstart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onsoundend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onspeechstart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onspeechend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onstart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abort()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start()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stop()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Constructor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SpeechRecognition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0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693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</TotalTime>
  <Words>475</Words>
  <Application>Microsoft Office PowerPoint</Application>
  <PresentationFormat>Widescreen</PresentationFormat>
  <Paragraphs>113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Consolas</vt:lpstr>
      <vt:lpstr>Tw Cen MT</vt:lpstr>
      <vt:lpstr>Tw Cen MT Condensed</vt:lpstr>
      <vt:lpstr>Wingdings 3</vt:lpstr>
      <vt:lpstr>Integral</vt:lpstr>
      <vt:lpstr>WEB SPEECH API</vt:lpstr>
      <vt:lpstr>What is the Web Speech API?</vt:lpstr>
      <vt:lpstr>Speech Synthesis</vt:lpstr>
      <vt:lpstr>speechSynthesis</vt:lpstr>
      <vt:lpstr>SpeechSynthesisUtterance</vt:lpstr>
      <vt:lpstr>Making your browser speak</vt:lpstr>
      <vt:lpstr>Browser Support</vt:lpstr>
      <vt:lpstr>Speech Recognition</vt:lpstr>
      <vt:lpstr>speechRecognition</vt:lpstr>
      <vt:lpstr>SpeechRecognitionResult[List]</vt:lpstr>
      <vt:lpstr>Making your browser listen</vt:lpstr>
      <vt:lpstr>Browser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Synthesis and Recognition</dc:title>
  <dc:creator/>
  <cp:lastModifiedBy>Dan Brunwasser</cp:lastModifiedBy>
  <cp:revision>64</cp:revision>
  <dcterms:created xsi:type="dcterms:W3CDTF">2012-07-27T01:16:44Z</dcterms:created>
  <dcterms:modified xsi:type="dcterms:W3CDTF">2016-09-22T22:15:27Z</dcterms:modified>
</cp:coreProperties>
</file>