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1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CMAD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/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8098"/>
            <a:ext cx="10678297" cy="5251621"/>
          </a:xfrm>
        </p:spPr>
        <p:txBody>
          <a:bodyPr>
            <a:normAutofit fontScale="2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b="1" dirty="0" smtClean="0"/>
              <a:t>POST</a:t>
            </a:r>
            <a:r>
              <a:rPr lang="en-US" sz="6400" dirty="0" smtClean="0"/>
              <a:t>   </a:t>
            </a:r>
            <a:r>
              <a:rPr lang="en-US" sz="6400" dirty="0" err="1" smtClean="0"/>
              <a:t>contextRoot</a:t>
            </a:r>
            <a:r>
              <a:rPr lang="en-US" sz="6400" dirty="0" smtClean="0"/>
              <a:t>/messages/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 Request Body : { </a:t>
            </a:r>
            <a:r>
              <a:rPr lang="en-US" sz="6400" dirty="0" err="1" smtClean="0"/>
              <a:t>DeviceID</a:t>
            </a:r>
            <a:r>
              <a:rPr lang="en-US" sz="6400" dirty="0" smtClean="0"/>
              <a:t>: “”,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Severity: “”,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</a:t>
            </a:r>
            <a:r>
              <a:rPr lang="en-US" sz="6400" dirty="0" err="1" smtClean="0"/>
              <a:t>MessageBody</a:t>
            </a:r>
            <a:r>
              <a:rPr lang="en-US" sz="6400" dirty="0" smtClean="0"/>
              <a:t>:””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Response Body :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err="1" smtClean="0"/>
              <a:t>MessageId:messageid</a:t>
            </a: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b="1" dirty="0" smtClean="0"/>
              <a:t>GET</a:t>
            </a:r>
            <a:r>
              <a:rPr lang="en-US" sz="6400" dirty="0" smtClean="0"/>
              <a:t> </a:t>
            </a:r>
            <a:r>
              <a:rPr lang="en-US" sz="6400" dirty="0" err="1" smtClean="0"/>
              <a:t>contextRoot</a:t>
            </a:r>
            <a:r>
              <a:rPr lang="en-US" sz="6400" dirty="0" smtClean="0"/>
              <a:t>/messages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Request Body :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filters: { </a:t>
            </a:r>
            <a:r>
              <a:rPr lang="en-US" sz="6400" dirty="0" err="1" smtClean="0"/>
              <a:t>fromTimestamp</a:t>
            </a:r>
            <a:r>
              <a:rPr lang="en-US" sz="6400" dirty="0" smtClean="0"/>
              <a:t>:””,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             </a:t>
            </a:r>
            <a:r>
              <a:rPr lang="en-US" sz="6400" dirty="0" err="1" smtClean="0"/>
              <a:t>totimeStamp</a:t>
            </a:r>
            <a:r>
              <a:rPr lang="en-US" sz="6400" dirty="0" smtClean="0"/>
              <a:t>:””,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             severity:””,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             </a:t>
            </a:r>
            <a:r>
              <a:rPr lang="en-US" sz="6400" dirty="0" err="1" smtClean="0"/>
              <a:t>deviceID</a:t>
            </a:r>
            <a:r>
              <a:rPr lang="en-US" sz="6400" dirty="0" smtClean="0"/>
              <a:t>:””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Response Body :{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&lt;Messages List&gt;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}</a:t>
            </a: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876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MessageController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MessageServiceIf</a:t>
            </a:r>
            <a:r>
              <a:rPr lang="en-US" dirty="0"/>
              <a:t> </a:t>
            </a:r>
            <a:r>
              <a:rPr lang="en-US" dirty="0" err="1"/>
              <a:t>messageService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r>
              <a:rPr lang="en-US" dirty="0" smtClean="0"/>
              <a:t>("/messages")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ResponseEntity</a:t>
            </a:r>
            <a:r>
              <a:rPr lang="en-US" dirty="0" smtClean="0"/>
              <a:t>&lt;</a:t>
            </a:r>
            <a:r>
              <a:rPr lang="en-US" dirty="0" err="1" smtClean="0"/>
              <a:t>messageID</a:t>
            </a:r>
            <a:r>
              <a:rPr lang="en-US" dirty="0" smtClean="0"/>
              <a:t>&gt; add(@</a:t>
            </a:r>
            <a:r>
              <a:rPr lang="en-US" dirty="0" err="1" smtClean="0"/>
              <a:t>RequestBody</a:t>
            </a:r>
            <a:r>
              <a:rPr lang="en-US" dirty="0" smtClean="0"/>
              <a:t> Message message)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("/messages")</a:t>
            </a:r>
          </a:p>
          <a:p>
            <a:pPr marL="0" indent="0">
              <a:buNone/>
            </a:pPr>
            <a:r>
              <a:rPr lang="en-US" dirty="0"/>
              <a:t>public List&lt;Message&gt; </a:t>
            </a:r>
            <a:r>
              <a:rPr lang="en-US" dirty="0" err="1"/>
              <a:t>geMessages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return null;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JS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App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Render()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&lt;div&gt;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&lt;Header 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smtClean="0"/>
              <a:t> </a:t>
            </a:r>
            <a:r>
              <a:rPr lang="en-US" dirty="0" err="1" smtClean="0"/>
              <a:t>MessageStats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&lt; </a:t>
            </a:r>
            <a:r>
              <a:rPr lang="en-US" dirty="0" err="1" smtClean="0"/>
              <a:t>MessageFilter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MessageScroll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&lt;/div&gt;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8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CMADApp</a:t>
            </a:r>
            <a:r>
              <a:rPr lang="en-US" dirty="0" smtClean="0"/>
              <a:t> extends </a:t>
            </a:r>
            <a:r>
              <a:rPr lang="en-US" dirty="0" err="1" smtClean="0"/>
              <a:t>React.Component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constructor(props){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super(props)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this.messages</a:t>
            </a:r>
            <a:r>
              <a:rPr lang="en-US" dirty="0" smtClean="0"/>
              <a:t> = &lt;List of messages&gt;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Class Header </a:t>
            </a:r>
            <a:r>
              <a:rPr lang="en-US" dirty="0" smtClean="0"/>
              <a:t>extends </a:t>
            </a:r>
            <a:r>
              <a:rPr lang="en-US" dirty="0" err="1" smtClean="0"/>
              <a:t>React.Component</a:t>
            </a:r>
            <a:r>
              <a:rPr lang="en-US" dirty="0" smtClean="0"/>
              <a:t>{  #“static header”}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Class </a:t>
            </a:r>
            <a:r>
              <a:rPr lang="en-US" dirty="0" err="1" smtClean="0"/>
              <a:t>MessageStats</a:t>
            </a:r>
            <a:r>
              <a:rPr lang="en-US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React.Component</a:t>
            </a:r>
            <a:r>
              <a:rPr lang="en-US" dirty="0" smtClean="0"/>
              <a:t>{#“Display based on Stats”}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Class </a:t>
            </a:r>
            <a:r>
              <a:rPr lang="en-US" dirty="0" err="1" smtClean="0"/>
              <a:t>MessageFilter</a:t>
            </a:r>
            <a:r>
              <a:rPr lang="en-US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React.Component</a:t>
            </a:r>
            <a:r>
              <a:rPr lang="en-US" dirty="0" smtClean="0"/>
              <a:t>{ #“Display based on filters”}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Class </a:t>
            </a:r>
            <a:r>
              <a:rPr lang="en-US" dirty="0" err="1" smtClean="0"/>
              <a:t>MessageScroll</a:t>
            </a:r>
            <a:r>
              <a:rPr lang="en-US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React.Component</a:t>
            </a:r>
            <a:r>
              <a:rPr lang="en-US" dirty="0" smtClean="0"/>
              <a:t> </a:t>
            </a:r>
            <a:r>
              <a:rPr lang="en-US" dirty="0" smtClean="0"/>
              <a:t>{ #“Scrolling live display”}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The messages will be state which will be passed as props into the </a:t>
            </a:r>
            <a:r>
              <a:rPr lang="en-US" dirty="0" err="1" smtClean="0"/>
              <a:t>MessageStats</a:t>
            </a:r>
            <a:r>
              <a:rPr lang="en-US" dirty="0" smtClean="0"/>
              <a:t> and </a:t>
            </a:r>
            <a:r>
              <a:rPr lang="en-US" dirty="0" err="1" smtClean="0"/>
              <a:t>MessageScroll</a:t>
            </a:r>
            <a:r>
              <a:rPr lang="en-US" dirty="0" smtClean="0"/>
              <a:t>. We need to periodically poll the server for message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2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We are designing a messaging server.</a:t>
            </a:r>
            <a:r>
              <a:rPr lang="en-US" sz="5100" dirty="0"/>
              <a:t> </a:t>
            </a:r>
            <a:r>
              <a:rPr lang="en-US" sz="5100" dirty="0" smtClean="0"/>
              <a:t>The primary functionality of this server application is to enable user  to set/send  messages from devices/end users and get/retrieve the messages from the DB on the UI.  </a:t>
            </a:r>
          </a:p>
          <a:p>
            <a:pPr marL="0" indent="0">
              <a:buNone/>
            </a:pPr>
            <a:r>
              <a:rPr lang="en-US" sz="5100" dirty="0" smtClean="0"/>
              <a:t>The core technologies used are:</a:t>
            </a:r>
          </a:p>
          <a:p>
            <a:pPr marL="0" indent="0">
              <a:buNone/>
            </a:pPr>
            <a:r>
              <a:rPr lang="en-US" sz="5100" dirty="0" smtClean="0"/>
              <a:t>MSSQL( Database)/ Spring-Hibernate( JPA </a:t>
            </a:r>
            <a:r>
              <a:rPr lang="en-US" sz="5100" dirty="0" err="1" smtClean="0"/>
              <a:t>implentation</a:t>
            </a:r>
            <a:r>
              <a:rPr lang="en-US" sz="5100" dirty="0" smtClean="0"/>
              <a:t>) for service-data layer/ Rest controller/  </a:t>
            </a:r>
            <a:r>
              <a:rPr lang="en-US" sz="5100" dirty="0" err="1" smtClean="0"/>
              <a:t>ReactJS</a:t>
            </a:r>
            <a:r>
              <a:rPr lang="en-US" sz="5100" dirty="0" smtClean="0"/>
              <a:t> for UI components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4200" dirty="0" smtClean="0"/>
              <a:t> DB Tier ( MSSQL ) </a:t>
            </a:r>
            <a:r>
              <a:rPr lang="mr-IN" sz="4200" dirty="0" smtClean="0"/>
              <a:t>–</a:t>
            </a:r>
            <a:r>
              <a:rPr lang="en-US" sz="4200" dirty="0" smtClean="0"/>
              <a:t> which will save the data entities we operate on.</a:t>
            </a:r>
          </a:p>
          <a:p>
            <a:r>
              <a:rPr lang="en-US" sz="4200" dirty="0" smtClean="0"/>
              <a:t>Service Tier </a:t>
            </a:r>
            <a:r>
              <a:rPr lang="mr-IN" sz="4200" dirty="0" smtClean="0"/>
              <a:t>–</a:t>
            </a:r>
            <a:r>
              <a:rPr lang="en-US" sz="4200" dirty="0" smtClean="0"/>
              <a:t>  Spring boot based java interface which will  implement     the get/set rest APIs</a:t>
            </a:r>
            <a:r>
              <a:rPr lang="en-US" sz="4200" smtClean="0"/>
              <a:t>. </a:t>
            </a:r>
          </a:p>
          <a:p>
            <a:r>
              <a:rPr lang="en-US" sz="4200" smtClean="0"/>
              <a:t>Rest </a:t>
            </a:r>
            <a:r>
              <a:rPr lang="en-US" sz="4200" dirty="0" smtClean="0"/>
              <a:t>Controller Tier </a:t>
            </a:r>
            <a:r>
              <a:rPr lang="mr-IN" sz="4200" dirty="0" smtClean="0"/>
              <a:t>–</a:t>
            </a:r>
            <a:r>
              <a:rPr lang="en-US" sz="4200" dirty="0" smtClean="0"/>
              <a:t> the UI facing tier which maps the incoming resource requests to a service tier </a:t>
            </a:r>
            <a:r>
              <a:rPr lang="en-US" sz="4200" dirty="0" err="1" smtClean="0"/>
              <a:t>Apis</a:t>
            </a:r>
            <a:r>
              <a:rPr lang="en-US" sz="4200" dirty="0" smtClean="0"/>
              <a:t>. This will be spring boot based rest controller.</a:t>
            </a:r>
          </a:p>
          <a:p>
            <a:r>
              <a:rPr lang="en-US" sz="4200" dirty="0" smtClean="0"/>
              <a:t>UI </a:t>
            </a:r>
            <a:r>
              <a:rPr lang="mr-IN" sz="4200" dirty="0" smtClean="0"/>
              <a:t>–</a:t>
            </a:r>
            <a:r>
              <a:rPr lang="en-US" sz="4200" dirty="0" smtClean="0"/>
              <a:t> Will be a react based UI which enables various representations of the DB messages in real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09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828800"/>
            <a:ext cx="11924270" cy="4794421"/>
          </a:xfrm>
        </p:spPr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3172" y="2689174"/>
            <a:ext cx="1469205" cy="2096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- fetch data via the rest API to render on screen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5100" y="2714393"/>
            <a:ext cx="1551397" cy="20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Controller Maps incoming  URIs to the </a:t>
            </a:r>
            <a:r>
              <a:rPr lang="en-US" dirty="0" err="1" smtClean="0"/>
              <a:t>serviceIFs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53258" y="2714393"/>
            <a:ext cx="1957801" cy="2080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ServiceIF</a:t>
            </a:r>
            <a:r>
              <a:rPr lang="en-US" dirty="0" smtClean="0"/>
              <a:t> for server implements get/set  from and to database.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263022" y="2689174"/>
            <a:ext cx="1655806" cy="2105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Layer [ MSSQL ] saves the incoming messages.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637797" y="5500764"/>
            <a:ext cx="17187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131073" y="2724159"/>
            <a:ext cx="1717261" cy="2062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transaction layer uses  JFA (hibernate ) for </a:t>
            </a:r>
            <a:r>
              <a:rPr lang="en-US" dirty="0" err="1" smtClean="0"/>
              <a:t>sql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4" name="Up Arrow 43"/>
          <p:cNvSpPr/>
          <p:nvPr/>
        </p:nvSpPr>
        <p:spPr>
          <a:xfrm>
            <a:off x="3373395" y="4794422"/>
            <a:ext cx="207403" cy="706342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356497" y="3398108"/>
            <a:ext cx="996761" cy="1853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7311059" y="3484605"/>
            <a:ext cx="820014" cy="1977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9848334" y="3484605"/>
            <a:ext cx="414688" cy="1977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742377" y="3311611"/>
            <a:ext cx="1062723" cy="17299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Arrow 49"/>
          <p:cNvSpPr/>
          <p:nvPr/>
        </p:nvSpPr>
        <p:spPr>
          <a:xfrm>
            <a:off x="1742377" y="3991232"/>
            <a:ext cx="1062723" cy="17299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>
            <a:off x="4356497" y="3991232"/>
            <a:ext cx="996761" cy="19971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>
            <a:off x="7306378" y="4053015"/>
            <a:ext cx="820014" cy="17299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/>
          <p:cNvSpPr/>
          <p:nvPr/>
        </p:nvSpPr>
        <p:spPr>
          <a:xfrm>
            <a:off x="9820019" y="4135634"/>
            <a:ext cx="414688" cy="18075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 1 Flow( map arrow color to font color)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951"/>
            <a:ext cx="10515600" cy="4856206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Any device can send a  message to the DB in the following 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 MSG format: Device ID: Severity: Actual Message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React JS UI sends a request for messages.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Controller maps this rest request to a service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 which serves this request.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service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 code executes and queries the database for the messages and returns a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service layer returns the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r>
              <a:rPr lang="en-US" dirty="0" smtClean="0">
                <a:solidFill>
                  <a:srgbClr val="FF0000"/>
                </a:solidFill>
              </a:rPr>
              <a:t> to the controller which passes the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r>
              <a:rPr lang="en-US" dirty="0" smtClean="0">
                <a:solidFill>
                  <a:srgbClr val="FF0000"/>
                </a:solidFill>
              </a:rPr>
              <a:t> in response back to the UI as 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72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/>
              <a:t>Server will do basic validation of the message and will accept message into the database or </a:t>
            </a:r>
            <a:r>
              <a:rPr lang="en-US" dirty="0" smtClean="0"/>
              <a:t>throw exceptions.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Server will return a list of message(s) on a query for retrieval.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Server accept messages of the format       </a:t>
            </a:r>
            <a:r>
              <a:rPr lang="en-US" dirty="0" err="1" smtClean="0"/>
              <a:t>deviceID</a:t>
            </a:r>
            <a:r>
              <a:rPr lang="en-US" dirty="0" smtClean="0"/>
              <a:t>: </a:t>
            </a:r>
            <a:r>
              <a:rPr lang="en-US" dirty="0" err="1" smtClean="0"/>
              <a:t>Severity:Message</a:t>
            </a:r>
            <a:r>
              <a:rPr lang="en-US" dirty="0" smtClean="0"/>
              <a:t>                                                                      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The server will have the following classes to support the server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7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773"/>
            <a:ext cx="10515600" cy="917790"/>
          </a:xfrm>
        </p:spPr>
        <p:txBody>
          <a:bodyPr/>
          <a:lstStyle/>
          <a:p>
            <a:r>
              <a:rPr lang="en-US" dirty="0" smtClean="0"/>
              <a:t>Domain/Entity  class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@</a:t>
            </a:r>
            <a:r>
              <a:rPr lang="en-US" dirty="0"/>
              <a:t>Entity()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smtClean="0"/>
              <a:t>Message{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@Id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messageId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String </a:t>
            </a:r>
            <a:r>
              <a:rPr lang="en-US" dirty="0" err="1" smtClean="0"/>
              <a:t>deviceID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</a:t>
            </a:r>
            <a:r>
              <a:rPr lang="en-US" dirty="0" smtClean="0"/>
              <a:t> </a:t>
            </a:r>
            <a:r>
              <a:rPr lang="en-US" dirty="0" err="1" smtClean="0"/>
              <a:t>Sev_Enum</a:t>
            </a:r>
            <a:r>
              <a:rPr lang="en-US" dirty="0" smtClean="0"/>
              <a:t> Severity;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</a:t>
            </a:r>
            <a:r>
              <a:rPr lang="en-US" dirty="0" smtClean="0"/>
              <a:t> date </a:t>
            </a:r>
            <a:r>
              <a:rPr lang="en-US" dirty="0" err="1" smtClean="0"/>
              <a:t>lastUpdatedDate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</a:t>
            </a:r>
            <a:r>
              <a:rPr lang="en-US" dirty="0" smtClean="0"/>
              <a:t> string message;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Sev_Enum</a:t>
            </a:r>
            <a:r>
              <a:rPr lang="en-US" dirty="0" smtClean="0"/>
              <a:t> = [ DIAG, WARN, CRITICAL, SEVERE]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Domain/Entity Class2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3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@Entity(name = "device")</a:t>
            </a:r>
          </a:p>
          <a:p>
            <a:pPr marL="0" indent="0">
              <a:buNone/>
            </a:pPr>
            <a:r>
              <a:rPr lang="en-US" dirty="0"/>
              <a:t>public class Device {</a:t>
            </a:r>
          </a:p>
          <a:p>
            <a:pPr marL="0" indent="0">
              <a:buNone/>
            </a:pPr>
            <a:r>
              <a:rPr lang="en-US" dirty="0"/>
              <a:t>@Id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Integer </a:t>
            </a:r>
            <a:r>
              <a:rPr lang="en-US" dirty="0" err="1"/>
              <a:t>deviceId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String </a:t>
            </a:r>
            <a:r>
              <a:rPr lang="en-US" dirty="0" err="1"/>
              <a:t>deviceName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(</a:t>
            </a:r>
            <a:r>
              <a:rPr lang="en-US" dirty="0" err="1"/>
              <a:t>mappedBy</a:t>
            </a:r>
            <a:r>
              <a:rPr lang="en-US" dirty="0"/>
              <a:t>="device")</a:t>
            </a:r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List&lt;Message&gt; messages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Interfaces / JPA repository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MessageServiceIf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List&lt;Message&gt; </a:t>
            </a:r>
            <a:r>
              <a:rPr lang="en-US" dirty="0" err="1"/>
              <a:t>getMessages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setMessages</a:t>
            </a:r>
            <a:r>
              <a:rPr lang="en-US" dirty="0" smtClean="0"/>
              <a:t>(Message </a:t>
            </a:r>
            <a:r>
              <a:rPr lang="en-US" dirty="0"/>
              <a:t>message</a:t>
            </a:r>
            <a:r>
              <a:rPr lang="en-US" dirty="0" smtClean="0"/>
              <a:t>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@Repository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MessageRepository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&lt;Message, Integer&gt;{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@Repository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DeviceRepository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&lt;Device, Integer&gt;{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9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("serial")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 smtClean="0"/>
              <a:t>InvalidMessageException</a:t>
            </a:r>
            <a:r>
              <a:rPr lang="en-US" dirty="0" smtClean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RuntimeException</a:t>
            </a:r>
            <a:r>
              <a:rPr lang="en-US" dirty="0"/>
              <a:t> </a:t>
            </a:r>
            <a:r>
              <a:rPr lang="en-US" dirty="0" smtClean="0"/>
              <a:t>{}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SuppressWarnings</a:t>
            </a:r>
            <a:r>
              <a:rPr lang="en-US" dirty="0" smtClean="0"/>
              <a:t>("serial")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InternalError</a:t>
            </a:r>
            <a:r>
              <a:rPr lang="en-US" dirty="0" err="1" smtClean="0"/>
              <a:t>Exception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r>
              <a:rPr lang="en-US" dirty="0" smtClean="0"/>
              <a:t> 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SuppressWarnings</a:t>
            </a:r>
            <a:r>
              <a:rPr lang="en-US" dirty="0" smtClean="0"/>
              <a:t>("serial")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DeviceNotFoundException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r>
              <a:rPr lang="en-US" dirty="0" smtClean="0"/>
              <a:t> {}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712</Words>
  <Application>Microsoft Macintosh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Arial</vt:lpstr>
      <vt:lpstr>Office Theme</vt:lpstr>
      <vt:lpstr>CMAD Application Design</vt:lpstr>
      <vt:lpstr>Architecture</vt:lpstr>
      <vt:lpstr>Basic Architecture Diagram</vt:lpstr>
      <vt:lpstr>Diagram 1 Flow( map arrow color to font color)</vt:lpstr>
      <vt:lpstr>Server Design</vt:lpstr>
      <vt:lpstr>Domain/Entity  class 1</vt:lpstr>
      <vt:lpstr>Domain/Entity Class2</vt:lpstr>
      <vt:lpstr>Server Interfaces / JPA repository class</vt:lpstr>
      <vt:lpstr>Exception classes</vt:lpstr>
      <vt:lpstr>Rest APIs</vt:lpstr>
      <vt:lpstr>Rest Controller Class </vt:lpstr>
      <vt:lpstr>React JS Components</vt:lpstr>
      <vt:lpstr>React Component Classes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CMAD Application Design</dc:title>
  <dc:creator>Vidhya Ganapathy (viganapa)</dc:creator>
  <cp:lastModifiedBy>Vidhya Ganapathy</cp:lastModifiedBy>
  <cp:revision>37</cp:revision>
  <dcterms:created xsi:type="dcterms:W3CDTF">2019-06-03T11:35:56Z</dcterms:created>
  <dcterms:modified xsi:type="dcterms:W3CDTF">2019-06-06T07:51:06Z</dcterms:modified>
</cp:coreProperties>
</file>