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algn="r">
                <a:spcBef>
                  <a:spcPts val="0"/>
                </a:spcBef>
                <a:buNone/>
              </a:p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pokeapi.co/api/v1/pokemon/4/" TargetMode="External"/><Relationship Id="rId3" Type="http://schemas.openxmlformats.org/officeDocument/2006/relationships/hyperlink" Target="http://www.pokemon.com/br/pokedex/pikachu" TargetMode="External"/><Relationship Id="rId7" Type="http://schemas.openxmlformats.org/officeDocument/2006/relationships/hyperlink" Target="http://www.pokemon.com/br/pokedex/charmand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okeapi.co/api/v1/pokemon/1/" TargetMode="External"/><Relationship Id="rId5" Type="http://schemas.openxmlformats.org/officeDocument/2006/relationships/hyperlink" Target="http://www.pokemon.com/br/pokedex/bulbasaur" TargetMode="External"/><Relationship Id="rId10" Type="http://schemas.openxmlformats.org/officeDocument/2006/relationships/hyperlink" Target="http://pokeapi.co/api/v1/pokemon/7/" TargetMode="External"/><Relationship Id="rId4" Type="http://schemas.openxmlformats.org/officeDocument/2006/relationships/hyperlink" Target="http://pokeapi.co/api/v1/pokemon/25/" TargetMode="External"/><Relationship Id="rId9" Type="http://schemas.openxmlformats.org/officeDocument/2006/relationships/hyperlink" Target="http://www.pokemon.com/br/pokedex/squirtl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core/cursor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s.mongodb.org/manual/tutorial/iterate-a-cursor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school-io/be-mean-instagram/wiki/Exerc%C3%ADcio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10" y="398125"/>
            <a:ext cx="5229776" cy="43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show dbs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 comando </a:t>
            </a:r>
            <a:r>
              <a:rPr lang="en" sz="2400" b="1">
                <a:solidFill>
                  <a:schemeClr val="dk1"/>
                </a:solidFill>
              </a:rPr>
              <a:t>show dbs </a:t>
            </a:r>
            <a:r>
              <a:rPr lang="en" sz="2400">
                <a:solidFill>
                  <a:schemeClr val="dk1"/>
                </a:solidFill>
              </a:rPr>
              <a:t>lista as databases criadas, porém perceba como está a sua listagem após o comando, provavelmente parecida com isso: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local                         0.078GB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81100"/>
            <a:ext cx="571500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62" y="604237"/>
            <a:ext cx="8085674" cy="39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Isso acontece porque o MongoDb só irá criar sua database quando você tiver inserido algo nela, para inserirmos algo faremos da seguinte maneira: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db.teste.insert({nome: "Suissa", idade: 30})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Inserted 1 record(s) in 1854ms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"nInserted":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Agora quando você listar suas databases verá a que acabamos de criar.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show dbs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be-mean-instagram             0.078GB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local                         0.078GB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show collections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Esse comando é o responsável por listar as coleções da sua database especificada com use.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show collections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system.indexes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teste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Caso deseje criar uma coleção vazia você deverá usar o comando: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db.createCollection()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https://docs.mongodb.org/v3.0/reference/method/db.createCollection/#db.createCollection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Então como você pode ter notado o MongoDb criou uma coleção no momento em que foi inserido um JSON nela.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Você deve ter notado que teve uma demora significante na primeira inserção, isso acontece porque o MongoDb está pré-alocando espaço no seu HD.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Para ver como agora qualquer inserção será veloz, insira mais o seguinte objeto: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json = {escola: 'Webschool', active: true}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db.teste.insert(json)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Inserted 1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"nInserted":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MongoDb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horas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Antes demorou 1854ms e agora 1ms.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Bom né? :p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db.insert()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Create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Vamos iniciar nossa coleção de Pokemons inserindo o Pikachu como primeiro.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pokemon = {'name':'Pikachu','description':'Rato elétrico bem fofinho','type': 'electric', attack: 55, height: 0.4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db.pokemons.insert(pokemon)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Inserted 1 record(s) in 3ms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"nInserted":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Para você conferir seu pokemon na sua coleção basta usar o comando find():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db.pokemons.find()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"_id": ObjectId("5642105678a516628da8d8d5"),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"name": "Pikachu",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"description": "Rato elétrico bem fofinho",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"type": "electric",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"attack": 55,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"height": 0.4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Fetched 1 record(s) in 3ms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Agora insira mais esses 3 pokemons: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{'name':'Bulbassauro','description':'Chicote de trepadeira','type': 'grama', 'attack': 49, height: 0.4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{'name':'Charmander','description':'Esse é o cão chupando manga de fofinho','type': 'fogo', 'attack': 52, height: 0.6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{'name':'Squirtle','description':Ejeta água que passarinho não bebe','type': 'água', 'attack': 48, height: 0.5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/>
              <a:t>Dados dos Pokemons: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3"/>
              </a:rPr>
              <a:t>http://www.pokemon.com/br/pokedex/pikachu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4"/>
              </a:rPr>
              <a:t>http://pokeapi.co/api/v1/pokemon/25/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5"/>
              </a:rPr>
              <a:t>http://www.pokemon.com/br/pokedex/bulbasaur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 u="sng">
                <a:hlinkClick r:id="rId6"/>
              </a:rPr>
              <a:t>http://pokeapi.co/api/v1/pokemon/1/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7"/>
              </a:rPr>
              <a:t>http://www.pokemon.com/br/pokedex/charmander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lang="en" sz="1800" u="sng">
                <a:hlinkClick r:id="rId8"/>
              </a:rPr>
              <a:t>http://pokeapi.co/api/v1/pokemon/4/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9"/>
              </a:rPr>
              <a:t>http://www.pokemon.com/br/pokedex/squirtle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10"/>
              </a:rPr>
              <a:t>http://pokeapi.co/api/v1/pokemon/7/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Depois de inserido todos os pokemons agora basta listá-los: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db.pokemons.find()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373" y="0"/>
            <a:ext cx="38872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Bonito meu find() né?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/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VIVA O MONGO-HACKER!!!!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db.save()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Insere e Salva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INICIO AULA 02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pokemon = {'name':'Caterpie','description':'Larva lutadora','type': 'inseto', attack: 30, height: 0.3 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db.pokemons.save(pokemon)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Inserted 1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"nInserted":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var query = {name: 'Caterpie'}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suissacorp(mongod-2.4.8) be-mean&gt; var p = db.pokemons.find(query)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suissacorp(mongod-3.0.6) be-mean-instagram&gt; p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"_id": ObjectId("56422705613f89ac53a7b5d4"),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"name": "Caterpie",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"description": "Larva lutadora",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"type": "inseto",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"attack": 30,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 "height": 0.3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Fetched 1 record(s) in 1ms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suissacorp(mongod-3.0.6) be-mean-instagram&gt; p.name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suissacorp(mongod-3.0.6) be-mean-instagram&gt;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Não conseguimos acessar diretamente nosso objeto pois ele é retornado na forma de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 sz="3000">
                <a:solidFill>
                  <a:schemeClr val="dk1"/>
                </a:solidFill>
              </a:rPr>
              <a:t>, que possui métodos especiais para acessar seus valores,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como visto aqui</a:t>
            </a:r>
            <a:r>
              <a:rPr lang="en" sz="3000">
                <a:solidFill>
                  <a:schemeClr val="dk1"/>
                </a:solidFill>
              </a:rPr>
              <a:t>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lvl="0" indent="25781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Então precisamos utilizar o </a:t>
            </a:r>
            <a:r>
              <a:rPr lang="en" sz="3000" b="1">
                <a:solidFill>
                  <a:schemeClr val="dk1"/>
                </a:solidFill>
              </a:rPr>
              <a:t>findOne</a:t>
            </a:r>
            <a:r>
              <a:rPr lang="en" sz="3000">
                <a:solidFill>
                  <a:schemeClr val="dk1"/>
                </a:solidFill>
              </a:rPr>
              <a:t> pois ele retorna um objeto comum.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p = db.pokemons.findOne(query)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p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"_id": ObjectId("56422705613f89ac53a7b5d4"),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"name": "Caterpie",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"description": "Larva lutadora",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"type": "inseto",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"attack": 30,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"height": 0.3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p.name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Caterpie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p.defense = 35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35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p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"_id": ObjectId("56422705613f89ac53a7b5d4"),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"name": "Caterpie",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"description": "Larva lutadora",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"type": "inseto",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"attack": 30,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"height": 0.3,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"defense": 35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db.pokemons.save(p)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Updated 1 existing record(s) in 2ms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WriteResult({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"nMatched": 1,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"nUpserted": 0,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 "nModified": 1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})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Cursor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var cur = db.pokemons.find();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while( cur.hasNext() ) { print(tojson(cur.next()))};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Exercício RESOLVIDO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1. Crie uma database chamada be-mean-pokemons;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2. Liste quais databases você possui nesse servidor;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3. Liste quais coleções você possui nessa database;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4. Insira pelo menos 5 pokemons </a:t>
            </a:r>
            <a:r>
              <a:rPr lang="en" sz="2400" b="1">
                <a:solidFill>
                  <a:schemeClr val="dk1"/>
                </a:solidFill>
              </a:rPr>
              <a:t>A SUA ESCOLHA</a:t>
            </a:r>
            <a:r>
              <a:rPr lang="en" sz="2400">
                <a:solidFill>
                  <a:schemeClr val="dk1"/>
                </a:solidFill>
              </a:rPr>
              <a:t> utilizando o mesmo padrão de campos utilizado: name, description, attack, defense e height;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5. Liste os pokemons existentes na sua coleção;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6. Busque o pokemons a sua escolha, pelo nome, e armazene-o em uma variável chamada `poke`;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7. Modifique sua `description` e salvê-o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Como enviar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u="sng">
                <a:hlinkClick r:id="rId3"/>
              </a:rPr>
              <a:t>Veja na nossa Wiki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FIM AULA 02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db.find()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Retrieve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db.update()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Update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ctrTitle"/>
          </p:nvPr>
        </p:nvSpPr>
        <p:spPr>
          <a:xfrm>
            <a:off x="271758" y="15454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db.remove()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Delete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use nome_database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Caso você queira escolher uma database na hora de levantar o mongod, basta executá-lo assim: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mongo nome_database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Então agora é sua hora de mudar seu banco de dados, vamos todos usar a mesma base: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use be-mean-instagram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Perceba que logo abaixo você receberá uma mensagem assim: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switched to db be-mean-instagram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Isso significa que agora nossa variável `db` está aprontando para nosso database, para você verificar basta digitar `db` e apertar o ENTER: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suissacorp(mongod-3.0.6) be-mean-instagram&gt; db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be-mean-instagram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1032</Words>
  <Application>Microsoft Office PowerPoint</Application>
  <PresentationFormat>Apresentação na tela (16:9)</PresentationFormat>
  <Paragraphs>198</Paragraphs>
  <Slides>46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9" baseType="lpstr">
      <vt:lpstr>Arial</vt:lpstr>
      <vt:lpstr>Courier New</vt:lpstr>
      <vt:lpstr>simple-light-2</vt:lpstr>
      <vt:lpstr>Slide 1</vt:lpstr>
      <vt:lpstr>MongoDb</vt:lpstr>
      <vt:lpstr>INICIO AULA 02</vt:lpstr>
      <vt:lpstr>Exercício RESOLVIDO</vt:lpstr>
      <vt:lpstr>use nome_database</vt:lpstr>
      <vt:lpstr>Slide 6</vt:lpstr>
      <vt:lpstr>Slide 7</vt:lpstr>
      <vt:lpstr>Slide 8</vt:lpstr>
      <vt:lpstr>Slide 9</vt:lpstr>
      <vt:lpstr>show dbs</vt:lpstr>
      <vt:lpstr>Slide 11</vt:lpstr>
      <vt:lpstr>Slide 12</vt:lpstr>
      <vt:lpstr>Slide 13</vt:lpstr>
      <vt:lpstr>Slide 14</vt:lpstr>
      <vt:lpstr>show collections</vt:lpstr>
      <vt:lpstr>Slide 16</vt:lpstr>
      <vt:lpstr>Slide 17</vt:lpstr>
      <vt:lpstr>Slide 18</vt:lpstr>
      <vt:lpstr>Slide 19</vt:lpstr>
      <vt:lpstr>Slide 20</vt:lpstr>
      <vt:lpstr>db.insert() Create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db.save() Insere e Salva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Cursor</vt:lpstr>
      <vt:lpstr>Slide 38</vt:lpstr>
      <vt:lpstr>Exercício</vt:lpstr>
      <vt:lpstr>Slide 40</vt:lpstr>
      <vt:lpstr>Como enviar</vt:lpstr>
      <vt:lpstr>Slide 42</vt:lpstr>
      <vt:lpstr>FIM AULA 02</vt:lpstr>
      <vt:lpstr>db.find() Retrieve</vt:lpstr>
      <vt:lpstr>db.update() Update</vt:lpstr>
      <vt:lpstr>db.remove() Delete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 Vagner</dc:creator>
  <cp:lastModifiedBy>Paulo Vagner</cp:lastModifiedBy>
  <cp:revision>1</cp:revision>
  <dcterms:modified xsi:type="dcterms:W3CDTF">2015-11-10T21:38:30Z</dcterms:modified>
</cp:coreProperties>
</file>