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v3.0/reference/operator/query/regex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ally_unique_identifi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10" y="398125"/>
            <a:ext cx="5229776" cy="43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db.colecao.find({clausulas}, {campos})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Query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Para facilitar nossa vida iremos criar um JSON para nossa *query*, para isso iremos criar um JSON da seguinte forma: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{name: 'Pikachu'}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indent="63500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suissacorp(mongod-3.0.6) be-mean-instagram&gt; var query = {name: 'Pikachu'}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suissacorp(mongod-3.0.6) be-mean-instagram&gt; 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"_id": ObjectId("564220f0613f89ac53a7b5d0"),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"name": "Pikachu",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"description": "Rato elétrico bem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"type": "electric",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"attack": 100,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"height": 0.4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Fetched 1 record(s) in 1ms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Fields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Se o nosso JSON de `query` é o </a:t>
            </a:r>
            <a:r>
              <a:rPr lang="en" sz="2400" b="1">
                <a:solidFill>
                  <a:schemeClr val="dk1"/>
                </a:solidFill>
              </a:rPr>
              <a:t>WHERE</a:t>
            </a:r>
            <a:r>
              <a:rPr lang="en" sz="2400">
                <a:solidFill>
                  <a:schemeClr val="dk1"/>
                </a:solidFill>
              </a:rPr>
              <a:t> do relacional, logo o JSON `fields` será o nosso </a:t>
            </a:r>
            <a:r>
              <a:rPr lang="en" sz="2400" b="1">
                <a:solidFill>
                  <a:schemeClr val="dk1"/>
                </a:solidFill>
              </a:rPr>
              <a:t>SELECT</a:t>
            </a:r>
            <a:r>
              <a:rPr lang="en" sz="2400">
                <a:solidFill>
                  <a:schemeClr val="dk1"/>
                </a:solidFill>
              </a:rPr>
              <a:t> onde o mesmo irá selecionar quais campos desejados na busca da </a:t>
            </a:r>
            <a:r>
              <a:rPr lang="en" sz="2400" b="1">
                <a:solidFill>
                  <a:schemeClr val="dk1"/>
                </a:solidFill>
              </a:rPr>
              <a:t>query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  <a:p>
            <a:pPr lvl="0" indent="6350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Para isso especificamos os campos desejados com </a:t>
            </a:r>
            <a:r>
              <a:rPr lang="en" sz="2400" b="1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 que significa </a:t>
            </a:r>
            <a:r>
              <a:rPr lang="en" sz="2400" b="1">
                <a:solidFill>
                  <a:schemeClr val="dk1"/>
                </a:solidFill>
              </a:rPr>
              <a:t>TRUE</a:t>
            </a:r>
            <a:r>
              <a:rPr lang="en" sz="2400">
                <a:solidFill>
                  <a:schemeClr val="dk1"/>
                </a:solidFill>
              </a:rPr>
              <a:t> ou os campos indesejados com </a:t>
            </a:r>
            <a:r>
              <a:rPr lang="en" sz="2400" b="1">
                <a:solidFill>
                  <a:schemeClr val="dk1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 que significa </a:t>
            </a:r>
            <a:r>
              <a:rPr lang="en" sz="2400" b="1">
                <a:solidFill>
                  <a:schemeClr val="dk1"/>
                </a:solidFill>
              </a:rPr>
              <a:t>FALSE.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var query = {name: 'Pikachu'}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var fields = {name: 1, description: 1}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db.pokemons.find(query, fields)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"_id": ObjectId("564220f0613f89ac53a7b5d0"),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"name": "Pikachu",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"description": "Rato elétrico bem fofinho"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Fetched 1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 essa porra de _id?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ctrTitle"/>
          </p:nvPr>
        </p:nvSpPr>
        <p:spPr>
          <a:xfrm>
            <a:off x="424033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Sério que você não sabe como eliminá-lo?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MongoDb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horas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Shape 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80962"/>
            <a:ext cx="85725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Então vamos utilizar a mesma </a:t>
            </a:r>
            <a:r>
              <a:rPr lang="en" sz="2400" b="1">
                <a:solidFill>
                  <a:schemeClr val="dk1"/>
                </a:solidFill>
              </a:rPr>
              <a:t>query </a:t>
            </a:r>
            <a:r>
              <a:rPr lang="en" sz="2400">
                <a:solidFill>
                  <a:schemeClr val="dk1"/>
                </a:solidFill>
              </a:rPr>
              <a:t>de antes e </a:t>
            </a:r>
            <a:r>
              <a:rPr lang="en" sz="2400" b="1">
                <a:solidFill>
                  <a:schemeClr val="dk1"/>
                </a:solidFill>
              </a:rPr>
              <a:t>APENAS NEGAR O CAMPO _ID com o valor 0!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var query = {name: 'Pikachu'}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var fields = {name: 1, description: 1, _id: 0}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db.pokemons.find(query, fields)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"name": "Pikachu",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"description": "Rato elétrico bem fofinho"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Fetched 1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Aritméticos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&lt; é $lt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less than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&lt;= é $lte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b="1"/>
              <a:t>less than or equal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&gt; é $gt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greater than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&gt;= é $gte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b="1"/>
              <a:t>greater than or equal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Lógicos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$or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OU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 $or : [ { a : 1 } , { b : 2 } ]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db.collection.find(query)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 name : "bob" , $or : [ { a : 1 } , { b : 2 } ] }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db.foo.find(query)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Retorna objetos caso a cláusula OU for verdadeira.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/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Ou seja, se pelo menos 1 premissa for verdadeira ele irá retornar o objeto que contém essa premissa.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INÍCIO AULA 03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$nor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Not OU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 $nor : [ { a : 1 } , { b : 2 } ]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db.collection.find(query)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 = { name : "bob" , $nor : [ { a : 1 } , { b : 2 } ] }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db.foo.find(query)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Retorna objetos caso a cláusula OU for falsa.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/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Ou seja, retorna </a:t>
            </a:r>
            <a:r>
              <a:rPr lang="en" sz="2400" b="1">
                <a:solidFill>
                  <a:schemeClr val="dk1"/>
                </a:solidFill>
              </a:rPr>
              <a:t>TODOS</a:t>
            </a:r>
            <a:r>
              <a:rPr lang="en" sz="2400">
                <a:solidFill>
                  <a:schemeClr val="dk1"/>
                </a:solidFill>
              </a:rPr>
              <a:t> os objetos que não possuem as premissas buscadas.</a:t>
            </a:r>
          </a:p>
          <a:p>
            <a:pPr lvl="0" indent="34290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query1 = { a: 1 };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query2 = { b: { $gt: 5 } } 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db.foo.find( { $and: [query1, query2] } 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Retorna objetos caso a cláusula E for verdadeira.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“Existênciais”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b="1"/>
              <a:t>$exists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db.collection.find( { campo : { $exists : true } } 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Retorna o objeto caso o campo exista.</a:t>
            </a:r>
          </a:p>
          <a:p>
            <a:pPr lvl="0" indent="566420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1. Liste todos Pokemons com a altura </a:t>
            </a:r>
            <a:r>
              <a:rPr lang="en" sz="1800" b="1">
                <a:solidFill>
                  <a:schemeClr val="dk1"/>
                </a:solidFill>
              </a:rPr>
              <a:t>menor que</a:t>
            </a:r>
            <a:r>
              <a:rPr lang="en" sz="1800">
                <a:solidFill>
                  <a:schemeClr val="dk1"/>
                </a:solidFill>
              </a:rPr>
              <a:t> 0.5;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2. Liste todos Pokemons com a altura </a:t>
            </a:r>
            <a:r>
              <a:rPr lang="en" sz="1800" b="1">
                <a:solidFill>
                  <a:schemeClr val="dk1"/>
                </a:solidFill>
              </a:rPr>
              <a:t>maior ou igual que</a:t>
            </a:r>
            <a:r>
              <a:rPr lang="en" sz="1800">
                <a:solidFill>
                  <a:schemeClr val="dk1"/>
                </a:solidFill>
              </a:rPr>
              <a:t> 0.5;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3. Liste todos Pokemons com a altura </a:t>
            </a:r>
            <a:r>
              <a:rPr lang="en" sz="1800" b="1">
                <a:solidFill>
                  <a:schemeClr val="dk1"/>
                </a:solidFill>
              </a:rPr>
              <a:t>menor ou igual que</a:t>
            </a:r>
            <a:r>
              <a:rPr lang="en" sz="1800">
                <a:solidFill>
                  <a:schemeClr val="dk1"/>
                </a:solidFill>
              </a:rPr>
              <a:t> 0.5 </a:t>
            </a:r>
            <a:r>
              <a:rPr lang="en" sz="1800" b="1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 do tipo grama;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4. Liste todos Pokemons com o name `Pikachu` </a:t>
            </a:r>
            <a:r>
              <a:rPr lang="en" sz="1800" b="1">
                <a:solidFill>
                  <a:schemeClr val="dk1"/>
                </a:solidFill>
              </a:rPr>
              <a:t>OU</a:t>
            </a:r>
            <a:r>
              <a:rPr lang="en" sz="1800">
                <a:solidFill>
                  <a:schemeClr val="dk1"/>
                </a:solidFill>
              </a:rPr>
              <a:t> com attack </a:t>
            </a:r>
            <a:r>
              <a:rPr lang="en" sz="1800" b="1">
                <a:solidFill>
                  <a:schemeClr val="dk1"/>
                </a:solidFill>
              </a:rPr>
              <a:t>menor ou igual que</a:t>
            </a:r>
            <a:r>
              <a:rPr lang="en" sz="1800">
                <a:solidFill>
                  <a:schemeClr val="dk1"/>
                </a:solidFill>
              </a:rPr>
              <a:t> 0.5;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5. Liste todos Pokemons com o attack </a:t>
            </a:r>
            <a:r>
              <a:rPr lang="en" sz="1800" b="1">
                <a:solidFill>
                  <a:schemeClr val="dk1"/>
                </a:solidFill>
              </a:rPr>
              <a:t>MAIOR OU IGUAL QUE</a:t>
            </a:r>
            <a:r>
              <a:rPr lang="en" sz="1800">
                <a:solidFill>
                  <a:schemeClr val="dk1"/>
                </a:solidFill>
              </a:rPr>
              <a:t> 48 </a:t>
            </a:r>
            <a:r>
              <a:rPr lang="en" sz="1800" b="1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 com  height </a:t>
            </a:r>
            <a:r>
              <a:rPr lang="en" sz="1800" b="1">
                <a:solidFill>
                  <a:schemeClr val="dk1"/>
                </a:solidFill>
              </a:rPr>
              <a:t>menor ou igual que</a:t>
            </a:r>
            <a:r>
              <a:rPr lang="en" sz="1800">
                <a:solidFill>
                  <a:schemeClr val="dk1"/>
                </a:solidFill>
              </a:rPr>
              <a:t> 0.5;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Array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 RESOLVIDO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$in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$nin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$all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Operadores de Negação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$ne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not Equal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var query = {name: {$ne: ‘Pikachu’}}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suissacorp(mongod-3.0.6) be-mean-instagram&gt; 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ObjectId("56422345613f89ac53a7b5d1"),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"Bulbassauro",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"Chicote de trepadeira",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"grama",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49,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ObjectId("56422345613f89ac53a7b5d2"),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"Charmander",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"Esse é o cão chupando manga de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"fogo",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52,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0.6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ObjectId("56422345613f89ac53a7b5d3"),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"Squirtle",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"Ejeta água que passarinho não bebe",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"água",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48,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ObjectId("56422705613f89ac53a7b5d4"),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"Caterpie",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"Larva lutadora",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"inseto",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30,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0.3,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"defense": 35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Fetched 4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6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 b="1">
                <a:solidFill>
                  <a:srgbClr val="CC0000"/>
                </a:solidFill>
              </a:rPr>
              <a:t>Não aceita REGEX!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var query = {name: {$ne: /pikachu/i}}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Error: error: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  "$err": "Can't canonicalize query: BadValue Can't have regex as arg to $ne.",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  "code": 17287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$not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Not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var query = {name: {$not: /pikachu/i}}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suissacorp(mongod-3.0.6) be-mean-instagram&gt; 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ObjectId("56422345613f89ac53a7b5d1"),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"Bulbassauro",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"Chicote de trepadeira",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"grama",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49,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ObjectId("56422345613f89ac53a7b5d2"),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"Charmander",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"Esse é o cão chupando manga de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"fogo",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52,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0.6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ObjectId("56422345613f89ac53a7b5d3"),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"Squirtle",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"Ejeta água que passarinho não bebe",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"água",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48,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"_id": ObjectId("56422705613f89ac53a7b5d4"),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"name": "Caterpie",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"description": "Larva lutadora",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"type": "inseto",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"attack": 30,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"height": 0.3,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  "defense": 35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 b="1">
                <a:solidFill>
                  <a:schemeClr val="dk1"/>
                </a:solidFill>
              </a:rPr>
              <a:t>Fetched 4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6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db.find()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Retrieve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 b="1">
                <a:solidFill>
                  <a:srgbClr val="CC0000"/>
                </a:solidFill>
              </a:rPr>
              <a:t>Não aceita o operador </a:t>
            </a:r>
            <a:r>
              <a:rPr lang="en" sz="4800" b="1" u="sng">
                <a:hlinkClick r:id="rId3"/>
              </a:rPr>
              <a:t>$regex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48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FIM AULA 03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db.update()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Update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ctrTitle"/>
          </p:nvPr>
        </p:nvSpPr>
        <p:spPr>
          <a:xfrm>
            <a:off x="27175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db.remove()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Delete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db.findOne()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Retrieve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ctrTitle"/>
          </p:nvPr>
        </p:nvSpPr>
        <p:spPr>
          <a:xfrm>
            <a:off x="3916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rgbClr val="000000"/>
                </a:solidFill>
                <a:hlinkClick r:id="rId3"/>
              </a:rPr>
              <a:t>UUID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O _id é formado pelos seguints dados: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4-bytes: valor que representa os segundos desde a época Unix;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3-bytes: identificador de máquina;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2-bytes: ID do processo;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3-bytes: contador, começando com um valor aleatório.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ctrTitle"/>
          </p:nvPr>
        </p:nvSpPr>
        <p:spPr>
          <a:xfrm>
            <a:off x="391608" y="1125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Sintaxe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Apresentação na tela (16:9)</PresentationFormat>
  <Paragraphs>206</Paragraphs>
  <Slides>53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5" baseType="lpstr">
      <vt:lpstr>Arial</vt:lpstr>
      <vt:lpstr>simple-light-2</vt:lpstr>
      <vt:lpstr>Slide 1</vt:lpstr>
      <vt:lpstr>MongoDb</vt:lpstr>
      <vt:lpstr>INÍCIO AULA 03</vt:lpstr>
      <vt:lpstr>Exercício RESOLVIDO</vt:lpstr>
      <vt:lpstr>db.find() Retrieve</vt:lpstr>
      <vt:lpstr>db.findOne() Retrieve</vt:lpstr>
      <vt:lpstr>_id UUID</vt:lpstr>
      <vt:lpstr>Slide 8</vt:lpstr>
      <vt:lpstr>Sintaxe</vt:lpstr>
      <vt:lpstr>db.colecao.find({clausulas}, {campos})</vt:lpstr>
      <vt:lpstr>Query</vt:lpstr>
      <vt:lpstr>Slide 12</vt:lpstr>
      <vt:lpstr>Slide 13</vt:lpstr>
      <vt:lpstr>Fields</vt:lpstr>
      <vt:lpstr>Slide 15</vt:lpstr>
      <vt:lpstr>Slide 16</vt:lpstr>
      <vt:lpstr>Slide 17</vt:lpstr>
      <vt:lpstr>E essa porra de _id?</vt:lpstr>
      <vt:lpstr>Sério que você não sabe como eliminá-lo?</vt:lpstr>
      <vt:lpstr>Slide 20</vt:lpstr>
      <vt:lpstr>Slide 21</vt:lpstr>
      <vt:lpstr>Operadores Aritméticos</vt:lpstr>
      <vt:lpstr>&lt; é $lt less than</vt:lpstr>
      <vt:lpstr>&lt;= é $lte less than or equal</vt:lpstr>
      <vt:lpstr>&gt; é $gt greater than</vt:lpstr>
      <vt:lpstr>&gt;= é $gte greater than or equal</vt:lpstr>
      <vt:lpstr>Operadores Lógicos</vt:lpstr>
      <vt:lpstr>$or OU</vt:lpstr>
      <vt:lpstr>Slide 29</vt:lpstr>
      <vt:lpstr>$nor Not OU</vt:lpstr>
      <vt:lpstr>Slide 31</vt:lpstr>
      <vt:lpstr>$and E</vt:lpstr>
      <vt:lpstr>Slide 33</vt:lpstr>
      <vt:lpstr>Operadores “Existênciais”</vt:lpstr>
      <vt:lpstr>$exists</vt:lpstr>
      <vt:lpstr>Slide 36</vt:lpstr>
      <vt:lpstr>Exercício</vt:lpstr>
      <vt:lpstr>Slide 38</vt:lpstr>
      <vt:lpstr>Operadores de Array</vt:lpstr>
      <vt:lpstr>$in</vt:lpstr>
      <vt:lpstr>$nin</vt:lpstr>
      <vt:lpstr>$all</vt:lpstr>
      <vt:lpstr>Operadores de Negação</vt:lpstr>
      <vt:lpstr>$ne not Equal</vt:lpstr>
      <vt:lpstr>Slide 45</vt:lpstr>
      <vt:lpstr>Slide 46</vt:lpstr>
      <vt:lpstr>Slide 47</vt:lpstr>
      <vt:lpstr>$not Not</vt:lpstr>
      <vt:lpstr>Slide 49</vt:lpstr>
      <vt:lpstr>Slide 50</vt:lpstr>
      <vt:lpstr>FIM AULA 03</vt:lpstr>
      <vt:lpstr>db.update() Update</vt:lpstr>
      <vt:lpstr>db.remove() Delete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 Vagner</dc:creator>
  <cp:lastModifiedBy>Paulo Vagner</cp:lastModifiedBy>
  <cp:revision>1</cp:revision>
  <dcterms:modified xsi:type="dcterms:W3CDTF">2015-11-11T22:45:32Z</dcterms:modified>
</cp:coreProperties>
</file>