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0"/>
  </p:notesMasterIdLst>
  <p:sldIdLst>
    <p:sldId id="256" r:id="rId2"/>
    <p:sldId id="257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463" r:id="rId67"/>
    <p:sldId id="464" r:id="rId68"/>
    <p:sldId id="465" r:id="rId69"/>
    <p:sldId id="466" r:id="rId70"/>
    <p:sldId id="467" r:id="rId71"/>
    <p:sldId id="468" r:id="rId72"/>
    <p:sldId id="469" r:id="rId73"/>
    <p:sldId id="470" r:id="rId74"/>
    <p:sldId id="471" r:id="rId75"/>
    <p:sldId id="472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88" r:id="rId92"/>
    <p:sldId id="489" r:id="rId93"/>
    <p:sldId id="490" r:id="rId94"/>
    <p:sldId id="491" r:id="rId95"/>
    <p:sldId id="492" r:id="rId96"/>
    <p:sldId id="493" r:id="rId97"/>
    <p:sldId id="494" r:id="rId98"/>
    <p:sldId id="495" r:id="rId9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2" name="Shape 8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2" name="Shape 8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2" name="Shape 9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7" name="Shape 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2" name="Shape 10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7" name="Shape 10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2" name="Shape 10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7" name="Shape 10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2" name="Shape 10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7" name="Shape 10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2" name="Shape 10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7" name="Shape 10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7" name="Shape 1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2" name="Shape 10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7" name="Shape 10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7" name="Shape 10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2" name="Shape 10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7" name="Shape 10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2" name="Shape 1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2" name="Shape 1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7" name="Shape 1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2" name="Shape 1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" name="Shape 1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2" name="Shape 1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7" name="Shape 1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2" name="Shape 1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" name="Shape 1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2" name="Shape 1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7" name="Shape 1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2" name="Shape 1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7" name="Shape 1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7" name="Shape 1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2" name="Shape 1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7" name="Shape 1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2" name="Shape 1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7" name="Shape 1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7" name="Shape 1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2" name="Shape 1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7" name="Shape 1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2" name="Shape 1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Shape 1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7" name="Shape 1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2" name="Shape 1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7" name="Shape 1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2" name="Shape 1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7" name="Shape 1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2" name="Shape 1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school-io/be-mean-instagram-mongodb-excerci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school-io/be-mean-instagram-artigo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org/manual/core/write-concern/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org/v3.0/reference/operator/query/regex/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10" y="398125"/>
            <a:ext cx="5229776" cy="43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Para alteramos um documento no MongoDb possuímos duas formas: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 save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- update.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Recordando que para utilizar o </a:t>
            </a:r>
            <a:r>
              <a:rPr lang="en" sz="2400" b="1">
                <a:solidFill>
                  <a:schemeClr val="dk1"/>
                </a:solidFill>
              </a:rPr>
              <a:t>save</a:t>
            </a:r>
            <a:r>
              <a:rPr lang="en" sz="2400">
                <a:solidFill>
                  <a:schemeClr val="dk1"/>
                </a:solidFill>
              </a:rPr>
              <a:t> eu preciso antes buscar o documento necessário antes de poder modificá-lo, com o </a:t>
            </a:r>
            <a:r>
              <a:rPr lang="en" sz="2400" b="1">
                <a:solidFill>
                  <a:schemeClr val="dk1"/>
                </a:solidFill>
              </a:rPr>
              <a:t>update</a:t>
            </a:r>
            <a:r>
              <a:rPr lang="en" sz="2400">
                <a:solidFill>
                  <a:schemeClr val="dk1"/>
                </a:solidFill>
              </a:rPr>
              <a:t> isso não será necessário.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 função </a:t>
            </a:r>
            <a:r>
              <a:rPr lang="en" sz="2400" b="1">
                <a:solidFill>
                  <a:schemeClr val="dk1"/>
                </a:solidFill>
              </a:rPr>
              <a:t>update</a:t>
            </a:r>
            <a:r>
              <a:rPr lang="en" sz="2400">
                <a:solidFill>
                  <a:schemeClr val="dk1"/>
                </a:solidFill>
              </a:rPr>
              <a:t> recebe 3 parâmetros: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 query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 modificação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 options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db.colecao.update(query, mod, options);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Para iniciarmos vamos criar um Pokemon novo: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poke = {name: "Testemon", attack: 8000, defense: 8000, height: 2.1, description: "Pokemon de teste"}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db.pokemons.save(poke)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Inserted 1 record(s) in 48ms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"nInserted":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Após inserido, vamos buscar esse documento para termos a certeza e já pegarmos seu </a:t>
            </a:r>
            <a:r>
              <a:rPr lang="en" sz="2400" b="1">
                <a:solidFill>
                  <a:schemeClr val="dk1"/>
                </a:solidFill>
              </a:rPr>
              <a:t>_id</a:t>
            </a:r>
            <a:r>
              <a:rPr lang="en" sz="2400">
                <a:solidFill>
                  <a:schemeClr val="dk1"/>
                </a:solidFill>
              </a:rPr>
              <a:t>, já já você entenderá o porquê.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{name: /testemon/i}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"_id": ObjectId("5648970669bd5df270cc7e01"),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"name": "Testemon",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"attack": 8000,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"defense": 8000,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"height": 2.1,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"description": "Pokemon de teste"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Fetched 1 record(s) in 1ms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Depois de inserido vamos tentar fazer o nosso primeiro </a:t>
            </a:r>
            <a:r>
              <a:rPr lang="en" sz="2400" b="1">
                <a:solidFill>
                  <a:schemeClr val="dk1"/>
                </a:solidFill>
              </a:rPr>
              <a:t>update</a:t>
            </a:r>
            <a:r>
              <a:rPr lang="en" sz="2400">
                <a:solidFill>
                  <a:schemeClr val="dk1"/>
                </a:solidFill>
              </a:rPr>
              <a:t>, para isso iremos criar uma </a:t>
            </a:r>
            <a:r>
              <a:rPr lang="en" sz="2400" b="1">
                <a:solidFill>
                  <a:schemeClr val="dk1"/>
                </a:solidFill>
              </a:rPr>
              <a:t>query</a:t>
            </a:r>
            <a:r>
              <a:rPr lang="en" sz="2400">
                <a:solidFill>
                  <a:schemeClr val="dk1"/>
                </a:solidFill>
              </a:rPr>
              <a:t> para buscar nosso Pokemon e posteriormente, modificá-lo: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MongoDb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horas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{"_id": ObjectId("5648970669bd5df270cc7e01")}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mod = {description: "Mudei aqui mermaoooo"}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Updated 1 existing record(s) in 2ms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"nMatched": 1,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"nUpserted": 0,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"nModified":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Opa mas olha que simples, já alterou. Então vamos buscar novamente nosso documento pelo seu </a:t>
            </a:r>
            <a:r>
              <a:rPr lang="en" sz="2400" b="1">
                <a:solidFill>
                  <a:schemeClr val="dk1"/>
                </a:solidFill>
              </a:rPr>
              <a:t>_id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"_id": ObjectId("5648970669bd5df270cc7e01"),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"description": "Mudei aqui mermaoooo"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Fetched 1 record(s) in 1ms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ctrTitle"/>
          </p:nvPr>
        </p:nvSpPr>
        <p:spPr>
          <a:xfrm>
            <a:off x="311708" y="2169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PORRA SUISSA C FODEU O BAGUIO MANOOOOO C EH LOCO CACHORRERA??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Então, fiz de propósito hihihihihi.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Shape 8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73" y="192574"/>
            <a:ext cx="7187850" cy="47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ctrTitle"/>
          </p:nvPr>
        </p:nvSpPr>
        <p:spPr>
          <a:xfrm>
            <a:off x="36675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de Modificação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$set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operador </a:t>
            </a:r>
            <a:r>
              <a:rPr lang="en" sz="2400" b="1">
                <a:solidFill>
                  <a:schemeClr val="dk1"/>
                </a:solidFill>
              </a:rPr>
              <a:t>$set</a:t>
            </a:r>
            <a:r>
              <a:rPr lang="en" sz="2400">
                <a:solidFill>
                  <a:schemeClr val="dk1"/>
                </a:solidFill>
              </a:rPr>
              <a:t> modifica um valor ou cria ele, caso não exista.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INÍCIO AULA 04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>
            <a:spLocks noGrp="1"/>
          </p:cNvSpPr>
          <p:nvPr>
            <p:ph type="ctrTitle"/>
          </p:nvPr>
        </p:nvSpPr>
        <p:spPr>
          <a:xfrm>
            <a:off x="416433" y="79052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{ $set : { campo : valor } }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Exemplo: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 { name: 'Pikachu'}, { $set: { attack: 120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 } );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Então vamos reaproveitar nossa </a:t>
            </a:r>
            <a:r>
              <a:rPr lang="en" sz="2400" b="1">
                <a:solidFill>
                  <a:schemeClr val="dk1"/>
                </a:solidFill>
              </a:rPr>
              <a:t>query</a:t>
            </a:r>
            <a:r>
              <a:rPr lang="en" sz="2400">
                <a:solidFill>
                  <a:schemeClr val="dk1"/>
                </a:solidFill>
              </a:rPr>
              <a:t> que já possui nosso </a:t>
            </a:r>
            <a:r>
              <a:rPr lang="en" sz="2400" b="1">
                <a:solidFill>
                  <a:schemeClr val="dk1"/>
                </a:solidFill>
              </a:rPr>
              <a:t>_id</a:t>
            </a:r>
            <a:r>
              <a:rPr lang="en" sz="2400">
                <a:solidFill>
                  <a:schemeClr val="dk1"/>
                </a:solidFill>
              </a:rPr>
              <a:t> e vamos adicionar agora os campos faltantes e arrumar a </a:t>
            </a:r>
            <a:r>
              <a:rPr lang="en" sz="2400" b="1">
                <a:solidFill>
                  <a:schemeClr val="dk1"/>
                </a:solidFill>
              </a:rPr>
              <a:t>description</a:t>
            </a:r>
            <a:r>
              <a:rPr lang="en" sz="2400">
                <a:solidFill>
                  <a:schemeClr val="dk1"/>
                </a:solidFill>
              </a:rPr>
              <a:t>: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mod = {$set: {name: 'Testemon', attack: 8000, defense: 8000, height: 2.1, description: "Pokemon de teste"}}</a:t>
            </a:r>
          </a:p>
          <a:p>
            <a:pPr lvl="0" indent="81153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mod)</a:t>
            </a:r>
          </a:p>
          <a:p>
            <a:pPr lvl="0" indent="81153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Updated 1 existing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"nMatched": 1,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"nUpserted":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"nModified":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Então vamos buscar novamente nosso documento reaproveitando a </a:t>
            </a:r>
            <a:r>
              <a:rPr lang="en" sz="2400" b="1">
                <a:solidFill>
                  <a:schemeClr val="dk1"/>
                </a:solidFill>
              </a:rPr>
              <a:t>query.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"_id": ObjectId("5648970669bd5df270cc7e01"),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"description": "Pokemon de teste",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"name": "Testemon",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"attack": 8000,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"defense": 8000,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"height": 2.1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Fetched 1 record(s) in 1ms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Perceba que além dele modificar o valor já existente de </a:t>
            </a:r>
            <a:r>
              <a:rPr lang="en" sz="2400" b="1">
                <a:solidFill>
                  <a:schemeClr val="dk1"/>
                </a:solidFill>
              </a:rPr>
              <a:t>description</a:t>
            </a:r>
            <a:r>
              <a:rPr lang="en" sz="2400">
                <a:solidFill>
                  <a:schemeClr val="dk1"/>
                </a:solidFill>
              </a:rPr>
              <a:t> ele também criou os campos faltantes.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$unset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Bom se temos um operador para modificar e criar campos novos, obviamente temos um operador para remover os campos, que é o caso do </a:t>
            </a:r>
            <a:r>
              <a:rPr lang="en" sz="2400" b="1">
                <a:solidFill>
                  <a:schemeClr val="dk1"/>
                </a:solidFill>
              </a:rPr>
              <a:t>$unset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mod = {$unset: {height: 1}}</a:t>
            </a:r>
          </a:p>
          <a:p>
            <a:pPr lvl="0" indent="81153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mod)</a:t>
            </a:r>
          </a:p>
          <a:p>
            <a:pPr lvl="0" indent="81153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Updated 1 existing record(s) in 3ms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"nMatched": 1,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"nUpserted":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"nModified":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4800" b="1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chemeClr val="dk1"/>
                </a:solidFill>
              </a:rPr>
              <a:t>Bem simples a alteração de documentos no MongoDb não?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Bom se temos um operador para modificar e criar campos novos, obviamente temos um operador para remover os campos, que é o caso do </a:t>
            </a:r>
            <a:r>
              <a:rPr lang="en" sz="2400" b="1">
                <a:solidFill>
                  <a:schemeClr val="dk1"/>
                </a:solidFill>
              </a:rPr>
              <a:t>$unset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$inc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>
            <a:spLocks noGrp="1"/>
          </p:cNvSpPr>
          <p:nvPr>
            <p:ph type="ctrTitle"/>
          </p:nvPr>
        </p:nvSpPr>
        <p:spPr>
          <a:xfrm>
            <a:off x="416433" y="79052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{ $inc : { campo : VALOR} }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de Array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$push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operador </a:t>
            </a:r>
            <a:r>
              <a:rPr lang="en" sz="2400" b="1">
                <a:solidFill>
                  <a:schemeClr val="dk1"/>
                </a:solidFill>
              </a:rPr>
              <a:t>$push</a:t>
            </a:r>
            <a:r>
              <a:rPr lang="en" sz="2400">
                <a:solidFill>
                  <a:schemeClr val="dk1"/>
                </a:solidFill>
              </a:rPr>
              <a:t> adiciona um valor ao campo, caso o </a:t>
            </a:r>
            <a:r>
              <a:rPr lang="en" sz="2400" b="1">
                <a:solidFill>
                  <a:schemeClr val="dk1"/>
                </a:solidFill>
              </a:rPr>
              <a:t>campo seja um *Array* existente</a:t>
            </a:r>
            <a:r>
              <a:rPr lang="en" sz="2400">
                <a:solidFill>
                  <a:schemeClr val="dk1"/>
                </a:solidFill>
              </a:rPr>
              <a:t>. Caso </a:t>
            </a:r>
            <a:r>
              <a:rPr lang="en" sz="2400" b="1">
                <a:solidFill>
                  <a:schemeClr val="dk1"/>
                </a:solidFill>
              </a:rPr>
              <a:t>não exista irá criar o campo novo, do tipo *Array* com o valor passado</a:t>
            </a:r>
            <a:r>
              <a:rPr lang="en" sz="2400">
                <a:solidFill>
                  <a:schemeClr val="dk1"/>
                </a:solidFill>
              </a:rPr>
              <a:t> no </a:t>
            </a:r>
            <a:r>
              <a:rPr lang="en" sz="2400" b="1">
                <a:solidFill>
                  <a:schemeClr val="dk1"/>
                </a:solidFill>
              </a:rPr>
              <a:t>$push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Caso o </a:t>
            </a:r>
            <a:r>
              <a:rPr lang="en" sz="2400" b="1">
                <a:solidFill>
                  <a:schemeClr val="dk1"/>
                </a:solidFill>
              </a:rPr>
              <a:t>campo exista e não for um *Array*, irá retornar um erro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>
            <a:spLocks noGrp="1"/>
          </p:cNvSpPr>
          <p:nvPr>
            <p:ph type="ctrTitle"/>
          </p:nvPr>
        </p:nvSpPr>
        <p:spPr>
          <a:xfrm>
            <a:off x="416433" y="79052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{ $push : { campo : valor } 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ctrTitle"/>
          </p:nvPr>
        </p:nvSpPr>
        <p:spPr>
          <a:xfrm>
            <a:off x="311708" y="14030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rgbClr val="000000"/>
                </a:solidFill>
                <a:hlinkClick r:id="rId3"/>
              </a:rPr>
              <a:t>https://github.com/Webschool-io/be-mean-instagram-mongodb-excercises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Uso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/>
        </p:nvSpPr>
        <p:spPr>
          <a:xfrm>
            <a:off x="379525" y="399500"/>
            <a:ext cx="7608899" cy="4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Então vamos adicionar o </a:t>
            </a:r>
            <a:r>
              <a:rPr lang="en" sz="2400" b="1">
                <a:solidFill>
                  <a:schemeClr val="dk1"/>
                </a:solidFill>
              </a:rPr>
              <a:t>Choque do Trovão</a:t>
            </a:r>
            <a:r>
              <a:rPr lang="en" sz="2400">
                <a:solidFill>
                  <a:schemeClr val="dk1"/>
                </a:solidFill>
              </a:rPr>
              <a:t> ao Pikachu: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/>
        </p:nvSpPr>
        <p:spPr>
          <a:xfrm>
            <a:off x="379525" y="399500"/>
            <a:ext cx="7608899" cy="4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mod = {$push: {moves: 'choque do trovão'}}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Updated 1 existing record(s) in 2ms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"nMatched": 1,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"nUpserted":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"nModified":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/>
          <p:nvPr/>
        </p:nvSpPr>
        <p:spPr>
          <a:xfrm>
            <a:off x="379525" y="399500"/>
            <a:ext cx="7608899" cy="4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Após a modificação vamos buscar o Pikachu e ver se alteramos corretamente: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/>
        </p:nvSpPr>
        <p:spPr>
          <a:xfrm>
            <a:off x="379525" y="399500"/>
            <a:ext cx="7608899" cy="4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"_id": ObjectId("56422c36613f89ac53a7b5d5"),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"name": "Pikachu",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"description": "Rato elétrico bem fofinho",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"type": "electric",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"attack": 55,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"height": 0.4,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"moves": [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"investida",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"choque do trovão"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Fetched 1 record(s) in 0ms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$pushAll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operador </a:t>
            </a:r>
            <a:r>
              <a:rPr lang="en" sz="2400" b="1">
                <a:solidFill>
                  <a:schemeClr val="dk1"/>
                </a:solidFill>
              </a:rPr>
              <a:t>$pushAll</a:t>
            </a:r>
            <a:r>
              <a:rPr lang="en" sz="2400">
                <a:solidFill>
                  <a:schemeClr val="dk1"/>
                </a:solidFill>
              </a:rPr>
              <a:t> adiciona cada valor do [Array_de_valores], caso o </a:t>
            </a:r>
            <a:r>
              <a:rPr lang="en" sz="2400" b="1">
                <a:solidFill>
                  <a:schemeClr val="dk1"/>
                </a:solidFill>
              </a:rPr>
              <a:t>campo seja um *Array* existente</a:t>
            </a:r>
            <a:r>
              <a:rPr lang="en" sz="2400">
                <a:solidFill>
                  <a:schemeClr val="dk1"/>
                </a:solidFill>
              </a:rPr>
              <a:t>. Caso </a:t>
            </a:r>
            <a:r>
              <a:rPr lang="en" sz="2400" b="1">
                <a:solidFill>
                  <a:schemeClr val="dk1"/>
                </a:solidFill>
              </a:rPr>
              <a:t>não exista irá criar o campo novo, do tipo *Array* com o valor passado</a:t>
            </a:r>
            <a:r>
              <a:rPr lang="en" sz="2400">
                <a:solidFill>
                  <a:schemeClr val="dk1"/>
                </a:solidFill>
              </a:rPr>
              <a:t> no </a:t>
            </a:r>
            <a:r>
              <a:rPr lang="en" sz="2400" b="1">
                <a:solidFill>
                  <a:schemeClr val="dk1"/>
                </a:solidFill>
              </a:rPr>
              <a:t>$pushAll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Caso o </a:t>
            </a:r>
            <a:r>
              <a:rPr lang="en" sz="2400" b="1">
                <a:solidFill>
                  <a:schemeClr val="dk1"/>
                </a:solidFill>
              </a:rPr>
              <a:t>campo exista e não for um *Array*, irá retornar um erro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ctrTitle"/>
          </p:nvPr>
        </p:nvSpPr>
        <p:spPr>
          <a:xfrm>
            <a:off x="416433" y="79052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{ $pushAll : { campo : [Array_de_valores] } }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Uso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 RESOLVIDO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/>
          <p:nvPr/>
        </p:nvSpPr>
        <p:spPr>
          <a:xfrm>
            <a:off x="379525" y="399500"/>
            <a:ext cx="7608899" cy="4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attacks = ['choque elétrico', 'ataque rápido', 'bola elétrica']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mod = {$pushAll: {moves: attacks}}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mod)</a:t>
            </a:r>
          </a:p>
          <a:p>
            <a:pPr lvl="0" indent="30353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Updated 1 existing record(s) in 24ms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"nMatched": 1,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"nUpserted":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"nModified":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/>
        </p:nvSpPr>
        <p:spPr>
          <a:xfrm>
            <a:off x="379525" y="399500"/>
            <a:ext cx="7608899" cy="4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  "_id": ObjectId("56422c36613f89ac53a7b5d5"),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  "name": "Pikachu",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  "description": "Rato elétrico bem fofinho",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  "type": "electric",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  "attack": 55,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  "height": 0.4,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  "moves": [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	"investida",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	"choque do trovão",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	"choque elétrico",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	"ataque rápido",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	"bola elétrica"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$pull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operador </a:t>
            </a:r>
            <a:r>
              <a:rPr lang="en" sz="2400" b="1">
                <a:solidFill>
                  <a:schemeClr val="dk1"/>
                </a:solidFill>
              </a:rPr>
              <a:t>$pull</a:t>
            </a:r>
            <a:r>
              <a:rPr lang="en" sz="2400">
                <a:solidFill>
                  <a:schemeClr val="dk1"/>
                </a:solidFill>
              </a:rPr>
              <a:t> retira o valor do campo, caso o </a:t>
            </a:r>
            <a:r>
              <a:rPr lang="en" sz="2400" b="1">
                <a:solidFill>
                  <a:schemeClr val="dk1"/>
                </a:solidFill>
              </a:rPr>
              <a:t>campo seja um *Array* existente</a:t>
            </a:r>
            <a:r>
              <a:rPr lang="en" sz="2400">
                <a:solidFill>
                  <a:schemeClr val="dk1"/>
                </a:solidFill>
              </a:rPr>
              <a:t>. Caso </a:t>
            </a:r>
            <a:r>
              <a:rPr lang="en" sz="2400" b="1">
                <a:solidFill>
                  <a:schemeClr val="dk1"/>
                </a:solidFill>
              </a:rPr>
              <a:t>não exista irá criar o campo novo, do tipo *Array* com o valor passado</a:t>
            </a:r>
            <a:r>
              <a:rPr lang="en" sz="2400">
                <a:solidFill>
                  <a:schemeClr val="dk1"/>
                </a:solidFill>
              </a:rPr>
              <a:t> no </a:t>
            </a:r>
            <a:r>
              <a:rPr lang="en" sz="2400" b="1">
                <a:solidFill>
                  <a:schemeClr val="dk1"/>
                </a:solidFill>
              </a:rPr>
              <a:t>$push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Caso o </a:t>
            </a:r>
            <a:r>
              <a:rPr lang="en" sz="2400" b="1">
                <a:solidFill>
                  <a:schemeClr val="dk1"/>
                </a:solidFill>
              </a:rPr>
              <a:t>campo exista e não for um *Array*, irá retornar um erro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>
            <a:spLocks noGrp="1"/>
          </p:cNvSpPr>
          <p:nvPr>
            <p:ph type="ctrTitle"/>
          </p:nvPr>
        </p:nvSpPr>
        <p:spPr>
          <a:xfrm>
            <a:off x="416433" y="79052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{ $pull : { campo : valor } }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Uso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var mod = {$pull: {moves: 'bola elétrica'}}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db.pokemons.update(query, { $pull: { moves: 'bola elétrica'} } )</a:t>
            </a:r>
          </a:p>
          <a:p>
            <a:pPr lvl="0" indent="30353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Updated 1 existing record(s) in 17ms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"nMatched": 1,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"nUpserted":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"nModified":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$pullAll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operador </a:t>
            </a:r>
            <a:r>
              <a:rPr lang="en" sz="2400" b="1">
                <a:solidFill>
                  <a:schemeClr val="dk1"/>
                </a:solidFill>
              </a:rPr>
              <a:t>$pullAll</a:t>
            </a:r>
            <a:r>
              <a:rPr lang="en" sz="2400">
                <a:solidFill>
                  <a:schemeClr val="dk1"/>
                </a:solidFill>
              </a:rPr>
              <a:t> retira cada valor do [Array_de_valores], caso o </a:t>
            </a:r>
            <a:r>
              <a:rPr lang="en" sz="2400" b="1">
                <a:solidFill>
                  <a:schemeClr val="dk1"/>
                </a:solidFill>
              </a:rPr>
              <a:t>campo seja um *Array* existente</a:t>
            </a:r>
            <a:r>
              <a:rPr lang="en" sz="2400">
                <a:solidFill>
                  <a:schemeClr val="dk1"/>
                </a:solidFill>
              </a:rPr>
              <a:t>. Caso </a:t>
            </a:r>
            <a:r>
              <a:rPr lang="en" sz="2400" b="1">
                <a:solidFill>
                  <a:schemeClr val="dk1"/>
                </a:solidFill>
              </a:rPr>
              <a:t>não exista irá criar o campo novo, do tipo *Array* com o valor passado</a:t>
            </a:r>
            <a:r>
              <a:rPr lang="en" sz="2400">
                <a:solidFill>
                  <a:schemeClr val="dk1"/>
                </a:solidFill>
              </a:rPr>
              <a:t> no </a:t>
            </a:r>
            <a:r>
              <a:rPr lang="en" sz="2400" b="1">
                <a:solidFill>
                  <a:schemeClr val="dk1"/>
                </a:solidFill>
              </a:rPr>
              <a:t>$pullAll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Caso o </a:t>
            </a:r>
            <a:r>
              <a:rPr lang="en" sz="2400" b="1">
                <a:solidFill>
                  <a:schemeClr val="dk1"/>
                </a:solidFill>
              </a:rPr>
              <a:t>campo exista e não for um *Array*, irá retornar um erro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Artigo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>
            <a:spLocks noGrp="1"/>
          </p:cNvSpPr>
          <p:nvPr>
            <p:ph type="ctrTitle"/>
          </p:nvPr>
        </p:nvSpPr>
        <p:spPr>
          <a:xfrm>
            <a:off x="416433" y="79052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{ $pullAll : { campo : [Array_de_valores] } }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Uso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operador </a:t>
            </a:r>
            <a:r>
              <a:rPr lang="en" sz="2400" b="1">
                <a:solidFill>
                  <a:schemeClr val="dk1"/>
                </a:solidFill>
              </a:rPr>
              <a:t>$pullAll</a:t>
            </a:r>
            <a:r>
              <a:rPr lang="en" sz="2400">
                <a:solidFill>
                  <a:schemeClr val="dk1"/>
                </a:solidFill>
              </a:rPr>
              <a:t> retira cada valor do [Array_de_valores], caso o </a:t>
            </a:r>
            <a:r>
              <a:rPr lang="en" sz="2400" b="1">
                <a:solidFill>
                  <a:schemeClr val="dk1"/>
                </a:solidFill>
              </a:rPr>
              <a:t>campo seja um *Array* existente</a:t>
            </a:r>
            <a:r>
              <a:rPr lang="en" sz="2400">
                <a:solidFill>
                  <a:schemeClr val="dk1"/>
                </a:solidFill>
              </a:rPr>
              <a:t>. Caso </a:t>
            </a:r>
            <a:r>
              <a:rPr lang="en" sz="2400" b="1">
                <a:solidFill>
                  <a:schemeClr val="dk1"/>
                </a:solidFill>
              </a:rPr>
              <a:t>não exista irá criar o campo novo, do tipo *Array* com o valor passado</a:t>
            </a:r>
            <a:r>
              <a:rPr lang="en" sz="2400">
                <a:solidFill>
                  <a:schemeClr val="dk1"/>
                </a:solidFill>
              </a:rPr>
              <a:t> no </a:t>
            </a:r>
            <a:r>
              <a:rPr lang="en" sz="2400" b="1">
                <a:solidFill>
                  <a:schemeClr val="dk1"/>
                </a:solidFill>
              </a:rPr>
              <a:t>$pushAll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Caso o </a:t>
            </a:r>
            <a:r>
              <a:rPr lang="en" sz="2400" b="1">
                <a:solidFill>
                  <a:schemeClr val="dk1"/>
                </a:solidFill>
              </a:rPr>
              <a:t>campo exista e não for um *Array*, irá retornar um erro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FIM AULA 04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INÍCIO AULA 05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 RESOLVIDO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options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upsert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ctrTitle"/>
          </p:nvPr>
        </p:nvSpPr>
        <p:spPr>
          <a:xfrm>
            <a:off x="311708" y="14030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u="sng">
                <a:solidFill>
                  <a:srgbClr val="000000"/>
                </a:solidFill>
                <a:hlinkClick r:id="rId3"/>
              </a:rPr>
              <a:t>https://github.com/Webschool-io/be-mean-instagram-artigos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multi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writeConcern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>
            <a:spLocks noGrp="1"/>
          </p:cNvSpPr>
          <p:nvPr>
            <p:ph type="ctrTitle"/>
          </p:nvPr>
        </p:nvSpPr>
        <p:spPr>
          <a:xfrm>
            <a:off x="453733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  <a:hlinkClick r:id="rId3"/>
              </a:rPr>
              <a:t>https://docs.mongodb.org/manual/core/write-concern/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find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de Array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$in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$nin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$all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de Negação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$ne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not Equal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update()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Update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var query = {name: {$ne: ‘Pikachu’}}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suissacorp(mongod-3.0.6) be-mean-instagram&gt; 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ObjectId("56422345613f89ac53a7b5d1"),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"Bulbassauro",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"Chicote de trepadeira",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"grama",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49,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ObjectId("56422345613f89ac53a7b5d2"),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"Charmander",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"Esse é o cão chupando manga de fofinho",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"fogo",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52,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0.6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ObjectId("56422345613f89ac53a7b5d3"),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"Squirtle",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"Ejeta água que passarinho não bebe",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"água",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48,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ObjectId("56422705613f89ac53a7b5d4"),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"Caterpie",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"Larva lutadora",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"inseto",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30,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0.3,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"defense": 35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Fetched 4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6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 b="1">
                <a:solidFill>
                  <a:srgbClr val="CC0000"/>
                </a:solidFill>
              </a:rPr>
              <a:t>Não aceita REGEX!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var query = {name: {$ne: /pikachu/i}}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Error: error: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  "$err": "Can't canonicalize query: BadValue Can't have regex as arg to $ne.",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  "code": 17287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$not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Not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Shape 122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var query = {name: {$not: /pikachu/i}}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suissacorp(mongod-3.0.6) be-mean-instagram&gt; 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ObjectId("56422345613f89ac53a7b5d1"),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"Bulbassauro",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"Chicote de trepadeira",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"grama",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49,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ObjectId("56422345613f89ac53a7b5d2"),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"Charmander",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"Esse é o cão chupando manga de fofinho",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"fogo",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52,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0.6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ObjectId("56422345613f89ac53a7b5d3"),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"Squirtle",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"Ejeta água que passarinho não bebe",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"água",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48,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ObjectId("56422705613f89ac53a7b5d4"),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"Caterpie",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"Larva lutadora",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"inseto",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30,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0.3,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"defense": 35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Fetched 4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6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 b="1">
                <a:solidFill>
                  <a:srgbClr val="CC0000"/>
                </a:solidFill>
              </a:rPr>
              <a:t>Não aceita o operador </a:t>
            </a:r>
            <a:r>
              <a:rPr lang="en" sz="4800" b="1" u="sng">
                <a:hlinkClick r:id="rId3"/>
              </a:rPr>
              <a:t>$regex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>
            <a:spLocks noGrp="1"/>
          </p:cNvSpPr>
          <p:nvPr>
            <p:ph type="ctrTitle"/>
          </p:nvPr>
        </p:nvSpPr>
        <p:spPr>
          <a:xfrm>
            <a:off x="27175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db.remove()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Delete</a:t>
            </a: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</a:t>
            </a: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FIM AULA 05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1859</Words>
  <Application>Microsoft Office PowerPoint</Application>
  <PresentationFormat>Apresentação na tela (16:9)</PresentationFormat>
  <Paragraphs>335</Paragraphs>
  <Slides>98</Slides>
  <Notes>98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98</vt:i4>
      </vt:variant>
    </vt:vector>
  </HeadingPairs>
  <TitlesOfParts>
    <vt:vector size="100" baseType="lpstr">
      <vt:lpstr>Arial</vt:lpstr>
      <vt:lpstr>simple-light-2</vt:lpstr>
      <vt:lpstr>Slide 1</vt:lpstr>
      <vt:lpstr>MongoDb</vt:lpstr>
      <vt:lpstr>INÍCIO AULA 04</vt:lpstr>
      <vt:lpstr>EXERCÍCIOS</vt:lpstr>
      <vt:lpstr>https://github.com/Webschool-io/be-mean-instagram-mongodb-excercises</vt:lpstr>
      <vt:lpstr>Exercício RESOLVIDO</vt:lpstr>
      <vt:lpstr>Artigo</vt:lpstr>
      <vt:lpstr>https://github.com/Webschool-io/be-mean-instagram-artigos</vt:lpstr>
      <vt:lpstr>update() Update</vt:lpstr>
      <vt:lpstr>Slide 10</vt:lpstr>
      <vt:lpstr>Slide 11</vt:lpstr>
      <vt:lpstr>Slide 12</vt:lpstr>
      <vt:lpstr>Sintaxe</vt:lpstr>
      <vt:lpstr>db.colecao.update(query, mod, options);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PORRA SUISSA C FODEU O BAGUIO MANOOOOO C EH LOCO CACHORRERA??</vt:lpstr>
      <vt:lpstr>Então, fiz de propósito hihihihihi.</vt:lpstr>
      <vt:lpstr>Slide 25</vt:lpstr>
      <vt:lpstr>Operadores de Modificação</vt:lpstr>
      <vt:lpstr>$set</vt:lpstr>
      <vt:lpstr>Slide 28</vt:lpstr>
      <vt:lpstr>Sintaxe</vt:lpstr>
      <vt:lpstr>{ $set : { campo : valor } }</vt:lpstr>
      <vt:lpstr>Slide 31</vt:lpstr>
      <vt:lpstr>Slide 32</vt:lpstr>
      <vt:lpstr>Slide 33</vt:lpstr>
      <vt:lpstr>Slide 34</vt:lpstr>
      <vt:lpstr>Slide 35</vt:lpstr>
      <vt:lpstr>Slide 36</vt:lpstr>
      <vt:lpstr>$unset</vt:lpstr>
      <vt:lpstr>Slide 38</vt:lpstr>
      <vt:lpstr>Slide 39</vt:lpstr>
      <vt:lpstr>Slide 40</vt:lpstr>
      <vt:lpstr>Slide 41</vt:lpstr>
      <vt:lpstr>$inc</vt:lpstr>
      <vt:lpstr>Sintaxe</vt:lpstr>
      <vt:lpstr>{ $inc : { campo : VALOR} }</vt:lpstr>
      <vt:lpstr>Operadores de Array</vt:lpstr>
      <vt:lpstr>$push</vt:lpstr>
      <vt:lpstr>Slide 47</vt:lpstr>
      <vt:lpstr>Sintaxe</vt:lpstr>
      <vt:lpstr>    { $push : { campo : valor } }</vt:lpstr>
      <vt:lpstr>Uso</vt:lpstr>
      <vt:lpstr>Slide 51</vt:lpstr>
      <vt:lpstr>Slide 52</vt:lpstr>
      <vt:lpstr>Slide 53</vt:lpstr>
      <vt:lpstr>Slide 54</vt:lpstr>
      <vt:lpstr>$pushAll</vt:lpstr>
      <vt:lpstr>Slide 56</vt:lpstr>
      <vt:lpstr>Sintaxe</vt:lpstr>
      <vt:lpstr>    { $pushAll : { campo : [Array_de_valores] } }</vt:lpstr>
      <vt:lpstr>Uso</vt:lpstr>
      <vt:lpstr>Slide 60</vt:lpstr>
      <vt:lpstr>Slide 61</vt:lpstr>
      <vt:lpstr>$pull</vt:lpstr>
      <vt:lpstr>Slide 63</vt:lpstr>
      <vt:lpstr>Sintaxe</vt:lpstr>
      <vt:lpstr>    { $pull : { campo : valor } }</vt:lpstr>
      <vt:lpstr>Uso</vt:lpstr>
      <vt:lpstr>Slide 67</vt:lpstr>
      <vt:lpstr>$pullAll</vt:lpstr>
      <vt:lpstr>Slide 69</vt:lpstr>
      <vt:lpstr>Sintaxe</vt:lpstr>
      <vt:lpstr>    { $pullAll : { campo : [Array_de_valores] } }</vt:lpstr>
      <vt:lpstr>Uso</vt:lpstr>
      <vt:lpstr>Slide 73</vt:lpstr>
      <vt:lpstr>EXERCÍCIO</vt:lpstr>
      <vt:lpstr>FIM AULA 04</vt:lpstr>
      <vt:lpstr>INÍCIO AULA 05</vt:lpstr>
      <vt:lpstr>Exercício RESOLVIDO</vt:lpstr>
      <vt:lpstr>options</vt:lpstr>
      <vt:lpstr>upsert</vt:lpstr>
      <vt:lpstr>multi</vt:lpstr>
      <vt:lpstr>writeConcern</vt:lpstr>
      <vt:lpstr>https://docs.mongodb.org/manual/core/write-concern/</vt:lpstr>
      <vt:lpstr>find</vt:lpstr>
      <vt:lpstr>Operadores de Array</vt:lpstr>
      <vt:lpstr>$in</vt:lpstr>
      <vt:lpstr>$nin</vt:lpstr>
      <vt:lpstr>$all</vt:lpstr>
      <vt:lpstr>Operadores de Negação</vt:lpstr>
      <vt:lpstr>$ne not Equal</vt:lpstr>
      <vt:lpstr>Slide 90</vt:lpstr>
      <vt:lpstr>Slide 91</vt:lpstr>
      <vt:lpstr>Slide 92</vt:lpstr>
      <vt:lpstr>$not Not</vt:lpstr>
      <vt:lpstr>Slide 94</vt:lpstr>
      <vt:lpstr>Slide 95</vt:lpstr>
      <vt:lpstr>db.remove() Delete</vt:lpstr>
      <vt:lpstr>EXERCÍCIO</vt:lpstr>
      <vt:lpstr>FIM AULA 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 Vagner</dc:creator>
  <cp:lastModifiedBy>Paulo Vagner</cp:lastModifiedBy>
  <cp:revision>1</cp:revision>
  <dcterms:modified xsi:type="dcterms:W3CDTF">2015-11-16T00:43:27Z</dcterms:modified>
</cp:coreProperties>
</file>