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339" r:id="rId4"/>
    <p:sldId id="268" r:id="rId5"/>
    <p:sldId id="284" r:id="rId6"/>
    <p:sldId id="285" r:id="rId7"/>
    <p:sldId id="286" r:id="rId8"/>
    <p:sldId id="287" r:id="rId9"/>
    <p:sldId id="345" r:id="rId10"/>
    <p:sldId id="346" r:id="rId11"/>
    <p:sldId id="288" r:id="rId12"/>
    <p:sldId id="349" r:id="rId13"/>
    <p:sldId id="307" r:id="rId14"/>
    <p:sldId id="350" r:id="rId15"/>
    <p:sldId id="308" r:id="rId16"/>
    <p:sldId id="309" r:id="rId17"/>
    <p:sldId id="351" r:id="rId18"/>
    <p:sldId id="310" r:id="rId19"/>
    <p:sldId id="311" r:id="rId20"/>
    <p:sldId id="312" r:id="rId21"/>
    <p:sldId id="352" r:id="rId22"/>
    <p:sldId id="347" r:id="rId23"/>
    <p:sldId id="257" r:id="rId24"/>
    <p:sldId id="335" r:id="rId25"/>
    <p:sldId id="290" r:id="rId26"/>
    <p:sldId id="289" r:id="rId27"/>
    <p:sldId id="302" r:id="rId28"/>
    <p:sldId id="291" r:id="rId29"/>
    <p:sldId id="336" r:id="rId30"/>
    <p:sldId id="298" r:id="rId31"/>
    <p:sldId id="293" r:id="rId32"/>
    <p:sldId id="314" r:id="rId33"/>
    <p:sldId id="292" r:id="rId34"/>
    <p:sldId id="294" r:id="rId35"/>
    <p:sldId id="313" r:id="rId36"/>
    <p:sldId id="295" r:id="rId37"/>
    <p:sldId id="315" r:id="rId38"/>
    <p:sldId id="300" r:id="rId39"/>
    <p:sldId id="297" r:id="rId40"/>
    <p:sldId id="296" r:id="rId41"/>
    <p:sldId id="301" r:id="rId42"/>
    <p:sldId id="304" r:id="rId43"/>
    <p:sldId id="333" r:id="rId44"/>
    <p:sldId id="334" r:id="rId45"/>
    <p:sldId id="337" r:id="rId46"/>
    <p:sldId id="258" r:id="rId47"/>
    <p:sldId id="259" r:id="rId48"/>
    <p:sldId id="260" r:id="rId49"/>
    <p:sldId id="267" r:id="rId50"/>
    <p:sldId id="262" r:id="rId51"/>
    <p:sldId id="263" r:id="rId52"/>
    <p:sldId id="264" r:id="rId53"/>
    <p:sldId id="332" r:id="rId54"/>
    <p:sldId id="326" r:id="rId55"/>
    <p:sldId id="280" r:id="rId56"/>
    <p:sldId id="338" r:id="rId57"/>
    <p:sldId id="329" r:id="rId58"/>
    <p:sldId id="325" r:id="rId59"/>
    <p:sldId id="341" r:id="rId60"/>
    <p:sldId id="340" r:id="rId61"/>
    <p:sldId id="343" r:id="rId62"/>
    <p:sldId id="342" r:id="rId63"/>
    <p:sldId id="344" r:id="rId64"/>
    <p:sldId id="328" r:id="rId65"/>
    <p:sldId id="330" r:id="rId66"/>
    <p:sldId id="348" r:id="rId67"/>
    <p:sldId id="327" r:id="rId68"/>
    <p:sldId id="281" r:id="rId69"/>
    <p:sldId id="282" r:id="rId70"/>
    <p:sldId id="316" r:id="rId71"/>
    <p:sldId id="317" r:id="rId72"/>
    <p:sldId id="318" r:id="rId73"/>
    <p:sldId id="324" r:id="rId74"/>
    <p:sldId id="319" r:id="rId75"/>
    <p:sldId id="320" r:id="rId76"/>
    <p:sldId id="321" r:id="rId77"/>
    <p:sldId id="322" r:id="rId78"/>
    <p:sldId id="323" r:id="rId7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7A196-8C43-4C23-A85F-B384BBC94110}" v="337" dt="2022-04-20T05:17:56.463"/>
    <p1510:client id="{0604DF4F-0FF2-47C9-B6F1-E891A0CDB020}" v="4784" dt="2022-04-21T17:13:25.319"/>
    <p1510:client id="{19C169A0-E13B-4180-9E66-96F8F281825B}" v="197" dt="2022-04-22T02:45:25.121"/>
    <p1510:client id="{1E887F5D-6348-490F-8288-25C8568B4053}" v="101" dt="2022-04-24T17:20:21.263"/>
    <p1510:client id="{3A19D7F7-35E0-4AC5-B5B7-CEDEA160710C}" v="10" dt="2022-04-20T04:57:50.201"/>
    <p1510:client id="{3ED4F361-E2CF-43D5-A7F0-06BD5FC5E968}" v="3988" dt="2022-04-24T12:17:21.219"/>
    <p1510:client id="{42771D44-AE78-445E-BE20-6F87949D30B6}" v="104" dt="2022-04-22T04:27:35.482"/>
    <p1510:client id="{47ABC186-0694-4D5A-9D7B-74DF77664E70}" v="3720" dt="2022-04-24T08:56:03.053"/>
    <p1510:client id="{4AD58151-2550-4AA9-A1A6-ED886952B292}" v="326" dt="2022-04-23T15:16:09.502"/>
    <p1510:client id="{4D3B9656-EC68-403E-89B7-9753CC9C0653}" v="551" dt="2022-04-21T17:42:13.454"/>
    <p1510:client id="{4E01F72C-DEF3-4697-8AC1-31B7EBCEA449}" v="752" dt="2022-04-21T08:08:26.334"/>
    <p1510:client id="{54C34A45-C1CE-4F93-AD39-13D9A5E2EF4C}" v="768" dt="2022-04-24T10:50:35.839"/>
    <p1510:client id="{5E48F2C0-5919-4E71-B725-A9E51DD29929}" v="13" dt="2022-04-21T11:22:32.739"/>
    <p1510:client id="{81D54508-E61A-4507-A729-E70AC55EE088}" v="657" dt="2022-04-22T05:29:11.876"/>
    <p1510:client id="{887006ED-0AD0-4EAF-8A57-9A544CFCCD97}" v="138" dt="2022-04-20T11:06:09.703"/>
    <p1510:client id="{89278C01-4A24-4456-B240-66E7411FD345}" v="795" dt="2022-04-20T12:32:45.184"/>
    <p1510:client id="{92EDACFB-7D12-4544-AD94-68151CC2AFDD}" v="361" dt="2022-04-23T06:22:13.842"/>
    <p1510:client id="{995A9640-CA51-4FD6-AD7F-394DF1968C04}" v="1620" dt="2022-04-24T11:43:19.734"/>
    <p1510:client id="{9F20E566-AB96-41B0-8B3B-8150E7FA4944}" v="162" dt="2022-04-21T07:23:55.943"/>
    <p1510:client id="{A9107C7A-122C-4356-ABAC-F8226F58AEB2}" v="437" dt="2022-04-21T10:04:25.667"/>
    <p1510:client id="{AA5A9475-F669-45DB-913D-1B05B7CFA356}" v="925" dt="2022-04-22T16:16:20.969"/>
    <p1510:client id="{AEA9B405-5327-4994-A689-22436FA435F2}" v="1134" dt="2022-04-25T02:11:57.595"/>
    <p1510:client id="{B0F948E4-DD7C-4559-A23E-1B2A08972021}" v="1045" dt="2022-04-22T01:15:38.754"/>
    <p1510:client id="{B360B88F-D953-477C-B7B7-FD556D2D1D78}" v="108" dt="2022-04-24T07:14:40.986"/>
    <p1510:client id="{B623F122-E84B-4EFD-AF40-5288AF960145}" v="37" dt="2022-04-24T12:35:12.803"/>
    <p1510:client id="{B72050E0-BA58-4FDC-80A4-B52142A121A1}" v="1506" dt="2022-04-23T07:49:24.834"/>
    <p1510:client id="{B97140DD-B0EA-4896-AE58-41B0E00BB09B}" v="78" dt="2022-04-24T07:08:51.459"/>
    <p1510:client id="{BDFC3505-2110-4B73-8B9E-5BB76F55FADA}" v="908" dt="2022-04-20T07:21:58.734"/>
    <p1510:client id="{BFFB9AC9-B691-47EE-BDCA-663F497499AC}" v="1108" dt="2022-04-21T11:53:11.746"/>
    <p1510:client id="{C015A6B2-E6E1-4830-BC44-AC2E1F4FC48D}" v="77" dt="2022-04-20T15:08:20.320"/>
    <p1510:client id="{E90AF618-16D1-42F7-A46E-35497ABE2F1D}" v="529" dt="2022-04-24T04:32:30.410"/>
    <p1510:client id="{F6A32964-FD13-4C17-B5E7-07E4E4775485}" v="804" dt="2022-04-24T02:44:53.765"/>
    <p1510:client id="{FF2DE928-18E0-41D7-ACA7-0AB5487E1338}" v="143" dt="2022-04-24T14:37:40.6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ゲスト ユーザー" providerId="Windows Live" clId="Web-{AA5A9475-F669-45DB-913D-1B05B7CFA356}"/>
    <pc:docChg chg="addSld delSld modSld sldOrd">
      <pc:chgData name="ゲスト ユーザー" userId="" providerId="Windows Live" clId="Web-{AA5A9475-F669-45DB-913D-1B05B7CFA356}" dt="2022-04-22T16:16:20.969" v="594"/>
      <pc:docMkLst>
        <pc:docMk/>
      </pc:docMkLst>
      <pc:sldChg chg="modSp">
        <pc:chgData name="ゲスト ユーザー" userId="" providerId="Windows Live" clId="Web-{AA5A9475-F669-45DB-913D-1B05B7CFA356}" dt="2022-04-22T15:42:09.031" v="47" actId="20577"/>
        <pc:sldMkLst>
          <pc:docMk/>
          <pc:sldMk cId="3922966328" sldId="292"/>
        </pc:sldMkLst>
        <pc:spChg chg="mod">
          <ac:chgData name="ゲスト ユーザー" userId="" providerId="Windows Live" clId="Web-{AA5A9475-F669-45DB-913D-1B05B7CFA356}" dt="2022-04-22T15:41:44.437" v="44" actId="20577"/>
          <ac:spMkLst>
            <pc:docMk/>
            <pc:sldMk cId="3922966328" sldId="292"/>
            <ac:spMk id="17" creationId="{38DD4CE5-3F4F-B07F-571D-C98DB8A137E1}"/>
          </ac:spMkLst>
        </pc:spChg>
        <pc:spChg chg="mod">
          <ac:chgData name="ゲスト ユーザー" userId="" providerId="Windows Live" clId="Web-{AA5A9475-F669-45DB-913D-1B05B7CFA356}" dt="2022-04-22T15:42:04.688" v="46" actId="20577"/>
          <ac:spMkLst>
            <pc:docMk/>
            <pc:sldMk cId="3922966328" sldId="292"/>
            <ac:spMk id="19" creationId="{AD3A1C06-AE97-142C-B3CB-257FAD730ED2}"/>
          </ac:spMkLst>
        </pc:spChg>
        <pc:spChg chg="mod">
          <ac:chgData name="ゲスト ユーザー" userId="" providerId="Windows Live" clId="Web-{AA5A9475-F669-45DB-913D-1B05B7CFA356}" dt="2022-04-22T15:41:51.875" v="45" actId="20577"/>
          <ac:spMkLst>
            <pc:docMk/>
            <pc:sldMk cId="3922966328" sldId="292"/>
            <ac:spMk id="22" creationId="{8B106A2E-04F9-134F-06B4-996A4F0F99B3}"/>
          </ac:spMkLst>
        </pc:spChg>
        <pc:spChg chg="mod">
          <ac:chgData name="ゲスト ユーザー" userId="" providerId="Windows Live" clId="Web-{AA5A9475-F669-45DB-913D-1B05B7CFA356}" dt="2022-04-22T15:42:09.031" v="47" actId="20577"/>
          <ac:spMkLst>
            <pc:docMk/>
            <pc:sldMk cId="3922966328" sldId="292"/>
            <ac:spMk id="23" creationId="{AECAE1B1-0600-8C30-7D89-F8593FDE65B0}"/>
          </ac:spMkLst>
        </pc:spChg>
        <pc:grpChg chg="mod">
          <ac:chgData name="ゲスト ユーザー" userId="" providerId="Windows Live" clId="Web-{AA5A9475-F669-45DB-913D-1B05B7CFA356}" dt="2022-04-22T15:41:33.077" v="43" actId="1076"/>
          <ac:grpSpMkLst>
            <pc:docMk/>
            <pc:sldMk cId="3922966328" sldId="292"/>
            <ac:grpSpMk id="4" creationId="{E155A1DF-92BD-15F6-8D25-708D6C4A107A}"/>
          </ac:grpSpMkLst>
        </pc:grpChg>
      </pc:sldChg>
      <pc:sldChg chg="modSp">
        <pc:chgData name="ゲスト ユーザー" userId="" providerId="Windows Live" clId="Web-{AA5A9475-F669-45DB-913D-1B05B7CFA356}" dt="2022-04-22T15:34:36.238" v="3" actId="20577"/>
        <pc:sldMkLst>
          <pc:docMk/>
          <pc:sldMk cId="3163265211" sldId="293"/>
        </pc:sldMkLst>
        <pc:spChg chg="mod">
          <ac:chgData name="ゲスト ユーザー" userId="" providerId="Windows Live" clId="Web-{AA5A9475-F669-45DB-913D-1B05B7CFA356}" dt="2022-04-22T15:34:36.238" v="3" actId="20577"/>
          <ac:spMkLst>
            <pc:docMk/>
            <pc:sldMk cId="3163265211" sldId="293"/>
            <ac:spMk id="6" creationId="{F806235C-C856-34EE-1797-7E81A847F264}"/>
          </ac:spMkLst>
        </pc:spChg>
      </pc:sldChg>
      <pc:sldChg chg="addSp modSp">
        <pc:chgData name="ゲスト ユーザー" userId="" providerId="Windows Live" clId="Web-{AA5A9475-F669-45DB-913D-1B05B7CFA356}" dt="2022-04-22T15:52:50.156" v="238" actId="20577"/>
        <pc:sldMkLst>
          <pc:docMk/>
          <pc:sldMk cId="4114312274" sldId="295"/>
        </pc:sldMkLst>
        <pc:spChg chg="mod">
          <ac:chgData name="ゲスト ユーザー" userId="" providerId="Windows Live" clId="Web-{AA5A9475-F669-45DB-913D-1B05B7CFA356}" dt="2022-04-22T15:49:19.448" v="179" actId="1076"/>
          <ac:spMkLst>
            <pc:docMk/>
            <pc:sldMk cId="4114312274" sldId="295"/>
            <ac:spMk id="3" creationId="{4D2CB2CB-7F5D-BF6A-C747-BDA91F64C515}"/>
          </ac:spMkLst>
        </pc:spChg>
        <pc:spChg chg="mod">
          <ac:chgData name="ゲスト ユーザー" userId="" providerId="Windows Live" clId="Web-{AA5A9475-F669-45DB-913D-1B05B7CFA356}" dt="2022-04-22T15:52:50.156" v="238" actId="20577"/>
          <ac:spMkLst>
            <pc:docMk/>
            <pc:sldMk cId="4114312274" sldId="295"/>
            <ac:spMk id="6" creationId="{6C544B9F-B9A3-1F5E-65E3-AACF91B9636D}"/>
          </ac:spMkLst>
        </pc:spChg>
        <pc:grpChg chg="add mod">
          <ac:chgData name="ゲスト ユーザー" userId="" providerId="Windows Live" clId="Web-{AA5A9475-F669-45DB-913D-1B05B7CFA356}" dt="2022-04-22T15:49:23.995" v="180" actId="1076"/>
          <ac:grpSpMkLst>
            <pc:docMk/>
            <pc:sldMk cId="4114312274" sldId="295"/>
            <ac:grpSpMk id="7" creationId="{CC56ED72-36A5-709E-EC3A-AAF51AB15E89}"/>
          </ac:grpSpMkLst>
        </pc:grpChg>
      </pc:sldChg>
      <pc:sldChg chg="addSp delSp modSp ord">
        <pc:chgData name="ゲスト ユーザー" userId="" providerId="Windows Live" clId="Web-{AA5A9475-F669-45DB-913D-1B05B7CFA356}" dt="2022-04-22T16:13:44.340" v="552"/>
        <pc:sldMkLst>
          <pc:docMk/>
          <pc:sldMk cId="1840661046" sldId="296"/>
        </pc:sldMkLst>
        <pc:spChg chg="add mod">
          <ac:chgData name="ゲスト ユーザー" userId="" providerId="Windows Live" clId="Web-{AA5A9475-F669-45DB-913D-1B05B7CFA356}" dt="2022-04-22T16:09:33.599" v="488" actId="1076"/>
          <ac:spMkLst>
            <pc:docMk/>
            <pc:sldMk cId="1840661046" sldId="296"/>
            <ac:spMk id="3" creationId="{9E1D944E-A58F-4D84-3B10-E2E924FE48C9}"/>
          </ac:spMkLst>
        </pc:spChg>
        <pc:spChg chg="add mod">
          <ac:chgData name="ゲスト ユーザー" userId="" providerId="Windows Live" clId="Web-{AA5A9475-F669-45DB-913D-1B05B7CFA356}" dt="2022-04-22T16:04:53.741" v="401" actId="1076"/>
          <ac:spMkLst>
            <pc:docMk/>
            <pc:sldMk cId="1840661046" sldId="296"/>
            <ac:spMk id="4" creationId="{249AC358-E86B-4F80-0261-C3E522C3E986}"/>
          </ac:spMkLst>
        </pc:spChg>
        <pc:spChg chg="add del mod">
          <ac:chgData name="ゲスト ユーザー" userId="" providerId="Windows Live" clId="Web-{AA5A9475-F669-45DB-913D-1B05B7CFA356}" dt="2022-04-22T16:13:44.340" v="552"/>
          <ac:spMkLst>
            <pc:docMk/>
            <pc:sldMk cId="1840661046" sldId="296"/>
            <ac:spMk id="6" creationId="{9671D869-C4A8-98C4-66BB-7EE8C74B5204}"/>
          </ac:spMkLst>
        </pc:spChg>
        <pc:spChg chg="add mod">
          <ac:chgData name="ゲスト ユーザー" userId="" providerId="Windows Live" clId="Web-{AA5A9475-F669-45DB-913D-1B05B7CFA356}" dt="2022-04-22T16:05:04.726" v="404" actId="14100"/>
          <ac:spMkLst>
            <pc:docMk/>
            <pc:sldMk cId="1840661046" sldId="296"/>
            <ac:spMk id="7" creationId="{545E0584-E1BB-5089-ECBE-A51336CBF7D5}"/>
          </ac:spMkLst>
        </pc:spChg>
        <pc:spChg chg="mod">
          <ac:chgData name="ゲスト ユーザー" userId="" providerId="Windows Live" clId="Web-{AA5A9475-F669-45DB-913D-1B05B7CFA356}" dt="2022-04-22T16:13:40.715" v="551" actId="20577"/>
          <ac:spMkLst>
            <pc:docMk/>
            <pc:sldMk cId="1840661046" sldId="296"/>
            <ac:spMk id="22" creationId="{3BF4FEE6-9535-1C24-18BB-784E4C3EF557}"/>
          </ac:spMkLst>
        </pc:spChg>
        <pc:spChg chg="mod">
          <ac:chgData name="ゲスト ユーザー" userId="" providerId="Windows Live" clId="Web-{AA5A9475-F669-45DB-913D-1B05B7CFA356}" dt="2022-04-22T16:07:12.112" v="471" actId="1076"/>
          <ac:spMkLst>
            <pc:docMk/>
            <pc:sldMk cId="1840661046" sldId="296"/>
            <ac:spMk id="23" creationId="{DFE7F1B8-0000-0A08-227D-1AA5F837ECEB}"/>
          </ac:spMkLst>
        </pc:spChg>
        <pc:cxnChg chg="add mod">
          <ac:chgData name="ゲスト ユーザー" userId="" providerId="Windows Live" clId="Web-{AA5A9475-F669-45DB-913D-1B05B7CFA356}" dt="2022-04-22T16:07:25.206" v="475" actId="14100"/>
          <ac:cxnSpMkLst>
            <pc:docMk/>
            <pc:sldMk cId="1840661046" sldId="296"/>
            <ac:cxnSpMk id="5" creationId="{22FA566D-E698-8B90-794E-7F9DCE80DB1A}"/>
          </ac:cxnSpMkLst>
        </pc:cxnChg>
        <pc:cxnChg chg="add mod">
          <ac:chgData name="ゲスト ユーザー" userId="" providerId="Windows Live" clId="Web-{AA5A9475-F669-45DB-913D-1B05B7CFA356}" dt="2022-04-22T16:07:36.643" v="479" actId="14100"/>
          <ac:cxnSpMkLst>
            <pc:docMk/>
            <pc:sldMk cId="1840661046" sldId="296"/>
            <ac:cxnSpMk id="9" creationId="{9BEAABF1-A2B5-4ABA-02E2-660B15B1BC86}"/>
          </ac:cxnSpMkLst>
        </pc:cxnChg>
      </pc:sldChg>
      <pc:sldChg chg="addSp modSp">
        <pc:chgData name="ゲスト ユーザー" userId="" providerId="Windows Live" clId="Web-{AA5A9475-F669-45DB-913D-1B05B7CFA356}" dt="2022-04-22T16:10:18.272" v="495"/>
        <pc:sldMkLst>
          <pc:docMk/>
          <pc:sldMk cId="237505459" sldId="297"/>
        </pc:sldMkLst>
        <pc:spChg chg="add mod">
          <ac:chgData name="ゲスト ユーザー" userId="" providerId="Windows Live" clId="Web-{AA5A9475-F669-45DB-913D-1B05B7CFA356}" dt="2022-04-22T16:10:18.272" v="495"/>
          <ac:spMkLst>
            <pc:docMk/>
            <pc:sldMk cId="237505459" sldId="297"/>
            <ac:spMk id="2" creationId="{9D1FBAC0-8505-3659-6577-62CA53FA67D3}"/>
          </ac:spMkLst>
        </pc:spChg>
      </pc:sldChg>
      <pc:sldChg chg="addSp delSp modSp del">
        <pc:chgData name="ゲスト ユーザー" userId="" providerId="Windows Live" clId="Web-{AA5A9475-F669-45DB-913D-1B05B7CFA356}" dt="2022-04-22T15:56:09.208" v="302"/>
        <pc:sldMkLst>
          <pc:docMk/>
          <pc:sldMk cId="118519135" sldId="299"/>
        </pc:sldMkLst>
        <pc:spChg chg="mod">
          <ac:chgData name="ゲスト ユーザー" userId="" providerId="Windows Live" clId="Web-{AA5A9475-F669-45DB-913D-1B05B7CFA356}" dt="2022-04-22T15:53:50.954" v="245" actId="20577"/>
          <ac:spMkLst>
            <pc:docMk/>
            <pc:sldMk cId="118519135" sldId="299"/>
            <ac:spMk id="10" creationId="{CDBF2FE3-1EAC-E6CA-A8CE-D3E3733B9D55}"/>
          </ac:spMkLst>
        </pc:spChg>
        <pc:grpChg chg="del">
          <ac:chgData name="ゲスト ユーザー" userId="" providerId="Windows Live" clId="Web-{AA5A9475-F669-45DB-913D-1B05B7CFA356}" dt="2022-04-22T15:53:26.501" v="239"/>
          <ac:grpSpMkLst>
            <pc:docMk/>
            <pc:sldMk cId="118519135" sldId="299"/>
            <ac:grpSpMk id="7" creationId="{2F908818-AC7E-5E25-C5B7-544DCEF42A16}"/>
          </ac:grpSpMkLst>
        </pc:grpChg>
        <pc:picChg chg="add mod">
          <ac:chgData name="ゲスト ユーザー" userId="" providerId="Windows Live" clId="Web-{AA5A9475-F669-45DB-913D-1B05B7CFA356}" dt="2022-04-22T15:53:36.157" v="241" actId="1076"/>
          <ac:picMkLst>
            <pc:docMk/>
            <pc:sldMk cId="118519135" sldId="299"/>
            <ac:picMk id="2" creationId="{0CF166BB-33AC-5AEF-009B-726C00BDE5C5}"/>
          </ac:picMkLst>
        </pc:picChg>
      </pc:sldChg>
      <pc:sldChg chg="modSp ord">
        <pc:chgData name="ゲスト ユーザー" userId="" providerId="Windows Live" clId="Web-{AA5A9475-F669-45DB-913D-1B05B7CFA356}" dt="2022-04-22T16:08:55.786" v="486"/>
        <pc:sldMkLst>
          <pc:docMk/>
          <pc:sldMk cId="3141673334" sldId="300"/>
        </pc:sldMkLst>
        <pc:spChg chg="mod">
          <ac:chgData name="ゲスト ユーザー" userId="" providerId="Windows Live" clId="Web-{AA5A9475-F669-45DB-913D-1B05B7CFA356}" dt="2022-04-22T16:03:15.410" v="389" actId="20577"/>
          <ac:spMkLst>
            <pc:docMk/>
            <pc:sldMk cId="3141673334" sldId="300"/>
            <ac:spMk id="14" creationId="{AB8E3056-D5F1-6664-AFF2-6C6326A603A5}"/>
          </ac:spMkLst>
        </pc:spChg>
      </pc:sldChg>
      <pc:sldChg chg="delSp modSp">
        <pc:chgData name="ゲスト ユーザー" userId="" providerId="Windows Live" clId="Web-{AA5A9475-F669-45DB-913D-1B05B7CFA356}" dt="2022-04-22T16:14:40.982" v="560" actId="20577"/>
        <pc:sldMkLst>
          <pc:docMk/>
          <pc:sldMk cId="4021969268" sldId="301"/>
        </pc:sldMkLst>
        <pc:spChg chg="del">
          <ac:chgData name="ゲスト ユーザー" userId="" providerId="Windows Live" clId="Web-{AA5A9475-F669-45DB-913D-1B05B7CFA356}" dt="2022-04-22T16:14:06.856" v="554"/>
          <ac:spMkLst>
            <pc:docMk/>
            <pc:sldMk cId="4021969268" sldId="301"/>
            <ac:spMk id="4" creationId="{7D20B968-B43D-3909-D743-B87D0C15F441}"/>
          </ac:spMkLst>
        </pc:spChg>
        <pc:spChg chg="del">
          <ac:chgData name="ゲスト ユーザー" userId="" providerId="Windows Live" clId="Web-{AA5A9475-F669-45DB-913D-1B05B7CFA356}" dt="2022-04-22T16:14:05.184" v="553"/>
          <ac:spMkLst>
            <pc:docMk/>
            <pc:sldMk cId="4021969268" sldId="301"/>
            <ac:spMk id="5" creationId="{4A598C4A-2B0C-96C7-1FFC-2C71BAA27032}"/>
          </ac:spMkLst>
        </pc:spChg>
        <pc:spChg chg="del">
          <ac:chgData name="ゲスト ユーザー" userId="" providerId="Windows Live" clId="Web-{AA5A9475-F669-45DB-913D-1B05B7CFA356}" dt="2022-04-22T16:14:13.122" v="557"/>
          <ac:spMkLst>
            <pc:docMk/>
            <pc:sldMk cId="4021969268" sldId="301"/>
            <ac:spMk id="7" creationId="{A46481B4-BCB5-4786-A104-69192E014A2E}"/>
          </ac:spMkLst>
        </pc:spChg>
        <pc:spChg chg="del mod">
          <ac:chgData name="ゲスト ユーザー" userId="" providerId="Windows Live" clId="Web-{AA5A9475-F669-45DB-913D-1B05B7CFA356}" dt="2022-04-22T16:14:10.919" v="556"/>
          <ac:spMkLst>
            <pc:docMk/>
            <pc:sldMk cId="4021969268" sldId="301"/>
            <ac:spMk id="8" creationId="{F5C3358C-8DC9-6542-3542-9238EE335FE1}"/>
          </ac:spMkLst>
        </pc:spChg>
        <pc:spChg chg="mod">
          <ac:chgData name="ゲスト ユーザー" userId="" providerId="Windows Live" clId="Web-{AA5A9475-F669-45DB-913D-1B05B7CFA356}" dt="2022-04-22T16:14:40.982" v="560" actId="20577"/>
          <ac:spMkLst>
            <pc:docMk/>
            <pc:sldMk cId="4021969268" sldId="301"/>
            <ac:spMk id="12" creationId="{C344FA90-FFEA-405E-F35B-C68FCDC82BDB}"/>
          </ac:spMkLst>
        </pc:spChg>
      </pc:sldChg>
      <pc:sldChg chg="modSp">
        <pc:chgData name="ゲスト ユーザー" userId="" providerId="Windows Live" clId="Web-{AA5A9475-F669-45DB-913D-1B05B7CFA356}" dt="2022-04-22T15:50:31.012" v="185" actId="20577"/>
        <pc:sldMkLst>
          <pc:docMk/>
          <pc:sldMk cId="1531096138" sldId="302"/>
        </pc:sldMkLst>
        <pc:spChg chg="mod">
          <ac:chgData name="ゲスト ユーザー" userId="" providerId="Windows Live" clId="Web-{AA5A9475-F669-45DB-913D-1B05B7CFA356}" dt="2022-04-22T15:50:31.012" v="185" actId="20577"/>
          <ac:spMkLst>
            <pc:docMk/>
            <pc:sldMk cId="1531096138" sldId="302"/>
            <ac:spMk id="16" creationId="{BF3FB832-A67B-968E-6230-1B54FBCDD548}"/>
          </ac:spMkLst>
        </pc:spChg>
      </pc:sldChg>
      <pc:sldChg chg="delSp modSp">
        <pc:chgData name="ゲスト ユーザー" userId="" providerId="Windows Live" clId="Web-{AA5A9475-F669-45DB-913D-1B05B7CFA356}" dt="2022-04-22T16:16:20.969" v="594"/>
        <pc:sldMkLst>
          <pc:docMk/>
          <pc:sldMk cId="390479159" sldId="304"/>
        </pc:sldMkLst>
        <pc:spChg chg="del mod">
          <ac:chgData name="ゲスト ユーザー" userId="" providerId="Windows Live" clId="Web-{AA5A9475-F669-45DB-913D-1B05B7CFA356}" dt="2022-04-22T16:16:16.094" v="592"/>
          <ac:spMkLst>
            <pc:docMk/>
            <pc:sldMk cId="390479159" sldId="304"/>
            <ac:spMk id="4" creationId="{7D20B968-B43D-3909-D743-B87D0C15F441}"/>
          </ac:spMkLst>
        </pc:spChg>
        <pc:spChg chg="del">
          <ac:chgData name="ゲスト ユーザー" userId="" providerId="Windows Live" clId="Web-{AA5A9475-F669-45DB-913D-1B05B7CFA356}" dt="2022-04-22T16:16:12.172" v="590"/>
          <ac:spMkLst>
            <pc:docMk/>
            <pc:sldMk cId="390479159" sldId="304"/>
            <ac:spMk id="5" creationId="{4A598C4A-2B0C-96C7-1FFC-2C71BAA27032}"/>
          </ac:spMkLst>
        </pc:spChg>
        <pc:spChg chg="mod">
          <ac:chgData name="ゲスト ユーザー" userId="" providerId="Windows Live" clId="Web-{AA5A9475-F669-45DB-913D-1B05B7CFA356}" dt="2022-04-22T16:12:01.697" v="546" actId="14100"/>
          <ac:spMkLst>
            <pc:docMk/>
            <pc:sldMk cId="390479159" sldId="304"/>
            <ac:spMk id="6" creationId="{430DCCB1-3FBF-AAC5-184C-B7F83679EC41}"/>
          </ac:spMkLst>
        </pc:spChg>
        <pc:spChg chg="del">
          <ac:chgData name="ゲスト ユーザー" userId="" providerId="Windows Live" clId="Web-{AA5A9475-F669-45DB-913D-1B05B7CFA356}" dt="2022-04-22T16:16:20.969" v="594"/>
          <ac:spMkLst>
            <pc:docMk/>
            <pc:sldMk cId="390479159" sldId="304"/>
            <ac:spMk id="7" creationId="{A46481B4-BCB5-4786-A104-69192E014A2E}"/>
          </ac:spMkLst>
        </pc:spChg>
        <pc:spChg chg="del">
          <ac:chgData name="ゲスト ユーザー" userId="" providerId="Windows Live" clId="Web-{AA5A9475-F669-45DB-913D-1B05B7CFA356}" dt="2022-04-22T16:16:18.219" v="593"/>
          <ac:spMkLst>
            <pc:docMk/>
            <pc:sldMk cId="390479159" sldId="304"/>
            <ac:spMk id="8" creationId="{F5C3358C-8DC9-6542-3542-9238EE335FE1}"/>
          </ac:spMkLst>
        </pc:spChg>
        <pc:spChg chg="mod">
          <ac:chgData name="ゲスト ユーザー" userId="" providerId="Windows Live" clId="Web-{AA5A9475-F669-45DB-913D-1B05B7CFA356}" dt="2022-04-22T16:11:17.883" v="507" actId="1076"/>
          <ac:spMkLst>
            <pc:docMk/>
            <pc:sldMk cId="390479159" sldId="304"/>
            <ac:spMk id="12" creationId="{C344FA90-FFEA-405E-F35B-C68FCDC82BDB}"/>
          </ac:spMkLst>
        </pc:spChg>
      </pc:sldChg>
      <pc:sldChg chg="modSp">
        <pc:chgData name="ゲスト ユーザー" userId="" providerId="Windows Live" clId="Web-{AA5A9475-F669-45DB-913D-1B05B7CFA356}" dt="2022-04-22T16:15:33.952" v="589" actId="20577"/>
        <pc:sldMkLst>
          <pc:docMk/>
          <pc:sldMk cId="2048865621" sldId="305"/>
        </pc:sldMkLst>
        <pc:spChg chg="mod">
          <ac:chgData name="ゲスト ユーザー" userId="" providerId="Windows Live" clId="Web-{AA5A9475-F669-45DB-913D-1B05B7CFA356}" dt="2022-04-22T16:15:33.952" v="589" actId="20577"/>
          <ac:spMkLst>
            <pc:docMk/>
            <pc:sldMk cId="2048865621" sldId="305"/>
            <ac:spMk id="5" creationId="{53C6340D-89D9-762D-941F-AB5147FC1A3A}"/>
          </ac:spMkLst>
        </pc:spChg>
      </pc:sldChg>
      <pc:sldChg chg="addSp delSp modSp new">
        <pc:chgData name="ゲスト ユーザー" userId="" providerId="Windows Live" clId="Web-{AA5A9475-F669-45DB-913D-1B05B7CFA356}" dt="2022-04-22T15:51:32.154" v="187"/>
        <pc:sldMkLst>
          <pc:docMk/>
          <pc:sldMk cId="3400303179" sldId="313"/>
        </pc:sldMkLst>
        <pc:spChg chg="del">
          <ac:chgData name="ゲスト ユーザー" userId="" providerId="Windows Live" clId="Web-{AA5A9475-F669-45DB-913D-1B05B7CFA356}" dt="2022-04-22T15:51:31.326" v="186"/>
          <ac:spMkLst>
            <pc:docMk/>
            <pc:sldMk cId="3400303179" sldId="313"/>
            <ac:spMk id="2" creationId="{BA6E3BD9-D8B4-60D1-EA3C-45A4C17BBEA8}"/>
          </ac:spMkLst>
        </pc:spChg>
        <pc:spChg chg="del">
          <ac:chgData name="ゲスト ユーザー" userId="" providerId="Windows Live" clId="Web-{AA5A9475-F669-45DB-913D-1B05B7CFA356}" dt="2022-04-22T15:35:40.458" v="5"/>
          <ac:spMkLst>
            <pc:docMk/>
            <pc:sldMk cId="3400303179" sldId="313"/>
            <ac:spMk id="3" creationId="{08B6FCD3-12F8-9C69-7C0E-49A891084903}"/>
          </ac:spMkLst>
        </pc:spChg>
        <pc:spChg chg="add del mod">
          <ac:chgData name="ゲスト ユーザー" userId="" providerId="Windows Live" clId="Web-{AA5A9475-F669-45DB-913D-1B05B7CFA356}" dt="2022-04-22T15:43:11.533" v="56"/>
          <ac:spMkLst>
            <pc:docMk/>
            <pc:sldMk cId="3400303179" sldId="313"/>
            <ac:spMk id="5" creationId="{C7E95B20-63CE-E081-A5A5-F59106431927}"/>
          </ac:spMkLst>
        </pc:spChg>
        <pc:spChg chg="add mod">
          <ac:chgData name="ゲスト ユーザー" userId="" providerId="Windows Live" clId="Web-{AA5A9475-F669-45DB-913D-1B05B7CFA356}" dt="2022-04-22T15:46:42.038" v="141" actId="1076"/>
          <ac:spMkLst>
            <pc:docMk/>
            <pc:sldMk cId="3400303179" sldId="313"/>
            <ac:spMk id="7" creationId="{8D648FB7-08C2-1694-84AA-92E1F4F0D5A4}"/>
          </ac:spMkLst>
        </pc:spChg>
        <pc:spChg chg="add mod">
          <ac:chgData name="ゲスト ユーザー" userId="" providerId="Windows Live" clId="Web-{AA5A9475-F669-45DB-913D-1B05B7CFA356}" dt="2022-04-22T15:46:46.741" v="142" actId="1076"/>
          <ac:spMkLst>
            <pc:docMk/>
            <pc:sldMk cId="3400303179" sldId="313"/>
            <ac:spMk id="9" creationId="{6755D9D5-8A59-A4BD-E903-3DBA27A5B99C}"/>
          </ac:spMkLst>
        </pc:spChg>
        <pc:spChg chg="add mod">
          <ac:chgData name="ゲスト ユーザー" userId="" providerId="Windows Live" clId="Web-{AA5A9475-F669-45DB-913D-1B05B7CFA356}" dt="2022-04-22T15:47:07.789" v="144" actId="1076"/>
          <ac:spMkLst>
            <pc:docMk/>
            <pc:sldMk cId="3400303179" sldId="313"/>
            <ac:spMk id="11" creationId="{780B45DE-62CF-FFF7-5711-61DB614D7084}"/>
          </ac:spMkLst>
        </pc:spChg>
        <pc:spChg chg="add mod">
          <ac:chgData name="ゲスト ユーザー" userId="" providerId="Windows Live" clId="Web-{AA5A9475-F669-45DB-913D-1B05B7CFA356}" dt="2022-04-22T15:47:05.226" v="143" actId="1076"/>
          <ac:spMkLst>
            <pc:docMk/>
            <pc:sldMk cId="3400303179" sldId="313"/>
            <ac:spMk id="12" creationId="{2AAA9D8C-22ED-77DA-7C7C-8BFB584613FA}"/>
          </ac:spMkLst>
        </pc:spChg>
        <pc:spChg chg="add mod">
          <ac:chgData name="ゲスト ユーザー" userId="" providerId="Windows Live" clId="Web-{AA5A9475-F669-45DB-913D-1B05B7CFA356}" dt="2022-04-22T15:48:02.212" v="159" actId="1076"/>
          <ac:spMkLst>
            <pc:docMk/>
            <pc:sldMk cId="3400303179" sldId="313"/>
            <ac:spMk id="13" creationId="{B5883638-D0ED-5CA6-6811-DCCD43EA3C0C}"/>
          </ac:spMkLst>
        </pc:spChg>
        <pc:spChg chg="add mod">
          <ac:chgData name="ゲスト ユーザー" userId="" providerId="Windows Live" clId="Web-{AA5A9475-F669-45DB-913D-1B05B7CFA356}" dt="2022-04-22T15:51:32.154" v="187"/>
          <ac:spMkLst>
            <pc:docMk/>
            <pc:sldMk cId="3400303179" sldId="313"/>
            <ac:spMk id="15" creationId="{3613AE0C-1227-90C5-6E3C-39E840D1A3AD}"/>
          </ac:spMkLst>
        </pc:spChg>
      </pc:sldChg>
      <pc:sldChg chg="addSp delSp modSp add ord replId">
        <pc:chgData name="ゲスト ユーザー" userId="" providerId="Windows Live" clId="Web-{AA5A9475-F669-45DB-913D-1B05B7CFA356}" dt="2022-04-22T15:42:48.235" v="55" actId="20577"/>
        <pc:sldMkLst>
          <pc:docMk/>
          <pc:sldMk cId="1249081863" sldId="314"/>
        </pc:sldMkLst>
        <pc:spChg chg="mod">
          <ac:chgData name="ゲスト ユーザー" userId="" providerId="Windows Live" clId="Web-{AA5A9475-F669-45DB-913D-1B05B7CFA356}" dt="2022-04-22T15:41:13.295" v="42" actId="20577"/>
          <ac:spMkLst>
            <pc:docMk/>
            <pc:sldMk cId="1249081863" sldId="314"/>
            <ac:spMk id="13" creationId="{5E728AE7-2FEB-947E-AFA7-F91DF01F1F40}"/>
          </ac:spMkLst>
        </pc:spChg>
        <pc:spChg chg="mod">
          <ac:chgData name="ゲスト ユーザー" userId="" providerId="Windows Live" clId="Web-{AA5A9475-F669-45DB-913D-1B05B7CFA356}" dt="2022-04-22T15:40:17.168" v="27" actId="20577"/>
          <ac:spMkLst>
            <pc:docMk/>
            <pc:sldMk cId="1249081863" sldId="314"/>
            <ac:spMk id="17" creationId="{38DD4CE5-3F4F-B07F-571D-C98DB8A137E1}"/>
          </ac:spMkLst>
        </pc:spChg>
        <pc:spChg chg="mod">
          <ac:chgData name="ゲスト ユーザー" userId="" providerId="Windows Live" clId="Web-{AA5A9475-F669-45DB-913D-1B05B7CFA356}" dt="2022-04-22T15:42:44.438" v="54" actId="20577"/>
          <ac:spMkLst>
            <pc:docMk/>
            <pc:sldMk cId="1249081863" sldId="314"/>
            <ac:spMk id="19" creationId="{AD3A1C06-AE97-142C-B3CB-257FAD730ED2}"/>
          </ac:spMkLst>
        </pc:spChg>
        <pc:spChg chg="mod">
          <ac:chgData name="ゲスト ユーザー" userId="" providerId="Windows Live" clId="Web-{AA5A9475-F669-45DB-913D-1B05B7CFA356}" dt="2022-04-22T15:40:25.528" v="29" actId="20577"/>
          <ac:spMkLst>
            <pc:docMk/>
            <pc:sldMk cId="1249081863" sldId="314"/>
            <ac:spMk id="22" creationId="{8B106A2E-04F9-134F-06B4-996A4F0F99B3}"/>
          </ac:spMkLst>
        </pc:spChg>
        <pc:spChg chg="mod">
          <ac:chgData name="ゲスト ユーザー" userId="" providerId="Windows Live" clId="Web-{AA5A9475-F669-45DB-913D-1B05B7CFA356}" dt="2022-04-22T15:42:48.235" v="55" actId="20577"/>
          <ac:spMkLst>
            <pc:docMk/>
            <pc:sldMk cId="1249081863" sldId="314"/>
            <ac:spMk id="23" creationId="{AECAE1B1-0600-8C30-7D89-F8593FDE65B0}"/>
          </ac:spMkLst>
        </pc:spChg>
        <pc:grpChg chg="del">
          <ac:chgData name="ゲスト ユーザー" userId="" providerId="Windows Live" clId="Web-{AA5A9475-F669-45DB-913D-1B05B7CFA356}" dt="2022-04-22T15:38:54.385" v="13"/>
          <ac:grpSpMkLst>
            <pc:docMk/>
            <pc:sldMk cId="1249081863" sldId="314"/>
            <ac:grpSpMk id="4" creationId="{E155A1DF-92BD-15F6-8D25-708D6C4A107A}"/>
          </ac:grpSpMkLst>
        </pc:grpChg>
        <pc:picChg chg="add del mod">
          <ac:chgData name="ゲスト ユーザー" userId="" providerId="Windows Live" clId="Web-{AA5A9475-F669-45DB-913D-1B05B7CFA356}" dt="2022-04-22T15:39:20.792" v="19"/>
          <ac:picMkLst>
            <pc:docMk/>
            <pc:sldMk cId="1249081863" sldId="314"/>
            <ac:picMk id="3" creationId="{502BD902-AECF-FB64-A5AC-F49615AE3B7D}"/>
          </ac:picMkLst>
        </pc:picChg>
        <pc:picChg chg="add mod">
          <ac:chgData name="ゲスト ユーザー" userId="" providerId="Windows Live" clId="Web-{AA5A9475-F669-45DB-913D-1B05B7CFA356}" dt="2022-04-22T15:39:56.262" v="25" actId="1076"/>
          <ac:picMkLst>
            <pc:docMk/>
            <pc:sldMk cId="1249081863" sldId="314"/>
            <ac:picMk id="7" creationId="{C77958CD-D13A-1E18-31DC-983A06C0EB3E}"/>
          </ac:picMkLst>
        </pc:picChg>
      </pc:sldChg>
      <pc:sldChg chg="add del replId">
        <pc:chgData name="ゲスト ユーザー" userId="" providerId="Windows Live" clId="Web-{AA5A9475-F669-45DB-913D-1B05B7CFA356}" dt="2022-04-22T15:38:57.323" v="15"/>
        <pc:sldMkLst>
          <pc:docMk/>
          <pc:sldMk cId="154714555" sldId="315"/>
        </pc:sldMkLst>
      </pc:sldChg>
      <pc:sldChg chg="delSp modSp add replId">
        <pc:chgData name="ゲスト ユーザー" userId="" providerId="Windows Live" clId="Web-{AA5A9475-F669-45DB-913D-1B05B7CFA356}" dt="2022-04-22T16:08:46.270" v="485" actId="1076"/>
        <pc:sldMkLst>
          <pc:docMk/>
          <pc:sldMk cId="437542107" sldId="315"/>
        </pc:sldMkLst>
        <pc:spChg chg="del mod">
          <ac:chgData name="ゲスト ユーザー" userId="" providerId="Windows Live" clId="Web-{AA5A9475-F669-45DB-913D-1B05B7CFA356}" dt="2022-04-22T16:08:36.786" v="483"/>
          <ac:spMkLst>
            <pc:docMk/>
            <pc:sldMk cId="437542107" sldId="315"/>
            <ac:spMk id="3" creationId="{17EC8278-F236-B87E-EE8C-4B4B2B21EFB2}"/>
          </ac:spMkLst>
        </pc:spChg>
        <pc:spChg chg="mod">
          <ac:chgData name="ゲスト ユーザー" userId="" providerId="Windows Live" clId="Web-{AA5A9475-F669-45DB-913D-1B05B7CFA356}" dt="2022-04-22T16:08:46.270" v="485" actId="1076"/>
          <ac:spMkLst>
            <pc:docMk/>
            <pc:sldMk cId="437542107" sldId="315"/>
            <ac:spMk id="11" creationId="{8DDAC09F-0EDA-6F23-FF65-02500EC3512F}"/>
          </ac:spMkLst>
        </pc:spChg>
      </pc:sldChg>
    </pc:docChg>
  </pc:docChgLst>
  <pc:docChgLst>
    <pc:chgData name="Guest User" providerId="Windows Live" clId="Web-{81D54508-E61A-4507-A729-E70AC55EE088}"/>
    <pc:docChg chg="addSld modSld">
      <pc:chgData name="Guest User" userId="" providerId="Windows Live" clId="Web-{81D54508-E61A-4507-A729-E70AC55EE088}" dt="2022-04-22T05:29:11.876" v="433" actId="20577"/>
      <pc:docMkLst>
        <pc:docMk/>
      </pc:docMkLst>
      <pc:sldChg chg="modSp">
        <pc:chgData name="Guest User" userId="" providerId="Windows Live" clId="Web-{81D54508-E61A-4507-A729-E70AC55EE088}" dt="2022-04-22T01:34:11.952" v="9" actId="20577"/>
        <pc:sldMkLst>
          <pc:docMk/>
          <pc:sldMk cId="2522650960" sldId="288"/>
        </pc:sldMkLst>
        <pc:spChg chg="mod">
          <ac:chgData name="Guest User" userId="" providerId="Windows Live" clId="Web-{81D54508-E61A-4507-A729-E70AC55EE088}" dt="2022-04-22T01:34:11.952" v="9" actId="20577"/>
          <ac:spMkLst>
            <pc:docMk/>
            <pc:sldMk cId="2522650960" sldId="288"/>
            <ac:spMk id="3" creationId="{B9DA3458-9FDC-ECF4-AE28-F8FEF0C45E9B}"/>
          </ac:spMkLst>
        </pc:spChg>
      </pc:sldChg>
      <pc:sldChg chg="modSp new">
        <pc:chgData name="Guest User" userId="" providerId="Windows Live" clId="Web-{81D54508-E61A-4507-A729-E70AC55EE088}" dt="2022-04-22T03:40:32.657" v="420" actId="20577"/>
        <pc:sldMkLst>
          <pc:docMk/>
          <pc:sldMk cId="1942638167" sldId="307"/>
        </pc:sldMkLst>
        <pc:spChg chg="mod">
          <ac:chgData name="Guest User" userId="" providerId="Windows Live" clId="Web-{81D54508-E61A-4507-A729-E70AC55EE088}" dt="2022-04-22T03:40:32.657" v="420" actId="20577"/>
          <ac:spMkLst>
            <pc:docMk/>
            <pc:sldMk cId="1942638167" sldId="307"/>
            <ac:spMk id="2" creationId="{798D5CF0-FBBA-CCF2-6EC5-F11313E11CBA}"/>
          </ac:spMkLst>
        </pc:spChg>
        <pc:spChg chg="mod">
          <ac:chgData name="Guest User" userId="" providerId="Windows Live" clId="Web-{81D54508-E61A-4507-A729-E70AC55EE088}" dt="2022-04-22T01:43:13.728" v="46" actId="20577"/>
          <ac:spMkLst>
            <pc:docMk/>
            <pc:sldMk cId="1942638167" sldId="307"/>
            <ac:spMk id="3" creationId="{EA49DE43-E5FD-153E-2D48-5CAF8DC5246F}"/>
          </ac:spMkLst>
        </pc:spChg>
      </pc:sldChg>
      <pc:sldChg chg="addSp delSp modSp new">
        <pc:chgData name="Guest User" userId="" providerId="Windows Live" clId="Web-{81D54508-E61A-4507-A729-E70AC55EE088}" dt="2022-04-22T02:07:37.147" v="132" actId="20577"/>
        <pc:sldMkLst>
          <pc:docMk/>
          <pc:sldMk cId="2195982279" sldId="308"/>
        </pc:sldMkLst>
        <pc:spChg chg="del mod">
          <ac:chgData name="Guest User" userId="" providerId="Windows Live" clId="Web-{81D54508-E61A-4507-A729-E70AC55EE088}" dt="2022-04-22T01:58:00.729" v="57"/>
          <ac:spMkLst>
            <pc:docMk/>
            <pc:sldMk cId="2195982279" sldId="308"/>
            <ac:spMk id="3" creationId="{FDB8AE6E-4007-4265-665E-0A9045402815}"/>
          </ac:spMkLst>
        </pc:spChg>
        <pc:spChg chg="add mod">
          <ac:chgData name="Guest User" userId="" providerId="Windows Live" clId="Web-{81D54508-E61A-4507-A729-E70AC55EE088}" dt="2022-04-22T01:58:33.464" v="66" actId="1076"/>
          <ac:spMkLst>
            <pc:docMk/>
            <pc:sldMk cId="2195982279" sldId="308"/>
            <ac:spMk id="5" creationId="{9A943ABB-B217-2C4F-9748-6B84E19D7C47}"/>
          </ac:spMkLst>
        </pc:spChg>
        <pc:spChg chg="add mod">
          <ac:chgData name="Guest User" userId="" providerId="Windows Live" clId="Web-{81D54508-E61A-4507-A729-E70AC55EE088}" dt="2022-04-22T01:59:20.434" v="78" actId="1076"/>
          <ac:spMkLst>
            <pc:docMk/>
            <pc:sldMk cId="2195982279" sldId="308"/>
            <ac:spMk id="7" creationId="{CB09AD56-5049-435F-0A28-8FF3B778EB2D}"/>
          </ac:spMkLst>
        </pc:spChg>
        <pc:spChg chg="add mod">
          <ac:chgData name="Guest User" userId="" providerId="Windows Live" clId="Web-{81D54508-E61A-4507-A729-E70AC55EE088}" dt="2022-04-22T02:00:13.435" v="86" actId="1076"/>
          <ac:spMkLst>
            <pc:docMk/>
            <pc:sldMk cId="2195982279" sldId="308"/>
            <ac:spMk id="8" creationId="{BD9553C1-494D-EF81-0C8C-DC0A79B78063}"/>
          </ac:spMkLst>
        </pc:spChg>
        <pc:spChg chg="add mod">
          <ac:chgData name="Guest User" userId="" providerId="Windows Live" clId="Web-{81D54508-E61A-4507-A729-E70AC55EE088}" dt="2022-04-22T02:00:24.576" v="89" actId="1076"/>
          <ac:spMkLst>
            <pc:docMk/>
            <pc:sldMk cId="2195982279" sldId="308"/>
            <ac:spMk id="9" creationId="{4BAA1167-515C-441B-61E4-D166A470E62B}"/>
          </ac:spMkLst>
        </pc:spChg>
        <pc:spChg chg="add mod">
          <ac:chgData name="Guest User" userId="" providerId="Windows Live" clId="Web-{81D54508-E61A-4507-A729-E70AC55EE088}" dt="2022-04-22T02:07:02.630" v="108" actId="20577"/>
          <ac:spMkLst>
            <pc:docMk/>
            <pc:sldMk cId="2195982279" sldId="308"/>
            <ac:spMk id="11" creationId="{E96583A6-8E88-8BA7-F351-6E04F9A83687}"/>
          </ac:spMkLst>
        </pc:spChg>
        <pc:spChg chg="add mod">
          <ac:chgData name="Guest User" userId="" providerId="Windows Live" clId="Web-{81D54508-E61A-4507-A729-E70AC55EE088}" dt="2022-04-22T02:07:12.068" v="111" actId="1076"/>
          <ac:spMkLst>
            <pc:docMk/>
            <pc:sldMk cId="2195982279" sldId="308"/>
            <ac:spMk id="12" creationId="{51F4DCCF-18E3-E899-DE0D-AB05F89D0B71}"/>
          </ac:spMkLst>
        </pc:spChg>
        <pc:spChg chg="add mod">
          <ac:chgData name="Guest User" userId="" providerId="Windows Live" clId="Web-{81D54508-E61A-4507-A729-E70AC55EE088}" dt="2022-04-22T02:07:37.147" v="132" actId="20577"/>
          <ac:spMkLst>
            <pc:docMk/>
            <pc:sldMk cId="2195982279" sldId="308"/>
            <ac:spMk id="13" creationId="{FB388AD2-F93C-DCE3-3953-8CF9CE8C9884}"/>
          </ac:spMkLst>
        </pc:spChg>
        <pc:picChg chg="add mod">
          <ac:chgData name="Guest User" userId="" providerId="Windows Live" clId="Web-{81D54508-E61A-4507-A729-E70AC55EE088}" dt="2022-04-22T01:58:12.855" v="60" actId="1076"/>
          <ac:picMkLst>
            <pc:docMk/>
            <pc:sldMk cId="2195982279" sldId="308"/>
            <ac:picMk id="4" creationId="{475FC6CD-4887-A370-6D53-1F8B2516E5FB}"/>
          </ac:picMkLst>
        </pc:picChg>
        <pc:picChg chg="add mod modCrop">
          <ac:chgData name="Guest User" userId="" providerId="Windows Live" clId="Web-{81D54508-E61A-4507-A729-E70AC55EE088}" dt="2022-04-22T01:59:02.043" v="72" actId="14100"/>
          <ac:picMkLst>
            <pc:docMk/>
            <pc:sldMk cId="2195982279" sldId="308"/>
            <ac:picMk id="6" creationId="{98B66082-6317-CB20-1DE5-7BB098FCA48E}"/>
          </ac:picMkLst>
        </pc:picChg>
        <pc:picChg chg="add mod modCrop">
          <ac:chgData name="Guest User" userId="" providerId="Windows Live" clId="Web-{81D54508-E61A-4507-A729-E70AC55EE088}" dt="2022-04-22T02:06:26.176" v="97" actId="1076"/>
          <ac:picMkLst>
            <pc:docMk/>
            <pc:sldMk cId="2195982279" sldId="308"/>
            <ac:picMk id="10" creationId="{B5967143-4D77-AD4D-B7A5-0CCBBBF1BF47}"/>
          </ac:picMkLst>
        </pc:picChg>
      </pc:sldChg>
      <pc:sldChg chg="addSp delSp modSp new">
        <pc:chgData name="Guest User" userId="" providerId="Windows Live" clId="Web-{81D54508-E61A-4507-A729-E70AC55EE088}" dt="2022-04-22T02:13:11.606" v="242" actId="14100"/>
        <pc:sldMkLst>
          <pc:docMk/>
          <pc:sldMk cId="3320932968" sldId="309"/>
        </pc:sldMkLst>
        <pc:spChg chg="del">
          <ac:chgData name="Guest User" userId="" providerId="Windows Live" clId="Web-{81D54508-E61A-4507-A729-E70AC55EE088}" dt="2022-04-22T02:07:48.928" v="134"/>
          <ac:spMkLst>
            <pc:docMk/>
            <pc:sldMk cId="3320932968" sldId="309"/>
            <ac:spMk id="3" creationId="{DFAD5663-70BF-7A9C-2848-51030DD79B5A}"/>
          </ac:spMkLst>
        </pc:spChg>
        <pc:spChg chg="add mod">
          <ac:chgData name="Guest User" userId="" providerId="Windows Live" clId="Web-{81D54508-E61A-4507-A729-E70AC55EE088}" dt="2022-04-22T02:11:52.214" v="208" actId="1076"/>
          <ac:spMkLst>
            <pc:docMk/>
            <pc:sldMk cId="3320932968" sldId="309"/>
            <ac:spMk id="5" creationId="{1BE4805E-FA6D-2AED-18C6-2D06A6CDDB92}"/>
          </ac:spMkLst>
        </pc:spChg>
        <pc:spChg chg="add mod">
          <ac:chgData name="Guest User" userId="" providerId="Windows Live" clId="Web-{81D54508-E61A-4507-A729-E70AC55EE088}" dt="2022-04-22T02:11:52.214" v="210" actId="1076"/>
          <ac:spMkLst>
            <pc:docMk/>
            <pc:sldMk cId="3320932968" sldId="309"/>
            <ac:spMk id="7" creationId="{CFADF75D-6ADC-504E-1DE7-86A1F2635392}"/>
          </ac:spMkLst>
        </pc:spChg>
        <pc:spChg chg="add mod">
          <ac:chgData name="Guest User" userId="" providerId="Windows Live" clId="Web-{81D54508-E61A-4507-A729-E70AC55EE088}" dt="2022-04-22T02:11:59.292" v="213" actId="1076"/>
          <ac:spMkLst>
            <pc:docMk/>
            <pc:sldMk cId="3320932968" sldId="309"/>
            <ac:spMk id="8" creationId="{56AD0CE9-C7DC-AE14-ACBB-52417C759BAA}"/>
          </ac:spMkLst>
        </pc:spChg>
        <pc:spChg chg="add mod">
          <ac:chgData name="Guest User" userId="" providerId="Windows Live" clId="Web-{81D54508-E61A-4507-A729-E70AC55EE088}" dt="2022-04-22T02:13:11.606" v="242" actId="14100"/>
          <ac:spMkLst>
            <pc:docMk/>
            <pc:sldMk cId="3320932968" sldId="309"/>
            <ac:spMk id="9" creationId="{70F98A60-ADC6-67CE-7383-4C32051B55DB}"/>
          </ac:spMkLst>
        </pc:spChg>
        <pc:picChg chg="add mod">
          <ac:chgData name="Guest User" userId="" providerId="Windows Live" clId="Web-{81D54508-E61A-4507-A729-E70AC55EE088}" dt="2022-04-22T02:11:52.198" v="207" actId="1076"/>
          <ac:picMkLst>
            <pc:docMk/>
            <pc:sldMk cId="3320932968" sldId="309"/>
            <ac:picMk id="4" creationId="{24BC97EE-670C-8E6D-6166-429461D70614}"/>
          </ac:picMkLst>
        </pc:picChg>
        <pc:picChg chg="add mod">
          <ac:chgData name="Guest User" userId="" providerId="Windows Live" clId="Web-{81D54508-E61A-4507-A729-E70AC55EE088}" dt="2022-04-22T02:11:52.214" v="209" actId="1076"/>
          <ac:picMkLst>
            <pc:docMk/>
            <pc:sldMk cId="3320932968" sldId="309"/>
            <ac:picMk id="6" creationId="{BD734CA0-7B2D-A31C-7DC2-D5278F490369}"/>
          </ac:picMkLst>
        </pc:picChg>
      </pc:sldChg>
      <pc:sldChg chg="addSp delSp modSp new">
        <pc:chgData name="Guest User" userId="" providerId="Windows Live" clId="Web-{81D54508-E61A-4507-A729-E70AC55EE088}" dt="2022-04-22T03:47:09.461" v="423" actId="20577"/>
        <pc:sldMkLst>
          <pc:docMk/>
          <pc:sldMk cId="2965331586" sldId="310"/>
        </pc:sldMkLst>
        <pc:spChg chg="mod">
          <ac:chgData name="Guest User" userId="" providerId="Windows Live" clId="Web-{81D54508-E61A-4507-A729-E70AC55EE088}" dt="2022-04-22T03:47:09.461" v="423" actId="20577"/>
          <ac:spMkLst>
            <pc:docMk/>
            <pc:sldMk cId="2965331586" sldId="310"/>
            <ac:spMk id="2" creationId="{83FABB39-E124-CF3F-23E4-ACB0AAED88F0}"/>
          </ac:spMkLst>
        </pc:spChg>
        <pc:spChg chg="del">
          <ac:chgData name="Guest User" userId="" providerId="Windows Live" clId="Web-{81D54508-E61A-4507-A729-E70AC55EE088}" dt="2022-04-22T02:35:01.316" v="247"/>
          <ac:spMkLst>
            <pc:docMk/>
            <pc:sldMk cId="2965331586" sldId="310"/>
            <ac:spMk id="3" creationId="{9A497573-69FA-59D9-C83B-374EF63BF8AD}"/>
          </ac:spMkLst>
        </pc:spChg>
        <pc:spChg chg="add mod">
          <ac:chgData name="Guest User" userId="" providerId="Windows Live" clId="Web-{81D54508-E61A-4507-A729-E70AC55EE088}" dt="2022-04-22T02:37:00.240" v="385" actId="20577"/>
          <ac:spMkLst>
            <pc:docMk/>
            <pc:sldMk cId="2965331586" sldId="310"/>
            <ac:spMk id="5" creationId="{5517C23E-782C-B2EF-4669-EC6AF622AA3E}"/>
          </ac:spMkLst>
        </pc:spChg>
        <pc:picChg chg="add mod ord">
          <ac:chgData name="Guest User" userId="" providerId="Windows Live" clId="Web-{81D54508-E61A-4507-A729-E70AC55EE088}" dt="2022-04-22T02:37:03.412" v="386" actId="1076"/>
          <ac:picMkLst>
            <pc:docMk/>
            <pc:sldMk cId="2965331586" sldId="310"/>
            <ac:picMk id="4" creationId="{DACC193E-22D9-960C-4425-05054E8FA5D7}"/>
          </ac:picMkLst>
        </pc:picChg>
      </pc:sldChg>
      <pc:sldChg chg="addSp delSp modSp new">
        <pc:chgData name="Guest User" userId="" providerId="Windows Live" clId="Web-{81D54508-E61A-4507-A729-E70AC55EE088}" dt="2022-04-22T05:29:11.876" v="433" actId="20577"/>
        <pc:sldMkLst>
          <pc:docMk/>
          <pc:sldMk cId="3706256290" sldId="311"/>
        </pc:sldMkLst>
        <pc:spChg chg="mod">
          <ac:chgData name="Guest User" userId="" providerId="Windows Live" clId="Web-{81D54508-E61A-4507-A729-E70AC55EE088}" dt="2022-04-22T05:29:11.876" v="433" actId="20577"/>
          <ac:spMkLst>
            <pc:docMk/>
            <pc:sldMk cId="3706256290" sldId="311"/>
            <ac:spMk id="2" creationId="{F4CF4210-4BF5-DEC1-831B-E981080D554B}"/>
          </ac:spMkLst>
        </pc:spChg>
        <pc:spChg chg="del">
          <ac:chgData name="Guest User" userId="" providerId="Windows Live" clId="Web-{81D54508-E61A-4507-A729-E70AC55EE088}" dt="2022-04-22T02:37:29.787" v="388"/>
          <ac:spMkLst>
            <pc:docMk/>
            <pc:sldMk cId="3706256290" sldId="311"/>
            <ac:spMk id="3" creationId="{FCFB52EE-0E39-A70A-7414-30CCA06A5E18}"/>
          </ac:spMkLst>
        </pc:spChg>
        <pc:spChg chg="add mod">
          <ac:chgData name="Guest User" userId="" providerId="Windows Live" clId="Web-{81D54508-E61A-4507-A729-E70AC55EE088}" dt="2022-04-22T02:40:18.978" v="396" actId="20577"/>
          <ac:spMkLst>
            <pc:docMk/>
            <pc:sldMk cId="3706256290" sldId="311"/>
            <ac:spMk id="6" creationId="{51BF9D5E-620A-3798-71BE-98983AC75479}"/>
          </ac:spMkLst>
        </pc:spChg>
        <pc:picChg chg="add mod ord">
          <ac:chgData name="Guest User" userId="" providerId="Windows Live" clId="Web-{81D54508-E61A-4507-A729-E70AC55EE088}" dt="2022-04-22T02:37:31.725" v="389" actId="1076"/>
          <ac:picMkLst>
            <pc:docMk/>
            <pc:sldMk cId="3706256290" sldId="311"/>
            <ac:picMk id="4" creationId="{5B9C3C1C-D83B-795B-1E0B-1063E66B1370}"/>
          </ac:picMkLst>
        </pc:picChg>
      </pc:sldChg>
      <pc:sldChg chg="addSp delSp modSp new">
        <pc:chgData name="Guest User" userId="" providerId="Windows Live" clId="Web-{81D54508-E61A-4507-A729-E70AC55EE088}" dt="2022-04-22T03:47:17.523" v="425" actId="20577"/>
        <pc:sldMkLst>
          <pc:docMk/>
          <pc:sldMk cId="2999197715" sldId="312"/>
        </pc:sldMkLst>
        <pc:spChg chg="mod">
          <ac:chgData name="Guest User" userId="" providerId="Windows Live" clId="Web-{81D54508-E61A-4507-A729-E70AC55EE088}" dt="2022-04-22T03:47:17.523" v="425" actId="20577"/>
          <ac:spMkLst>
            <pc:docMk/>
            <pc:sldMk cId="2999197715" sldId="312"/>
            <ac:spMk id="2" creationId="{15483AC8-42AA-CC60-C887-EF1EE5C3237E}"/>
          </ac:spMkLst>
        </pc:spChg>
        <pc:spChg chg="del">
          <ac:chgData name="Guest User" userId="" providerId="Windows Live" clId="Web-{81D54508-E61A-4507-A729-E70AC55EE088}" dt="2022-04-22T02:41:03.885" v="401"/>
          <ac:spMkLst>
            <pc:docMk/>
            <pc:sldMk cId="2999197715" sldId="312"/>
            <ac:spMk id="3" creationId="{A659BEA8-F494-ACDC-C5D1-685942DF9C07}"/>
          </ac:spMkLst>
        </pc:spChg>
        <pc:spChg chg="add">
          <ac:chgData name="Guest User" userId="" providerId="Windows Live" clId="Web-{81D54508-E61A-4507-A729-E70AC55EE088}" dt="2022-04-22T02:41:11.666" v="403"/>
          <ac:spMkLst>
            <pc:docMk/>
            <pc:sldMk cId="2999197715" sldId="312"/>
            <ac:spMk id="6" creationId="{8EBFC61A-3FDC-5F30-E244-2E0E047CF0E4}"/>
          </ac:spMkLst>
        </pc:spChg>
        <pc:picChg chg="add mod ord">
          <ac:chgData name="Guest User" userId="" providerId="Windows Live" clId="Web-{81D54508-E61A-4507-A729-E70AC55EE088}" dt="2022-04-22T02:41:06.994" v="402" actId="1076"/>
          <ac:picMkLst>
            <pc:docMk/>
            <pc:sldMk cId="2999197715" sldId="312"/>
            <ac:picMk id="4" creationId="{4F3FEF7B-4DDD-7A0B-0350-4BA89257E2D0}"/>
          </ac:picMkLst>
        </pc:picChg>
      </pc:sldChg>
    </pc:docChg>
  </pc:docChgLst>
  <pc:docChgLst>
    <pc:chgData name="ゲスト ユーザー" providerId="Windows Live" clId="Web-{995A9640-CA51-4FD6-AD7F-394DF1968C04}"/>
    <pc:docChg chg="modSld">
      <pc:chgData name="ゲスト ユーザー" userId="" providerId="Windows Live" clId="Web-{995A9640-CA51-4FD6-AD7F-394DF1968C04}" dt="2022-04-24T11:43:19.734" v="1357" actId="1076"/>
      <pc:docMkLst>
        <pc:docMk/>
      </pc:docMkLst>
      <pc:sldChg chg="addSp modSp">
        <pc:chgData name="ゲスト ユーザー" userId="" providerId="Windows Live" clId="Web-{995A9640-CA51-4FD6-AD7F-394DF1968C04}" dt="2022-04-24T11:40:38.840" v="1311" actId="1076"/>
        <pc:sldMkLst>
          <pc:docMk/>
          <pc:sldMk cId="352907393" sldId="258"/>
        </pc:sldMkLst>
        <pc:spChg chg="mod">
          <ac:chgData name="ゲスト ユーザー" userId="" providerId="Windows Live" clId="Web-{995A9640-CA51-4FD6-AD7F-394DF1968C04}" dt="2022-04-24T11:40:28.293" v="1308" actId="20577"/>
          <ac:spMkLst>
            <pc:docMk/>
            <pc:sldMk cId="352907393" sldId="258"/>
            <ac:spMk id="3" creationId="{D163C80B-77DA-4E65-B062-2463AFBA8995}"/>
          </ac:spMkLst>
        </pc:spChg>
        <pc:spChg chg="add mod">
          <ac:chgData name="ゲスト ユーザー" userId="" providerId="Windows Live" clId="Web-{995A9640-CA51-4FD6-AD7F-394DF1968C04}" dt="2022-04-24T11:40:38.840" v="1311" actId="1076"/>
          <ac:spMkLst>
            <pc:docMk/>
            <pc:sldMk cId="352907393" sldId="258"/>
            <ac:spMk id="5" creationId="{3A498FC5-B311-654C-726D-AAC85F71F6C6}"/>
          </ac:spMkLst>
        </pc:spChg>
        <pc:spChg chg="add mod">
          <ac:chgData name="ゲスト ユーザー" userId="" providerId="Windows Live" clId="Web-{995A9640-CA51-4FD6-AD7F-394DF1968C04}" dt="2022-04-24T11:40:06.199" v="1303" actId="20577"/>
          <ac:spMkLst>
            <pc:docMk/>
            <pc:sldMk cId="352907393" sldId="258"/>
            <ac:spMk id="7" creationId="{2F1EEBD0-C49A-57E2-5DC0-E84EC0141079}"/>
          </ac:spMkLst>
        </pc:spChg>
        <pc:spChg chg="add mod">
          <ac:chgData name="ゲスト ユーザー" userId="" providerId="Windows Live" clId="Web-{995A9640-CA51-4FD6-AD7F-394DF1968C04}" dt="2022-04-24T10:22:01.728" v="88" actId="1076"/>
          <ac:spMkLst>
            <pc:docMk/>
            <pc:sldMk cId="352907393" sldId="258"/>
            <ac:spMk id="8" creationId="{320ED109-4865-5020-DA27-447E4AB9C75D}"/>
          </ac:spMkLst>
        </pc:spChg>
        <pc:spChg chg="add mod">
          <ac:chgData name="ゲスト ユーザー" userId="" providerId="Windows Live" clId="Web-{995A9640-CA51-4FD6-AD7F-394DF1968C04}" dt="2022-04-24T11:11:13.116" v="981" actId="1076"/>
          <ac:spMkLst>
            <pc:docMk/>
            <pc:sldMk cId="352907393" sldId="258"/>
            <ac:spMk id="10" creationId="{2BA07B7D-F493-F977-EFEB-1AA37D7F818D}"/>
          </ac:spMkLst>
        </pc:spChg>
        <pc:spChg chg="add mod">
          <ac:chgData name="ゲスト ユーザー" userId="" providerId="Windows Live" clId="Web-{995A9640-CA51-4FD6-AD7F-394DF1968C04}" dt="2022-04-24T11:40:32.168" v="1309" actId="20577"/>
          <ac:spMkLst>
            <pc:docMk/>
            <pc:sldMk cId="352907393" sldId="258"/>
            <ac:spMk id="12" creationId="{B004DB0D-BB9C-EC0F-956C-70A41D36114A}"/>
          </ac:spMkLst>
        </pc:spChg>
        <pc:picChg chg="add mod">
          <ac:chgData name="ゲスト ユーザー" userId="" providerId="Windows Live" clId="Web-{995A9640-CA51-4FD6-AD7F-394DF1968C04}" dt="2022-04-24T11:40:35.856" v="1310" actId="1076"/>
          <ac:picMkLst>
            <pc:docMk/>
            <pc:sldMk cId="352907393" sldId="258"/>
            <ac:picMk id="4" creationId="{02AE9FDF-DD39-20DB-2526-C1076E141D36}"/>
          </ac:picMkLst>
        </pc:picChg>
        <pc:picChg chg="add mod">
          <ac:chgData name="ゲスト ユーザー" userId="" providerId="Windows Live" clId="Web-{995A9640-CA51-4FD6-AD7F-394DF1968C04}" dt="2022-04-24T10:19:56.350" v="43" actId="1076"/>
          <ac:picMkLst>
            <pc:docMk/>
            <pc:sldMk cId="352907393" sldId="258"/>
            <ac:picMk id="6" creationId="{AAF08F7D-B113-659A-2645-D8037F0C15F3}"/>
          </ac:picMkLst>
        </pc:picChg>
        <pc:picChg chg="add mod">
          <ac:chgData name="ゲスト ユーザー" userId="" providerId="Windows Live" clId="Web-{995A9640-CA51-4FD6-AD7F-394DF1968C04}" dt="2022-04-24T11:11:27.678" v="987" actId="1076"/>
          <ac:picMkLst>
            <pc:docMk/>
            <pc:sldMk cId="352907393" sldId="258"/>
            <ac:picMk id="11" creationId="{C65627AC-B4FB-A329-C323-D818F39A9C6F}"/>
          </ac:picMkLst>
        </pc:picChg>
      </pc:sldChg>
      <pc:sldChg chg="addSp modSp">
        <pc:chgData name="ゲスト ユーザー" userId="" providerId="Windows Live" clId="Web-{995A9640-CA51-4FD6-AD7F-394DF1968C04}" dt="2022-04-24T11:21:31.565" v="1139" actId="14100"/>
        <pc:sldMkLst>
          <pc:docMk/>
          <pc:sldMk cId="2377224646" sldId="259"/>
        </pc:sldMkLst>
        <pc:spChg chg="mod">
          <ac:chgData name="ゲスト ユーザー" userId="" providerId="Windows Live" clId="Web-{995A9640-CA51-4FD6-AD7F-394DF1968C04}" dt="2022-04-24T11:20:34.063" v="1128" actId="20577"/>
          <ac:spMkLst>
            <pc:docMk/>
            <pc:sldMk cId="2377224646" sldId="259"/>
            <ac:spMk id="3" creationId="{0B1E70F1-4C28-4FAA-831A-A194E9FCCA9F}"/>
          </ac:spMkLst>
        </pc:spChg>
        <pc:spChg chg="add mod">
          <ac:chgData name="ゲスト ユーザー" userId="" providerId="Windows Live" clId="Web-{995A9640-CA51-4FD6-AD7F-394DF1968C04}" dt="2022-04-24T11:21:10.252" v="1136" actId="14100"/>
          <ac:spMkLst>
            <pc:docMk/>
            <pc:sldMk cId="2377224646" sldId="259"/>
            <ac:spMk id="6" creationId="{C3D9A580-F901-7ACB-F58F-9F3A178B1ADE}"/>
          </ac:spMkLst>
        </pc:spChg>
        <pc:spChg chg="add mod">
          <ac:chgData name="ゲスト ユーザー" userId="" providerId="Windows Live" clId="Web-{995A9640-CA51-4FD6-AD7F-394DF1968C04}" dt="2022-04-24T11:21:20.315" v="1137" actId="14100"/>
          <ac:spMkLst>
            <pc:docMk/>
            <pc:sldMk cId="2377224646" sldId="259"/>
            <ac:spMk id="7" creationId="{C3D9A580-F901-7ACB-F58F-9F3A178B1ADE}"/>
          </ac:spMkLst>
        </pc:spChg>
        <pc:spChg chg="add mod">
          <ac:chgData name="ゲスト ユーザー" userId="" providerId="Windows Live" clId="Web-{995A9640-CA51-4FD6-AD7F-394DF1968C04}" dt="2022-04-24T11:21:31.565" v="1139" actId="14100"/>
          <ac:spMkLst>
            <pc:docMk/>
            <pc:sldMk cId="2377224646" sldId="259"/>
            <ac:spMk id="8" creationId="{C3D9A580-F901-7ACB-F58F-9F3A178B1ADE}"/>
          </ac:spMkLst>
        </pc:spChg>
        <pc:picChg chg="add mod">
          <ac:chgData name="ゲスト ユーザー" userId="" providerId="Windows Live" clId="Web-{995A9640-CA51-4FD6-AD7F-394DF1968C04}" dt="2022-04-24T10:25:29.029" v="150" actId="1076"/>
          <ac:picMkLst>
            <pc:docMk/>
            <pc:sldMk cId="2377224646" sldId="259"/>
            <ac:picMk id="4" creationId="{D04F3945-49C0-428A-5DC4-892F79482734}"/>
          </ac:picMkLst>
        </pc:picChg>
        <pc:picChg chg="add mod">
          <ac:chgData name="ゲスト ユーザー" userId="" providerId="Windows Live" clId="Web-{995A9640-CA51-4FD6-AD7F-394DF1968C04}" dt="2022-04-24T11:15:25.745" v="1073" actId="1076"/>
          <ac:picMkLst>
            <pc:docMk/>
            <pc:sldMk cId="2377224646" sldId="259"/>
            <ac:picMk id="5" creationId="{A58F5547-19DB-926A-6E03-A47F80B459C6}"/>
          </ac:picMkLst>
        </pc:picChg>
      </pc:sldChg>
      <pc:sldChg chg="addSp delSp modSp">
        <pc:chgData name="ゲスト ユーザー" userId="" providerId="Windows Live" clId="Web-{995A9640-CA51-4FD6-AD7F-394DF1968C04}" dt="2022-04-24T11:21:54.539" v="1142" actId="1076"/>
        <pc:sldMkLst>
          <pc:docMk/>
          <pc:sldMk cId="1398810972" sldId="260"/>
        </pc:sldMkLst>
        <pc:spChg chg="mod">
          <ac:chgData name="ゲスト ユーザー" userId="" providerId="Windows Live" clId="Web-{995A9640-CA51-4FD6-AD7F-394DF1968C04}" dt="2022-04-24T11:19:52.015" v="1115" actId="20577"/>
          <ac:spMkLst>
            <pc:docMk/>
            <pc:sldMk cId="1398810972" sldId="260"/>
            <ac:spMk id="3" creationId="{BE349B85-1E44-4A39-846E-6BCC0F0D6BCB}"/>
          </ac:spMkLst>
        </pc:spChg>
        <pc:spChg chg="add del mod">
          <ac:chgData name="ゲスト ユーザー" userId="" providerId="Windows Live" clId="Web-{995A9640-CA51-4FD6-AD7F-394DF1968C04}" dt="2022-04-24T11:19:34.281" v="1109"/>
          <ac:spMkLst>
            <pc:docMk/>
            <pc:sldMk cId="1398810972" sldId="260"/>
            <ac:spMk id="6" creationId="{6A4E433D-8149-2E82-70FA-C1E9DAE0B9E5}"/>
          </ac:spMkLst>
        </pc:spChg>
        <pc:spChg chg="add del mod">
          <ac:chgData name="ゲスト ユーザー" userId="" providerId="Windows Live" clId="Web-{995A9640-CA51-4FD6-AD7F-394DF1968C04}" dt="2022-04-24T11:19:31.452" v="1108"/>
          <ac:spMkLst>
            <pc:docMk/>
            <pc:sldMk cId="1398810972" sldId="260"/>
            <ac:spMk id="8" creationId="{5AA8913A-D2A8-5BE5-A29D-F3E80FC595B4}"/>
          </ac:spMkLst>
        </pc:spChg>
        <pc:spChg chg="add mod">
          <ac:chgData name="ゲスト ユーザー" userId="" providerId="Windows Live" clId="Web-{995A9640-CA51-4FD6-AD7F-394DF1968C04}" dt="2022-04-24T11:21:43.789" v="1140" actId="14100"/>
          <ac:spMkLst>
            <pc:docMk/>
            <pc:sldMk cId="1398810972" sldId="260"/>
            <ac:spMk id="9" creationId="{C3D9A580-F901-7ACB-F58F-9F3A178B1ADE}"/>
          </ac:spMkLst>
        </pc:spChg>
        <pc:spChg chg="add mod">
          <ac:chgData name="ゲスト ユーザー" userId="" providerId="Windows Live" clId="Web-{995A9640-CA51-4FD6-AD7F-394DF1968C04}" dt="2022-04-24T11:21:54.539" v="1142" actId="1076"/>
          <ac:spMkLst>
            <pc:docMk/>
            <pc:sldMk cId="1398810972" sldId="260"/>
            <ac:spMk id="10" creationId="{C3D9A580-F901-7ACB-F58F-9F3A178B1ADE}"/>
          </ac:spMkLst>
        </pc:spChg>
        <pc:picChg chg="add mod">
          <ac:chgData name="ゲスト ユーザー" userId="" providerId="Windows Live" clId="Web-{995A9640-CA51-4FD6-AD7F-394DF1968C04}" dt="2022-04-24T10:59:36.024" v="899" actId="1076"/>
          <ac:picMkLst>
            <pc:docMk/>
            <pc:sldMk cId="1398810972" sldId="260"/>
            <ac:picMk id="4" creationId="{72045F0C-5357-8501-B9B4-DA5B5F1A6D3A}"/>
          </ac:picMkLst>
        </pc:picChg>
      </pc:sldChg>
      <pc:sldChg chg="addSp delSp modSp">
        <pc:chgData name="ゲスト ユーザー" userId="" providerId="Windows Live" clId="Web-{995A9640-CA51-4FD6-AD7F-394DF1968C04}" dt="2022-04-24T11:41:05.731" v="1315" actId="1076"/>
        <pc:sldMkLst>
          <pc:docMk/>
          <pc:sldMk cId="2405215109" sldId="262"/>
        </pc:sldMkLst>
        <pc:spChg chg="mod">
          <ac:chgData name="ゲスト ユーザー" userId="" providerId="Windows Live" clId="Web-{995A9640-CA51-4FD6-AD7F-394DF1968C04}" dt="2022-04-24T11:27:25.311" v="1192" actId="20577"/>
          <ac:spMkLst>
            <pc:docMk/>
            <pc:sldMk cId="2405215109" sldId="262"/>
            <ac:spMk id="3" creationId="{84AE2CCC-1DA4-492C-B3F2-7625D44B3154}"/>
          </ac:spMkLst>
        </pc:spChg>
        <pc:spChg chg="add mod">
          <ac:chgData name="ゲスト ユーザー" userId="" providerId="Windows Live" clId="Web-{995A9640-CA51-4FD6-AD7F-394DF1968C04}" dt="2022-04-24T11:36:51.368" v="1270" actId="20577"/>
          <ac:spMkLst>
            <pc:docMk/>
            <pc:sldMk cId="2405215109" sldId="262"/>
            <ac:spMk id="6" creationId="{E0A539D2-79B4-682E-7689-8F99DCE63F2B}"/>
          </ac:spMkLst>
        </pc:spChg>
        <pc:spChg chg="add del">
          <ac:chgData name="ゲスト ユーザー" userId="" providerId="Windows Live" clId="Web-{995A9640-CA51-4FD6-AD7F-394DF1968C04}" dt="2022-04-24T11:30:53.643" v="1199"/>
          <ac:spMkLst>
            <pc:docMk/>
            <pc:sldMk cId="2405215109" sldId="262"/>
            <ac:spMk id="8" creationId="{289F91A6-4CED-DC8B-93F2-D8E8690263CF}"/>
          </ac:spMkLst>
        </pc:spChg>
        <pc:spChg chg="add mod">
          <ac:chgData name="ゲスト ユーザー" userId="" providerId="Windows Live" clId="Web-{995A9640-CA51-4FD6-AD7F-394DF1968C04}" dt="2022-04-24T11:34:11.177" v="1226" actId="1076"/>
          <ac:spMkLst>
            <pc:docMk/>
            <pc:sldMk cId="2405215109" sldId="262"/>
            <ac:spMk id="9" creationId="{9A34F88B-568F-B13C-05F4-ACE7ECB4EA6A}"/>
          </ac:spMkLst>
        </pc:spChg>
        <pc:spChg chg="add mod">
          <ac:chgData name="ゲスト ユーザー" userId="" providerId="Windows Live" clId="Web-{995A9640-CA51-4FD6-AD7F-394DF1968C04}" dt="2022-04-24T11:41:05.731" v="1315" actId="1076"/>
          <ac:spMkLst>
            <pc:docMk/>
            <pc:sldMk cId="2405215109" sldId="262"/>
            <ac:spMk id="10" creationId="{685F963A-5658-CFC1-7BF9-68A849E7C324}"/>
          </ac:spMkLst>
        </pc:spChg>
        <pc:spChg chg="add mod">
          <ac:chgData name="ゲスト ユーザー" userId="" providerId="Windows Live" clId="Web-{995A9640-CA51-4FD6-AD7F-394DF1968C04}" dt="2022-04-24T11:35:02.256" v="1233" actId="14100"/>
          <ac:spMkLst>
            <pc:docMk/>
            <pc:sldMk cId="2405215109" sldId="262"/>
            <ac:spMk id="11" creationId="{D08BE691-03DB-322F-452C-1604A9C3ABF0}"/>
          </ac:spMkLst>
        </pc:spChg>
        <pc:spChg chg="add mod">
          <ac:chgData name="ゲスト ユーザー" userId="" providerId="Windows Live" clId="Web-{995A9640-CA51-4FD6-AD7F-394DF1968C04}" dt="2022-04-24T11:40:56.356" v="1313" actId="14100"/>
          <ac:spMkLst>
            <pc:docMk/>
            <pc:sldMk cId="2405215109" sldId="262"/>
            <ac:spMk id="12" creationId="{D6917990-E583-2D51-EFE6-8BA306600C1C}"/>
          </ac:spMkLst>
        </pc:spChg>
        <pc:spChg chg="add mod">
          <ac:chgData name="ゲスト ユーザー" userId="" providerId="Windows Live" clId="Web-{995A9640-CA51-4FD6-AD7F-394DF1968C04}" dt="2022-04-24T11:36:39.446" v="1268" actId="20577"/>
          <ac:spMkLst>
            <pc:docMk/>
            <pc:sldMk cId="2405215109" sldId="262"/>
            <ac:spMk id="13" creationId="{53D0CFF6-A9C7-9C32-CB90-FB3BCA65AB29}"/>
          </ac:spMkLst>
        </pc:spChg>
        <pc:picChg chg="add mod ord">
          <ac:chgData name="ゲスト ユーザー" userId="" providerId="Windows Live" clId="Web-{995A9640-CA51-4FD6-AD7F-394DF1968C04}" dt="2022-04-24T11:27:01.967" v="1185"/>
          <ac:picMkLst>
            <pc:docMk/>
            <pc:sldMk cId="2405215109" sldId="262"/>
            <ac:picMk id="4" creationId="{A58BC6EF-D057-8843-D1B8-1742E5BB81AF}"/>
          </ac:picMkLst>
        </pc:picChg>
        <pc:picChg chg="add mod">
          <ac:chgData name="ゲスト ユーザー" userId="" providerId="Windows Live" clId="Web-{995A9640-CA51-4FD6-AD7F-394DF1968C04}" dt="2022-04-24T11:25:54.012" v="1158" actId="1076"/>
          <ac:picMkLst>
            <pc:docMk/>
            <pc:sldMk cId="2405215109" sldId="262"/>
            <ac:picMk id="5" creationId="{27F7DD86-8717-0F79-4315-DCC149655FB7}"/>
          </ac:picMkLst>
        </pc:picChg>
        <pc:picChg chg="add mod">
          <ac:chgData name="ゲスト ユーザー" userId="" providerId="Windows Live" clId="Web-{995A9640-CA51-4FD6-AD7F-394DF1968C04}" dt="2022-04-24T11:32:07.175" v="1212" actId="1076"/>
          <ac:picMkLst>
            <pc:docMk/>
            <pc:sldMk cId="2405215109" sldId="262"/>
            <ac:picMk id="7" creationId="{EAF29B03-5073-77DC-C7BF-CC64A8F487B5}"/>
          </ac:picMkLst>
        </pc:picChg>
      </pc:sldChg>
      <pc:sldChg chg="addSp delSp modSp">
        <pc:chgData name="ゲスト ユーザー" userId="" providerId="Windows Live" clId="Web-{995A9640-CA51-4FD6-AD7F-394DF1968C04}" dt="2022-04-24T11:39:40.074" v="1299" actId="1076"/>
        <pc:sldMkLst>
          <pc:docMk/>
          <pc:sldMk cId="829989377" sldId="263"/>
        </pc:sldMkLst>
        <pc:spChg chg="mod">
          <ac:chgData name="ゲスト ユーザー" userId="" providerId="Windows Live" clId="Web-{995A9640-CA51-4FD6-AD7F-394DF1968C04}" dt="2022-04-24T11:37:09.774" v="1272" actId="20577"/>
          <ac:spMkLst>
            <pc:docMk/>
            <pc:sldMk cId="829989377" sldId="263"/>
            <ac:spMk id="3" creationId="{752CE65A-B049-47B7-9E90-9DCB0120FD59}"/>
          </ac:spMkLst>
        </pc:spChg>
        <pc:spChg chg="add mod">
          <ac:chgData name="ゲスト ユーザー" userId="" providerId="Windows Live" clId="Web-{995A9640-CA51-4FD6-AD7F-394DF1968C04}" dt="2022-04-24T11:37:27.962" v="1276" actId="20577"/>
          <ac:spMkLst>
            <pc:docMk/>
            <pc:sldMk cId="829989377" sldId="263"/>
            <ac:spMk id="4" creationId="{6AE248E0-F2EA-5EB7-9B65-A5CA506EED41}"/>
          </ac:spMkLst>
        </pc:spChg>
        <pc:spChg chg="add del mod">
          <ac:chgData name="ゲスト ユーザー" userId="" providerId="Windows Live" clId="Web-{995A9640-CA51-4FD6-AD7F-394DF1968C04}" dt="2022-04-24T11:37:53.181" v="1277"/>
          <ac:spMkLst>
            <pc:docMk/>
            <pc:sldMk cId="829989377" sldId="263"/>
            <ac:spMk id="6" creationId="{DB26D255-80DC-E85E-E325-E982E4F3FB45}"/>
          </ac:spMkLst>
        </pc:spChg>
        <pc:spChg chg="add del mod">
          <ac:chgData name="ゲスト ユーザー" userId="" providerId="Windows Live" clId="Web-{995A9640-CA51-4FD6-AD7F-394DF1968C04}" dt="2022-04-24T11:38:52.495" v="1287"/>
          <ac:spMkLst>
            <pc:docMk/>
            <pc:sldMk cId="829989377" sldId="263"/>
            <ac:spMk id="7" creationId="{AF446422-1173-F6FF-31D7-3F28E5C0432A}"/>
          </ac:spMkLst>
        </pc:spChg>
        <pc:spChg chg="add mod">
          <ac:chgData name="ゲスト ユーザー" userId="" providerId="Windows Live" clId="Web-{995A9640-CA51-4FD6-AD7F-394DF1968C04}" dt="2022-04-24T11:39:40.074" v="1299" actId="1076"/>
          <ac:spMkLst>
            <pc:docMk/>
            <pc:sldMk cId="829989377" sldId="263"/>
            <ac:spMk id="8" creationId="{57215939-D293-3A8B-F5C6-A09E93FBBB94}"/>
          </ac:spMkLst>
        </pc:spChg>
        <pc:cxnChg chg="add del mod">
          <ac:chgData name="ゲスト ユーザー" userId="" providerId="Windows Live" clId="Web-{995A9640-CA51-4FD6-AD7F-394DF1968C04}" dt="2022-04-24T10:37:02.135" v="425"/>
          <ac:cxnSpMkLst>
            <pc:docMk/>
            <pc:sldMk cId="829989377" sldId="263"/>
            <ac:cxnSpMk id="5" creationId="{3993D2D3-7242-EA4D-3D8F-14C8F1D4F2C4}"/>
          </ac:cxnSpMkLst>
        </pc:cxnChg>
      </pc:sldChg>
      <pc:sldChg chg="addSp modSp">
        <pc:chgData name="ゲスト ユーザー" userId="" providerId="Windows Live" clId="Web-{995A9640-CA51-4FD6-AD7F-394DF1968C04}" dt="2022-04-24T11:43:19.734" v="1357" actId="1076"/>
        <pc:sldMkLst>
          <pc:docMk/>
          <pc:sldMk cId="2768549970" sldId="264"/>
        </pc:sldMkLst>
        <pc:spChg chg="mod">
          <ac:chgData name="ゲスト ユーザー" userId="" providerId="Windows Live" clId="Web-{995A9640-CA51-4FD6-AD7F-394DF1968C04}" dt="2022-04-24T11:43:12.015" v="1355" actId="20577"/>
          <ac:spMkLst>
            <pc:docMk/>
            <pc:sldMk cId="2768549970" sldId="264"/>
            <ac:spMk id="3" creationId="{E18063C5-6BFD-463F-AA31-D27A9E43AE44}"/>
          </ac:spMkLst>
        </pc:spChg>
        <pc:spChg chg="add mod">
          <ac:chgData name="ゲスト ユーザー" userId="" providerId="Windows Live" clId="Web-{995A9640-CA51-4FD6-AD7F-394DF1968C04}" dt="2022-04-24T11:42:09.733" v="1321" actId="1076"/>
          <ac:spMkLst>
            <pc:docMk/>
            <pc:sldMk cId="2768549970" sldId="264"/>
            <ac:spMk id="5" creationId="{7A767160-5E3F-DA07-C7A6-1F6C18149EEE}"/>
          </ac:spMkLst>
        </pc:spChg>
        <pc:spChg chg="add mod">
          <ac:chgData name="ゲスト ユーザー" userId="" providerId="Windows Live" clId="Web-{995A9640-CA51-4FD6-AD7F-394DF1968C04}" dt="2022-04-24T11:42:32.546" v="1330" actId="1076"/>
          <ac:spMkLst>
            <pc:docMk/>
            <pc:sldMk cId="2768549970" sldId="264"/>
            <ac:spMk id="7" creationId="{62F12A7C-CD4C-881D-8002-36F7C550608C}"/>
          </ac:spMkLst>
        </pc:spChg>
        <pc:spChg chg="add mod">
          <ac:chgData name="ゲスト ユーザー" userId="" providerId="Windows Live" clId="Web-{995A9640-CA51-4FD6-AD7F-394DF1968C04}" dt="2022-04-24T11:43:19.734" v="1357" actId="1076"/>
          <ac:spMkLst>
            <pc:docMk/>
            <pc:sldMk cId="2768549970" sldId="264"/>
            <ac:spMk id="9" creationId="{E1EFE209-2D97-5528-3D4D-EC3709EDC320}"/>
          </ac:spMkLst>
        </pc:spChg>
      </pc:sldChg>
      <pc:sldChg chg="addSp delSp modSp">
        <pc:chgData name="ゲスト ユーザー" userId="" providerId="Windows Live" clId="Web-{995A9640-CA51-4FD6-AD7F-394DF1968C04}" dt="2022-04-24T11:17:44.560" v="1085" actId="14100"/>
        <pc:sldMkLst>
          <pc:docMk/>
          <pc:sldMk cId="4287540577" sldId="267"/>
        </pc:sldMkLst>
        <pc:spChg chg="mod">
          <ac:chgData name="ゲスト ユーザー" userId="" providerId="Windows Live" clId="Web-{995A9640-CA51-4FD6-AD7F-394DF1968C04}" dt="2022-04-24T11:17:14.919" v="1080" actId="20577"/>
          <ac:spMkLst>
            <pc:docMk/>
            <pc:sldMk cId="4287540577" sldId="267"/>
            <ac:spMk id="3" creationId="{340CC77B-6E16-C167-4FA8-4141107F0A9E}"/>
          </ac:spMkLst>
        </pc:spChg>
        <pc:spChg chg="del mod">
          <ac:chgData name="ゲスト ユーザー" userId="" providerId="Windows Live" clId="Web-{995A9640-CA51-4FD6-AD7F-394DF1968C04}" dt="2022-04-24T10:52:32.792" v="612"/>
          <ac:spMkLst>
            <pc:docMk/>
            <pc:sldMk cId="4287540577" sldId="267"/>
            <ac:spMk id="4" creationId="{A7232935-F3ED-118C-BA0F-66F3825DB9B1}"/>
          </ac:spMkLst>
        </pc:spChg>
        <pc:spChg chg="del">
          <ac:chgData name="ゲスト ユーザー" userId="" providerId="Windows Live" clId="Web-{995A9640-CA51-4FD6-AD7F-394DF1968C04}" dt="2022-04-24T10:52:30.041" v="611"/>
          <ac:spMkLst>
            <pc:docMk/>
            <pc:sldMk cId="4287540577" sldId="267"/>
            <ac:spMk id="5" creationId="{0DBC84D5-CD61-101D-D795-11FD64CCD084}"/>
          </ac:spMkLst>
        </pc:spChg>
        <pc:spChg chg="add del mod">
          <ac:chgData name="ゲスト ユーザー" userId="" providerId="Windows Live" clId="Web-{995A9640-CA51-4FD6-AD7F-394DF1968C04}" dt="2022-04-24T10:43:28.563" v="478"/>
          <ac:spMkLst>
            <pc:docMk/>
            <pc:sldMk cId="4287540577" sldId="267"/>
            <ac:spMk id="6" creationId="{192ECE2E-A76D-177C-5168-ECFD2B5DB5E2}"/>
          </ac:spMkLst>
        </pc:spChg>
        <pc:spChg chg="add del mod">
          <ac:chgData name="ゲスト ユーザー" userId="" providerId="Windows Live" clId="Web-{995A9640-CA51-4FD6-AD7F-394DF1968C04}" dt="2022-04-24T10:57:07.832" v="843"/>
          <ac:spMkLst>
            <pc:docMk/>
            <pc:sldMk cId="4287540577" sldId="267"/>
            <ac:spMk id="9" creationId="{F9E3A6DE-52A0-F439-E18E-E79A1FB1C1DA}"/>
          </ac:spMkLst>
        </pc:spChg>
        <pc:spChg chg="add del mod">
          <ac:chgData name="ゲスト ユーザー" userId="" providerId="Windows Live" clId="Web-{995A9640-CA51-4FD6-AD7F-394DF1968C04}" dt="2022-04-24T11:02:04.714" v="916"/>
          <ac:spMkLst>
            <pc:docMk/>
            <pc:sldMk cId="4287540577" sldId="267"/>
            <ac:spMk id="10" creationId="{172D9981-CC37-CCD7-5204-B2AE6249700D}"/>
          </ac:spMkLst>
        </pc:spChg>
        <pc:spChg chg="add del">
          <ac:chgData name="ゲスト ユーザー" userId="" providerId="Windows Live" clId="Web-{995A9640-CA51-4FD6-AD7F-394DF1968C04}" dt="2022-04-24T11:02:16.855" v="918"/>
          <ac:spMkLst>
            <pc:docMk/>
            <pc:sldMk cId="4287540577" sldId="267"/>
            <ac:spMk id="11" creationId="{87094F4F-7FD3-396B-DAB5-27E22D64BC4E}"/>
          </ac:spMkLst>
        </pc:spChg>
        <pc:spChg chg="add mod">
          <ac:chgData name="ゲスト ユーザー" userId="" providerId="Windows Live" clId="Web-{995A9640-CA51-4FD6-AD7F-394DF1968C04}" dt="2022-04-24T11:04:10.513" v="929" actId="1076"/>
          <ac:spMkLst>
            <pc:docMk/>
            <pc:sldMk cId="4287540577" sldId="267"/>
            <ac:spMk id="13" creationId="{7E8833D0-6470-6529-436A-2539DDCA2C78}"/>
          </ac:spMkLst>
        </pc:spChg>
        <pc:picChg chg="add mod ord">
          <ac:chgData name="ゲスト ユーザー" userId="" providerId="Windows Live" clId="Web-{995A9640-CA51-4FD6-AD7F-394DF1968C04}" dt="2022-04-24T10:48:41.866" v="492" actId="1076"/>
          <ac:picMkLst>
            <pc:docMk/>
            <pc:sldMk cId="4287540577" sldId="267"/>
            <ac:picMk id="7" creationId="{E1776341-B081-40D2-2A35-A47FEC6D3865}"/>
          </ac:picMkLst>
        </pc:picChg>
        <pc:picChg chg="add mod">
          <ac:chgData name="ゲスト ユーザー" userId="" providerId="Windows Live" clId="Web-{995A9640-CA51-4FD6-AD7F-394DF1968C04}" dt="2022-04-24T11:17:27.028" v="1081" actId="14100"/>
          <ac:picMkLst>
            <pc:docMk/>
            <pc:sldMk cId="4287540577" sldId="267"/>
            <ac:picMk id="8" creationId="{F557111C-7D07-E529-2DFD-D3CEC6744006}"/>
          </ac:picMkLst>
        </pc:picChg>
        <pc:picChg chg="add mod">
          <ac:chgData name="ゲスト ユーザー" userId="" providerId="Windows Live" clId="Web-{995A9640-CA51-4FD6-AD7F-394DF1968C04}" dt="2022-04-24T11:17:44.560" v="1085" actId="14100"/>
          <ac:picMkLst>
            <pc:docMk/>
            <pc:sldMk cId="4287540577" sldId="267"/>
            <ac:picMk id="14" creationId="{6AA12BC9-141C-1257-7D1F-6AC1EC81F795}"/>
          </ac:picMkLst>
        </pc:picChg>
      </pc:sldChg>
    </pc:docChg>
  </pc:docChgLst>
  <pc:docChgLst>
    <pc:chgData name="ゲスト ユーザー" providerId="Windows Live" clId="Web-{F6A32964-FD13-4C17-B5E7-07E4E4775485}"/>
    <pc:docChg chg="addSld modSld">
      <pc:chgData name="ゲスト ユーザー" userId="" providerId="Windows Live" clId="Web-{F6A32964-FD13-4C17-B5E7-07E4E4775485}" dt="2022-04-24T02:44:53.765" v="777" actId="20577"/>
      <pc:docMkLst>
        <pc:docMk/>
      </pc:docMkLst>
      <pc:sldChg chg="modSp">
        <pc:chgData name="ゲスト ユーザー" userId="" providerId="Windows Live" clId="Web-{F6A32964-FD13-4C17-B5E7-07E4E4775485}" dt="2022-04-24T02:16:10.311" v="137" actId="20577"/>
        <pc:sldMkLst>
          <pc:docMk/>
          <pc:sldMk cId="352907393" sldId="258"/>
        </pc:sldMkLst>
        <pc:spChg chg="mod">
          <ac:chgData name="ゲスト ユーザー" userId="" providerId="Windows Live" clId="Web-{F6A32964-FD13-4C17-B5E7-07E4E4775485}" dt="2022-04-24T02:16:10.311" v="137" actId="20577"/>
          <ac:spMkLst>
            <pc:docMk/>
            <pc:sldMk cId="352907393" sldId="258"/>
            <ac:spMk id="2" creationId="{C6A24301-946A-4D4D-8DF8-B5F20D888DFB}"/>
          </ac:spMkLst>
        </pc:spChg>
        <pc:spChg chg="mod">
          <ac:chgData name="ゲスト ユーザー" userId="" providerId="Windows Live" clId="Web-{F6A32964-FD13-4C17-B5E7-07E4E4775485}" dt="2022-04-24T02:12:24.479" v="70" actId="20577"/>
          <ac:spMkLst>
            <pc:docMk/>
            <pc:sldMk cId="352907393" sldId="258"/>
            <ac:spMk id="3" creationId="{D163C80B-77DA-4E65-B062-2463AFBA8995}"/>
          </ac:spMkLst>
        </pc:spChg>
      </pc:sldChg>
      <pc:sldChg chg="modSp">
        <pc:chgData name="ゲスト ユーザー" userId="" providerId="Windows Live" clId="Web-{F6A32964-FD13-4C17-B5E7-07E4E4775485}" dt="2022-04-24T02:16:16.124" v="139" actId="20577"/>
        <pc:sldMkLst>
          <pc:docMk/>
          <pc:sldMk cId="2377224646" sldId="259"/>
        </pc:sldMkLst>
        <pc:spChg chg="mod">
          <ac:chgData name="ゲスト ユーザー" userId="" providerId="Windows Live" clId="Web-{F6A32964-FD13-4C17-B5E7-07E4E4775485}" dt="2022-04-24T02:16:16.124" v="139" actId="20577"/>
          <ac:spMkLst>
            <pc:docMk/>
            <pc:sldMk cId="2377224646" sldId="259"/>
            <ac:spMk id="2" creationId="{4D33C131-3E71-4F08-80CA-101C3EA83445}"/>
          </ac:spMkLst>
        </pc:spChg>
      </pc:sldChg>
      <pc:sldChg chg="modSp">
        <pc:chgData name="ゲスト ユーザー" userId="" providerId="Windows Live" clId="Web-{F6A32964-FD13-4C17-B5E7-07E4E4775485}" dt="2022-04-24T02:16:23.764" v="141" actId="20577"/>
        <pc:sldMkLst>
          <pc:docMk/>
          <pc:sldMk cId="1398810972" sldId="260"/>
        </pc:sldMkLst>
        <pc:spChg chg="mod">
          <ac:chgData name="ゲスト ユーザー" userId="" providerId="Windows Live" clId="Web-{F6A32964-FD13-4C17-B5E7-07E4E4775485}" dt="2022-04-24T02:16:23.764" v="141" actId="20577"/>
          <ac:spMkLst>
            <pc:docMk/>
            <pc:sldMk cId="1398810972" sldId="260"/>
            <ac:spMk id="2" creationId="{74E75E47-6D9D-467B-AE52-9251306D2F17}"/>
          </ac:spMkLst>
        </pc:spChg>
        <pc:spChg chg="mod">
          <ac:chgData name="ゲスト ユーザー" userId="" providerId="Windows Live" clId="Web-{F6A32964-FD13-4C17-B5E7-07E4E4775485}" dt="2022-04-24T02:13:37.105" v="96" actId="20577"/>
          <ac:spMkLst>
            <pc:docMk/>
            <pc:sldMk cId="1398810972" sldId="260"/>
            <ac:spMk id="3" creationId="{BE349B85-1E44-4A39-846E-6BCC0F0D6BCB}"/>
          </ac:spMkLst>
        </pc:spChg>
      </pc:sldChg>
      <pc:sldChg chg="modSp">
        <pc:chgData name="ゲスト ユーザー" userId="" providerId="Windows Live" clId="Web-{F6A32964-FD13-4C17-B5E7-07E4E4775485}" dt="2022-04-24T02:16:36.218" v="146" actId="20577"/>
        <pc:sldMkLst>
          <pc:docMk/>
          <pc:sldMk cId="2405215109" sldId="262"/>
        </pc:sldMkLst>
        <pc:spChg chg="mod">
          <ac:chgData name="ゲスト ユーザー" userId="" providerId="Windows Live" clId="Web-{F6A32964-FD13-4C17-B5E7-07E4E4775485}" dt="2022-04-24T02:16:36.218" v="146" actId="20577"/>
          <ac:spMkLst>
            <pc:docMk/>
            <pc:sldMk cId="2405215109" sldId="262"/>
            <ac:spMk id="2" creationId="{36177CD8-5547-4286-84EA-40EF3E1C7143}"/>
          </ac:spMkLst>
        </pc:spChg>
      </pc:sldChg>
      <pc:sldChg chg="modSp">
        <pc:chgData name="ゲスト ユーザー" userId="" providerId="Windows Live" clId="Web-{F6A32964-FD13-4C17-B5E7-07E4E4775485}" dt="2022-04-24T02:16:41.515" v="148" actId="20577"/>
        <pc:sldMkLst>
          <pc:docMk/>
          <pc:sldMk cId="829989377" sldId="263"/>
        </pc:sldMkLst>
        <pc:spChg chg="mod">
          <ac:chgData name="ゲスト ユーザー" userId="" providerId="Windows Live" clId="Web-{F6A32964-FD13-4C17-B5E7-07E4E4775485}" dt="2022-04-24T02:16:41.515" v="148" actId="20577"/>
          <ac:spMkLst>
            <pc:docMk/>
            <pc:sldMk cId="829989377" sldId="263"/>
            <ac:spMk id="2" creationId="{CC9BF44B-D074-4568-918E-A6B58A4CA241}"/>
          </ac:spMkLst>
        </pc:spChg>
        <pc:spChg chg="mod">
          <ac:chgData name="ゲスト ユーザー" userId="" providerId="Windows Live" clId="Web-{F6A32964-FD13-4C17-B5E7-07E4E4775485}" dt="2022-04-24T02:14:43.528" v="122" actId="20577"/>
          <ac:spMkLst>
            <pc:docMk/>
            <pc:sldMk cId="829989377" sldId="263"/>
            <ac:spMk id="3" creationId="{752CE65A-B049-47B7-9E90-9DCB0120FD59}"/>
          </ac:spMkLst>
        </pc:spChg>
      </pc:sldChg>
      <pc:sldChg chg="modSp">
        <pc:chgData name="ゲスト ユーザー" userId="" providerId="Windows Live" clId="Web-{F6A32964-FD13-4C17-B5E7-07E4E4775485}" dt="2022-04-24T02:16:47.187" v="150" actId="20577"/>
        <pc:sldMkLst>
          <pc:docMk/>
          <pc:sldMk cId="2768549970" sldId="264"/>
        </pc:sldMkLst>
        <pc:spChg chg="mod">
          <ac:chgData name="ゲスト ユーザー" userId="" providerId="Windows Live" clId="Web-{F6A32964-FD13-4C17-B5E7-07E4E4775485}" dt="2022-04-24T02:16:47.187" v="150" actId="20577"/>
          <ac:spMkLst>
            <pc:docMk/>
            <pc:sldMk cId="2768549970" sldId="264"/>
            <ac:spMk id="2" creationId="{F5A76AC2-C42D-4A76-BE87-244A51F79A0C}"/>
          </ac:spMkLst>
        </pc:spChg>
      </pc:sldChg>
      <pc:sldChg chg="modSp">
        <pc:chgData name="ゲスト ユーザー" userId="" providerId="Windows Live" clId="Web-{F6A32964-FD13-4C17-B5E7-07E4E4775485}" dt="2022-04-24T02:16:29.280" v="143" actId="20577"/>
        <pc:sldMkLst>
          <pc:docMk/>
          <pc:sldMk cId="4287540577" sldId="267"/>
        </pc:sldMkLst>
        <pc:spChg chg="mod">
          <ac:chgData name="ゲスト ユーザー" userId="" providerId="Windows Live" clId="Web-{F6A32964-FD13-4C17-B5E7-07E4E4775485}" dt="2022-04-24T02:16:29.280" v="143" actId="20577"/>
          <ac:spMkLst>
            <pc:docMk/>
            <pc:sldMk cId="4287540577" sldId="267"/>
            <ac:spMk id="2" creationId="{84DA0034-DFFC-705C-E8A8-A0A515C6649D}"/>
          </ac:spMkLst>
        </pc:spChg>
      </pc:sldChg>
      <pc:sldChg chg="modSp">
        <pc:chgData name="ゲスト ユーザー" userId="" providerId="Windows Live" clId="Web-{F6A32964-FD13-4C17-B5E7-07E4E4775485}" dt="2022-04-24T02:22:33.084" v="227" actId="20577"/>
        <pc:sldMkLst>
          <pc:docMk/>
          <pc:sldMk cId="3230536790" sldId="316"/>
        </pc:sldMkLst>
        <pc:spChg chg="mod">
          <ac:chgData name="ゲスト ユーザー" userId="" providerId="Windows Live" clId="Web-{F6A32964-FD13-4C17-B5E7-07E4E4775485}" dt="2022-04-24T02:22:33.084" v="227" actId="20577"/>
          <ac:spMkLst>
            <pc:docMk/>
            <pc:sldMk cId="3230536790" sldId="316"/>
            <ac:spMk id="5" creationId="{91E20A1E-39BA-2880-54E4-46EDD84FB85F}"/>
          </ac:spMkLst>
        </pc:spChg>
      </pc:sldChg>
      <pc:sldChg chg="modSp">
        <pc:chgData name="ゲスト ユーザー" userId="" providerId="Windows Live" clId="Web-{F6A32964-FD13-4C17-B5E7-07E4E4775485}" dt="2022-04-24T02:23:24.085" v="254" actId="20577"/>
        <pc:sldMkLst>
          <pc:docMk/>
          <pc:sldMk cId="2828120186" sldId="317"/>
        </pc:sldMkLst>
        <pc:spChg chg="mod">
          <ac:chgData name="ゲスト ユーザー" userId="" providerId="Windows Live" clId="Web-{F6A32964-FD13-4C17-B5E7-07E4E4775485}" dt="2022-04-24T02:23:24.085" v="254" actId="20577"/>
          <ac:spMkLst>
            <pc:docMk/>
            <pc:sldMk cId="2828120186" sldId="317"/>
            <ac:spMk id="9" creationId="{676F75E6-6A0B-2262-46BA-B2AA9A68DC14}"/>
          </ac:spMkLst>
        </pc:spChg>
      </pc:sldChg>
      <pc:sldChg chg="addSp modSp">
        <pc:chgData name="ゲスト ユーザー" userId="" providerId="Windows Live" clId="Web-{F6A32964-FD13-4C17-B5E7-07E4E4775485}" dt="2022-04-24T02:44:18.734" v="728" actId="20577"/>
        <pc:sldMkLst>
          <pc:docMk/>
          <pc:sldMk cId="515795971" sldId="318"/>
        </pc:sldMkLst>
        <pc:spChg chg="mod">
          <ac:chgData name="ゲスト ユーザー" userId="" providerId="Windows Live" clId="Web-{F6A32964-FD13-4C17-B5E7-07E4E4775485}" dt="2022-04-24T02:44:18.734" v="728" actId="20577"/>
          <ac:spMkLst>
            <pc:docMk/>
            <pc:sldMk cId="515795971" sldId="318"/>
            <ac:spMk id="3" creationId="{92CDAF74-4648-0D5F-CFA3-08A994ABD87D}"/>
          </ac:spMkLst>
        </pc:spChg>
        <pc:spChg chg="add mod ord">
          <ac:chgData name="ゲスト ユーザー" userId="" providerId="Windows Live" clId="Web-{F6A32964-FD13-4C17-B5E7-07E4E4775485}" dt="2022-04-24T02:39:12.384" v="587"/>
          <ac:spMkLst>
            <pc:docMk/>
            <pc:sldMk cId="515795971" sldId="318"/>
            <ac:spMk id="4" creationId="{D3512DEF-29CD-59C9-AFCA-8DB2D4FCE2D7}"/>
          </ac:spMkLst>
        </pc:spChg>
        <pc:graphicFrameChg chg="mod">
          <ac:chgData name="ゲスト ユーザー" userId="" providerId="Windows Live" clId="Web-{F6A32964-FD13-4C17-B5E7-07E4E4775485}" dt="2022-04-24T02:44:04.608" v="716" actId="1076"/>
          <ac:graphicFrameMkLst>
            <pc:docMk/>
            <pc:sldMk cId="515795971" sldId="318"/>
            <ac:graphicFrameMk id="6" creationId="{F0F45421-A8B9-BCFD-CC7F-2321A5960D41}"/>
          </ac:graphicFrameMkLst>
        </pc:graphicFrameChg>
      </pc:sldChg>
      <pc:sldChg chg="addSp modSp">
        <pc:chgData name="ゲスト ユーザー" userId="" providerId="Windows Live" clId="Web-{F6A32964-FD13-4C17-B5E7-07E4E4775485}" dt="2022-04-24T02:30:03.280" v="368" actId="20577"/>
        <pc:sldMkLst>
          <pc:docMk/>
          <pc:sldMk cId="2154123047" sldId="319"/>
        </pc:sldMkLst>
        <pc:spChg chg="mod">
          <ac:chgData name="ゲスト ユーザー" userId="" providerId="Windows Live" clId="Web-{F6A32964-FD13-4C17-B5E7-07E4E4775485}" dt="2022-04-24T02:20:51.504" v="223" actId="20577"/>
          <ac:spMkLst>
            <pc:docMk/>
            <pc:sldMk cId="2154123047" sldId="319"/>
            <ac:spMk id="2" creationId="{C105F946-010A-4150-52CB-3FA913F792D4}"/>
          </ac:spMkLst>
        </pc:spChg>
        <pc:spChg chg="mod">
          <ac:chgData name="ゲスト ユーザー" userId="" providerId="Windows Live" clId="Web-{F6A32964-FD13-4C17-B5E7-07E4E4775485}" dt="2022-04-24T02:30:03.280" v="368" actId="20577"/>
          <ac:spMkLst>
            <pc:docMk/>
            <pc:sldMk cId="2154123047" sldId="319"/>
            <ac:spMk id="3" creationId="{3EDBE3E6-894A-BC3B-EA35-028616B28A3D}"/>
          </ac:spMkLst>
        </pc:spChg>
        <pc:picChg chg="add mod">
          <ac:chgData name="ゲスト ユーザー" userId="" providerId="Windows Live" clId="Web-{F6A32964-FD13-4C17-B5E7-07E4E4775485}" dt="2022-04-24T02:29:16.576" v="348" actId="14100"/>
          <ac:picMkLst>
            <pc:docMk/>
            <pc:sldMk cId="2154123047" sldId="319"/>
            <ac:picMk id="4" creationId="{E0059026-6D20-D2FB-1D9B-7EBF03098651}"/>
          </ac:picMkLst>
        </pc:picChg>
      </pc:sldChg>
      <pc:sldChg chg="modSp">
        <pc:chgData name="ゲスト ユーザー" userId="" providerId="Windows Live" clId="Web-{F6A32964-FD13-4C17-B5E7-07E4E4775485}" dt="2022-04-24T02:44:53.765" v="777" actId="20577"/>
        <pc:sldMkLst>
          <pc:docMk/>
          <pc:sldMk cId="2244784270" sldId="320"/>
        </pc:sldMkLst>
        <pc:spChg chg="mod">
          <ac:chgData name="ゲスト ユーザー" userId="" providerId="Windows Live" clId="Web-{F6A32964-FD13-4C17-B5E7-07E4E4775485}" dt="2022-04-24T02:31:16.843" v="369" actId="20577"/>
          <ac:spMkLst>
            <pc:docMk/>
            <pc:sldMk cId="2244784270" sldId="320"/>
            <ac:spMk id="2" creationId="{9780FC6C-D54D-38DB-0079-0610318AF411}"/>
          </ac:spMkLst>
        </pc:spChg>
        <pc:spChg chg="mod">
          <ac:chgData name="ゲスト ユーザー" userId="" providerId="Windows Live" clId="Web-{F6A32964-FD13-4C17-B5E7-07E4E4775485}" dt="2022-04-24T02:44:53.765" v="777" actId="20577"/>
          <ac:spMkLst>
            <pc:docMk/>
            <pc:sldMk cId="2244784270" sldId="320"/>
            <ac:spMk id="3" creationId="{EB8118C6-3915-E129-B205-349EE5D306DD}"/>
          </ac:spMkLst>
        </pc:spChg>
      </pc:sldChg>
      <pc:sldChg chg="modSp new">
        <pc:chgData name="ゲスト ユーザー" userId="" providerId="Windows Live" clId="Web-{F6A32964-FD13-4C17-B5E7-07E4E4775485}" dt="2022-04-24T02:20:41.113" v="221" actId="20577"/>
        <pc:sldMkLst>
          <pc:docMk/>
          <pc:sldMk cId="1479088639" sldId="327"/>
        </pc:sldMkLst>
        <pc:spChg chg="mod">
          <ac:chgData name="ゲスト ユーザー" userId="" providerId="Windows Live" clId="Web-{F6A32964-FD13-4C17-B5E7-07E4E4775485}" dt="2022-04-24T02:20:12.941" v="198" actId="20577"/>
          <ac:spMkLst>
            <pc:docMk/>
            <pc:sldMk cId="1479088639" sldId="327"/>
            <ac:spMk id="2" creationId="{39EF4389-6D1B-D5AF-A86F-3C5ED849DE7E}"/>
          </ac:spMkLst>
        </pc:spChg>
        <pc:spChg chg="mod">
          <ac:chgData name="ゲスト ユーザー" userId="" providerId="Windows Live" clId="Web-{F6A32964-FD13-4C17-B5E7-07E4E4775485}" dt="2022-04-24T02:20:41.113" v="221" actId="20577"/>
          <ac:spMkLst>
            <pc:docMk/>
            <pc:sldMk cId="1479088639" sldId="327"/>
            <ac:spMk id="3" creationId="{C859795E-A84F-2691-BD2D-B24AFD14C522}"/>
          </ac:spMkLst>
        </pc:spChg>
      </pc:sldChg>
    </pc:docChg>
  </pc:docChgLst>
  <pc:docChgLst>
    <pc:chgData name="ゲスト ユーザー" providerId="Windows Live" clId="Web-{BFFB9AC9-B691-47EE-BDCA-663F497499AC}"/>
    <pc:docChg chg="addSld modSld">
      <pc:chgData name="ゲスト ユーザー" userId="" providerId="Windows Live" clId="Web-{BFFB9AC9-B691-47EE-BDCA-663F497499AC}" dt="2022-04-21T11:53:11.746" v="710" actId="20577"/>
      <pc:docMkLst>
        <pc:docMk/>
      </pc:docMkLst>
      <pc:sldChg chg="addSp delSp modSp">
        <pc:chgData name="ゲスト ユーザー" userId="" providerId="Windows Live" clId="Web-{BFFB9AC9-B691-47EE-BDCA-663F497499AC}" dt="2022-04-21T11:16:16.494" v="35" actId="1076"/>
        <pc:sldMkLst>
          <pc:docMk/>
          <pc:sldMk cId="123177541" sldId="278"/>
        </pc:sldMkLst>
        <pc:spChg chg="del">
          <ac:chgData name="ゲスト ユーザー" userId="" providerId="Windows Live" clId="Web-{BFFB9AC9-B691-47EE-BDCA-663F497499AC}" dt="2022-04-21T11:03:14.773" v="1"/>
          <ac:spMkLst>
            <pc:docMk/>
            <pc:sldMk cId="123177541" sldId="278"/>
            <ac:spMk id="2" creationId="{A1046379-9604-AF96-4059-0ABE1DEC94D7}"/>
          </ac:spMkLst>
        </pc:spChg>
        <pc:spChg chg="del">
          <ac:chgData name="ゲスト ユーザー" userId="" providerId="Windows Live" clId="Web-{BFFB9AC9-B691-47EE-BDCA-663F497499AC}" dt="2022-04-21T11:03:13.585" v="0"/>
          <ac:spMkLst>
            <pc:docMk/>
            <pc:sldMk cId="123177541" sldId="278"/>
            <ac:spMk id="3" creationId="{16B75243-19A6-B93D-0334-477FE5657ABB}"/>
          </ac:spMkLst>
        </pc:spChg>
        <pc:picChg chg="add mod">
          <ac:chgData name="ゲスト ユーザー" userId="" providerId="Windows Live" clId="Web-{BFFB9AC9-B691-47EE-BDCA-663F497499AC}" dt="2022-04-21T11:16:16.494" v="35" actId="1076"/>
          <ac:picMkLst>
            <pc:docMk/>
            <pc:sldMk cId="123177541" sldId="278"/>
            <ac:picMk id="4" creationId="{11B72285-89F0-E69B-96BB-645078969212}"/>
          </ac:picMkLst>
        </pc:picChg>
      </pc:sldChg>
      <pc:sldChg chg="addSp delSp modSp new">
        <pc:chgData name="ゲスト ユーザー" userId="" providerId="Windows Live" clId="Web-{BFFB9AC9-B691-47EE-BDCA-663F497499AC}" dt="2022-04-21T11:44:33.938" v="556" actId="20577"/>
        <pc:sldMkLst>
          <pc:docMk/>
          <pc:sldMk cId="2550067166" sldId="289"/>
        </pc:sldMkLst>
        <pc:spChg chg="del">
          <ac:chgData name="ゲスト ユーザー" userId="" providerId="Windows Live" clId="Web-{BFFB9AC9-B691-47EE-BDCA-663F497499AC}" dt="2022-04-21T11:06:21.293" v="9"/>
          <ac:spMkLst>
            <pc:docMk/>
            <pc:sldMk cId="2550067166" sldId="289"/>
            <ac:spMk id="2" creationId="{6A0326F3-3481-A709-1CCE-08FB719A25B9}"/>
          </ac:spMkLst>
        </pc:spChg>
        <pc:spChg chg="del">
          <ac:chgData name="ゲスト ユーザー" userId="" providerId="Windows Live" clId="Web-{BFFB9AC9-B691-47EE-BDCA-663F497499AC}" dt="2022-04-21T11:06:19.761" v="8"/>
          <ac:spMkLst>
            <pc:docMk/>
            <pc:sldMk cId="2550067166" sldId="289"/>
            <ac:spMk id="3" creationId="{E6C2B84A-E551-954D-756F-E18D9035003B}"/>
          </ac:spMkLst>
        </pc:spChg>
        <pc:spChg chg="add mod">
          <ac:chgData name="ゲスト ユーザー" userId="" providerId="Windows Live" clId="Web-{BFFB9AC9-B691-47EE-BDCA-663F497499AC}" dt="2022-04-21T11:43:11.186" v="535" actId="20577"/>
          <ac:spMkLst>
            <pc:docMk/>
            <pc:sldMk cId="2550067166" sldId="289"/>
            <ac:spMk id="9" creationId="{9F1D9903-5B72-B8A2-D54A-C72647628F9B}"/>
          </ac:spMkLst>
        </pc:spChg>
        <pc:spChg chg="add mod">
          <ac:chgData name="ゲスト ユーザー" userId="" providerId="Windows Live" clId="Web-{BFFB9AC9-B691-47EE-BDCA-663F497499AC}" dt="2022-04-21T11:44:33.938" v="556" actId="20577"/>
          <ac:spMkLst>
            <pc:docMk/>
            <pc:sldMk cId="2550067166" sldId="289"/>
            <ac:spMk id="12" creationId="{9F0C66B5-14F6-DCB4-07C6-E26BFBA2A46D}"/>
          </ac:spMkLst>
        </pc:spChg>
        <pc:grpChg chg="add mod">
          <ac:chgData name="ゲスト ユーザー" userId="" providerId="Windows Live" clId="Web-{BFFB9AC9-B691-47EE-BDCA-663F497499AC}" dt="2022-04-21T11:38:35.946" v="455" actId="1076"/>
          <ac:grpSpMkLst>
            <pc:docMk/>
            <pc:sldMk cId="2550067166" sldId="289"/>
            <ac:grpSpMk id="8" creationId="{1AAB31E1-BAF0-CC6B-7D98-D51E26FF0C93}"/>
          </ac:grpSpMkLst>
        </pc:grpChg>
        <pc:graphicFrameChg chg="add del mod">
          <ac:chgData name="ゲスト ユーザー" userId="" providerId="Windows Live" clId="Web-{BFFB9AC9-B691-47EE-BDCA-663F497499AC}" dt="2022-04-21T11:35:52.723" v="383"/>
          <ac:graphicFrameMkLst>
            <pc:docMk/>
            <pc:sldMk cId="2550067166" sldId="289"/>
            <ac:graphicFrameMk id="11" creationId="{4696A9B4-CDCE-BFEE-F2AE-99752F408EC5}"/>
          </ac:graphicFrameMkLst>
        </pc:graphicFrameChg>
        <pc:picChg chg="add del mod">
          <ac:chgData name="ゲスト ユーザー" userId="" providerId="Windows Live" clId="Web-{BFFB9AC9-B691-47EE-BDCA-663F497499AC}" dt="2022-04-21T11:06:41.840" v="15"/>
          <ac:picMkLst>
            <pc:docMk/>
            <pc:sldMk cId="2550067166" sldId="289"/>
            <ac:picMk id="4" creationId="{92F7240C-60C5-2B96-1FB6-93486331B542}"/>
          </ac:picMkLst>
        </pc:picChg>
        <pc:picChg chg="add mod">
          <ac:chgData name="ゲスト ユーザー" userId="" providerId="Windows Live" clId="Web-{BFFB9AC9-B691-47EE-BDCA-663F497499AC}" dt="2022-04-21T11:07:32.638" v="28" actId="1076"/>
          <ac:picMkLst>
            <pc:docMk/>
            <pc:sldMk cId="2550067166" sldId="289"/>
            <ac:picMk id="5" creationId="{B9E6428A-47A0-F63F-6608-BA3890D86CFB}"/>
          </ac:picMkLst>
        </pc:picChg>
        <pc:picChg chg="add mod ord">
          <ac:chgData name="ゲスト ユーザー" userId="" providerId="Windows Live" clId="Web-{BFFB9AC9-B691-47EE-BDCA-663F497499AC}" dt="2022-04-21T11:07:32.622" v="27" actId="1076"/>
          <ac:picMkLst>
            <pc:docMk/>
            <pc:sldMk cId="2550067166" sldId="289"/>
            <ac:picMk id="7" creationId="{1FC73D0A-C036-1AF9-0A52-B33EFD8D70E0}"/>
          </ac:picMkLst>
        </pc:picChg>
      </pc:sldChg>
      <pc:sldChg chg="addSp modSp new">
        <pc:chgData name="ゲスト ユーザー" userId="" providerId="Windows Live" clId="Web-{BFFB9AC9-B691-47EE-BDCA-663F497499AC}" dt="2022-04-21T11:45:45.471" v="575" actId="20577"/>
        <pc:sldMkLst>
          <pc:docMk/>
          <pc:sldMk cId="1763345580" sldId="290"/>
        </pc:sldMkLst>
        <pc:spChg chg="mod">
          <ac:chgData name="ゲスト ユーザー" userId="" providerId="Windows Live" clId="Web-{BFFB9AC9-B691-47EE-BDCA-663F497499AC}" dt="2022-04-21T11:20:51.422" v="56" actId="20577"/>
          <ac:spMkLst>
            <pc:docMk/>
            <pc:sldMk cId="1763345580" sldId="290"/>
            <ac:spMk id="2" creationId="{571D37F7-56C8-2AF8-2AE7-2DF686AB4A07}"/>
          </ac:spMkLst>
        </pc:spChg>
        <pc:spChg chg="mod">
          <ac:chgData name="ゲスト ユーザー" userId="" providerId="Windows Live" clId="Web-{BFFB9AC9-B691-47EE-BDCA-663F497499AC}" dt="2022-04-21T11:29:48.668" v="192" actId="14100"/>
          <ac:spMkLst>
            <pc:docMk/>
            <pc:sldMk cId="1763345580" sldId="290"/>
            <ac:spMk id="3" creationId="{9E4BA0CA-C92D-F0BE-66EA-B37E2101B041}"/>
          </ac:spMkLst>
        </pc:spChg>
        <pc:spChg chg="add mod">
          <ac:chgData name="ゲスト ユーザー" userId="" providerId="Windows Live" clId="Web-{BFFB9AC9-B691-47EE-BDCA-663F497499AC}" dt="2022-04-21T11:29:41.137" v="191" actId="1076"/>
          <ac:spMkLst>
            <pc:docMk/>
            <pc:sldMk cId="1763345580" sldId="290"/>
            <ac:spMk id="4" creationId="{72B5B1DA-AF70-1450-ABA7-09CCCA066FFF}"/>
          </ac:spMkLst>
        </pc:spChg>
        <pc:spChg chg="add mod">
          <ac:chgData name="ゲスト ユーザー" userId="" providerId="Windows Live" clId="Web-{BFFB9AC9-B691-47EE-BDCA-663F497499AC}" dt="2022-04-21T11:28:47.729" v="190" actId="1076"/>
          <ac:spMkLst>
            <pc:docMk/>
            <pc:sldMk cId="1763345580" sldId="290"/>
            <ac:spMk id="5" creationId="{81AB4D18-DD1F-C98F-6452-B14A8EF1D7A8}"/>
          </ac:spMkLst>
        </pc:spChg>
        <pc:spChg chg="add mod">
          <ac:chgData name="ゲスト ユーザー" userId="" providerId="Windows Live" clId="Web-{BFFB9AC9-B691-47EE-BDCA-663F497499AC}" dt="2022-04-21T11:45:45.471" v="575" actId="20577"/>
          <ac:spMkLst>
            <pc:docMk/>
            <pc:sldMk cId="1763345580" sldId="290"/>
            <ac:spMk id="6" creationId="{D6D8E633-584D-9B72-AEE6-7277F0783D44}"/>
          </ac:spMkLst>
        </pc:spChg>
        <pc:spChg chg="add mod">
          <ac:chgData name="ゲスト ユーザー" userId="" providerId="Windows Live" clId="Web-{BFFB9AC9-B691-47EE-BDCA-663F497499AC}" dt="2022-04-21T11:40:24.761" v="523" actId="20577"/>
          <ac:spMkLst>
            <pc:docMk/>
            <pc:sldMk cId="1763345580" sldId="290"/>
            <ac:spMk id="7" creationId="{C830AF6D-F0CF-87CF-8678-35343E5680C1}"/>
          </ac:spMkLst>
        </pc:spChg>
      </pc:sldChg>
      <pc:sldChg chg="modSp new">
        <pc:chgData name="ゲスト ユーザー" userId="" providerId="Windows Live" clId="Web-{BFFB9AC9-B691-47EE-BDCA-663F497499AC}" dt="2022-04-21T11:53:11.746" v="710" actId="20577"/>
        <pc:sldMkLst>
          <pc:docMk/>
          <pc:sldMk cId="2824269" sldId="291"/>
        </pc:sldMkLst>
        <pc:spChg chg="mod">
          <ac:chgData name="ゲスト ユーザー" userId="" providerId="Windows Live" clId="Web-{BFFB9AC9-B691-47EE-BDCA-663F497499AC}" dt="2022-04-21T11:53:11.746" v="710" actId="20577"/>
          <ac:spMkLst>
            <pc:docMk/>
            <pc:sldMk cId="2824269" sldId="291"/>
            <ac:spMk id="3" creationId="{FE9F8980-073C-3725-E9B0-4CBA6921EADD}"/>
          </ac:spMkLst>
        </pc:spChg>
      </pc:sldChg>
    </pc:docChg>
  </pc:docChgLst>
  <pc:docChgLst>
    <pc:chgData name="鈴木 涼太" userId="0e1a605da009b9ba" providerId="Windows Live" clId="Web-{C015A6B2-E6E1-4830-BC44-AC2E1F4FC48D}"/>
    <pc:docChg chg="modSld">
      <pc:chgData name="鈴木 涼太" userId="0e1a605da009b9ba" providerId="Windows Live" clId="Web-{C015A6B2-E6E1-4830-BC44-AC2E1F4FC48D}" dt="2022-04-20T15:08:20.320" v="87" actId="20577"/>
      <pc:docMkLst>
        <pc:docMk/>
      </pc:docMkLst>
      <pc:sldChg chg="modSp">
        <pc:chgData name="鈴木 涼太" userId="0e1a605da009b9ba" providerId="Windows Live" clId="Web-{C015A6B2-E6E1-4830-BC44-AC2E1F4FC48D}" dt="2022-04-20T15:08:20.320" v="87" actId="20577"/>
        <pc:sldMkLst>
          <pc:docMk/>
          <pc:sldMk cId="3347676931" sldId="271"/>
        </pc:sldMkLst>
        <pc:spChg chg="mod">
          <ac:chgData name="鈴木 涼太" userId="0e1a605da009b9ba" providerId="Windows Live" clId="Web-{C015A6B2-E6E1-4830-BC44-AC2E1F4FC48D}" dt="2022-04-20T15:08:20.320" v="87" actId="20577"/>
          <ac:spMkLst>
            <pc:docMk/>
            <pc:sldMk cId="3347676931" sldId="271"/>
            <ac:spMk id="3" creationId="{77445186-212A-332C-2BCC-7720B0B9826A}"/>
          </ac:spMkLst>
        </pc:spChg>
      </pc:sldChg>
      <pc:sldChg chg="modSp">
        <pc:chgData name="鈴木 涼太" userId="0e1a605da009b9ba" providerId="Windows Live" clId="Web-{C015A6B2-E6E1-4830-BC44-AC2E1F4FC48D}" dt="2022-04-20T15:08:09.351" v="86" actId="20577"/>
        <pc:sldMkLst>
          <pc:docMk/>
          <pc:sldMk cId="2956011114" sldId="273"/>
        </pc:sldMkLst>
        <pc:spChg chg="mod">
          <ac:chgData name="鈴木 涼太" userId="0e1a605da009b9ba" providerId="Windows Live" clId="Web-{C015A6B2-E6E1-4830-BC44-AC2E1F4FC48D}" dt="2022-04-20T15:08:09.351" v="86" actId="20577"/>
          <ac:spMkLst>
            <pc:docMk/>
            <pc:sldMk cId="2956011114" sldId="273"/>
            <ac:spMk id="3" creationId="{24669BD4-97CF-8CEC-063E-8F97410EB140}"/>
          </ac:spMkLst>
        </pc:spChg>
      </pc:sldChg>
    </pc:docChg>
  </pc:docChgLst>
  <pc:docChgLst>
    <pc:chgData name="鈴木 涼太" userId="0e1a605da009b9ba" providerId="Windows Live" clId="Web-{B360B88F-D953-477C-B7B7-FD556D2D1D78}"/>
    <pc:docChg chg="delSld modSld">
      <pc:chgData name="鈴木 涼太" userId="0e1a605da009b9ba" providerId="Windows Live" clId="Web-{B360B88F-D953-477C-B7B7-FD556D2D1D78}" dt="2022-04-24T07:14:40.986" v="107" actId="20577"/>
      <pc:docMkLst>
        <pc:docMk/>
      </pc:docMkLst>
      <pc:sldChg chg="modSp">
        <pc:chgData name="鈴木 涼太" userId="0e1a605da009b9ba" providerId="Windows Live" clId="Web-{B360B88F-D953-477C-B7B7-FD556D2D1D78}" dt="2022-04-24T07:11:40.045" v="25" actId="20577"/>
        <pc:sldMkLst>
          <pc:docMk/>
          <pc:sldMk cId="352907393" sldId="258"/>
        </pc:sldMkLst>
        <pc:spChg chg="mod">
          <ac:chgData name="鈴木 涼太" userId="0e1a605da009b9ba" providerId="Windows Live" clId="Web-{B360B88F-D953-477C-B7B7-FD556D2D1D78}" dt="2022-04-24T07:11:40.045" v="25" actId="20577"/>
          <ac:spMkLst>
            <pc:docMk/>
            <pc:sldMk cId="352907393" sldId="258"/>
            <ac:spMk id="2" creationId="{C6A24301-946A-4D4D-8DF8-B5F20D888DFB}"/>
          </ac:spMkLst>
        </pc:spChg>
      </pc:sldChg>
      <pc:sldChg chg="del">
        <pc:chgData name="鈴木 涼太" userId="0e1a605da009b9ba" providerId="Windows Live" clId="Web-{B360B88F-D953-477C-B7B7-FD556D2D1D78}" dt="2022-04-24T07:11:52.873" v="26"/>
        <pc:sldMkLst>
          <pc:docMk/>
          <pc:sldMk cId="1845570244" sldId="265"/>
        </pc:sldMkLst>
      </pc:sldChg>
      <pc:sldChg chg="del">
        <pc:chgData name="鈴木 涼太" userId="0e1a605da009b9ba" providerId="Windows Live" clId="Web-{B360B88F-D953-477C-B7B7-FD556D2D1D78}" dt="2022-04-24T07:11:55.248" v="27"/>
        <pc:sldMkLst>
          <pc:docMk/>
          <pc:sldMk cId="3831946671" sldId="269"/>
        </pc:sldMkLst>
      </pc:sldChg>
      <pc:sldChg chg="del">
        <pc:chgData name="鈴木 涼太" userId="0e1a605da009b9ba" providerId="Windows Live" clId="Web-{B360B88F-D953-477C-B7B7-FD556D2D1D78}" dt="2022-04-24T07:11:56.639" v="28"/>
        <pc:sldMkLst>
          <pc:docMk/>
          <pc:sldMk cId="3039844949" sldId="270"/>
        </pc:sldMkLst>
      </pc:sldChg>
      <pc:sldChg chg="del">
        <pc:chgData name="鈴木 涼太" userId="0e1a605da009b9ba" providerId="Windows Live" clId="Web-{B360B88F-D953-477C-B7B7-FD556D2D1D78}" dt="2022-04-24T07:11:58.655" v="29"/>
        <pc:sldMkLst>
          <pc:docMk/>
          <pc:sldMk cId="3347676931" sldId="271"/>
        </pc:sldMkLst>
      </pc:sldChg>
      <pc:sldChg chg="del">
        <pc:chgData name="鈴木 涼太" userId="0e1a605da009b9ba" providerId="Windows Live" clId="Web-{B360B88F-D953-477C-B7B7-FD556D2D1D78}" dt="2022-04-24T07:12:00.170" v="30"/>
        <pc:sldMkLst>
          <pc:docMk/>
          <pc:sldMk cId="819287500" sldId="272"/>
        </pc:sldMkLst>
      </pc:sldChg>
      <pc:sldChg chg="del">
        <pc:chgData name="鈴木 涼太" userId="0e1a605da009b9ba" providerId="Windows Live" clId="Web-{B360B88F-D953-477C-B7B7-FD556D2D1D78}" dt="2022-04-24T07:12:01.811" v="31"/>
        <pc:sldMkLst>
          <pc:docMk/>
          <pc:sldMk cId="2956011114" sldId="273"/>
        </pc:sldMkLst>
      </pc:sldChg>
      <pc:sldChg chg="del">
        <pc:chgData name="鈴木 涼太" userId="0e1a605da009b9ba" providerId="Windows Live" clId="Web-{B360B88F-D953-477C-B7B7-FD556D2D1D78}" dt="2022-04-24T07:12:03.295" v="32"/>
        <pc:sldMkLst>
          <pc:docMk/>
          <pc:sldMk cId="3407808684" sldId="274"/>
        </pc:sldMkLst>
      </pc:sldChg>
      <pc:sldChg chg="del">
        <pc:chgData name="鈴木 涼太" userId="0e1a605da009b9ba" providerId="Windows Live" clId="Web-{B360B88F-D953-477C-B7B7-FD556D2D1D78}" dt="2022-04-24T07:12:04.764" v="33"/>
        <pc:sldMkLst>
          <pc:docMk/>
          <pc:sldMk cId="1064990464" sldId="275"/>
        </pc:sldMkLst>
      </pc:sldChg>
      <pc:sldChg chg="del">
        <pc:chgData name="鈴木 涼太" userId="0e1a605da009b9ba" providerId="Windows Live" clId="Web-{B360B88F-D953-477C-B7B7-FD556D2D1D78}" dt="2022-04-24T07:12:06.186" v="34"/>
        <pc:sldMkLst>
          <pc:docMk/>
          <pc:sldMk cId="849228005" sldId="276"/>
        </pc:sldMkLst>
      </pc:sldChg>
      <pc:sldChg chg="del">
        <pc:chgData name="鈴木 涼太" userId="0e1a605da009b9ba" providerId="Windows Live" clId="Web-{B360B88F-D953-477C-B7B7-FD556D2D1D78}" dt="2022-04-24T07:12:07.842" v="35"/>
        <pc:sldMkLst>
          <pc:docMk/>
          <pc:sldMk cId="3307498220" sldId="277"/>
        </pc:sldMkLst>
      </pc:sldChg>
      <pc:sldChg chg="del">
        <pc:chgData name="鈴木 涼太" userId="0e1a605da009b9ba" providerId="Windows Live" clId="Web-{B360B88F-D953-477C-B7B7-FD556D2D1D78}" dt="2022-04-24T07:12:11.358" v="36"/>
        <pc:sldMkLst>
          <pc:docMk/>
          <pc:sldMk cId="3689811430" sldId="279"/>
        </pc:sldMkLst>
      </pc:sldChg>
      <pc:sldChg chg="modSp">
        <pc:chgData name="鈴木 涼太" userId="0e1a605da009b9ba" providerId="Windows Live" clId="Web-{B360B88F-D953-477C-B7B7-FD556D2D1D78}" dt="2022-04-24T07:14:40.986" v="107" actId="20577"/>
        <pc:sldMkLst>
          <pc:docMk/>
          <pc:sldMk cId="774914994" sldId="283"/>
        </pc:sldMkLst>
        <pc:spChg chg="mod">
          <ac:chgData name="鈴木 涼太" userId="0e1a605da009b9ba" providerId="Windows Live" clId="Web-{B360B88F-D953-477C-B7B7-FD556D2D1D78}" dt="2022-04-24T07:14:40.986" v="107" actId="20577"/>
          <ac:spMkLst>
            <pc:docMk/>
            <pc:sldMk cId="774914994" sldId="283"/>
            <ac:spMk id="3" creationId="{726C64A1-C3E5-A0F3-5D89-3EEEFA102268}"/>
          </ac:spMkLst>
        </pc:spChg>
      </pc:sldChg>
    </pc:docChg>
  </pc:docChgLst>
  <pc:docChgLst>
    <pc:chgData name="ゲスト ユーザー" providerId="Windows Live" clId="Web-{E90AF618-16D1-42F7-A46E-35497ABE2F1D}"/>
    <pc:docChg chg="modSld">
      <pc:chgData name="ゲスト ユーザー" userId="" providerId="Windows Live" clId="Web-{E90AF618-16D1-42F7-A46E-35497ABE2F1D}" dt="2022-04-24T04:32:30.410" v="511" actId="20577"/>
      <pc:docMkLst>
        <pc:docMk/>
      </pc:docMkLst>
      <pc:sldChg chg="addSp delSp modSp">
        <pc:chgData name="ゲスト ユーザー" userId="" providerId="Windows Live" clId="Web-{E90AF618-16D1-42F7-A46E-35497ABE2F1D}" dt="2022-04-24T04:28:53.703" v="404" actId="20577"/>
        <pc:sldMkLst>
          <pc:docMk/>
          <pc:sldMk cId="1133707595" sldId="256"/>
        </pc:sldMkLst>
        <pc:spChg chg="del mod">
          <ac:chgData name="ゲスト ユーザー" userId="" providerId="Windows Live" clId="Web-{E90AF618-16D1-42F7-A46E-35497ABE2F1D}" dt="2022-04-24T04:28:21.906" v="388"/>
          <ac:spMkLst>
            <pc:docMk/>
            <pc:sldMk cId="1133707595" sldId="256"/>
            <ac:spMk id="3" creationId="{AA8ACE53-2FB2-4F12-97AB-24AECED3577B}"/>
          </ac:spMkLst>
        </pc:spChg>
        <pc:spChg chg="add mod">
          <ac:chgData name="ゲスト ユーザー" userId="" providerId="Windows Live" clId="Web-{E90AF618-16D1-42F7-A46E-35497ABE2F1D}" dt="2022-04-24T04:28:53.703" v="404" actId="20577"/>
          <ac:spMkLst>
            <pc:docMk/>
            <pc:sldMk cId="1133707595" sldId="256"/>
            <ac:spMk id="5" creationId="{85AAB2A2-3854-0FA1-5B9E-35864402BF20}"/>
          </ac:spMkLst>
        </pc:spChg>
      </pc:sldChg>
      <pc:sldChg chg="modSp">
        <pc:chgData name="ゲスト ユーザー" userId="" providerId="Windows Live" clId="Web-{E90AF618-16D1-42F7-A46E-35497ABE2F1D}" dt="2022-04-24T04:23:50.135" v="263" actId="20577"/>
        <pc:sldMkLst>
          <pc:docMk/>
          <pc:sldMk cId="515795971" sldId="318"/>
        </pc:sldMkLst>
        <pc:spChg chg="mod">
          <ac:chgData name="ゲスト ユーザー" userId="" providerId="Windows Live" clId="Web-{E90AF618-16D1-42F7-A46E-35497ABE2F1D}" dt="2022-04-24T04:23:50.135" v="263" actId="20577"/>
          <ac:spMkLst>
            <pc:docMk/>
            <pc:sldMk cId="515795971" sldId="318"/>
            <ac:spMk id="3" creationId="{92CDAF74-4648-0D5F-CFA3-08A994ABD87D}"/>
          </ac:spMkLst>
        </pc:spChg>
      </pc:sldChg>
      <pc:sldChg chg="modSp">
        <pc:chgData name="ゲスト ユーザー" userId="" providerId="Windows Live" clId="Web-{E90AF618-16D1-42F7-A46E-35497ABE2F1D}" dt="2022-04-24T04:14:54.075" v="29" actId="1076"/>
        <pc:sldMkLst>
          <pc:docMk/>
          <pc:sldMk cId="2154123047" sldId="319"/>
        </pc:sldMkLst>
        <pc:picChg chg="mod">
          <ac:chgData name="ゲスト ユーザー" userId="" providerId="Windows Live" clId="Web-{E90AF618-16D1-42F7-A46E-35497ABE2F1D}" dt="2022-04-24T04:14:54.075" v="29" actId="1076"/>
          <ac:picMkLst>
            <pc:docMk/>
            <pc:sldMk cId="2154123047" sldId="319"/>
            <ac:picMk id="4" creationId="{E0059026-6D20-D2FB-1D9B-7EBF03098651}"/>
          </ac:picMkLst>
        </pc:picChg>
      </pc:sldChg>
      <pc:sldChg chg="modSp">
        <pc:chgData name="ゲスト ユーザー" userId="" providerId="Windows Live" clId="Web-{E90AF618-16D1-42F7-A46E-35497ABE2F1D}" dt="2022-04-24T04:23:27.760" v="260" actId="20577"/>
        <pc:sldMkLst>
          <pc:docMk/>
          <pc:sldMk cId="2244784270" sldId="320"/>
        </pc:sldMkLst>
        <pc:spChg chg="mod">
          <ac:chgData name="ゲスト ユーザー" userId="" providerId="Windows Live" clId="Web-{E90AF618-16D1-42F7-A46E-35497ABE2F1D}" dt="2022-04-24T04:23:27.760" v="260" actId="20577"/>
          <ac:spMkLst>
            <pc:docMk/>
            <pc:sldMk cId="2244784270" sldId="320"/>
            <ac:spMk id="3" creationId="{EB8118C6-3915-E129-B205-349EE5D306DD}"/>
          </ac:spMkLst>
        </pc:spChg>
      </pc:sldChg>
      <pc:sldChg chg="addSp delSp modSp">
        <pc:chgData name="ゲスト ユーザー" userId="" providerId="Windows Live" clId="Web-{E90AF618-16D1-42F7-A46E-35497ABE2F1D}" dt="2022-04-24T04:26:06.419" v="345" actId="20577"/>
        <pc:sldMkLst>
          <pc:docMk/>
          <pc:sldMk cId="2958053948" sldId="321"/>
        </pc:sldMkLst>
        <pc:spChg chg="mod">
          <ac:chgData name="ゲスト ユーザー" userId="" providerId="Windows Live" clId="Web-{E90AF618-16D1-42F7-A46E-35497ABE2F1D}" dt="2022-04-24T04:11:44.713" v="19" actId="20577"/>
          <ac:spMkLst>
            <pc:docMk/>
            <pc:sldMk cId="2958053948" sldId="321"/>
            <ac:spMk id="2" creationId="{FDFFEB8E-CCA0-85D1-DBDB-DEE314CFCF14}"/>
          </ac:spMkLst>
        </pc:spChg>
        <pc:spChg chg="mod">
          <ac:chgData name="ゲスト ユーザー" userId="" providerId="Windows Live" clId="Web-{E90AF618-16D1-42F7-A46E-35497ABE2F1D}" dt="2022-04-24T04:26:06.419" v="345" actId="20577"/>
          <ac:spMkLst>
            <pc:docMk/>
            <pc:sldMk cId="2958053948" sldId="321"/>
            <ac:spMk id="3" creationId="{458DCA11-B9C5-AD08-D5E7-2962968E24DA}"/>
          </ac:spMkLst>
        </pc:spChg>
        <pc:spChg chg="add del mod ord">
          <ac:chgData name="ゲスト ユーザー" userId="" providerId="Windows Live" clId="Web-{E90AF618-16D1-42F7-A46E-35497ABE2F1D}" dt="2022-04-24T04:21:01.632" v="218"/>
          <ac:spMkLst>
            <pc:docMk/>
            <pc:sldMk cId="2958053948" sldId="321"/>
            <ac:spMk id="5" creationId="{A4BED409-3ABC-5CB9-6006-3D07AAA4D1AF}"/>
          </ac:spMkLst>
        </pc:spChg>
        <pc:graphicFrameChg chg="add mod modGraphic">
          <ac:chgData name="ゲスト ユーザー" userId="" providerId="Windows Live" clId="Web-{E90AF618-16D1-42F7-A46E-35497ABE2F1D}" dt="2022-04-24T04:17:32.515" v="159"/>
          <ac:graphicFrameMkLst>
            <pc:docMk/>
            <pc:sldMk cId="2958053948" sldId="321"/>
            <ac:graphicFrameMk id="4" creationId="{3CA01800-13F1-DF89-EDE7-84D1319E3F82}"/>
          </ac:graphicFrameMkLst>
        </pc:graphicFrameChg>
        <pc:cxnChg chg="add del mod">
          <ac:chgData name="ゲスト ユーザー" userId="" providerId="Windows Live" clId="Web-{E90AF618-16D1-42F7-A46E-35497ABE2F1D}" dt="2022-04-24T04:21:48.336" v="223"/>
          <ac:cxnSpMkLst>
            <pc:docMk/>
            <pc:sldMk cId="2958053948" sldId="321"/>
            <ac:cxnSpMk id="6" creationId="{6CDA094E-E6CF-2712-4FD7-EF54A6FBD625}"/>
          </ac:cxnSpMkLst>
        </pc:cxnChg>
      </pc:sldChg>
      <pc:sldChg chg="modSp">
        <pc:chgData name="ゲスト ユーザー" userId="" providerId="Windows Live" clId="Web-{E90AF618-16D1-42F7-A46E-35497ABE2F1D}" dt="2022-04-24T04:32:30.410" v="511" actId="20577"/>
        <pc:sldMkLst>
          <pc:docMk/>
          <pc:sldMk cId="583058151" sldId="322"/>
        </pc:sldMkLst>
        <pc:spChg chg="mod">
          <ac:chgData name="ゲスト ユーザー" userId="" providerId="Windows Live" clId="Web-{E90AF618-16D1-42F7-A46E-35497ABE2F1D}" dt="2022-04-24T04:26:40.904" v="347" actId="20577"/>
          <ac:spMkLst>
            <pc:docMk/>
            <pc:sldMk cId="583058151" sldId="322"/>
            <ac:spMk id="2" creationId="{639F61AC-9B47-2E9E-B87F-29530E78367E}"/>
          </ac:spMkLst>
        </pc:spChg>
        <pc:spChg chg="mod">
          <ac:chgData name="ゲスト ユーザー" userId="" providerId="Windows Live" clId="Web-{E90AF618-16D1-42F7-A46E-35497ABE2F1D}" dt="2022-04-24T04:32:30.410" v="511" actId="20577"/>
          <ac:spMkLst>
            <pc:docMk/>
            <pc:sldMk cId="583058151" sldId="322"/>
            <ac:spMk id="3" creationId="{6FE54E43-F711-2610-132B-44366C6E4FB4}"/>
          </ac:spMkLst>
        </pc:spChg>
      </pc:sldChg>
      <pc:sldChg chg="modSp">
        <pc:chgData name="ゲスト ユーザー" userId="" providerId="Windows Live" clId="Web-{E90AF618-16D1-42F7-A46E-35497ABE2F1D}" dt="2022-04-24T04:24:01.964" v="266" actId="20577"/>
        <pc:sldMkLst>
          <pc:docMk/>
          <pc:sldMk cId="3412912654" sldId="324"/>
        </pc:sldMkLst>
        <pc:spChg chg="mod">
          <ac:chgData name="ゲスト ユーザー" userId="" providerId="Windows Live" clId="Web-{E90AF618-16D1-42F7-A46E-35497ABE2F1D}" dt="2022-04-24T04:24:01.964" v="266" actId="20577"/>
          <ac:spMkLst>
            <pc:docMk/>
            <pc:sldMk cId="3412912654" sldId="324"/>
            <ac:spMk id="2" creationId="{C40F1253-7318-98F3-9056-2DB059D60B72}"/>
          </ac:spMkLst>
        </pc:spChg>
      </pc:sldChg>
    </pc:docChg>
  </pc:docChgLst>
  <pc:docChgLst>
    <pc:chgData name="ゲスト ユーザー" providerId="Windows Live" clId="Web-{4D3B9656-EC68-403E-89B7-9753CC9C0653}"/>
    <pc:docChg chg="addSld modSld">
      <pc:chgData name="ゲスト ユーザー" userId="" providerId="Windows Live" clId="Web-{4D3B9656-EC68-403E-89B7-9753CC9C0653}" dt="2022-04-21T17:42:13.454" v="390" actId="20577"/>
      <pc:docMkLst>
        <pc:docMk/>
      </pc:docMkLst>
      <pc:sldChg chg="modSp">
        <pc:chgData name="ゲスト ユーザー" userId="" providerId="Windows Live" clId="Web-{4D3B9656-EC68-403E-89B7-9753CC9C0653}" dt="2022-04-21T17:41:54.407" v="383" actId="20577"/>
        <pc:sldMkLst>
          <pc:docMk/>
          <pc:sldMk cId="2824269" sldId="291"/>
        </pc:sldMkLst>
        <pc:spChg chg="mod">
          <ac:chgData name="ゲスト ユーザー" userId="" providerId="Windows Live" clId="Web-{4D3B9656-EC68-403E-89B7-9753CC9C0653}" dt="2022-04-21T17:41:54.407" v="383" actId="20577"/>
          <ac:spMkLst>
            <pc:docMk/>
            <pc:sldMk cId="2824269" sldId="291"/>
            <ac:spMk id="2" creationId="{34BE1DC2-0038-0E10-3A09-C712C064DD8A}"/>
          </ac:spMkLst>
        </pc:spChg>
      </pc:sldChg>
      <pc:sldChg chg="modSp">
        <pc:chgData name="ゲスト ユーザー" userId="" providerId="Windows Live" clId="Web-{4D3B9656-EC68-403E-89B7-9753CC9C0653}" dt="2022-04-21T17:42:04.548" v="387" actId="20577"/>
        <pc:sldMkLst>
          <pc:docMk/>
          <pc:sldMk cId="3922966328" sldId="292"/>
        </pc:sldMkLst>
        <pc:spChg chg="mod">
          <ac:chgData name="ゲスト ユーザー" userId="" providerId="Windows Live" clId="Web-{4D3B9656-EC68-403E-89B7-9753CC9C0653}" dt="2022-04-21T17:42:04.548" v="387" actId="20577"/>
          <ac:spMkLst>
            <pc:docMk/>
            <pc:sldMk cId="3922966328" sldId="292"/>
            <ac:spMk id="2" creationId="{42320A41-CFF8-37FE-0611-AFC4F23E2598}"/>
          </ac:spMkLst>
        </pc:spChg>
      </pc:sldChg>
      <pc:sldChg chg="modSp">
        <pc:chgData name="ゲスト ユーザー" userId="" providerId="Windows Live" clId="Web-{4D3B9656-EC68-403E-89B7-9753CC9C0653}" dt="2022-04-21T17:42:00.485" v="385" actId="20577"/>
        <pc:sldMkLst>
          <pc:docMk/>
          <pc:sldMk cId="3163265211" sldId="293"/>
        </pc:sldMkLst>
        <pc:spChg chg="mod">
          <ac:chgData name="ゲスト ユーザー" userId="" providerId="Windows Live" clId="Web-{4D3B9656-EC68-403E-89B7-9753CC9C0653}" dt="2022-04-21T17:42:00.485" v="385" actId="20577"/>
          <ac:spMkLst>
            <pc:docMk/>
            <pc:sldMk cId="3163265211" sldId="293"/>
            <ac:spMk id="13" creationId="{74E5C736-EEAC-9E45-BD7C-9C48C2ABD1C4}"/>
          </ac:spMkLst>
        </pc:spChg>
      </pc:sldChg>
      <pc:sldChg chg="modSp">
        <pc:chgData name="ゲスト ユーザー" userId="" providerId="Windows Live" clId="Web-{4D3B9656-EC68-403E-89B7-9753CC9C0653}" dt="2022-04-21T17:42:09.267" v="388" actId="20577"/>
        <pc:sldMkLst>
          <pc:docMk/>
          <pc:sldMk cId="914469261" sldId="294"/>
        </pc:sldMkLst>
        <pc:spChg chg="mod">
          <ac:chgData name="ゲスト ユーザー" userId="" providerId="Windows Live" clId="Web-{4D3B9656-EC68-403E-89B7-9753CC9C0653}" dt="2022-04-21T17:42:09.267" v="388" actId="20577"/>
          <ac:spMkLst>
            <pc:docMk/>
            <pc:sldMk cId="914469261" sldId="294"/>
            <ac:spMk id="14" creationId="{7A6D7B43-92A1-608C-B7C9-3B0846CC659D}"/>
          </ac:spMkLst>
        </pc:spChg>
      </pc:sldChg>
      <pc:sldChg chg="modSp">
        <pc:chgData name="ゲスト ユーザー" userId="" providerId="Windows Live" clId="Web-{4D3B9656-EC68-403E-89B7-9753CC9C0653}" dt="2022-04-21T17:42:13.454" v="390" actId="20577"/>
        <pc:sldMkLst>
          <pc:docMk/>
          <pc:sldMk cId="4114312274" sldId="295"/>
        </pc:sldMkLst>
        <pc:spChg chg="mod">
          <ac:chgData name="ゲスト ユーザー" userId="" providerId="Windows Live" clId="Web-{4D3B9656-EC68-403E-89B7-9753CC9C0653}" dt="2022-04-21T17:42:13.454" v="390" actId="20577"/>
          <ac:spMkLst>
            <pc:docMk/>
            <pc:sldMk cId="4114312274" sldId="295"/>
            <ac:spMk id="2" creationId="{D00A64FB-F4C8-C7E5-4FC5-5EA9CAC00C9F}"/>
          </ac:spMkLst>
        </pc:spChg>
      </pc:sldChg>
      <pc:sldChg chg="delSp modSp">
        <pc:chgData name="ゲスト ユーザー" userId="" providerId="Windows Live" clId="Web-{4D3B9656-EC68-403E-89B7-9753CC9C0653}" dt="2022-04-21T17:37:45.194" v="356"/>
        <pc:sldMkLst>
          <pc:docMk/>
          <pc:sldMk cId="1840661046" sldId="296"/>
        </pc:sldMkLst>
        <pc:spChg chg="del mod">
          <ac:chgData name="ゲスト ユーザー" userId="" providerId="Windows Live" clId="Web-{4D3B9656-EC68-403E-89B7-9753CC9C0653}" dt="2022-04-21T17:35:42.535" v="333"/>
          <ac:spMkLst>
            <pc:docMk/>
            <pc:sldMk cId="1840661046" sldId="296"/>
            <ac:spMk id="15" creationId="{2112724C-73DF-6F4B-092D-AB05440392A2}"/>
          </ac:spMkLst>
        </pc:spChg>
        <pc:spChg chg="del">
          <ac:chgData name="ゲスト ユーザー" userId="" providerId="Windows Live" clId="Web-{4D3B9656-EC68-403E-89B7-9753CC9C0653}" dt="2022-04-21T17:37:45.194" v="356"/>
          <ac:spMkLst>
            <pc:docMk/>
            <pc:sldMk cId="1840661046" sldId="296"/>
            <ac:spMk id="16" creationId="{BA5731B7-C8D1-A845-C4A0-8CB36AE12489}"/>
          </ac:spMkLst>
        </pc:spChg>
      </pc:sldChg>
      <pc:sldChg chg="addSp delSp modSp">
        <pc:chgData name="ゲスト ユーザー" userId="" providerId="Windows Live" clId="Web-{4D3B9656-EC68-403E-89B7-9753CC9C0653}" dt="2022-04-21T17:37:34.022" v="355" actId="20577"/>
        <pc:sldMkLst>
          <pc:docMk/>
          <pc:sldMk cId="237505459" sldId="297"/>
        </pc:sldMkLst>
        <pc:spChg chg="del">
          <ac:chgData name="ゲスト ユーザー" userId="" providerId="Windows Live" clId="Web-{4D3B9656-EC68-403E-89B7-9753CC9C0653}" dt="2022-04-21T17:28:38.086" v="171"/>
          <ac:spMkLst>
            <pc:docMk/>
            <pc:sldMk cId="237505459" sldId="297"/>
            <ac:spMk id="2" creationId="{CABA45DF-65F7-DAC1-5FAB-59EEACF2AB6A}"/>
          </ac:spMkLst>
        </pc:spChg>
        <pc:spChg chg="mod">
          <ac:chgData name="ゲスト ユーザー" userId="" providerId="Windows Live" clId="Web-{4D3B9656-EC68-403E-89B7-9753CC9C0653}" dt="2022-04-21T17:37:34.022" v="355" actId="20577"/>
          <ac:spMkLst>
            <pc:docMk/>
            <pc:sldMk cId="237505459" sldId="297"/>
            <ac:spMk id="3" creationId="{C6D35BA3-35AE-7E8A-A3DD-F1BF23209FDB}"/>
          </ac:spMkLst>
        </pc:spChg>
        <pc:spChg chg="add mod">
          <ac:chgData name="ゲスト ユーザー" userId="" providerId="Windows Live" clId="Web-{4D3B9656-EC68-403E-89B7-9753CC9C0653}" dt="2022-04-21T17:28:21.492" v="170" actId="20577"/>
          <ac:spMkLst>
            <pc:docMk/>
            <pc:sldMk cId="237505459" sldId="297"/>
            <ac:spMk id="4" creationId="{33AAAB2F-EF22-215D-C0C0-6A0C6E05099B}"/>
          </ac:spMkLst>
        </pc:spChg>
        <pc:spChg chg="add del mod">
          <ac:chgData name="ゲスト ユーザー" userId="" providerId="Windows Live" clId="Web-{4D3B9656-EC68-403E-89B7-9753CC9C0653}" dt="2022-04-21T17:30:58.651" v="239"/>
          <ac:spMkLst>
            <pc:docMk/>
            <pc:sldMk cId="237505459" sldId="297"/>
            <ac:spMk id="5" creationId="{4DDCBCF1-DDCD-6D94-69B3-58F3A486FAA0}"/>
          </ac:spMkLst>
        </pc:spChg>
        <pc:spChg chg="del mod">
          <ac:chgData name="ゲスト ユーザー" userId="" providerId="Windows Live" clId="Web-{4D3B9656-EC68-403E-89B7-9753CC9C0653}" dt="2022-04-21T17:34:20.456" v="303"/>
          <ac:spMkLst>
            <pc:docMk/>
            <pc:sldMk cId="237505459" sldId="297"/>
            <ac:spMk id="6" creationId="{11F84ABC-3104-0E7D-E6D5-8337630EC0D9}"/>
          </ac:spMkLst>
        </pc:spChg>
        <pc:spChg chg="del mod">
          <ac:chgData name="ゲスト ユーザー" userId="" providerId="Windows Live" clId="Web-{4D3B9656-EC68-403E-89B7-9753CC9C0653}" dt="2022-04-21T17:34:20.456" v="302"/>
          <ac:spMkLst>
            <pc:docMk/>
            <pc:sldMk cId="237505459" sldId="297"/>
            <ac:spMk id="7" creationId="{E3C8E7B9-68DB-C52D-9F62-0DEA81EDF769}"/>
          </ac:spMkLst>
        </pc:spChg>
        <pc:spChg chg="del">
          <ac:chgData name="ゲスト ユーザー" userId="" providerId="Windows Live" clId="Web-{4D3B9656-EC68-403E-89B7-9753CC9C0653}" dt="2022-04-21T17:34:20.456" v="301"/>
          <ac:spMkLst>
            <pc:docMk/>
            <pc:sldMk cId="237505459" sldId="297"/>
            <ac:spMk id="8" creationId="{73A92AA4-1D88-2317-22F8-AE4A885D84FD}"/>
          </ac:spMkLst>
        </pc:spChg>
        <pc:spChg chg="del mod">
          <ac:chgData name="ゲスト ユーザー" userId="" providerId="Windows Live" clId="Web-{4D3B9656-EC68-403E-89B7-9753CC9C0653}" dt="2022-04-21T17:34:20.456" v="300"/>
          <ac:spMkLst>
            <pc:docMk/>
            <pc:sldMk cId="237505459" sldId="297"/>
            <ac:spMk id="9" creationId="{3ECC7B87-2234-D936-34AB-DCAF6859199F}"/>
          </ac:spMkLst>
        </pc:spChg>
        <pc:spChg chg="del mod">
          <ac:chgData name="ゲスト ユーザー" userId="" providerId="Windows Live" clId="Web-{4D3B9656-EC68-403E-89B7-9753CC9C0653}" dt="2022-04-21T17:34:20.456" v="299"/>
          <ac:spMkLst>
            <pc:docMk/>
            <pc:sldMk cId="237505459" sldId="297"/>
            <ac:spMk id="10" creationId="{BA2214B2-2CA7-CAE4-B2FC-30A08267BE89}"/>
          </ac:spMkLst>
        </pc:spChg>
        <pc:spChg chg="del">
          <ac:chgData name="ゲスト ユーザー" userId="" providerId="Windows Live" clId="Web-{4D3B9656-EC68-403E-89B7-9753CC9C0653}" dt="2022-04-21T17:34:20.456" v="298"/>
          <ac:spMkLst>
            <pc:docMk/>
            <pc:sldMk cId="237505459" sldId="297"/>
            <ac:spMk id="11" creationId="{08966AC4-1A0C-0A3D-3BBB-3A20D41658D8}"/>
          </ac:spMkLst>
        </pc:spChg>
        <pc:spChg chg="add mod">
          <ac:chgData name="ゲスト ユーザー" userId="" providerId="Windows Live" clId="Web-{4D3B9656-EC68-403E-89B7-9753CC9C0653}" dt="2022-04-21T17:28:38.883" v="172"/>
          <ac:spMkLst>
            <pc:docMk/>
            <pc:sldMk cId="237505459" sldId="297"/>
            <ac:spMk id="14" creationId="{BD642CE3-D368-D996-7DA4-77D064ECF952}"/>
          </ac:spMkLst>
        </pc:spChg>
        <pc:spChg chg="add mod">
          <ac:chgData name="ゲスト ユーザー" userId="" providerId="Windows Live" clId="Web-{4D3B9656-EC68-403E-89B7-9753CC9C0653}" dt="2022-04-21T17:35:31.285" v="330" actId="1076"/>
          <ac:spMkLst>
            <pc:docMk/>
            <pc:sldMk cId="237505459" sldId="297"/>
            <ac:spMk id="16" creationId="{173EF3E9-4430-2267-96E9-5745829A3072}"/>
          </ac:spMkLst>
        </pc:spChg>
        <pc:spChg chg="add mod">
          <ac:chgData name="ゲスト ユーザー" userId="" providerId="Windows Live" clId="Web-{4D3B9656-EC68-403E-89B7-9753CC9C0653}" dt="2022-04-21T17:33:44.799" v="294" actId="1076"/>
          <ac:spMkLst>
            <pc:docMk/>
            <pc:sldMk cId="237505459" sldId="297"/>
            <ac:spMk id="17" creationId="{3E379FEF-94CA-873A-7783-3F455C61D771}"/>
          </ac:spMkLst>
        </pc:spChg>
      </pc:sldChg>
      <pc:sldChg chg="modSp">
        <pc:chgData name="ゲスト ユーザー" userId="" providerId="Windows Live" clId="Web-{4D3B9656-EC68-403E-89B7-9753CC9C0653}" dt="2022-04-21T17:41:57.860" v="384" actId="20577"/>
        <pc:sldMkLst>
          <pc:docMk/>
          <pc:sldMk cId="3304058399" sldId="298"/>
        </pc:sldMkLst>
        <pc:spChg chg="mod">
          <ac:chgData name="ゲスト ユーザー" userId="" providerId="Windows Live" clId="Web-{4D3B9656-EC68-403E-89B7-9753CC9C0653}" dt="2022-04-21T17:41:57.860" v="384" actId="20577"/>
          <ac:spMkLst>
            <pc:docMk/>
            <pc:sldMk cId="3304058399" sldId="298"/>
            <ac:spMk id="9" creationId="{28DA5AC2-1ED1-928F-F313-3E2AB9E29595}"/>
          </ac:spMkLst>
        </pc:spChg>
      </pc:sldChg>
      <pc:sldChg chg="modSp">
        <pc:chgData name="ゲスト ユーザー" userId="" providerId="Windows Live" clId="Web-{4D3B9656-EC68-403E-89B7-9753CC9C0653}" dt="2022-04-21T17:36:16.255" v="334"/>
        <pc:sldMkLst>
          <pc:docMk/>
          <pc:sldMk cId="118519135" sldId="299"/>
        </pc:sldMkLst>
        <pc:spChg chg="mod">
          <ac:chgData name="ゲスト ユーザー" userId="" providerId="Windows Live" clId="Web-{4D3B9656-EC68-403E-89B7-9753CC9C0653}" dt="2022-04-21T17:36:16.255" v="334"/>
          <ac:spMkLst>
            <pc:docMk/>
            <pc:sldMk cId="118519135" sldId="299"/>
            <ac:spMk id="11" creationId="{8DDAC09F-0EDA-6F23-FF65-02500EC3512F}"/>
          </ac:spMkLst>
        </pc:spChg>
      </pc:sldChg>
      <pc:sldChg chg="addSp delSp modSp">
        <pc:chgData name="ゲスト ユーザー" userId="" providerId="Windows Live" clId="Web-{4D3B9656-EC68-403E-89B7-9753CC9C0653}" dt="2022-04-21T17:37:03.162" v="353" actId="20577"/>
        <pc:sldMkLst>
          <pc:docMk/>
          <pc:sldMk cId="3141673334" sldId="300"/>
        </pc:sldMkLst>
        <pc:spChg chg="add mod">
          <ac:chgData name="ゲスト ユーザー" userId="" providerId="Windows Live" clId="Web-{4D3B9656-EC68-403E-89B7-9753CC9C0653}" dt="2022-04-21T17:23:51.323" v="93" actId="1076"/>
          <ac:spMkLst>
            <pc:docMk/>
            <pc:sldMk cId="3141673334" sldId="300"/>
            <ac:spMk id="3" creationId="{5B3100F2-177D-B6AC-BF2C-ADF99CC1C9DE}"/>
          </ac:spMkLst>
        </pc:spChg>
        <pc:spChg chg="add mod">
          <ac:chgData name="ゲスト ユーザー" userId="" providerId="Windows Live" clId="Web-{4D3B9656-EC68-403E-89B7-9753CC9C0653}" dt="2022-04-21T17:25:27.326" v="112"/>
          <ac:spMkLst>
            <pc:docMk/>
            <pc:sldMk cId="3141673334" sldId="300"/>
            <ac:spMk id="4" creationId="{2028B961-967D-9BB3-4B61-68C6E8E1E356}"/>
          </ac:spMkLst>
        </pc:spChg>
        <pc:spChg chg="add mod">
          <ac:chgData name="ゲスト ユーザー" userId="" providerId="Windows Live" clId="Web-{4D3B9656-EC68-403E-89B7-9753CC9C0653}" dt="2022-04-21T17:26:54.100" v="141"/>
          <ac:spMkLst>
            <pc:docMk/>
            <pc:sldMk cId="3141673334" sldId="300"/>
            <ac:spMk id="6" creationId="{8CCB6B66-3CE5-E146-18FB-8CDE69C2AFC2}"/>
          </ac:spMkLst>
        </pc:spChg>
        <pc:spChg chg="mod">
          <ac:chgData name="ゲスト ユーザー" userId="" providerId="Windows Live" clId="Web-{4D3B9656-EC68-403E-89B7-9753CC9C0653}" dt="2022-04-21T17:25:06.420" v="109" actId="20577"/>
          <ac:spMkLst>
            <pc:docMk/>
            <pc:sldMk cId="3141673334" sldId="300"/>
            <ac:spMk id="7" creationId="{A766BEB9-A5CD-2983-2E47-6CFCFF6FAE97}"/>
          </ac:spMkLst>
        </pc:spChg>
        <pc:spChg chg="add mod">
          <ac:chgData name="ゲスト ユーザー" userId="" providerId="Windows Live" clId="Web-{4D3B9656-EC68-403E-89B7-9753CC9C0653}" dt="2022-04-21T17:37:03.162" v="353" actId="20577"/>
          <ac:spMkLst>
            <pc:docMk/>
            <pc:sldMk cId="3141673334" sldId="300"/>
            <ac:spMk id="8" creationId="{6C6A190A-C065-3EF8-0DD4-852D59A9D259}"/>
          </ac:spMkLst>
        </pc:spChg>
        <pc:spChg chg="mod">
          <ac:chgData name="ゲスト ユーザー" userId="" providerId="Windows Live" clId="Web-{4D3B9656-EC68-403E-89B7-9753CC9C0653}" dt="2022-04-21T17:23:19.526" v="90" actId="1076"/>
          <ac:spMkLst>
            <pc:docMk/>
            <pc:sldMk cId="3141673334" sldId="300"/>
            <ac:spMk id="11" creationId="{AE7EC38E-19EC-A048-DF69-14CF3E745DFC}"/>
          </ac:spMkLst>
        </pc:spChg>
        <pc:spChg chg="mod">
          <ac:chgData name="ゲスト ユーザー" userId="" providerId="Windows Live" clId="Web-{4D3B9656-EC68-403E-89B7-9753CC9C0653}" dt="2022-04-21T17:24:25.841" v="98" actId="20577"/>
          <ac:spMkLst>
            <pc:docMk/>
            <pc:sldMk cId="3141673334" sldId="300"/>
            <ac:spMk id="13" creationId="{6B3CEBC2-804C-197C-13BE-896EE59FF693}"/>
          </ac:spMkLst>
        </pc:spChg>
        <pc:spChg chg="mod">
          <ac:chgData name="ゲスト ユーザー" userId="" providerId="Windows Live" clId="Web-{4D3B9656-EC68-403E-89B7-9753CC9C0653}" dt="2022-04-21T17:24:05.839" v="95" actId="1076"/>
          <ac:spMkLst>
            <pc:docMk/>
            <pc:sldMk cId="3141673334" sldId="300"/>
            <ac:spMk id="14" creationId="{AB8E3056-D5F1-6664-AFF2-6C6326A603A5}"/>
          </ac:spMkLst>
        </pc:spChg>
        <pc:spChg chg="add mod">
          <ac:chgData name="ゲスト ユーザー" userId="" providerId="Windows Live" clId="Web-{4D3B9656-EC68-403E-89B7-9753CC9C0653}" dt="2022-04-21T17:24:57.920" v="107" actId="1076"/>
          <ac:spMkLst>
            <pc:docMk/>
            <pc:sldMk cId="3141673334" sldId="300"/>
            <ac:spMk id="16" creationId="{A9A3D0E2-6AF5-42B2-DAB9-239C60CE305C}"/>
          </ac:spMkLst>
        </pc:spChg>
        <pc:spChg chg="add del">
          <ac:chgData name="ゲスト ユーザー" userId="" providerId="Windows Live" clId="Web-{4D3B9656-EC68-403E-89B7-9753CC9C0653}" dt="2022-04-21T17:19:33.423" v="56"/>
          <ac:spMkLst>
            <pc:docMk/>
            <pc:sldMk cId="3141673334" sldId="300"/>
            <ac:spMk id="17" creationId="{10DB0621-4A60-BE60-990D-5ADC14C25CAD}"/>
          </ac:spMkLst>
        </pc:spChg>
        <pc:spChg chg="add mod">
          <ac:chgData name="ゲスト ユーザー" userId="" providerId="Windows Live" clId="Web-{4D3B9656-EC68-403E-89B7-9753CC9C0653}" dt="2022-04-21T17:25:02.279" v="108" actId="20577"/>
          <ac:spMkLst>
            <pc:docMk/>
            <pc:sldMk cId="3141673334" sldId="300"/>
            <ac:spMk id="18" creationId="{2DE1E121-9FC6-A6FA-85BC-2F35821B5730}"/>
          </ac:spMkLst>
        </pc:spChg>
        <pc:cxnChg chg="add mod">
          <ac:chgData name="ゲスト ユーザー" userId="" providerId="Windows Live" clId="Web-{4D3B9656-EC68-403E-89B7-9753CC9C0653}" dt="2022-04-21T17:22:31.568" v="81" actId="1076"/>
          <ac:cxnSpMkLst>
            <pc:docMk/>
            <pc:sldMk cId="3141673334" sldId="300"/>
            <ac:cxnSpMk id="2" creationId="{71499C04-75CA-7649-A8E1-FCD8631F9518}"/>
          </ac:cxnSpMkLst>
        </pc:cxnChg>
        <pc:cxnChg chg="add mod">
          <ac:chgData name="ゲスト ユーザー" userId="" providerId="Windows Live" clId="Web-{4D3B9656-EC68-403E-89B7-9753CC9C0653}" dt="2022-04-21T17:16:02.403" v="14" actId="14100"/>
          <ac:cxnSpMkLst>
            <pc:docMk/>
            <pc:sldMk cId="3141673334" sldId="300"/>
            <ac:cxnSpMk id="10" creationId="{6F1852F5-DCEF-18DF-94D2-49F7010D690B}"/>
          </ac:cxnSpMkLst>
        </pc:cxnChg>
        <pc:cxnChg chg="add mod">
          <ac:chgData name="ゲスト ユーザー" userId="" providerId="Windows Live" clId="Web-{4D3B9656-EC68-403E-89B7-9753CC9C0653}" dt="2022-04-21T17:24:46.138" v="105" actId="14100"/>
          <ac:cxnSpMkLst>
            <pc:docMk/>
            <pc:sldMk cId="3141673334" sldId="300"/>
            <ac:cxnSpMk id="12" creationId="{25F7B7F4-84BC-10D8-A638-9602490CC641}"/>
          </ac:cxnSpMkLst>
        </pc:cxnChg>
        <pc:cxnChg chg="add mod">
          <ac:chgData name="ゲスト ユーザー" userId="" providerId="Windows Live" clId="Web-{4D3B9656-EC68-403E-89B7-9753CC9C0653}" dt="2022-04-21T17:24:31.107" v="99" actId="1076"/>
          <ac:cxnSpMkLst>
            <pc:docMk/>
            <pc:sldMk cId="3141673334" sldId="300"/>
            <ac:cxnSpMk id="15" creationId="{4F45E778-F988-F9D9-CF75-262A6D394A71}"/>
          </ac:cxnSpMkLst>
        </pc:cxnChg>
      </pc:sldChg>
      <pc:sldChg chg="addSp modSp new">
        <pc:chgData name="ゲスト ユーザー" userId="" providerId="Windows Live" clId="Web-{4D3B9656-EC68-403E-89B7-9753CC9C0653}" dt="2022-04-21T17:39:37.139" v="370" actId="20577"/>
        <pc:sldMkLst>
          <pc:docMk/>
          <pc:sldMk cId="4021969268" sldId="301"/>
        </pc:sldMkLst>
        <pc:spChg chg="mod">
          <ac:chgData name="ゲスト ユーザー" userId="" providerId="Windows Live" clId="Web-{4D3B9656-EC68-403E-89B7-9753CC9C0653}" dt="2022-04-21T17:39:25.811" v="368" actId="20577"/>
          <ac:spMkLst>
            <pc:docMk/>
            <pc:sldMk cId="4021969268" sldId="301"/>
            <ac:spMk id="2" creationId="{1471CCE4-5D78-37F2-A6B6-7CE61021A02E}"/>
          </ac:spMkLst>
        </pc:spChg>
        <pc:spChg chg="mod">
          <ac:chgData name="ゲスト ユーザー" userId="" providerId="Windows Live" clId="Web-{4D3B9656-EC68-403E-89B7-9753CC9C0653}" dt="2022-04-21T17:39:37.139" v="370" actId="20577"/>
          <ac:spMkLst>
            <pc:docMk/>
            <pc:sldMk cId="4021969268" sldId="301"/>
            <ac:spMk id="3" creationId="{09C243FF-C639-933E-D8AD-27CE31252508}"/>
          </ac:spMkLst>
        </pc:spChg>
        <pc:spChg chg="add">
          <ac:chgData name="ゲスト ユーザー" userId="" providerId="Windows Live" clId="Web-{4D3B9656-EC68-403E-89B7-9753CC9C0653}" dt="2022-04-21T17:34:23.128" v="304"/>
          <ac:spMkLst>
            <pc:docMk/>
            <pc:sldMk cId="4021969268" sldId="301"/>
            <ac:spMk id="4" creationId="{7D20B968-B43D-3909-D743-B87D0C15F441}"/>
          </ac:spMkLst>
        </pc:spChg>
        <pc:spChg chg="add">
          <ac:chgData name="ゲスト ユーザー" userId="" providerId="Windows Live" clId="Web-{4D3B9656-EC68-403E-89B7-9753CC9C0653}" dt="2022-04-21T17:34:23.128" v="304"/>
          <ac:spMkLst>
            <pc:docMk/>
            <pc:sldMk cId="4021969268" sldId="301"/>
            <ac:spMk id="5" creationId="{4A598C4A-2B0C-96C7-1FFC-2C71BAA27032}"/>
          </ac:spMkLst>
        </pc:spChg>
        <pc:spChg chg="add">
          <ac:chgData name="ゲスト ユーザー" userId="" providerId="Windows Live" clId="Web-{4D3B9656-EC68-403E-89B7-9753CC9C0653}" dt="2022-04-21T17:34:23.128" v="304"/>
          <ac:spMkLst>
            <pc:docMk/>
            <pc:sldMk cId="4021969268" sldId="301"/>
            <ac:spMk id="6" creationId="{E56369CF-640D-AD9D-C684-DD0337445ACF}"/>
          </ac:spMkLst>
        </pc:spChg>
        <pc:spChg chg="add">
          <ac:chgData name="ゲスト ユーザー" userId="" providerId="Windows Live" clId="Web-{4D3B9656-EC68-403E-89B7-9753CC9C0653}" dt="2022-04-21T17:34:23.128" v="304"/>
          <ac:spMkLst>
            <pc:docMk/>
            <pc:sldMk cId="4021969268" sldId="301"/>
            <ac:spMk id="7" creationId="{A46481B4-BCB5-4786-A104-69192E014A2E}"/>
          </ac:spMkLst>
        </pc:spChg>
        <pc:spChg chg="add">
          <ac:chgData name="ゲスト ユーザー" userId="" providerId="Windows Live" clId="Web-{4D3B9656-EC68-403E-89B7-9753CC9C0653}" dt="2022-04-21T17:34:23.128" v="304"/>
          <ac:spMkLst>
            <pc:docMk/>
            <pc:sldMk cId="4021969268" sldId="301"/>
            <ac:spMk id="8" creationId="{F5C3358C-8DC9-6542-3542-9238EE335FE1}"/>
          </ac:spMkLst>
        </pc:spChg>
        <pc:spChg chg="add">
          <ac:chgData name="ゲスト ユーザー" userId="" providerId="Windows Live" clId="Web-{4D3B9656-EC68-403E-89B7-9753CC9C0653}" dt="2022-04-21T17:34:23.128" v="304"/>
          <ac:spMkLst>
            <pc:docMk/>
            <pc:sldMk cId="4021969268" sldId="301"/>
            <ac:spMk id="9" creationId="{BADAAD65-4333-233B-C2FA-11921417F788}"/>
          </ac:spMkLst>
        </pc:spChg>
      </pc:sldChg>
    </pc:docChg>
  </pc:docChgLst>
  <pc:docChgLst>
    <pc:chgData name="ゲスト ユーザー" providerId="Windows Live" clId="Web-{B0F948E4-DD7C-4559-A23E-1B2A08972021}"/>
    <pc:docChg chg="addSld delSld modSld">
      <pc:chgData name="ゲスト ユーザー" userId="" providerId="Windows Live" clId="Web-{B0F948E4-DD7C-4559-A23E-1B2A08972021}" dt="2022-04-22T01:15:38.754" v="728"/>
      <pc:docMkLst>
        <pc:docMk/>
      </pc:docMkLst>
      <pc:sldChg chg="addSp delSp modSp">
        <pc:chgData name="ゲスト ユーザー" userId="" providerId="Windows Live" clId="Web-{B0F948E4-DD7C-4559-A23E-1B2A08972021}" dt="2022-04-22T01:13:11.110" v="707" actId="20577"/>
        <pc:sldMkLst>
          <pc:docMk/>
          <pc:sldMk cId="2550067166" sldId="289"/>
        </pc:sldMkLst>
        <pc:spChg chg="add del mod">
          <ac:chgData name="ゲスト ユーザー" userId="" providerId="Windows Live" clId="Web-{B0F948E4-DD7C-4559-A23E-1B2A08972021}" dt="2022-04-22T00:08:05.023" v="9"/>
          <ac:spMkLst>
            <pc:docMk/>
            <pc:sldMk cId="2550067166" sldId="289"/>
            <ac:spMk id="2" creationId="{57F1AF5B-7D5F-7A7C-900A-4B003E80FD5B}"/>
          </ac:spMkLst>
        </pc:spChg>
        <pc:spChg chg="mod">
          <ac:chgData name="ゲスト ユーザー" userId="" providerId="Windows Live" clId="Web-{B0F948E4-DD7C-4559-A23E-1B2A08972021}" dt="2022-04-22T01:13:11.110" v="707" actId="20577"/>
          <ac:spMkLst>
            <pc:docMk/>
            <pc:sldMk cId="2550067166" sldId="289"/>
            <ac:spMk id="6" creationId="{FD0138FE-1C9E-A528-2CF0-61720C89861E}"/>
          </ac:spMkLst>
        </pc:spChg>
        <pc:spChg chg="del">
          <ac:chgData name="ゲスト ユーザー" userId="" providerId="Windows Live" clId="Web-{B0F948E4-DD7C-4559-A23E-1B2A08972021}" dt="2022-04-22T00:08:07.070" v="10"/>
          <ac:spMkLst>
            <pc:docMk/>
            <pc:sldMk cId="2550067166" sldId="289"/>
            <ac:spMk id="16" creationId="{BF3FB832-A67B-968E-6230-1B54FBCDD548}"/>
          </ac:spMkLst>
        </pc:spChg>
      </pc:sldChg>
      <pc:sldChg chg="modSp">
        <pc:chgData name="ゲスト ユーザー" userId="" providerId="Windows Live" clId="Web-{B0F948E4-DD7C-4559-A23E-1B2A08972021}" dt="2022-04-22T01:13:59.189" v="711" actId="20577"/>
        <pc:sldMkLst>
          <pc:docMk/>
          <pc:sldMk cId="2824269" sldId="291"/>
        </pc:sldMkLst>
        <pc:spChg chg="mod">
          <ac:chgData name="ゲスト ユーザー" userId="" providerId="Windows Live" clId="Web-{B0F948E4-DD7C-4559-A23E-1B2A08972021}" dt="2022-04-22T01:13:59.189" v="711" actId="20577"/>
          <ac:spMkLst>
            <pc:docMk/>
            <pc:sldMk cId="2824269" sldId="291"/>
            <ac:spMk id="2" creationId="{34BE1DC2-0038-0E10-3A09-C712C064DD8A}"/>
          </ac:spMkLst>
        </pc:spChg>
      </pc:sldChg>
      <pc:sldChg chg="modSp">
        <pc:chgData name="ゲスト ユーザー" userId="" providerId="Windows Live" clId="Web-{B0F948E4-DD7C-4559-A23E-1B2A08972021}" dt="2022-04-22T01:15:38.754" v="728"/>
        <pc:sldMkLst>
          <pc:docMk/>
          <pc:sldMk cId="914469261" sldId="294"/>
        </pc:sldMkLst>
        <pc:spChg chg="mod">
          <ac:chgData name="ゲスト ユーザー" userId="" providerId="Windows Live" clId="Web-{B0F948E4-DD7C-4559-A23E-1B2A08972021}" dt="2022-04-22T01:15:38.754" v="728"/>
          <ac:spMkLst>
            <pc:docMk/>
            <pc:sldMk cId="914469261" sldId="294"/>
            <ac:spMk id="9" creationId="{5B147D17-65A2-6E1C-79DB-92A2D164D8A9}"/>
          </ac:spMkLst>
        </pc:spChg>
        <pc:spChg chg="mod">
          <ac:chgData name="ゲスト ユーザー" userId="" providerId="Windows Live" clId="Web-{B0F948E4-DD7C-4559-A23E-1B2A08972021}" dt="2022-04-22T01:13:49.454" v="709" actId="20577"/>
          <ac:spMkLst>
            <pc:docMk/>
            <pc:sldMk cId="914469261" sldId="294"/>
            <ac:spMk id="14" creationId="{7A6D7B43-92A1-608C-B7C9-3B0846CC659D}"/>
          </ac:spMkLst>
        </pc:spChg>
      </pc:sldChg>
      <pc:sldChg chg="addSp modSp">
        <pc:chgData name="ゲスト ユーザー" userId="" providerId="Windows Live" clId="Web-{B0F948E4-DD7C-4559-A23E-1B2A08972021}" dt="2022-04-22T00:21:33.025" v="163" actId="1076"/>
        <pc:sldMkLst>
          <pc:docMk/>
          <pc:sldMk cId="4114312274" sldId="295"/>
        </pc:sldMkLst>
        <pc:spChg chg="mod">
          <ac:chgData name="ゲスト ユーザー" userId="" providerId="Windows Live" clId="Web-{B0F948E4-DD7C-4559-A23E-1B2A08972021}" dt="2022-04-22T00:19:56.492" v="140" actId="20577"/>
          <ac:spMkLst>
            <pc:docMk/>
            <pc:sldMk cId="4114312274" sldId="295"/>
            <ac:spMk id="2" creationId="{D00A64FB-F4C8-C7E5-4FC5-5EA9CAC00C9F}"/>
          </ac:spMkLst>
        </pc:spChg>
        <pc:spChg chg="mod">
          <ac:chgData name="ゲスト ユーザー" userId="" providerId="Windows Live" clId="Web-{B0F948E4-DD7C-4559-A23E-1B2A08972021}" dt="2022-04-22T00:21:11.196" v="160" actId="20577"/>
          <ac:spMkLst>
            <pc:docMk/>
            <pc:sldMk cId="4114312274" sldId="295"/>
            <ac:spMk id="3" creationId="{4D2CB2CB-7F5D-BF6A-C747-BDA91F64C515}"/>
          </ac:spMkLst>
        </pc:spChg>
        <pc:spChg chg="mod">
          <ac:chgData name="ゲスト ユーザー" userId="" providerId="Windows Live" clId="Web-{B0F948E4-DD7C-4559-A23E-1B2A08972021}" dt="2022-04-22T00:15:56.752" v="62" actId="14100"/>
          <ac:spMkLst>
            <pc:docMk/>
            <pc:sldMk cId="4114312274" sldId="295"/>
            <ac:spMk id="4" creationId="{46823E7B-094E-0F70-458B-19C47D2A5613}"/>
          </ac:spMkLst>
        </pc:spChg>
        <pc:spChg chg="mod">
          <ac:chgData name="ゲスト ユーザー" userId="" providerId="Windows Live" clId="Web-{B0F948E4-DD7C-4559-A23E-1B2A08972021}" dt="2022-04-22T00:15:56.768" v="63" actId="14100"/>
          <ac:spMkLst>
            <pc:docMk/>
            <pc:sldMk cId="4114312274" sldId="295"/>
            <ac:spMk id="5" creationId="{EB3421A7-4E8D-DC9F-05FE-2D5222C9C6B9}"/>
          </ac:spMkLst>
        </pc:spChg>
        <pc:spChg chg="add mod">
          <ac:chgData name="ゲスト ユーザー" userId="" providerId="Windows Live" clId="Web-{B0F948E4-DD7C-4559-A23E-1B2A08972021}" dt="2022-04-22T00:21:33.025" v="163" actId="1076"/>
          <ac:spMkLst>
            <pc:docMk/>
            <pc:sldMk cId="4114312274" sldId="295"/>
            <ac:spMk id="6" creationId="{6C544B9F-B9A3-1F5E-65E3-AACF91B9636D}"/>
          </ac:spMkLst>
        </pc:spChg>
        <pc:cxnChg chg="mod">
          <ac:chgData name="ゲスト ユーザー" userId="" providerId="Windows Live" clId="Web-{B0F948E4-DD7C-4559-A23E-1B2A08972021}" dt="2022-04-22T00:21:19.744" v="161" actId="14100"/>
          <ac:cxnSpMkLst>
            <pc:docMk/>
            <pc:sldMk cId="4114312274" sldId="295"/>
            <ac:cxnSpMk id="8" creationId="{C969EFF3-2EA7-6772-2A5C-F4099D494705}"/>
          </ac:cxnSpMkLst>
        </pc:cxnChg>
        <pc:cxnChg chg="mod">
          <ac:chgData name="ゲスト ユーザー" userId="" providerId="Windows Live" clId="Web-{B0F948E4-DD7C-4559-A23E-1B2A08972021}" dt="2022-04-22T00:21:26.837" v="162" actId="14100"/>
          <ac:cxnSpMkLst>
            <pc:docMk/>
            <pc:sldMk cId="4114312274" sldId="295"/>
            <ac:cxnSpMk id="9" creationId="{924552F0-A9E8-E7FB-3A7E-AF62A977C6F3}"/>
          </ac:cxnSpMkLst>
        </pc:cxnChg>
      </pc:sldChg>
      <pc:sldChg chg="modSp">
        <pc:chgData name="ゲスト ユーザー" userId="" providerId="Windows Live" clId="Web-{B0F948E4-DD7C-4559-A23E-1B2A08972021}" dt="2022-04-22T00:24:26.935" v="164" actId="20577"/>
        <pc:sldMkLst>
          <pc:docMk/>
          <pc:sldMk cId="1840661046" sldId="296"/>
        </pc:sldMkLst>
        <pc:spChg chg="mod">
          <ac:chgData name="ゲスト ユーザー" userId="" providerId="Windows Live" clId="Web-{B0F948E4-DD7C-4559-A23E-1B2A08972021}" dt="2022-04-22T00:24:26.935" v="164" actId="20577"/>
          <ac:spMkLst>
            <pc:docMk/>
            <pc:sldMk cId="1840661046" sldId="296"/>
            <ac:spMk id="23" creationId="{DFE7F1B8-0000-0A08-227D-1AA5F837ECEB}"/>
          </ac:spMkLst>
        </pc:spChg>
      </pc:sldChg>
      <pc:sldChg chg="modSp">
        <pc:chgData name="ゲスト ユーザー" userId="" providerId="Windows Live" clId="Web-{B0F948E4-DD7C-4559-A23E-1B2A08972021}" dt="2022-04-22T01:13:53.392" v="710" actId="20577"/>
        <pc:sldMkLst>
          <pc:docMk/>
          <pc:sldMk cId="3304058399" sldId="298"/>
        </pc:sldMkLst>
        <pc:spChg chg="mod">
          <ac:chgData name="ゲスト ユーザー" userId="" providerId="Windows Live" clId="Web-{B0F948E4-DD7C-4559-A23E-1B2A08972021}" dt="2022-04-22T01:13:53.392" v="710" actId="20577"/>
          <ac:spMkLst>
            <pc:docMk/>
            <pc:sldMk cId="3304058399" sldId="298"/>
            <ac:spMk id="9" creationId="{28DA5AC2-1ED1-928F-F313-3E2AB9E29595}"/>
          </ac:spMkLst>
        </pc:spChg>
      </pc:sldChg>
      <pc:sldChg chg="modSp">
        <pc:chgData name="ゲスト ユーザー" userId="" providerId="Windows Live" clId="Web-{B0F948E4-DD7C-4559-A23E-1B2A08972021}" dt="2022-04-22T00:20:09.648" v="141" actId="20577"/>
        <pc:sldMkLst>
          <pc:docMk/>
          <pc:sldMk cId="118519135" sldId="299"/>
        </pc:sldMkLst>
        <pc:spChg chg="mod">
          <ac:chgData name="ゲスト ユーザー" userId="" providerId="Windows Live" clId="Web-{B0F948E4-DD7C-4559-A23E-1B2A08972021}" dt="2022-04-22T00:20:09.648" v="141" actId="20577"/>
          <ac:spMkLst>
            <pc:docMk/>
            <pc:sldMk cId="118519135" sldId="299"/>
            <ac:spMk id="9" creationId="{DB5DD975-A1FB-B095-1264-CE84DA4F2AD8}"/>
          </ac:spMkLst>
        </pc:spChg>
      </pc:sldChg>
      <pc:sldChg chg="addSp delSp modSp">
        <pc:chgData name="ゲスト ユーザー" userId="" providerId="Windows Live" clId="Web-{B0F948E4-DD7C-4559-A23E-1B2A08972021}" dt="2022-04-22T00:46:28.527" v="477" actId="20577"/>
        <pc:sldMkLst>
          <pc:docMk/>
          <pc:sldMk cId="4021969268" sldId="301"/>
        </pc:sldMkLst>
        <pc:spChg chg="mod">
          <ac:chgData name="ゲスト ユーザー" userId="" providerId="Windows Live" clId="Web-{B0F948E4-DD7C-4559-A23E-1B2A08972021}" dt="2022-04-22T00:46:28.527" v="477" actId="20577"/>
          <ac:spMkLst>
            <pc:docMk/>
            <pc:sldMk cId="4021969268" sldId="301"/>
            <ac:spMk id="2" creationId="{1471CCE4-5D78-37F2-A6B6-7CE61021A02E}"/>
          </ac:spMkLst>
        </pc:spChg>
        <pc:spChg chg="mod">
          <ac:chgData name="ゲスト ユーザー" userId="" providerId="Windows Live" clId="Web-{B0F948E4-DD7C-4559-A23E-1B2A08972021}" dt="2022-04-22T00:25:25.983" v="171" actId="20577"/>
          <ac:spMkLst>
            <pc:docMk/>
            <pc:sldMk cId="4021969268" sldId="301"/>
            <ac:spMk id="3" creationId="{09C243FF-C639-933E-D8AD-27CE31252508}"/>
          </ac:spMkLst>
        </pc:spChg>
        <pc:spChg chg="mod">
          <ac:chgData name="ゲスト ユーザー" userId="" providerId="Windows Live" clId="Web-{B0F948E4-DD7C-4559-A23E-1B2A08972021}" dt="2022-04-22T00:27:46.299" v="204" actId="1076"/>
          <ac:spMkLst>
            <pc:docMk/>
            <pc:sldMk cId="4021969268" sldId="301"/>
            <ac:spMk id="4" creationId="{7D20B968-B43D-3909-D743-B87D0C15F441}"/>
          </ac:spMkLst>
        </pc:spChg>
        <pc:spChg chg="mod">
          <ac:chgData name="ゲスト ユーザー" userId="" providerId="Windows Live" clId="Web-{B0F948E4-DD7C-4559-A23E-1B2A08972021}" dt="2022-04-22T00:27:21.080" v="196" actId="1076"/>
          <ac:spMkLst>
            <pc:docMk/>
            <pc:sldMk cId="4021969268" sldId="301"/>
            <ac:spMk id="5" creationId="{4A598C4A-2B0C-96C7-1FFC-2C71BAA27032}"/>
          </ac:spMkLst>
        </pc:spChg>
        <pc:spChg chg="del mod">
          <ac:chgData name="ゲスト ユーザー" userId="" providerId="Windows Live" clId="Web-{B0F948E4-DD7C-4559-A23E-1B2A08972021}" dt="2022-04-22T00:38:37.219" v="356"/>
          <ac:spMkLst>
            <pc:docMk/>
            <pc:sldMk cId="4021969268" sldId="301"/>
            <ac:spMk id="6" creationId="{E56369CF-640D-AD9D-C684-DD0337445ACF}"/>
          </ac:spMkLst>
        </pc:spChg>
        <pc:spChg chg="mod">
          <ac:chgData name="ゲスト ユーザー" userId="" providerId="Windows Live" clId="Web-{B0F948E4-DD7C-4559-A23E-1B2A08972021}" dt="2022-04-22T00:28:05.596" v="209" actId="1076"/>
          <ac:spMkLst>
            <pc:docMk/>
            <pc:sldMk cId="4021969268" sldId="301"/>
            <ac:spMk id="7" creationId="{A46481B4-BCB5-4786-A104-69192E014A2E}"/>
          </ac:spMkLst>
        </pc:spChg>
        <pc:spChg chg="mod">
          <ac:chgData name="ゲスト ユーザー" userId="" providerId="Windows Live" clId="Web-{B0F948E4-DD7C-4559-A23E-1B2A08972021}" dt="2022-04-22T00:28:19.893" v="210" actId="1076"/>
          <ac:spMkLst>
            <pc:docMk/>
            <pc:sldMk cId="4021969268" sldId="301"/>
            <ac:spMk id="8" creationId="{F5C3358C-8DC9-6542-3542-9238EE335FE1}"/>
          </ac:spMkLst>
        </pc:spChg>
        <pc:spChg chg="del mod">
          <ac:chgData name="ゲスト ユーザー" userId="" providerId="Windows Live" clId="Web-{B0F948E4-DD7C-4559-A23E-1B2A08972021}" dt="2022-04-22T00:43:00.850" v="422"/>
          <ac:spMkLst>
            <pc:docMk/>
            <pc:sldMk cId="4021969268" sldId="301"/>
            <ac:spMk id="9" creationId="{BADAAD65-4333-233B-C2FA-11921417F788}"/>
          </ac:spMkLst>
        </pc:spChg>
        <pc:spChg chg="add mod">
          <ac:chgData name="ゲスト ユーザー" userId="" providerId="Windows Live" clId="Web-{B0F948E4-DD7C-4559-A23E-1B2A08972021}" dt="2022-04-22T00:40:06.815" v="377" actId="14100"/>
          <ac:spMkLst>
            <pc:docMk/>
            <pc:sldMk cId="4021969268" sldId="301"/>
            <ac:spMk id="12" creationId="{C344FA90-FFEA-405E-F35B-C68FCDC82BDB}"/>
          </ac:spMkLst>
        </pc:spChg>
        <pc:cxnChg chg="add mod">
          <ac:chgData name="ゲスト ユーザー" userId="" providerId="Windows Live" clId="Web-{B0F948E4-DD7C-4559-A23E-1B2A08972021}" dt="2022-04-22T00:38:48.298" v="359" actId="14100"/>
          <ac:cxnSpMkLst>
            <pc:docMk/>
            <pc:sldMk cId="4021969268" sldId="301"/>
            <ac:cxnSpMk id="10" creationId="{543BA8F5-D477-4256-5824-5BF288E256AB}"/>
          </ac:cxnSpMkLst>
        </pc:cxnChg>
      </pc:sldChg>
      <pc:sldChg chg="delSp modSp add replId">
        <pc:chgData name="ゲスト ユーザー" userId="" providerId="Windows Live" clId="Web-{B0F948E4-DD7C-4559-A23E-1B2A08972021}" dt="2022-04-22T01:13:26.719" v="708" actId="20577"/>
        <pc:sldMkLst>
          <pc:docMk/>
          <pc:sldMk cId="1531096138" sldId="302"/>
        </pc:sldMkLst>
        <pc:spChg chg="mod">
          <ac:chgData name="ゲスト ユーザー" userId="" providerId="Windows Live" clId="Web-{B0F948E4-DD7C-4559-A23E-1B2A08972021}" dt="2022-04-22T01:13:26.719" v="708" actId="20577"/>
          <ac:spMkLst>
            <pc:docMk/>
            <pc:sldMk cId="1531096138" sldId="302"/>
            <ac:spMk id="6" creationId="{FD0138FE-1C9E-A528-2CF0-61720C89861E}"/>
          </ac:spMkLst>
        </pc:spChg>
        <pc:spChg chg="del">
          <ac:chgData name="ゲスト ユーザー" userId="" providerId="Windows Live" clId="Web-{B0F948E4-DD7C-4559-A23E-1B2A08972021}" dt="2022-04-22T00:08:15.336" v="12"/>
          <ac:spMkLst>
            <pc:docMk/>
            <pc:sldMk cId="1531096138" sldId="302"/>
            <ac:spMk id="18" creationId="{026EEB86-565C-2A5D-9997-31F1372463BB}"/>
          </ac:spMkLst>
        </pc:spChg>
        <pc:spChg chg="del">
          <ac:chgData name="ゲスト ユーザー" userId="" providerId="Windows Live" clId="Web-{B0F948E4-DD7C-4559-A23E-1B2A08972021}" dt="2022-04-22T00:08:13.414" v="11"/>
          <ac:spMkLst>
            <pc:docMk/>
            <pc:sldMk cId="1531096138" sldId="302"/>
            <ac:spMk id="19" creationId="{B2E4AC29-8ACA-E9AB-014A-FD5F24FC82EE}"/>
          </ac:spMkLst>
        </pc:spChg>
      </pc:sldChg>
      <pc:sldChg chg="addSp delSp modSp add del replId">
        <pc:chgData name="ゲスト ユーザー" userId="" providerId="Windows Live" clId="Web-{B0F948E4-DD7C-4559-A23E-1B2A08972021}" dt="2022-04-22T00:38:54.845" v="360"/>
        <pc:sldMkLst>
          <pc:docMk/>
          <pc:sldMk cId="1325007829" sldId="303"/>
        </pc:sldMkLst>
        <pc:spChg chg="mod">
          <ac:chgData name="ゲスト ユーザー" userId="" providerId="Windows Live" clId="Web-{B0F948E4-DD7C-4559-A23E-1B2A08972021}" dt="2022-04-22T00:31:53.101" v="256" actId="20577"/>
          <ac:spMkLst>
            <pc:docMk/>
            <pc:sldMk cId="1325007829" sldId="303"/>
            <ac:spMk id="3" creationId="{09C243FF-C639-933E-D8AD-27CE31252508}"/>
          </ac:spMkLst>
        </pc:spChg>
        <pc:spChg chg="del">
          <ac:chgData name="ゲスト ユーザー" userId="" providerId="Windows Live" clId="Web-{B0F948E4-DD7C-4559-A23E-1B2A08972021}" dt="2022-04-22T00:30:36.506" v="242"/>
          <ac:spMkLst>
            <pc:docMk/>
            <pc:sldMk cId="1325007829" sldId="303"/>
            <ac:spMk id="4" creationId="{7D20B968-B43D-3909-D743-B87D0C15F441}"/>
          </ac:spMkLst>
        </pc:spChg>
        <pc:spChg chg="del">
          <ac:chgData name="ゲスト ユーザー" userId="" providerId="Windows Live" clId="Web-{B0F948E4-DD7C-4559-A23E-1B2A08972021}" dt="2022-04-22T00:30:32.178" v="239"/>
          <ac:spMkLst>
            <pc:docMk/>
            <pc:sldMk cId="1325007829" sldId="303"/>
            <ac:spMk id="5" creationId="{4A598C4A-2B0C-96C7-1FFC-2C71BAA27032}"/>
          </ac:spMkLst>
        </pc:spChg>
        <pc:spChg chg="mod">
          <ac:chgData name="ゲスト ユーザー" userId="" providerId="Windows Live" clId="Web-{B0F948E4-DD7C-4559-A23E-1B2A08972021}" dt="2022-04-22T00:38:28.969" v="355" actId="20577"/>
          <ac:spMkLst>
            <pc:docMk/>
            <pc:sldMk cId="1325007829" sldId="303"/>
            <ac:spMk id="6" creationId="{E56369CF-640D-AD9D-C684-DD0337445ACF}"/>
          </ac:spMkLst>
        </pc:spChg>
        <pc:spChg chg="del">
          <ac:chgData name="ゲスト ユーザー" userId="" providerId="Windows Live" clId="Web-{B0F948E4-DD7C-4559-A23E-1B2A08972021}" dt="2022-04-22T00:30:36.506" v="241"/>
          <ac:spMkLst>
            <pc:docMk/>
            <pc:sldMk cId="1325007829" sldId="303"/>
            <ac:spMk id="7" creationId="{A46481B4-BCB5-4786-A104-69192E014A2E}"/>
          </ac:spMkLst>
        </pc:spChg>
        <pc:spChg chg="del">
          <ac:chgData name="ゲスト ユーザー" userId="" providerId="Windows Live" clId="Web-{B0F948E4-DD7C-4559-A23E-1B2A08972021}" dt="2022-04-22T00:30:36.506" v="240"/>
          <ac:spMkLst>
            <pc:docMk/>
            <pc:sldMk cId="1325007829" sldId="303"/>
            <ac:spMk id="8" creationId="{F5C3358C-8DC9-6542-3542-9238EE335FE1}"/>
          </ac:spMkLst>
        </pc:spChg>
        <pc:spChg chg="add mod">
          <ac:chgData name="ゲスト ユーザー" userId="" providerId="Windows Live" clId="Web-{B0F948E4-DD7C-4559-A23E-1B2A08972021}" dt="2022-04-22T00:32:10.305" v="260" actId="14100"/>
          <ac:spMkLst>
            <pc:docMk/>
            <pc:sldMk cId="1325007829" sldId="303"/>
            <ac:spMk id="10" creationId="{A7C9C056-5F82-481B-FFB5-16A83C499B4D}"/>
          </ac:spMkLst>
        </pc:spChg>
        <pc:spChg chg="add mod">
          <ac:chgData name="ゲスト ユーザー" userId="" providerId="Windows Live" clId="Web-{B0F948E4-DD7C-4559-A23E-1B2A08972021}" dt="2022-04-22T00:32:05.133" v="259" actId="14100"/>
          <ac:spMkLst>
            <pc:docMk/>
            <pc:sldMk cId="1325007829" sldId="303"/>
            <ac:spMk id="11" creationId="{01F48E4D-7E01-A4EE-1CE2-2346E9D68FA0}"/>
          </ac:spMkLst>
        </pc:spChg>
        <pc:spChg chg="add mod">
          <ac:chgData name="ゲスト ユーザー" userId="" providerId="Windows Live" clId="Web-{B0F948E4-DD7C-4559-A23E-1B2A08972021}" dt="2022-04-22T00:35:23.996" v="296" actId="1076"/>
          <ac:spMkLst>
            <pc:docMk/>
            <pc:sldMk cId="1325007829" sldId="303"/>
            <ac:spMk id="12" creationId="{35275C27-7424-06E1-4202-3E64E73C7ABA}"/>
          </ac:spMkLst>
        </pc:spChg>
        <pc:spChg chg="add mod">
          <ac:chgData name="ゲスト ユーザー" userId="" providerId="Windows Live" clId="Web-{B0F948E4-DD7C-4559-A23E-1B2A08972021}" dt="2022-04-22T00:35:20.153" v="295" actId="1076"/>
          <ac:spMkLst>
            <pc:docMk/>
            <pc:sldMk cId="1325007829" sldId="303"/>
            <ac:spMk id="13" creationId="{88282F40-5778-7AE5-63F3-6908C5BEAB19}"/>
          </ac:spMkLst>
        </pc:spChg>
      </pc:sldChg>
      <pc:sldChg chg="addSp delSp modSp new add del">
        <pc:chgData name="ゲスト ユーザー" userId="" providerId="Windows Live" clId="Web-{B0F948E4-DD7C-4559-A23E-1B2A08972021}" dt="2022-04-22T00:59:57.076" v="621"/>
        <pc:sldMkLst>
          <pc:docMk/>
          <pc:sldMk cId="2060474163" sldId="303"/>
        </pc:sldMkLst>
        <pc:spChg chg="del">
          <ac:chgData name="ゲスト ユーザー" userId="" providerId="Windows Live" clId="Web-{B0F948E4-DD7C-4559-A23E-1B2A08972021}" dt="2022-04-22T00:47:01.028" v="490"/>
          <ac:spMkLst>
            <pc:docMk/>
            <pc:sldMk cId="2060474163" sldId="303"/>
            <ac:spMk id="2" creationId="{D6A2F635-672E-8FA0-4C3C-87460C4B107B}"/>
          </ac:spMkLst>
        </pc:spChg>
        <pc:spChg chg="del">
          <ac:chgData name="ゲスト ユーザー" userId="" providerId="Windows Live" clId="Web-{B0F948E4-DD7C-4559-A23E-1B2A08972021}" dt="2022-04-22T00:47:52.998" v="492"/>
          <ac:spMkLst>
            <pc:docMk/>
            <pc:sldMk cId="2060474163" sldId="303"/>
            <ac:spMk id="3" creationId="{470401F1-4491-1A9A-D654-B33DF4FC14CE}"/>
          </ac:spMkLst>
        </pc:spChg>
        <pc:spChg chg="add mod">
          <ac:chgData name="ゲスト ユーザー" userId="" providerId="Windows Live" clId="Web-{B0F948E4-DD7C-4559-A23E-1B2A08972021}" dt="2022-04-22T00:47:01.918" v="491"/>
          <ac:spMkLst>
            <pc:docMk/>
            <pc:sldMk cId="2060474163" sldId="303"/>
            <ac:spMk id="5" creationId="{53C6340D-89D9-762D-941F-AB5147FC1A3A}"/>
          </ac:spMkLst>
        </pc:spChg>
        <pc:spChg chg="add mod">
          <ac:chgData name="ゲスト ユーザー" userId="" providerId="Windows Live" clId="Web-{B0F948E4-DD7C-4559-A23E-1B2A08972021}" dt="2022-04-22T00:49:29.765" v="507" actId="14100"/>
          <ac:spMkLst>
            <pc:docMk/>
            <pc:sldMk cId="2060474163" sldId="303"/>
            <ac:spMk id="7" creationId="{BAB83D41-9D06-7549-F657-E67AA35A0707}"/>
          </ac:spMkLst>
        </pc:spChg>
        <pc:spChg chg="add mod">
          <ac:chgData name="ゲスト ユーザー" userId="" providerId="Windows Live" clId="Web-{B0F948E4-DD7C-4559-A23E-1B2A08972021}" dt="2022-04-22T00:58:01.246" v="604" actId="1076"/>
          <ac:spMkLst>
            <pc:docMk/>
            <pc:sldMk cId="2060474163" sldId="303"/>
            <ac:spMk id="9" creationId="{D0841F1E-A02C-74F7-A54F-E733F33E8AA8}"/>
          </ac:spMkLst>
        </pc:spChg>
        <pc:spChg chg="add del mod">
          <ac:chgData name="ゲスト ユーザー" userId="" providerId="Windows Live" clId="Web-{B0F948E4-DD7C-4559-A23E-1B2A08972021}" dt="2022-04-22T00:56:12.884" v="585"/>
          <ac:spMkLst>
            <pc:docMk/>
            <pc:sldMk cId="2060474163" sldId="303"/>
            <ac:spMk id="10" creationId="{CB4173C5-9059-8F77-E9C9-C7FDF218E544}"/>
          </ac:spMkLst>
        </pc:spChg>
        <pc:spChg chg="add">
          <ac:chgData name="ゲスト ユーザー" userId="" providerId="Windows Live" clId="Web-{B0F948E4-DD7C-4559-A23E-1B2A08972021}" dt="2022-04-22T00:53:51.396" v="548"/>
          <ac:spMkLst>
            <pc:docMk/>
            <pc:sldMk cId="2060474163" sldId="303"/>
            <ac:spMk id="12" creationId="{32EE6534-E360-5164-3D3A-E5E1D7794F5F}"/>
          </ac:spMkLst>
        </pc:spChg>
        <pc:spChg chg="add del mod">
          <ac:chgData name="ゲスト ユーザー" userId="" providerId="Windows Live" clId="Web-{B0F948E4-DD7C-4559-A23E-1B2A08972021}" dt="2022-04-22T00:56:16.384" v="587"/>
          <ac:spMkLst>
            <pc:docMk/>
            <pc:sldMk cId="2060474163" sldId="303"/>
            <ac:spMk id="13" creationId="{FAE56D20-EE55-EFA8-8CB5-45DEDF456089}"/>
          </ac:spMkLst>
        </pc:spChg>
        <pc:spChg chg="add del mod">
          <ac:chgData name="ゲスト ユーザー" userId="" providerId="Windows Live" clId="Web-{B0F948E4-DD7C-4559-A23E-1B2A08972021}" dt="2022-04-22T00:56:20.165" v="589"/>
          <ac:spMkLst>
            <pc:docMk/>
            <pc:sldMk cId="2060474163" sldId="303"/>
            <ac:spMk id="14" creationId="{CD22F833-B1A5-5CCC-E998-B674446FA8CD}"/>
          </ac:spMkLst>
        </pc:spChg>
        <pc:spChg chg="add del mod">
          <ac:chgData name="ゲスト ユーザー" userId="" providerId="Windows Live" clId="Web-{B0F948E4-DD7C-4559-A23E-1B2A08972021}" dt="2022-04-22T00:56:18.165" v="588"/>
          <ac:spMkLst>
            <pc:docMk/>
            <pc:sldMk cId="2060474163" sldId="303"/>
            <ac:spMk id="15" creationId="{07F84D0D-9899-F7F3-9018-888D629AED8F}"/>
          </ac:spMkLst>
        </pc:spChg>
        <pc:spChg chg="add del mod">
          <ac:chgData name="ゲスト ユーザー" userId="" providerId="Windows Live" clId="Web-{B0F948E4-DD7C-4559-A23E-1B2A08972021}" dt="2022-04-22T00:56:14.321" v="586"/>
          <ac:spMkLst>
            <pc:docMk/>
            <pc:sldMk cId="2060474163" sldId="303"/>
            <ac:spMk id="16" creationId="{12C1C538-7B04-F72E-044A-F7864D2D00D8}"/>
          </ac:spMkLst>
        </pc:spChg>
        <pc:spChg chg="mod">
          <ac:chgData name="ゲスト ユーザー" userId="" providerId="Windows Live" clId="Web-{B0F948E4-DD7C-4559-A23E-1B2A08972021}" dt="2022-04-22T00:57:57.917" v="603" actId="20577"/>
          <ac:spMkLst>
            <pc:docMk/>
            <pc:sldMk cId="2060474163" sldId="303"/>
            <ac:spMk id="23" creationId="{38F3EA09-2E98-2854-E8BC-60F44740D4E2}"/>
          </ac:spMkLst>
        </pc:spChg>
        <pc:grpChg chg="add">
          <ac:chgData name="ゲスト ユーザー" userId="" providerId="Windows Live" clId="Web-{B0F948E4-DD7C-4559-A23E-1B2A08972021}" dt="2022-04-22T00:57:54.339" v="601"/>
          <ac:grpSpMkLst>
            <pc:docMk/>
            <pc:sldMk cId="2060474163" sldId="303"/>
            <ac:grpSpMk id="24" creationId="{8206B846-C83D-D769-19E5-0A7AA84D4C4F}"/>
          </ac:grpSpMkLst>
        </pc:grpChg>
      </pc:sldChg>
      <pc:sldChg chg="addSp modSp add replId">
        <pc:chgData name="ゲスト ユーザー" userId="" providerId="Windows Live" clId="Web-{B0F948E4-DD7C-4559-A23E-1B2A08972021}" dt="2022-04-22T00:57:49.589" v="600"/>
        <pc:sldMkLst>
          <pc:docMk/>
          <pc:sldMk cId="390479159" sldId="304"/>
        </pc:sldMkLst>
        <pc:spChg chg="mod">
          <ac:chgData name="ゲスト ユーザー" userId="" providerId="Windows Live" clId="Web-{B0F948E4-DD7C-4559-A23E-1B2A08972021}" dt="2022-04-22T00:46:46.527" v="489" actId="20577"/>
          <ac:spMkLst>
            <pc:docMk/>
            <pc:sldMk cId="390479159" sldId="304"/>
            <ac:spMk id="2" creationId="{1471CCE4-5D78-37F2-A6B6-7CE61021A02E}"/>
          </ac:spMkLst>
        </pc:spChg>
        <pc:spChg chg="add mod">
          <ac:chgData name="ゲスト ユーザー" userId="" providerId="Windows Live" clId="Web-{B0F948E4-DD7C-4559-A23E-1B2A08972021}" dt="2022-04-22T00:45:05.431" v="463" actId="1076"/>
          <ac:spMkLst>
            <pc:docMk/>
            <pc:sldMk cId="390479159" sldId="304"/>
            <ac:spMk id="6" creationId="{430DCCB1-3FBF-AAC5-184C-B7F83679EC41}"/>
          </ac:spMkLst>
        </pc:spChg>
        <pc:spChg chg="mod">
          <ac:chgData name="ゲスト ユーザー" userId="" providerId="Windows Live" clId="Web-{B0F948E4-DD7C-4559-A23E-1B2A08972021}" dt="2022-04-22T00:42:23.725" v="414" actId="1076"/>
          <ac:spMkLst>
            <pc:docMk/>
            <pc:sldMk cId="390479159" sldId="304"/>
            <ac:spMk id="9" creationId="{BADAAD65-4333-233B-C2FA-11921417F788}"/>
          </ac:spMkLst>
        </pc:spChg>
        <pc:spChg chg="mod">
          <ac:chgData name="ゲスト ユーザー" userId="" providerId="Windows Live" clId="Web-{B0F948E4-DD7C-4559-A23E-1B2A08972021}" dt="2022-04-22T00:41:10.895" v="389" actId="14100"/>
          <ac:spMkLst>
            <pc:docMk/>
            <pc:sldMk cId="390479159" sldId="304"/>
            <ac:spMk id="12" creationId="{C344FA90-FFEA-405E-F35B-C68FCDC82BDB}"/>
          </ac:spMkLst>
        </pc:spChg>
        <pc:grpChg chg="add">
          <ac:chgData name="ゲスト ユーザー" userId="" providerId="Windows Live" clId="Web-{B0F948E4-DD7C-4559-A23E-1B2A08972021}" dt="2022-04-22T00:45:11.713" v="464"/>
          <ac:grpSpMkLst>
            <pc:docMk/>
            <pc:sldMk cId="390479159" sldId="304"/>
            <ac:grpSpMk id="13" creationId="{893F85D4-A046-45E3-E1EC-0CF80267AECE}"/>
          </ac:grpSpMkLst>
        </pc:grpChg>
        <pc:grpChg chg="add">
          <ac:chgData name="ゲスト ユーザー" userId="" providerId="Windows Live" clId="Web-{B0F948E4-DD7C-4559-A23E-1B2A08972021}" dt="2022-04-22T00:57:49.589" v="600"/>
          <ac:grpSpMkLst>
            <pc:docMk/>
            <pc:sldMk cId="390479159" sldId="304"/>
            <ac:grpSpMk id="14" creationId="{47718997-5E77-7141-BD66-A419C906BB69}"/>
          </ac:grpSpMkLst>
        </pc:grpChg>
        <pc:cxnChg chg="mod">
          <ac:chgData name="ゲスト ユーザー" userId="" providerId="Windows Live" clId="Web-{B0F948E4-DD7C-4559-A23E-1B2A08972021}" dt="2022-04-22T00:41:19.286" v="390" actId="14100"/>
          <ac:cxnSpMkLst>
            <pc:docMk/>
            <pc:sldMk cId="390479159" sldId="304"/>
            <ac:cxnSpMk id="10" creationId="{543BA8F5-D477-4256-5824-5BF288E256AB}"/>
          </ac:cxnSpMkLst>
        </pc:cxnChg>
        <pc:cxnChg chg="add mod">
          <ac:chgData name="ゲスト ユーザー" userId="" providerId="Windows Live" clId="Web-{B0F948E4-DD7C-4559-A23E-1B2A08972021}" dt="2022-04-22T00:42:35.475" v="417" actId="14100"/>
          <ac:cxnSpMkLst>
            <pc:docMk/>
            <pc:sldMk cId="390479159" sldId="304"/>
            <ac:cxnSpMk id="11" creationId="{6AF4D5F2-AE20-1EF8-3265-EC782E1C89E8}"/>
          </ac:cxnSpMkLst>
        </pc:cxnChg>
      </pc:sldChg>
      <pc:sldChg chg="addSp delSp modSp add replId">
        <pc:chgData name="ゲスト ユーザー" userId="" providerId="Windows Live" clId="Web-{B0F948E4-DD7C-4559-A23E-1B2A08972021}" dt="2022-04-22T01:06:58.351" v="702"/>
        <pc:sldMkLst>
          <pc:docMk/>
          <pc:sldMk cId="2048865621" sldId="305"/>
        </pc:sldMkLst>
        <pc:spChg chg="del mod">
          <ac:chgData name="ゲスト ユーザー" userId="" providerId="Windows Live" clId="Web-{B0F948E4-DD7C-4559-A23E-1B2A08972021}" dt="2022-04-22T01:01:13.203" v="624"/>
          <ac:spMkLst>
            <pc:docMk/>
            <pc:sldMk cId="2048865621" sldId="305"/>
            <ac:spMk id="9" creationId="{D0841F1E-A02C-74F7-A54F-E733F33E8AA8}"/>
          </ac:spMkLst>
        </pc:spChg>
        <pc:spChg chg="del">
          <ac:chgData name="ゲスト ユーザー" userId="" providerId="Windows Live" clId="Web-{B0F948E4-DD7C-4559-A23E-1B2A08972021}" dt="2022-04-22T00:59:40.810" v="614"/>
          <ac:spMkLst>
            <pc:docMk/>
            <pc:sldMk cId="2048865621" sldId="305"/>
            <ac:spMk id="10" creationId="{CB4173C5-9059-8F77-E9C9-C7FDF218E544}"/>
          </ac:spMkLst>
        </pc:spChg>
        <pc:spChg chg="del">
          <ac:chgData name="ゲスト ユーザー" userId="" providerId="Windows Live" clId="Web-{B0F948E4-DD7C-4559-A23E-1B2A08972021}" dt="2022-04-22T01:01:48.360" v="625"/>
          <ac:spMkLst>
            <pc:docMk/>
            <pc:sldMk cId="2048865621" sldId="305"/>
            <ac:spMk id="12" creationId="{32EE6534-E360-5164-3D3A-E5E1D7794F5F}"/>
          </ac:spMkLst>
        </pc:spChg>
        <pc:spChg chg="del">
          <ac:chgData name="ゲスト ユーザー" userId="" providerId="Windows Live" clId="Web-{B0F948E4-DD7C-4559-A23E-1B2A08972021}" dt="2022-04-22T00:59:48.842" v="618"/>
          <ac:spMkLst>
            <pc:docMk/>
            <pc:sldMk cId="2048865621" sldId="305"/>
            <ac:spMk id="13" creationId="{FAE56D20-EE55-EFA8-8CB5-45DEDF456089}"/>
          </ac:spMkLst>
        </pc:spChg>
        <pc:spChg chg="del">
          <ac:chgData name="ゲスト ユーザー" userId="" providerId="Windows Live" clId="Web-{B0F948E4-DD7C-4559-A23E-1B2A08972021}" dt="2022-04-22T00:59:52.576" v="620"/>
          <ac:spMkLst>
            <pc:docMk/>
            <pc:sldMk cId="2048865621" sldId="305"/>
            <ac:spMk id="14" creationId="{CD22F833-B1A5-5CCC-E998-B674446FA8CD}"/>
          </ac:spMkLst>
        </pc:spChg>
        <pc:spChg chg="del">
          <ac:chgData name="ゲスト ユーザー" userId="" providerId="Windows Live" clId="Web-{B0F948E4-DD7C-4559-A23E-1B2A08972021}" dt="2022-04-22T00:59:50.717" v="619"/>
          <ac:spMkLst>
            <pc:docMk/>
            <pc:sldMk cId="2048865621" sldId="305"/>
            <ac:spMk id="15" creationId="{07F84D0D-9899-F7F3-9018-888D629AED8F}"/>
          </ac:spMkLst>
        </pc:spChg>
        <pc:spChg chg="del">
          <ac:chgData name="ゲスト ユーザー" userId="" providerId="Windows Live" clId="Web-{B0F948E4-DD7C-4559-A23E-1B2A08972021}" dt="2022-04-22T00:59:44.404" v="616"/>
          <ac:spMkLst>
            <pc:docMk/>
            <pc:sldMk cId="2048865621" sldId="305"/>
            <ac:spMk id="16" creationId="{12C1C538-7B04-F72E-044A-F7864D2D00D8}"/>
          </ac:spMkLst>
        </pc:spChg>
        <pc:spChg chg="mod">
          <ac:chgData name="ゲスト ユーザー" userId="" providerId="Windows Live" clId="Web-{B0F948E4-DD7C-4559-A23E-1B2A08972021}" dt="2022-04-22T00:58:12.230" v="607" actId="20577"/>
          <ac:spMkLst>
            <pc:docMk/>
            <pc:sldMk cId="2048865621" sldId="305"/>
            <ac:spMk id="24" creationId="{80493BA8-4FC5-C80C-907C-8B25EFBDD9CB}"/>
          </ac:spMkLst>
        </pc:spChg>
        <pc:grpChg chg="add mod">
          <ac:chgData name="ゲスト ユーザー" userId="" providerId="Windows Live" clId="Web-{B0F948E4-DD7C-4559-A23E-1B2A08972021}" dt="2022-04-22T00:58:23.199" v="608" actId="1076"/>
          <ac:grpSpMkLst>
            <pc:docMk/>
            <pc:sldMk cId="2048865621" sldId="305"/>
            <ac:grpSpMk id="3" creationId="{23F9712C-98F7-29A7-7A49-B943EF45412D}"/>
          </ac:grpSpMkLst>
        </pc:grpChg>
        <pc:cxnChg chg="add del mod">
          <ac:chgData name="ゲスト ユーザー" userId="" providerId="Windows Live" clId="Web-{B0F948E4-DD7C-4559-A23E-1B2A08972021}" dt="2022-04-22T00:59:42.029" v="615"/>
          <ac:cxnSpMkLst>
            <pc:docMk/>
            <pc:sldMk cId="2048865621" sldId="305"/>
            <ac:cxnSpMk id="2" creationId="{FD1FCB23-046F-5661-BAA7-D3916CB4BBA9}"/>
          </ac:cxnSpMkLst>
        </pc:cxnChg>
        <pc:cxnChg chg="add">
          <ac:chgData name="ゲスト ユーザー" userId="" providerId="Windows Live" clId="Web-{B0F948E4-DD7C-4559-A23E-1B2A08972021}" dt="2022-04-22T01:06:53.492" v="701"/>
          <ac:cxnSpMkLst>
            <pc:docMk/>
            <pc:sldMk cId="2048865621" sldId="305"/>
            <ac:cxnSpMk id="4" creationId="{8D13F8AD-3EF2-1680-501A-6E6ABB7B514C}"/>
          </ac:cxnSpMkLst>
        </pc:cxnChg>
        <pc:cxnChg chg="add del mod">
          <ac:chgData name="ゲスト ユーザー" userId="" providerId="Windows Live" clId="Web-{B0F948E4-DD7C-4559-A23E-1B2A08972021}" dt="2022-04-22T00:59:46.670" v="617"/>
          <ac:cxnSpMkLst>
            <pc:docMk/>
            <pc:sldMk cId="2048865621" sldId="305"/>
            <ac:cxnSpMk id="17" creationId="{6B592779-D319-01B4-7320-A79B3AD068C6}"/>
          </ac:cxnSpMkLst>
        </pc:cxnChg>
        <pc:cxnChg chg="del mod">
          <ac:chgData name="ゲスト ユーザー" userId="" providerId="Windows Live" clId="Web-{B0F948E4-DD7C-4559-A23E-1B2A08972021}" dt="2022-04-22T01:06:58.351" v="702"/>
          <ac:cxnSpMkLst>
            <pc:docMk/>
            <pc:sldMk cId="2048865621" sldId="305"/>
            <ac:cxnSpMk id="19" creationId="{4DA370A9-A9CE-099C-7C61-0E0C8149EEFE}"/>
          </ac:cxnSpMkLst>
        </pc:cxnChg>
        <pc:cxnChg chg="mod">
          <ac:chgData name="ゲスト ユーザー" userId="" providerId="Windows Live" clId="Web-{B0F948E4-DD7C-4559-A23E-1B2A08972021}" dt="2022-04-22T00:58:42.434" v="610" actId="14100"/>
          <ac:cxnSpMkLst>
            <pc:docMk/>
            <pc:sldMk cId="2048865621" sldId="305"/>
            <ac:cxnSpMk id="21" creationId="{5B368533-C7BC-5D1C-1211-CF150E76F71B}"/>
          </ac:cxnSpMkLst>
        </pc:cxnChg>
      </pc:sldChg>
      <pc:sldChg chg="addSp delSp modSp add replId">
        <pc:chgData name="ゲスト ユーザー" userId="" providerId="Windows Live" clId="Web-{B0F948E4-DD7C-4559-A23E-1B2A08972021}" dt="2022-04-22T01:14:56.440" v="727" actId="20577"/>
        <pc:sldMkLst>
          <pc:docMk/>
          <pc:sldMk cId="2208082131" sldId="306"/>
        </pc:sldMkLst>
        <pc:spChg chg="add mod">
          <ac:chgData name="ゲスト ユーザー" userId="" providerId="Windows Live" clId="Web-{B0F948E4-DD7C-4559-A23E-1B2A08972021}" dt="2022-04-22T01:14:56.440" v="727" actId="20577"/>
          <ac:spMkLst>
            <pc:docMk/>
            <pc:sldMk cId="2208082131" sldId="306"/>
            <ac:spMk id="4" creationId="{D1DC7F22-A4C1-B27C-1C8D-E4BFCD632F24}"/>
          </ac:spMkLst>
        </pc:spChg>
        <pc:spChg chg="del">
          <ac:chgData name="ゲスト ユーザー" userId="" providerId="Windows Live" clId="Web-{B0F948E4-DD7C-4559-A23E-1B2A08972021}" dt="2022-04-22T01:07:07.383" v="703"/>
          <ac:spMkLst>
            <pc:docMk/>
            <pc:sldMk cId="2208082131" sldId="306"/>
            <ac:spMk id="9" creationId="{D0841F1E-A02C-74F7-A54F-E733F33E8AA8}"/>
          </ac:spMkLst>
        </pc:spChg>
        <pc:spChg chg="mod">
          <ac:chgData name="ゲスト ユーザー" userId="" providerId="Windows Live" clId="Web-{B0F948E4-DD7C-4559-A23E-1B2A08972021}" dt="2022-04-22T01:07:24.133" v="705" actId="1076"/>
          <ac:spMkLst>
            <pc:docMk/>
            <pc:sldMk cId="2208082131" sldId="306"/>
            <ac:spMk id="12" creationId="{32EE6534-E360-5164-3D3A-E5E1D7794F5F}"/>
          </ac:spMkLst>
        </pc:spChg>
        <pc:spChg chg="mod">
          <ac:chgData name="ゲスト ユーザー" userId="" providerId="Windows Live" clId="Web-{B0F948E4-DD7C-4559-A23E-1B2A08972021}" dt="2022-04-22T01:05:20.443" v="683" actId="1076"/>
          <ac:spMkLst>
            <pc:docMk/>
            <pc:sldMk cId="2208082131" sldId="306"/>
            <ac:spMk id="14" creationId="{CD22F833-B1A5-5CCC-E998-B674446FA8CD}"/>
          </ac:spMkLst>
        </pc:spChg>
        <pc:spChg chg="mod">
          <ac:chgData name="ゲスト ユーザー" userId="" providerId="Windows Live" clId="Web-{B0F948E4-DD7C-4559-A23E-1B2A08972021}" dt="2022-04-22T01:05:23.552" v="684" actId="1076"/>
          <ac:spMkLst>
            <pc:docMk/>
            <pc:sldMk cId="2208082131" sldId="306"/>
            <ac:spMk id="15" creationId="{07F84D0D-9899-F7F3-9018-888D629AED8F}"/>
          </ac:spMkLst>
        </pc:spChg>
        <pc:spChg chg="add mod">
          <ac:chgData name="ゲスト ユーザー" userId="" providerId="Windows Live" clId="Web-{B0F948E4-DD7C-4559-A23E-1B2A08972021}" dt="2022-04-22T01:05:30.178" v="686" actId="14100"/>
          <ac:spMkLst>
            <pc:docMk/>
            <pc:sldMk cId="2208082131" sldId="306"/>
            <ac:spMk id="25" creationId="{E92DCFF5-7E38-9E6E-E269-4E936D9889E6}"/>
          </ac:spMkLst>
        </pc:spChg>
        <pc:spChg chg="add mod">
          <ac:chgData name="ゲスト ユーザー" userId="" providerId="Windows Live" clId="Web-{B0F948E4-DD7C-4559-A23E-1B2A08972021}" dt="2022-04-22T01:05:58.866" v="695" actId="14100"/>
          <ac:spMkLst>
            <pc:docMk/>
            <pc:sldMk cId="2208082131" sldId="306"/>
            <ac:spMk id="26" creationId="{B8EB0447-2AF5-A31C-B38F-5BF0668795B9}"/>
          </ac:spMkLst>
        </pc:spChg>
        <pc:spChg chg="add del">
          <ac:chgData name="ゲスト ユーザー" userId="" providerId="Windows Live" clId="Web-{B0F948E4-DD7C-4559-A23E-1B2A08972021}" dt="2022-04-22T01:05:44.053" v="691"/>
          <ac:spMkLst>
            <pc:docMk/>
            <pc:sldMk cId="2208082131" sldId="306"/>
            <ac:spMk id="27" creationId="{834551E0-146F-5FC7-863D-F6E9C6918DF2}"/>
          </ac:spMkLst>
        </pc:spChg>
        <pc:spChg chg="add mod">
          <ac:chgData name="ゲスト ユーザー" userId="" providerId="Windows Live" clId="Web-{B0F948E4-DD7C-4559-A23E-1B2A08972021}" dt="2022-04-22T01:06:12.116" v="698" actId="14100"/>
          <ac:spMkLst>
            <pc:docMk/>
            <pc:sldMk cId="2208082131" sldId="306"/>
            <ac:spMk id="28" creationId="{AC06F9DE-59AD-B6A3-6E5A-0696A27FEFBA}"/>
          </ac:spMkLst>
        </pc:spChg>
        <pc:cxnChg chg="mod">
          <ac:chgData name="ゲスト ユーザー" userId="" providerId="Windows Live" clId="Web-{B0F948E4-DD7C-4559-A23E-1B2A08972021}" dt="2022-04-22T01:06:29.148" v="699" actId="14100"/>
          <ac:cxnSpMkLst>
            <pc:docMk/>
            <pc:sldMk cId="2208082131" sldId="306"/>
            <ac:cxnSpMk id="2" creationId="{FD1FCB23-046F-5661-BAA7-D3916CB4BBA9}"/>
          </ac:cxnSpMkLst>
        </pc:cxnChg>
        <pc:cxnChg chg="mod">
          <ac:chgData name="ゲスト ユーザー" userId="" providerId="Windows Live" clId="Web-{B0F948E4-DD7C-4559-A23E-1B2A08972021}" dt="2022-04-22T01:06:41.382" v="700" actId="14100"/>
          <ac:cxnSpMkLst>
            <pc:docMk/>
            <pc:sldMk cId="2208082131" sldId="306"/>
            <ac:cxnSpMk id="19" creationId="{4DA370A9-A9CE-099C-7C61-0E0C8149EEFE}"/>
          </ac:cxnSpMkLst>
        </pc:cxnChg>
      </pc:sldChg>
    </pc:docChg>
  </pc:docChgLst>
  <pc:docChgLst>
    <pc:chgData name="鈴木 涼太" userId="0e1a605da009b9ba" providerId="Windows Live" clId="Web-{04B7A196-8C43-4C23-A85F-B384BBC94110}"/>
    <pc:docChg chg="modSld">
      <pc:chgData name="鈴木 涼太" userId="0e1a605da009b9ba" providerId="Windows Live" clId="Web-{04B7A196-8C43-4C23-A85F-B384BBC94110}" dt="2022-04-20T05:17:56.463" v="340" actId="20577"/>
      <pc:docMkLst>
        <pc:docMk/>
      </pc:docMkLst>
      <pc:sldChg chg="modSp">
        <pc:chgData name="鈴木 涼太" userId="0e1a605da009b9ba" providerId="Windows Live" clId="Web-{04B7A196-8C43-4C23-A85F-B384BBC94110}" dt="2022-04-20T05:01:10.377" v="92" actId="20577"/>
        <pc:sldMkLst>
          <pc:docMk/>
          <pc:sldMk cId="352907393" sldId="258"/>
        </pc:sldMkLst>
        <pc:spChg chg="mod">
          <ac:chgData name="鈴木 涼太" userId="0e1a605da009b9ba" providerId="Windows Live" clId="Web-{04B7A196-8C43-4C23-A85F-B384BBC94110}" dt="2022-04-20T05:01:10.377" v="92" actId="20577"/>
          <ac:spMkLst>
            <pc:docMk/>
            <pc:sldMk cId="352907393" sldId="258"/>
            <ac:spMk id="3" creationId="{D163C80B-77DA-4E65-B062-2463AFBA8995}"/>
          </ac:spMkLst>
        </pc:spChg>
      </pc:sldChg>
      <pc:sldChg chg="modSp">
        <pc:chgData name="鈴木 涼太" userId="0e1a605da009b9ba" providerId="Windows Live" clId="Web-{04B7A196-8C43-4C23-A85F-B384BBC94110}" dt="2022-04-20T05:17:06.478" v="333" actId="20577"/>
        <pc:sldMkLst>
          <pc:docMk/>
          <pc:sldMk cId="2377224646" sldId="259"/>
        </pc:sldMkLst>
        <pc:spChg chg="mod">
          <ac:chgData name="鈴木 涼太" userId="0e1a605da009b9ba" providerId="Windows Live" clId="Web-{04B7A196-8C43-4C23-A85F-B384BBC94110}" dt="2022-04-20T05:17:06.478" v="333" actId="20577"/>
          <ac:spMkLst>
            <pc:docMk/>
            <pc:sldMk cId="2377224646" sldId="259"/>
            <ac:spMk id="2" creationId="{4D33C131-3E71-4F08-80CA-101C3EA83445}"/>
          </ac:spMkLst>
        </pc:spChg>
        <pc:spChg chg="mod">
          <ac:chgData name="鈴木 涼太" userId="0e1a605da009b9ba" providerId="Windows Live" clId="Web-{04B7A196-8C43-4C23-A85F-B384BBC94110}" dt="2022-04-20T05:16:41.696" v="329" actId="20577"/>
          <ac:spMkLst>
            <pc:docMk/>
            <pc:sldMk cId="2377224646" sldId="259"/>
            <ac:spMk id="3" creationId="{0B1E70F1-4C28-4FAA-831A-A194E9FCCA9F}"/>
          </ac:spMkLst>
        </pc:spChg>
      </pc:sldChg>
      <pc:sldChg chg="modSp">
        <pc:chgData name="鈴木 涼太" userId="0e1a605da009b9ba" providerId="Windows Live" clId="Web-{04B7A196-8C43-4C23-A85F-B384BBC94110}" dt="2022-04-20T05:17:56.463" v="340" actId="20577"/>
        <pc:sldMkLst>
          <pc:docMk/>
          <pc:sldMk cId="1398810972" sldId="260"/>
        </pc:sldMkLst>
        <pc:spChg chg="mod">
          <ac:chgData name="鈴木 涼太" userId="0e1a605da009b9ba" providerId="Windows Live" clId="Web-{04B7A196-8C43-4C23-A85F-B384BBC94110}" dt="2022-04-20T05:17:56.463" v="340" actId="20577"/>
          <ac:spMkLst>
            <pc:docMk/>
            <pc:sldMk cId="1398810972" sldId="260"/>
            <ac:spMk id="2" creationId="{74E75E47-6D9D-467B-AE52-9251306D2F17}"/>
          </ac:spMkLst>
        </pc:spChg>
      </pc:sldChg>
    </pc:docChg>
  </pc:docChgLst>
  <pc:docChgLst>
    <pc:chgData name="ゲスト ユーザー" providerId="Windows Live" clId="Web-{42771D44-AE78-445E-BE20-6F87949D30B6}"/>
    <pc:docChg chg="modSld">
      <pc:chgData name="ゲスト ユーザー" userId="" providerId="Windows Live" clId="Web-{42771D44-AE78-445E-BE20-6F87949D30B6}" dt="2022-04-22T04:27:33.810" v="69" actId="20577"/>
      <pc:docMkLst>
        <pc:docMk/>
      </pc:docMkLst>
      <pc:sldChg chg="modSp">
        <pc:chgData name="ゲスト ユーザー" userId="" providerId="Windows Live" clId="Web-{42771D44-AE78-445E-BE20-6F87949D30B6}" dt="2022-04-22T03:48:43.620" v="18" actId="20577"/>
        <pc:sldMkLst>
          <pc:docMk/>
          <pc:sldMk cId="173785388" sldId="257"/>
        </pc:sldMkLst>
        <pc:spChg chg="mod">
          <ac:chgData name="ゲスト ユーザー" userId="" providerId="Windows Live" clId="Web-{42771D44-AE78-445E-BE20-6F87949D30B6}" dt="2022-04-22T03:48:43.620" v="18" actId="20577"/>
          <ac:spMkLst>
            <pc:docMk/>
            <pc:sldMk cId="173785388" sldId="257"/>
            <ac:spMk id="3" creationId="{8FBA42B9-D0BA-4E26-9625-8A73BB77F861}"/>
          </ac:spMkLst>
        </pc:spChg>
      </pc:sldChg>
      <pc:sldChg chg="modSp">
        <pc:chgData name="ゲスト ユーザー" userId="" providerId="Windows Live" clId="Web-{42771D44-AE78-445E-BE20-6F87949D30B6}" dt="2022-04-22T03:47:38.431" v="10" actId="20577"/>
        <pc:sldMkLst>
          <pc:docMk/>
          <pc:sldMk cId="1763345580" sldId="290"/>
        </pc:sldMkLst>
        <pc:spChg chg="mod">
          <ac:chgData name="ゲスト ユーザー" userId="" providerId="Windows Live" clId="Web-{42771D44-AE78-445E-BE20-6F87949D30B6}" dt="2022-04-22T03:47:38.431" v="10" actId="20577"/>
          <ac:spMkLst>
            <pc:docMk/>
            <pc:sldMk cId="1763345580" sldId="290"/>
            <ac:spMk id="3" creationId="{9E4BA0CA-C92D-F0BE-66EA-B37E2101B041}"/>
          </ac:spMkLst>
        </pc:spChg>
      </pc:sldChg>
      <pc:sldChg chg="modSp">
        <pc:chgData name="ゲスト ユーザー" userId="" providerId="Windows Live" clId="Web-{42771D44-AE78-445E-BE20-6F87949D30B6}" dt="2022-04-22T04:18:29.846" v="59" actId="20577"/>
        <pc:sldMkLst>
          <pc:docMk/>
          <pc:sldMk cId="4114312274" sldId="295"/>
        </pc:sldMkLst>
        <pc:spChg chg="mod">
          <ac:chgData name="ゲスト ユーザー" userId="" providerId="Windows Live" clId="Web-{42771D44-AE78-445E-BE20-6F87949D30B6}" dt="2022-04-22T04:18:29.846" v="59" actId="20577"/>
          <ac:spMkLst>
            <pc:docMk/>
            <pc:sldMk cId="4114312274" sldId="295"/>
            <ac:spMk id="2" creationId="{D00A64FB-F4C8-C7E5-4FC5-5EA9CAC00C9F}"/>
          </ac:spMkLst>
        </pc:spChg>
        <pc:spChg chg="mod">
          <ac:chgData name="ゲスト ユーザー" userId="" providerId="Windows Live" clId="Web-{42771D44-AE78-445E-BE20-6F87949D30B6}" dt="2022-04-22T04:15:00.935" v="53" actId="1076"/>
          <ac:spMkLst>
            <pc:docMk/>
            <pc:sldMk cId="4114312274" sldId="295"/>
            <ac:spMk id="3" creationId="{4D2CB2CB-7F5D-BF6A-C747-BDA91F64C515}"/>
          </ac:spMkLst>
        </pc:spChg>
        <pc:spChg chg="mod">
          <ac:chgData name="ゲスト ユーザー" userId="" providerId="Windows Live" clId="Web-{42771D44-AE78-445E-BE20-6F87949D30B6}" dt="2022-04-22T04:13:57.668" v="52" actId="20577"/>
          <ac:spMkLst>
            <pc:docMk/>
            <pc:sldMk cId="4114312274" sldId="295"/>
            <ac:spMk id="6" creationId="{6C544B9F-B9A3-1F5E-65E3-AACF91B9636D}"/>
          </ac:spMkLst>
        </pc:spChg>
      </pc:sldChg>
      <pc:sldChg chg="modSp">
        <pc:chgData name="ゲスト ユーザー" userId="" providerId="Windows Live" clId="Web-{42771D44-AE78-445E-BE20-6F87949D30B6}" dt="2022-04-22T04:18:40.033" v="61" actId="20577"/>
        <pc:sldMkLst>
          <pc:docMk/>
          <pc:sldMk cId="118519135" sldId="299"/>
        </pc:sldMkLst>
        <pc:spChg chg="mod">
          <ac:chgData name="ゲスト ユーザー" userId="" providerId="Windows Live" clId="Web-{42771D44-AE78-445E-BE20-6F87949D30B6}" dt="2022-04-22T04:18:40.033" v="61" actId="20577"/>
          <ac:spMkLst>
            <pc:docMk/>
            <pc:sldMk cId="118519135" sldId="299"/>
            <ac:spMk id="9" creationId="{DB5DD975-A1FB-B095-1264-CE84DA4F2AD8}"/>
          </ac:spMkLst>
        </pc:spChg>
      </pc:sldChg>
      <pc:sldChg chg="modSp">
        <pc:chgData name="ゲスト ユーザー" userId="" providerId="Windows Live" clId="Web-{42771D44-AE78-445E-BE20-6F87949D30B6}" dt="2022-04-22T04:27:33.810" v="69" actId="20577"/>
        <pc:sldMkLst>
          <pc:docMk/>
          <pc:sldMk cId="1531096138" sldId="302"/>
        </pc:sldMkLst>
        <pc:spChg chg="mod">
          <ac:chgData name="ゲスト ユーザー" userId="" providerId="Windows Live" clId="Web-{42771D44-AE78-445E-BE20-6F87949D30B6}" dt="2022-04-22T04:27:25.388" v="67"/>
          <ac:spMkLst>
            <pc:docMk/>
            <pc:sldMk cId="1531096138" sldId="302"/>
            <ac:spMk id="12" creationId="{9F0C66B5-14F6-DCB4-07C6-E26BFBA2A46D}"/>
          </ac:spMkLst>
        </pc:spChg>
        <pc:spChg chg="mod">
          <ac:chgData name="ゲスト ユーザー" userId="" providerId="Windows Live" clId="Web-{42771D44-AE78-445E-BE20-6F87949D30B6}" dt="2022-04-22T04:27:33.810" v="69" actId="20577"/>
          <ac:spMkLst>
            <pc:docMk/>
            <pc:sldMk cId="1531096138" sldId="302"/>
            <ac:spMk id="16" creationId="{BF3FB832-A67B-968E-6230-1B54FBCDD548}"/>
          </ac:spMkLst>
        </pc:spChg>
      </pc:sldChg>
    </pc:docChg>
  </pc:docChgLst>
  <pc:docChgLst>
    <pc:chgData name="ゲスト ユーザー" providerId="Windows Live" clId="Web-{FF2DE928-18E0-41D7-ACA7-0AB5487E1338}"/>
    <pc:docChg chg="modSld">
      <pc:chgData name="ゲスト ユーザー" userId="" providerId="Windows Live" clId="Web-{FF2DE928-18E0-41D7-ACA7-0AB5487E1338}" dt="2022-04-24T14:37:40.692" v="95" actId="1076"/>
      <pc:docMkLst>
        <pc:docMk/>
      </pc:docMkLst>
      <pc:sldChg chg="modSp">
        <pc:chgData name="ゲスト ユーザー" userId="" providerId="Windows Live" clId="Web-{FF2DE928-18E0-41D7-ACA7-0AB5487E1338}" dt="2022-04-24T14:37:40.692" v="95" actId="1076"/>
        <pc:sldMkLst>
          <pc:docMk/>
          <pc:sldMk cId="1398810972" sldId="260"/>
        </pc:sldMkLst>
        <pc:spChg chg="mod">
          <ac:chgData name="ゲスト ユーザー" userId="" providerId="Windows Live" clId="Web-{FF2DE928-18E0-41D7-ACA7-0AB5487E1338}" dt="2022-04-24T14:37:40.692" v="95" actId="1076"/>
          <ac:spMkLst>
            <pc:docMk/>
            <pc:sldMk cId="1398810972" sldId="260"/>
            <ac:spMk id="9" creationId="{C3D9A580-F901-7ACB-F58F-9F3A178B1ADE}"/>
          </ac:spMkLst>
        </pc:spChg>
      </pc:sldChg>
      <pc:sldChg chg="addSp modSp">
        <pc:chgData name="ゲスト ユーザー" userId="" providerId="Windows Live" clId="Web-{FF2DE928-18E0-41D7-ACA7-0AB5487E1338}" dt="2022-04-24T14:37:21.379" v="94" actId="14100"/>
        <pc:sldMkLst>
          <pc:docMk/>
          <pc:sldMk cId="2405215109" sldId="262"/>
        </pc:sldMkLst>
        <pc:spChg chg="add mod">
          <ac:chgData name="ゲスト ユーザー" userId="" providerId="Windows Live" clId="Web-{FF2DE928-18E0-41D7-ACA7-0AB5487E1338}" dt="2022-04-24T14:37:21.379" v="94" actId="14100"/>
          <ac:spMkLst>
            <pc:docMk/>
            <pc:sldMk cId="2405215109" sldId="262"/>
            <ac:spMk id="8" creationId="{1B954E09-6BBE-AEA3-EC20-8EB1800ED72D}"/>
          </ac:spMkLst>
        </pc:spChg>
        <pc:spChg chg="mod">
          <ac:chgData name="ゲスト ユーザー" userId="" providerId="Windows Live" clId="Web-{FF2DE928-18E0-41D7-ACA7-0AB5487E1338}" dt="2022-04-24T14:36:36.003" v="83" actId="20577"/>
          <ac:spMkLst>
            <pc:docMk/>
            <pc:sldMk cId="2405215109" sldId="262"/>
            <ac:spMk id="13" creationId="{53D0CFF6-A9C7-9C32-CB90-FB3BCA65AB29}"/>
          </ac:spMkLst>
        </pc:spChg>
        <pc:spChg chg="add mod">
          <ac:chgData name="ゲスト ユーザー" userId="" providerId="Windows Live" clId="Web-{FF2DE928-18E0-41D7-ACA7-0AB5487E1338}" dt="2022-04-24T14:33:46.437" v="26" actId="14100"/>
          <ac:spMkLst>
            <pc:docMk/>
            <pc:sldMk cId="2405215109" sldId="262"/>
            <ac:spMk id="14" creationId="{2DEF5081-F472-4822-8C90-672F47BC0A40}"/>
          </ac:spMkLst>
        </pc:spChg>
        <pc:spChg chg="add mod">
          <ac:chgData name="ゲスト ユーザー" userId="" providerId="Windows Live" clId="Web-{FF2DE928-18E0-41D7-ACA7-0AB5487E1338}" dt="2022-04-24T14:34:36.720" v="37" actId="1076"/>
          <ac:spMkLst>
            <pc:docMk/>
            <pc:sldMk cId="2405215109" sldId="262"/>
            <ac:spMk id="15" creationId="{E9B265AC-3740-51D7-E8BC-FD30BAE763F2}"/>
          </ac:spMkLst>
        </pc:spChg>
        <pc:spChg chg="add mod">
          <ac:chgData name="ゲスト ユーザー" userId="" providerId="Windows Live" clId="Web-{FF2DE928-18E0-41D7-ACA7-0AB5487E1338}" dt="2022-04-24T14:37:10.691" v="93" actId="1076"/>
          <ac:spMkLst>
            <pc:docMk/>
            <pc:sldMk cId="2405215109" sldId="262"/>
            <ac:spMk id="16" creationId="{01553F9E-88EF-D6E0-E677-0D301838BDBD}"/>
          </ac:spMkLst>
        </pc:spChg>
      </pc:sldChg>
    </pc:docChg>
  </pc:docChgLst>
  <pc:docChgLst>
    <pc:chgData name="ゲスト ユーザー" providerId="Windows Live" clId="Web-{3ED4F361-E2CF-43D5-A7F0-06BD5FC5E968}"/>
    <pc:docChg chg="addSld modSld sldOrd">
      <pc:chgData name="ゲスト ユーザー" userId="" providerId="Windows Live" clId="Web-{3ED4F361-E2CF-43D5-A7F0-06BD5FC5E968}" dt="2022-04-24T12:17:21.219" v="2782" actId="20577"/>
      <pc:docMkLst>
        <pc:docMk/>
      </pc:docMkLst>
      <pc:sldChg chg="addSp delSp modSp">
        <pc:chgData name="ゲスト ユーザー" userId="" providerId="Windows Live" clId="Web-{3ED4F361-E2CF-43D5-A7F0-06BD5FC5E968}" dt="2022-04-24T11:30:04.882" v="2279"/>
        <pc:sldMkLst>
          <pc:docMk/>
          <pc:sldMk cId="173785388" sldId="257"/>
        </pc:sldMkLst>
        <pc:picChg chg="add del mod">
          <ac:chgData name="ゲスト ユーザー" userId="" providerId="Windows Live" clId="Web-{3ED4F361-E2CF-43D5-A7F0-06BD5FC5E968}" dt="2022-04-24T11:30:04.882" v="2279"/>
          <ac:picMkLst>
            <pc:docMk/>
            <pc:sldMk cId="173785388" sldId="257"/>
            <ac:picMk id="4" creationId="{A4DE4663-D673-A846-9ECE-B7C656597079}"/>
          </ac:picMkLst>
        </pc:picChg>
      </pc:sldChg>
      <pc:sldChg chg="addSp modSp">
        <pc:chgData name="ゲスト ユーザー" userId="" providerId="Windows Live" clId="Web-{3ED4F361-E2CF-43D5-A7F0-06BD5FC5E968}" dt="2022-04-24T11:31:39.760" v="2288"/>
        <pc:sldMkLst>
          <pc:docMk/>
          <pc:sldMk cId="1763345580" sldId="290"/>
        </pc:sldMkLst>
        <pc:grpChg chg="add">
          <ac:chgData name="ゲスト ユーザー" userId="" providerId="Windows Live" clId="Web-{3ED4F361-E2CF-43D5-A7F0-06BD5FC5E968}" dt="2022-04-24T11:31:39.760" v="2288"/>
          <ac:grpSpMkLst>
            <pc:docMk/>
            <pc:sldMk cId="1763345580" sldId="290"/>
            <ac:grpSpMk id="13" creationId="{EB51E300-E8B7-2E46-2276-A5AC4D41D03F}"/>
          </ac:grpSpMkLst>
        </pc:grpChg>
        <pc:picChg chg="add mod">
          <ac:chgData name="ゲスト ユーザー" userId="" providerId="Windows Live" clId="Web-{3ED4F361-E2CF-43D5-A7F0-06BD5FC5E968}" dt="2022-04-24T11:30:27.196" v="2282" actId="1076"/>
          <ac:picMkLst>
            <pc:docMk/>
            <pc:sldMk cId="1763345580" sldId="290"/>
            <ac:picMk id="8" creationId="{36939686-AB3D-8FCF-09C8-5C92B3C32AA7}"/>
          </ac:picMkLst>
        </pc:picChg>
        <pc:picChg chg="add mod">
          <ac:chgData name="ゲスト ユーザー" userId="" providerId="Windows Live" clId="Web-{3ED4F361-E2CF-43D5-A7F0-06BD5FC5E968}" dt="2022-04-24T11:31:13.213" v="2287" actId="1076"/>
          <ac:picMkLst>
            <pc:docMk/>
            <pc:sldMk cId="1763345580" sldId="290"/>
            <ac:picMk id="9" creationId="{644D282E-C644-913E-D517-39F3E6801304}"/>
          </ac:picMkLst>
        </pc:picChg>
      </pc:sldChg>
      <pc:sldChg chg="addSp delSp modSp">
        <pc:chgData name="ゲスト ユーザー" userId="" providerId="Windows Live" clId="Web-{3ED4F361-E2CF-43D5-A7F0-06BD5FC5E968}" dt="2022-04-24T11:32:41.558" v="2297" actId="1076"/>
        <pc:sldMkLst>
          <pc:docMk/>
          <pc:sldMk cId="2824269" sldId="291"/>
        </pc:sldMkLst>
        <pc:spChg chg="mod">
          <ac:chgData name="ゲスト ユーザー" userId="" providerId="Windows Live" clId="Web-{3ED4F361-E2CF-43D5-A7F0-06BD5FC5E968}" dt="2022-04-24T11:32:29.293" v="2296" actId="1076"/>
          <ac:spMkLst>
            <pc:docMk/>
            <pc:sldMk cId="2824269" sldId="291"/>
            <ac:spMk id="15" creationId="{E757B5F3-9A69-CE63-571E-E06E0B47ED53}"/>
          </ac:spMkLst>
        </pc:spChg>
        <pc:grpChg chg="add del mod">
          <ac:chgData name="ゲスト ユーザー" userId="" providerId="Windows Live" clId="Web-{3ED4F361-E2CF-43D5-A7F0-06BD5FC5E968}" dt="2022-04-24T11:32:01.307" v="2291"/>
          <ac:grpSpMkLst>
            <pc:docMk/>
            <pc:sldMk cId="2824269" sldId="291"/>
            <ac:grpSpMk id="7" creationId="{458B75D2-FB50-5901-E107-6A34B83AA6A9}"/>
          </ac:grpSpMkLst>
        </pc:grpChg>
        <pc:picChg chg="mod topLvl">
          <ac:chgData name="ゲスト ユーザー" userId="" providerId="Windows Live" clId="Web-{3ED4F361-E2CF-43D5-A7F0-06BD5FC5E968}" dt="2022-04-24T11:32:07.386" v="2294" actId="1076"/>
          <ac:picMkLst>
            <pc:docMk/>
            <pc:sldMk cId="2824269" sldId="291"/>
            <ac:picMk id="11" creationId="{8310D137-B052-5347-4C0D-29FF45E81B12}"/>
          </ac:picMkLst>
        </pc:picChg>
        <pc:picChg chg="mod topLvl">
          <ac:chgData name="ゲスト ユーザー" userId="" providerId="Windows Live" clId="Web-{3ED4F361-E2CF-43D5-A7F0-06BD5FC5E968}" dt="2022-04-24T11:32:41.558" v="2297" actId="1076"/>
          <ac:picMkLst>
            <pc:docMk/>
            <pc:sldMk cId="2824269" sldId="291"/>
            <ac:picMk id="12" creationId="{33DFBC2A-CF74-FD6E-FEC2-CEA4085B3E55}"/>
          </ac:picMkLst>
        </pc:picChg>
      </pc:sldChg>
      <pc:sldChg chg="modSp">
        <pc:chgData name="ゲスト ユーザー" userId="" providerId="Windows Live" clId="Web-{3ED4F361-E2CF-43D5-A7F0-06BD5FC5E968}" dt="2022-04-24T11:07:51.660" v="1841" actId="14100"/>
        <pc:sldMkLst>
          <pc:docMk/>
          <pc:sldMk cId="1840661046" sldId="296"/>
        </pc:sldMkLst>
        <pc:spChg chg="mod">
          <ac:chgData name="ゲスト ユーザー" userId="" providerId="Windows Live" clId="Web-{3ED4F361-E2CF-43D5-A7F0-06BD5FC5E968}" dt="2022-04-24T11:07:42.551" v="1839" actId="1076"/>
          <ac:spMkLst>
            <pc:docMk/>
            <pc:sldMk cId="1840661046" sldId="296"/>
            <ac:spMk id="4" creationId="{249AC358-E86B-4F80-0261-C3E522C3E986}"/>
          </ac:spMkLst>
        </pc:spChg>
        <pc:spChg chg="mod">
          <ac:chgData name="ゲスト ユーザー" userId="" providerId="Windows Live" clId="Web-{3ED4F361-E2CF-43D5-A7F0-06BD5FC5E968}" dt="2022-04-24T11:07:51.660" v="1841" actId="14100"/>
          <ac:spMkLst>
            <pc:docMk/>
            <pc:sldMk cId="1840661046" sldId="296"/>
            <ac:spMk id="7" creationId="{545E0584-E1BB-5089-ECBE-A51336CBF7D5}"/>
          </ac:spMkLst>
        </pc:spChg>
        <pc:spChg chg="mod">
          <ac:chgData name="ゲスト ユーザー" userId="" providerId="Windows Live" clId="Web-{3ED4F361-E2CF-43D5-A7F0-06BD5FC5E968}" dt="2022-04-24T11:07:37.347" v="1838" actId="20577"/>
          <ac:spMkLst>
            <pc:docMk/>
            <pc:sldMk cId="1840661046" sldId="296"/>
            <ac:spMk id="22" creationId="{3BF4FEE6-9535-1C24-18BB-784E4C3EF557}"/>
          </ac:spMkLst>
        </pc:spChg>
      </pc:sldChg>
      <pc:sldChg chg="modSp">
        <pc:chgData name="ゲスト ユーザー" userId="" providerId="Windows Live" clId="Web-{3ED4F361-E2CF-43D5-A7F0-06BD5FC5E968}" dt="2022-04-24T11:07:17.769" v="1835" actId="20577"/>
        <pc:sldMkLst>
          <pc:docMk/>
          <pc:sldMk cId="4021969268" sldId="301"/>
        </pc:sldMkLst>
        <pc:spChg chg="mod">
          <ac:chgData name="ゲスト ユーザー" userId="" providerId="Windows Live" clId="Web-{3ED4F361-E2CF-43D5-A7F0-06BD5FC5E968}" dt="2022-04-24T11:07:17.769" v="1835" actId="20577"/>
          <ac:spMkLst>
            <pc:docMk/>
            <pc:sldMk cId="4021969268" sldId="301"/>
            <ac:spMk id="3" creationId="{09C243FF-C639-933E-D8AD-27CE31252508}"/>
          </ac:spMkLst>
        </pc:spChg>
      </pc:sldChg>
      <pc:sldChg chg="modSp">
        <pc:chgData name="ゲスト ユーザー" userId="" providerId="Windows Live" clId="Web-{3ED4F361-E2CF-43D5-A7F0-06BD5FC5E968}" dt="2022-04-24T11:26:46.878" v="2273" actId="20577"/>
        <pc:sldMkLst>
          <pc:docMk/>
          <pc:sldMk cId="390479159" sldId="304"/>
        </pc:sldMkLst>
        <pc:spChg chg="mod">
          <ac:chgData name="ゲスト ユーザー" userId="" providerId="Windows Live" clId="Web-{3ED4F361-E2CF-43D5-A7F0-06BD5FC5E968}" dt="2022-04-24T11:26:46.878" v="2273" actId="20577"/>
          <ac:spMkLst>
            <pc:docMk/>
            <pc:sldMk cId="390479159" sldId="304"/>
            <ac:spMk id="3" creationId="{09C243FF-C639-933E-D8AD-27CE31252508}"/>
          </ac:spMkLst>
        </pc:spChg>
      </pc:sldChg>
      <pc:sldChg chg="addSp delSp modSp">
        <pc:chgData name="ゲスト ユーザー" userId="" providerId="Windows Live" clId="Web-{3ED4F361-E2CF-43D5-A7F0-06BD5FC5E968}" dt="2022-04-24T11:24:51.328" v="2268" actId="1076"/>
        <pc:sldMkLst>
          <pc:docMk/>
          <pc:sldMk cId="437542107" sldId="315"/>
        </pc:sldMkLst>
        <pc:spChg chg="add mod">
          <ac:chgData name="ゲスト ユーザー" userId="" providerId="Windows Live" clId="Web-{3ED4F361-E2CF-43D5-A7F0-06BD5FC5E968}" dt="2022-04-24T11:24:51.328" v="2268" actId="1076"/>
          <ac:spMkLst>
            <pc:docMk/>
            <pc:sldMk cId="437542107" sldId="315"/>
            <ac:spMk id="3" creationId="{3D5C457A-0375-D203-7BD0-10FA82625A30}"/>
          </ac:spMkLst>
        </pc:spChg>
        <pc:spChg chg="del">
          <ac:chgData name="ゲスト ユーザー" userId="" providerId="Windows Live" clId="Web-{3ED4F361-E2CF-43D5-A7F0-06BD5FC5E968}" dt="2022-04-24T11:24:41.015" v="2265"/>
          <ac:spMkLst>
            <pc:docMk/>
            <pc:sldMk cId="437542107" sldId="315"/>
            <ac:spMk id="12" creationId="{D26C9B8C-A90F-EA2B-F925-B791502DF530}"/>
          </ac:spMkLst>
        </pc:spChg>
      </pc:sldChg>
      <pc:sldChg chg="modSp ord">
        <pc:chgData name="ゲスト ユーザー" userId="" providerId="Windows Live" clId="Web-{3ED4F361-E2CF-43D5-A7F0-06BD5FC5E968}" dt="2022-04-24T12:09:56.236" v="2760"/>
        <pc:sldMkLst>
          <pc:docMk/>
          <pc:sldMk cId="1781326066" sldId="325"/>
        </pc:sldMkLst>
        <pc:spChg chg="mod">
          <ac:chgData name="ゲスト ユーザー" userId="" providerId="Windows Live" clId="Web-{3ED4F361-E2CF-43D5-A7F0-06BD5FC5E968}" dt="2022-04-24T09:53:51.306" v="8" actId="20577"/>
          <ac:spMkLst>
            <pc:docMk/>
            <pc:sldMk cId="1781326066" sldId="325"/>
            <ac:spMk id="2" creationId="{55CA7A64-584D-30D9-C40D-AF96BB74DFD6}"/>
          </ac:spMkLst>
        </pc:spChg>
      </pc:sldChg>
      <pc:sldChg chg="modSp">
        <pc:chgData name="ゲスト ユーザー" userId="" providerId="Windows Live" clId="Web-{3ED4F361-E2CF-43D5-A7F0-06BD5FC5E968}" dt="2022-04-24T09:53:10.992" v="2" actId="20577"/>
        <pc:sldMkLst>
          <pc:docMk/>
          <pc:sldMk cId="1479088639" sldId="327"/>
        </pc:sldMkLst>
        <pc:spChg chg="mod">
          <ac:chgData name="ゲスト ユーザー" userId="" providerId="Windows Live" clId="Web-{3ED4F361-E2CF-43D5-A7F0-06BD5FC5E968}" dt="2022-04-24T09:53:10.992" v="2" actId="20577"/>
          <ac:spMkLst>
            <pc:docMk/>
            <pc:sldMk cId="1479088639" sldId="327"/>
            <ac:spMk id="2" creationId="{39EF4389-6D1B-D5AF-A86F-3C5ED849DE7E}"/>
          </ac:spMkLst>
        </pc:spChg>
      </pc:sldChg>
      <pc:sldChg chg="addSp delSp modSp ord">
        <pc:chgData name="ゲスト ユーザー" userId="" providerId="Windows Live" clId="Web-{3ED4F361-E2CF-43D5-A7F0-06BD5FC5E968}" dt="2022-04-24T12:14:56.887" v="2778" actId="1076"/>
        <pc:sldMkLst>
          <pc:docMk/>
          <pc:sldMk cId="2225103580" sldId="328"/>
        </pc:sldMkLst>
        <pc:spChg chg="mod">
          <ac:chgData name="ゲスト ユーザー" userId="" providerId="Windows Live" clId="Web-{3ED4F361-E2CF-43D5-A7F0-06BD5FC5E968}" dt="2022-04-24T11:38:15.691" v="2397" actId="1076"/>
          <ac:spMkLst>
            <pc:docMk/>
            <pc:sldMk cId="2225103580" sldId="328"/>
            <ac:spMk id="3" creationId="{920318E6-ED33-12F4-7A28-CB7D7CEA9FC3}"/>
          </ac:spMkLst>
        </pc:spChg>
        <pc:spChg chg="mod">
          <ac:chgData name="ゲスト ユーザー" userId="" providerId="Windows Live" clId="Web-{3ED4F361-E2CF-43D5-A7F0-06BD5FC5E968}" dt="2022-04-24T12:07:02.466" v="2712"/>
          <ac:spMkLst>
            <pc:docMk/>
            <pc:sldMk cId="2225103580" sldId="328"/>
            <ac:spMk id="4" creationId="{4AEEE91F-B870-280D-9511-CF13F7C5C5C1}"/>
          </ac:spMkLst>
        </pc:spChg>
        <pc:spChg chg="add mod">
          <ac:chgData name="ゲスト ユーザー" userId="" providerId="Windows Live" clId="Web-{3ED4F361-E2CF-43D5-A7F0-06BD5FC5E968}" dt="2022-04-24T11:38:54.177" v="2413" actId="14100"/>
          <ac:spMkLst>
            <pc:docMk/>
            <pc:sldMk cId="2225103580" sldId="328"/>
            <ac:spMk id="5" creationId="{5440224C-9B0E-44AE-50AE-BB8EC2DC5385}"/>
          </ac:spMkLst>
        </pc:spChg>
        <pc:spChg chg="add mod">
          <ac:chgData name="ゲスト ユーザー" userId="" providerId="Windows Live" clId="Web-{3ED4F361-E2CF-43D5-A7F0-06BD5FC5E968}" dt="2022-04-24T12:07:08.701" v="2713" actId="20577"/>
          <ac:spMkLst>
            <pc:docMk/>
            <pc:sldMk cId="2225103580" sldId="328"/>
            <ac:spMk id="6" creationId="{059AD1B6-D68E-EEFE-69C2-D3B9A1648E65}"/>
          </ac:spMkLst>
        </pc:spChg>
        <pc:spChg chg="add del">
          <ac:chgData name="ゲスト ユーザー" userId="" providerId="Windows Live" clId="Web-{3ED4F361-E2CF-43D5-A7F0-06BD5FC5E968}" dt="2022-04-24T12:14:33.012" v="2774"/>
          <ac:spMkLst>
            <pc:docMk/>
            <pc:sldMk cId="2225103580" sldId="328"/>
            <ac:spMk id="7" creationId="{F42FED9B-C083-AA23-E4F5-D0AE88F65E32}"/>
          </ac:spMkLst>
        </pc:spChg>
        <pc:spChg chg="add mod">
          <ac:chgData name="ゲスト ユーザー" userId="" providerId="Windows Live" clId="Web-{3ED4F361-E2CF-43D5-A7F0-06BD5FC5E968}" dt="2022-04-24T12:14:56.887" v="2778" actId="1076"/>
          <ac:spMkLst>
            <pc:docMk/>
            <pc:sldMk cId="2225103580" sldId="328"/>
            <ac:spMk id="8" creationId="{4F77CC7F-8B05-2EA2-3187-1FB4B9CE9853}"/>
          </ac:spMkLst>
        </pc:spChg>
      </pc:sldChg>
      <pc:sldChg chg="modSp">
        <pc:chgData name="ゲスト ユーザー" userId="" providerId="Windows Live" clId="Web-{3ED4F361-E2CF-43D5-A7F0-06BD5FC5E968}" dt="2022-04-24T11:55:47.388" v="2580" actId="20577"/>
        <pc:sldMkLst>
          <pc:docMk/>
          <pc:sldMk cId="897661324" sldId="330"/>
        </pc:sldMkLst>
        <pc:spChg chg="mod">
          <ac:chgData name="ゲスト ユーザー" userId="" providerId="Windows Live" clId="Web-{3ED4F361-E2CF-43D5-A7F0-06BD5FC5E968}" dt="2022-04-24T11:52:48.884" v="2543" actId="20577"/>
          <ac:spMkLst>
            <pc:docMk/>
            <pc:sldMk cId="897661324" sldId="330"/>
            <ac:spMk id="2" creationId="{45BCD32A-DD03-9909-4E09-BFD43B31356F}"/>
          </ac:spMkLst>
        </pc:spChg>
        <pc:spChg chg="mod">
          <ac:chgData name="ゲスト ユーザー" userId="" providerId="Windows Live" clId="Web-{3ED4F361-E2CF-43D5-A7F0-06BD5FC5E968}" dt="2022-04-24T11:55:47.388" v="2580" actId="20577"/>
          <ac:spMkLst>
            <pc:docMk/>
            <pc:sldMk cId="897661324" sldId="330"/>
            <ac:spMk id="3" creationId="{D48DC1E1-17A5-8C6A-5EDF-7C5F6A9B4078}"/>
          </ac:spMkLst>
        </pc:spChg>
      </pc:sldChg>
      <pc:sldChg chg="modSp">
        <pc:chgData name="ゲスト ユーザー" userId="" providerId="Windows Live" clId="Web-{3ED4F361-E2CF-43D5-A7F0-06BD5FC5E968}" dt="2022-04-24T11:26:29.737" v="2271" actId="20577"/>
        <pc:sldMkLst>
          <pc:docMk/>
          <pc:sldMk cId="2370322666" sldId="333"/>
        </pc:sldMkLst>
        <pc:spChg chg="mod">
          <ac:chgData name="ゲスト ユーザー" userId="" providerId="Windows Live" clId="Web-{3ED4F361-E2CF-43D5-A7F0-06BD5FC5E968}" dt="2022-04-24T11:26:29.737" v="2271" actId="20577"/>
          <ac:spMkLst>
            <pc:docMk/>
            <pc:sldMk cId="2370322666" sldId="333"/>
            <ac:spMk id="8" creationId="{2BFB8C2D-D48F-F710-3D34-4596474F9409}"/>
          </ac:spMkLst>
        </pc:spChg>
      </pc:sldChg>
      <pc:sldChg chg="addSp delSp modSp">
        <pc:chgData name="ゲスト ユーザー" userId="" providerId="Windows Live" clId="Web-{3ED4F361-E2CF-43D5-A7F0-06BD5FC5E968}" dt="2022-04-24T11:24:29.312" v="2264" actId="1076"/>
        <pc:sldMkLst>
          <pc:docMk/>
          <pc:sldMk cId="305059408" sldId="337"/>
        </pc:sldMkLst>
        <pc:spChg chg="add mod">
          <ac:chgData name="ゲスト ユーザー" userId="" providerId="Windows Live" clId="Web-{3ED4F361-E2CF-43D5-A7F0-06BD5FC5E968}" dt="2022-04-24T11:24:29.312" v="2264" actId="1076"/>
          <ac:spMkLst>
            <pc:docMk/>
            <pc:sldMk cId="305059408" sldId="337"/>
            <ac:spMk id="5" creationId="{8AC57F09-B3D1-471B-C676-815AD6E6B162}"/>
          </ac:spMkLst>
        </pc:spChg>
        <pc:spChg chg="del">
          <ac:chgData name="ゲスト ユーザー" userId="" providerId="Windows Live" clId="Web-{3ED4F361-E2CF-43D5-A7F0-06BD5FC5E968}" dt="2022-04-24T11:24:13.452" v="2260"/>
          <ac:spMkLst>
            <pc:docMk/>
            <pc:sldMk cId="305059408" sldId="337"/>
            <ac:spMk id="10" creationId="{783FF588-7D81-17C2-9A18-E7A62E2DF50E}"/>
          </ac:spMkLst>
        </pc:spChg>
      </pc:sldChg>
      <pc:sldChg chg="addSp modSp new">
        <pc:chgData name="ゲスト ユーザー" userId="" providerId="Windows Live" clId="Web-{3ED4F361-E2CF-43D5-A7F0-06BD5FC5E968}" dt="2022-04-24T10:00:18.987" v="155" actId="20577"/>
        <pc:sldMkLst>
          <pc:docMk/>
          <pc:sldMk cId="3474843512" sldId="338"/>
        </pc:sldMkLst>
        <pc:spChg chg="mod">
          <ac:chgData name="ゲスト ユーザー" userId="" providerId="Windows Live" clId="Web-{3ED4F361-E2CF-43D5-A7F0-06BD5FC5E968}" dt="2022-04-24T09:54:22.416" v="32" actId="20577"/>
          <ac:spMkLst>
            <pc:docMk/>
            <pc:sldMk cId="3474843512" sldId="338"/>
            <ac:spMk id="2" creationId="{20318C19-0597-46FF-6195-B8E4BDFCE010}"/>
          </ac:spMkLst>
        </pc:spChg>
        <pc:spChg chg="mod">
          <ac:chgData name="ゲスト ユーザー" userId="" providerId="Windows Live" clId="Web-{3ED4F361-E2CF-43D5-A7F0-06BD5FC5E968}" dt="2022-04-24T09:59:00.797" v="87" actId="14100"/>
          <ac:spMkLst>
            <pc:docMk/>
            <pc:sldMk cId="3474843512" sldId="338"/>
            <ac:spMk id="3" creationId="{677BF7E0-A408-05ED-79D1-F614FBA60D90}"/>
          </ac:spMkLst>
        </pc:spChg>
        <pc:spChg chg="add mod">
          <ac:chgData name="ゲスト ユーザー" userId="" providerId="Windows Live" clId="Web-{3ED4F361-E2CF-43D5-A7F0-06BD5FC5E968}" dt="2022-04-24T09:59:18.610" v="98" actId="1076"/>
          <ac:spMkLst>
            <pc:docMk/>
            <pc:sldMk cId="3474843512" sldId="338"/>
            <ac:spMk id="4" creationId="{7CFBFC0E-E58D-740A-C2D2-3922208BF2B2}"/>
          </ac:spMkLst>
        </pc:spChg>
        <pc:spChg chg="add mod">
          <ac:chgData name="ゲスト ユーザー" userId="" providerId="Windows Live" clId="Web-{3ED4F361-E2CF-43D5-A7F0-06BD5FC5E968}" dt="2022-04-24T10:00:18.987" v="155" actId="20577"/>
          <ac:spMkLst>
            <pc:docMk/>
            <pc:sldMk cId="3474843512" sldId="338"/>
            <ac:spMk id="5" creationId="{EBD0694E-63B8-7936-5AA5-40A085E2C114}"/>
          </ac:spMkLst>
        </pc:spChg>
      </pc:sldChg>
      <pc:sldChg chg="addSp modSp new">
        <pc:chgData name="ゲスト ユーザー" userId="" providerId="Windows Live" clId="Web-{3ED4F361-E2CF-43D5-A7F0-06BD5FC5E968}" dt="2022-04-24T12:08:59.360" v="2758" actId="20577"/>
        <pc:sldMkLst>
          <pc:docMk/>
          <pc:sldMk cId="3251456863" sldId="340"/>
        </pc:sldMkLst>
        <pc:spChg chg="mod">
          <ac:chgData name="ゲスト ユーザー" userId="" providerId="Windows Live" clId="Web-{3ED4F361-E2CF-43D5-A7F0-06BD5FC5E968}" dt="2022-04-24T12:08:13.968" v="2740" actId="20577"/>
          <ac:spMkLst>
            <pc:docMk/>
            <pc:sldMk cId="3251456863" sldId="340"/>
            <ac:spMk id="2" creationId="{D10E9197-CA07-4754-58B0-38C6EC44065C}"/>
          </ac:spMkLst>
        </pc:spChg>
        <pc:spChg chg="mod">
          <ac:chgData name="ゲスト ユーザー" userId="" providerId="Windows Live" clId="Web-{3ED4F361-E2CF-43D5-A7F0-06BD5FC5E968}" dt="2022-04-24T12:08:59.360" v="2758" actId="20577"/>
          <ac:spMkLst>
            <pc:docMk/>
            <pc:sldMk cId="3251456863" sldId="340"/>
            <ac:spMk id="3" creationId="{D93098BA-FA2F-3EB8-5053-B7D2F0ED82E0}"/>
          </ac:spMkLst>
        </pc:spChg>
        <pc:spChg chg="add mod">
          <ac:chgData name="ゲスト ユーザー" userId="" providerId="Windows Live" clId="Web-{3ED4F361-E2CF-43D5-A7F0-06BD5FC5E968}" dt="2022-04-24T10:55:35.862" v="1727" actId="1076"/>
          <ac:spMkLst>
            <pc:docMk/>
            <pc:sldMk cId="3251456863" sldId="340"/>
            <ac:spMk id="4" creationId="{FB6CA330-12F1-852A-82D6-B4AAFE7CFA64}"/>
          </ac:spMkLst>
        </pc:spChg>
        <pc:spChg chg="add mod">
          <ac:chgData name="ゲスト ユーザー" userId="" providerId="Windows Live" clId="Web-{3ED4F361-E2CF-43D5-A7F0-06BD5FC5E968}" dt="2022-04-24T12:08:48.203" v="2755" actId="1076"/>
          <ac:spMkLst>
            <pc:docMk/>
            <pc:sldMk cId="3251456863" sldId="340"/>
            <ac:spMk id="5" creationId="{1AFF186D-DF38-C56B-D66F-315EAA54C227}"/>
          </ac:spMkLst>
        </pc:spChg>
      </pc:sldChg>
      <pc:sldChg chg="add ord replId">
        <pc:chgData name="ゲスト ユーザー" userId="" providerId="Windows Live" clId="Web-{3ED4F361-E2CF-43D5-A7F0-06BD5FC5E968}" dt="2022-04-24T10:01:13.144" v="158"/>
        <pc:sldMkLst>
          <pc:docMk/>
          <pc:sldMk cId="2795390697" sldId="341"/>
        </pc:sldMkLst>
      </pc:sldChg>
      <pc:sldChg chg="addSp delSp modSp new">
        <pc:chgData name="ゲスト ユーザー" userId="" providerId="Windows Live" clId="Web-{3ED4F361-E2CF-43D5-A7F0-06BD5FC5E968}" dt="2022-04-24T12:17:21.219" v="2782" actId="20577"/>
        <pc:sldMkLst>
          <pc:docMk/>
          <pc:sldMk cId="1574940744" sldId="342"/>
        </pc:sldMkLst>
        <pc:spChg chg="mod">
          <ac:chgData name="ゲスト ユーザー" userId="" providerId="Windows Live" clId="Web-{3ED4F361-E2CF-43D5-A7F0-06BD5FC5E968}" dt="2022-04-24T12:17:21.219" v="2782" actId="20577"/>
          <ac:spMkLst>
            <pc:docMk/>
            <pc:sldMk cId="1574940744" sldId="342"/>
            <ac:spMk id="2" creationId="{C67A5A5E-925F-08C0-52A9-3D458B855288}"/>
          </ac:spMkLst>
        </pc:spChg>
        <pc:spChg chg="del">
          <ac:chgData name="ゲスト ユーザー" userId="" providerId="Windows Live" clId="Web-{3ED4F361-E2CF-43D5-A7F0-06BD5FC5E968}" dt="2022-04-24T10:06:42.918" v="247"/>
          <ac:spMkLst>
            <pc:docMk/>
            <pc:sldMk cId="1574940744" sldId="342"/>
            <ac:spMk id="3" creationId="{D76D586C-5919-41FB-3876-85752FC1D17B}"/>
          </ac:spMkLst>
        </pc:spChg>
        <pc:spChg chg="add mod">
          <ac:chgData name="ゲスト ユーザー" userId="" providerId="Windows Live" clId="Web-{3ED4F361-E2CF-43D5-A7F0-06BD5FC5E968}" dt="2022-04-24T10:19:28.061" v="720" actId="14100"/>
          <ac:spMkLst>
            <pc:docMk/>
            <pc:sldMk cId="1574940744" sldId="342"/>
            <ac:spMk id="12" creationId="{DD16A37F-7CAE-BCB6-A297-CF68D367CAC3}"/>
          </ac:spMkLst>
        </pc:spChg>
        <pc:spChg chg="add mod">
          <ac:chgData name="ゲスト ユーザー" userId="" providerId="Windows Live" clId="Web-{3ED4F361-E2CF-43D5-A7F0-06BD5FC5E968}" dt="2022-04-24T10:18:23.231" v="705" actId="14100"/>
          <ac:spMkLst>
            <pc:docMk/>
            <pc:sldMk cId="1574940744" sldId="342"/>
            <ac:spMk id="14" creationId="{12E57C39-FE30-316C-4C42-FAC8D19B6143}"/>
          </ac:spMkLst>
        </pc:spChg>
        <pc:spChg chg="add mod">
          <ac:chgData name="ゲスト ユーザー" userId="" providerId="Windows Live" clId="Web-{3ED4F361-E2CF-43D5-A7F0-06BD5FC5E968}" dt="2022-04-24T10:16:31.572" v="651" actId="1076"/>
          <ac:spMkLst>
            <pc:docMk/>
            <pc:sldMk cId="1574940744" sldId="342"/>
            <ac:spMk id="20" creationId="{8BE5CEFB-71E3-99AD-7428-64B57591D89D}"/>
          </ac:spMkLst>
        </pc:spChg>
        <pc:spChg chg="add mod">
          <ac:chgData name="ゲスト ユーザー" userId="" providerId="Windows Live" clId="Web-{3ED4F361-E2CF-43D5-A7F0-06BD5FC5E968}" dt="2022-04-24T10:18:44.044" v="710" actId="14100"/>
          <ac:spMkLst>
            <pc:docMk/>
            <pc:sldMk cId="1574940744" sldId="342"/>
            <ac:spMk id="21" creationId="{EF1A571E-8470-E945-0209-9DE3811D55F1}"/>
          </ac:spMkLst>
        </pc:spChg>
        <pc:spChg chg="add mod">
          <ac:chgData name="ゲスト ユーザー" userId="" providerId="Windows Live" clId="Web-{3ED4F361-E2CF-43D5-A7F0-06BD5FC5E968}" dt="2022-04-24T10:46:15.255" v="1597" actId="14100"/>
          <ac:spMkLst>
            <pc:docMk/>
            <pc:sldMk cId="1574940744" sldId="342"/>
            <ac:spMk id="22" creationId="{CB38F6E0-2BA5-3643-08B4-57D498D80525}"/>
          </ac:spMkLst>
        </pc:spChg>
        <pc:spChg chg="add mod">
          <ac:chgData name="ゲスト ユーザー" userId="" providerId="Windows Live" clId="Web-{3ED4F361-E2CF-43D5-A7F0-06BD5FC5E968}" dt="2022-04-24T10:53:16.327" v="1720" actId="20577"/>
          <ac:spMkLst>
            <pc:docMk/>
            <pc:sldMk cId="1574940744" sldId="342"/>
            <ac:spMk id="24" creationId="{25544BA2-E4D6-12B8-8B9B-0D2E0ABD1E16}"/>
          </ac:spMkLst>
        </pc:spChg>
        <pc:spChg chg="add mod">
          <ac:chgData name="ゲスト ユーザー" userId="" providerId="Windows Live" clId="Web-{3ED4F361-E2CF-43D5-A7F0-06BD5FC5E968}" dt="2022-04-24T10:46:11.098" v="1596" actId="1076"/>
          <ac:spMkLst>
            <pc:docMk/>
            <pc:sldMk cId="1574940744" sldId="342"/>
            <ac:spMk id="25" creationId="{DE8B2E29-EC76-D4BE-BE2A-5DC6E2DEABEC}"/>
          </ac:spMkLst>
        </pc:spChg>
        <pc:spChg chg="add del">
          <ac:chgData name="ゲスト ユーザー" userId="" providerId="Windows Live" clId="Web-{3ED4F361-E2CF-43D5-A7F0-06BD5FC5E968}" dt="2022-04-24T10:46:18.067" v="1599"/>
          <ac:spMkLst>
            <pc:docMk/>
            <pc:sldMk cId="1574940744" sldId="342"/>
            <ac:spMk id="26" creationId="{773E70CB-FBB6-5DA1-4598-136827F1A0E5}"/>
          </ac:spMkLst>
        </pc:spChg>
        <pc:spChg chg="add mod">
          <ac:chgData name="ゲスト ユーザー" userId="" providerId="Windows Live" clId="Web-{3ED4F361-E2CF-43D5-A7F0-06BD5FC5E968}" dt="2022-04-24T10:46:43.724" v="1604" actId="1076"/>
          <ac:spMkLst>
            <pc:docMk/>
            <pc:sldMk cId="1574940744" sldId="342"/>
            <ac:spMk id="27" creationId="{321E14F7-9294-33FE-132B-37DCD7DD4C20}"/>
          </ac:spMkLst>
        </pc:spChg>
        <pc:grpChg chg="add mod">
          <ac:chgData name="ゲスト ユーザー" userId="" providerId="Windows Live" clId="Web-{3ED4F361-E2CF-43D5-A7F0-06BD5FC5E968}" dt="2022-04-24T10:17:21.230" v="686" actId="1076"/>
          <ac:grpSpMkLst>
            <pc:docMk/>
            <pc:sldMk cId="1574940744" sldId="342"/>
            <ac:grpSpMk id="13" creationId="{CA2F59D7-762C-AF70-EB5A-34B70D29C2DA}"/>
          </ac:grpSpMkLst>
        </pc:grpChg>
        <pc:grpChg chg="add mod">
          <ac:chgData name="ゲスト ユーザー" userId="" providerId="Windows Live" clId="Web-{3ED4F361-E2CF-43D5-A7F0-06BD5FC5E968}" dt="2022-04-24T10:16:31.572" v="650" actId="1076"/>
          <ac:grpSpMkLst>
            <pc:docMk/>
            <pc:sldMk cId="1574940744" sldId="342"/>
            <ac:grpSpMk id="15" creationId="{9E689C84-B3AF-5EDA-750C-946DA3DE08A4}"/>
          </ac:grpSpMkLst>
        </pc:grpChg>
        <pc:grpChg chg="add del mod">
          <ac:chgData name="ゲスト ユーザー" userId="" providerId="Windows Live" clId="Web-{3ED4F361-E2CF-43D5-A7F0-06BD5FC5E968}" dt="2022-04-24T10:19:39.686" v="721"/>
          <ac:grpSpMkLst>
            <pc:docMk/>
            <pc:sldMk cId="1574940744" sldId="342"/>
            <ac:grpSpMk id="23" creationId="{4F670D24-7E31-7C20-2A6D-A0E931897791}"/>
          </ac:grpSpMkLst>
        </pc:grpChg>
        <pc:picChg chg="add mod">
          <ac:chgData name="ゲスト ユーザー" userId="" providerId="Windows Live" clId="Web-{3ED4F361-E2CF-43D5-A7F0-06BD5FC5E968}" dt="2022-04-24T10:17:21.183" v="682" actId="1076"/>
          <ac:picMkLst>
            <pc:docMk/>
            <pc:sldMk cId="1574940744" sldId="342"/>
            <ac:picMk id="4" creationId="{DD0F471A-90C8-4270-4D98-8347FC0BB083}"/>
          </ac:picMkLst>
        </pc:picChg>
        <pc:picChg chg="add mod">
          <ac:chgData name="ゲスト ユーザー" userId="" providerId="Windows Live" clId="Web-{3ED4F361-E2CF-43D5-A7F0-06BD5FC5E968}" dt="2022-04-24T10:17:21.198" v="683" actId="1076"/>
          <ac:picMkLst>
            <pc:docMk/>
            <pc:sldMk cId="1574940744" sldId="342"/>
            <ac:picMk id="5" creationId="{275E5239-2406-DA16-7D64-09EB9680BDB2}"/>
          </ac:picMkLst>
        </pc:picChg>
        <pc:picChg chg="add mod">
          <ac:chgData name="ゲスト ユーザー" userId="" providerId="Windows Live" clId="Web-{3ED4F361-E2CF-43D5-A7F0-06BD5FC5E968}" dt="2022-04-24T10:17:21.198" v="684" actId="1076"/>
          <ac:picMkLst>
            <pc:docMk/>
            <pc:sldMk cId="1574940744" sldId="342"/>
            <ac:picMk id="6" creationId="{E28D7B0B-E66B-BC1D-DE80-98B40D4DD86D}"/>
          </ac:picMkLst>
        </pc:picChg>
        <pc:picChg chg="add mod">
          <ac:chgData name="ゲスト ユーザー" userId="" providerId="Windows Live" clId="Web-{3ED4F361-E2CF-43D5-A7F0-06BD5FC5E968}" dt="2022-04-24T10:17:21.198" v="685" actId="1076"/>
          <ac:picMkLst>
            <pc:docMk/>
            <pc:sldMk cId="1574940744" sldId="342"/>
            <ac:picMk id="7" creationId="{4C411037-8900-CE48-557C-6647AC82500E}"/>
          </ac:picMkLst>
        </pc:picChg>
        <pc:picChg chg="add mod">
          <ac:chgData name="ゲスト ユーザー" userId="" providerId="Windows Live" clId="Web-{3ED4F361-E2CF-43D5-A7F0-06BD5FC5E968}" dt="2022-04-24T10:07:14.340" v="262" actId="1076"/>
          <ac:picMkLst>
            <pc:docMk/>
            <pc:sldMk cId="1574940744" sldId="342"/>
            <ac:picMk id="8" creationId="{3F20168C-7E21-63DC-2070-829948A99F43}"/>
          </ac:picMkLst>
        </pc:picChg>
        <pc:picChg chg="add mod">
          <ac:chgData name="ゲスト ユーザー" userId="" providerId="Windows Live" clId="Web-{3ED4F361-E2CF-43D5-A7F0-06BD5FC5E968}" dt="2022-04-24T10:07:26.950" v="268" actId="1076"/>
          <ac:picMkLst>
            <pc:docMk/>
            <pc:sldMk cId="1574940744" sldId="342"/>
            <ac:picMk id="9" creationId="{AB3B4A78-900C-3ED3-E608-9261EA20F8EA}"/>
          </ac:picMkLst>
        </pc:picChg>
        <pc:picChg chg="add mod">
          <ac:chgData name="ゲスト ユーザー" userId="" providerId="Windows Live" clId="Web-{3ED4F361-E2CF-43D5-A7F0-06BD5FC5E968}" dt="2022-04-24T10:07:24.387" v="267" actId="1076"/>
          <ac:picMkLst>
            <pc:docMk/>
            <pc:sldMk cId="1574940744" sldId="342"/>
            <ac:picMk id="10" creationId="{80AA5BA6-75A7-A60B-E824-1612A02CE493}"/>
          </ac:picMkLst>
        </pc:picChg>
        <pc:picChg chg="add mod">
          <ac:chgData name="ゲスト ユーザー" userId="" providerId="Windows Live" clId="Web-{3ED4F361-E2CF-43D5-A7F0-06BD5FC5E968}" dt="2022-04-24T10:07:21.716" v="266" actId="1076"/>
          <ac:picMkLst>
            <pc:docMk/>
            <pc:sldMk cId="1574940744" sldId="342"/>
            <ac:picMk id="11" creationId="{12C7FA72-B85F-6D4C-E4B3-777B0B236296}"/>
          </ac:picMkLst>
        </pc:picChg>
      </pc:sldChg>
      <pc:sldChg chg="addSp delSp modSp add ord replId">
        <pc:chgData name="ゲスト ユーザー" userId="" providerId="Windows Live" clId="Web-{3ED4F361-E2CF-43D5-A7F0-06BD5FC5E968}" dt="2022-04-24T12:16:33.999" v="2780" actId="20577"/>
        <pc:sldMkLst>
          <pc:docMk/>
          <pc:sldMk cId="3208443436" sldId="343"/>
        </pc:sldMkLst>
        <pc:spChg chg="mod">
          <ac:chgData name="ゲスト ユーザー" userId="" providerId="Windows Live" clId="Web-{3ED4F361-E2CF-43D5-A7F0-06BD5FC5E968}" dt="2022-04-24T12:16:33.999" v="2780" actId="20577"/>
          <ac:spMkLst>
            <pc:docMk/>
            <pc:sldMk cId="3208443436" sldId="343"/>
            <ac:spMk id="2" creationId="{C67A5A5E-925F-08C0-52A9-3D458B855288}"/>
          </ac:spMkLst>
        </pc:spChg>
        <pc:spChg chg="add del">
          <ac:chgData name="ゲスト ユーザー" userId="" providerId="Windows Live" clId="Web-{3ED4F361-E2CF-43D5-A7F0-06BD5FC5E968}" dt="2022-04-24T10:29:10.106" v="997"/>
          <ac:spMkLst>
            <pc:docMk/>
            <pc:sldMk cId="3208443436" sldId="343"/>
            <ac:spMk id="3" creationId="{0DAC6F27-1A6A-CBE8-6970-1238DA2C3405}"/>
          </ac:spMkLst>
        </pc:spChg>
        <pc:spChg chg="mod">
          <ac:chgData name="ゲスト ユーザー" userId="" providerId="Windows Live" clId="Web-{3ED4F361-E2CF-43D5-A7F0-06BD5FC5E968}" dt="2022-04-24T10:29:24.184" v="999" actId="1076"/>
          <ac:spMkLst>
            <pc:docMk/>
            <pc:sldMk cId="3208443436" sldId="343"/>
            <ac:spMk id="20" creationId="{8BE5CEFB-71E3-99AD-7428-64B57591D89D}"/>
          </ac:spMkLst>
        </pc:spChg>
        <pc:spChg chg="mod">
          <ac:chgData name="ゲスト ユーザー" userId="" providerId="Windows Live" clId="Web-{3ED4F361-E2CF-43D5-A7F0-06BD5FC5E968}" dt="2022-04-24T10:30:54.155" v="1012" actId="20577"/>
          <ac:spMkLst>
            <pc:docMk/>
            <pc:sldMk cId="3208443436" sldId="343"/>
            <ac:spMk id="21" creationId="{EF1A571E-8470-E945-0209-9DE3811D55F1}"/>
          </ac:spMkLst>
        </pc:spChg>
        <pc:spChg chg="del">
          <ac:chgData name="ゲスト ユーザー" userId="" providerId="Windows Live" clId="Web-{3ED4F361-E2CF-43D5-A7F0-06BD5FC5E968}" dt="2022-04-24T10:17:39.386" v="691"/>
          <ac:spMkLst>
            <pc:docMk/>
            <pc:sldMk cId="3208443436" sldId="343"/>
            <ac:spMk id="22" creationId="{CB38F6E0-2BA5-3643-08B4-57D498D80525}"/>
          </ac:spMkLst>
        </pc:spChg>
        <pc:grpChg chg="mod">
          <ac:chgData name="ゲスト ユーザー" userId="" providerId="Windows Live" clId="Web-{3ED4F361-E2CF-43D5-A7F0-06BD5FC5E968}" dt="2022-04-24T10:30:28.779" v="1009" actId="1076"/>
          <ac:grpSpMkLst>
            <pc:docMk/>
            <pc:sldMk cId="3208443436" sldId="343"/>
            <ac:grpSpMk id="23" creationId="{4F670D24-7E31-7C20-2A6D-A0E931897791}"/>
          </ac:grpSpMkLst>
        </pc:grpChg>
        <pc:picChg chg="mod">
          <ac:chgData name="ゲスト ユーザー" userId="" providerId="Windows Live" clId="Web-{3ED4F361-E2CF-43D5-A7F0-06BD5FC5E968}" dt="2022-04-24T10:30:04.935" v="1002" actId="1076"/>
          <ac:picMkLst>
            <pc:docMk/>
            <pc:sldMk cId="3208443436" sldId="343"/>
            <ac:picMk id="16" creationId="{4D684955-694D-D2C2-6087-1AF0D3C5F49A}"/>
          </ac:picMkLst>
        </pc:picChg>
        <pc:picChg chg="mod">
          <ac:chgData name="ゲスト ユーザー" userId="" providerId="Windows Live" clId="Web-{3ED4F361-E2CF-43D5-A7F0-06BD5FC5E968}" dt="2022-04-24T10:30:10.216" v="1004" actId="1076"/>
          <ac:picMkLst>
            <pc:docMk/>
            <pc:sldMk cId="3208443436" sldId="343"/>
            <ac:picMk id="17" creationId="{756CF995-54B7-9208-771A-59CCD902FB76}"/>
          </ac:picMkLst>
        </pc:picChg>
        <pc:picChg chg="mod">
          <ac:chgData name="ゲスト ユーザー" userId="" providerId="Windows Live" clId="Web-{3ED4F361-E2CF-43D5-A7F0-06BD5FC5E968}" dt="2022-04-24T10:30:18.420" v="1007" actId="1076"/>
          <ac:picMkLst>
            <pc:docMk/>
            <pc:sldMk cId="3208443436" sldId="343"/>
            <ac:picMk id="18" creationId="{8911A4D9-EBF2-6337-51F3-8D672B3D9A3D}"/>
          </ac:picMkLst>
        </pc:picChg>
        <pc:picChg chg="mod">
          <ac:chgData name="ゲスト ユーザー" userId="" providerId="Windows Live" clId="Web-{3ED4F361-E2CF-43D5-A7F0-06BD5FC5E968}" dt="2022-04-24T10:30:22.529" v="1008" actId="1076"/>
          <ac:picMkLst>
            <pc:docMk/>
            <pc:sldMk cId="3208443436" sldId="343"/>
            <ac:picMk id="19" creationId="{022F9697-D102-B11E-E8D3-8DF17537F29D}"/>
          </ac:picMkLst>
        </pc:picChg>
      </pc:sldChg>
      <pc:sldChg chg="addSp modSp new">
        <pc:chgData name="ゲスト ユーザー" userId="" providerId="Windows Live" clId="Web-{3ED4F361-E2CF-43D5-A7F0-06BD5FC5E968}" dt="2022-04-24T11:35:28.922" v="2299" actId="20577"/>
        <pc:sldMkLst>
          <pc:docMk/>
          <pc:sldMk cId="71690487" sldId="344"/>
        </pc:sldMkLst>
        <pc:spChg chg="mod">
          <ac:chgData name="ゲスト ユーザー" userId="" providerId="Windows Live" clId="Web-{3ED4F361-E2CF-43D5-A7F0-06BD5FC5E968}" dt="2022-04-24T11:35:28.922" v="2299" actId="20577"/>
          <ac:spMkLst>
            <pc:docMk/>
            <pc:sldMk cId="71690487" sldId="344"/>
            <ac:spMk id="2" creationId="{94FE3DE8-0310-2119-7CCB-F53D4CC632E6}"/>
          </ac:spMkLst>
        </pc:spChg>
        <pc:spChg chg="mod">
          <ac:chgData name="ゲスト ユーザー" userId="" providerId="Windows Live" clId="Web-{3ED4F361-E2CF-43D5-A7F0-06BD5FC5E968}" dt="2022-04-24T10:42:58.578" v="1476" actId="20577"/>
          <ac:spMkLst>
            <pc:docMk/>
            <pc:sldMk cId="71690487" sldId="344"/>
            <ac:spMk id="3" creationId="{CFC0186A-7DA3-2E7B-369A-FB9659A2A759}"/>
          </ac:spMkLst>
        </pc:spChg>
        <pc:spChg chg="add mod">
          <ac:chgData name="ゲスト ユーザー" userId="" providerId="Windows Live" clId="Web-{3ED4F361-E2CF-43D5-A7F0-06BD5FC5E968}" dt="2022-04-24T10:43:30.579" v="1488" actId="1076"/>
          <ac:spMkLst>
            <pc:docMk/>
            <pc:sldMk cId="71690487" sldId="344"/>
            <ac:spMk id="4" creationId="{ACE5CA9E-4B24-631A-EC5D-8FA26DB2FC54}"/>
          </ac:spMkLst>
        </pc:spChg>
        <pc:spChg chg="add mod">
          <ac:chgData name="ゲスト ユーザー" userId="" providerId="Windows Live" clId="Web-{3ED4F361-E2CF-43D5-A7F0-06BD5FC5E968}" dt="2022-04-24T11:00:07.290" v="1833" actId="1076"/>
          <ac:spMkLst>
            <pc:docMk/>
            <pc:sldMk cId="71690487" sldId="344"/>
            <ac:spMk id="5" creationId="{F386CB6E-E80A-38F1-0A08-820B365A1880}"/>
          </ac:spMkLst>
        </pc:spChg>
      </pc:sldChg>
      <pc:sldChg chg="addSp modSp new ord">
        <pc:chgData name="ゲスト ユーザー" userId="" providerId="Windows Live" clId="Web-{3ED4F361-E2CF-43D5-A7F0-06BD5FC5E968}" dt="2022-04-24T11:28:38.068" v="2274" actId="20577"/>
        <pc:sldMkLst>
          <pc:docMk/>
          <pc:sldMk cId="1701470667" sldId="347"/>
        </pc:sldMkLst>
        <pc:spChg chg="mod">
          <ac:chgData name="ゲスト ユーザー" userId="" providerId="Windows Live" clId="Web-{3ED4F361-E2CF-43D5-A7F0-06BD5FC5E968}" dt="2022-04-24T11:25:23.313" v="2269" actId="20577"/>
          <ac:spMkLst>
            <pc:docMk/>
            <pc:sldMk cId="1701470667" sldId="347"/>
            <ac:spMk id="2" creationId="{97083140-8220-F708-0111-073F28A840E3}"/>
          </ac:spMkLst>
        </pc:spChg>
        <pc:spChg chg="mod">
          <ac:chgData name="ゲスト ユーザー" userId="" providerId="Windows Live" clId="Web-{3ED4F361-E2CF-43D5-A7F0-06BD5FC5E968}" dt="2022-04-24T11:28:38.068" v="2274" actId="20577"/>
          <ac:spMkLst>
            <pc:docMk/>
            <pc:sldMk cId="1701470667" sldId="347"/>
            <ac:spMk id="3" creationId="{FC50DE16-A95E-64E2-5ABB-9F748F0B715D}"/>
          </ac:spMkLst>
        </pc:spChg>
        <pc:spChg chg="add mod">
          <ac:chgData name="ゲスト ユーザー" userId="" providerId="Windows Live" clId="Web-{3ED4F361-E2CF-43D5-A7F0-06BD5FC5E968}" dt="2022-04-24T11:22:29.090" v="2237" actId="1076"/>
          <ac:spMkLst>
            <pc:docMk/>
            <pc:sldMk cId="1701470667" sldId="347"/>
            <ac:spMk id="4" creationId="{AC1CD44D-1E17-153F-B613-8E6430DD33D6}"/>
          </ac:spMkLst>
        </pc:spChg>
        <pc:picChg chg="add mod">
          <ac:chgData name="ゲスト ユーザー" userId="" providerId="Windows Live" clId="Web-{3ED4F361-E2CF-43D5-A7F0-06BD5FC5E968}" dt="2022-04-24T11:23:10.826" v="2259" actId="1076"/>
          <ac:picMkLst>
            <pc:docMk/>
            <pc:sldMk cId="1701470667" sldId="347"/>
            <ac:picMk id="5" creationId="{08881B49-B98C-5859-F64D-44F429A8B6CF}"/>
          </ac:picMkLst>
        </pc:picChg>
      </pc:sldChg>
      <pc:sldChg chg="modSp new">
        <pc:chgData name="ゲスト ユーザー" userId="" providerId="Windows Live" clId="Web-{3ED4F361-E2CF-43D5-A7F0-06BD5FC5E968}" dt="2022-04-24T12:00:42.598" v="2668" actId="14100"/>
        <pc:sldMkLst>
          <pc:docMk/>
          <pc:sldMk cId="3401867035" sldId="348"/>
        </pc:sldMkLst>
        <pc:spChg chg="mod">
          <ac:chgData name="ゲスト ユーザー" userId="" providerId="Windows Live" clId="Web-{3ED4F361-E2CF-43D5-A7F0-06BD5FC5E968}" dt="2022-04-24T12:00:42.598" v="2668" actId="14100"/>
          <ac:spMkLst>
            <pc:docMk/>
            <pc:sldMk cId="3401867035" sldId="348"/>
            <ac:spMk id="3" creationId="{0C674775-B97A-6F42-5B6E-67700EE05CEB}"/>
          </ac:spMkLst>
        </pc:spChg>
      </pc:sldChg>
      <pc:sldChg chg="modSp new">
        <pc:chgData name="ゲスト ユーザー" userId="" providerId="Windows Live" clId="Web-{3ED4F361-E2CF-43D5-A7F0-06BD5FC5E968}" dt="2022-04-24T12:11:51.008" v="2771" actId="20577"/>
        <pc:sldMkLst>
          <pc:docMk/>
          <pc:sldMk cId="2812893382" sldId="349"/>
        </pc:sldMkLst>
        <pc:spChg chg="mod">
          <ac:chgData name="ゲスト ユーザー" userId="" providerId="Windows Live" clId="Web-{3ED4F361-E2CF-43D5-A7F0-06BD5FC5E968}" dt="2022-04-24T12:11:51.008" v="2771" actId="20577"/>
          <ac:spMkLst>
            <pc:docMk/>
            <pc:sldMk cId="2812893382" sldId="349"/>
            <ac:spMk id="3" creationId="{A59DAB3F-1E3E-6808-9E6C-ACAEC37CEBBB}"/>
          </ac:spMkLst>
        </pc:spChg>
      </pc:sldChg>
    </pc:docChg>
  </pc:docChgLst>
  <pc:docChgLst>
    <pc:chgData name="ゲスト ユーザー" providerId="Windows Live" clId="Web-{19C169A0-E13B-4180-9E66-96F8F281825B}"/>
    <pc:docChg chg="modSld">
      <pc:chgData name="ゲスト ユーザー" userId="" providerId="Windows Live" clId="Web-{19C169A0-E13B-4180-9E66-96F8F281825B}" dt="2022-04-22T02:45:25.106" v="116" actId="20577"/>
      <pc:docMkLst>
        <pc:docMk/>
      </pc:docMkLst>
      <pc:sldChg chg="modSp">
        <pc:chgData name="ゲスト ユーザー" userId="" providerId="Windows Live" clId="Web-{19C169A0-E13B-4180-9E66-96F8F281825B}" dt="2022-04-22T02:38:45.659" v="9" actId="20577"/>
        <pc:sldMkLst>
          <pc:docMk/>
          <pc:sldMk cId="1840661046" sldId="296"/>
        </pc:sldMkLst>
        <pc:spChg chg="mod">
          <ac:chgData name="ゲスト ユーザー" userId="" providerId="Windows Live" clId="Web-{19C169A0-E13B-4180-9E66-96F8F281825B}" dt="2022-04-22T02:38:45.659" v="9" actId="20577"/>
          <ac:spMkLst>
            <pc:docMk/>
            <pc:sldMk cId="1840661046" sldId="296"/>
            <ac:spMk id="2" creationId="{D5B362B8-D9BC-C9EE-2785-B145FB29F6A0}"/>
          </ac:spMkLst>
        </pc:spChg>
      </pc:sldChg>
      <pc:sldChg chg="modSp">
        <pc:chgData name="ゲスト ユーザー" userId="" providerId="Windows Live" clId="Web-{19C169A0-E13B-4180-9E66-96F8F281825B}" dt="2022-04-22T02:39:02.784" v="22" actId="20577"/>
        <pc:sldMkLst>
          <pc:docMk/>
          <pc:sldMk cId="237505459" sldId="297"/>
        </pc:sldMkLst>
        <pc:spChg chg="mod">
          <ac:chgData name="ゲスト ユーザー" userId="" providerId="Windows Live" clId="Web-{19C169A0-E13B-4180-9E66-96F8F281825B}" dt="2022-04-22T02:39:02.784" v="22" actId="20577"/>
          <ac:spMkLst>
            <pc:docMk/>
            <pc:sldMk cId="237505459" sldId="297"/>
            <ac:spMk id="14" creationId="{BD642CE3-D368-D996-7DA4-77D064ECF952}"/>
          </ac:spMkLst>
        </pc:spChg>
      </pc:sldChg>
      <pc:sldChg chg="modSp">
        <pc:chgData name="ゲスト ユーザー" userId="" providerId="Windows Live" clId="Web-{19C169A0-E13B-4180-9E66-96F8F281825B}" dt="2022-04-22T02:38:56.722" v="18" actId="20577"/>
        <pc:sldMkLst>
          <pc:docMk/>
          <pc:sldMk cId="3141673334" sldId="300"/>
        </pc:sldMkLst>
        <pc:spChg chg="mod">
          <ac:chgData name="ゲスト ユーザー" userId="" providerId="Windows Live" clId="Web-{19C169A0-E13B-4180-9E66-96F8F281825B}" dt="2022-04-22T02:38:56.722" v="18" actId="20577"/>
          <ac:spMkLst>
            <pc:docMk/>
            <pc:sldMk cId="3141673334" sldId="300"/>
            <ac:spMk id="5" creationId="{B8A2FD71-AE1D-A631-5C0F-B82086201713}"/>
          </ac:spMkLst>
        </pc:spChg>
      </pc:sldChg>
      <pc:sldChg chg="modSp">
        <pc:chgData name="ゲスト ユーザー" userId="" providerId="Windows Live" clId="Web-{19C169A0-E13B-4180-9E66-96F8F281825B}" dt="2022-04-22T02:45:25.106" v="116" actId="20577"/>
        <pc:sldMkLst>
          <pc:docMk/>
          <pc:sldMk cId="2208082131" sldId="306"/>
        </pc:sldMkLst>
        <pc:spChg chg="mod">
          <ac:chgData name="ゲスト ユーザー" userId="" providerId="Windows Live" clId="Web-{19C169A0-E13B-4180-9E66-96F8F281825B}" dt="2022-04-22T02:45:25.106" v="116" actId="20577"/>
          <ac:spMkLst>
            <pc:docMk/>
            <pc:sldMk cId="2208082131" sldId="306"/>
            <ac:spMk id="4" creationId="{D1DC7F22-A4C1-B27C-1C8D-E4BFCD632F24}"/>
          </ac:spMkLst>
        </pc:spChg>
      </pc:sldChg>
    </pc:docChg>
  </pc:docChgLst>
  <pc:docChgLst>
    <pc:chgData name="Guest User" providerId="Windows Live" clId="Web-{5E48F2C0-5919-4E71-B725-A9E51DD29929}"/>
    <pc:docChg chg="modSld">
      <pc:chgData name="Guest User" userId="" providerId="Windows Live" clId="Web-{5E48F2C0-5919-4E71-B725-A9E51DD29929}" dt="2022-04-21T11:22:32.739" v="12" actId="20577"/>
      <pc:docMkLst>
        <pc:docMk/>
      </pc:docMkLst>
      <pc:sldChg chg="modSp">
        <pc:chgData name="Guest User" userId="" providerId="Windows Live" clId="Web-{5E48F2C0-5919-4E71-B725-A9E51DD29929}" dt="2022-04-21T11:22:32.739" v="12" actId="20577"/>
        <pc:sldMkLst>
          <pc:docMk/>
          <pc:sldMk cId="2522650960" sldId="288"/>
        </pc:sldMkLst>
        <pc:spChg chg="mod">
          <ac:chgData name="Guest User" userId="" providerId="Windows Live" clId="Web-{5E48F2C0-5919-4E71-B725-A9E51DD29929}" dt="2022-04-21T11:22:32.739" v="12" actId="20577"/>
          <ac:spMkLst>
            <pc:docMk/>
            <pc:sldMk cId="2522650960" sldId="288"/>
            <ac:spMk id="3" creationId="{B9DA3458-9FDC-ECF4-AE28-F8FEF0C45E9B}"/>
          </ac:spMkLst>
        </pc:spChg>
      </pc:sldChg>
    </pc:docChg>
  </pc:docChgLst>
  <pc:docChgLst>
    <pc:chgData name="ゲスト ユーザー" providerId="Windows Live" clId="Web-{B72050E0-BA58-4FDC-80A4-B52142A121A1}"/>
    <pc:docChg chg="addSld modSld">
      <pc:chgData name="ゲスト ユーザー" userId="" providerId="Windows Live" clId="Web-{B72050E0-BA58-4FDC-80A4-B52142A121A1}" dt="2022-04-23T07:49:24.834" v="1228" actId="20577"/>
      <pc:docMkLst>
        <pc:docMk/>
      </pc:docMkLst>
      <pc:sldChg chg="modSp">
        <pc:chgData name="ゲスト ユーザー" userId="" providerId="Windows Live" clId="Web-{B72050E0-BA58-4FDC-80A4-B52142A121A1}" dt="2022-04-23T06:23:37.952" v="1" actId="20577"/>
        <pc:sldMkLst>
          <pc:docMk/>
          <pc:sldMk cId="2288674303" sldId="282"/>
        </pc:sldMkLst>
        <pc:spChg chg="mod">
          <ac:chgData name="ゲスト ユーザー" userId="" providerId="Windows Live" clId="Web-{B72050E0-BA58-4FDC-80A4-B52142A121A1}" dt="2022-04-23T06:23:37.952" v="1" actId="20577"/>
          <ac:spMkLst>
            <pc:docMk/>
            <pc:sldMk cId="2288674303" sldId="282"/>
            <ac:spMk id="2" creationId="{32581E4C-1C29-DD55-DCB8-909C1F50A008}"/>
          </ac:spMkLst>
        </pc:spChg>
      </pc:sldChg>
      <pc:sldChg chg="addSp delSp modSp">
        <pc:chgData name="ゲスト ユーザー" userId="" providerId="Windows Live" clId="Web-{B72050E0-BA58-4FDC-80A4-B52142A121A1}" dt="2022-04-23T06:43:42.729" v="276" actId="14100"/>
        <pc:sldMkLst>
          <pc:docMk/>
          <pc:sldMk cId="3230536790" sldId="316"/>
        </pc:sldMkLst>
        <pc:spChg chg="mod">
          <ac:chgData name="ゲスト ユーザー" userId="" providerId="Windows Live" clId="Web-{B72050E0-BA58-4FDC-80A4-B52142A121A1}" dt="2022-04-23T06:23:34.436" v="0" actId="20577"/>
          <ac:spMkLst>
            <pc:docMk/>
            <pc:sldMk cId="3230536790" sldId="316"/>
            <ac:spMk id="2" creationId="{8AE5F3E6-2EF6-3493-1764-5A00120EACB4}"/>
          </ac:spMkLst>
        </pc:spChg>
        <pc:spChg chg="del">
          <ac:chgData name="ゲスト ユーザー" userId="" providerId="Windows Live" clId="Web-{B72050E0-BA58-4FDC-80A4-B52142A121A1}" dt="2022-04-23T06:24:51.438" v="2"/>
          <ac:spMkLst>
            <pc:docMk/>
            <pc:sldMk cId="3230536790" sldId="316"/>
            <ac:spMk id="3" creationId="{209B763F-8D19-F52F-4E2F-DFEA3B4FB3B7}"/>
          </ac:spMkLst>
        </pc:spChg>
        <pc:spChg chg="add mod">
          <ac:chgData name="ゲスト ユーザー" userId="" providerId="Windows Live" clId="Web-{B72050E0-BA58-4FDC-80A4-B52142A121A1}" dt="2022-04-23T06:42:56.916" v="269" actId="1076"/>
          <ac:spMkLst>
            <pc:docMk/>
            <pc:sldMk cId="3230536790" sldId="316"/>
            <ac:spMk id="5" creationId="{91E20A1E-39BA-2880-54E4-46EDD84FB85F}"/>
          </ac:spMkLst>
        </pc:spChg>
        <pc:picChg chg="add mod ord">
          <ac:chgData name="ゲスト ユーザー" userId="" providerId="Windows Live" clId="Web-{B72050E0-BA58-4FDC-80A4-B52142A121A1}" dt="2022-04-23T06:43:42.729" v="276" actId="14100"/>
          <ac:picMkLst>
            <pc:docMk/>
            <pc:sldMk cId="3230536790" sldId="316"/>
            <ac:picMk id="4" creationId="{B3FEBF8A-3E57-83DB-A2B7-A4CB4429CAA4}"/>
          </ac:picMkLst>
        </pc:picChg>
      </pc:sldChg>
      <pc:sldChg chg="addSp delSp modSp">
        <pc:chgData name="ゲスト ユーザー" userId="" providerId="Windows Live" clId="Web-{B72050E0-BA58-4FDC-80A4-B52142A121A1}" dt="2022-04-23T07:02:03.332" v="513" actId="20577"/>
        <pc:sldMkLst>
          <pc:docMk/>
          <pc:sldMk cId="2828120186" sldId="317"/>
        </pc:sldMkLst>
        <pc:spChg chg="mod">
          <ac:chgData name="ゲスト ユーザー" userId="" providerId="Windows Live" clId="Web-{B72050E0-BA58-4FDC-80A4-B52142A121A1}" dt="2022-04-23T06:31:44.386" v="105" actId="20577"/>
          <ac:spMkLst>
            <pc:docMk/>
            <pc:sldMk cId="2828120186" sldId="317"/>
            <ac:spMk id="2" creationId="{4027D0F0-1ACA-BF31-11F7-028A9EB98CDF}"/>
          </ac:spMkLst>
        </pc:spChg>
        <pc:spChg chg="del">
          <ac:chgData name="ゲスト ユーザー" userId="" providerId="Windows Live" clId="Web-{B72050E0-BA58-4FDC-80A4-B52142A121A1}" dt="2022-04-23T06:33:12.310" v="106"/>
          <ac:spMkLst>
            <pc:docMk/>
            <pc:sldMk cId="2828120186" sldId="317"/>
            <ac:spMk id="3" creationId="{3085B989-BDF9-B321-1FEF-DC5065D58139}"/>
          </ac:spMkLst>
        </pc:spChg>
        <pc:spChg chg="add del mod">
          <ac:chgData name="ゲスト ユーザー" userId="" providerId="Windows Live" clId="Web-{B72050E0-BA58-4FDC-80A4-B52142A121A1}" dt="2022-04-23T06:35:07.531" v="108"/>
          <ac:spMkLst>
            <pc:docMk/>
            <pc:sldMk cId="2828120186" sldId="317"/>
            <ac:spMk id="6" creationId="{5921476B-4F17-7053-8E8A-B6E01034695E}"/>
          </ac:spMkLst>
        </pc:spChg>
        <pc:spChg chg="add del mod">
          <ac:chgData name="ゲスト ユーザー" userId="" providerId="Windows Live" clId="Web-{B72050E0-BA58-4FDC-80A4-B52142A121A1}" dt="2022-04-23T06:35:26.594" v="113"/>
          <ac:spMkLst>
            <pc:docMk/>
            <pc:sldMk cId="2828120186" sldId="317"/>
            <ac:spMk id="8" creationId="{5D8750F8-D0DB-1860-7AFD-EA3A59D8E27B}"/>
          </ac:spMkLst>
        </pc:spChg>
        <pc:spChg chg="add mod">
          <ac:chgData name="ゲスト ユーザー" userId="" providerId="Windows Live" clId="Web-{B72050E0-BA58-4FDC-80A4-B52142A121A1}" dt="2022-04-23T07:02:03.332" v="513" actId="20577"/>
          <ac:spMkLst>
            <pc:docMk/>
            <pc:sldMk cId="2828120186" sldId="317"/>
            <ac:spMk id="9" creationId="{676F75E6-6A0B-2262-46BA-B2AA9A68DC14}"/>
          </ac:spMkLst>
        </pc:spChg>
        <pc:picChg chg="add del mod ord">
          <ac:chgData name="ゲスト ユーザー" userId="" providerId="Windows Live" clId="Web-{B72050E0-BA58-4FDC-80A4-B52142A121A1}" dt="2022-04-23T06:33:18.091" v="107"/>
          <ac:picMkLst>
            <pc:docMk/>
            <pc:sldMk cId="2828120186" sldId="317"/>
            <ac:picMk id="4" creationId="{5DE96E27-D82E-08A2-9635-FD1F27B1A5F7}"/>
          </ac:picMkLst>
        </pc:picChg>
        <pc:picChg chg="add mod ord">
          <ac:chgData name="ゲスト ユーザー" userId="" providerId="Windows Live" clId="Web-{B72050E0-BA58-4FDC-80A4-B52142A121A1}" dt="2022-04-23T06:43:26.010" v="274" actId="14100"/>
          <ac:picMkLst>
            <pc:docMk/>
            <pc:sldMk cId="2828120186" sldId="317"/>
            <ac:picMk id="7" creationId="{0C1B67AD-DE35-D00D-9CB8-8D57808335D7}"/>
          </ac:picMkLst>
        </pc:picChg>
      </pc:sldChg>
      <pc:sldChg chg="addSp delSp modSp new">
        <pc:chgData name="ゲスト ユーザー" userId="" providerId="Windows Live" clId="Web-{B72050E0-BA58-4FDC-80A4-B52142A121A1}" dt="2022-04-23T07:26:57.958" v="805" actId="20577"/>
        <pc:sldMkLst>
          <pc:docMk/>
          <pc:sldMk cId="515795971" sldId="318"/>
        </pc:sldMkLst>
        <pc:spChg chg="mod">
          <ac:chgData name="ゲスト ユーザー" userId="" providerId="Windows Live" clId="Web-{B72050E0-BA58-4FDC-80A4-B52142A121A1}" dt="2022-04-23T07:26:57.958" v="805" actId="20577"/>
          <ac:spMkLst>
            <pc:docMk/>
            <pc:sldMk cId="515795971" sldId="318"/>
            <ac:spMk id="2" creationId="{083FF617-CC96-5E00-3BB9-867A2443F77C}"/>
          </ac:spMkLst>
        </pc:spChg>
        <pc:spChg chg="mod">
          <ac:chgData name="ゲスト ユーザー" userId="" providerId="Windows Live" clId="Web-{B72050E0-BA58-4FDC-80A4-B52142A121A1}" dt="2022-04-23T07:25:13.627" v="803" actId="14100"/>
          <ac:spMkLst>
            <pc:docMk/>
            <pc:sldMk cId="515795971" sldId="318"/>
            <ac:spMk id="3" creationId="{92CDAF74-4648-0D5F-CFA3-08A994ABD87D}"/>
          </ac:spMkLst>
        </pc:spChg>
        <pc:graphicFrameChg chg="add del mod modGraphic">
          <ac:chgData name="ゲスト ユーザー" userId="" providerId="Windows Live" clId="Web-{B72050E0-BA58-4FDC-80A4-B52142A121A1}" dt="2022-04-23T07:15:46.412" v="639"/>
          <ac:graphicFrameMkLst>
            <pc:docMk/>
            <pc:sldMk cId="515795971" sldId="318"/>
            <ac:graphicFrameMk id="4" creationId="{E45852C5-07E1-0040-6A2C-BF2B1EBADBC8}"/>
          </ac:graphicFrameMkLst>
        </pc:graphicFrameChg>
        <pc:graphicFrameChg chg="add del">
          <ac:chgData name="ゲスト ユーザー" userId="" providerId="Windows Live" clId="Web-{B72050E0-BA58-4FDC-80A4-B52142A121A1}" dt="2022-04-23T07:15:56.287" v="641"/>
          <ac:graphicFrameMkLst>
            <pc:docMk/>
            <pc:sldMk cId="515795971" sldId="318"/>
            <ac:graphicFrameMk id="5" creationId="{6126CB01-E616-BF14-E1F2-86DD1A246910}"/>
          </ac:graphicFrameMkLst>
        </pc:graphicFrameChg>
        <pc:graphicFrameChg chg="add mod modGraphic">
          <ac:chgData name="ゲスト ユーザー" userId="" providerId="Windows Live" clId="Web-{B72050E0-BA58-4FDC-80A4-B52142A121A1}" dt="2022-04-23T07:23:38.813" v="783" actId="1076"/>
          <ac:graphicFrameMkLst>
            <pc:docMk/>
            <pc:sldMk cId="515795971" sldId="318"/>
            <ac:graphicFrameMk id="6" creationId="{F0F45421-A8B9-BCFD-CC7F-2321A5960D41}"/>
          </ac:graphicFrameMkLst>
        </pc:graphicFrameChg>
      </pc:sldChg>
      <pc:sldChg chg="new">
        <pc:chgData name="ゲスト ユーザー" userId="" providerId="Windows Live" clId="Web-{B72050E0-BA58-4FDC-80A4-B52142A121A1}" dt="2022-04-23T06:44:36.340" v="278"/>
        <pc:sldMkLst>
          <pc:docMk/>
          <pc:sldMk cId="2154123047" sldId="319"/>
        </pc:sldMkLst>
      </pc:sldChg>
      <pc:sldChg chg="new">
        <pc:chgData name="ゲスト ユーザー" userId="" providerId="Windows Live" clId="Web-{B72050E0-BA58-4FDC-80A4-B52142A121A1}" dt="2022-04-23T06:44:37.137" v="279"/>
        <pc:sldMkLst>
          <pc:docMk/>
          <pc:sldMk cId="2244784270" sldId="320"/>
        </pc:sldMkLst>
      </pc:sldChg>
      <pc:sldChg chg="new">
        <pc:chgData name="ゲスト ユーザー" userId="" providerId="Windows Live" clId="Web-{B72050E0-BA58-4FDC-80A4-B52142A121A1}" dt="2022-04-23T06:44:38.699" v="280"/>
        <pc:sldMkLst>
          <pc:docMk/>
          <pc:sldMk cId="2958053948" sldId="321"/>
        </pc:sldMkLst>
      </pc:sldChg>
      <pc:sldChg chg="new">
        <pc:chgData name="ゲスト ユーザー" userId="" providerId="Windows Live" clId="Web-{B72050E0-BA58-4FDC-80A4-B52142A121A1}" dt="2022-04-23T06:44:39.559" v="281"/>
        <pc:sldMkLst>
          <pc:docMk/>
          <pc:sldMk cId="583058151" sldId="322"/>
        </pc:sldMkLst>
      </pc:sldChg>
      <pc:sldChg chg="new">
        <pc:chgData name="ゲスト ユーザー" userId="" providerId="Windows Live" clId="Web-{B72050E0-BA58-4FDC-80A4-B52142A121A1}" dt="2022-04-23T06:44:39.871" v="282"/>
        <pc:sldMkLst>
          <pc:docMk/>
          <pc:sldMk cId="3740382188" sldId="323"/>
        </pc:sldMkLst>
      </pc:sldChg>
      <pc:sldChg chg="modSp new">
        <pc:chgData name="ゲスト ユーザー" userId="" providerId="Windows Live" clId="Web-{B72050E0-BA58-4FDC-80A4-B52142A121A1}" dt="2022-04-23T07:49:24.834" v="1228" actId="20577"/>
        <pc:sldMkLst>
          <pc:docMk/>
          <pc:sldMk cId="3412912654" sldId="324"/>
        </pc:sldMkLst>
        <pc:spChg chg="mod">
          <ac:chgData name="ゲスト ユーザー" userId="" providerId="Windows Live" clId="Web-{B72050E0-BA58-4FDC-80A4-B52142A121A1}" dt="2022-04-23T07:27:57.224" v="817" actId="20577"/>
          <ac:spMkLst>
            <pc:docMk/>
            <pc:sldMk cId="3412912654" sldId="324"/>
            <ac:spMk id="2" creationId="{C40F1253-7318-98F3-9056-2DB059D60B72}"/>
          </ac:spMkLst>
        </pc:spChg>
        <pc:spChg chg="mod">
          <ac:chgData name="ゲスト ユーザー" userId="" providerId="Windows Live" clId="Web-{B72050E0-BA58-4FDC-80A4-B52142A121A1}" dt="2022-04-23T07:49:24.834" v="1228" actId="20577"/>
          <ac:spMkLst>
            <pc:docMk/>
            <pc:sldMk cId="3412912654" sldId="324"/>
            <ac:spMk id="3" creationId="{1CB20D1E-ED11-9106-A16F-B74BB59FEC55}"/>
          </ac:spMkLst>
        </pc:spChg>
      </pc:sldChg>
    </pc:docChg>
  </pc:docChgLst>
  <pc:docChgLst>
    <pc:chgData name="ゲスト ユーザー" providerId="Windows Live" clId="Web-{47ABC186-0694-4D5A-9D7B-74DF77664E70}"/>
    <pc:docChg chg="addSld delSld modSld sldOrd">
      <pc:chgData name="ゲスト ユーザー" userId="" providerId="Windows Live" clId="Web-{47ABC186-0694-4D5A-9D7B-74DF77664E70}" dt="2022-04-24T08:56:03.053" v="2723"/>
      <pc:docMkLst>
        <pc:docMk/>
      </pc:docMkLst>
      <pc:sldChg chg="addSp modSp">
        <pc:chgData name="ゲスト ユーザー" userId="" providerId="Windows Live" clId="Web-{47ABC186-0694-4D5A-9D7B-74DF77664E70}" dt="2022-04-24T08:18:47.242" v="2341" actId="20577"/>
        <pc:sldMkLst>
          <pc:docMk/>
          <pc:sldMk cId="173785388" sldId="257"/>
        </pc:sldMkLst>
        <pc:spChg chg="add mod">
          <ac:chgData name="ゲスト ユーザー" userId="" providerId="Windows Live" clId="Web-{47ABC186-0694-4D5A-9D7B-74DF77664E70}" dt="2022-04-24T08:08:04.761" v="2275" actId="1076"/>
          <ac:spMkLst>
            <pc:docMk/>
            <pc:sldMk cId="173785388" sldId="257"/>
            <ac:spMk id="2" creationId="{AFA0A6FF-F89B-9D2E-3A42-19EBF3AFC45C}"/>
          </ac:spMkLst>
        </pc:spChg>
        <pc:spChg chg="mod">
          <ac:chgData name="ゲスト ユーザー" userId="" providerId="Windows Live" clId="Web-{47ABC186-0694-4D5A-9D7B-74DF77664E70}" dt="2022-04-24T08:18:47.242" v="2341" actId="20577"/>
          <ac:spMkLst>
            <pc:docMk/>
            <pc:sldMk cId="173785388" sldId="257"/>
            <ac:spMk id="3" creationId="{8FBA42B9-D0BA-4E26-9625-8A73BB77F861}"/>
          </ac:spMkLst>
        </pc:spChg>
        <pc:spChg chg="mod">
          <ac:chgData name="ゲスト ユーザー" userId="" providerId="Windows Live" clId="Web-{47ABC186-0694-4D5A-9D7B-74DF77664E70}" dt="2022-04-24T07:53:31.385" v="2168" actId="20577"/>
          <ac:spMkLst>
            <pc:docMk/>
            <pc:sldMk cId="173785388" sldId="257"/>
            <ac:spMk id="8" creationId="{25F2AC18-339C-3E26-452F-F20CCA386336}"/>
          </ac:spMkLst>
        </pc:spChg>
      </pc:sldChg>
      <pc:sldChg chg="modSp">
        <pc:chgData name="ゲスト ユーザー" userId="" providerId="Windows Live" clId="Web-{47ABC186-0694-4D5A-9D7B-74DF77664E70}" dt="2022-04-24T03:17:46.094" v="648" actId="20577"/>
        <pc:sldMkLst>
          <pc:docMk/>
          <pc:sldMk cId="2261885113" sldId="280"/>
        </pc:sldMkLst>
        <pc:spChg chg="mod">
          <ac:chgData name="ゲスト ユーザー" userId="" providerId="Windows Live" clId="Web-{47ABC186-0694-4D5A-9D7B-74DF77664E70}" dt="2022-04-24T03:17:46.094" v="648" actId="20577"/>
          <ac:spMkLst>
            <pc:docMk/>
            <pc:sldMk cId="2261885113" sldId="280"/>
            <ac:spMk id="3" creationId="{8A102DC7-AA5F-1431-41ED-8E20A63F065F}"/>
          </ac:spMkLst>
        </pc:spChg>
      </pc:sldChg>
      <pc:sldChg chg="modSp">
        <pc:chgData name="ゲスト ユーザー" userId="" providerId="Windows Live" clId="Web-{47ABC186-0694-4D5A-9D7B-74DF77664E70}" dt="2022-04-24T08:04:02.788" v="2212" actId="20577"/>
        <pc:sldMkLst>
          <pc:docMk/>
          <pc:sldMk cId="774914994" sldId="283"/>
        </pc:sldMkLst>
        <pc:spChg chg="mod">
          <ac:chgData name="ゲスト ユーザー" userId="" providerId="Windows Live" clId="Web-{47ABC186-0694-4D5A-9D7B-74DF77664E70}" dt="2022-04-24T08:04:02.788" v="2212" actId="20577"/>
          <ac:spMkLst>
            <pc:docMk/>
            <pc:sldMk cId="774914994" sldId="283"/>
            <ac:spMk id="3" creationId="{726C64A1-C3E5-A0F3-5D89-3EEEFA102268}"/>
          </ac:spMkLst>
        </pc:spChg>
      </pc:sldChg>
      <pc:sldChg chg="addSp delSp modSp">
        <pc:chgData name="ゲスト ユーザー" userId="" providerId="Windows Live" clId="Web-{47ABC186-0694-4D5A-9D7B-74DF77664E70}" dt="2022-04-24T07:43:26.571" v="2014"/>
        <pc:sldMkLst>
          <pc:docMk/>
          <pc:sldMk cId="2550067166" sldId="289"/>
        </pc:sldMkLst>
        <pc:spChg chg="add">
          <ac:chgData name="ゲスト ユーザー" userId="" providerId="Windows Live" clId="Web-{47ABC186-0694-4D5A-9D7B-74DF77664E70}" dt="2022-04-24T07:43:26.571" v="2014"/>
          <ac:spMkLst>
            <pc:docMk/>
            <pc:sldMk cId="2550067166" sldId="289"/>
            <ac:spMk id="2" creationId="{8C64E6EA-13C2-5758-1C0C-6CF6DC459956}"/>
          </ac:spMkLst>
        </pc:spChg>
        <pc:spChg chg="del">
          <ac:chgData name="ゲスト ユーザー" userId="" providerId="Windows Live" clId="Web-{47ABC186-0694-4D5A-9D7B-74DF77664E70}" dt="2022-04-24T07:43:25.711" v="2013"/>
          <ac:spMkLst>
            <pc:docMk/>
            <pc:sldMk cId="2550067166" sldId="289"/>
            <ac:spMk id="12" creationId="{9F0C66B5-14F6-DCB4-07C6-E26BFBA2A46D}"/>
          </ac:spMkLst>
        </pc:spChg>
        <pc:spChg chg="mod">
          <ac:chgData name="ゲスト ユーザー" userId="" providerId="Windows Live" clId="Web-{47ABC186-0694-4D5A-9D7B-74DF77664E70}" dt="2022-04-24T07:43:08.555" v="2012" actId="20577"/>
          <ac:spMkLst>
            <pc:docMk/>
            <pc:sldMk cId="2550067166" sldId="289"/>
            <ac:spMk id="23" creationId="{E16C40FF-2671-3F15-BEC7-E9584645F786}"/>
          </ac:spMkLst>
        </pc:spChg>
      </pc:sldChg>
      <pc:sldChg chg="modSp">
        <pc:chgData name="ゲスト ユーザー" userId="" providerId="Windows Live" clId="Web-{47ABC186-0694-4D5A-9D7B-74DF77664E70}" dt="2022-04-24T07:42:45.101" v="1996" actId="20577"/>
        <pc:sldMkLst>
          <pc:docMk/>
          <pc:sldMk cId="1763345580" sldId="290"/>
        </pc:sldMkLst>
        <pc:spChg chg="mod">
          <ac:chgData name="ゲスト ユーザー" userId="" providerId="Windows Live" clId="Web-{47ABC186-0694-4D5A-9D7B-74DF77664E70}" dt="2022-04-24T07:42:45.101" v="1996" actId="20577"/>
          <ac:spMkLst>
            <pc:docMk/>
            <pc:sldMk cId="1763345580" sldId="290"/>
            <ac:spMk id="10" creationId="{EC502261-F607-95F8-C7FE-7AAAB4309A80}"/>
          </ac:spMkLst>
        </pc:spChg>
      </pc:sldChg>
      <pc:sldChg chg="addSp delSp modSp">
        <pc:chgData name="ゲスト ユーザー" userId="" providerId="Windows Live" clId="Web-{47ABC186-0694-4D5A-9D7B-74DF77664E70}" dt="2022-04-24T08:10:18.670" v="2289"/>
        <pc:sldMkLst>
          <pc:docMk/>
          <pc:sldMk cId="2824269" sldId="291"/>
        </pc:sldMkLst>
        <pc:spChg chg="mod">
          <ac:chgData name="ゲスト ユーザー" userId="" providerId="Windows Live" clId="Web-{47ABC186-0694-4D5A-9D7B-74DF77664E70}" dt="2022-04-24T08:09:52.216" v="2276" actId="1076"/>
          <ac:spMkLst>
            <pc:docMk/>
            <pc:sldMk cId="2824269" sldId="291"/>
            <ac:spMk id="3" creationId="{FE9F8980-073C-3725-E9B0-4CBA6921EADD}"/>
          </ac:spMkLst>
        </pc:spChg>
        <pc:spChg chg="mod">
          <ac:chgData name="ゲスト ユーザー" userId="" providerId="Windows Live" clId="Web-{47ABC186-0694-4D5A-9D7B-74DF77664E70}" dt="2022-04-24T08:09:52.232" v="2277" actId="1076"/>
          <ac:spMkLst>
            <pc:docMk/>
            <pc:sldMk cId="2824269" sldId="291"/>
            <ac:spMk id="4" creationId="{4D436144-1152-A579-BF44-5D83916FB809}"/>
          </ac:spMkLst>
        </pc:spChg>
        <pc:spChg chg="mod">
          <ac:chgData name="ゲスト ユーザー" userId="" providerId="Windows Live" clId="Web-{47ABC186-0694-4D5A-9D7B-74DF77664E70}" dt="2022-04-24T08:09:52.248" v="2278" actId="1076"/>
          <ac:spMkLst>
            <pc:docMk/>
            <pc:sldMk cId="2824269" sldId="291"/>
            <ac:spMk id="5" creationId="{1B9F52DA-4CF4-89A7-3B1C-4EC07E15B006}"/>
          </ac:spMkLst>
        </pc:spChg>
        <pc:spChg chg="mod">
          <ac:chgData name="ゲスト ユーザー" userId="" providerId="Windows Live" clId="Web-{47ABC186-0694-4D5A-9D7B-74DF77664E70}" dt="2022-04-24T08:09:52.248" v="2279" actId="1076"/>
          <ac:spMkLst>
            <pc:docMk/>
            <pc:sldMk cId="2824269" sldId="291"/>
            <ac:spMk id="6" creationId="{3D588504-EEB8-93F6-2FC1-01352FB28E36}"/>
          </ac:spMkLst>
        </pc:spChg>
        <pc:spChg chg="add del mod">
          <ac:chgData name="ゲスト ユーザー" userId="" providerId="Windows Live" clId="Web-{47ABC186-0694-4D5A-9D7B-74DF77664E70}" dt="2022-04-24T08:10:18.670" v="2289"/>
          <ac:spMkLst>
            <pc:docMk/>
            <pc:sldMk cId="2824269" sldId="291"/>
            <ac:spMk id="7" creationId="{C5622016-12FB-BA83-905B-F6305EEA7579}"/>
          </ac:spMkLst>
        </pc:spChg>
        <pc:spChg chg="mod">
          <ac:chgData name="ゲスト ユーザー" userId="" providerId="Windows Live" clId="Web-{47ABC186-0694-4D5A-9D7B-74DF77664E70}" dt="2022-04-24T08:09:52.263" v="2280" actId="1076"/>
          <ac:spMkLst>
            <pc:docMk/>
            <pc:sldMk cId="2824269" sldId="291"/>
            <ac:spMk id="15" creationId="{E757B5F3-9A69-CE63-571E-E06E0B47ED53}"/>
          </ac:spMkLst>
        </pc:spChg>
        <pc:cxnChg chg="mod">
          <ac:chgData name="ゲスト ユーザー" userId="" providerId="Windows Live" clId="Web-{47ABC186-0694-4D5A-9D7B-74DF77664E70}" dt="2022-04-24T08:09:52.263" v="2281" actId="1076"/>
          <ac:cxnSpMkLst>
            <pc:docMk/>
            <pc:sldMk cId="2824269" sldId="291"/>
            <ac:cxnSpMk id="16" creationId="{37BDAA27-DF09-3DE9-C8ED-557E3E2C3583}"/>
          </ac:cxnSpMkLst>
        </pc:cxnChg>
        <pc:cxnChg chg="mod">
          <ac:chgData name="ゲスト ユーザー" userId="" providerId="Windows Live" clId="Web-{47ABC186-0694-4D5A-9D7B-74DF77664E70}" dt="2022-04-24T08:09:52.279" v="2282" actId="1076"/>
          <ac:cxnSpMkLst>
            <pc:docMk/>
            <pc:sldMk cId="2824269" sldId="291"/>
            <ac:cxnSpMk id="17" creationId="{623DF0E6-E3E8-3B69-D1C3-43BAAADBE51B}"/>
          </ac:cxnSpMkLst>
        </pc:cxnChg>
      </pc:sldChg>
      <pc:sldChg chg="modSp">
        <pc:chgData name="ゲスト ユーザー" userId="" providerId="Windows Live" clId="Web-{47ABC186-0694-4D5A-9D7B-74DF77664E70}" dt="2022-04-24T07:46:21.246" v="2036" actId="20577"/>
        <pc:sldMkLst>
          <pc:docMk/>
          <pc:sldMk cId="3922966328" sldId="292"/>
        </pc:sldMkLst>
        <pc:spChg chg="mod">
          <ac:chgData name="ゲスト ユーザー" userId="" providerId="Windows Live" clId="Web-{47ABC186-0694-4D5A-9D7B-74DF77664E70}" dt="2022-04-24T07:46:13.308" v="2034" actId="20577"/>
          <ac:spMkLst>
            <pc:docMk/>
            <pc:sldMk cId="3922966328" sldId="292"/>
            <ac:spMk id="17" creationId="{38DD4CE5-3F4F-B07F-571D-C98DB8A137E1}"/>
          </ac:spMkLst>
        </pc:spChg>
        <pc:spChg chg="mod">
          <ac:chgData name="ゲスト ユーザー" userId="" providerId="Windows Live" clId="Web-{47ABC186-0694-4D5A-9D7B-74DF77664E70}" dt="2022-04-24T07:46:21.246" v="2036" actId="20577"/>
          <ac:spMkLst>
            <pc:docMk/>
            <pc:sldMk cId="3922966328" sldId="292"/>
            <ac:spMk id="22" creationId="{8B106A2E-04F9-134F-06B4-996A4F0F99B3}"/>
          </ac:spMkLst>
        </pc:spChg>
      </pc:sldChg>
      <pc:sldChg chg="modSp">
        <pc:chgData name="ゲスト ユーザー" userId="" providerId="Windows Live" clId="Web-{47ABC186-0694-4D5A-9D7B-74DF77664E70}" dt="2022-04-24T08:06:05.400" v="2222" actId="20577"/>
        <pc:sldMkLst>
          <pc:docMk/>
          <pc:sldMk cId="3163265211" sldId="293"/>
        </pc:sldMkLst>
        <pc:spChg chg="mod">
          <ac:chgData name="ゲスト ユーザー" userId="" providerId="Windows Live" clId="Web-{47ABC186-0694-4D5A-9D7B-74DF77664E70}" dt="2022-04-24T07:44:02.524" v="2016" actId="20577"/>
          <ac:spMkLst>
            <pc:docMk/>
            <pc:sldMk cId="3163265211" sldId="293"/>
            <ac:spMk id="3" creationId="{B9C38502-9E7E-C799-5994-1A7C1BB801C2}"/>
          </ac:spMkLst>
        </pc:spChg>
        <pc:spChg chg="mod">
          <ac:chgData name="ゲスト ユーザー" userId="" providerId="Windows Live" clId="Web-{47ABC186-0694-4D5A-9D7B-74DF77664E70}" dt="2022-04-24T08:06:05.400" v="2222" actId="20577"/>
          <ac:spMkLst>
            <pc:docMk/>
            <pc:sldMk cId="3163265211" sldId="293"/>
            <ac:spMk id="6" creationId="{F806235C-C856-34EE-1797-7E81A847F264}"/>
          </ac:spMkLst>
        </pc:spChg>
        <pc:spChg chg="mod">
          <ac:chgData name="ゲスト ユーザー" userId="" providerId="Windows Live" clId="Web-{47ABC186-0694-4D5A-9D7B-74DF77664E70}" dt="2022-04-24T07:44:17.212" v="2018" actId="20577"/>
          <ac:spMkLst>
            <pc:docMk/>
            <pc:sldMk cId="3163265211" sldId="293"/>
            <ac:spMk id="19" creationId="{B224421D-0186-E980-689C-FAF924510C44}"/>
          </ac:spMkLst>
        </pc:spChg>
      </pc:sldChg>
      <pc:sldChg chg="addSp modSp">
        <pc:chgData name="ゲスト ユーザー" userId="" providerId="Windows Live" clId="Web-{47ABC186-0694-4D5A-9D7B-74DF77664E70}" dt="2022-04-24T07:48:05.092" v="2089" actId="1076"/>
        <pc:sldMkLst>
          <pc:docMk/>
          <pc:sldMk cId="914469261" sldId="294"/>
        </pc:sldMkLst>
        <pc:spChg chg="add mod">
          <ac:chgData name="ゲスト ユーザー" userId="" providerId="Windows Live" clId="Web-{47ABC186-0694-4D5A-9D7B-74DF77664E70}" dt="2022-04-24T07:48:05.092" v="2089" actId="1076"/>
          <ac:spMkLst>
            <pc:docMk/>
            <pc:sldMk cId="914469261" sldId="294"/>
            <ac:spMk id="2" creationId="{C976E948-E855-A5E7-6CB8-EE0B1A104B3E}"/>
          </ac:spMkLst>
        </pc:spChg>
      </pc:sldChg>
      <pc:sldChg chg="modSp">
        <pc:chgData name="ゲスト ユーザー" userId="" providerId="Windows Live" clId="Web-{47ABC186-0694-4D5A-9D7B-74DF77664E70}" dt="2022-04-24T03:45:49.250" v="658" actId="20577"/>
        <pc:sldMkLst>
          <pc:docMk/>
          <pc:sldMk cId="4114312274" sldId="295"/>
        </pc:sldMkLst>
        <pc:spChg chg="mod">
          <ac:chgData name="ゲスト ユーザー" userId="" providerId="Windows Live" clId="Web-{47ABC186-0694-4D5A-9D7B-74DF77664E70}" dt="2022-04-24T03:45:49.250" v="658" actId="20577"/>
          <ac:spMkLst>
            <pc:docMk/>
            <pc:sldMk cId="4114312274" sldId="295"/>
            <ac:spMk id="3" creationId="{4D2CB2CB-7F5D-BF6A-C747-BDA91F64C515}"/>
          </ac:spMkLst>
        </pc:spChg>
      </pc:sldChg>
      <pc:sldChg chg="addSp delSp modSp">
        <pc:chgData name="ゲスト ユーザー" userId="" providerId="Windows Live" clId="Web-{47ABC186-0694-4D5A-9D7B-74DF77664E70}" dt="2022-04-24T08:55:48.146" v="2721" actId="1076"/>
        <pc:sldMkLst>
          <pc:docMk/>
          <pc:sldMk cId="1840661046" sldId="296"/>
        </pc:sldMkLst>
        <pc:spChg chg="mod">
          <ac:chgData name="ゲスト ユーザー" userId="" providerId="Windows Live" clId="Web-{47ABC186-0694-4D5A-9D7B-74DF77664E70}" dt="2022-04-24T07:11:54.407" v="1470" actId="20577"/>
          <ac:spMkLst>
            <pc:docMk/>
            <pc:sldMk cId="1840661046" sldId="296"/>
            <ac:spMk id="2" creationId="{D5B362B8-D9BC-C9EE-2785-B145FB29F6A0}"/>
          </ac:spMkLst>
        </pc:spChg>
        <pc:spChg chg="mod">
          <ac:chgData name="ゲスト ユーザー" userId="" providerId="Windows Live" clId="Web-{47ABC186-0694-4D5A-9D7B-74DF77664E70}" dt="2022-04-24T07:52:41.597" v="2166" actId="20577"/>
          <ac:spMkLst>
            <pc:docMk/>
            <pc:sldMk cId="1840661046" sldId="296"/>
            <ac:spMk id="3" creationId="{9E1D944E-A58F-4D84-3B10-E2E924FE48C9}"/>
          </ac:spMkLst>
        </pc:spChg>
        <pc:spChg chg="mod">
          <ac:chgData name="ゲスト ユーザー" userId="" providerId="Windows Live" clId="Web-{47ABC186-0694-4D5A-9D7B-74DF77664E70}" dt="2022-04-24T08:55:24.677" v="2716" actId="14100"/>
          <ac:spMkLst>
            <pc:docMk/>
            <pc:sldMk cId="1840661046" sldId="296"/>
            <ac:spMk id="4" creationId="{249AC358-E86B-4F80-0261-C3E522C3E986}"/>
          </ac:spMkLst>
        </pc:spChg>
        <pc:spChg chg="add del">
          <ac:chgData name="ゲスト ユーザー" userId="" providerId="Windows Live" clId="Web-{47ABC186-0694-4D5A-9D7B-74DF77664E70}" dt="2022-04-24T07:07:04.276" v="1438"/>
          <ac:spMkLst>
            <pc:docMk/>
            <pc:sldMk cId="1840661046" sldId="296"/>
            <ac:spMk id="6" creationId="{61FE0BCC-AFB8-AAE6-B46E-AEB888476CCF}"/>
          </ac:spMkLst>
        </pc:spChg>
        <pc:spChg chg="mod">
          <ac:chgData name="ゲスト ユーザー" userId="" providerId="Windows Live" clId="Web-{47ABC186-0694-4D5A-9D7B-74DF77664E70}" dt="2022-04-24T08:55:32.584" v="2718" actId="14100"/>
          <ac:spMkLst>
            <pc:docMk/>
            <pc:sldMk cId="1840661046" sldId="296"/>
            <ac:spMk id="7" creationId="{545E0584-E1BB-5089-ECBE-A51336CBF7D5}"/>
          </ac:spMkLst>
        </pc:spChg>
        <pc:spChg chg="add mod">
          <ac:chgData name="ゲスト ユーザー" userId="" providerId="Windows Live" clId="Web-{47ABC186-0694-4D5A-9D7B-74DF77664E70}" dt="2022-04-24T07:13:06.861" v="1474" actId="1076"/>
          <ac:spMkLst>
            <pc:docMk/>
            <pc:sldMk cId="1840661046" sldId="296"/>
            <ac:spMk id="11" creationId="{72458EA7-8AB9-8018-760D-D2431AE0D7F6}"/>
          </ac:spMkLst>
        </pc:spChg>
        <pc:spChg chg="mod">
          <ac:chgData name="ゲスト ユーザー" userId="" providerId="Windows Live" clId="Web-{47ABC186-0694-4D5A-9D7B-74DF77664E70}" dt="2022-04-24T07:31:00.603" v="1739" actId="20577"/>
          <ac:spMkLst>
            <pc:docMk/>
            <pc:sldMk cId="1840661046" sldId="296"/>
            <ac:spMk id="13" creationId="{C625B831-B738-8392-2698-3916949F2FEC}"/>
          </ac:spMkLst>
        </pc:spChg>
        <pc:spChg chg="add del mod">
          <ac:chgData name="ゲスト ユーザー" userId="" providerId="Windows Live" clId="Web-{47ABC186-0694-4D5A-9D7B-74DF77664E70}" dt="2022-04-24T08:54:51.692" v="2711"/>
          <ac:spMkLst>
            <pc:docMk/>
            <pc:sldMk cId="1840661046" sldId="296"/>
            <ac:spMk id="20" creationId="{005A2CC2-E06E-FC80-8239-674B49D57A3C}"/>
          </ac:spMkLst>
        </pc:spChg>
        <pc:spChg chg="add del mod">
          <ac:chgData name="ゲスト ユーザー" userId="" providerId="Windows Live" clId="Web-{47ABC186-0694-4D5A-9D7B-74DF77664E70}" dt="2022-04-24T08:55:16.068" v="2714" actId="14100"/>
          <ac:spMkLst>
            <pc:docMk/>
            <pc:sldMk cId="1840661046" sldId="296"/>
            <ac:spMk id="22" creationId="{3BF4FEE6-9535-1C24-18BB-784E4C3EF557}"/>
          </ac:spMkLst>
        </pc:spChg>
        <pc:spChg chg="mod">
          <ac:chgData name="ゲスト ユーザー" userId="" providerId="Windows Live" clId="Web-{47ABC186-0694-4D5A-9D7B-74DF77664E70}" dt="2022-04-24T07:52:33.237" v="2150" actId="1076"/>
          <ac:spMkLst>
            <pc:docMk/>
            <pc:sldMk cId="1840661046" sldId="296"/>
            <ac:spMk id="23" creationId="{DFE7F1B8-0000-0A08-227D-1AA5F837ECEB}"/>
          </ac:spMkLst>
        </pc:spChg>
        <pc:grpChg chg="add">
          <ac:chgData name="ゲスト ユーザー" userId="" providerId="Windows Live" clId="Web-{47ABC186-0694-4D5A-9D7B-74DF77664E70}" dt="2022-04-24T07:07:25.808" v="1440"/>
          <ac:grpSpMkLst>
            <pc:docMk/>
            <pc:sldMk cId="1840661046" sldId="296"/>
            <ac:grpSpMk id="8" creationId="{8E4BA38A-FF8E-B405-BFF8-791406673E7E}"/>
          </ac:grpSpMkLst>
        </pc:grpChg>
        <pc:cxnChg chg="mod">
          <ac:chgData name="ゲスト ユーザー" userId="" providerId="Windows Live" clId="Web-{47ABC186-0694-4D5A-9D7B-74DF77664E70}" dt="2022-04-24T07:52:33.253" v="2153" actId="1076"/>
          <ac:cxnSpMkLst>
            <pc:docMk/>
            <pc:sldMk cId="1840661046" sldId="296"/>
            <ac:cxnSpMk id="5" creationId="{22FA566D-E698-8B90-794E-7F9DCE80DB1A}"/>
          </ac:cxnSpMkLst>
        </pc:cxnChg>
        <pc:cxnChg chg="mod">
          <ac:chgData name="ゲスト ユーザー" userId="" providerId="Windows Live" clId="Web-{47ABC186-0694-4D5A-9D7B-74DF77664E70}" dt="2022-04-24T08:55:48.146" v="2721" actId="1076"/>
          <ac:cxnSpMkLst>
            <pc:docMk/>
            <pc:sldMk cId="1840661046" sldId="296"/>
            <ac:cxnSpMk id="9" creationId="{9BEAABF1-A2B5-4ABA-02E2-660B15B1BC86}"/>
          </ac:cxnSpMkLst>
        </pc:cxnChg>
      </pc:sldChg>
      <pc:sldChg chg="modSp">
        <pc:chgData name="ゲスト ユーザー" userId="" providerId="Windows Live" clId="Web-{47ABC186-0694-4D5A-9D7B-74DF77664E70}" dt="2022-04-24T07:31:14.104" v="1742" actId="20577"/>
        <pc:sldMkLst>
          <pc:docMk/>
          <pc:sldMk cId="237505459" sldId="297"/>
        </pc:sldMkLst>
        <pc:spChg chg="mod">
          <ac:chgData name="ゲスト ユーザー" userId="" providerId="Windows Live" clId="Web-{47ABC186-0694-4D5A-9D7B-74DF77664E70}" dt="2022-04-24T07:31:14.104" v="1742" actId="20577"/>
          <ac:spMkLst>
            <pc:docMk/>
            <pc:sldMk cId="237505459" sldId="297"/>
            <ac:spMk id="16" creationId="{173EF3E9-4430-2267-96E9-5745829A3072}"/>
          </ac:spMkLst>
        </pc:spChg>
      </pc:sldChg>
      <pc:sldChg chg="modSp">
        <pc:chgData name="ゲスト ユーザー" userId="" providerId="Windows Live" clId="Web-{47ABC186-0694-4D5A-9D7B-74DF77664E70}" dt="2022-04-24T08:05:35.930" v="2221" actId="20577"/>
        <pc:sldMkLst>
          <pc:docMk/>
          <pc:sldMk cId="3304058399" sldId="298"/>
        </pc:sldMkLst>
        <pc:spChg chg="mod">
          <ac:chgData name="ゲスト ユーザー" userId="" providerId="Windows Live" clId="Web-{47ABC186-0694-4D5A-9D7B-74DF77664E70}" dt="2022-04-24T08:05:35.930" v="2221" actId="20577"/>
          <ac:spMkLst>
            <pc:docMk/>
            <pc:sldMk cId="3304058399" sldId="298"/>
            <ac:spMk id="11" creationId="{37E91F69-96F7-70A0-F535-9339820880E9}"/>
          </ac:spMkLst>
        </pc:spChg>
      </pc:sldChg>
      <pc:sldChg chg="modSp">
        <pc:chgData name="ゲスト ユーザー" userId="" providerId="Windows Live" clId="Web-{47ABC186-0694-4D5A-9D7B-74DF77664E70}" dt="2022-04-24T08:19:21.899" v="2360" actId="20577"/>
        <pc:sldMkLst>
          <pc:docMk/>
          <pc:sldMk cId="1531096138" sldId="302"/>
        </pc:sldMkLst>
        <pc:spChg chg="mod">
          <ac:chgData name="ゲスト ユーザー" userId="" providerId="Windows Live" clId="Web-{47ABC186-0694-4D5A-9D7B-74DF77664E70}" dt="2022-04-24T08:05:03.336" v="2218" actId="20577"/>
          <ac:spMkLst>
            <pc:docMk/>
            <pc:sldMk cId="1531096138" sldId="302"/>
            <ac:spMk id="16" creationId="{BF3FB832-A67B-968E-6230-1B54FBCDD548}"/>
          </ac:spMkLst>
        </pc:spChg>
        <pc:spChg chg="mod">
          <ac:chgData name="ゲスト ユーザー" userId="" providerId="Windows Live" clId="Web-{47ABC186-0694-4D5A-9D7B-74DF77664E70}" dt="2022-04-24T08:19:21.899" v="2360" actId="20577"/>
          <ac:spMkLst>
            <pc:docMk/>
            <pc:sldMk cId="1531096138" sldId="302"/>
            <ac:spMk id="23" creationId="{E16C40FF-2671-3F15-BEC7-E9584645F786}"/>
          </ac:spMkLst>
        </pc:spChg>
      </pc:sldChg>
      <pc:sldChg chg="modSp">
        <pc:chgData name="ゲスト ユーザー" userId="" providerId="Windows Live" clId="Web-{47ABC186-0694-4D5A-9D7B-74DF77664E70}" dt="2022-04-24T07:15:38.286" v="1484" actId="20577"/>
        <pc:sldMkLst>
          <pc:docMk/>
          <pc:sldMk cId="390479159" sldId="304"/>
        </pc:sldMkLst>
        <pc:spChg chg="mod">
          <ac:chgData name="ゲスト ユーザー" userId="" providerId="Windows Live" clId="Web-{47ABC186-0694-4D5A-9D7B-74DF77664E70}" dt="2022-04-24T07:08:12.231" v="1453" actId="1076"/>
          <ac:spMkLst>
            <pc:docMk/>
            <pc:sldMk cId="390479159" sldId="304"/>
            <ac:spMk id="6" creationId="{430DCCB1-3FBF-AAC5-184C-B7F83679EC41}"/>
          </ac:spMkLst>
        </pc:spChg>
        <pc:spChg chg="mod">
          <ac:chgData name="ゲスト ユーザー" userId="" providerId="Windows Live" clId="Web-{47ABC186-0694-4D5A-9D7B-74DF77664E70}" dt="2022-04-24T07:15:38.286" v="1484" actId="20577"/>
          <ac:spMkLst>
            <pc:docMk/>
            <pc:sldMk cId="390479159" sldId="304"/>
            <ac:spMk id="9" creationId="{BADAAD65-4333-233B-C2FA-11921417F788}"/>
          </ac:spMkLst>
        </pc:spChg>
      </pc:sldChg>
      <pc:sldChg chg="addSp delSp modSp del">
        <pc:chgData name="ゲスト ユーザー" userId="" providerId="Windows Live" clId="Web-{47ABC186-0694-4D5A-9D7B-74DF77664E70}" dt="2022-04-24T07:38:23.581" v="1912"/>
        <pc:sldMkLst>
          <pc:docMk/>
          <pc:sldMk cId="2048865621" sldId="305"/>
        </pc:sldMkLst>
        <pc:spChg chg="add del">
          <ac:chgData name="ゲスト ユーザー" userId="" providerId="Windows Live" clId="Web-{47ABC186-0694-4D5A-9D7B-74DF77664E70}" dt="2022-04-24T07:16:45.163" v="1494"/>
          <ac:spMkLst>
            <pc:docMk/>
            <pc:sldMk cId="2048865621" sldId="305"/>
            <ac:spMk id="2" creationId="{ED66E4CD-3638-85C4-89FC-EF5536D11F60}"/>
          </ac:spMkLst>
        </pc:spChg>
        <pc:spChg chg="add del mod">
          <ac:chgData name="ゲスト ユーザー" userId="" providerId="Windows Live" clId="Web-{47ABC186-0694-4D5A-9D7B-74DF77664E70}" dt="2022-04-24T07:16:43.100" v="1493"/>
          <ac:spMkLst>
            <pc:docMk/>
            <pc:sldMk cId="2048865621" sldId="305"/>
            <ac:spMk id="6" creationId="{FFCEAA9A-CD16-01E4-3466-52EBE11BD2C8}"/>
          </ac:spMkLst>
        </pc:spChg>
        <pc:spChg chg="mod">
          <ac:chgData name="ゲスト ユーザー" userId="" providerId="Windows Live" clId="Web-{47ABC186-0694-4D5A-9D7B-74DF77664E70}" dt="2022-04-24T07:34:37.623" v="1831" actId="20577"/>
          <ac:spMkLst>
            <pc:docMk/>
            <pc:sldMk cId="2048865621" sldId="305"/>
            <ac:spMk id="7" creationId="{BAB83D41-9D06-7549-F657-E67AA35A0707}"/>
          </ac:spMkLst>
        </pc:spChg>
        <pc:spChg chg="add del">
          <ac:chgData name="ゲスト ユーザー" userId="" providerId="Windows Live" clId="Web-{47ABC186-0694-4D5A-9D7B-74DF77664E70}" dt="2022-04-24T07:16:40.584" v="1491"/>
          <ac:spMkLst>
            <pc:docMk/>
            <pc:sldMk cId="2048865621" sldId="305"/>
            <ac:spMk id="8" creationId="{3C2ECBCA-1E23-B1DE-92A3-3728A42B8A7E}"/>
          </ac:spMkLst>
        </pc:spChg>
        <pc:spChg chg="add mod">
          <ac:chgData name="ゲスト ユーザー" userId="" providerId="Windows Live" clId="Web-{47ABC186-0694-4D5A-9D7B-74DF77664E70}" dt="2022-04-24T07:35:26.140" v="1846" actId="20577"/>
          <ac:spMkLst>
            <pc:docMk/>
            <pc:sldMk cId="2048865621" sldId="305"/>
            <ac:spMk id="9" creationId="{5C293AAE-9ED3-6184-0300-115AE7589912}"/>
          </ac:spMkLst>
        </pc:spChg>
        <pc:spChg chg="add mod">
          <ac:chgData name="ゲスト ユーザー" userId="" providerId="Windows Live" clId="Web-{47ABC186-0694-4D5A-9D7B-74DF77664E70}" dt="2022-04-24T07:35:37.749" v="1848" actId="1076"/>
          <ac:spMkLst>
            <pc:docMk/>
            <pc:sldMk cId="2048865621" sldId="305"/>
            <ac:spMk id="10" creationId="{6D74B3D9-078E-7B94-D95F-662D80F61DDA}"/>
          </ac:spMkLst>
        </pc:spChg>
        <pc:spChg chg="add mod">
          <ac:chgData name="ゲスト ユーザー" userId="" providerId="Windows Live" clId="Web-{47ABC186-0694-4D5A-9D7B-74DF77664E70}" dt="2022-04-24T07:34:29.842" v="1827" actId="20577"/>
          <ac:spMkLst>
            <pc:docMk/>
            <pc:sldMk cId="2048865621" sldId="305"/>
            <ac:spMk id="11" creationId="{B4D8EB45-EF60-9D59-7976-5F8EBEE4265A}"/>
          </ac:spMkLst>
        </pc:spChg>
        <pc:spChg chg="add mod">
          <ac:chgData name="ゲスト ユーザー" userId="" providerId="Windows Live" clId="Web-{47ABC186-0694-4D5A-9D7B-74DF77664E70}" dt="2022-04-24T07:33:25.215" v="1781" actId="1076"/>
          <ac:spMkLst>
            <pc:docMk/>
            <pc:sldMk cId="2048865621" sldId="305"/>
            <ac:spMk id="12" creationId="{361C2767-800B-CED9-BF8B-ADD8BF504B41}"/>
          </ac:spMkLst>
        </pc:spChg>
        <pc:spChg chg="add mod">
          <ac:chgData name="ゲスト ユーザー" userId="" providerId="Windows Live" clId="Web-{47ABC186-0694-4D5A-9D7B-74DF77664E70}" dt="2022-04-24T07:35:31.780" v="1847" actId="1076"/>
          <ac:spMkLst>
            <pc:docMk/>
            <pc:sldMk cId="2048865621" sldId="305"/>
            <ac:spMk id="13" creationId="{3ED39B80-5095-C2F7-96B0-0D5F202504B2}"/>
          </ac:spMkLst>
        </pc:spChg>
        <pc:spChg chg="del">
          <ac:chgData name="ゲスト ユーザー" userId="" providerId="Windows Live" clId="Web-{47ABC186-0694-4D5A-9D7B-74DF77664E70}" dt="2022-04-24T07:12:24.048" v="1471"/>
          <ac:spMkLst>
            <pc:docMk/>
            <pc:sldMk cId="2048865621" sldId="305"/>
            <ac:spMk id="20" creationId="{497B7250-E92F-9121-5380-DFA83A281F26}"/>
          </ac:spMkLst>
        </pc:spChg>
        <pc:spChg chg="del mod">
          <ac:chgData name="ゲスト ユーザー" userId="" providerId="Windows Live" clId="Web-{47ABC186-0694-4D5A-9D7B-74DF77664E70}" dt="2022-04-24T07:15:49.036" v="1485"/>
          <ac:spMkLst>
            <pc:docMk/>
            <pc:sldMk cId="2048865621" sldId="305"/>
            <ac:spMk id="23" creationId="{F9041F35-9986-07E0-9EDF-50CDC22268F3}"/>
          </ac:spMkLst>
        </pc:spChg>
        <pc:grpChg chg="del">
          <ac:chgData name="ゲスト ユーザー" userId="" providerId="Windows Live" clId="Web-{47ABC186-0694-4D5A-9D7B-74DF77664E70}" dt="2022-04-24T07:15:49.036" v="1485"/>
          <ac:grpSpMkLst>
            <pc:docMk/>
            <pc:sldMk cId="2048865621" sldId="305"/>
            <ac:grpSpMk id="22" creationId="{5BE122D7-185C-1177-780A-5EEE56A11178}"/>
          </ac:grpSpMkLst>
        </pc:grpChg>
        <pc:cxnChg chg="del">
          <ac:chgData name="ゲスト ユーザー" userId="" providerId="Windows Live" clId="Web-{47ABC186-0694-4D5A-9D7B-74DF77664E70}" dt="2022-04-24T07:12:25.704" v="1472"/>
          <ac:cxnSpMkLst>
            <pc:docMk/>
            <pc:sldMk cId="2048865621" sldId="305"/>
            <ac:cxnSpMk id="4" creationId="{8D13F8AD-3EF2-1680-501A-6E6ABB7B514C}"/>
          </ac:cxnSpMkLst>
        </pc:cxnChg>
      </pc:sldChg>
      <pc:sldChg chg="addSp del">
        <pc:chgData name="ゲスト ユーザー" userId="" providerId="Windows Live" clId="Web-{47ABC186-0694-4D5A-9D7B-74DF77664E70}" dt="2022-04-24T07:41:20.490" v="1979"/>
        <pc:sldMkLst>
          <pc:docMk/>
          <pc:sldMk cId="2208082131" sldId="306"/>
        </pc:sldMkLst>
        <pc:grpChg chg="add">
          <ac:chgData name="ゲスト ユーザー" userId="" providerId="Windows Live" clId="Web-{47ABC186-0694-4D5A-9D7B-74DF77664E70}" dt="2022-04-24T07:07:17.652" v="1439"/>
          <ac:grpSpMkLst>
            <pc:docMk/>
            <pc:sldMk cId="2208082131" sldId="306"/>
            <ac:grpSpMk id="6" creationId="{75951720-A9A7-95D4-272F-CAEAEEC8D44C}"/>
          </ac:grpSpMkLst>
        </pc:grpChg>
      </pc:sldChg>
      <pc:sldChg chg="addSp modSp">
        <pc:chgData name="ゲスト ユーザー" userId="" providerId="Windows Live" clId="Web-{47ABC186-0694-4D5A-9D7B-74DF77664E70}" dt="2022-04-24T08:44:58.398" v="2657" actId="14100"/>
        <pc:sldMkLst>
          <pc:docMk/>
          <pc:sldMk cId="3400303179" sldId="313"/>
        </pc:sldMkLst>
        <pc:spChg chg="add mod">
          <ac:chgData name="ゲスト ユーザー" userId="" providerId="Windows Live" clId="Web-{47ABC186-0694-4D5A-9D7B-74DF77664E70}" dt="2022-04-24T08:44:58.398" v="2657" actId="14100"/>
          <ac:spMkLst>
            <pc:docMk/>
            <pc:sldMk cId="3400303179" sldId="313"/>
            <ac:spMk id="2" creationId="{07185D20-0CDC-59B3-BA22-B2FF806243C0}"/>
          </ac:spMkLst>
        </pc:spChg>
        <pc:spChg chg="mod">
          <ac:chgData name="ゲスト ユーザー" userId="" providerId="Windows Live" clId="Web-{47ABC186-0694-4D5A-9D7B-74DF77664E70}" dt="2022-04-24T07:48:46.624" v="2092" actId="1076"/>
          <ac:spMkLst>
            <pc:docMk/>
            <pc:sldMk cId="3400303179" sldId="313"/>
            <ac:spMk id="7" creationId="{8D648FB7-08C2-1694-84AA-92E1F4F0D5A4}"/>
          </ac:spMkLst>
        </pc:spChg>
        <pc:spChg chg="mod">
          <ac:chgData name="ゲスト ユーザー" userId="" providerId="Windows Live" clId="Web-{47ABC186-0694-4D5A-9D7B-74DF77664E70}" dt="2022-04-24T07:48:38.874" v="2091" actId="1076"/>
          <ac:spMkLst>
            <pc:docMk/>
            <pc:sldMk cId="3400303179" sldId="313"/>
            <ac:spMk id="9" creationId="{6755D9D5-8A59-A4BD-E903-3DBA27A5B99C}"/>
          </ac:spMkLst>
        </pc:spChg>
        <pc:spChg chg="mod">
          <ac:chgData name="ゲスト ユーザー" userId="" providerId="Windows Live" clId="Web-{47ABC186-0694-4D5A-9D7B-74DF77664E70}" dt="2022-04-24T07:48:55.577" v="2094" actId="1076"/>
          <ac:spMkLst>
            <pc:docMk/>
            <pc:sldMk cId="3400303179" sldId="313"/>
            <ac:spMk id="11" creationId="{780B45DE-62CF-FFF7-5711-61DB614D7084}"/>
          </ac:spMkLst>
        </pc:spChg>
        <pc:spChg chg="mod">
          <ac:chgData name="ゲスト ユーザー" userId="" providerId="Windows Live" clId="Web-{47ABC186-0694-4D5A-9D7B-74DF77664E70}" dt="2022-04-24T08:15:25.082" v="2323" actId="20577"/>
          <ac:spMkLst>
            <pc:docMk/>
            <pc:sldMk cId="3400303179" sldId="313"/>
            <ac:spMk id="12" creationId="{2AAA9D8C-22ED-77DA-7C7C-8BFB584613FA}"/>
          </ac:spMkLst>
        </pc:spChg>
        <pc:spChg chg="mod">
          <ac:chgData name="ゲスト ユーザー" userId="" providerId="Windows Live" clId="Web-{47ABC186-0694-4D5A-9D7B-74DF77664E70}" dt="2022-04-24T07:50:27.907" v="2130" actId="1076"/>
          <ac:spMkLst>
            <pc:docMk/>
            <pc:sldMk cId="3400303179" sldId="313"/>
            <ac:spMk id="13" creationId="{B5883638-D0ED-5CA6-6811-DCCD43EA3C0C}"/>
          </ac:spMkLst>
        </pc:spChg>
      </pc:sldChg>
      <pc:sldChg chg="modSp">
        <pc:chgData name="ゲスト ユーザー" userId="" providerId="Windows Live" clId="Web-{47ABC186-0694-4D5A-9D7B-74DF77664E70}" dt="2022-04-24T07:45:45.198" v="2032" actId="20577"/>
        <pc:sldMkLst>
          <pc:docMk/>
          <pc:sldMk cId="1249081863" sldId="314"/>
        </pc:sldMkLst>
        <pc:spChg chg="mod">
          <ac:chgData name="ゲスト ユーザー" userId="" providerId="Windows Live" clId="Web-{47ABC186-0694-4D5A-9D7B-74DF77664E70}" dt="2022-04-24T07:45:29.526" v="2029" actId="20577"/>
          <ac:spMkLst>
            <pc:docMk/>
            <pc:sldMk cId="1249081863" sldId="314"/>
            <ac:spMk id="17" creationId="{38DD4CE5-3F4F-B07F-571D-C98DB8A137E1}"/>
          </ac:spMkLst>
        </pc:spChg>
        <pc:spChg chg="mod">
          <ac:chgData name="ゲスト ユーザー" userId="" providerId="Windows Live" clId="Web-{47ABC186-0694-4D5A-9D7B-74DF77664E70}" dt="2022-04-24T07:45:45.198" v="2032" actId="20577"/>
          <ac:spMkLst>
            <pc:docMk/>
            <pc:sldMk cId="1249081863" sldId="314"/>
            <ac:spMk id="22" creationId="{8B106A2E-04F9-134F-06B4-996A4F0F99B3}"/>
          </ac:spMkLst>
        </pc:spChg>
      </pc:sldChg>
      <pc:sldChg chg="modSp">
        <pc:chgData name="ゲスト ユーザー" userId="" providerId="Windows Live" clId="Web-{47ABC186-0694-4D5A-9D7B-74DF77664E70}" dt="2022-04-24T07:51:57.065" v="2147" actId="1076"/>
        <pc:sldMkLst>
          <pc:docMk/>
          <pc:sldMk cId="437542107" sldId="315"/>
        </pc:sldMkLst>
        <pc:spChg chg="mod">
          <ac:chgData name="ゲスト ユーザー" userId="" providerId="Windows Live" clId="Web-{47ABC186-0694-4D5A-9D7B-74DF77664E70}" dt="2022-04-24T07:51:57.065" v="2147" actId="1076"/>
          <ac:spMkLst>
            <pc:docMk/>
            <pc:sldMk cId="437542107" sldId="315"/>
            <ac:spMk id="11" creationId="{8DDAC09F-0EDA-6F23-FF65-02500EC3512F}"/>
          </ac:spMkLst>
        </pc:spChg>
      </pc:sldChg>
      <pc:sldChg chg="modSp ord">
        <pc:chgData name="ゲスト ユーザー" userId="" providerId="Windows Live" clId="Web-{47ABC186-0694-4D5A-9D7B-74DF77664E70}" dt="2022-04-24T06:57:23.594" v="1399" actId="20577"/>
        <pc:sldMkLst>
          <pc:docMk/>
          <pc:sldMk cId="1781326066" sldId="325"/>
        </pc:sldMkLst>
        <pc:spChg chg="mod">
          <ac:chgData name="ゲスト ユーザー" userId="" providerId="Windows Live" clId="Web-{47ABC186-0694-4D5A-9D7B-74DF77664E70}" dt="2022-04-24T06:57:23.594" v="1399" actId="20577"/>
          <ac:spMkLst>
            <pc:docMk/>
            <pc:sldMk cId="1781326066" sldId="325"/>
            <ac:spMk id="2" creationId="{55CA7A64-584D-30D9-C40D-AF96BB74DFD6}"/>
          </ac:spMkLst>
        </pc:spChg>
        <pc:spChg chg="mod">
          <ac:chgData name="ゲスト ユーザー" userId="" providerId="Windows Live" clId="Web-{47ABC186-0694-4D5A-9D7B-74DF77664E70}" dt="2022-04-24T06:53:54.777" v="1385" actId="20577"/>
          <ac:spMkLst>
            <pc:docMk/>
            <pc:sldMk cId="1781326066" sldId="325"/>
            <ac:spMk id="3" creationId="{06660B33-CD0A-3E73-2EAB-48F891CA976A}"/>
          </ac:spMkLst>
        </pc:spChg>
      </pc:sldChg>
      <pc:sldChg chg="modSp">
        <pc:chgData name="ゲスト ユーザー" userId="" providerId="Windows Live" clId="Web-{47ABC186-0694-4D5A-9D7B-74DF77664E70}" dt="2022-04-24T06:56:16.139" v="1388" actId="20577"/>
        <pc:sldMkLst>
          <pc:docMk/>
          <pc:sldMk cId="2178578008" sldId="326"/>
        </pc:sldMkLst>
        <pc:spChg chg="mod">
          <ac:chgData name="ゲスト ユーザー" userId="" providerId="Windows Live" clId="Web-{47ABC186-0694-4D5A-9D7B-74DF77664E70}" dt="2022-04-24T06:56:16.139" v="1388" actId="20577"/>
          <ac:spMkLst>
            <pc:docMk/>
            <pc:sldMk cId="2178578008" sldId="326"/>
            <ac:spMk id="2" creationId="{2B89F50B-B5DC-9B30-69FD-9CEBE94B8C8D}"/>
          </ac:spMkLst>
        </pc:spChg>
        <pc:spChg chg="mod">
          <ac:chgData name="ゲスト ユーザー" userId="" providerId="Windows Live" clId="Web-{47ABC186-0694-4D5A-9D7B-74DF77664E70}" dt="2022-04-24T06:56:11.889" v="1387" actId="20577"/>
          <ac:spMkLst>
            <pc:docMk/>
            <pc:sldMk cId="2178578008" sldId="326"/>
            <ac:spMk id="3" creationId="{7B625567-BEC6-6DD5-0732-8EA10F73647B}"/>
          </ac:spMkLst>
        </pc:spChg>
      </pc:sldChg>
      <pc:sldChg chg="addSp modSp new">
        <pc:chgData name="ゲスト ユーザー" userId="" providerId="Windows Live" clId="Web-{47ABC186-0694-4D5A-9D7B-74DF77664E70}" dt="2022-04-24T07:03:57.273" v="1436" actId="20577"/>
        <pc:sldMkLst>
          <pc:docMk/>
          <pc:sldMk cId="2225103580" sldId="328"/>
        </pc:sldMkLst>
        <pc:spChg chg="mod">
          <ac:chgData name="ゲスト ユーザー" userId="" providerId="Windows Live" clId="Web-{47ABC186-0694-4D5A-9D7B-74DF77664E70}" dt="2022-04-24T07:03:57.273" v="1436" actId="20577"/>
          <ac:spMkLst>
            <pc:docMk/>
            <pc:sldMk cId="2225103580" sldId="328"/>
            <ac:spMk id="3" creationId="{920318E6-ED33-12F4-7A28-CB7D7CEA9FC3}"/>
          </ac:spMkLst>
        </pc:spChg>
        <pc:spChg chg="add mod">
          <ac:chgData name="ゲスト ユーザー" userId="" providerId="Windows Live" clId="Web-{47ABC186-0694-4D5A-9D7B-74DF77664E70}" dt="2022-04-24T06:59:55.003" v="1419" actId="20577"/>
          <ac:spMkLst>
            <pc:docMk/>
            <pc:sldMk cId="2225103580" sldId="328"/>
            <ac:spMk id="4" creationId="{4AEEE91F-B870-280D-9511-CF13F7C5C5C1}"/>
          </ac:spMkLst>
        </pc:spChg>
      </pc:sldChg>
      <pc:sldChg chg="addSp modSp new ord">
        <pc:chgData name="ゲスト ユーザー" userId="" providerId="Windows Live" clId="Web-{47ABC186-0694-4D5A-9D7B-74DF77664E70}" dt="2022-04-24T06:58:23.673" v="1414" actId="20577"/>
        <pc:sldMkLst>
          <pc:docMk/>
          <pc:sldMk cId="3525425583" sldId="329"/>
        </pc:sldMkLst>
        <pc:spChg chg="mod">
          <ac:chgData name="ゲスト ユーザー" userId="" providerId="Windows Live" clId="Web-{47ABC186-0694-4D5A-9D7B-74DF77664E70}" dt="2022-04-24T06:58:23.673" v="1414" actId="20577"/>
          <ac:spMkLst>
            <pc:docMk/>
            <pc:sldMk cId="3525425583" sldId="329"/>
            <ac:spMk id="2" creationId="{875D846A-251C-807D-9242-49A3E1ACD8AB}"/>
          </ac:spMkLst>
        </pc:spChg>
        <pc:spChg chg="mod">
          <ac:chgData name="ゲスト ユーザー" userId="" providerId="Windows Live" clId="Web-{47ABC186-0694-4D5A-9D7B-74DF77664E70}" dt="2022-04-24T06:33:22.611" v="1222" actId="20577"/>
          <ac:spMkLst>
            <pc:docMk/>
            <pc:sldMk cId="3525425583" sldId="329"/>
            <ac:spMk id="3" creationId="{7DBE773D-B555-3343-6C8E-E865BF19769A}"/>
          </ac:spMkLst>
        </pc:spChg>
        <pc:spChg chg="add mod">
          <ac:chgData name="ゲスト ユーザー" userId="" providerId="Windows Live" clId="Web-{47ABC186-0694-4D5A-9D7B-74DF77664E70}" dt="2022-04-24T06:38:13.616" v="1285" actId="1076"/>
          <ac:spMkLst>
            <pc:docMk/>
            <pc:sldMk cId="3525425583" sldId="329"/>
            <ac:spMk id="4" creationId="{B4CFC0DB-5ACD-A050-0F74-7F9F75943E3D}"/>
          </ac:spMkLst>
        </pc:spChg>
        <pc:spChg chg="add mod">
          <ac:chgData name="ゲスト ユーザー" userId="" providerId="Windows Live" clId="Web-{47ABC186-0694-4D5A-9D7B-74DF77664E70}" dt="2022-04-24T06:32:40.188" v="1201" actId="20577"/>
          <ac:spMkLst>
            <pc:docMk/>
            <pc:sldMk cId="3525425583" sldId="329"/>
            <ac:spMk id="5" creationId="{C918D474-34EE-800D-F0A1-0E00C8331ACA}"/>
          </ac:spMkLst>
        </pc:spChg>
        <pc:spChg chg="add mod">
          <ac:chgData name="ゲスト ユーザー" userId="" providerId="Windows Live" clId="Web-{47ABC186-0694-4D5A-9D7B-74DF77664E70}" dt="2022-04-24T06:32:04.687" v="1200" actId="20577"/>
          <ac:spMkLst>
            <pc:docMk/>
            <pc:sldMk cId="3525425583" sldId="329"/>
            <ac:spMk id="6" creationId="{CBBCDE92-BEEB-11A4-D6A6-A1A45DA89233}"/>
          </ac:spMkLst>
        </pc:spChg>
        <pc:spChg chg="add mod">
          <ac:chgData name="ゲスト ユーザー" userId="" providerId="Windows Live" clId="Web-{47ABC186-0694-4D5A-9D7B-74DF77664E70}" dt="2022-04-24T06:35:39.598" v="1265" actId="20577"/>
          <ac:spMkLst>
            <pc:docMk/>
            <pc:sldMk cId="3525425583" sldId="329"/>
            <ac:spMk id="7" creationId="{7421FC31-DE2C-3DB4-A1A4-AB80A5425F85}"/>
          </ac:spMkLst>
        </pc:spChg>
        <pc:spChg chg="add mod">
          <ac:chgData name="ゲスト ユーザー" userId="" providerId="Windows Live" clId="Web-{47ABC186-0694-4D5A-9D7B-74DF77664E70}" dt="2022-04-24T06:40:43.338" v="1335" actId="1076"/>
          <ac:spMkLst>
            <pc:docMk/>
            <pc:sldMk cId="3525425583" sldId="329"/>
            <ac:spMk id="8" creationId="{A5C6EFE7-38C4-4D22-68C3-1F0608D218A0}"/>
          </ac:spMkLst>
        </pc:spChg>
      </pc:sldChg>
      <pc:sldChg chg="modSp new">
        <pc:chgData name="ゲスト ユーザー" userId="" providerId="Windows Live" clId="Web-{47ABC186-0694-4D5A-9D7B-74DF77664E70}" dt="2022-04-24T06:46:14.159" v="1355" actId="20577"/>
        <pc:sldMkLst>
          <pc:docMk/>
          <pc:sldMk cId="897661324" sldId="330"/>
        </pc:sldMkLst>
        <pc:spChg chg="mod">
          <ac:chgData name="ゲスト ユーザー" userId="" providerId="Windows Live" clId="Web-{47ABC186-0694-4D5A-9D7B-74DF77664E70}" dt="2022-04-24T06:46:14.159" v="1355" actId="20577"/>
          <ac:spMkLst>
            <pc:docMk/>
            <pc:sldMk cId="897661324" sldId="330"/>
            <ac:spMk id="3" creationId="{D48DC1E1-17A5-8C6A-5EDF-7C5F6A9B4078}"/>
          </ac:spMkLst>
        </pc:spChg>
      </pc:sldChg>
      <pc:sldChg chg="new ord">
        <pc:chgData name="ゲスト ユーザー" userId="" providerId="Windows Live" clId="Web-{47ABC186-0694-4D5A-9D7B-74DF77664E70}" dt="2022-04-24T06:53:12.542" v="1370"/>
        <pc:sldMkLst>
          <pc:docMk/>
          <pc:sldMk cId="1670498835" sldId="331"/>
        </pc:sldMkLst>
      </pc:sldChg>
      <pc:sldChg chg="add ord replId">
        <pc:chgData name="ゲスト ユーザー" userId="" providerId="Windows Live" clId="Web-{47ABC186-0694-4D5A-9D7B-74DF77664E70}" dt="2022-04-24T06:56:39.811" v="1390"/>
        <pc:sldMkLst>
          <pc:docMk/>
          <pc:sldMk cId="288499031" sldId="332"/>
        </pc:sldMkLst>
      </pc:sldChg>
      <pc:sldChg chg="addSp delSp modSp add replId">
        <pc:chgData name="ゲスト ユーザー" userId="" providerId="Windows Live" clId="Web-{47ABC186-0694-4D5A-9D7B-74DF77664E70}" dt="2022-04-24T08:51:31.642" v="2687" actId="1076"/>
        <pc:sldMkLst>
          <pc:docMk/>
          <pc:sldMk cId="2370322666" sldId="333"/>
        </pc:sldMkLst>
        <pc:spChg chg="add del mod">
          <ac:chgData name="ゲスト ユーザー" userId="" providerId="Windows Live" clId="Web-{47ABC186-0694-4D5A-9D7B-74DF77664E70}" dt="2022-04-24T07:36:27.500" v="1867"/>
          <ac:spMkLst>
            <pc:docMk/>
            <pc:sldMk cId="2370322666" sldId="333"/>
            <ac:spMk id="2" creationId="{88EED759-F206-4512-3C19-7D57543347B9}"/>
          </ac:spMkLst>
        </pc:spChg>
        <pc:spChg chg="add del mod">
          <ac:chgData name="ゲスト ユーザー" userId="" providerId="Windows Live" clId="Web-{47ABC186-0694-4D5A-9D7B-74DF77664E70}" dt="2022-04-24T07:41:33.287" v="1983"/>
          <ac:spMkLst>
            <pc:docMk/>
            <pc:sldMk cId="2370322666" sldId="333"/>
            <ac:spMk id="6" creationId="{67A248CB-7026-8D7E-D57A-060A0EA3AC2F}"/>
          </ac:spMkLst>
        </pc:spChg>
        <pc:spChg chg="del mod">
          <ac:chgData name="ゲスト ユーザー" userId="" providerId="Windows Live" clId="Web-{47ABC186-0694-4D5A-9D7B-74DF77664E70}" dt="2022-04-24T07:41:28.397" v="1981"/>
          <ac:spMkLst>
            <pc:docMk/>
            <pc:sldMk cId="2370322666" sldId="333"/>
            <ac:spMk id="7" creationId="{BAB83D41-9D06-7549-F657-E67AA35A0707}"/>
          </ac:spMkLst>
        </pc:spChg>
        <pc:spChg chg="add mod">
          <ac:chgData name="ゲスト ユーザー" userId="" providerId="Windows Live" clId="Web-{47ABC186-0694-4D5A-9D7B-74DF77664E70}" dt="2022-04-24T08:51:25.954" v="2686" actId="1076"/>
          <ac:spMkLst>
            <pc:docMk/>
            <pc:sldMk cId="2370322666" sldId="333"/>
            <ac:spMk id="8" creationId="{2BFB8C2D-D48F-F710-3D34-4596474F9409}"/>
          </ac:spMkLst>
        </pc:spChg>
        <pc:spChg chg="mod">
          <ac:chgData name="ゲスト ユーザー" userId="" providerId="Windows Live" clId="Web-{47ABC186-0694-4D5A-9D7B-74DF77664E70}" dt="2022-04-24T08:16:02.942" v="2326" actId="20577"/>
          <ac:spMkLst>
            <pc:docMk/>
            <pc:sldMk cId="2370322666" sldId="333"/>
            <ac:spMk id="9" creationId="{5C293AAE-9ED3-6184-0300-115AE7589912}"/>
          </ac:spMkLst>
        </pc:spChg>
        <pc:spChg chg="mod">
          <ac:chgData name="ゲスト ユーザー" userId="" providerId="Windows Live" clId="Web-{47ABC186-0694-4D5A-9D7B-74DF77664E70}" dt="2022-04-24T08:50:36.891" v="2678" actId="1076"/>
          <ac:spMkLst>
            <pc:docMk/>
            <pc:sldMk cId="2370322666" sldId="333"/>
            <ac:spMk id="10" creationId="{6D74B3D9-078E-7B94-D95F-662D80F61DDA}"/>
          </ac:spMkLst>
        </pc:spChg>
        <pc:spChg chg="mod">
          <ac:chgData name="ゲスト ユーザー" userId="" providerId="Windows Live" clId="Web-{47ABC186-0694-4D5A-9D7B-74DF77664E70}" dt="2022-04-24T08:51:31.642" v="2687" actId="1076"/>
          <ac:spMkLst>
            <pc:docMk/>
            <pc:sldMk cId="2370322666" sldId="333"/>
            <ac:spMk id="11" creationId="{B4D8EB45-EF60-9D59-7976-5F8EBEE4265A}"/>
          </ac:spMkLst>
        </pc:spChg>
        <pc:spChg chg="del mod">
          <ac:chgData name="ゲスト ユーザー" userId="" providerId="Windows Live" clId="Web-{47ABC186-0694-4D5A-9D7B-74DF77664E70}" dt="2022-04-24T07:41:26.287" v="1980"/>
          <ac:spMkLst>
            <pc:docMk/>
            <pc:sldMk cId="2370322666" sldId="333"/>
            <ac:spMk id="12" creationId="{361C2767-800B-CED9-BF8B-ADD8BF504B41}"/>
          </ac:spMkLst>
        </pc:spChg>
        <pc:spChg chg="del">
          <ac:chgData name="ゲスト ユーザー" userId="" providerId="Windows Live" clId="Web-{47ABC186-0694-4D5A-9D7B-74DF77664E70}" dt="2022-04-24T07:41:30.381" v="1982"/>
          <ac:spMkLst>
            <pc:docMk/>
            <pc:sldMk cId="2370322666" sldId="333"/>
            <ac:spMk id="13" creationId="{3ED39B80-5095-C2F7-96B0-0D5F202504B2}"/>
          </ac:spMkLst>
        </pc:spChg>
        <pc:grpChg chg="del mod">
          <ac:chgData name="ゲスト ユーザー" userId="" providerId="Windows Live" clId="Web-{47ABC186-0694-4D5A-9D7B-74DF77664E70}" dt="2022-04-24T07:35:55.703" v="1854"/>
          <ac:grpSpMkLst>
            <pc:docMk/>
            <pc:sldMk cId="2370322666" sldId="333"/>
            <ac:grpSpMk id="3" creationId="{23F9712C-98F7-29A7-7A49-B943EF45412D}"/>
          </ac:grpSpMkLst>
        </pc:grpChg>
      </pc:sldChg>
      <pc:sldChg chg="addSp delSp modSp add replId">
        <pc:chgData name="ゲスト ユーザー" userId="" providerId="Windows Live" clId="Web-{47ABC186-0694-4D5A-9D7B-74DF77664E70}" dt="2022-04-24T08:22:50.309" v="2375" actId="20577"/>
        <pc:sldMkLst>
          <pc:docMk/>
          <pc:sldMk cId="4136034796" sldId="334"/>
        </pc:sldMkLst>
        <pc:spChg chg="add mod">
          <ac:chgData name="ゲスト ユーザー" userId="" providerId="Windows Live" clId="Web-{47ABC186-0694-4D5A-9D7B-74DF77664E70}" dt="2022-04-24T07:39:36.519" v="1935" actId="1076"/>
          <ac:spMkLst>
            <pc:docMk/>
            <pc:sldMk cId="4136034796" sldId="334"/>
            <ac:spMk id="3" creationId="{01119AE6-AC82-8A9D-9E30-CBC1BA8B72BD}"/>
          </ac:spMkLst>
        </pc:spChg>
        <pc:spChg chg="mod">
          <ac:chgData name="ゲスト ユーザー" userId="" providerId="Windows Live" clId="Web-{47ABC186-0694-4D5A-9D7B-74DF77664E70}" dt="2022-04-24T07:38:47.784" v="1916" actId="1076"/>
          <ac:spMkLst>
            <pc:docMk/>
            <pc:sldMk cId="4136034796" sldId="334"/>
            <ac:spMk id="7" creationId="{BAB83D41-9D06-7549-F657-E67AA35A0707}"/>
          </ac:spMkLst>
        </pc:spChg>
        <pc:spChg chg="del">
          <ac:chgData name="ゲスト ユーザー" userId="" providerId="Windows Live" clId="Web-{47ABC186-0694-4D5A-9D7B-74DF77664E70}" dt="2022-04-24T07:38:35.987" v="1913"/>
          <ac:spMkLst>
            <pc:docMk/>
            <pc:sldMk cId="4136034796" sldId="334"/>
            <ac:spMk id="9" creationId="{5C293AAE-9ED3-6184-0300-115AE7589912}"/>
          </ac:spMkLst>
        </pc:spChg>
        <pc:spChg chg="del mod">
          <ac:chgData name="ゲスト ユーザー" userId="" providerId="Windows Live" clId="Web-{47ABC186-0694-4D5A-9D7B-74DF77664E70}" dt="2022-04-24T07:40:44.708" v="1955"/>
          <ac:spMkLst>
            <pc:docMk/>
            <pc:sldMk cId="4136034796" sldId="334"/>
            <ac:spMk id="10" creationId="{6D74B3D9-078E-7B94-D95F-662D80F61DDA}"/>
          </ac:spMkLst>
        </pc:spChg>
        <pc:spChg chg="del">
          <ac:chgData name="ゲスト ユーザー" userId="" providerId="Windows Live" clId="Web-{47ABC186-0694-4D5A-9D7B-74DF77664E70}" dt="2022-04-24T07:38:38.300" v="1914"/>
          <ac:spMkLst>
            <pc:docMk/>
            <pc:sldMk cId="4136034796" sldId="334"/>
            <ac:spMk id="11" creationId="{B4D8EB45-EF60-9D59-7976-5F8EBEE4265A}"/>
          </ac:spMkLst>
        </pc:spChg>
        <pc:spChg chg="mod">
          <ac:chgData name="ゲスト ユーザー" userId="" providerId="Windows Live" clId="Web-{47ABC186-0694-4D5A-9D7B-74DF77664E70}" dt="2022-04-24T08:22:50.309" v="2375" actId="20577"/>
          <ac:spMkLst>
            <pc:docMk/>
            <pc:sldMk cId="4136034796" sldId="334"/>
            <ac:spMk id="12" creationId="{361C2767-800B-CED9-BF8B-ADD8BF504B41}"/>
          </ac:spMkLst>
        </pc:spChg>
        <pc:spChg chg="mod">
          <ac:chgData name="ゲスト ユーザー" userId="" providerId="Windows Live" clId="Web-{47ABC186-0694-4D5A-9D7B-74DF77664E70}" dt="2022-04-24T07:40:16.223" v="1947"/>
          <ac:spMkLst>
            <pc:docMk/>
            <pc:sldMk cId="4136034796" sldId="334"/>
            <ac:spMk id="13" creationId="{3ED39B80-5095-C2F7-96B0-0D5F202504B2}"/>
          </ac:spMkLst>
        </pc:spChg>
        <pc:cxnChg chg="add mod">
          <ac:chgData name="ゲスト ユーザー" userId="" providerId="Windows Live" clId="Web-{47ABC186-0694-4D5A-9D7B-74DF77664E70}" dt="2022-04-24T07:39:11.581" v="1922"/>
          <ac:cxnSpMkLst>
            <pc:docMk/>
            <pc:sldMk cId="4136034796" sldId="334"/>
            <ac:cxnSpMk id="2" creationId="{6E05A7AB-9089-689F-E9EF-C92FC85F7FE4}"/>
          </ac:cxnSpMkLst>
        </pc:cxnChg>
      </pc:sldChg>
      <pc:sldChg chg="delSp modSp add ord replId">
        <pc:chgData name="ゲスト ユーザー" userId="" providerId="Windows Live" clId="Web-{47ABC186-0694-4D5A-9D7B-74DF77664E70}" dt="2022-04-24T08:11:18.640" v="2297" actId="1076"/>
        <pc:sldMkLst>
          <pc:docMk/>
          <pc:sldMk cId="3268510196" sldId="335"/>
        </pc:sldMkLst>
        <pc:spChg chg="del">
          <ac:chgData name="ゲスト ユーザー" userId="" providerId="Windows Live" clId="Web-{47ABC186-0694-4D5A-9D7B-74DF77664E70}" dt="2022-04-24T08:11:10.687" v="2296"/>
          <ac:spMkLst>
            <pc:docMk/>
            <pc:sldMk cId="3268510196" sldId="335"/>
            <ac:spMk id="2" creationId="{8C64E6EA-13C2-5758-1C0C-6CF6DC459956}"/>
          </ac:spMkLst>
        </pc:spChg>
        <pc:spChg chg="del">
          <ac:chgData name="ゲスト ユーザー" userId="" providerId="Windows Live" clId="Web-{47ABC186-0694-4D5A-9D7B-74DF77664E70}" dt="2022-04-24T08:11:05.780" v="2294"/>
          <ac:spMkLst>
            <pc:docMk/>
            <pc:sldMk cId="3268510196" sldId="335"/>
            <ac:spMk id="9" creationId="{9F1D9903-5B72-B8A2-D54A-C72647628F9B}"/>
          </ac:spMkLst>
        </pc:spChg>
        <pc:spChg chg="del">
          <ac:chgData name="ゲスト ユーザー" userId="" providerId="Windows Live" clId="Web-{47ABC186-0694-4D5A-9D7B-74DF77664E70}" dt="2022-04-24T08:11:01.827" v="2292"/>
          <ac:spMkLst>
            <pc:docMk/>
            <pc:sldMk cId="3268510196" sldId="335"/>
            <ac:spMk id="18" creationId="{026EEB86-565C-2A5D-9997-31F1372463BB}"/>
          </ac:spMkLst>
        </pc:spChg>
        <pc:spChg chg="del">
          <ac:chgData name="ゲスト ユーザー" userId="" providerId="Windows Live" clId="Web-{47ABC186-0694-4D5A-9D7B-74DF77664E70}" dt="2022-04-24T08:11:03.561" v="2293"/>
          <ac:spMkLst>
            <pc:docMk/>
            <pc:sldMk cId="3268510196" sldId="335"/>
            <ac:spMk id="19" creationId="{B2E4AC29-8ACA-E9AB-014A-FD5F24FC82EE}"/>
          </ac:spMkLst>
        </pc:spChg>
        <pc:picChg chg="mod">
          <ac:chgData name="ゲスト ユーザー" userId="" providerId="Windows Live" clId="Web-{47ABC186-0694-4D5A-9D7B-74DF77664E70}" dt="2022-04-24T08:11:18.640" v="2297" actId="1076"/>
          <ac:picMkLst>
            <pc:docMk/>
            <pc:sldMk cId="3268510196" sldId="335"/>
            <ac:picMk id="15" creationId="{52E4CAA5-4E51-30B0-1346-C6C10891A1C5}"/>
          </ac:picMkLst>
        </pc:picChg>
        <pc:cxnChg chg="del">
          <ac:chgData name="ゲスト ユーザー" userId="" providerId="Windows Live" clId="Web-{47ABC186-0694-4D5A-9D7B-74DF77664E70}" dt="2022-04-24T08:11:07.718" v="2295"/>
          <ac:cxnSpMkLst>
            <pc:docMk/>
            <pc:sldMk cId="3268510196" sldId="335"/>
            <ac:cxnSpMk id="20" creationId="{5833204B-A0BD-412D-87EF-040C41B82933}"/>
          </ac:cxnSpMkLst>
        </pc:cxnChg>
      </pc:sldChg>
      <pc:sldChg chg="add del ord replId">
        <pc:chgData name="ゲスト ユーザー" userId="" providerId="Windows Live" clId="Web-{47ABC186-0694-4D5A-9D7B-74DF77664E70}" dt="2022-04-24T08:12:18.266" v="2300"/>
        <pc:sldMkLst>
          <pc:docMk/>
          <pc:sldMk cId="2089728775" sldId="336"/>
        </pc:sldMkLst>
      </pc:sldChg>
      <pc:sldChg chg="addSp delSp modSp add ord replId">
        <pc:chgData name="ゲスト ユーザー" userId="" providerId="Windows Live" clId="Web-{47ABC186-0694-4D5A-9D7B-74DF77664E70}" dt="2022-04-24T08:19:40.962" v="2371" actId="20577"/>
        <pc:sldMkLst>
          <pc:docMk/>
          <pc:sldMk cId="3962965877" sldId="336"/>
        </pc:sldMkLst>
        <pc:spChg chg="add del mod">
          <ac:chgData name="ゲスト ユーザー" userId="" providerId="Windows Live" clId="Web-{47ABC186-0694-4D5A-9D7B-74DF77664E70}" dt="2022-04-24T08:12:56.532" v="2310"/>
          <ac:spMkLst>
            <pc:docMk/>
            <pc:sldMk cId="3962965877" sldId="336"/>
            <ac:spMk id="4" creationId="{0B5C7AC8-8C59-A1BC-BE91-4AE22DEB5D1D}"/>
          </ac:spMkLst>
        </pc:spChg>
        <pc:spChg chg="mod">
          <ac:chgData name="ゲスト ユーザー" userId="" providerId="Windows Live" clId="Web-{47ABC186-0694-4D5A-9D7B-74DF77664E70}" dt="2022-04-24T08:19:40.962" v="2371" actId="20577"/>
          <ac:spMkLst>
            <pc:docMk/>
            <pc:sldMk cId="3962965877" sldId="336"/>
            <ac:spMk id="13" creationId="{5E728AE7-2FEB-947E-AFA7-F91DF01F1F40}"/>
          </ac:spMkLst>
        </pc:spChg>
        <pc:spChg chg="del">
          <ac:chgData name="ゲスト ユーザー" userId="" providerId="Windows Live" clId="Web-{47ABC186-0694-4D5A-9D7B-74DF77664E70}" dt="2022-04-24T08:12:45.407" v="2306"/>
          <ac:spMkLst>
            <pc:docMk/>
            <pc:sldMk cId="3962965877" sldId="336"/>
            <ac:spMk id="17" creationId="{38DD4CE5-3F4F-B07F-571D-C98DB8A137E1}"/>
          </ac:spMkLst>
        </pc:spChg>
        <pc:spChg chg="del">
          <ac:chgData name="ゲスト ユーザー" userId="" providerId="Windows Live" clId="Web-{47ABC186-0694-4D5A-9D7B-74DF77664E70}" dt="2022-04-24T08:12:59.954" v="2312"/>
          <ac:spMkLst>
            <pc:docMk/>
            <pc:sldMk cId="3962965877" sldId="336"/>
            <ac:spMk id="19" creationId="{AD3A1C06-AE97-142C-B3CB-257FAD730ED2}"/>
          </ac:spMkLst>
        </pc:spChg>
        <pc:spChg chg="del">
          <ac:chgData name="ゲスト ユーザー" userId="" providerId="Windows Live" clId="Web-{47ABC186-0694-4D5A-9D7B-74DF77664E70}" dt="2022-04-24T08:12:57.532" v="2311"/>
          <ac:spMkLst>
            <pc:docMk/>
            <pc:sldMk cId="3962965877" sldId="336"/>
            <ac:spMk id="20" creationId="{73032036-006D-49A4-71AB-2863E2200962}"/>
          </ac:spMkLst>
        </pc:spChg>
        <pc:spChg chg="del mod">
          <ac:chgData name="ゲスト ユーザー" userId="" providerId="Windows Live" clId="Web-{47ABC186-0694-4D5A-9D7B-74DF77664E70}" dt="2022-04-24T08:12:50.017" v="2308"/>
          <ac:spMkLst>
            <pc:docMk/>
            <pc:sldMk cId="3962965877" sldId="336"/>
            <ac:spMk id="22" creationId="{8B106A2E-04F9-134F-06B4-996A4F0F99B3}"/>
          </ac:spMkLst>
        </pc:spChg>
        <pc:spChg chg="del">
          <ac:chgData name="ゲスト ユーザー" userId="" providerId="Windows Live" clId="Web-{47ABC186-0694-4D5A-9D7B-74DF77664E70}" dt="2022-04-24T08:13:01.517" v="2313"/>
          <ac:spMkLst>
            <pc:docMk/>
            <pc:sldMk cId="3962965877" sldId="336"/>
            <ac:spMk id="23" creationId="{AECAE1B1-0600-8C30-7D89-F8593FDE65B0}"/>
          </ac:spMkLst>
        </pc:spChg>
        <pc:spChg chg="del mod">
          <ac:chgData name="ゲスト ユーザー" userId="" providerId="Windows Live" clId="Web-{47ABC186-0694-4D5A-9D7B-74DF77664E70}" dt="2022-04-24T08:13:06.533" v="2315"/>
          <ac:spMkLst>
            <pc:docMk/>
            <pc:sldMk cId="3962965877" sldId="336"/>
            <ac:spMk id="24" creationId="{6762B23C-53C6-CD80-838C-DF4E76878214}"/>
          </ac:spMkLst>
        </pc:spChg>
        <pc:picChg chg="mod">
          <ac:chgData name="ゲスト ユーザー" userId="" providerId="Windows Live" clId="Web-{47ABC186-0694-4D5A-9D7B-74DF77664E70}" dt="2022-04-24T08:13:12.033" v="2316" actId="1076"/>
          <ac:picMkLst>
            <pc:docMk/>
            <pc:sldMk cId="3962965877" sldId="336"/>
            <ac:picMk id="7" creationId="{C77958CD-D13A-1E18-31DC-983A06C0EB3E}"/>
          </ac:picMkLst>
        </pc:picChg>
      </pc:sldChg>
      <pc:sldChg chg="addSp delSp modSp new">
        <pc:chgData name="ゲスト ユーザー" userId="" providerId="Windows Live" clId="Web-{47ABC186-0694-4D5A-9D7B-74DF77664E70}" dt="2022-04-24T08:53:13.862" v="2707" actId="20577"/>
        <pc:sldMkLst>
          <pc:docMk/>
          <pc:sldMk cId="305059408" sldId="337"/>
        </pc:sldMkLst>
        <pc:spChg chg="mod">
          <ac:chgData name="ゲスト ユーザー" userId="" providerId="Windows Live" clId="Web-{47ABC186-0694-4D5A-9D7B-74DF77664E70}" dt="2022-04-24T08:53:13.862" v="2707" actId="20577"/>
          <ac:spMkLst>
            <pc:docMk/>
            <pc:sldMk cId="305059408" sldId="337"/>
            <ac:spMk id="2" creationId="{331B8950-4FCB-5A83-BD9D-D4D6E1A2F517}"/>
          </ac:spMkLst>
        </pc:spChg>
        <pc:spChg chg="mod">
          <ac:chgData name="ゲスト ユーザー" userId="" providerId="Windows Live" clId="Web-{47ABC186-0694-4D5A-9D7B-74DF77664E70}" dt="2022-04-24T08:30:46.537" v="2449" actId="20577"/>
          <ac:spMkLst>
            <pc:docMk/>
            <pc:sldMk cId="305059408" sldId="337"/>
            <ac:spMk id="3" creationId="{F51A20AD-F092-D8D2-A3BE-6B0DF6A2FF64}"/>
          </ac:spMkLst>
        </pc:spChg>
        <pc:spChg chg="add mod">
          <ac:chgData name="ゲスト ユーザー" userId="" providerId="Windows Live" clId="Web-{47ABC186-0694-4D5A-9D7B-74DF77664E70}" dt="2022-04-24T08:30:27.365" v="2448" actId="20577"/>
          <ac:spMkLst>
            <pc:docMk/>
            <pc:sldMk cId="305059408" sldId="337"/>
            <ac:spMk id="4" creationId="{A743811F-6343-9DE8-6D11-11D756FC774A}"/>
          </ac:spMkLst>
        </pc:spChg>
        <pc:spChg chg="add del mod">
          <ac:chgData name="ゲスト ユーザー" userId="" providerId="Windows Live" clId="Web-{47ABC186-0694-4D5A-9D7B-74DF77664E70}" dt="2022-04-24T08:31:17.413" v="2454"/>
          <ac:spMkLst>
            <pc:docMk/>
            <pc:sldMk cId="305059408" sldId="337"/>
            <ac:spMk id="5" creationId="{0F974900-9E6B-D9F5-5927-CB3D5A2D5D79}"/>
          </ac:spMkLst>
        </pc:spChg>
        <pc:spChg chg="add mod">
          <ac:chgData name="ゲスト ユーザー" userId="" providerId="Windows Live" clId="Web-{47ABC186-0694-4D5A-9D7B-74DF77664E70}" dt="2022-04-24T08:38:53.766" v="2574" actId="20577"/>
          <ac:spMkLst>
            <pc:docMk/>
            <pc:sldMk cId="305059408" sldId="337"/>
            <ac:spMk id="7" creationId="{E691B137-D89E-CD1D-C0FD-782DADD52CC7}"/>
          </ac:spMkLst>
        </pc:spChg>
        <pc:spChg chg="add mod">
          <ac:chgData name="ゲスト ユーザー" userId="" providerId="Windows Live" clId="Web-{47ABC186-0694-4D5A-9D7B-74DF77664E70}" dt="2022-04-24T08:38:35.188" v="2565" actId="1076"/>
          <ac:spMkLst>
            <pc:docMk/>
            <pc:sldMk cId="305059408" sldId="337"/>
            <ac:spMk id="8" creationId="{C8F31783-AEAF-19F4-52E4-1F5E78403B69}"/>
          </ac:spMkLst>
        </pc:spChg>
        <pc:spChg chg="add mod">
          <ac:chgData name="ゲスト ユーザー" userId="" providerId="Windows Live" clId="Web-{47ABC186-0694-4D5A-9D7B-74DF77664E70}" dt="2022-04-24T08:42:43.677" v="2652" actId="1076"/>
          <ac:spMkLst>
            <pc:docMk/>
            <pc:sldMk cId="305059408" sldId="337"/>
            <ac:spMk id="9" creationId="{784701DF-D247-B60F-B6DE-E690910A5BCA}"/>
          </ac:spMkLst>
        </pc:spChg>
        <pc:spChg chg="add mod">
          <ac:chgData name="ゲスト ユーザー" userId="" providerId="Windows Live" clId="Web-{47ABC186-0694-4D5A-9D7B-74DF77664E70}" dt="2022-04-24T08:41:52.364" v="2646" actId="1076"/>
          <ac:spMkLst>
            <pc:docMk/>
            <pc:sldMk cId="305059408" sldId="337"/>
            <ac:spMk id="10" creationId="{783FF588-7D81-17C2-9A18-E7A62E2DF50E}"/>
          </ac:spMkLst>
        </pc:spChg>
      </pc:sldChg>
      <pc:sldChg chg="new del">
        <pc:chgData name="ゲスト ユーザー" userId="" providerId="Windows Live" clId="Web-{47ABC186-0694-4D5A-9D7B-74DF77664E70}" dt="2022-04-24T08:56:03.053" v="2723"/>
        <pc:sldMkLst>
          <pc:docMk/>
          <pc:sldMk cId="3388547320" sldId="338"/>
        </pc:sldMkLst>
      </pc:sldChg>
    </pc:docChg>
  </pc:docChgLst>
  <pc:docChgLst>
    <pc:chgData name="ゲスト ユーザー" providerId="Windows Live" clId="Web-{4AD58151-2550-4AA9-A1A6-ED886952B292}"/>
    <pc:docChg chg="addSld modSld">
      <pc:chgData name="ゲスト ユーザー" userId="" providerId="Windows Live" clId="Web-{4AD58151-2550-4AA9-A1A6-ED886952B292}" dt="2022-04-23T15:16:09.502" v="324"/>
      <pc:docMkLst>
        <pc:docMk/>
      </pc:docMkLst>
      <pc:sldChg chg="modSp">
        <pc:chgData name="ゲスト ユーザー" userId="" providerId="Windows Live" clId="Web-{4AD58151-2550-4AA9-A1A6-ED886952B292}" dt="2022-04-23T15:15:24.407" v="323" actId="1076"/>
        <pc:sldMkLst>
          <pc:docMk/>
          <pc:sldMk cId="2261885113" sldId="280"/>
        </pc:sldMkLst>
        <pc:spChg chg="mod">
          <ac:chgData name="ゲスト ユーザー" userId="" providerId="Windows Live" clId="Web-{4AD58151-2550-4AA9-A1A6-ED886952B292}" dt="2022-04-23T15:15:24.407" v="323" actId="1076"/>
          <ac:spMkLst>
            <pc:docMk/>
            <pc:sldMk cId="2261885113" sldId="280"/>
            <ac:spMk id="3" creationId="{8A102DC7-AA5F-1431-41ED-8E20A63F065F}"/>
          </ac:spMkLst>
        </pc:spChg>
      </pc:sldChg>
      <pc:sldChg chg="modSp new">
        <pc:chgData name="ゲスト ユーザー" userId="" providerId="Windows Live" clId="Web-{4AD58151-2550-4AA9-A1A6-ED886952B292}" dt="2022-04-23T15:13:18.749" v="319" actId="20577"/>
        <pc:sldMkLst>
          <pc:docMk/>
          <pc:sldMk cId="1781326066" sldId="325"/>
        </pc:sldMkLst>
        <pc:spChg chg="mod">
          <ac:chgData name="ゲスト ユーザー" userId="" providerId="Windows Live" clId="Web-{4AD58151-2550-4AA9-A1A6-ED886952B292}" dt="2022-04-23T14:40:28.287" v="159" actId="20577"/>
          <ac:spMkLst>
            <pc:docMk/>
            <pc:sldMk cId="1781326066" sldId="325"/>
            <ac:spMk id="2" creationId="{55CA7A64-584D-30D9-C40D-AF96BB74DFD6}"/>
          </ac:spMkLst>
        </pc:spChg>
        <pc:spChg chg="mod">
          <ac:chgData name="ゲスト ユーザー" userId="" providerId="Windows Live" clId="Web-{4AD58151-2550-4AA9-A1A6-ED886952B292}" dt="2022-04-23T15:13:18.749" v="319" actId="20577"/>
          <ac:spMkLst>
            <pc:docMk/>
            <pc:sldMk cId="1781326066" sldId="325"/>
            <ac:spMk id="3" creationId="{06660B33-CD0A-3E73-2EAB-48F891CA976A}"/>
          </ac:spMkLst>
        </pc:spChg>
      </pc:sldChg>
      <pc:sldChg chg="new">
        <pc:chgData name="ゲスト ユーザー" userId="" providerId="Windows Live" clId="Web-{4AD58151-2550-4AA9-A1A6-ED886952B292}" dt="2022-04-23T15:16:09.502" v="324"/>
        <pc:sldMkLst>
          <pc:docMk/>
          <pc:sldMk cId="2178578008" sldId="326"/>
        </pc:sldMkLst>
      </pc:sldChg>
    </pc:docChg>
  </pc:docChgLst>
  <pc:docChgLst>
    <pc:chgData name="ゲスト ユーザー" providerId="Windows Live" clId="Web-{B97140DD-B0EA-4896-AE58-41B0E00BB09B}"/>
    <pc:docChg chg="modSld">
      <pc:chgData name="ゲスト ユーザー" userId="" providerId="Windows Live" clId="Web-{B97140DD-B0EA-4896-AE58-41B0E00BB09B}" dt="2022-04-24T07:08:51.459" v="76" actId="20577"/>
      <pc:docMkLst>
        <pc:docMk/>
      </pc:docMkLst>
      <pc:sldChg chg="modSp">
        <pc:chgData name="ゲスト ユーザー" userId="" providerId="Windows Live" clId="Web-{B97140DD-B0EA-4896-AE58-41B0E00BB09B}" dt="2022-04-24T07:07:13.239" v="14" actId="20577"/>
        <pc:sldMkLst>
          <pc:docMk/>
          <pc:sldMk cId="1398810972" sldId="260"/>
        </pc:sldMkLst>
        <pc:spChg chg="mod">
          <ac:chgData name="ゲスト ユーザー" userId="" providerId="Windows Live" clId="Web-{B97140DD-B0EA-4896-AE58-41B0E00BB09B}" dt="2022-04-24T07:07:13.239" v="14" actId="20577"/>
          <ac:spMkLst>
            <pc:docMk/>
            <pc:sldMk cId="1398810972" sldId="260"/>
            <ac:spMk id="3" creationId="{BE349B85-1E44-4A39-846E-6BCC0F0D6BCB}"/>
          </ac:spMkLst>
        </pc:spChg>
      </pc:sldChg>
      <pc:sldChg chg="modSp">
        <pc:chgData name="ゲスト ユーザー" userId="" providerId="Windows Live" clId="Web-{B97140DD-B0EA-4896-AE58-41B0E00BB09B}" dt="2022-04-24T07:07:48.661" v="23" actId="20577"/>
        <pc:sldMkLst>
          <pc:docMk/>
          <pc:sldMk cId="829989377" sldId="263"/>
        </pc:sldMkLst>
        <pc:spChg chg="mod">
          <ac:chgData name="ゲスト ユーザー" userId="" providerId="Windows Live" clId="Web-{B97140DD-B0EA-4896-AE58-41B0E00BB09B}" dt="2022-04-24T07:07:48.661" v="23" actId="20577"/>
          <ac:spMkLst>
            <pc:docMk/>
            <pc:sldMk cId="829989377" sldId="263"/>
            <ac:spMk id="3" creationId="{752CE65A-B049-47B7-9E90-9DCB0120FD59}"/>
          </ac:spMkLst>
        </pc:spChg>
      </pc:sldChg>
      <pc:sldChg chg="modSp">
        <pc:chgData name="ゲスト ユーザー" userId="" providerId="Windows Live" clId="Web-{B97140DD-B0EA-4896-AE58-41B0E00BB09B}" dt="2022-04-24T07:08:51.459" v="76" actId="20577"/>
        <pc:sldMkLst>
          <pc:docMk/>
          <pc:sldMk cId="2768549970" sldId="264"/>
        </pc:sldMkLst>
        <pc:spChg chg="mod">
          <ac:chgData name="ゲスト ユーザー" userId="" providerId="Windows Live" clId="Web-{B97140DD-B0EA-4896-AE58-41B0E00BB09B}" dt="2022-04-24T07:08:51.459" v="76" actId="20577"/>
          <ac:spMkLst>
            <pc:docMk/>
            <pc:sldMk cId="2768549970" sldId="264"/>
            <ac:spMk id="3" creationId="{E18063C5-6BFD-463F-AA31-D27A9E43AE44}"/>
          </ac:spMkLst>
        </pc:spChg>
      </pc:sldChg>
    </pc:docChg>
  </pc:docChgLst>
  <pc:docChgLst>
    <pc:chgData name="Guest User" providerId="Windows Live" clId="Web-{AEA9B405-5327-4994-A689-22436FA435F2}"/>
    <pc:docChg chg="addSld modSld">
      <pc:chgData name="Guest User" userId="" providerId="Windows Live" clId="Web-{AEA9B405-5327-4994-A689-22436FA435F2}" dt="2022-04-25T02:11:57.595" v="989" actId="20577"/>
      <pc:docMkLst>
        <pc:docMk/>
      </pc:docMkLst>
      <pc:sldChg chg="addSp modSp">
        <pc:chgData name="Guest User" userId="" providerId="Windows Live" clId="Web-{AEA9B405-5327-4994-A689-22436FA435F2}" dt="2022-04-24T13:15:35.378" v="206"/>
        <pc:sldMkLst>
          <pc:docMk/>
          <pc:sldMk cId="2522650960" sldId="288"/>
        </pc:sldMkLst>
        <pc:spChg chg="mod">
          <ac:chgData name="Guest User" userId="" providerId="Windows Live" clId="Web-{AEA9B405-5327-4994-A689-22436FA435F2}" dt="2022-04-24T13:12:27.683" v="123" actId="14100"/>
          <ac:spMkLst>
            <pc:docMk/>
            <pc:sldMk cId="2522650960" sldId="288"/>
            <ac:spMk id="3" creationId="{B9DA3458-9FDC-ECF4-AE28-F8FEF0C45E9B}"/>
          </ac:spMkLst>
        </pc:spChg>
        <pc:spChg chg="add mod">
          <ac:chgData name="Guest User" userId="" providerId="Windows Live" clId="Web-{AEA9B405-5327-4994-A689-22436FA435F2}" dt="2022-04-24T13:14:36.892" v="178" actId="1076"/>
          <ac:spMkLst>
            <pc:docMk/>
            <pc:sldMk cId="2522650960" sldId="288"/>
            <ac:spMk id="10" creationId="{5445657D-2014-844A-ED32-D93C1EDDE6E7}"/>
          </ac:spMkLst>
        </pc:spChg>
        <pc:spChg chg="add mod">
          <ac:chgData name="Guest User" userId="" providerId="Windows Live" clId="Web-{AEA9B405-5327-4994-A689-22436FA435F2}" dt="2022-04-24T13:14:44.861" v="183" actId="1076"/>
          <ac:spMkLst>
            <pc:docMk/>
            <pc:sldMk cId="2522650960" sldId="288"/>
            <ac:spMk id="11" creationId="{0E514783-B469-785E-7B9C-2CB629FF5979}"/>
          </ac:spMkLst>
        </pc:spChg>
        <pc:spChg chg="add mod">
          <ac:chgData name="Guest User" userId="" providerId="Windows Live" clId="Web-{AEA9B405-5327-4994-A689-22436FA435F2}" dt="2022-04-24T13:14:36.908" v="179" actId="1076"/>
          <ac:spMkLst>
            <pc:docMk/>
            <pc:sldMk cId="2522650960" sldId="288"/>
            <ac:spMk id="12" creationId="{6F1F9465-58AB-DFDD-F16F-888661F57FEC}"/>
          </ac:spMkLst>
        </pc:spChg>
        <pc:spChg chg="add mod">
          <ac:chgData name="Guest User" userId="" providerId="Windows Live" clId="Web-{AEA9B405-5327-4994-A689-22436FA435F2}" dt="2022-04-24T13:14:44.861" v="184" actId="1076"/>
          <ac:spMkLst>
            <pc:docMk/>
            <pc:sldMk cId="2522650960" sldId="288"/>
            <ac:spMk id="13" creationId="{AAFE5BEE-7EC4-FF4E-7B3C-74A7CBCF5C1D}"/>
          </ac:spMkLst>
        </pc:spChg>
        <pc:spChg chg="add mod">
          <ac:chgData name="Guest User" userId="" providerId="Windows Live" clId="Web-{AEA9B405-5327-4994-A689-22436FA435F2}" dt="2022-04-24T13:15:12.768" v="191"/>
          <ac:spMkLst>
            <pc:docMk/>
            <pc:sldMk cId="2522650960" sldId="288"/>
            <ac:spMk id="14" creationId="{540A0E8E-CB2E-A611-2FE5-3174CC25298D}"/>
          </ac:spMkLst>
        </pc:spChg>
        <pc:spChg chg="add mod">
          <ac:chgData name="Guest User" userId="" providerId="Windows Live" clId="Web-{AEA9B405-5327-4994-A689-22436FA435F2}" dt="2022-04-24T13:15:35.378" v="206"/>
          <ac:spMkLst>
            <pc:docMk/>
            <pc:sldMk cId="2522650960" sldId="288"/>
            <ac:spMk id="15" creationId="{C128FF83-66A4-955F-767E-56C9725EB7C6}"/>
          </ac:spMkLst>
        </pc:spChg>
        <pc:picChg chg="add mod">
          <ac:chgData name="Guest User" userId="" providerId="Windows Live" clId="Web-{AEA9B405-5327-4994-A689-22436FA435F2}" dt="2022-04-24T13:14:36.877" v="175" actId="1076"/>
          <ac:picMkLst>
            <pc:docMk/>
            <pc:sldMk cId="2522650960" sldId="288"/>
            <ac:picMk id="4" creationId="{619A8052-A83A-48E0-5C32-85A00845BB07}"/>
          </ac:picMkLst>
        </pc:picChg>
        <pc:picChg chg="add mod">
          <ac:chgData name="Guest User" userId="" providerId="Windows Live" clId="Web-{AEA9B405-5327-4994-A689-22436FA435F2}" dt="2022-04-24T13:14:36.877" v="176" actId="1076"/>
          <ac:picMkLst>
            <pc:docMk/>
            <pc:sldMk cId="2522650960" sldId="288"/>
            <ac:picMk id="5" creationId="{0642620C-35DB-0CB9-ABAB-257AE317F77E}"/>
          </ac:picMkLst>
        </pc:picChg>
        <pc:picChg chg="add mod">
          <ac:chgData name="Guest User" userId="" providerId="Windows Live" clId="Web-{AEA9B405-5327-4994-A689-22436FA435F2}" dt="2022-04-24T13:14:44.830" v="180" actId="1076"/>
          <ac:picMkLst>
            <pc:docMk/>
            <pc:sldMk cId="2522650960" sldId="288"/>
            <ac:picMk id="6" creationId="{98006E45-C12E-5FB6-6FD8-49BA4FAC5A63}"/>
          </ac:picMkLst>
        </pc:picChg>
        <pc:picChg chg="add mod">
          <ac:chgData name="Guest User" userId="" providerId="Windows Live" clId="Web-{AEA9B405-5327-4994-A689-22436FA435F2}" dt="2022-04-24T13:14:36.892" v="177" actId="1076"/>
          <ac:picMkLst>
            <pc:docMk/>
            <pc:sldMk cId="2522650960" sldId="288"/>
            <ac:picMk id="7" creationId="{B53FEA2B-31F1-C71E-BD60-222B8049496A}"/>
          </ac:picMkLst>
        </pc:picChg>
        <pc:picChg chg="add mod">
          <ac:chgData name="Guest User" userId="" providerId="Windows Live" clId="Web-{AEA9B405-5327-4994-A689-22436FA435F2}" dt="2022-04-24T13:14:44.830" v="181" actId="1076"/>
          <ac:picMkLst>
            <pc:docMk/>
            <pc:sldMk cId="2522650960" sldId="288"/>
            <ac:picMk id="8" creationId="{FDC1085E-C43E-CF70-60DA-18140127CD92}"/>
          </ac:picMkLst>
        </pc:picChg>
        <pc:picChg chg="add mod">
          <ac:chgData name="Guest User" userId="" providerId="Windows Live" clId="Web-{AEA9B405-5327-4994-A689-22436FA435F2}" dt="2022-04-24T13:14:44.846" v="182" actId="1076"/>
          <ac:picMkLst>
            <pc:docMk/>
            <pc:sldMk cId="2522650960" sldId="288"/>
            <ac:picMk id="9" creationId="{916A64DB-D70F-77C8-4884-375B0DC9A3DF}"/>
          </ac:picMkLst>
        </pc:picChg>
      </pc:sldChg>
      <pc:sldChg chg="modSp">
        <pc:chgData name="Guest User" userId="" providerId="Windows Live" clId="Web-{AEA9B405-5327-4994-A689-22436FA435F2}" dt="2022-04-24T13:32:23.512" v="321" actId="20577"/>
        <pc:sldMkLst>
          <pc:docMk/>
          <pc:sldMk cId="1942638167" sldId="307"/>
        </pc:sldMkLst>
        <pc:spChg chg="mod">
          <ac:chgData name="Guest User" userId="" providerId="Windows Live" clId="Web-{AEA9B405-5327-4994-A689-22436FA435F2}" dt="2022-04-24T13:32:23.512" v="321" actId="20577"/>
          <ac:spMkLst>
            <pc:docMk/>
            <pc:sldMk cId="1942638167" sldId="307"/>
            <ac:spMk id="3" creationId="{EA49DE43-E5FD-153E-2D48-5CAF8DC5246F}"/>
          </ac:spMkLst>
        </pc:spChg>
      </pc:sldChg>
      <pc:sldChg chg="addSp delSp modSp">
        <pc:chgData name="Guest User" userId="" providerId="Windows Live" clId="Web-{AEA9B405-5327-4994-A689-22436FA435F2}" dt="2022-04-24T13:44:42.828" v="457" actId="1076"/>
        <pc:sldMkLst>
          <pc:docMk/>
          <pc:sldMk cId="2195982279" sldId="308"/>
        </pc:sldMkLst>
        <pc:spChg chg="mod">
          <ac:chgData name="Guest User" userId="" providerId="Windows Live" clId="Web-{AEA9B405-5327-4994-A689-22436FA435F2}" dt="2022-04-24T12:53:43.060" v="43" actId="20577"/>
          <ac:spMkLst>
            <pc:docMk/>
            <pc:sldMk cId="2195982279" sldId="308"/>
            <ac:spMk id="2" creationId="{D4B0F655-E491-8150-8F16-EC83CFAD9E29}"/>
          </ac:spMkLst>
        </pc:spChg>
        <pc:spChg chg="mod">
          <ac:chgData name="Guest User" userId="" providerId="Windows Live" clId="Web-{AEA9B405-5327-4994-A689-22436FA435F2}" dt="2022-04-24T12:53:19.888" v="30"/>
          <ac:spMkLst>
            <pc:docMk/>
            <pc:sldMk cId="2195982279" sldId="308"/>
            <ac:spMk id="3" creationId="{67134430-4543-BBA8-4624-ABF23946C663}"/>
          </ac:spMkLst>
        </pc:spChg>
        <pc:spChg chg="mod">
          <ac:chgData name="Guest User" userId="" providerId="Windows Live" clId="Web-{AEA9B405-5327-4994-A689-22436FA435F2}" dt="2022-04-24T12:52:15.324" v="9" actId="1076"/>
          <ac:spMkLst>
            <pc:docMk/>
            <pc:sldMk cId="2195982279" sldId="308"/>
            <ac:spMk id="5" creationId="{9A943ABB-B217-2C4F-9748-6B84E19D7C47}"/>
          </ac:spMkLst>
        </pc:spChg>
        <pc:spChg chg="mod">
          <ac:chgData name="Guest User" userId="" providerId="Windows Live" clId="Web-{AEA9B405-5327-4994-A689-22436FA435F2}" dt="2022-04-24T12:52:15.340" v="12" actId="1076"/>
          <ac:spMkLst>
            <pc:docMk/>
            <pc:sldMk cId="2195982279" sldId="308"/>
            <ac:spMk id="7" creationId="{CB09AD56-5049-435F-0A28-8FF3B778EB2D}"/>
          </ac:spMkLst>
        </pc:spChg>
        <pc:spChg chg="mod">
          <ac:chgData name="Guest User" userId="" providerId="Windows Live" clId="Web-{AEA9B405-5327-4994-A689-22436FA435F2}" dt="2022-04-24T13:44:10.921" v="441" actId="20577"/>
          <ac:spMkLst>
            <pc:docMk/>
            <pc:sldMk cId="2195982279" sldId="308"/>
            <ac:spMk id="8" creationId="{BD9553C1-494D-EF81-0C8C-DC0A79B78063}"/>
          </ac:spMkLst>
        </pc:spChg>
        <pc:spChg chg="add mod ord">
          <ac:chgData name="Guest User" userId="" providerId="Windows Live" clId="Web-{AEA9B405-5327-4994-A689-22436FA435F2}" dt="2022-04-24T12:52:55.981" v="22" actId="14100"/>
          <ac:spMkLst>
            <pc:docMk/>
            <pc:sldMk cId="2195982279" sldId="308"/>
            <ac:spMk id="9" creationId="{52E11C3E-3853-4CA7-90B8-0533FB1DEBC0}"/>
          </ac:spMkLst>
        </pc:spChg>
        <pc:spChg chg="mod">
          <ac:chgData name="Guest User" userId="" providerId="Windows Live" clId="Web-{AEA9B405-5327-4994-A689-22436FA435F2}" dt="2022-04-24T12:51:59.136" v="3" actId="1076"/>
          <ac:spMkLst>
            <pc:docMk/>
            <pc:sldMk cId="2195982279" sldId="308"/>
            <ac:spMk id="11" creationId="{E96583A6-8E88-8BA7-F351-6E04F9A83687}"/>
          </ac:spMkLst>
        </pc:spChg>
        <pc:spChg chg="mod">
          <ac:chgData name="Guest User" userId="" providerId="Windows Live" clId="Web-{AEA9B405-5327-4994-A689-22436FA435F2}" dt="2022-04-24T13:44:42.828" v="457" actId="1076"/>
          <ac:spMkLst>
            <pc:docMk/>
            <pc:sldMk cId="2195982279" sldId="308"/>
            <ac:spMk id="13" creationId="{FB388AD2-F93C-DCE3-3953-8CF9CE8C9884}"/>
          </ac:spMkLst>
        </pc:spChg>
        <pc:spChg chg="del mod">
          <ac:chgData name="Guest User" userId="" providerId="Windows Live" clId="Web-{AEA9B405-5327-4994-A689-22436FA435F2}" dt="2022-04-24T12:53:24.982" v="32"/>
          <ac:spMkLst>
            <pc:docMk/>
            <pc:sldMk cId="2195982279" sldId="308"/>
            <ac:spMk id="14" creationId="{E5E2C0E7-5188-6004-D630-87F13A3A589A}"/>
          </ac:spMkLst>
        </pc:spChg>
        <pc:spChg chg="add mod">
          <ac:chgData name="Guest User" userId="" providerId="Windows Live" clId="Web-{AEA9B405-5327-4994-A689-22436FA435F2}" dt="2022-04-24T12:53:04.919" v="25" actId="14100"/>
          <ac:spMkLst>
            <pc:docMk/>
            <pc:sldMk cId="2195982279" sldId="308"/>
            <ac:spMk id="15" creationId="{E4F30D4A-0C05-8DE3-7403-C4C4C066C1C1}"/>
          </ac:spMkLst>
        </pc:spChg>
        <pc:spChg chg="add mod">
          <ac:chgData name="Guest User" userId="" providerId="Windows Live" clId="Web-{AEA9B405-5327-4994-A689-22436FA435F2}" dt="2022-04-24T12:53:29.591" v="33" actId="1076"/>
          <ac:spMkLst>
            <pc:docMk/>
            <pc:sldMk cId="2195982279" sldId="308"/>
            <ac:spMk id="16" creationId="{7B7228B0-3BE8-2CC4-AA4C-F2A8C98BC45B}"/>
          </ac:spMkLst>
        </pc:spChg>
        <pc:picChg chg="mod">
          <ac:chgData name="Guest User" userId="" providerId="Windows Live" clId="Web-{AEA9B405-5327-4994-A689-22436FA435F2}" dt="2022-04-24T12:52:15.324" v="8" actId="1076"/>
          <ac:picMkLst>
            <pc:docMk/>
            <pc:sldMk cId="2195982279" sldId="308"/>
            <ac:picMk id="4" creationId="{475FC6CD-4887-A370-6D53-1F8B2516E5FB}"/>
          </ac:picMkLst>
        </pc:picChg>
        <pc:picChg chg="mod">
          <ac:chgData name="Guest User" userId="" providerId="Windows Live" clId="Web-{AEA9B405-5327-4994-A689-22436FA435F2}" dt="2022-04-24T12:52:15.340" v="13" actId="1076"/>
          <ac:picMkLst>
            <pc:docMk/>
            <pc:sldMk cId="2195982279" sldId="308"/>
            <ac:picMk id="6" creationId="{98B66082-6317-CB20-1DE5-7BB098FCA48E}"/>
          </ac:picMkLst>
        </pc:picChg>
        <pc:picChg chg="mod">
          <ac:chgData name="Guest User" userId="" providerId="Windows Live" clId="Web-{AEA9B405-5327-4994-A689-22436FA435F2}" dt="2022-04-24T12:51:59.136" v="2" actId="1076"/>
          <ac:picMkLst>
            <pc:docMk/>
            <pc:sldMk cId="2195982279" sldId="308"/>
            <ac:picMk id="10" creationId="{B5967143-4D77-AD4D-B7A5-0CCBBBF1BF47}"/>
          </ac:picMkLst>
        </pc:picChg>
      </pc:sldChg>
      <pc:sldChg chg="delSp modSp">
        <pc:chgData name="Guest User" userId="" providerId="Windows Live" clId="Web-{AEA9B405-5327-4994-A689-22436FA435F2}" dt="2022-04-25T02:11:30.017" v="988" actId="20577"/>
        <pc:sldMkLst>
          <pc:docMk/>
          <pc:sldMk cId="3320932968" sldId="309"/>
        </pc:sldMkLst>
        <pc:spChg chg="del">
          <ac:chgData name="Guest User" userId="" providerId="Windows Live" clId="Web-{AEA9B405-5327-4994-A689-22436FA435F2}" dt="2022-04-24T13:47:33.535" v="460"/>
          <ac:spMkLst>
            <pc:docMk/>
            <pc:sldMk cId="3320932968" sldId="309"/>
            <ac:spMk id="2" creationId="{C8DAE1CB-633B-0363-BF97-7A79F9411A76}"/>
          </ac:spMkLst>
        </pc:spChg>
        <pc:spChg chg="mod">
          <ac:chgData name="Guest User" userId="" providerId="Windows Live" clId="Web-{AEA9B405-5327-4994-A689-22436FA435F2}" dt="2022-04-24T13:47:31.394" v="459" actId="1076"/>
          <ac:spMkLst>
            <pc:docMk/>
            <pc:sldMk cId="3320932968" sldId="309"/>
            <ac:spMk id="5" creationId="{1BE4805E-FA6D-2AED-18C6-2D06A6CDDB92}"/>
          </ac:spMkLst>
        </pc:spChg>
        <pc:spChg chg="mod">
          <ac:chgData name="Guest User" userId="" providerId="Windows Live" clId="Web-{AEA9B405-5327-4994-A689-22436FA435F2}" dt="2022-04-24T13:48:38.771" v="463" actId="1076"/>
          <ac:spMkLst>
            <pc:docMk/>
            <pc:sldMk cId="3320932968" sldId="309"/>
            <ac:spMk id="7" creationId="{CFADF75D-6ADC-504E-1DE7-86A1F2635392}"/>
          </ac:spMkLst>
        </pc:spChg>
        <pc:spChg chg="mod">
          <ac:chgData name="Guest User" userId="" providerId="Windows Live" clId="Web-{AEA9B405-5327-4994-A689-22436FA435F2}" dt="2022-04-24T13:50:01.210" v="476" actId="1076"/>
          <ac:spMkLst>
            <pc:docMk/>
            <pc:sldMk cId="3320932968" sldId="309"/>
            <ac:spMk id="8" creationId="{56AD0CE9-C7DC-AE14-ACBB-52417C759BAA}"/>
          </ac:spMkLst>
        </pc:spChg>
        <pc:spChg chg="mod">
          <ac:chgData name="Guest User" userId="" providerId="Windows Live" clId="Web-{AEA9B405-5327-4994-A689-22436FA435F2}" dt="2022-04-25T02:11:30.017" v="988" actId="20577"/>
          <ac:spMkLst>
            <pc:docMk/>
            <pc:sldMk cId="3320932968" sldId="309"/>
            <ac:spMk id="9" creationId="{70F98A60-ADC6-67CE-7383-4C32051B55DB}"/>
          </ac:spMkLst>
        </pc:spChg>
        <pc:picChg chg="mod">
          <ac:chgData name="Guest User" userId="" providerId="Windows Live" clId="Web-{AEA9B405-5327-4994-A689-22436FA435F2}" dt="2022-04-24T13:47:42.832" v="462" actId="1076"/>
          <ac:picMkLst>
            <pc:docMk/>
            <pc:sldMk cId="3320932968" sldId="309"/>
            <ac:picMk id="4" creationId="{24BC97EE-670C-8E6D-6166-429461D70614}"/>
          </ac:picMkLst>
        </pc:picChg>
        <pc:picChg chg="mod">
          <ac:chgData name="Guest User" userId="" providerId="Windows Live" clId="Web-{AEA9B405-5327-4994-A689-22436FA435F2}" dt="2022-04-24T13:48:47.208" v="467" actId="1076"/>
          <ac:picMkLst>
            <pc:docMk/>
            <pc:sldMk cId="3320932968" sldId="309"/>
            <ac:picMk id="6" creationId="{BD734CA0-7B2D-A31C-7DC2-D5278F490369}"/>
          </ac:picMkLst>
        </pc:picChg>
      </pc:sldChg>
      <pc:sldChg chg="addSp modSp">
        <pc:chgData name="Guest User" userId="" providerId="Windows Live" clId="Web-{AEA9B405-5327-4994-A689-22436FA435F2}" dt="2022-04-24T13:58:18.722" v="717"/>
        <pc:sldMkLst>
          <pc:docMk/>
          <pc:sldMk cId="2965331586" sldId="310"/>
        </pc:sldMkLst>
        <pc:spChg chg="mod">
          <ac:chgData name="Guest User" userId="" providerId="Windows Live" clId="Web-{AEA9B405-5327-4994-A689-22436FA435F2}" dt="2022-04-24T13:54:42.608" v="645" actId="20577"/>
          <ac:spMkLst>
            <pc:docMk/>
            <pc:sldMk cId="2965331586" sldId="310"/>
            <ac:spMk id="5" creationId="{5517C23E-782C-B2EF-4669-EC6AF622AA3E}"/>
          </ac:spMkLst>
        </pc:spChg>
        <pc:spChg chg="add mod">
          <ac:chgData name="Guest User" userId="" providerId="Windows Live" clId="Web-{AEA9B405-5327-4994-A689-22436FA435F2}" dt="2022-04-24T13:57:43.674" v="694" actId="1076"/>
          <ac:spMkLst>
            <pc:docMk/>
            <pc:sldMk cId="2965331586" sldId="310"/>
            <ac:spMk id="11" creationId="{7D2CFF88-A575-966C-2F00-64C681B1071A}"/>
          </ac:spMkLst>
        </pc:spChg>
        <pc:spChg chg="add mod">
          <ac:chgData name="Guest User" userId="" providerId="Windows Live" clId="Web-{AEA9B405-5327-4994-A689-22436FA435F2}" dt="2022-04-24T13:57:43.674" v="695" actId="1076"/>
          <ac:spMkLst>
            <pc:docMk/>
            <pc:sldMk cId="2965331586" sldId="310"/>
            <ac:spMk id="12" creationId="{DB094035-B61B-BA85-7553-7A9D3A1A6B06}"/>
          </ac:spMkLst>
        </pc:spChg>
        <pc:spChg chg="add mod">
          <ac:chgData name="Guest User" userId="" providerId="Windows Live" clId="Web-{AEA9B405-5327-4994-A689-22436FA435F2}" dt="2022-04-24T13:57:43.690" v="696" actId="1076"/>
          <ac:spMkLst>
            <pc:docMk/>
            <pc:sldMk cId="2965331586" sldId="310"/>
            <ac:spMk id="13" creationId="{EBEFA845-E12A-8755-B46F-2A2473E2AE5A}"/>
          </ac:spMkLst>
        </pc:spChg>
        <pc:spChg chg="add mod">
          <ac:chgData name="Guest User" userId="" providerId="Windows Live" clId="Web-{AEA9B405-5327-4994-A689-22436FA435F2}" dt="2022-04-24T13:57:43.690" v="697" actId="1076"/>
          <ac:spMkLst>
            <pc:docMk/>
            <pc:sldMk cId="2965331586" sldId="310"/>
            <ac:spMk id="14" creationId="{77563F2E-D7FE-396E-D7D7-ABD7C7207E47}"/>
          </ac:spMkLst>
        </pc:spChg>
        <pc:spChg chg="add mod">
          <ac:chgData name="Guest User" userId="" providerId="Windows Live" clId="Web-{AEA9B405-5327-4994-A689-22436FA435F2}" dt="2022-04-24T13:57:43.690" v="698" actId="1076"/>
          <ac:spMkLst>
            <pc:docMk/>
            <pc:sldMk cId="2965331586" sldId="310"/>
            <ac:spMk id="15" creationId="{E1AAA0DD-F992-AAAC-E4D2-8B1AFF327AB9}"/>
          </ac:spMkLst>
        </pc:spChg>
        <pc:spChg chg="add mod">
          <ac:chgData name="Guest User" userId="" providerId="Windows Live" clId="Web-{AEA9B405-5327-4994-A689-22436FA435F2}" dt="2022-04-24T13:58:18.722" v="717"/>
          <ac:spMkLst>
            <pc:docMk/>
            <pc:sldMk cId="2965331586" sldId="310"/>
            <ac:spMk id="16" creationId="{6BFA4353-85AB-1BCD-ECB8-85A14E433B91}"/>
          </ac:spMkLst>
        </pc:spChg>
        <pc:picChg chg="add mod">
          <ac:chgData name="Guest User" userId="" providerId="Windows Live" clId="Web-{AEA9B405-5327-4994-A689-22436FA435F2}" dt="2022-04-24T13:57:43.643" v="688" actId="1076"/>
          <ac:picMkLst>
            <pc:docMk/>
            <pc:sldMk cId="2965331586" sldId="310"/>
            <ac:picMk id="3" creationId="{D14ED3A8-C5DD-A4E3-2FAE-2FC9EFF2E1DC}"/>
          </ac:picMkLst>
        </pc:picChg>
        <pc:picChg chg="add mod">
          <ac:chgData name="Guest User" userId="" providerId="Windows Live" clId="Web-{AEA9B405-5327-4994-A689-22436FA435F2}" dt="2022-04-24T13:57:43.643" v="689" actId="1076"/>
          <ac:picMkLst>
            <pc:docMk/>
            <pc:sldMk cId="2965331586" sldId="310"/>
            <ac:picMk id="6" creationId="{5D7287DB-EF3C-284E-836A-02A89D23E491}"/>
          </ac:picMkLst>
        </pc:picChg>
        <pc:picChg chg="add mod">
          <ac:chgData name="Guest User" userId="" providerId="Windows Live" clId="Web-{AEA9B405-5327-4994-A689-22436FA435F2}" dt="2022-04-24T13:57:43.659" v="690" actId="1076"/>
          <ac:picMkLst>
            <pc:docMk/>
            <pc:sldMk cId="2965331586" sldId="310"/>
            <ac:picMk id="7" creationId="{67B9B7BE-8919-E36A-269D-5B2D239B18E4}"/>
          </ac:picMkLst>
        </pc:picChg>
        <pc:picChg chg="add mod">
          <ac:chgData name="Guest User" userId="" providerId="Windows Live" clId="Web-{AEA9B405-5327-4994-A689-22436FA435F2}" dt="2022-04-24T13:57:43.659" v="691" actId="1076"/>
          <ac:picMkLst>
            <pc:docMk/>
            <pc:sldMk cId="2965331586" sldId="310"/>
            <ac:picMk id="8" creationId="{6C61B685-A713-1368-463D-9ADF6D202B0F}"/>
          </ac:picMkLst>
        </pc:picChg>
        <pc:picChg chg="add mod">
          <ac:chgData name="Guest User" userId="" providerId="Windows Live" clId="Web-{AEA9B405-5327-4994-A689-22436FA435F2}" dt="2022-04-24T13:57:43.659" v="692" actId="1076"/>
          <ac:picMkLst>
            <pc:docMk/>
            <pc:sldMk cId="2965331586" sldId="310"/>
            <ac:picMk id="9" creationId="{04E016DD-2193-9116-DAEF-25222AA54EC2}"/>
          </ac:picMkLst>
        </pc:picChg>
        <pc:picChg chg="add mod">
          <ac:chgData name="Guest User" userId="" providerId="Windows Live" clId="Web-{AEA9B405-5327-4994-A689-22436FA435F2}" dt="2022-04-24T13:57:43.674" v="693" actId="1076"/>
          <ac:picMkLst>
            <pc:docMk/>
            <pc:sldMk cId="2965331586" sldId="310"/>
            <ac:picMk id="10" creationId="{AA492CF7-1244-EE0E-C1F3-74FF6367A3C7}"/>
          </ac:picMkLst>
        </pc:picChg>
      </pc:sldChg>
      <pc:sldChg chg="addSp delSp modSp">
        <pc:chgData name="Guest User" userId="" providerId="Windows Live" clId="Web-{AEA9B405-5327-4994-A689-22436FA435F2}" dt="2022-04-24T14:02:10.181" v="887" actId="1076"/>
        <pc:sldMkLst>
          <pc:docMk/>
          <pc:sldMk cId="3706256290" sldId="311"/>
        </pc:sldMkLst>
        <pc:spChg chg="mod">
          <ac:chgData name="Guest User" userId="" providerId="Windows Live" clId="Web-{AEA9B405-5327-4994-A689-22436FA435F2}" dt="2022-04-24T14:00:11.740" v="787" actId="20577"/>
          <ac:spMkLst>
            <pc:docMk/>
            <pc:sldMk cId="3706256290" sldId="311"/>
            <ac:spMk id="6" creationId="{51BF9D5E-620A-3798-71BE-98983AC75479}"/>
          </ac:spMkLst>
        </pc:spChg>
        <pc:spChg chg="add mod">
          <ac:chgData name="Guest User" userId="" providerId="Windows Live" clId="Web-{AEA9B405-5327-4994-A689-22436FA435F2}" dt="2022-04-24T13:59:15.395" v="747" actId="1076"/>
          <ac:spMkLst>
            <pc:docMk/>
            <pc:sldMk cId="3706256290" sldId="311"/>
            <ac:spMk id="18" creationId="{88E68AA2-40AC-C933-949D-8F065A24123E}"/>
          </ac:spMkLst>
        </pc:spChg>
        <pc:spChg chg="add mod">
          <ac:chgData name="Guest User" userId="" providerId="Windows Live" clId="Web-{AEA9B405-5327-4994-A689-22436FA435F2}" dt="2022-04-24T13:59:15.395" v="748" actId="1076"/>
          <ac:spMkLst>
            <pc:docMk/>
            <pc:sldMk cId="3706256290" sldId="311"/>
            <ac:spMk id="20" creationId="{651148DD-CA77-69A5-77F5-1BA7D1BDFA8F}"/>
          </ac:spMkLst>
        </pc:spChg>
        <pc:spChg chg="add mod">
          <ac:chgData name="Guest User" userId="" providerId="Windows Live" clId="Web-{AEA9B405-5327-4994-A689-22436FA435F2}" dt="2022-04-24T13:59:15.395" v="749" actId="1076"/>
          <ac:spMkLst>
            <pc:docMk/>
            <pc:sldMk cId="3706256290" sldId="311"/>
            <ac:spMk id="22" creationId="{313EC537-3904-F0EE-7DD6-FA3080DBB097}"/>
          </ac:spMkLst>
        </pc:spChg>
        <pc:spChg chg="add mod">
          <ac:chgData name="Guest User" userId="" providerId="Windows Live" clId="Web-{AEA9B405-5327-4994-A689-22436FA435F2}" dt="2022-04-24T13:59:15.411" v="750" actId="1076"/>
          <ac:spMkLst>
            <pc:docMk/>
            <pc:sldMk cId="3706256290" sldId="311"/>
            <ac:spMk id="24" creationId="{66F41A97-4140-08D3-AD21-F26CE40E868E}"/>
          </ac:spMkLst>
        </pc:spChg>
        <pc:spChg chg="add mod">
          <ac:chgData name="Guest User" userId="" providerId="Windows Live" clId="Web-{AEA9B405-5327-4994-A689-22436FA435F2}" dt="2022-04-24T14:02:10.181" v="887" actId="1076"/>
          <ac:spMkLst>
            <pc:docMk/>
            <pc:sldMk cId="3706256290" sldId="311"/>
            <ac:spMk id="26" creationId="{EDE4A997-8F4C-C5C1-FD66-8CBA00840742}"/>
          </ac:spMkLst>
        </pc:spChg>
        <pc:spChg chg="add mod">
          <ac:chgData name="Guest User" userId="" providerId="Windows Live" clId="Web-{AEA9B405-5327-4994-A689-22436FA435F2}" dt="2022-04-24T14:02:10.181" v="886" actId="1076"/>
          <ac:spMkLst>
            <pc:docMk/>
            <pc:sldMk cId="3706256290" sldId="311"/>
            <ac:spMk id="28" creationId="{D392A8C3-AA93-AE59-7B07-F7BA3AA267C3}"/>
          </ac:spMkLst>
        </pc:spChg>
        <pc:spChg chg="add del">
          <ac:chgData name="Guest User" userId="" providerId="Windows Live" clId="Web-{AEA9B405-5327-4994-A689-22436FA435F2}" dt="2022-04-24T14:01:06.695" v="863"/>
          <ac:spMkLst>
            <pc:docMk/>
            <pc:sldMk cId="3706256290" sldId="311"/>
            <ac:spMk id="35" creationId="{092C230E-DE44-8EF7-2378-9161D63890FD}"/>
          </ac:spMkLst>
        </pc:spChg>
        <pc:spChg chg="add del">
          <ac:chgData name="Guest User" userId="" providerId="Windows Live" clId="Web-{AEA9B405-5327-4994-A689-22436FA435F2}" dt="2022-04-24T14:01:06.695" v="862"/>
          <ac:spMkLst>
            <pc:docMk/>
            <pc:sldMk cId="3706256290" sldId="311"/>
            <ac:spMk id="36" creationId="{DF117368-4FA7-55ED-029B-CAB22C01226B}"/>
          </ac:spMkLst>
        </pc:spChg>
        <pc:spChg chg="add del">
          <ac:chgData name="Guest User" userId="" providerId="Windows Live" clId="Web-{AEA9B405-5327-4994-A689-22436FA435F2}" dt="2022-04-24T14:01:06.695" v="861"/>
          <ac:spMkLst>
            <pc:docMk/>
            <pc:sldMk cId="3706256290" sldId="311"/>
            <ac:spMk id="37" creationId="{BA8173D1-42D2-FB57-AC02-A3C4FA8CE905}"/>
          </ac:spMkLst>
        </pc:spChg>
        <pc:spChg chg="add del">
          <ac:chgData name="Guest User" userId="" providerId="Windows Live" clId="Web-{AEA9B405-5327-4994-A689-22436FA435F2}" dt="2022-04-24T14:01:06.695" v="860"/>
          <ac:spMkLst>
            <pc:docMk/>
            <pc:sldMk cId="3706256290" sldId="311"/>
            <ac:spMk id="38" creationId="{F4E983E7-0E8A-7D9D-F7F5-95C364C4AB29}"/>
          </ac:spMkLst>
        </pc:spChg>
        <pc:spChg chg="add del">
          <ac:chgData name="Guest User" userId="" providerId="Windows Live" clId="Web-{AEA9B405-5327-4994-A689-22436FA435F2}" dt="2022-04-24T14:01:06.679" v="859"/>
          <ac:spMkLst>
            <pc:docMk/>
            <pc:sldMk cId="3706256290" sldId="311"/>
            <ac:spMk id="39" creationId="{DAFB86A0-8845-6FA5-E559-2DAE7B4E127F}"/>
          </ac:spMkLst>
        </pc:spChg>
        <pc:spChg chg="add del">
          <ac:chgData name="Guest User" userId="" providerId="Windows Live" clId="Web-{AEA9B405-5327-4994-A689-22436FA435F2}" dt="2022-04-24T14:01:06.679" v="858"/>
          <ac:spMkLst>
            <pc:docMk/>
            <pc:sldMk cId="3706256290" sldId="311"/>
            <ac:spMk id="40" creationId="{0781E813-BDB7-0A35-40A0-0271FC9723C0}"/>
          </ac:spMkLst>
        </pc:spChg>
        <pc:spChg chg="add del">
          <ac:chgData name="Guest User" userId="" providerId="Windows Live" clId="Web-{AEA9B405-5327-4994-A689-22436FA435F2}" dt="2022-04-24T14:01:04.335" v="851"/>
          <ac:spMkLst>
            <pc:docMk/>
            <pc:sldMk cId="3706256290" sldId="311"/>
            <ac:spMk id="47" creationId="{D58D8722-FB2E-7366-3E94-EEA51D72E2AA}"/>
          </ac:spMkLst>
        </pc:spChg>
        <pc:spChg chg="add del">
          <ac:chgData name="Guest User" userId="" providerId="Windows Live" clId="Web-{AEA9B405-5327-4994-A689-22436FA435F2}" dt="2022-04-24T14:01:04.335" v="850"/>
          <ac:spMkLst>
            <pc:docMk/>
            <pc:sldMk cId="3706256290" sldId="311"/>
            <ac:spMk id="48" creationId="{95EF5777-C807-FDD0-335E-199703BB97D9}"/>
          </ac:spMkLst>
        </pc:spChg>
        <pc:spChg chg="add del">
          <ac:chgData name="Guest User" userId="" providerId="Windows Live" clId="Web-{AEA9B405-5327-4994-A689-22436FA435F2}" dt="2022-04-24T14:01:04.335" v="849"/>
          <ac:spMkLst>
            <pc:docMk/>
            <pc:sldMk cId="3706256290" sldId="311"/>
            <ac:spMk id="49" creationId="{135CC881-AFD8-A5F1-B65F-1D79A0388070}"/>
          </ac:spMkLst>
        </pc:spChg>
        <pc:spChg chg="add del">
          <ac:chgData name="Guest User" userId="" providerId="Windows Live" clId="Web-{AEA9B405-5327-4994-A689-22436FA435F2}" dt="2022-04-24T14:01:04.335" v="848"/>
          <ac:spMkLst>
            <pc:docMk/>
            <pc:sldMk cId="3706256290" sldId="311"/>
            <ac:spMk id="50" creationId="{EEC76189-8E7A-B921-8D09-353E0A3A3FF6}"/>
          </ac:spMkLst>
        </pc:spChg>
        <pc:spChg chg="add del">
          <ac:chgData name="Guest User" userId="" providerId="Windows Live" clId="Web-{AEA9B405-5327-4994-A689-22436FA435F2}" dt="2022-04-24T14:01:04.335" v="847"/>
          <ac:spMkLst>
            <pc:docMk/>
            <pc:sldMk cId="3706256290" sldId="311"/>
            <ac:spMk id="51" creationId="{8D4E51B7-B10F-7B4D-DA44-E8D649A3938B}"/>
          </ac:spMkLst>
        </pc:spChg>
        <pc:spChg chg="add del">
          <ac:chgData name="Guest User" userId="" providerId="Windows Live" clId="Web-{AEA9B405-5327-4994-A689-22436FA435F2}" dt="2022-04-24T14:01:04.335" v="846"/>
          <ac:spMkLst>
            <pc:docMk/>
            <pc:sldMk cId="3706256290" sldId="311"/>
            <ac:spMk id="52" creationId="{DDAF21C0-B467-5EFC-24D4-DA35D0F37633}"/>
          </ac:spMkLst>
        </pc:spChg>
        <pc:spChg chg="add del">
          <ac:chgData name="Guest User" userId="" providerId="Windows Live" clId="Web-{AEA9B405-5327-4994-A689-22436FA435F2}" dt="2022-04-24T14:01:01.820" v="839"/>
          <ac:spMkLst>
            <pc:docMk/>
            <pc:sldMk cId="3706256290" sldId="311"/>
            <ac:spMk id="59" creationId="{1E7EEE72-967D-7E13-5B5C-2DBDDC0D18FE}"/>
          </ac:spMkLst>
        </pc:spChg>
        <pc:spChg chg="add del">
          <ac:chgData name="Guest User" userId="" providerId="Windows Live" clId="Web-{AEA9B405-5327-4994-A689-22436FA435F2}" dt="2022-04-24T14:01:01.820" v="838"/>
          <ac:spMkLst>
            <pc:docMk/>
            <pc:sldMk cId="3706256290" sldId="311"/>
            <ac:spMk id="60" creationId="{65AB6B9A-E3AB-E9C0-258E-7D6321382727}"/>
          </ac:spMkLst>
        </pc:spChg>
        <pc:spChg chg="add del">
          <ac:chgData name="Guest User" userId="" providerId="Windows Live" clId="Web-{AEA9B405-5327-4994-A689-22436FA435F2}" dt="2022-04-24T14:01:01.820" v="837"/>
          <ac:spMkLst>
            <pc:docMk/>
            <pc:sldMk cId="3706256290" sldId="311"/>
            <ac:spMk id="61" creationId="{C0D24742-C08F-9AB0-BB86-8AF82D4296A6}"/>
          </ac:spMkLst>
        </pc:spChg>
        <pc:spChg chg="add del">
          <ac:chgData name="Guest User" userId="" providerId="Windows Live" clId="Web-{AEA9B405-5327-4994-A689-22436FA435F2}" dt="2022-04-24T14:01:01.820" v="836"/>
          <ac:spMkLst>
            <pc:docMk/>
            <pc:sldMk cId="3706256290" sldId="311"/>
            <ac:spMk id="62" creationId="{D4884D79-79B8-A609-A64C-BF4E72ACFCBD}"/>
          </ac:spMkLst>
        </pc:spChg>
        <pc:spChg chg="add del">
          <ac:chgData name="Guest User" userId="" providerId="Windows Live" clId="Web-{AEA9B405-5327-4994-A689-22436FA435F2}" dt="2022-04-24T14:01:01.820" v="835"/>
          <ac:spMkLst>
            <pc:docMk/>
            <pc:sldMk cId="3706256290" sldId="311"/>
            <ac:spMk id="63" creationId="{869193EB-F411-A3A7-536E-9045F82831F7}"/>
          </ac:spMkLst>
        </pc:spChg>
        <pc:spChg chg="add del">
          <ac:chgData name="Guest User" userId="" providerId="Windows Live" clId="Web-{AEA9B405-5327-4994-A689-22436FA435F2}" dt="2022-04-24T14:01:01.820" v="834"/>
          <ac:spMkLst>
            <pc:docMk/>
            <pc:sldMk cId="3706256290" sldId="311"/>
            <ac:spMk id="64" creationId="{72FFDC08-7399-4A17-1652-73C5BE375479}"/>
          </ac:spMkLst>
        </pc:spChg>
        <pc:picChg chg="add mod">
          <ac:chgData name="Guest User" userId="" providerId="Windows Live" clId="Web-{AEA9B405-5327-4994-A689-22436FA435F2}" dt="2022-04-24T13:59:15.427" v="756" actId="1076"/>
          <ac:picMkLst>
            <pc:docMk/>
            <pc:sldMk cId="3706256290" sldId="311"/>
            <ac:picMk id="3" creationId="{EA459DA7-66ED-3CC4-1906-B5CE7FEF4D9B}"/>
          </ac:picMkLst>
        </pc:picChg>
        <pc:picChg chg="mod">
          <ac:chgData name="Guest User" userId="" providerId="Windows Live" clId="Web-{AEA9B405-5327-4994-A689-22436FA435F2}" dt="2022-04-24T13:59:19.802" v="761" actId="1076"/>
          <ac:picMkLst>
            <pc:docMk/>
            <pc:sldMk cId="3706256290" sldId="311"/>
            <ac:picMk id="4" creationId="{5B9C3C1C-D83B-795B-1E0B-1063E66B1370}"/>
          </ac:picMkLst>
        </pc:picChg>
        <pc:picChg chg="add mod">
          <ac:chgData name="Guest User" userId="" providerId="Windows Live" clId="Web-{AEA9B405-5327-4994-A689-22436FA435F2}" dt="2022-04-24T13:59:15.442" v="757" actId="1076"/>
          <ac:picMkLst>
            <pc:docMk/>
            <pc:sldMk cId="3706256290" sldId="311"/>
            <ac:picMk id="8" creationId="{06A67E07-8D29-3593-4918-F0F3659E2046}"/>
          </ac:picMkLst>
        </pc:picChg>
        <pc:picChg chg="add mod">
          <ac:chgData name="Guest User" userId="" providerId="Windows Live" clId="Web-{AEA9B405-5327-4994-A689-22436FA435F2}" dt="2022-04-24T13:59:15.427" v="754" actId="1076"/>
          <ac:picMkLst>
            <pc:docMk/>
            <pc:sldMk cId="3706256290" sldId="311"/>
            <ac:picMk id="10" creationId="{EADE00FE-85C4-5560-A8E8-EB915D1D6ABB}"/>
          </ac:picMkLst>
        </pc:picChg>
        <pc:picChg chg="add mod">
          <ac:chgData name="Guest User" userId="" providerId="Windows Live" clId="Web-{AEA9B405-5327-4994-A689-22436FA435F2}" dt="2022-04-24T13:59:15.427" v="755" actId="1076"/>
          <ac:picMkLst>
            <pc:docMk/>
            <pc:sldMk cId="3706256290" sldId="311"/>
            <ac:picMk id="12" creationId="{AB95BB31-B8BF-CBCD-36E3-692B7894E455}"/>
          </ac:picMkLst>
        </pc:picChg>
        <pc:picChg chg="add mod">
          <ac:chgData name="Guest User" userId="" providerId="Windows Live" clId="Web-{AEA9B405-5327-4994-A689-22436FA435F2}" dt="2022-04-24T13:59:15.411" v="753" actId="1076"/>
          <ac:picMkLst>
            <pc:docMk/>
            <pc:sldMk cId="3706256290" sldId="311"/>
            <ac:picMk id="14" creationId="{1DC8F076-B248-C9C2-D3D5-B120A5FEDE6C}"/>
          </ac:picMkLst>
        </pc:picChg>
        <pc:picChg chg="add mod">
          <ac:chgData name="Guest User" userId="" providerId="Windows Live" clId="Web-{AEA9B405-5327-4994-A689-22436FA435F2}" dt="2022-04-24T13:59:15.411" v="752" actId="1076"/>
          <ac:picMkLst>
            <pc:docMk/>
            <pc:sldMk cId="3706256290" sldId="311"/>
            <ac:picMk id="16" creationId="{D0A754C6-3504-03BC-A856-59386C2C0E2E}"/>
          </ac:picMkLst>
        </pc:picChg>
        <pc:picChg chg="add del">
          <ac:chgData name="Guest User" userId="" providerId="Windows Live" clId="Web-{AEA9B405-5327-4994-A689-22436FA435F2}" dt="2022-04-24T14:01:06.695" v="869"/>
          <ac:picMkLst>
            <pc:docMk/>
            <pc:sldMk cId="3706256290" sldId="311"/>
            <ac:picMk id="29" creationId="{64282AAD-44AC-631D-60B0-B17836934685}"/>
          </ac:picMkLst>
        </pc:picChg>
        <pc:picChg chg="add del">
          <ac:chgData name="Guest User" userId="" providerId="Windows Live" clId="Web-{AEA9B405-5327-4994-A689-22436FA435F2}" dt="2022-04-24T14:01:06.695" v="868"/>
          <ac:picMkLst>
            <pc:docMk/>
            <pc:sldMk cId="3706256290" sldId="311"/>
            <ac:picMk id="30" creationId="{00357CDB-C686-16C0-E9F3-1A95018A162A}"/>
          </ac:picMkLst>
        </pc:picChg>
        <pc:picChg chg="add del">
          <ac:chgData name="Guest User" userId="" providerId="Windows Live" clId="Web-{AEA9B405-5327-4994-A689-22436FA435F2}" dt="2022-04-24T14:01:06.695" v="867"/>
          <ac:picMkLst>
            <pc:docMk/>
            <pc:sldMk cId="3706256290" sldId="311"/>
            <ac:picMk id="31" creationId="{52C32EA1-748F-2B4A-1ADA-40B497FA2B91}"/>
          </ac:picMkLst>
        </pc:picChg>
        <pc:picChg chg="add del">
          <ac:chgData name="Guest User" userId="" providerId="Windows Live" clId="Web-{AEA9B405-5327-4994-A689-22436FA435F2}" dt="2022-04-24T14:01:06.695" v="866"/>
          <ac:picMkLst>
            <pc:docMk/>
            <pc:sldMk cId="3706256290" sldId="311"/>
            <ac:picMk id="32" creationId="{E018DBB8-D1C3-7DA9-63F1-6892F17A91E9}"/>
          </ac:picMkLst>
        </pc:picChg>
        <pc:picChg chg="add del">
          <ac:chgData name="Guest User" userId="" providerId="Windows Live" clId="Web-{AEA9B405-5327-4994-A689-22436FA435F2}" dt="2022-04-24T14:01:06.695" v="865"/>
          <ac:picMkLst>
            <pc:docMk/>
            <pc:sldMk cId="3706256290" sldId="311"/>
            <ac:picMk id="33" creationId="{F7FBC513-D3F8-2012-8901-7414BAB8FFA8}"/>
          </ac:picMkLst>
        </pc:picChg>
        <pc:picChg chg="add del">
          <ac:chgData name="Guest User" userId="" providerId="Windows Live" clId="Web-{AEA9B405-5327-4994-A689-22436FA435F2}" dt="2022-04-24T14:01:06.695" v="864"/>
          <ac:picMkLst>
            <pc:docMk/>
            <pc:sldMk cId="3706256290" sldId="311"/>
            <ac:picMk id="34" creationId="{FC2846FA-F90D-C2B7-1A93-3E9134E5B5D6}"/>
          </ac:picMkLst>
        </pc:picChg>
        <pc:picChg chg="add del">
          <ac:chgData name="Guest User" userId="" providerId="Windows Live" clId="Web-{AEA9B405-5327-4994-A689-22436FA435F2}" dt="2022-04-24T14:01:04.335" v="857"/>
          <ac:picMkLst>
            <pc:docMk/>
            <pc:sldMk cId="3706256290" sldId="311"/>
            <ac:picMk id="41" creationId="{7141D899-B709-28F1-EA62-D1E0F9B6CAFD}"/>
          </ac:picMkLst>
        </pc:picChg>
        <pc:picChg chg="add del">
          <ac:chgData name="Guest User" userId="" providerId="Windows Live" clId="Web-{AEA9B405-5327-4994-A689-22436FA435F2}" dt="2022-04-24T14:01:04.335" v="856"/>
          <ac:picMkLst>
            <pc:docMk/>
            <pc:sldMk cId="3706256290" sldId="311"/>
            <ac:picMk id="42" creationId="{A3BC2C48-B396-2407-736C-134D059F018E}"/>
          </ac:picMkLst>
        </pc:picChg>
        <pc:picChg chg="add del">
          <ac:chgData name="Guest User" userId="" providerId="Windows Live" clId="Web-{AEA9B405-5327-4994-A689-22436FA435F2}" dt="2022-04-24T14:01:04.335" v="855"/>
          <ac:picMkLst>
            <pc:docMk/>
            <pc:sldMk cId="3706256290" sldId="311"/>
            <ac:picMk id="43" creationId="{E96E8E51-CC31-8AEB-94CF-83B445602D65}"/>
          </ac:picMkLst>
        </pc:picChg>
        <pc:picChg chg="add del">
          <ac:chgData name="Guest User" userId="" providerId="Windows Live" clId="Web-{AEA9B405-5327-4994-A689-22436FA435F2}" dt="2022-04-24T14:01:04.335" v="854"/>
          <ac:picMkLst>
            <pc:docMk/>
            <pc:sldMk cId="3706256290" sldId="311"/>
            <ac:picMk id="44" creationId="{1F7F6E90-BA45-14D3-8C49-0E4BEF96E386}"/>
          </ac:picMkLst>
        </pc:picChg>
        <pc:picChg chg="add del">
          <ac:chgData name="Guest User" userId="" providerId="Windows Live" clId="Web-{AEA9B405-5327-4994-A689-22436FA435F2}" dt="2022-04-24T14:01:04.335" v="853"/>
          <ac:picMkLst>
            <pc:docMk/>
            <pc:sldMk cId="3706256290" sldId="311"/>
            <ac:picMk id="45" creationId="{B3C9AF75-E9EF-793F-51C3-B128467F4727}"/>
          </ac:picMkLst>
        </pc:picChg>
        <pc:picChg chg="add del">
          <ac:chgData name="Guest User" userId="" providerId="Windows Live" clId="Web-{AEA9B405-5327-4994-A689-22436FA435F2}" dt="2022-04-24T14:01:04.335" v="852"/>
          <ac:picMkLst>
            <pc:docMk/>
            <pc:sldMk cId="3706256290" sldId="311"/>
            <ac:picMk id="46" creationId="{25F3F8C2-6BF8-3211-4D1F-20D291877E3F}"/>
          </ac:picMkLst>
        </pc:picChg>
        <pc:picChg chg="add del">
          <ac:chgData name="Guest User" userId="" providerId="Windows Live" clId="Web-{AEA9B405-5327-4994-A689-22436FA435F2}" dt="2022-04-24T14:01:01.820" v="845"/>
          <ac:picMkLst>
            <pc:docMk/>
            <pc:sldMk cId="3706256290" sldId="311"/>
            <ac:picMk id="53" creationId="{019DB2A0-E21D-3971-F9F8-DF5DA8F31CD9}"/>
          </ac:picMkLst>
        </pc:picChg>
        <pc:picChg chg="add del">
          <ac:chgData name="Guest User" userId="" providerId="Windows Live" clId="Web-{AEA9B405-5327-4994-A689-22436FA435F2}" dt="2022-04-24T14:01:01.820" v="844"/>
          <ac:picMkLst>
            <pc:docMk/>
            <pc:sldMk cId="3706256290" sldId="311"/>
            <ac:picMk id="54" creationId="{B1000575-758F-C663-5D57-AFEBF9794947}"/>
          </ac:picMkLst>
        </pc:picChg>
        <pc:picChg chg="add del">
          <ac:chgData name="Guest User" userId="" providerId="Windows Live" clId="Web-{AEA9B405-5327-4994-A689-22436FA435F2}" dt="2022-04-24T14:01:01.820" v="843"/>
          <ac:picMkLst>
            <pc:docMk/>
            <pc:sldMk cId="3706256290" sldId="311"/>
            <ac:picMk id="55" creationId="{5E4CE1D4-33BC-F5D0-CCD9-AD1791720BFB}"/>
          </ac:picMkLst>
        </pc:picChg>
        <pc:picChg chg="add del">
          <ac:chgData name="Guest User" userId="" providerId="Windows Live" clId="Web-{AEA9B405-5327-4994-A689-22436FA435F2}" dt="2022-04-24T14:01:01.820" v="842"/>
          <ac:picMkLst>
            <pc:docMk/>
            <pc:sldMk cId="3706256290" sldId="311"/>
            <ac:picMk id="56" creationId="{4D367F2B-85FF-83D3-59EF-8A68AF84EF48}"/>
          </ac:picMkLst>
        </pc:picChg>
        <pc:picChg chg="add del">
          <ac:chgData name="Guest User" userId="" providerId="Windows Live" clId="Web-{AEA9B405-5327-4994-A689-22436FA435F2}" dt="2022-04-24T14:01:01.820" v="841"/>
          <ac:picMkLst>
            <pc:docMk/>
            <pc:sldMk cId="3706256290" sldId="311"/>
            <ac:picMk id="57" creationId="{49DC5CC6-58BD-3CBE-3AB3-C3DA2F6C8517}"/>
          </ac:picMkLst>
        </pc:picChg>
        <pc:picChg chg="add del">
          <ac:chgData name="Guest User" userId="" providerId="Windows Live" clId="Web-{AEA9B405-5327-4994-A689-22436FA435F2}" dt="2022-04-24T14:01:01.820" v="840"/>
          <ac:picMkLst>
            <pc:docMk/>
            <pc:sldMk cId="3706256290" sldId="311"/>
            <ac:picMk id="58" creationId="{7CF83C30-F765-1D69-7C74-D9CD6FDC6F26}"/>
          </ac:picMkLst>
        </pc:picChg>
      </pc:sldChg>
      <pc:sldChg chg="addSp delSp modSp">
        <pc:chgData name="Guest User" userId="" providerId="Windows Live" clId="Web-{AEA9B405-5327-4994-A689-22436FA435F2}" dt="2022-04-24T14:02:45.510" v="911" actId="1076"/>
        <pc:sldMkLst>
          <pc:docMk/>
          <pc:sldMk cId="2999197715" sldId="312"/>
        </pc:sldMkLst>
        <pc:spChg chg="mod">
          <ac:chgData name="Guest User" userId="" providerId="Windows Live" clId="Web-{AEA9B405-5327-4994-A689-22436FA435F2}" dt="2022-04-24T14:00:24.022" v="792" actId="20577"/>
          <ac:spMkLst>
            <pc:docMk/>
            <pc:sldMk cId="2999197715" sldId="312"/>
            <ac:spMk id="2" creationId="{15483AC8-42AA-CC60-C887-EF1EE5C3237E}"/>
          </ac:spMkLst>
        </pc:spChg>
        <pc:spChg chg="add mod">
          <ac:chgData name="Guest User" userId="" providerId="Windows Live" clId="Web-{AEA9B405-5327-4994-A689-22436FA435F2}" dt="2022-04-24T14:00:29.991" v="796" actId="20577"/>
          <ac:spMkLst>
            <pc:docMk/>
            <pc:sldMk cId="2999197715" sldId="312"/>
            <ac:spMk id="3" creationId="{2024F4A7-4739-0A03-B054-76228DACD05D}"/>
          </ac:spMkLst>
        </pc:spChg>
        <pc:spChg chg="del">
          <ac:chgData name="Guest User" userId="" providerId="Windows Live" clId="Web-{AEA9B405-5327-4994-A689-22436FA435F2}" dt="2022-04-24T14:00:16.225" v="788"/>
          <ac:spMkLst>
            <pc:docMk/>
            <pc:sldMk cId="2999197715" sldId="312"/>
            <ac:spMk id="6" creationId="{8EBFC61A-3FDC-5F30-E244-2E0E047CF0E4}"/>
          </ac:spMkLst>
        </pc:spChg>
        <pc:spChg chg="add">
          <ac:chgData name="Guest User" userId="" providerId="Windows Live" clId="Web-{AEA9B405-5327-4994-A689-22436FA435F2}" dt="2022-04-24T14:02:16.962" v="894"/>
          <ac:spMkLst>
            <pc:docMk/>
            <pc:sldMk cId="2999197715" sldId="312"/>
            <ac:spMk id="20" creationId="{C1CF705E-3BEF-40E3-A112-5681FAAFB981}"/>
          </ac:spMkLst>
        </pc:spChg>
        <pc:spChg chg="add">
          <ac:chgData name="Guest User" userId="" providerId="Windows Live" clId="Web-{AEA9B405-5327-4994-A689-22436FA435F2}" dt="2022-04-24T14:02:16.978" v="895"/>
          <ac:spMkLst>
            <pc:docMk/>
            <pc:sldMk cId="2999197715" sldId="312"/>
            <ac:spMk id="22" creationId="{CA554BFC-3A52-7849-2C06-875900147D0C}"/>
          </ac:spMkLst>
        </pc:spChg>
        <pc:spChg chg="add">
          <ac:chgData name="Guest User" userId="" providerId="Windows Live" clId="Web-{AEA9B405-5327-4994-A689-22436FA435F2}" dt="2022-04-24T14:02:16.978" v="896"/>
          <ac:spMkLst>
            <pc:docMk/>
            <pc:sldMk cId="2999197715" sldId="312"/>
            <ac:spMk id="24" creationId="{18090754-2CF8-952B-4904-09A5126929D6}"/>
          </ac:spMkLst>
        </pc:spChg>
        <pc:spChg chg="add">
          <ac:chgData name="Guest User" userId="" providerId="Windows Live" clId="Web-{AEA9B405-5327-4994-A689-22436FA435F2}" dt="2022-04-24T14:02:16.978" v="897"/>
          <ac:spMkLst>
            <pc:docMk/>
            <pc:sldMk cId="2999197715" sldId="312"/>
            <ac:spMk id="26" creationId="{5A581968-90C3-DDBF-ED62-666495361F2E}"/>
          </ac:spMkLst>
        </pc:spChg>
        <pc:spChg chg="add mod">
          <ac:chgData name="Guest User" userId="" providerId="Windows Live" clId="Web-{AEA9B405-5327-4994-A689-22436FA435F2}" dt="2022-04-24T14:02:27.212" v="900" actId="1076"/>
          <ac:spMkLst>
            <pc:docMk/>
            <pc:sldMk cId="2999197715" sldId="312"/>
            <ac:spMk id="28" creationId="{944DBD3F-31D3-31A8-3175-4484241AA783}"/>
          </ac:spMkLst>
        </pc:spChg>
        <pc:spChg chg="add mod">
          <ac:chgData name="Guest User" userId="" providerId="Windows Live" clId="Web-{AEA9B405-5327-4994-A689-22436FA435F2}" dt="2022-04-24T14:02:39.432" v="910" actId="14100"/>
          <ac:spMkLst>
            <pc:docMk/>
            <pc:sldMk cId="2999197715" sldId="312"/>
            <ac:spMk id="30" creationId="{938D29BB-CD36-D31C-B74E-065B5204A2E3}"/>
          </ac:spMkLst>
        </pc:spChg>
        <pc:picChg chg="mod">
          <ac:chgData name="Guest User" userId="" providerId="Windows Live" clId="Web-{AEA9B405-5327-4994-A689-22436FA435F2}" dt="2022-04-24T14:02:45.510" v="911" actId="1076"/>
          <ac:picMkLst>
            <pc:docMk/>
            <pc:sldMk cId="2999197715" sldId="312"/>
            <ac:picMk id="4" creationId="{4F3FEF7B-4DDD-7A0B-0350-4BA89257E2D0}"/>
          </ac:picMkLst>
        </pc:picChg>
        <pc:picChg chg="add">
          <ac:chgData name="Guest User" userId="" providerId="Windows Live" clId="Web-{AEA9B405-5327-4994-A689-22436FA435F2}" dt="2022-04-24T14:02:16.931" v="888"/>
          <ac:picMkLst>
            <pc:docMk/>
            <pc:sldMk cId="2999197715" sldId="312"/>
            <ac:picMk id="8" creationId="{CA8A9B60-F7D4-5F4A-E029-B390797F1F3A}"/>
          </ac:picMkLst>
        </pc:picChg>
        <pc:picChg chg="add">
          <ac:chgData name="Guest User" userId="" providerId="Windows Live" clId="Web-{AEA9B405-5327-4994-A689-22436FA435F2}" dt="2022-04-24T14:02:16.931" v="889"/>
          <ac:picMkLst>
            <pc:docMk/>
            <pc:sldMk cId="2999197715" sldId="312"/>
            <ac:picMk id="10" creationId="{8739D40E-A750-96C2-EFB4-30FB19117DBF}"/>
          </ac:picMkLst>
        </pc:picChg>
        <pc:picChg chg="add">
          <ac:chgData name="Guest User" userId="" providerId="Windows Live" clId="Web-{AEA9B405-5327-4994-A689-22436FA435F2}" dt="2022-04-24T14:02:16.931" v="890"/>
          <ac:picMkLst>
            <pc:docMk/>
            <pc:sldMk cId="2999197715" sldId="312"/>
            <ac:picMk id="12" creationId="{29B2758E-0D10-8D9F-1796-83430F3D5EFB}"/>
          </ac:picMkLst>
        </pc:picChg>
        <pc:picChg chg="add">
          <ac:chgData name="Guest User" userId="" providerId="Windows Live" clId="Web-{AEA9B405-5327-4994-A689-22436FA435F2}" dt="2022-04-24T14:02:16.947" v="891"/>
          <ac:picMkLst>
            <pc:docMk/>
            <pc:sldMk cId="2999197715" sldId="312"/>
            <ac:picMk id="14" creationId="{87FE58D2-4E69-FB40-7759-A0BDE4576A6D}"/>
          </ac:picMkLst>
        </pc:picChg>
        <pc:picChg chg="add">
          <ac:chgData name="Guest User" userId="" providerId="Windows Live" clId="Web-{AEA9B405-5327-4994-A689-22436FA435F2}" dt="2022-04-24T14:02:16.947" v="892"/>
          <ac:picMkLst>
            <pc:docMk/>
            <pc:sldMk cId="2999197715" sldId="312"/>
            <ac:picMk id="16" creationId="{287B2403-ED5E-6EA0-237F-B160CD7E6154}"/>
          </ac:picMkLst>
        </pc:picChg>
        <pc:picChg chg="add">
          <ac:chgData name="Guest User" userId="" providerId="Windows Live" clId="Web-{AEA9B405-5327-4994-A689-22436FA435F2}" dt="2022-04-24T14:02:16.962" v="893"/>
          <ac:picMkLst>
            <pc:docMk/>
            <pc:sldMk cId="2999197715" sldId="312"/>
            <ac:picMk id="18" creationId="{F62A416B-B399-D2DF-A1E2-418E4045120B}"/>
          </ac:picMkLst>
        </pc:picChg>
      </pc:sldChg>
      <pc:sldChg chg="modSp">
        <pc:chgData name="Guest User" userId="" providerId="Windows Live" clId="Web-{AEA9B405-5327-4994-A689-22436FA435F2}" dt="2022-04-24T13:15:56.519" v="228" actId="20577"/>
        <pc:sldMkLst>
          <pc:docMk/>
          <pc:sldMk cId="1068070755" sldId="346"/>
        </pc:sldMkLst>
        <pc:spChg chg="mod">
          <ac:chgData name="Guest User" userId="" providerId="Windows Live" clId="Web-{AEA9B405-5327-4994-A689-22436FA435F2}" dt="2022-04-24T13:15:56.519" v="228" actId="20577"/>
          <ac:spMkLst>
            <pc:docMk/>
            <pc:sldMk cId="1068070755" sldId="346"/>
            <ac:spMk id="3" creationId="{77B8ED7B-39DD-E1B6-A99B-663CB29DE10A}"/>
          </ac:spMkLst>
        </pc:spChg>
      </pc:sldChg>
      <pc:sldChg chg="addSp delSp modSp new">
        <pc:chgData name="Guest User" userId="" providerId="Windows Live" clId="Web-{AEA9B405-5327-4994-A689-22436FA435F2}" dt="2022-04-24T13:20:35.885" v="305" actId="1076"/>
        <pc:sldMkLst>
          <pc:docMk/>
          <pc:sldMk cId="526738952" sldId="349"/>
        </pc:sldMkLst>
        <pc:spChg chg="mod">
          <ac:chgData name="Guest User" userId="" providerId="Windows Live" clId="Web-{AEA9B405-5327-4994-A689-22436FA435F2}" dt="2022-04-24T13:16:57.567" v="243" actId="20577"/>
          <ac:spMkLst>
            <pc:docMk/>
            <pc:sldMk cId="526738952" sldId="349"/>
            <ac:spMk id="2" creationId="{DCCC98A6-2A9E-2F23-2B82-E703DD946FA5}"/>
          </ac:spMkLst>
        </pc:spChg>
        <pc:spChg chg="mod">
          <ac:chgData name="Guest User" userId="" providerId="Windows Live" clId="Web-{AEA9B405-5327-4994-A689-22436FA435F2}" dt="2022-04-24T13:20:04.088" v="300" actId="1076"/>
          <ac:spMkLst>
            <pc:docMk/>
            <pc:sldMk cId="526738952" sldId="349"/>
            <ac:spMk id="3" creationId="{1C7672A6-0077-35C7-BA2B-9847B301FDD7}"/>
          </ac:spMkLst>
        </pc:spChg>
        <pc:spChg chg="add mod">
          <ac:chgData name="Guest User" userId="" providerId="Windows Live" clId="Web-{AEA9B405-5327-4994-A689-22436FA435F2}" dt="2022-04-24T13:19:54.915" v="297" actId="1076"/>
          <ac:spMkLst>
            <pc:docMk/>
            <pc:sldMk cId="526738952" sldId="349"/>
            <ac:spMk id="4" creationId="{274DE168-8B66-8CE4-1EE4-988BD2D22DD6}"/>
          </ac:spMkLst>
        </pc:spChg>
        <pc:spChg chg="add del">
          <ac:chgData name="Guest User" userId="" providerId="Windows Live" clId="Web-{AEA9B405-5327-4994-A689-22436FA435F2}" dt="2022-04-24T13:19:59.369" v="299"/>
          <ac:spMkLst>
            <pc:docMk/>
            <pc:sldMk cId="526738952" sldId="349"/>
            <ac:spMk id="5" creationId="{12255F74-39B3-02F3-C3E2-79C598DA93FD}"/>
          </ac:spMkLst>
        </pc:spChg>
        <pc:spChg chg="add mod">
          <ac:chgData name="Guest User" userId="" providerId="Windows Live" clId="Web-{AEA9B405-5327-4994-A689-22436FA435F2}" dt="2022-04-24T13:20:35.885" v="305" actId="1076"/>
          <ac:spMkLst>
            <pc:docMk/>
            <pc:sldMk cId="526738952" sldId="349"/>
            <ac:spMk id="6" creationId="{89E233E3-792F-A941-EEA5-D1F0FEA0DFAA}"/>
          </ac:spMkLst>
        </pc:spChg>
      </pc:sldChg>
      <pc:sldChg chg="modSp new">
        <pc:chgData name="Guest User" userId="" providerId="Windows Live" clId="Web-{AEA9B405-5327-4994-A689-22436FA435F2}" dt="2022-04-24T13:43:19.122" v="432" actId="20577"/>
        <pc:sldMkLst>
          <pc:docMk/>
          <pc:sldMk cId="2276435071" sldId="350"/>
        </pc:sldMkLst>
        <pc:spChg chg="mod">
          <ac:chgData name="Guest User" userId="" providerId="Windows Live" clId="Web-{AEA9B405-5327-4994-A689-22436FA435F2}" dt="2022-04-24T13:33:21.216" v="324" actId="20577"/>
          <ac:spMkLst>
            <pc:docMk/>
            <pc:sldMk cId="2276435071" sldId="350"/>
            <ac:spMk id="2" creationId="{64543C81-E964-75DA-98A3-2E47D8C29DD2}"/>
          </ac:spMkLst>
        </pc:spChg>
        <pc:spChg chg="mod">
          <ac:chgData name="Guest User" userId="" providerId="Windows Live" clId="Web-{AEA9B405-5327-4994-A689-22436FA435F2}" dt="2022-04-24T13:43:19.122" v="432" actId="20577"/>
          <ac:spMkLst>
            <pc:docMk/>
            <pc:sldMk cId="2276435071" sldId="350"/>
            <ac:spMk id="3" creationId="{EB55A226-77F8-F6F2-593B-2AB3BA3D0243}"/>
          </ac:spMkLst>
        </pc:spChg>
      </pc:sldChg>
      <pc:sldChg chg="modSp new">
        <pc:chgData name="Guest User" userId="" providerId="Windows Live" clId="Web-{AEA9B405-5327-4994-A689-22436FA435F2}" dt="2022-04-25T02:11:57.595" v="989" actId="20577"/>
        <pc:sldMkLst>
          <pc:docMk/>
          <pc:sldMk cId="3608915849" sldId="351"/>
        </pc:sldMkLst>
        <pc:spChg chg="mod">
          <ac:chgData name="Guest User" userId="" providerId="Windows Live" clId="Web-{AEA9B405-5327-4994-A689-22436FA435F2}" dt="2022-04-25T02:11:57.595" v="989" actId="20577"/>
          <ac:spMkLst>
            <pc:docMk/>
            <pc:sldMk cId="3608915849" sldId="351"/>
            <ac:spMk id="3" creationId="{15A70B9E-CA0B-B1F4-85C7-F24E50B5C68D}"/>
          </ac:spMkLst>
        </pc:spChg>
      </pc:sldChg>
      <pc:sldChg chg="addSp delSp modSp new mod setBg">
        <pc:chgData name="Guest User" userId="" providerId="Windows Live" clId="Web-{AEA9B405-5327-4994-A689-22436FA435F2}" dt="2022-04-25T02:07:13.889" v="987"/>
        <pc:sldMkLst>
          <pc:docMk/>
          <pc:sldMk cId="4163839419" sldId="352"/>
        </pc:sldMkLst>
        <pc:spChg chg="del">
          <ac:chgData name="Guest User" userId="" providerId="Windows Live" clId="Web-{AEA9B405-5327-4994-A689-22436FA435F2}" dt="2022-04-24T14:03:15.057" v="913"/>
          <ac:spMkLst>
            <pc:docMk/>
            <pc:sldMk cId="4163839419" sldId="352"/>
            <ac:spMk id="2" creationId="{AE1941C4-0CEF-7A06-39C9-4A543978F5D2}"/>
          </ac:spMkLst>
        </pc:spChg>
        <pc:spChg chg="mod ord">
          <ac:chgData name="Guest User" userId="" providerId="Windows Live" clId="Web-{AEA9B405-5327-4994-A689-22436FA435F2}" dt="2022-04-25T02:07:13.889" v="987"/>
          <ac:spMkLst>
            <pc:docMk/>
            <pc:sldMk cId="4163839419" sldId="352"/>
            <ac:spMk id="3" creationId="{6556DE44-F18A-3207-FA21-D34E032C4F25}"/>
          </ac:spMkLst>
        </pc:spChg>
        <pc:spChg chg="add del">
          <ac:chgData name="Guest User" userId="" providerId="Windows Live" clId="Web-{AEA9B405-5327-4994-A689-22436FA435F2}" dt="2022-04-25T02:07:13.889" v="987"/>
          <ac:spMkLst>
            <pc:docMk/>
            <pc:sldMk cId="4163839419" sldId="352"/>
            <ac:spMk id="9" creationId="{311973C2-EB8B-452A-A698-4A252FD3AE28}"/>
          </ac:spMkLst>
        </pc:spChg>
        <pc:spChg chg="add del">
          <ac:chgData name="Guest User" userId="" providerId="Windows Live" clId="Web-{AEA9B405-5327-4994-A689-22436FA435F2}" dt="2022-04-25T02:07:13.889" v="987"/>
          <ac:spMkLst>
            <pc:docMk/>
            <pc:sldMk cId="4163839419" sldId="352"/>
            <ac:spMk id="11" creationId="{10162E77-11AD-44A7-84EC-40C59EEFBD2E}"/>
          </ac:spMkLst>
        </pc:spChg>
        <pc:spChg chg="add">
          <ac:chgData name="Guest User" userId="" providerId="Windows Live" clId="Web-{AEA9B405-5327-4994-A689-22436FA435F2}" dt="2022-04-25T02:07:13.889" v="987"/>
          <ac:spMkLst>
            <pc:docMk/>
            <pc:sldMk cId="4163839419" sldId="352"/>
            <ac:spMk id="18" creationId="{3741B58E-3B65-4A01-A276-975AB2CF8A08}"/>
          </ac:spMkLst>
        </pc:spChg>
        <pc:spChg chg="add">
          <ac:chgData name="Guest User" userId="" providerId="Windows Live" clId="Web-{AEA9B405-5327-4994-A689-22436FA435F2}" dt="2022-04-25T02:07:13.889" v="987"/>
          <ac:spMkLst>
            <pc:docMk/>
            <pc:sldMk cId="4163839419" sldId="352"/>
            <ac:spMk id="20" creationId="{7AAC67C3-831B-4AB1-A259-DFB839CAFAFC}"/>
          </ac:spMkLst>
        </pc:spChg>
        <pc:spChg chg="add">
          <ac:chgData name="Guest User" userId="" providerId="Windows Live" clId="Web-{AEA9B405-5327-4994-A689-22436FA435F2}" dt="2022-04-25T02:07:13.889" v="987"/>
          <ac:spMkLst>
            <pc:docMk/>
            <pc:sldMk cId="4163839419" sldId="352"/>
            <ac:spMk id="22" creationId="{054B3F04-9EAC-45C0-B3CE-0387EEA10A0C}"/>
          </ac:spMkLst>
        </pc:spChg>
        <pc:picChg chg="add del mod">
          <ac:chgData name="Guest User" userId="" providerId="Windows Live" clId="Web-{AEA9B405-5327-4994-A689-22436FA435F2}" dt="2022-04-25T02:07:06.701" v="986"/>
          <ac:picMkLst>
            <pc:docMk/>
            <pc:sldMk cId="4163839419" sldId="352"/>
            <ac:picMk id="4" creationId="{F1D5A53D-8ECF-FF34-07A9-B9A87AABFF69}"/>
          </ac:picMkLst>
        </pc:picChg>
        <pc:cxnChg chg="add del">
          <ac:chgData name="Guest User" userId="" providerId="Windows Live" clId="Web-{AEA9B405-5327-4994-A689-22436FA435F2}" dt="2022-04-25T02:07:13.889" v="987"/>
          <ac:cxnSpMkLst>
            <pc:docMk/>
            <pc:sldMk cId="4163839419" sldId="352"/>
            <ac:cxnSpMk id="13" creationId="{5AB158E9-1B40-4CD6-95F0-95CA11DF7B7A}"/>
          </ac:cxnSpMkLst>
        </pc:cxnChg>
      </pc:sldChg>
    </pc:docChg>
  </pc:docChgLst>
  <pc:docChgLst>
    <pc:chgData name="ゲスト ユーザー" providerId="Windows Live" clId="Web-{1E887F5D-6348-490F-8288-25C8568B4053}"/>
    <pc:docChg chg="addSld delSld modSld">
      <pc:chgData name="ゲスト ユーザー" userId="" providerId="Windows Live" clId="Web-{1E887F5D-6348-490F-8288-25C8568B4053}" dt="2022-04-24T17:20:21.263" v="57"/>
      <pc:docMkLst>
        <pc:docMk/>
      </pc:docMkLst>
      <pc:sldChg chg="modSp">
        <pc:chgData name="ゲスト ユーザー" userId="" providerId="Windows Live" clId="Web-{1E887F5D-6348-490F-8288-25C8568B4053}" dt="2022-04-24T16:34:14.964" v="24" actId="14100"/>
        <pc:sldMkLst>
          <pc:docMk/>
          <pc:sldMk cId="4021969268" sldId="301"/>
        </pc:sldMkLst>
        <pc:spChg chg="mod">
          <ac:chgData name="ゲスト ユーザー" userId="" providerId="Windows Live" clId="Web-{1E887F5D-6348-490F-8288-25C8568B4053}" dt="2022-04-24T16:34:14.964" v="24" actId="14100"/>
          <ac:spMkLst>
            <pc:docMk/>
            <pc:sldMk cId="4021969268" sldId="301"/>
            <ac:spMk id="12" creationId="{C344FA90-FFEA-405E-F35B-C68FCDC82BDB}"/>
          </ac:spMkLst>
        </pc:spChg>
      </pc:sldChg>
      <pc:sldChg chg="modSp">
        <pc:chgData name="ゲスト ユーザー" userId="" providerId="Windows Live" clId="Web-{1E887F5D-6348-490F-8288-25C8568B4053}" dt="2022-04-24T16:35:40.390" v="43" actId="20577"/>
        <pc:sldMkLst>
          <pc:docMk/>
          <pc:sldMk cId="390479159" sldId="304"/>
        </pc:sldMkLst>
        <pc:spChg chg="mod">
          <ac:chgData name="ゲスト ユーザー" userId="" providerId="Windows Live" clId="Web-{1E887F5D-6348-490F-8288-25C8568B4053}" dt="2022-04-24T16:35:40.390" v="43" actId="20577"/>
          <ac:spMkLst>
            <pc:docMk/>
            <pc:sldMk cId="390479159" sldId="304"/>
            <ac:spMk id="6" creationId="{430DCCB1-3FBF-AAC5-184C-B7F83679EC41}"/>
          </ac:spMkLst>
        </pc:spChg>
      </pc:sldChg>
      <pc:sldChg chg="delSp">
        <pc:chgData name="ゲスト ユーザー" userId="" providerId="Windows Live" clId="Web-{1E887F5D-6348-490F-8288-25C8568B4053}" dt="2022-04-24T17:20:21.263" v="57"/>
        <pc:sldMkLst>
          <pc:docMk/>
          <pc:sldMk cId="1249081863" sldId="314"/>
        </pc:sldMkLst>
        <pc:spChg chg="del">
          <ac:chgData name="ゲスト ユーザー" userId="" providerId="Windows Live" clId="Web-{1E887F5D-6348-490F-8288-25C8568B4053}" dt="2022-04-24T17:20:17.138" v="56"/>
          <ac:spMkLst>
            <pc:docMk/>
            <pc:sldMk cId="1249081863" sldId="314"/>
            <ac:spMk id="20" creationId="{73032036-006D-49A4-71AB-2863E2200962}"/>
          </ac:spMkLst>
        </pc:spChg>
        <pc:spChg chg="del">
          <ac:chgData name="ゲスト ユーザー" userId="" providerId="Windows Live" clId="Web-{1E887F5D-6348-490F-8288-25C8568B4053}" dt="2022-04-24T17:20:21.263" v="57"/>
          <ac:spMkLst>
            <pc:docMk/>
            <pc:sldMk cId="1249081863" sldId="314"/>
            <ac:spMk id="24" creationId="{6762B23C-53C6-CD80-838C-DF4E76878214}"/>
          </ac:spMkLst>
        </pc:spChg>
      </pc:sldChg>
      <pc:sldChg chg="modSp">
        <pc:chgData name="ゲスト ユーザー" userId="" providerId="Windows Live" clId="Web-{1E887F5D-6348-490F-8288-25C8568B4053}" dt="2022-04-24T16:29:08.285" v="8" actId="20577"/>
        <pc:sldMkLst>
          <pc:docMk/>
          <pc:sldMk cId="437542107" sldId="315"/>
        </pc:sldMkLst>
        <pc:spChg chg="mod">
          <ac:chgData name="ゲスト ユーザー" userId="" providerId="Windows Live" clId="Web-{1E887F5D-6348-490F-8288-25C8568B4053}" dt="2022-04-24T16:29:08.285" v="8" actId="20577"/>
          <ac:spMkLst>
            <pc:docMk/>
            <pc:sldMk cId="437542107" sldId="315"/>
            <ac:spMk id="11" creationId="{8DDAC09F-0EDA-6F23-FF65-02500EC3512F}"/>
          </ac:spMkLst>
        </pc:spChg>
      </pc:sldChg>
      <pc:sldChg chg="modSp">
        <pc:chgData name="ゲスト ユーザー" userId="" providerId="Windows Live" clId="Web-{1E887F5D-6348-490F-8288-25C8568B4053}" dt="2022-04-24T16:36:52.564" v="55" actId="20577"/>
        <pc:sldMkLst>
          <pc:docMk/>
          <pc:sldMk cId="2370322666" sldId="333"/>
        </pc:sldMkLst>
        <pc:spChg chg="mod">
          <ac:chgData name="ゲスト ユーザー" userId="" providerId="Windows Live" clId="Web-{1E887F5D-6348-490F-8288-25C8568B4053}" dt="2022-04-24T16:36:52.564" v="55" actId="20577"/>
          <ac:spMkLst>
            <pc:docMk/>
            <pc:sldMk cId="2370322666" sldId="333"/>
            <ac:spMk id="9" creationId="{5C293AAE-9ED3-6184-0300-115AE7589912}"/>
          </ac:spMkLst>
        </pc:spChg>
      </pc:sldChg>
      <pc:sldChg chg="addSp delSp modSp">
        <pc:chgData name="ゲスト ユーザー" userId="" providerId="Windows Live" clId="Web-{1E887F5D-6348-490F-8288-25C8568B4053}" dt="2022-04-24T15:38:17.507" v="7" actId="20577"/>
        <pc:sldMkLst>
          <pc:docMk/>
          <pc:sldMk cId="3962965877" sldId="336"/>
        </pc:sldMkLst>
        <pc:spChg chg="del">
          <ac:chgData name="ゲスト ユーザー" userId="" providerId="Windows Live" clId="Web-{1E887F5D-6348-490F-8288-25C8568B4053}" dt="2022-04-24T15:38:03.070" v="2"/>
          <ac:spMkLst>
            <pc:docMk/>
            <pc:sldMk cId="3962965877" sldId="336"/>
            <ac:spMk id="2" creationId="{42320A41-CFF8-37FE-0611-AFC4F23E2598}"/>
          </ac:spMkLst>
        </pc:spChg>
        <pc:spChg chg="add del mod">
          <ac:chgData name="ゲスト ユーザー" userId="" providerId="Windows Live" clId="Web-{1E887F5D-6348-490F-8288-25C8568B4053}" dt="2022-04-24T15:38:05.929" v="4"/>
          <ac:spMkLst>
            <pc:docMk/>
            <pc:sldMk cId="3962965877" sldId="336"/>
            <ac:spMk id="4" creationId="{C65BBD80-350F-06E3-3174-DC1773FB439B}"/>
          </ac:spMkLst>
        </pc:spChg>
        <pc:spChg chg="add mod">
          <ac:chgData name="ゲスト ユーザー" userId="" providerId="Windows Live" clId="Web-{1E887F5D-6348-490F-8288-25C8568B4053}" dt="2022-04-24T15:38:17.507" v="7" actId="20577"/>
          <ac:spMkLst>
            <pc:docMk/>
            <pc:sldMk cId="3962965877" sldId="336"/>
            <ac:spMk id="5" creationId="{FCD15311-0084-9526-39AD-760C4CDA1DF1}"/>
          </ac:spMkLst>
        </pc:spChg>
      </pc:sldChg>
      <pc:sldChg chg="new del">
        <pc:chgData name="ゲスト ユーザー" userId="" providerId="Windows Live" clId="Web-{1E887F5D-6348-490F-8288-25C8568B4053}" dt="2022-04-24T15:02:53.570" v="1"/>
        <pc:sldMkLst>
          <pc:docMk/>
          <pc:sldMk cId="2954021133" sldId="353"/>
        </pc:sldMkLst>
      </pc:sldChg>
    </pc:docChg>
  </pc:docChgLst>
  <pc:docChgLst>
    <pc:chgData name="ゲスト ユーザー" providerId="Windows Live" clId="Web-{B623F122-E84B-4EFD-AF40-5288AF960145}"/>
    <pc:docChg chg="delSld modSld sldOrd">
      <pc:chgData name="ゲスト ユーザー" userId="" providerId="Windows Live" clId="Web-{B623F122-E84B-4EFD-AF40-5288AF960145}" dt="2022-04-24T12:35:12.803" v="37" actId="1076"/>
      <pc:docMkLst>
        <pc:docMk/>
      </pc:docMkLst>
      <pc:sldChg chg="ord">
        <pc:chgData name="ゲスト ユーザー" userId="" providerId="Windows Live" clId="Web-{B623F122-E84B-4EFD-AF40-5288AF960145}" dt="2022-04-24T12:33:21.797" v="26"/>
        <pc:sldMkLst>
          <pc:docMk/>
          <pc:sldMk cId="2225103580" sldId="328"/>
        </pc:sldMkLst>
      </pc:sldChg>
      <pc:sldChg chg="del">
        <pc:chgData name="ゲスト ユーザー" userId="" providerId="Windows Live" clId="Web-{B623F122-E84B-4EFD-AF40-5288AF960145}" dt="2022-04-24T12:34:35.209" v="28"/>
        <pc:sldMkLst>
          <pc:docMk/>
          <pc:sldMk cId="1670498835" sldId="331"/>
        </pc:sldMkLst>
      </pc:sldChg>
      <pc:sldChg chg="modSp">
        <pc:chgData name="ゲスト ユーザー" userId="" providerId="Windows Live" clId="Web-{B623F122-E84B-4EFD-AF40-5288AF960145}" dt="2022-04-24T12:35:12.803" v="37" actId="1076"/>
        <pc:sldMkLst>
          <pc:docMk/>
          <pc:sldMk cId="3474843512" sldId="338"/>
        </pc:sldMkLst>
        <pc:spChg chg="mod">
          <ac:chgData name="ゲスト ユーザー" userId="" providerId="Windows Live" clId="Web-{B623F122-E84B-4EFD-AF40-5288AF960145}" dt="2022-04-24T12:35:00.256" v="34" actId="14100"/>
          <ac:spMkLst>
            <pc:docMk/>
            <pc:sldMk cId="3474843512" sldId="338"/>
            <ac:spMk id="3" creationId="{677BF7E0-A408-05ED-79D1-F614FBA60D90}"/>
          </ac:spMkLst>
        </pc:spChg>
        <pc:spChg chg="mod">
          <ac:chgData name="ゲスト ユーザー" userId="" providerId="Windows Live" clId="Web-{B623F122-E84B-4EFD-AF40-5288AF960145}" dt="2022-04-24T12:35:11.162" v="36" actId="1076"/>
          <ac:spMkLst>
            <pc:docMk/>
            <pc:sldMk cId="3474843512" sldId="338"/>
            <ac:spMk id="4" creationId="{7CFBFC0E-E58D-740A-C2D2-3922208BF2B2}"/>
          </ac:spMkLst>
        </pc:spChg>
        <pc:spChg chg="mod">
          <ac:chgData name="ゲスト ユーザー" userId="" providerId="Windows Live" clId="Web-{B623F122-E84B-4EFD-AF40-5288AF960145}" dt="2022-04-24T12:35:12.803" v="37" actId="1076"/>
          <ac:spMkLst>
            <pc:docMk/>
            <pc:sldMk cId="3474843512" sldId="338"/>
            <ac:spMk id="5" creationId="{EBD0694E-63B8-7936-5AA5-40A085E2C114}"/>
          </ac:spMkLst>
        </pc:spChg>
      </pc:sldChg>
      <pc:sldChg chg="modSp">
        <pc:chgData name="ゲスト ユーザー" userId="" providerId="Windows Live" clId="Web-{B623F122-E84B-4EFD-AF40-5288AF960145}" dt="2022-04-24T12:32:51.859" v="25" actId="20577"/>
        <pc:sldMkLst>
          <pc:docMk/>
          <pc:sldMk cId="3251456863" sldId="340"/>
        </pc:sldMkLst>
        <pc:spChg chg="mod">
          <ac:chgData name="ゲスト ユーザー" userId="" providerId="Windows Live" clId="Web-{B623F122-E84B-4EFD-AF40-5288AF960145}" dt="2022-04-24T12:32:51.859" v="25" actId="20577"/>
          <ac:spMkLst>
            <pc:docMk/>
            <pc:sldMk cId="3251456863" sldId="340"/>
            <ac:spMk id="2" creationId="{D10E9197-CA07-4754-58B0-38C6EC44065C}"/>
          </ac:spMkLst>
        </pc:spChg>
      </pc:sldChg>
      <pc:sldChg chg="del">
        <pc:chgData name="ゲスト ユーザー" userId="" providerId="Windows Live" clId="Web-{B623F122-E84B-4EFD-AF40-5288AF960145}" dt="2022-04-24T12:34:26.130" v="27"/>
        <pc:sldMkLst>
          <pc:docMk/>
          <pc:sldMk cId="2812893382" sldId="349"/>
        </pc:sldMkLst>
      </pc:sldChg>
    </pc:docChg>
  </pc:docChgLst>
  <pc:docChgLst>
    <pc:chgData name="鈴木 涼太" userId="0e1a605da009b9ba" providerId="Windows Live" clId="Web-{4E01F72C-DEF3-4697-8AC1-31B7EBCEA449}"/>
    <pc:docChg chg="addSld delSld modSld">
      <pc:chgData name="鈴木 涼太" userId="0e1a605da009b9ba" providerId="Windows Live" clId="Web-{4E01F72C-DEF3-4697-8AC1-31B7EBCEA449}" dt="2022-04-21T08:08:26.334" v="760" actId="20577"/>
      <pc:docMkLst>
        <pc:docMk/>
      </pc:docMkLst>
      <pc:sldChg chg="addSp delSp modSp">
        <pc:chgData name="鈴木 涼太" userId="0e1a605da009b9ba" providerId="Windows Live" clId="Web-{4E01F72C-DEF3-4697-8AC1-31B7EBCEA449}" dt="2022-04-21T07:33:41.826" v="618" actId="14100"/>
        <pc:sldMkLst>
          <pc:docMk/>
          <pc:sldMk cId="819287500" sldId="272"/>
        </pc:sldMkLst>
        <pc:spChg chg="mod">
          <ac:chgData name="鈴木 涼太" userId="0e1a605da009b9ba" providerId="Windows Live" clId="Web-{4E01F72C-DEF3-4697-8AC1-31B7EBCEA449}" dt="2022-04-21T07:32:45.372" v="597" actId="20577"/>
          <ac:spMkLst>
            <pc:docMk/>
            <pc:sldMk cId="819287500" sldId="272"/>
            <ac:spMk id="3" creationId="{0DF37E98-29D7-E7AD-8FC3-9B4B2A581BF4}"/>
          </ac:spMkLst>
        </pc:spChg>
        <pc:picChg chg="add del mod">
          <ac:chgData name="鈴木 涼太" userId="0e1a605da009b9ba" providerId="Windows Live" clId="Web-{4E01F72C-DEF3-4697-8AC1-31B7EBCEA449}" dt="2022-04-21T07:28:03.366" v="536"/>
          <ac:picMkLst>
            <pc:docMk/>
            <pc:sldMk cId="819287500" sldId="272"/>
            <ac:picMk id="4" creationId="{41F162D8-3C20-BCAF-C20A-BA465A691EAB}"/>
          </ac:picMkLst>
        </pc:picChg>
        <pc:picChg chg="add mod">
          <ac:chgData name="鈴木 涼太" userId="0e1a605da009b9ba" providerId="Windows Live" clId="Web-{4E01F72C-DEF3-4697-8AC1-31B7EBCEA449}" dt="2022-04-21T07:33:41.826" v="618" actId="14100"/>
          <ac:picMkLst>
            <pc:docMk/>
            <pc:sldMk cId="819287500" sldId="272"/>
            <ac:picMk id="5" creationId="{E00AFC66-A187-C750-A6A2-3BA9FD5D3F18}"/>
          </ac:picMkLst>
        </pc:picChg>
      </pc:sldChg>
      <pc:sldChg chg="addSp modSp new">
        <pc:chgData name="鈴木 涼太" userId="0e1a605da009b9ba" providerId="Windows Live" clId="Web-{4E01F72C-DEF3-4697-8AC1-31B7EBCEA449}" dt="2022-04-21T07:33:50.873" v="620" actId="14100"/>
        <pc:sldMkLst>
          <pc:docMk/>
          <pc:sldMk cId="3407808684" sldId="274"/>
        </pc:sldMkLst>
        <pc:spChg chg="mod">
          <ac:chgData name="鈴木 涼太" userId="0e1a605da009b9ba" providerId="Windows Live" clId="Web-{4E01F72C-DEF3-4697-8AC1-31B7EBCEA449}" dt="2022-04-21T06:26:41.429" v="12" actId="20577"/>
          <ac:spMkLst>
            <pc:docMk/>
            <pc:sldMk cId="3407808684" sldId="274"/>
            <ac:spMk id="2" creationId="{7713F72A-D68B-70C5-47D8-C2E46812F762}"/>
          </ac:spMkLst>
        </pc:spChg>
        <pc:spChg chg="mod">
          <ac:chgData name="鈴木 涼太" userId="0e1a605da009b9ba" providerId="Windows Live" clId="Web-{4E01F72C-DEF3-4697-8AC1-31B7EBCEA449}" dt="2022-04-21T07:33:25.404" v="614" actId="20577"/>
          <ac:spMkLst>
            <pc:docMk/>
            <pc:sldMk cId="3407808684" sldId="274"/>
            <ac:spMk id="3" creationId="{E0509AE8-F8DC-860D-A37B-76BE0032CC4A}"/>
          </ac:spMkLst>
        </pc:spChg>
        <pc:picChg chg="add mod">
          <ac:chgData name="鈴木 涼太" userId="0e1a605da009b9ba" providerId="Windows Live" clId="Web-{4E01F72C-DEF3-4697-8AC1-31B7EBCEA449}" dt="2022-04-21T07:33:50.873" v="620" actId="14100"/>
          <ac:picMkLst>
            <pc:docMk/>
            <pc:sldMk cId="3407808684" sldId="274"/>
            <ac:picMk id="4" creationId="{BEF3A44B-CDFC-D22B-2060-B795671EE651}"/>
          </ac:picMkLst>
        </pc:picChg>
      </pc:sldChg>
      <pc:sldChg chg="modSp new">
        <pc:chgData name="鈴木 涼太" userId="0e1a605da009b9ba" providerId="Windows Live" clId="Web-{4E01F72C-DEF3-4697-8AC1-31B7EBCEA449}" dt="2022-04-21T07:34:15.546" v="624" actId="20577"/>
        <pc:sldMkLst>
          <pc:docMk/>
          <pc:sldMk cId="1064990464" sldId="275"/>
        </pc:sldMkLst>
        <pc:spChg chg="mod">
          <ac:chgData name="鈴木 涼太" userId="0e1a605da009b9ba" providerId="Windows Live" clId="Web-{4E01F72C-DEF3-4697-8AC1-31B7EBCEA449}" dt="2022-04-21T06:38:35.304" v="136" actId="20577"/>
          <ac:spMkLst>
            <pc:docMk/>
            <pc:sldMk cId="1064990464" sldId="275"/>
            <ac:spMk id="2" creationId="{7187EAE9-789D-B3E8-44E6-4777B375B500}"/>
          </ac:spMkLst>
        </pc:spChg>
        <pc:spChg chg="mod">
          <ac:chgData name="鈴木 涼太" userId="0e1a605da009b9ba" providerId="Windows Live" clId="Web-{4E01F72C-DEF3-4697-8AC1-31B7EBCEA449}" dt="2022-04-21T07:34:15.546" v="624" actId="20577"/>
          <ac:spMkLst>
            <pc:docMk/>
            <pc:sldMk cId="1064990464" sldId="275"/>
            <ac:spMk id="3" creationId="{C439673A-31A1-E764-493D-4FB7137DFFF7}"/>
          </ac:spMkLst>
        </pc:spChg>
      </pc:sldChg>
      <pc:sldChg chg="modSp new">
        <pc:chgData name="鈴木 涼太" userId="0e1a605da009b9ba" providerId="Windows Live" clId="Web-{4E01F72C-DEF3-4697-8AC1-31B7EBCEA449}" dt="2022-04-21T07:52:58.596" v="643" actId="20577"/>
        <pc:sldMkLst>
          <pc:docMk/>
          <pc:sldMk cId="849228005" sldId="276"/>
        </pc:sldMkLst>
        <pc:spChg chg="mod">
          <ac:chgData name="鈴木 涼太" userId="0e1a605da009b9ba" providerId="Windows Live" clId="Web-{4E01F72C-DEF3-4697-8AC1-31B7EBCEA449}" dt="2022-04-21T06:46:39.423" v="249" actId="20577"/>
          <ac:spMkLst>
            <pc:docMk/>
            <pc:sldMk cId="849228005" sldId="276"/>
            <ac:spMk id="2" creationId="{41AC03EA-A8C1-8A20-EE75-4611662F6627}"/>
          </ac:spMkLst>
        </pc:spChg>
        <pc:spChg chg="mod">
          <ac:chgData name="鈴木 涼太" userId="0e1a605da009b9ba" providerId="Windows Live" clId="Web-{4E01F72C-DEF3-4697-8AC1-31B7EBCEA449}" dt="2022-04-21T07:52:58.596" v="643" actId="20577"/>
          <ac:spMkLst>
            <pc:docMk/>
            <pc:sldMk cId="849228005" sldId="276"/>
            <ac:spMk id="3" creationId="{97E506C5-DA94-CE31-114D-4A64DF5D8342}"/>
          </ac:spMkLst>
        </pc:spChg>
      </pc:sldChg>
      <pc:sldChg chg="addSp delSp modSp new">
        <pc:chgData name="鈴木 涼太" userId="0e1a605da009b9ba" providerId="Windows Live" clId="Web-{4E01F72C-DEF3-4697-8AC1-31B7EBCEA449}" dt="2022-04-21T07:55:58.256" v="680" actId="20577"/>
        <pc:sldMkLst>
          <pc:docMk/>
          <pc:sldMk cId="3307498220" sldId="277"/>
        </pc:sldMkLst>
        <pc:spChg chg="mod">
          <ac:chgData name="鈴木 涼太" userId="0e1a605da009b9ba" providerId="Windows Live" clId="Web-{4E01F72C-DEF3-4697-8AC1-31B7EBCEA449}" dt="2022-04-21T07:55:30.990" v="675" actId="20577"/>
          <ac:spMkLst>
            <pc:docMk/>
            <pc:sldMk cId="3307498220" sldId="277"/>
            <ac:spMk id="2" creationId="{27DA7F93-73BF-91E2-F3BF-143869847D69}"/>
          </ac:spMkLst>
        </pc:spChg>
        <pc:spChg chg="del mod">
          <ac:chgData name="鈴木 涼太" userId="0e1a605da009b9ba" providerId="Windows Live" clId="Web-{4E01F72C-DEF3-4697-8AC1-31B7EBCEA449}" dt="2022-04-21T07:55:44.896" v="676"/>
          <ac:spMkLst>
            <pc:docMk/>
            <pc:sldMk cId="3307498220" sldId="277"/>
            <ac:spMk id="3" creationId="{488F74E5-278C-7016-76A3-F221B078D7BB}"/>
          </ac:spMkLst>
        </pc:spChg>
        <pc:spChg chg="add mod">
          <ac:chgData name="鈴木 涼太" userId="0e1a605da009b9ba" providerId="Windows Live" clId="Web-{4E01F72C-DEF3-4697-8AC1-31B7EBCEA449}" dt="2022-04-21T07:55:58.256" v="680" actId="20577"/>
          <ac:spMkLst>
            <pc:docMk/>
            <pc:sldMk cId="3307498220" sldId="277"/>
            <ac:spMk id="6" creationId="{0620EF01-4D41-225D-5B10-F27F98F0B449}"/>
          </ac:spMkLst>
        </pc:spChg>
        <pc:picChg chg="add mod">
          <ac:chgData name="鈴木 涼太" userId="0e1a605da009b9ba" providerId="Windows Live" clId="Web-{4E01F72C-DEF3-4697-8AC1-31B7EBCEA449}" dt="2022-04-21T07:55:24.615" v="673" actId="14100"/>
          <ac:picMkLst>
            <pc:docMk/>
            <pc:sldMk cId="3307498220" sldId="277"/>
            <ac:picMk id="4" creationId="{2AF79D8D-2325-A44C-8E39-4579612B8584}"/>
          </ac:picMkLst>
        </pc:picChg>
      </pc:sldChg>
      <pc:sldChg chg="new del">
        <pc:chgData name="鈴木 涼太" userId="0e1a605da009b9ba" providerId="Windows Live" clId="Web-{4E01F72C-DEF3-4697-8AC1-31B7EBCEA449}" dt="2022-04-21T07:28:11.632" v="538"/>
        <pc:sldMkLst>
          <pc:docMk/>
          <pc:sldMk cId="300768815" sldId="279"/>
        </pc:sldMkLst>
      </pc:sldChg>
      <pc:sldChg chg="modSp new">
        <pc:chgData name="鈴木 涼太" userId="0e1a605da009b9ba" providerId="Windows Live" clId="Web-{4E01F72C-DEF3-4697-8AC1-31B7EBCEA449}" dt="2022-04-21T08:08:26.334" v="760" actId="20577"/>
        <pc:sldMkLst>
          <pc:docMk/>
          <pc:sldMk cId="3689811430" sldId="279"/>
        </pc:sldMkLst>
        <pc:spChg chg="mod">
          <ac:chgData name="鈴木 涼太" userId="0e1a605da009b9ba" providerId="Windows Live" clId="Web-{4E01F72C-DEF3-4697-8AC1-31B7EBCEA449}" dt="2022-04-21T08:06:11.394" v="688" actId="20577"/>
          <ac:spMkLst>
            <pc:docMk/>
            <pc:sldMk cId="3689811430" sldId="279"/>
            <ac:spMk id="2" creationId="{BBC6E956-9B35-DFEE-5A43-029F8CC806EF}"/>
          </ac:spMkLst>
        </pc:spChg>
        <pc:spChg chg="mod">
          <ac:chgData name="鈴木 涼太" userId="0e1a605da009b9ba" providerId="Windows Live" clId="Web-{4E01F72C-DEF3-4697-8AC1-31B7EBCEA449}" dt="2022-04-21T08:08:26.334" v="760" actId="20577"/>
          <ac:spMkLst>
            <pc:docMk/>
            <pc:sldMk cId="3689811430" sldId="279"/>
            <ac:spMk id="3" creationId="{9BB3DF19-4FC5-2206-E258-B45F22A5E2FA}"/>
          </ac:spMkLst>
        </pc:spChg>
      </pc:sldChg>
      <pc:sldChg chg="new">
        <pc:chgData name="鈴木 涼太" userId="0e1a605da009b9ba" providerId="Windows Live" clId="Web-{4E01F72C-DEF3-4697-8AC1-31B7EBCEA449}" dt="2022-04-21T07:56:08.053" v="682"/>
        <pc:sldMkLst>
          <pc:docMk/>
          <pc:sldMk cId="2261885113" sldId="280"/>
        </pc:sldMkLst>
      </pc:sldChg>
      <pc:sldChg chg="new">
        <pc:chgData name="鈴木 涼太" userId="0e1a605da009b9ba" providerId="Windows Live" clId="Web-{4E01F72C-DEF3-4697-8AC1-31B7EBCEA449}" dt="2022-04-21T07:56:08.209" v="683"/>
        <pc:sldMkLst>
          <pc:docMk/>
          <pc:sldMk cId="909779266" sldId="281"/>
        </pc:sldMkLst>
      </pc:sldChg>
      <pc:sldChg chg="new">
        <pc:chgData name="鈴木 涼太" userId="0e1a605da009b9ba" providerId="Windows Live" clId="Web-{4E01F72C-DEF3-4697-8AC1-31B7EBCEA449}" dt="2022-04-21T07:56:08.553" v="684"/>
        <pc:sldMkLst>
          <pc:docMk/>
          <pc:sldMk cId="2288674303" sldId="282"/>
        </pc:sldMkLst>
      </pc:sldChg>
    </pc:docChg>
  </pc:docChgLst>
  <pc:docChgLst>
    <pc:chgData name="ゲスト ユーザー" providerId="Windows Live" clId="Web-{9F20E566-AB96-41B0-8B3B-8150E7FA4944}"/>
    <pc:docChg chg="addSld modSld">
      <pc:chgData name="ゲスト ユーザー" userId="" providerId="Windows Live" clId="Web-{9F20E566-AB96-41B0-8B3B-8150E7FA4944}" dt="2022-04-21T07:23:55.943" v="156"/>
      <pc:docMkLst>
        <pc:docMk/>
      </pc:docMkLst>
      <pc:sldChg chg="addSp delSp modSp">
        <pc:chgData name="ゲスト ユーザー" userId="" providerId="Windows Live" clId="Web-{9F20E566-AB96-41B0-8B3B-8150E7FA4944}" dt="2022-04-21T07:23:50.377" v="155" actId="14100"/>
        <pc:sldMkLst>
          <pc:docMk/>
          <pc:sldMk cId="173785388" sldId="257"/>
        </pc:sldMkLst>
        <pc:spChg chg="mod">
          <ac:chgData name="ゲスト ユーザー" userId="" providerId="Windows Live" clId="Web-{9F20E566-AB96-41B0-8B3B-8150E7FA4944}" dt="2022-04-21T07:23:50.377" v="155" actId="14100"/>
          <ac:spMkLst>
            <pc:docMk/>
            <pc:sldMk cId="173785388" sldId="257"/>
            <ac:spMk id="3" creationId="{8FBA42B9-D0BA-4E26-9625-8A73BB77F861}"/>
          </ac:spMkLst>
        </pc:spChg>
        <pc:spChg chg="add del mod">
          <ac:chgData name="ゲスト ユーザー" userId="" providerId="Windows Live" clId="Web-{9F20E566-AB96-41B0-8B3B-8150E7FA4944}" dt="2022-04-21T07:19:54.339" v="61"/>
          <ac:spMkLst>
            <pc:docMk/>
            <pc:sldMk cId="173785388" sldId="257"/>
            <ac:spMk id="5" creationId="{42A85BBE-7180-0406-B766-BA7610A4A4D7}"/>
          </ac:spMkLst>
        </pc:spChg>
        <pc:picChg chg="add del mod">
          <ac:chgData name="ゲスト ユーザー" userId="" providerId="Windows Live" clId="Web-{9F20E566-AB96-41B0-8B3B-8150E7FA4944}" dt="2022-04-21T07:19:01.447" v="57"/>
          <ac:picMkLst>
            <pc:docMk/>
            <pc:sldMk cId="173785388" sldId="257"/>
            <ac:picMk id="4" creationId="{AB673181-9B55-ED2B-AF37-061C5E290121}"/>
          </ac:picMkLst>
        </pc:picChg>
        <pc:picChg chg="add del mod">
          <ac:chgData name="ゲスト ユーザー" userId="" providerId="Windows Live" clId="Web-{9F20E566-AB96-41B0-8B3B-8150E7FA4944}" dt="2022-04-21T07:20:12.871" v="66"/>
          <ac:picMkLst>
            <pc:docMk/>
            <pc:sldMk cId="173785388" sldId="257"/>
            <ac:picMk id="6" creationId="{37C2D698-7D89-AE67-7916-783C4E78790C}"/>
          </ac:picMkLst>
        </pc:picChg>
        <pc:picChg chg="add del mod">
          <ac:chgData name="ゲスト ユーザー" userId="" providerId="Windows Live" clId="Web-{9F20E566-AB96-41B0-8B3B-8150E7FA4944}" dt="2022-04-21T07:20:55.888" v="71"/>
          <ac:picMkLst>
            <pc:docMk/>
            <pc:sldMk cId="173785388" sldId="257"/>
            <ac:picMk id="7" creationId="{DAD1E7A7-F94B-B1C8-1BF7-B038F62C020A}"/>
          </ac:picMkLst>
        </pc:picChg>
      </pc:sldChg>
      <pc:sldChg chg="new">
        <pc:chgData name="ゲスト ユーザー" userId="" providerId="Windows Live" clId="Web-{9F20E566-AB96-41B0-8B3B-8150E7FA4944}" dt="2022-04-21T07:23:55.943" v="156"/>
        <pc:sldMkLst>
          <pc:docMk/>
          <pc:sldMk cId="123177541" sldId="278"/>
        </pc:sldMkLst>
      </pc:sldChg>
    </pc:docChg>
  </pc:docChgLst>
  <pc:docChgLst>
    <pc:chgData name="鈴木 涼太" userId="0e1a605da009b9ba" providerId="Windows Live" clId="Web-{89278C01-4A24-4456-B240-66E7411FD345}"/>
    <pc:docChg chg="addSld delSld modSld">
      <pc:chgData name="鈴木 涼太" userId="0e1a605da009b9ba" providerId="Windows Live" clId="Web-{89278C01-4A24-4456-B240-66E7411FD345}" dt="2022-04-20T12:32:45.184" v="809" actId="20577"/>
      <pc:docMkLst>
        <pc:docMk/>
      </pc:docMkLst>
      <pc:sldChg chg="modSp del">
        <pc:chgData name="鈴木 涼太" userId="0e1a605da009b9ba" providerId="Windows Live" clId="Web-{89278C01-4A24-4456-B240-66E7411FD345}" dt="2022-04-20T11:06:50.696" v="1"/>
        <pc:sldMkLst>
          <pc:docMk/>
          <pc:sldMk cId="160715584" sldId="266"/>
        </pc:sldMkLst>
        <pc:spChg chg="mod">
          <ac:chgData name="鈴木 涼太" userId="0e1a605da009b9ba" providerId="Windows Live" clId="Web-{89278C01-4A24-4456-B240-66E7411FD345}" dt="2022-04-20T11:06:34.352" v="0" actId="20577"/>
          <ac:spMkLst>
            <pc:docMk/>
            <pc:sldMk cId="160715584" sldId="266"/>
            <ac:spMk id="3" creationId="{BFCE121C-91EC-4CBE-979B-9311A354E809}"/>
          </ac:spMkLst>
        </pc:spChg>
      </pc:sldChg>
      <pc:sldChg chg="modSp new">
        <pc:chgData name="鈴木 涼太" userId="0e1a605da009b9ba" providerId="Windows Live" clId="Web-{89278C01-4A24-4456-B240-66E7411FD345}" dt="2022-04-20T11:38:03.847" v="182" actId="20577"/>
        <pc:sldMkLst>
          <pc:docMk/>
          <pc:sldMk cId="3831946671" sldId="269"/>
        </pc:sldMkLst>
        <pc:spChg chg="mod">
          <ac:chgData name="鈴木 涼太" userId="0e1a605da009b9ba" providerId="Windows Live" clId="Web-{89278C01-4A24-4456-B240-66E7411FD345}" dt="2022-04-20T11:07:08.384" v="11" actId="20577"/>
          <ac:spMkLst>
            <pc:docMk/>
            <pc:sldMk cId="3831946671" sldId="269"/>
            <ac:spMk id="2" creationId="{5A832CA0-82E5-ADDF-82D3-185CA742A176}"/>
          </ac:spMkLst>
        </pc:spChg>
        <pc:spChg chg="mod">
          <ac:chgData name="鈴木 涼太" userId="0e1a605da009b9ba" providerId="Windows Live" clId="Web-{89278C01-4A24-4456-B240-66E7411FD345}" dt="2022-04-20T11:38:03.847" v="182" actId="20577"/>
          <ac:spMkLst>
            <pc:docMk/>
            <pc:sldMk cId="3831946671" sldId="269"/>
            <ac:spMk id="3" creationId="{930E9F2E-D751-88D8-60BF-65B53FD300E1}"/>
          </ac:spMkLst>
        </pc:spChg>
      </pc:sldChg>
      <pc:sldChg chg="modSp new">
        <pc:chgData name="鈴木 涼太" userId="0e1a605da009b9ba" providerId="Windows Live" clId="Web-{89278C01-4A24-4456-B240-66E7411FD345}" dt="2022-04-20T11:28:03.443" v="164" actId="20577"/>
        <pc:sldMkLst>
          <pc:docMk/>
          <pc:sldMk cId="3039844949" sldId="270"/>
        </pc:sldMkLst>
        <pc:spChg chg="mod">
          <ac:chgData name="鈴木 涼太" userId="0e1a605da009b9ba" providerId="Windows Live" clId="Web-{89278C01-4A24-4456-B240-66E7411FD345}" dt="2022-04-20T11:28:03.443" v="164" actId="20577"/>
          <ac:spMkLst>
            <pc:docMk/>
            <pc:sldMk cId="3039844949" sldId="270"/>
            <ac:spMk id="2" creationId="{CA79525B-A1E9-1EFF-0555-67EF6BBAC7F8}"/>
          </ac:spMkLst>
        </pc:spChg>
      </pc:sldChg>
      <pc:sldChg chg="modSp new">
        <pc:chgData name="鈴木 涼太" userId="0e1a605da009b9ba" providerId="Windows Live" clId="Web-{89278C01-4A24-4456-B240-66E7411FD345}" dt="2022-04-20T12:03:48.256" v="500" actId="20577"/>
        <pc:sldMkLst>
          <pc:docMk/>
          <pc:sldMk cId="3347676931" sldId="271"/>
        </pc:sldMkLst>
        <pc:spChg chg="mod">
          <ac:chgData name="鈴木 涼太" userId="0e1a605da009b9ba" providerId="Windows Live" clId="Web-{89278C01-4A24-4456-B240-66E7411FD345}" dt="2022-04-20T11:36:25.470" v="174" actId="20577"/>
          <ac:spMkLst>
            <pc:docMk/>
            <pc:sldMk cId="3347676931" sldId="271"/>
            <ac:spMk id="2" creationId="{D2284BEC-2AE7-4068-E873-89BB6611195D}"/>
          </ac:spMkLst>
        </pc:spChg>
        <pc:spChg chg="mod">
          <ac:chgData name="鈴木 涼太" userId="0e1a605da009b9ba" providerId="Windows Live" clId="Web-{89278C01-4A24-4456-B240-66E7411FD345}" dt="2022-04-20T12:03:48.256" v="500" actId="20577"/>
          <ac:spMkLst>
            <pc:docMk/>
            <pc:sldMk cId="3347676931" sldId="271"/>
            <ac:spMk id="3" creationId="{77445186-212A-332C-2BCC-7720B0B9826A}"/>
          </ac:spMkLst>
        </pc:spChg>
      </pc:sldChg>
      <pc:sldChg chg="modSp new">
        <pc:chgData name="鈴木 涼太" userId="0e1a605da009b9ba" providerId="Windows Live" clId="Web-{89278C01-4A24-4456-B240-66E7411FD345}" dt="2022-04-20T12:16:54.320" v="650" actId="20577"/>
        <pc:sldMkLst>
          <pc:docMk/>
          <pc:sldMk cId="819287500" sldId="272"/>
        </pc:sldMkLst>
        <pc:spChg chg="mod">
          <ac:chgData name="鈴木 涼太" userId="0e1a605da009b9ba" providerId="Windows Live" clId="Web-{89278C01-4A24-4456-B240-66E7411FD345}" dt="2022-04-20T11:50:02.675" v="379" actId="20577"/>
          <ac:spMkLst>
            <pc:docMk/>
            <pc:sldMk cId="819287500" sldId="272"/>
            <ac:spMk id="2" creationId="{E07FCFFD-9BA1-1FFB-484A-5A598BAEB744}"/>
          </ac:spMkLst>
        </pc:spChg>
        <pc:spChg chg="mod">
          <ac:chgData name="鈴木 涼太" userId="0e1a605da009b9ba" providerId="Windows Live" clId="Web-{89278C01-4A24-4456-B240-66E7411FD345}" dt="2022-04-20T12:16:54.320" v="650" actId="20577"/>
          <ac:spMkLst>
            <pc:docMk/>
            <pc:sldMk cId="819287500" sldId="272"/>
            <ac:spMk id="3" creationId="{0DF37E98-29D7-E7AD-8FC3-9B4B2A581BF4}"/>
          </ac:spMkLst>
        </pc:spChg>
      </pc:sldChg>
      <pc:sldChg chg="modSp new">
        <pc:chgData name="鈴木 涼太" userId="0e1a605da009b9ba" providerId="Windows Live" clId="Web-{89278C01-4A24-4456-B240-66E7411FD345}" dt="2022-04-20T12:32:45.184" v="809" actId="20577"/>
        <pc:sldMkLst>
          <pc:docMk/>
          <pc:sldMk cId="2956011114" sldId="273"/>
        </pc:sldMkLst>
        <pc:spChg chg="mod">
          <ac:chgData name="鈴木 涼太" userId="0e1a605da009b9ba" providerId="Windows Live" clId="Web-{89278C01-4A24-4456-B240-66E7411FD345}" dt="2022-04-20T11:57:53.357" v="476" actId="20577"/>
          <ac:spMkLst>
            <pc:docMk/>
            <pc:sldMk cId="2956011114" sldId="273"/>
            <ac:spMk id="2" creationId="{7FC42A5A-102C-0CEA-FAE8-A54E0475EEAF}"/>
          </ac:spMkLst>
        </pc:spChg>
        <pc:spChg chg="mod">
          <ac:chgData name="鈴木 涼太" userId="0e1a605da009b9ba" providerId="Windows Live" clId="Web-{89278C01-4A24-4456-B240-66E7411FD345}" dt="2022-04-20T12:32:45.184" v="809" actId="20577"/>
          <ac:spMkLst>
            <pc:docMk/>
            <pc:sldMk cId="2956011114" sldId="273"/>
            <ac:spMk id="3" creationId="{24669BD4-97CF-8CEC-063E-8F97410EB140}"/>
          </ac:spMkLst>
        </pc:spChg>
      </pc:sldChg>
    </pc:docChg>
  </pc:docChgLst>
  <pc:docChgLst>
    <pc:chgData name="ゲスト ユーザー" providerId="Windows Live" clId="Web-{3A19D7F7-35E0-4AC5-B5B7-CEDEA160710C}"/>
    <pc:docChg chg="modSld">
      <pc:chgData name="ゲスト ユーザー" userId="" providerId="Windows Live" clId="Web-{3A19D7F7-35E0-4AC5-B5B7-CEDEA160710C}" dt="2022-04-20T04:57:48.201" v="8" actId="20577"/>
      <pc:docMkLst>
        <pc:docMk/>
      </pc:docMkLst>
      <pc:sldChg chg="modSp">
        <pc:chgData name="ゲスト ユーザー" userId="" providerId="Windows Live" clId="Web-{3A19D7F7-35E0-4AC5-B5B7-CEDEA160710C}" dt="2022-04-20T04:57:48.201" v="8" actId="20577"/>
        <pc:sldMkLst>
          <pc:docMk/>
          <pc:sldMk cId="1845570244" sldId="265"/>
        </pc:sldMkLst>
        <pc:spChg chg="mod">
          <ac:chgData name="ゲスト ユーザー" userId="" providerId="Windows Live" clId="Web-{3A19D7F7-35E0-4AC5-B5B7-CEDEA160710C}" dt="2022-04-20T04:57:48.201" v="8" actId="20577"/>
          <ac:spMkLst>
            <pc:docMk/>
            <pc:sldMk cId="1845570244" sldId="265"/>
            <ac:spMk id="2" creationId="{B1968CE5-8C4A-4398-B576-4021BD06AFA8}"/>
          </ac:spMkLst>
        </pc:spChg>
      </pc:sldChg>
    </pc:docChg>
  </pc:docChgLst>
  <pc:docChgLst>
    <pc:chgData name="ゲスト ユーザー" providerId="Windows Live" clId="Web-{0604DF4F-0FF2-47C9-B6F1-E891A0CDB020}"/>
    <pc:docChg chg="addSld delSld modSld sldOrd">
      <pc:chgData name="ゲスト ユーザー" userId="" providerId="Windows Live" clId="Web-{0604DF4F-0FF2-47C9-B6F1-E891A0CDB020}" dt="2022-04-21T17:13:18.601" v="3340" actId="20577"/>
      <pc:docMkLst>
        <pc:docMk/>
      </pc:docMkLst>
      <pc:sldChg chg="addSp delSp modSp">
        <pc:chgData name="ゲスト ユーザー" userId="" providerId="Windows Live" clId="Web-{0604DF4F-0FF2-47C9-B6F1-E891A0CDB020}" dt="2022-04-21T15:33:15.515" v="2023" actId="20577"/>
        <pc:sldMkLst>
          <pc:docMk/>
          <pc:sldMk cId="173785388" sldId="257"/>
        </pc:sldMkLst>
        <pc:spChg chg="del mod">
          <ac:chgData name="ゲスト ユーザー" userId="" providerId="Windows Live" clId="Web-{0604DF4F-0FF2-47C9-B6F1-E891A0CDB020}" dt="2022-04-21T15:18:01.395" v="1822"/>
          <ac:spMkLst>
            <pc:docMk/>
            <pc:sldMk cId="173785388" sldId="257"/>
            <ac:spMk id="2" creationId="{998B6F4F-F0E6-4003-985B-A891AED0E881}"/>
          </ac:spMkLst>
        </pc:spChg>
        <pc:spChg chg="mod">
          <ac:chgData name="ゲスト ユーザー" userId="" providerId="Windows Live" clId="Web-{0604DF4F-0FF2-47C9-B6F1-E891A0CDB020}" dt="2022-04-21T15:27:29.143" v="1941" actId="1076"/>
          <ac:spMkLst>
            <pc:docMk/>
            <pc:sldMk cId="173785388" sldId="257"/>
            <ac:spMk id="3" creationId="{8FBA42B9-D0BA-4E26-9625-8A73BB77F861}"/>
          </ac:spMkLst>
        </pc:spChg>
        <pc:spChg chg="add del">
          <ac:chgData name="ゲスト ユーザー" userId="" providerId="Windows Live" clId="Web-{0604DF4F-0FF2-47C9-B6F1-E891A0CDB020}" dt="2022-04-21T15:18:10.411" v="1827"/>
          <ac:spMkLst>
            <pc:docMk/>
            <pc:sldMk cId="173785388" sldId="257"/>
            <ac:spMk id="4" creationId="{FB1ACD5B-9AB2-8589-A1F8-7EC0FD361B40}"/>
          </ac:spMkLst>
        </pc:spChg>
        <pc:spChg chg="add del mod">
          <ac:chgData name="ゲスト ユーザー" userId="" providerId="Windows Live" clId="Web-{0604DF4F-0FF2-47C9-B6F1-E891A0CDB020}" dt="2022-04-21T15:18:08.364" v="1826"/>
          <ac:spMkLst>
            <pc:docMk/>
            <pc:sldMk cId="173785388" sldId="257"/>
            <ac:spMk id="5" creationId="{8F9385B8-978D-0B9B-DA3F-15217CFCDD3B}"/>
          </ac:spMkLst>
        </pc:spChg>
        <pc:spChg chg="add del mod">
          <ac:chgData name="ゲスト ユーザー" userId="" providerId="Windows Live" clId="Web-{0604DF4F-0FF2-47C9-B6F1-E891A0CDB020}" dt="2022-04-21T15:21:31.634" v="1882"/>
          <ac:spMkLst>
            <pc:docMk/>
            <pc:sldMk cId="173785388" sldId="257"/>
            <ac:spMk id="6" creationId="{F864F905-C55D-D09F-54E4-4D0A17BD8517}"/>
          </ac:spMkLst>
        </pc:spChg>
        <pc:spChg chg="add mod">
          <ac:chgData name="ゲスト ユーザー" userId="" providerId="Windows Live" clId="Web-{0604DF4F-0FF2-47C9-B6F1-E891A0CDB020}" dt="2022-04-21T15:20:28.414" v="1859" actId="20577"/>
          <ac:spMkLst>
            <pc:docMk/>
            <pc:sldMk cId="173785388" sldId="257"/>
            <ac:spMk id="8" creationId="{25F2AC18-339C-3E26-452F-F20CCA386336}"/>
          </ac:spMkLst>
        </pc:spChg>
        <pc:spChg chg="add mod">
          <ac:chgData name="ゲスト ユーザー" userId="" providerId="Windows Live" clId="Web-{0604DF4F-0FF2-47C9-B6F1-E891A0CDB020}" dt="2022-04-21T15:33:15.515" v="2023" actId="20577"/>
          <ac:spMkLst>
            <pc:docMk/>
            <pc:sldMk cId="173785388" sldId="257"/>
            <ac:spMk id="9" creationId="{5FC9145B-EC35-2E38-23D3-BC75FA5122E1}"/>
          </ac:spMkLst>
        </pc:spChg>
      </pc:sldChg>
      <pc:sldChg chg="delSp del">
        <pc:chgData name="ゲスト ユーザー" userId="" providerId="Windows Live" clId="Web-{0604DF4F-0FF2-47C9-B6F1-E891A0CDB020}" dt="2022-04-21T15:27:57.784" v="1943"/>
        <pc:sldMkLst>
          <pc:docMk/>
          <pc:sldMk cId="123177541" sldId="278"/>
        </pc:sldMkLst>
        <pc:picChg chg="del">
          <ac:chgData name="ゲスト ユーザー" userId="" providerId="Windows Live" clId="Web-{0604DF4F-0FF2-47C9-B6F1-E891A0CDB020}" dt="2022-04-21T13:30:21.656" v="24"/>
          <ac:picMkLst>
            <pc:docMk/>
            <pc:sldMk cId="123177541" sldId="278"/>
            <ac:picMk id="4" creationId="{11B72285-89F0-E69B-96BB-645078969212}"/>
          </ac:picMkLst>
        </pc:picChg>
      </pc:sldChg>
      <pc:sldChg chg="addSp delSp modSp add del ord">
        <pc:chgData name="ゲスト ユーザー" userId="" providerId="Windows Live" clId="Web-{0604DF4F-0FF2-47C9-B6F1-E891A0CDB020}" dt="2022-04-21T16:11:06.305" v="2596" actId="20577"/>
        <pc:sldMkLst>
          <pc:docMk/>
          <pc:sldMk cId="2550067166" sldId="289"/>
        </pc:sldMkLst>
        <pc:spChg chg="add del mod">
          <ac:chgData name="ゲスト ユーザー" userId="" providerId="Windows Live" clId="Web-{0604DF4F-0FF2-47C9-B6F1-E891A0CDB020}" dt="2022-04-21T15:03:36.936" v="1636"/>
          <ac:spMkLst>
            <pc:docMk/>
            <pc:sldMk cId="2550067166" sldId="289"/>
            <ac:spMk id="2" creationId="{E42FA8AF-6A6B-DA26-FA39-DA146B0DDB3E}"/>
          </ac:spMkLst>
        </pc:spChg>
        <pc:spChg chg="add del mod">
          <ac:chgData name="ゲスト ユーザー" userId="" providerId="Windows Live" clId="Web-{0604DF4F-0FF2-47C9-B6F1-E891A0CDB020}" dt="2022-04-21T15:03:51.921" v="1640"/>
          <ac:spMkLst>
            <pc:docMk/>
            <pc:sldMk cId="2550067166" sldId="289"/>
            <ac:spMk id="3" creationId="{54AB8030-2862-58A9-CB20-57D5D02815EA}"/>
          </ac:spMkLst>
        </pc:spChg>
        <pc:spChg chg="add mod">
          <ac:chgData name="ゲスト ユーザー" userId="" providerId="Windows Live" clId="Web-{0604DF4F-0FF2-47C9-B6F1-E891A0CDB020}" dt="2022-04-21T16:11:06.305" v="2596" actId="20577"/>
          <ac:spMkLst>
            <pc:docMk/>
            <pc:sldMk cId="2550067166" sldId="289"/>
            <ac:spMk id="6" creationId="{FD0138FE-1C9E-A528-2CF0-61720C89861E}"/>
          </ac:spMkLst>
        </pc:spChg>
        <pc:spChg chg="mod">
          <ac:chgData name="ゲスト ユーザー" userId="" providerId="Windows Live" clId="Web-{0604DF4F-0FF2-47C9-B6F1-E891A0CDB020}" dt="2022-04-21T15:37:51.568" v="2065" actId="20577"/>
          <ac:spMkLst>
            <pc:docMk/>
            <pc:sldMk cId="2550067166" sldId="289"/>
            <ac:spMk id="9" creationId="{9F1D9903-5B72-B8A2-D54A-C72647628F9B}"/>
          </ac:spMkLst>
        </pc:spChg>
        <pc:spChg chg="mod">
          <ac:chgData name="ゲスト ユーザー" userId="" providerId="Windows Live" clId="Web-{0604DF4F-0FF2-47C9-B6F1-E891A0CDB020}" dt="2022-04-21T15:15:06.172" v="1802" actId="1076"/>
          <ac:spMkLst>
            <pc:docMk/>
            <pc:sldMk cId="2550067166" sldId="289"/>
            <ac:spMk id="12" creationId="{9F0C66B5-14F6-DCB4-07C6-E26BFBA2A46D}"/>
          </ac:spMkLst>
        </pc:spChg>
        <pc:spChg chg="add mod">
          <ac:chgData name="ゲスト ユーザー" userId="" providerId="Windows Live" clId="Web-{0604DF4F-0FF2-47C9-B6F1-E891A0CDB020}" dt="2022-04-21T15:37:17.380" v="2060" actId="14100"/>
          <ac:spMkLst>
            <pc:docMk/>
            <pc:sldMk cId="2550067166" sldId="289"/>
            <ac:spMk id="16" creationId="{BF3FB832-A67B-968E-6230-1B54FBCDD548}"/>
          </ac:spMkLst>
        </pc:spChg>
        <pc:spChg chg="add del mod">
          <ac:chgData name="ゲスト ユーザー" userId="" providerId="Windows Live" clId="Web-{0604DF4F-0FF2-47C9-B6F1-E891A0CDB020}" dt="2022-04-21T15:34:35.001" v="2035"/>
          <ac:spMkLst>
            <pc:docMk/>
            <pc:sldMk cId="2550067166" sldId="289"/>
            <ac:spMk id="17" creationId="{AE323DAA-129B-51D4-1CED-4F92683E3135}"/>
          </ac:spMkLst>
        </pc:spChg>
        <pc:spChg chg="add mod">
          <ac:chgData name="ゲスト ユーザー" userId="" providerId="Windows Live" clId="Web-{0604DF4F-0FF2-47C9-B6F1-E891A0CDB020}" dt="2022-04-21T15:35:29.221" v="2047" actId="1076"/>
          <ac:spMkLst>
            <pc:docMk/>
            <pc:sldMk cId="2550067166" sldId="289"/>
            <ac:spMk id="18" creationId="{026EEB86-565C-2A5D-9997-31F1372463BB}"/>
          </ac:spMkLst>
        </pc:spChg>
        <pc:spChg chg="add mod">
          <ac:chgData name="ゲスト ユーザー" userId="" providerId="Windows Live" clId="Web-{0604DF4F-0FF2-47C9-B6F1-E891A0CDB020}" dt="2022-04-21T15:35:32.002" v="2048" actId="1076"/>
          <ac:spMkLst>
            <pc:docMk/>
            <pc:sldMk cId="2550067166" sldId="289"/>
            <ac:spMk id="19" creationId="{B2E4AC29-8ACA-E9AB-014A-FD5F24FC82EE}"/>
          </ac:spMkLst>
        </pc:spChg>
        <pc:spChg chg="add del">
          <ac:chgData name="ゲスト ユーザー" userId="" providerId="Windows Live" clId="Web-{0604DF4F-0FF2-47C9-B6F1-E891A0CDB020}" dt="2022-04-21T15:38:02.693" v="2067"/>
          <ac:spMkLst>
            <pc:docMk/>
            <pc:sldMk cId="2550067166" sldId="289"/>
            <ac:spMk id="21" creationId="{69D9BF2A-86F2-AC8A-DAA1-29DBA2311C53}"/>
          </ac:spMkLst>
        </pc:spChg>
        <pc:spChg chg="add mod">
          <ac:chgData name="ゲスト ユーザー" userId="" providerId="Windows Live" clId="Web-{0604DF4F-0FF2-47C9-B6F1-E891A0CDB020}" dt="2022-04-21T15:38:21.256" v="2069"/>
          <ac:spMkLst>
            <pc:docMk/>
            <pc:sldMk cId="2550067166" sldId="289"/>
            <ac:spMk id="23" creationId="{E16C40FF-2671-3F15-BEC7-E9584645F786}"/>
          </ac:spMkLst>
        </pc:spChg>
        <pc:grpChg chg="del">
          <ac:chgData name="ゲスト ユーザー" userId="" providerId="Windows Live" clId="Web-{0604DF4F-0FF2-47C9-B6F1-E891A0CDB020}" dt="2022-04-21T13:30:13.765" v="22"/>
          <ac:grpSpMkLst>
            <pc:docMk/>
            <pc:sldMk cId="2550067166" sldId="289"/>
            <ac:grpSpMk id="8" creationId="{1AAB31E1-BAF0-CC6B-7D98-D51E26FF0C93}"/>
          </ac:grpSpMkLst>
        </pc:grpChg>
        <pc:graphicFrameChg chg="add del mod modGraphic">
          <ac:chgData name="ゲスト ユーザー" userId="" providerId="Windows Live" clId="Web-{0604DF4F-0FF2-47C9-B6F1-E891A0CDB020}" dt="2022-04-21T15:06:35.894" v="1658"/>
          <ac:graphicFrameMkLst>
            <pc:docMk/>
            <pc:sldMk cId="2550067166" sldId="289"/>
            <ac:graphicFrameMk id="13" creationId="{C0CCA2F5-54F0-A171-20F3-4DEAB931ECFA}"/>
          </ac:graphicFrameMkLst>
        </pc:graphicFrameChg>
        <pc:picChg chg="add mod ord modCrop">
          <ac:chgData name="ゲスト ユーザー" userId="" providerId="Windows Live" clId="Web-{0604DF4F-0FF2-47C9-B6F1-E891A0CDB020}" dt="2022-04-21T15:13:45.576" v="1776"/>
          <ac:picMkLst>
            <pc:docMk/>
            <pc:sldMk cId="2550067166" sldId="289"/>
            <ac:picMk id="15" creationId="{52E4CAA5-4E51-30B0-1346-C6C10891A1C5}"/>
          </ac:picMkLst>
        </pc:picChg>
        <pc:cxnChg chg="add mod">
          <ac:chgData name="ゲスト ユーザー" userId="" providerId="Windows Live" clId="Web-{0604DF4F-0FF2-47C9-B6F1-E891A0CDB020}" dt="2022-04-21T15:36:33.801" v="2056"/>
          <ac:cxnSpMkLst>
            <pc:docMk/>
            <pc:sldMk cId="2550067166" sldId="289"/>
            <ac:cxnSpMk id="20" creationId="{5833204B-A0BD-412D-87EF-040C41B82933}"/>
          </ac:cxnSpMkLst>
        </pc:cxnChg>
      </pc:sldChg>
      <pc:sldChg chg="addSp delSp modSp">
        <pc:chgData name="ゲスト ユーザー" userId="" providerId="Windows Live" clId="Web-{0604DF4F-0FF2-47C9-B6F1-E891A0CDB020}" dt="2022-04-21T16:10:56.477" v="2594" actId="20577"/>
        <pc:sldMkLst>
          <pc:docMk/>
          <pc:sldMk cId="1763345580" sldId="290"/>
        </pc:sldMkLst>
        <pc:spChg chg="mod">
          <ac:chgData name="ゲスト ユーザー" userId="" providerId="Windows Live" clId="Web-{0604DF4F-0FF2-47C9-B6F1-E891A0CDB020}" dt="2022-04-21T16:10:56.477" v="2594" actId="20577"/>
          <ac:spMkLst>
            <pc:docMk/>
            <pc:sldMk cId="1763345580" sldId="290"/>
            <ac:spMk id="2" creationId="{571D37F7-56C8-2AF8-2AE7-2DF686AB4A07}"/>
          </ac:spMkLst>
        </pc:spChg>
        <pc:spChg chg="mod">
          <ac:chgData name="ゲスト ユーザー" userId="" providerId="Windows Live" clId="Web-{0604DF4F-0FF2-47C9-B6F1-E891A0CDB020}" dt="2022-04-21T15:32:56.639" v="2019" actId="20577"/>
          <ac:spMkLst>
            <pc:docMk/>
            <pc:sldMk cId="1763345580" sldId="290"/>
            <ac:spMk id="3" creationId="{9E4BA0CA-C92D-F0BE-66EA-B37E2101B041}"/>
          </ac:spMkLst>
        </pc:spChg>
        <pc:spChg chg="mod">
          <ac:chgData name="ゲスト ユーザー" userId="" providerId="Windows Live" clId="Web-{0604DF4F-0FF2-47C9-B6F1-E891A0CDB020}" dt="2022-04-21T15:32:43.936" v="2016" actId="20577"/>
          <ac:spMkLst>
            <pc:docMk/>
            <pc:sldMk cId="1763345580" sldId="290"/>
            <ac:spMk id="4" creationId="{72B5B1DA-AF70-1450-ABA7-09CCCA066FFF}"/>
          </ac:spMkLst>
        </pc:spChg>
        <pc:spChg chg="mod">
          <ac:chgData name="ゲスト ユーザー" userId="" providerId="Windows Live" clId="Web-{0604DF4F-0FF2-47C9-B6F1-E891A0CDB020}" dt="2022-04-21T15:32:50.373" v="2017" actId="20577"/>
          <ac:spMkLst>
            <pc:docMk/>
            <pc:sldMk cId="1763345580" sldId="290"/>
            <ac:spMk id="5" creationId="{81AB4D18-DD1F-C98F-6452-B14A8EF1D7A8}"/>
          </ac:spMkLst>
        </pc:spChg>
        <pc:spChg chg="mod">
          <ac:chgData name="ゲスト ユーザー" userId="" providerId="Windows Live" clId="Web-{0604DF4F-0FF2-47C9-B6F1-E891A0CDB020}" dt="2022-04-21T15:33:38.500" v="2029" actId="1076"/>
          <ac:spMkLst>
            <pc:docMk/>
            <pc:sldMk cId="1763345580" sldId="290"/>
            <ac:spMk id="6" creationId="{D6D8E633-584D-9B72-AEE6-7277F0783D44}"/>
          </ac:spMkLst>
        </pc:spChg>
        <pc:spChg chg="mod">
          <ac:chgData name="ゲスト ユーザー" userId="" providerId="Windows Live" clId="Web-{0604DF4F-0FF2-47C9-B6F1-E891A0CDB020}" dt="2022-04-21T15:01:43.121" v="1633" actId="1076"/>
          <ac:spMkLst>
            <pc:docMk/>
            <pc:sldMk cId="1763345580" sldId="290"/>
            <ac:spMk id="7" creationId="{C830AF6D-F0CF-87CF-8678-35343E5680C1}"/>
          </ac:spMkLst>
        </pc:spChg>
        <pc:spChg chg="add del mod">
          <ac:chgData name="ゲスト ユーザー" userId="" providerId="Windows Live" clId="Web-{0604DF4F-0FF2-47C9-B6F1-E891A0CDB020}" dt="2022-04-21T15:29:00.583" v="1974"/>
          <ac:spMkLst>
            <pc:docMk/>
            <pc:sldMk cId="1763345580" sldId="290"/>
            <ac:spMk id="8" creationId="{A48E7C41-150B-78C7-8C27-9FB98D4B6487}"/>
          </ac:spMkLst>
        </pc:spChg>
        <pc:spChg chg="add mod">
          <ac:chgData name="ゲスト ユーザー" userId="" providerId="Windows Live" clId="Web-{0604DF4F-0FF2-47C9-B6F1-E891A0CDB020}" dt="2022-04-21T15:38:56.257" v="2071"/>
          <ac:spMkLst>
            <pc:docMk/>
            <pc:sldMk cId="1763345580" sldId="290"/>
            <ac:spMk id="10" creationId="{EC502261-F607-95F8-C7FE-7AAAB4309A80}"/>
          </ac:spMkLst>
        </pc:spChg>
        <pc:cxnChg chg="add mod">
          <ac:chgData name="ゲスト ユーザー" userId="" providerId="Windows Live" clId="Web-{0604DF4F-0FF2-47C9-B6F1-E891A0CDB020}" dt="2022-04-21T15:32:28.134" v="2014"/>
          <ac:cxnSpMkLst>
            <pc:docMk/>
            <pc:sldMk cId="1763345580" sldId="290"/>
            <ac:cxnSpMk id="11" creationId="{3AD6360D-35DF-7DD1-02A4-0DE48696B5AC}"/>
          </ac:cxnSpMkLst>
        </pc:cxnChg>
        <pc:cxnChg chg="add mod">
          <ac:chgData name="ゲスト ユーザー" userId="" providerId="Windows Live" clId="Web-{0604DF4F-0FF2-47C9-B6F1-E891A0CDB020}" dt="2022-04-21T15:32:34.451" v="2015"/>
          <ac:cxnSpMkLst>
            <pc:docMk/>
            <pc:sldMk cId="1763345580" sldId="290"/>
            <ac:cxnSpMk id="12" creationId="{CB299605-7A31-3D16-DA11-2D05F710B4F7}"/>
          </ac:cxnSpMkLst>
        </pc:cxnChg>
      </pc:sldChg>
      <pc:sldChg chg="addSp delSp modSp ord">
        <pc:chgData name="ゲスト ユーザー" userId="" providerId="Windows Live" clId="Web-{0604DF4F-0FF2-47C9-B6F1-E891A0CDB020}" dt="2022-04-21T16:03:21.310" v="2448" actId="20577"/>
        <pc:sldMkLst>
          <pc:docMk/>
          <pc:sldMk cId="2824269" sldId="291"/>
        </pc:sldMkLst>
        <pc:spChg chg="mod">
          <ac:chgData name="ゲスト ユーザー" userId="" providerId="Windows Live" clId="Web-{0604DF4F-0FF2-47C9-B6F1-E891A0CDB020}" dt="2022-04-21T15:54:25.015" v="2305" actId="20577"/>
          <ac:spMkLst>
            <pc:docMk/>
            <pc:sldMk cId="2824269" sldId="291"/>
            <ac:spMk id="2" creationId="{34BE1DC2-0038-0E10-3A09-C712C064DD8A}"/>
          </ac:spMkLst>
        </pc:spChg>
        <pc:spChg chg="mod">
          <ac:chgData name="ゲスト ユーザー" userId="" providerId="Windows Live" clId="Web-{0604DF4F-0FF2-47C9-B6F1-E891A0CDB020}" dt="2022-04-21T15:47:23.051" v="2191" actId="20577"/>
          <ac:spMkLst>
            <pc:docMk/>
            <pc:sldMk cId="2824269" sldId="291"/>
            <ac:spMk id="3" creationId="{FE9F8980-073C-3725-E9B0-4CBA6921EADD}"/>
          </ac:spMkLst>
        </pc:spChg>
        <pc:spChg chg="add mod">
          <ac:chgData name="ゲスト ユーザー" userId="" providerId="Windows Live" clId="Web-{0604DF4F-0FF2-47C9-B6F1-E891A0CDB020}" dt="2022-04-21T15:46:58.706" v="2183" actId="1076"/>
          <ac:spMkLst>
            <pc:docMk/>
            <pc:sldMk cId="2824269" sldId="291"/>
            <ac:spMk id="4" creationId="{4D436144-1152-A579-BF44-5D83916FB809}"/>
          </ac:spMkLst>
        </pc:spChg>
        <pc:spChg chg="add mod">
          <ac:chgData name="ゲスト ユーザー" userId="" providerId="Windows Live" clId="Web-{0604DF4F-0FF2-47C9-B6F1-E891A0CDB020}" dt="2022-04-21T16:03:21.310" v="2448" actId="20577"/>
          <ac:spMkLst>
            <pc:docMk/>
            <pc:sldMk cId="2824269" sldId="291"/>
            <ac:spMk id="5" creationId="{1B9F52DA-4CF4-89A7-3B1C-4EC07E15B006}"/>
          </ac:spMkLst>
        </pc:spChg>
        <pc:spChg chg="add mod">
          <ac:chgData name="ゲスト ユーザー" userId="" providerId="Windows Live" clId="Web-{0604DF4F-0FF2-47C9-B6F1-E891A0CDB020}" dt="2022-04-21T16:01:29.807" v="2431"/>
          <ac:spMkLst>
            <pc:docMk/>
            <pc:sldMk cId="2824269" sldId="291"/>
            <ac:spMk id="6" creationId="{3D588504-EEB8-93F6-2FC1-01352FB28E36}"/>
          </ac:spMkLst>
        </pc:spChg>
        <pc:spChg chg="add del">
          <ac:chgData name="ゲスト ユーザー" userId="" providerId="Windows Live" clId="Web-{0604DF4F-0FF2-47C9-B6F1-E891A0CDB020}" dt="2022-04-21T16:00:32.056" v="2406"/>
          <ac:spMkLst>
            <pc:docMk/>
            <pc:sldMk cId="2824269" sldId="291"/>
            <ac:spMk id="7" creationId="{627634AD-2822-C2F9-2362-270D97B164D3}"/>
          </ac:spMkLst>
        </pc:spChg>
        <pc:spChg chg="add del">
          <ac:chgData name="ゲスト ユーザー" userId="" providerId="Windows Live" clId="Web-{0604DF4F-0FF2-47C9-B6F1-E891A0CDB020}" dt="2022-04-21T16:00:32.056" v="2406"/>
          <ac:spMkLst>
            <pc:docMk/>
            <pc:sldMk cId="2824269" sldId="291"/>
            <ac:spMk id="8" creationId="{9AC66AD2-A30C-7E40-2B5C-F3CC8E497405}"/>
          </ac:spMkLst>
        </pc:spChg>
        <pc:spChg chg="add del">
          <ac:chgData name="ゲスト ユーザー" userId="" providerId="Windows Live" clId="Web-{0604DF4F-0FF2-47C9-B6F1-E891A0CDB020}" dt="2022-04-21T16:00:32.056" v="2406"/>
          <ac:spMkLst>
            <pc:docMk/>
            <pc:sldMk cId="2824269" sldId="291"/>
            <ac:spMk id="9" creationId="{26CC51E3-E664-9FDC-C2E6-DC5183EBC06C}"/>
          </ac:spMkLst>
        </pc:spChg>
        <pc:spChg chg="add del">
          <ac:chgData name="ゲスト ユーザー" userId="" providerId="Windows Live" clId="Web-{0604DF4F-0FF2-47C9-B6F1-E891A0CDB020}" dt="2022-04-21T16:00:32.056" v="2406"/>
          <ac:spMkLst>
            <pc:docMk/>
            <pc:sldMk cId="2824269" sldId="291"/>
            <ac:spMk id="10" creationId="{88F05B47-F7AB-0ED7-FD9F-9C11EC0CB617}"/>
          </ac:spMkLst>
        </pc:spChg>
        <pc:spChg chg="add del">
          <ac:chgData name="ゲスト ユーザー" userId="" providerId="Windows Live" clId="Web-{0604DF4F-0FF2-47C9-B6F1-E891A0CDB020}" dt="2022-04-21T16:00:39.774" v="2408"/>
          <ac:spMkLst>
            <pc:docMk/>
            <pc:sldMk cId="2824269" sldId="291"/>
            <ac:spMk id="11" creationId="{627634AD-2822-C2F9-2362-270D97B164D3}"/>
          </ac:spMkLst>
        </pc:spChg>
        <pc:spChg chg="add del">
          <ac:chgData name="ゲスト ユーザー" userId="" providerId="Windows Live" clId="Web-{0604DF4F-0FF2-47C9-B6F1-E891A0CDB020}" dt="2022-04-21T16:00:39.774" v="2408"/>
          <ac:spMkLst>
            <pc:docMk/>
            <pc:sldMk cId="2824269" sldId="291"/>
            <ac:spMk id="12" creationId="{9AC66AD2-A30C-7E40-2B5C-F3CC8E497405}"/>
          </ac:spMkLst>
        </pc:spChg>
        <pc:spChg chg="add del">
          <ac:chgData name="ゲスト ユーザー" userId="" providerId="Windows Live" clId="Web-{0604DF4F-0FF2-47C9-B6F1-E891A0CDB020}" dt="2022-04-21T16:00:39.774" v="2408"/>
          <ac:spMkLst>
            <pc:docMk/>
            <pc:sldMk cId="2824269" sldId="291"/>
            <ac:spMk id="13" creationId="{26CC51E3-E664-9FDC-C2E6-DC5183EBC06C}"/>
          </ac:spMkLst>
        </pc:spChg>
        <pc:spChg chg="add del">
          <ac:chgData name="ゲスト ユーザー" userId="" providerId="Windows Live" clId="Web-{0604DF4F-0FF2-47C9-B6F1-E891A0CDB020}" dt="2022-04-21T16:00:39.774" v="2408"/>
          <ac:spMkLst>
            <pc:docMk/>
            <pc:sldMk cId="2824269" sldId="291"/>
            <ac:spMk id="14" creationId="{88F05B47-F7AB-0ED7-FD9F-9C11EC0CB617}"/>
          </ac:spMkLst>
        </pc:spChg>
        <pc:spChg chg="add mod">
          <ac:chgData name="ゲスト ユーザー" userId="" providerId="Windows Live" clId="Web-{0604DF4F-0FF2-47C9-B6F1-E891A0CDB020}" dt="2022-04-21T16:01:39.463" v="2432"/>
          <ac:spMkLst>
            <pc:docMk/>
            <pc:sldMk cId="2824269" sldId="291"/>
            <ac:spMk id="15" creationId="{E757B5F3-9A69-CE63-571E-E06E0B47ED53}"/>
          </ac:spMkLst>
        </pc:spChg>
        <pc:spChg chg="add del">
          <ac:chgData name="ゲスト ユーザー" userId="" providerId="Windows Live" clId="Web-{0604DF4F-0FF2-47C9-B6F1-E891A0CDB020}" dt="2022-04-21T16:02:57.528" v="2444"/>
          <ac:spMkLst>
            <pc:docMk/>
            <pc:sldMk cId="2824269" sldId="291"/>
            <ac:spMk id="18" creationId="{B4825DC3-3991-97A9-CCEF-30997E2D99A4}"/>
          </ac:spMkLst>
        </pc:spChg>
        <pc:cxnChg chg="add mod">
          <ac:chgData name="ゲスト ユーザー" userId="" providerId="Windows Live" clId="Web-{0604DF4F-0FF2-47C9-B6F1-E891A0CDB020}" dt="2022-04-21T16:02:12.964" v="2438"/>
          <ac:cxnSpMkLst>
            <pc:docMk/>
            <pc:sldMk cId="2824269" sldId="291"/>
            <ac:cxnSpMk id="16" creationId="{37BDAA27-DF09-3DE9-C8ED-557E3E2C3583}"/>
          </ac:cxnSpMkLst>
        </pc:cxnChg>
        <pc:cxnChg chg="add mod">
          <ac:chgData name="ゲスト ユーザー" userId="" providerId="Windows Live" clId="Web-{0604DF4F-0FF2-47C9-B6F1-E891A0CDB020}" dt="2022-04-21T16:03:05.903" v="2446" actId="14100"/>
          <ac:cxnSpMkLst>
            <pc:docMk/>
            <pc:sldMk cId="2824269" sldId="291"/>
            <ac:cxnSpMk id="17" creationId="{623DF0E6-E3E8-3B69-D1C3-43BAAADBE51B}"/>
          </ac:cxnSpMkLst>
        </pc:cxnChg>
      </pc:sldChg>
      <pc:sldChg chg="addSp delSp modSp new ord">
        <pc:chgData name="ゲスト ユーザー" userId="" providerId="Windows Live" clId="Web-{0604DF4F-0FF2-47C9-B6F1-E891A0CDB020}" dt="2022-04-21T16:42:04.270" v="2970" actId="20577"/>
        <pc:sldMkLst>
          <pc:docMk/>
          <pc:sldMk cId="3922966328" sldId="292"/>
        </pc:sldMkLst>
        <pc:spChg chg="mod">
          <ac:chgData name="ゲスト ユーザー" userId="" providerId="Windows Live" clId="Web-{0604DF4F-0FF2-47C9-B6F1-E891A0CDB020}" dt="2022-04-21T16:12:05.010" v="2609" actId="20577"/>
          <ac:spMkLst>
            <pc:docMk/>
            <pc:sldMk cId="3922966328" sldId="292"/>
            <ac:spMk id="2" creationId="{42320A41-CFF8-37FE-0611-AFC4F23E2598}"/>
          </ac:spMkLst>
        </pc:spChg>
        <pc:spChg chg="del">
          <ac:chgData name="ゲスト ユーザー" userId="" providerId="Windows Live" clId="Web-{0604DF4F-0FF2-47C9-B6F1-E891A0CDB020}" dt="2022-04-21T15:49:37.257" v="2232"/>
          <ac:spMkLst>
            <pc:docMk/>
            <pc:sldMk cId="3922966328" sldId="292"/>
            <ac:spMk id="3" creationId="{85C0810F-AD42-42E5-CF3E-CD2495C39CFF}"/>
          </ac:spMkLst>
        </pc:spChg>
        <pc:spChg chg="add del mod">
          <ac:chgData name="ゲスト ユーザー" userId="" providerId="Windows Live" clId="Web-{0604DF4F-0FF2-47C9-B6F1-E891A0CDB020}" dt="2022-04-21T16:19:50.927" v="2617"/>
          <ac:spMkLst>
            <pc:docMk/>
            <pc:sldMk cId="3922966328" sldId="292"/>
            <ac:spMk id="11" creationId="{8EA53B09-930A-3726-BB2B-60AA1237F416}"/>
          </ac:spMkLst>
        </pc:spChg>
        <pc:spChg chg="add">
          <ac:chgData name="ゲスト ユーザー" userId="" providerId="Windows Live" clId="Web-{0604DF4F-0FF2-47C9-B6F1-E891A0CDB020}" dt="2022-04-21T16:20:00.443" v="2618"/>
          <ac:spMkLst>
            <pc:docMk/>
            <pc:sldMk cId="3922966328" sldId="292"/>
            <ac:spMk id="13" creationId="{5E728AE7-2FEB-947E-AFA7-F91DF01F1F40}"/>
          </ac:spMkLst>
        </pc:spChg>
        <pc:spChg chg="add del mod">
          <ac:chgData name="ゲスト ユーザー" userId="" providerId="Windows Live" clId="Web-{0604DF4F-0FF2-47C9-B6F1-E891A0CDB020}" dt="2022-04-21T16:30:53.119" v="2791"/>
          <ac:spMkLst>
            <pc:docMk/>
            <pc:sldMk cId="3922966328" sldId="292"/>
            <ac:spMk id="15" creationId="{FEBC507D-5107-42C6-8EA5-0F65E4BBA821}"/>
          </ac:spMkLst>
        </pc:spChg>
        <pc:spChg chg="add mod">
          <ac:chgData name="ゲスト ユーザー" userId="" providerId="Windows Live" clId="Web-{0604DF4F-0FF2-47C9-B6F1-E891A0CDB020}" dt="2022-04-21T16:34:28.781" v="2854" actId="1076"/>
          <ac:spMkLst>
            <pc:docMk/>
            <pc:sldMk cId="3922966328" sldId="292"/>
            <ac:spMk id="17" creationId="{38DD4CE5-3F4F-B07F-571D-C98DB8A137E1}"/>
          </ac:spMkLst>
        </pc:spChg>
        <pc:spChg chg="add mod">
          <ac:chgData name="ゲスト ユーザー" userId="" providerId="Windows Live" clId="Web-{0604DF4F-0FF2-47C9-B6F1-E891A0CDB020}" dt="2022-04-21T16:42:00.191" v="2969" actId="20577"/>
          <ac:spMkLst>
            <pc:docMk/>
            <pc:sldMk cId="3922966328" sldId="292"/>
            <ac:spMk id="19" creationId="{AD3A1C06-AE97-142C-B3CB-257FAD730ED2}"/>
          </ac:spMkLst>
        </pc:spChg>
        <pc:spChg chg="add mod">
          <ac:chgData name="ゲスト ユーザー" userId="" providerId="Windows Live" clId="Web-{0604DF4F-0FF2-47C9-B6F1-E891A0CDB020}" dt="2022-04-21T16:33:59.468" v="2851" actId="1076"/>
          <ac:spMkLst>
            <pc:docMk/>
            <pc:sldMk cId="3922966328" sldId="292"/>
            <ac:spMk id="20" creationId="{73032036-006D-49A4-71AB-2863E2200962}"/>
          </ac:spMkLst>
        </pc:spChg>
        <pc:spChg chg="add mod">
          <ac:chgData name="ゲスト ユーザー" userId="" providerId="Windows Live" clId="Web-{0604DF4F-0FF2-47C9-B6F1-E891A0CDB020}" dt="2022-04-21T16:34:23.859" v="2853" actId="1076"/>
          <ac:spMkLst>
            <pc:docMk/>
            <pc:sldMk cId="3922966328" sldId="292"/>
            <ac:spMk id="22" creationId="{8B106A2E-04F9-134F-06B4-996A4F0F99B3}"/>
          </ac:spMkLst>
        </pc:spChg>
        <pc:spChg chg="add mod">
          <ac:chgData name="ゲスト ユーザー" userId="" providerId="Windows Live" clId="Web-{0604DF4F-0FF2-47C9-B6F1-E891A0CDB020}" dt="2022-04-21T16:42:04.270" v="2970" actId="20577"/>
          <ac:spMkLst>
            <pc:docMk/>
            <pc:sldMk cId="3922966328" sldId="292"/>
            <ac:spMk id="23" creationId="{AECAE1B1-0600-8C30-7D89-F8593FDE65B0}"/>
          </ac:spMkLst>
        </pc:spChg>
        <pc:spChg chg="add mod">
          <ac:chgData name="ゲスト ユーザー" userId="" providerId="Windows Live" clId="Web-{0604DF4F-0FF2-47C9-B6F1-E891A0CDB020}" dt="2022-04-21T16:35:31.532" v="2878" actId="1076"/>
          <ac:spMkLst>
            <pc:docMk/>
            <pc:sldMk cId="3922966328" sldId="292"/>
            <ac:spMk id="24" creationId="{6762B23C-53C6-CD80-838C-DF4E76878214}"/>
          </ac:spMkLst>
        </pc:spChg>
        <pc:grpChg chg="add mod">
          <ac:chgData name="ゲスト ユーザー" userId="" providerId="Windows Live" clId="Web-{0604DF4F-0FF2-47C9-B6F1-E891A0CDB020}" dt="2022-04-21T15:50:38.680" v="2248" actId="1076"/>
          <ac:grpSpMkLst>
            <pc:docMk/>
            <pc:sldMk cId="3922966328" sldId="292"/>
            <ac:grpSpMk id="4" creationId="{E155A1DF-92BD-15F6-8D25-708D6C4A107A}"/>
          </ac:grpSpMkLst>
        </pc:grpChg>
        <pc:grpChg chg="add del mod">
          <ac:chgData name="ゲスト ユーザー" userId="" providerId="Windows Live" clId="Web-{0604DF4F-0FF2-47C9-B6F1-E891A0CDB020}" dt="2022-04-21T13:31:56.877" v="34"/>
          <ac:grpSpMkLst>
            <pc:docMk/>
            <pc:sldMk cId="3922966328" sldId="292"/>
            <ac:grpSpMk id="7" creationId="{45A9A59F-60A2-A084-7C33-A1E62B8EE159}"/>
          </ac:grpSpMkLst>
        </pc:grpChg>
        <pc:picChg chg="add">
          <ac:chgData name="ゲスト ユーザー" userId="" providerId="Windows Live" clId="Web-{0604DF4F-0FF2-47C9-B6F1-E891A0CDB020}" dt="2022-04-21T13:30:16.249" v="23"/>
          <ac:picMkLst>
            <pc:docMk/>
            <pc:sldMk cId="3922966328" sldId="292"/>
            <ac:picMk id="5" creationId="{BDFE55AE-69AA-6718-3EEB-E9DFA39083D4}"/>
          </ac:picMkLst>
        </pc:picChg>
        <pc:picChg chg="add">
          <ac:chgData name="ゲスト ユーザー" userId="" providerId="Windows Live" clId="Web-{0604DF4F-0FF2-47C9-B6F1-E891A0CDB020}" dt="2022-04-21T13:30:16.249" v="23"/>
          <ac:picMkLst>
            <pc:docMk/>
            <pc:sldMk cId="3922966328" sldId="292"/>
            <ac:picMk id="6" creationId="{3D2BF89C-ED35-75F3-69F8-4AFF6E0EC3FF}"/>
          </ac:picMkLst>
        </pc:picChg>
      </pc:sldChg>
      <pc:sldChg chg="add del replId">
        <pc:chgData name="ゲスト ユーザー" userId="" providerId="Windows Live" clId="Web-{0604DF4F-0FF2-47C9-B6F1-E891A0CDB020}" dt="2022-04-21T13:30:27.671" v="26"/>
        <pc:sldMkLst>
          <pc:docMk/>
          <pc:sldMk cId="659361953" sldId="293"/>
        </pc:sldMkLst>
      </pc:sldChg>
      <pc:sldChg chg="add del replId">
        <pc:chgData name="ゲスト ユーザー" userId="" providerId="Windows Live" clId="Web-{0604DF4F-0FF2-47C9-B6F1-E891A0CDB020}" dt="2022-04-21T13:30:39.109" v="30"/>
        <pc:sldMkLst>
          <pc:docMk/>
          <pc:sldMk cId="2273585939" sldId="293"/>
        </pc:sldMkLst>
      </pc:sldChg>
      <pc:sldChg chg="addSp delSp modSp new">
        <pc:chgData name="ゲスト ユーザー" userId="" providerId="Windows Live" clId="Web-{0604DF4F-0FF2-47C9-B6F1-E891A0CDB020}" dt="2022-04-21T16:36:16.455" v="2887"/>
        <pc:sldMkLst>
          <pc:docMk/>
          <pc:sldMk cId="3163265211" sldId="293"/>
        </pc:sldMkLst>
        <pc:spChg chg="del">
          <ac:chgData name="ゲスト ユーザー" userId="" providerId="Windows Live" clId="Web-{0604DF4F-0FF2-47C9-B6F1-E891A0CDB020}" dt="2022-04-21T16:12:14.135" v="2610"/>
          <ac:spMkLst>
            <pc:docMk/>
            <pc:sldMk cId="3163265211" sldId="293"/>
            <ac:spMk id="2" creationId="{9FF9B366-8910-55C1-29E0-6C2AAFA9F39B}"/>
          </ac:spMkLst>
        </pc:spChg>
        <pc:spChg chg="mod">
          <ac:chgData name="ゲスト ユーザー" userId="" providerId="Windows Live" clId="Web-{0604DF4F-0FF2-47C9-B6F1-E891A0CDB020}" dt="2022-04-21T16:24:15.715" v="2701" actId="20577"/>
          <ac:spMkLst>
            <pc:docMk/>
            <pc:sldMk cId="3163265211" sldId="293"/>
            <ac:spMk id="3" creationId="{B9C38502-9E7E-C799-5994-1A7C1BB801C2}"/>
          </ac:spMkLst>
        </pc:spChg>
        <pc:spChg chg="add mod">
          <ac:chgData name="ゲスト ユーザー" userId="" providerId="Windows Live" clId="Web-{0604DF4F-0FF2-47C9-B6F1-E891A0CDB020}" dt="2022-04-21T16:26:36.421" v="2732" actId="1076"/>
          <ac:spMkLst>
            <pc:docMk/>
            <pc:sldMk cId="3163265211" sldId="293"/>
            <ac:spMk id="4" creationId="{7E7616FF-5A69-1722-62A3-3319862A7FEB}"/>
          </ac:spMkLst>
        </pc:spChg>
        <pc:spChg chg="add mod">
          <ac:chgData name="ゲスト ユーザー" userId="" providerId="Windows Live" clId="Web-{0604DF4F-0FF2-47C9-B6F1-E891A0CDB020}" dt="2022-04-21T16:26:40.812" v="2734" actId="1076"/>
          <ac:spMkLst>
            <pc:docMk/>
            <pc:sldMk cId="3163265211" sldId="293"/>
            <ac:spMk id="5" creationId="{02C95BCA-91AC-2D26-7EDB-1B47B5D83B5B}"/>
          </ac:spMkLst>
        </pc:spChg>
        <pc:spChg chg="add mod">
          <ac:chgData name="ゲスト ユーザー" userId="" providerId="Windows Live" clId="Web-{0604DF4F-0FF2-47C9-B6F1-E891A0CDB020}" dt="2022-04-21T16:28:47.190" v="2767" actId="20577"/>
          <ac:spMkLst>
            <pc:docMk/>
            <pc:sldMk cId="3163265211" sldId="293"/>
            <ac:spMk id="6" creationId="{F806235C-C856-34EE-1797-7E81A847F264}"/>
          </ac:spMkLst>
        </pc:spChg>
        <pc:spChg chg="add del mod">
          <ac:chgData name="ゲスト ユーザー" userId="" providerId="Windows Live" clId="Web-{0604DF4F-0FF2-47C9-B6F1-E891A0CDB020}" dt="2022-04-21T16:36:11.736" v="2885"/>
          <ac:spMkLst>
            <pc:docMk/>
            <pc:sldMk cId="3163265211" sldId="293"/>
            <ac:spMk id="7" creationId="{3B622D4E-D871-3D95-FA62-7A5839EE7405}"/>
          </ac:spMkLst>
        </pc:spChg>
        <pc:spChg chg="add del mod">
          <ac:chgData name="ゲスト ユーザー" userId="" providerId="Windows Live" clId="Web-{0604DF4F-0FF2-47C9-B6F1-E891A0CDB020}" dt="2022-04-21T16:36:16.455" v="2887"/>
          <ac:spMkLst>
            <pc:docMk/>
            <pc:sldMk cId="3163265211" sldId="293"/>
            <ac:spMk id="9" creationId="{9B978D72-1B48-D698-E857-20A47C18526B}"/>
          </ac:spMkLst>
        </pc:spChg>
        <pc:spChg chg="add del mod">
          <ac:chgData name="ゲスト ユーザー" userId="" providerId="Windows Live" clId="Web-{0604DF4F-0FF2-47C9-B6F1-E891A0CDB020}" dt="2022-04-21T16:36:07.158" v="2880"/>
          <ac:spMkLst>
            <pc:docMk/>
            <pc:sldMk cId="3163265211" sldId="293"/>
            <ac:spMk id="10" creationId="{F9AC5E3E-8227-7A68-9B67-5C2B8073767E}"/>
          </ac:spMkLst>
        </pc:spChg>
        <pc:spChg chg="add del mod">
          <ac:chgData name="ゲスト ユーザー" userId="" providerId="Windows Live" clId="Web-{0604DF4F-0FF2-47C9-B6F1-E891A0CDB020}" dt="2022-04-21T14:11:42.530" v="777"/>
          <ac:spMkLst>
            <pc:docMk/>
            <pc:sldMk cId="3163265211" sldId="293"/>
            <ac:spMk id="11" creationId="{F0FAA30C-3058-CF55-2FED-7213A44A74CE}"/>
          </ac:spMkLst>
        </pc:spChg>
        <pc:spChg chg="add mod">
          <ac:chgData name="ゲスト ユーザー" userId="" providerId="Windows Live" clId="Web-{0604DF4F-0FF2-47C9-B6F1-E891A0CDB020}" dt="2022-04-21T16:12:25.323" v="2613" actId="1076"/>
          <ac:spMkLst>
            <pc:docMk/>
            <pc:sldMk cId="3163265211" sldId="293"/>
            <ac:spMk id="13" creationId="{74E5C736-EEAC-9E45-BD7C-9C48C2ABD1C4}"/>
          </ac:spMkLst>
        </pc:spChg>
        <pc:spChg chg="add mod">
          <ac:chgData name="ゲスト ユーザー" userId="" providerId="Windows Live" clId="Web-{0604DF4F-0FF2-47C9-B6F1-E891A0CDB020}" dt="2022-04-21T16:19:46.036" v="2616" actId="1076"/>
          <ac:spMkLst>
            <pc:docMk/>
            <pc:sldMk cId="3163265211" sldId="293"/>
            <ac:spMk id="15" creationId="{FECF1838-C220-C28A-2BEE-FD15E36CEB4F}"/>
          </ac:spMkLst>
        </pc:spChg>
        <pc:spChg chg="add del mod">
          <ac:chgData name="ゲスト ユーザー" userId="" providerId="Windows Live" clId="Web-{0604DF4F-0FF2-47C9-B6F1-E891A0CDB020}" dt="2022-04-21T16:24:39.778" v="2705"/>
          <ac:spMkLst>
            <pc:docMk/>
            <pc:sldMk cId="3163265211" sldId="293"/>
            <ac:spMk id="16" creationId="{C32F1C4E-7CAF-5CEE-EBCA-5B263088174B}"/>
          </ac:spMkLst>
        </pc:spChg>
        <pc:spChg chg="add mod">
          <ac:chgData name="ゲスト ユーザー" userId="" providerId="Windows Live" clId="Web-{0604DF4F-0FF2-47C9-B6F1-E891A0CDB020}" dt="2022-04-21T16:28:59.300" v="2768" actId="1076"/>
          <ac:spMkLst>
            <pc:docMk/>
            <pc:sldMk cId="3163265211" sldId="293"/>
            <ac:spMk id="19" creationId="{B224421D-0186-E980-689C-FAF924510C44}"/>
          </ac:spMkLst>
        </pc:spChg>
        <pc:spChg chg="add mod">
          <ac:chgData name="ゲスト ユーザー" userId="" providerId="Windows Live" clId="Web-{0604DF4F-0FF2-47C9-B6F1-E891A0CDB020}" dt="2022-04-21T16:27:41.235" v="2750" actId="1076"/>
          <ac:spMkLst>
            <pc:docMk/>
            <pc:sldMk cId="3163265211" sldId="293"/>
            <ac:spMk id="20" creationId="{DE7CD82F-940E-00C6-4D8C-5A42C3B298F9}"/>
          </ac:spMkLst>
        </pc:spChg>
        <pc:cxnChg chg="add mod">
          <ac:chgData name="ゲスト ユーザー" userId="" providerId="Windows Live" clId="Web-{0604DF4F-0FF2-47C9-B6F1-E891A0CDB020}" dt="2022-04-21T16:26:45.328" v="2735" actId="14100"/>
          <ac:cxnSpMkLst>
            <pc:docMk/>
            <pc:sldMk cId="3163265211" sldId="293"/>
            <ac:cxnSpMk id="17" creationId="{6F75D024-04CE-9094-880D-6F0F8A2B3124}"/>
          </ac:cxnSpMkLst>
        </pc:cxnChg>
        <pc:cxnChg chg="add mod">
          <ac:chgData name="ゲスト ユーザー" userId="" providerId="Windows Live" clId="Web-{0604DF4F-0FF2-47C9-B6F1-E891A0CDB020}" dt="2022-04-21T16:27:02.641" v="2736" actId="14100"/>
          <ac:cxnSpMkLst>
            <pc:docMk/>
            <pc:sldMk cId="3163265211" sldId="293"/>
            <ac:cxnSpMk id="18" creationId="{68291A5B-17C0-AFAD-CCB0-C4417D2E90EB}"/>
          </ac:cxnSpMkLst>
        </pc:cxnChg>
      </pc:sldChg>
      <pc:sldChg chg="addSp delSp modSp new">
        <pc:chgData name="ゲスト ユーザー" userId="" providerId="Windows Live" clId="Web-{0604DF4F-0FF2-47C9-B6F1-E891A0CDB020}" dt="2022-04-21T16:44:08.491" v="2999" actId="20577"/>
        <pc:sldMkLst>
          <pc:docMk/>
          <pc:sldMk cId="914469261" sldId="294"/>
        </pc:sldMkLst>
        <pc:spChg chg="del">
          <ac:chgData name="ゲスト ユーザー" userId="" providerId="Windows Live" clId="Web-{0604DF4F-0FF2-47C9-B6F1-E891A0CDB020}" dt="2022-04-21T16:40:24.610" v="2944"/>
          <ac:spMkLst>
            <pc:docMk/>
            <pc:sldMk cId="914469261" sldId="294"/>
            <ac:spMk id="2" creationId="{8FB89BD4-6179-2034-635D-24B2C3311BD7}"/>
          </ac:spMkLst>
        </pc:spChg>
        <pc:spChg chg="del">
          <ac:chgData name="ゲスト ユーザー" userId="" providerId="Windows Live" clId="Web-{0604DF4F-0FF2-47C9-B6F1-E891A0CDB020}" dt="2022-04-21T13:52:58.423" v="384"/>
          <ac:spMkLst>
            <pc:docMk/>
            <pc:sldMk cId="914469261" sldId="294"/>
            <ac:spMk id="3" creationId="{86E3D7FB-36BD-CEF0-58A9-934401A84ADA}"/>
          </ac:spMkLst>
        </pc:spChg>
        <pc:spChg chg="add mod">
          <ac:chgData name="ゲスト ユーザー" userId="" providerId="Windows Live" clId="Web-{0604DF4F-0FF2-47C9-B6F1-E891A0CDB020}" dt="2022-04-21T16:43:05.005" v="2976" actId="20577"/>
          <ac:spMkLst>
            <pc:docMk/>
            <pc:sldMk cId="914469261" sldId="294"/>
            <ac:spMk id="5" creationId="{8D9E3043-4818-B5D3-4F06-729279960915}"/>
          </ac:spMkLst>
        </pc:spChg>
        <pc:spChg chg="add mod">
          <ac:chgData name="ゲスト ユーザー" userId="" providerId="Windows Live" clId="Web-{0604DF4F-0FF2-47C9-B6F1-E891A0CDB020}" dt="2022-04-21T16:43:21.225" v="2980" actId="1076"/>
          <ac:spMkLst>
            <pc:docMk/>
            <pc:sldMk cId="914469261" sldId="294"/>
            <ac:spMk id="7" creationId="{49CFAEC4-2EDF-6791-2230-60A019DF095E}"/>
          </ac:spMkLst>
        </pc:spChg>
        <pc:spChg chg="add mod">
          <ac:chgData name="ゲスト ユーザー" userId="" providerId="Windows Live" clId="Web-{0604DF4F-0FF2-47C9-B6F1-E891A0CDB020}" dt="2022-04-21T16:43:25.178" v="2981" actId="1076"/>
          <ac:spMkLst>
            <pc:docMk/>
            <pc:sldMk cId="914469261" sldId="294"/>
            <ac:spMk id="8" creationId="{DCE900AA-9EA1-4A64-4429-33E32E485315}"/>
          </ac:spMkLst>
        </pc:spChg>
        <pc:spChg chg="add mod">
          <ac:chgData name="ゲスト ユーザー" userId="" providerId="Windows Live" clId="Web-{0604DF4F-0FF2-47C9-B6F1-E891A0CDB020}" dt="2022-04-21T13:55:32.614" v="443" actId="20577"/>
          <ac:spMkLst>
            <pc:docMk/>
            <pc:sldMk cId="914469261" sldId="294"/>
            <ac:spMk id="9" creationId="{5B147D17-65A2-6E1C-79DB-92A2D164D8A9}"/>
          </ac:spMkLst>
        </pc:spChg>
        <pc:spChg chg="add mod">
          <ac:chgData name="ゲスト ユーザー" userId="" providerId="Windows Live" clId="Web-{0604DF4F-0FF2-47C9-B6F1-E891A0CDB020}" dt="2022-04-21T16:43:32.475" v="2983" actId="14100"/>
          <ac:spMkLst>
            <pc:docMk/>
            <pc:sldMk cId="914469261" sldId="294"/>
            <ac:spMk id="10" creationId="{16A0B3F3-9F72-F12F-3C22-52AA232B825A}"/>
          </ac:spMkLst>
        </pc:spChg>
        <pc:spChg chg="add mod">
          <ac:chgData name="ゲスト ユーザー" userId="" providerId="Windows Live" clId="Web-{0604DF4F-0FF2-47C9-B6F1-E891A0CDB020}" dt="2022-04-21T16:44:08.491" v="2999" actId="20577"/>
          <ac:spMkLst>
            <pc:docMk/>
            <pc:sldMk cId="914469261" sldId="294"/>
            <ac:spMk id="11" creationId="{F213B637-3FA5-D2FB-D295-17C0C1930965}"/>
          </ac:spMkLst>
        </pc:spChg>
        <pc:spChg chg="add del mod">
          <ac:chgData name="ゲスト ユーザー" userId="" providerId="Windows Live" clId="Web-{0604DF4F-0FF2-47C9-B6F1-E891A0CDB020}" dt="2022-04-21T16:40:28.220" v="2947"/>
          <ac:spMkLst>
            <pc:docMk/>
            <pc:sldMk cId="914469261" sldId="294"/>
            <ac:spMk id="12" creationId="{28BFA4D0-0E0B-BE60-2731-A635D2626681}"/>
          </ac:spMkLst>
        </pc:spChg>
        <pc:spChg chg="add mod">
          <ac:chgData name="ゲスト ユーザー" userId="" providerId="Windows Live" clId="Web-{0604DF4F-0FF2-47C9-B6F1-E891A0CDB020}" dt="2022-04-21T16:40:39.861" v="2951" actId="20577"/>
          <ac:spMkLst>
            <pc:docMk/>
            <pc:sldMk cId="914469261" sldId="294"/>
            <ac:spMk id="14" creationId="{7A6D7B43-92A1-608C-B7C9-3B0846CC659D}"/>
          </ac:spMkLst>
        </pc:spChg>
      </pc:sldChg>
      <pc:sldChg chg="addSp delSp modSp new">
        <pc:chgData name="ゲスト ユーザー" userId="" providerId="Windows Live" clId="Web-{0604DF4F-0FF2-47C9-B6F1-E891A0CDB020}" dt="2022-04-21T16:58:58.002" v="3146" actId="20577"/>
        <pc:sldMkLst>
          <pc:docMk/>
          <pc:sldMk cId="4114312274" sldId="295"/>
        </pc:sldMkLst>
        <pc:spChg chg="mod">
          <ac:chgData name="ゲスト ユーザー" userId="" providerId="Windows Live" clId="Web-{0604DF4F-0FF2-47C9-B6F1-E891A0CDB020}" dt="2022-04-21T16:58:58.002" v="3146" actId="20577"/>
          <ac:spMkLst>
            <pc:docMk/>
            <pc:sldMk cId="4114312274" sldId="295"/>
            <ac:spMk id="2" creationId="{D00A64FB-F4C8-C7E5-4FC5-5EA9CAC00C9F}"/>
          </ac:spMkLst>
        </pc:spChg>
        <pc:spChg chg="mod">
          <ac:chgData name="ゲスト ユーザー" userId="" providerId="Windows Live" clId="Web-{0604DF4F-0FF2-47C9-B6F1-E891A0CDB020}" dt="2022-04-21T16:54:24.838" v="3096" actId="1076"/>
          <ac:spMkLst>
            <pc:docMk/>
            <pc:sldMk cId="4114312274" sldId="295"/>
            <ac:spMk id="3" creationId="{4D2CB2CB-7F5D-BF6A-C747-BDA91F64C515}"/>
          </ac:spMkLst>
        </pc:spChg>
        <pc:spChg chg="add mod">
          <ac:chgData name="ゲスト ユーザー" userId="" providerId="Windows Live" clId="Web-{0604DF4F-0FF2-47C9-B6F1-E891A0CDB020}" dt="2022-04-21T16:51:20.471" v="3052"/>
          <ac:spMkLst>
            <pc:docMk/>
            <pc:sldMk cId="4114312274" sldId="295"/>
            <ac:spMk id="4" creationId="{46823E7B-094E-0F70-458B-19C47D2A5613}"/>
          </ac:spMkLst>
        </pc:spChg>
        <pc:spChg chg="add mod">
          <ac:chgData name="ゲスト ユーザー" userId="" providerId="Windows Live" clId="Web-{0604DF4F-0FF2-47C9-B6F1-E891A0CDB020}" dt="2022-04-21T16:51:25.643" v="3053"/>
          <ac:spMkLst>
            <pc:docMk/>
            <pc:sldMk cId="4114312274" sldId="295"/>
            <ac:spMk id="5" creationId="{EB3421A7-4E8D-DC9F-05FE-2D5222C9C6B9}"/>
          </ac:spMkLst>
        </pc:spChg>
        <pc:spChg chg="add del mod">
          <ac:chgData name="ゲスト ユーザー" userId="" providerId="Windows Live" clId="Web-{0604DF4F-0FF2-47C9-B6F1-E891A0CDB020}" dt="2022-04-21T16:53:36.446" v="3082"/>
          <ac:spMkLst>
            <pc:docMk/>
            <pc:sldMk cId="4114312274" sldId="295"/>
            <ac:spMk id="6" creationId="{DA81C3A5-0FD5-A956-84B1-3E9C4DE05B91}"/>
          </ac:spMkLst>
        </pc:spChg>
        <pc:spChg chg="add del mod">
          <ac:chgData name="ゲスト ユーザー" userId="" providerId="Windows Live" clId="Web-{0604DF4F-0FF2-47C9-B6F1-E891A0CDB020}" dt="2022-04-21T16:54:31.260" v="3098"/>
          <ac:spMkLst>
            <pc:docMk/>
            <pc:sldMk cId="4114312274" sldId="295"/>
            <ac:spMk id="7" creationId="{431C1AC8-7AC3-6827-5FD7-8BD0189FF0DF}"/>
          </ac:spMkLst>
        </pc:spChg>
        <pc:cxnChg chg="add mod">
          <ac:chgData name="ゲスト ユーザー" userId="" providerId="Windows Live" clId="Web-{0604DF4F-0FF2-47C9-B6F1-E891A0CDB020}" dt="2022-04-21T16:51:40.112" v="3056" actId="14100"/>
          <ac:cxnSpMkLst>
            <pc:docMk/>
            <pc:sldMk cId="4114312274" sldId="295"/>
            <ac:cxnSpMk id="8" creationId="{C969EFF3-2EA7-6772-2A5C-F4099D494705}"/>
          </ac:cxnSpMkLst>
        </pc:cxnChg>
        <pc:cxnChg chg="add mod">
          <ac:chgData name="ゲスト ユーザー" userId="" providerId="Windows Live" clId="Web-{0604DF4F-0FF2-47C9-B6F1-E891A0CDB020}" dt="2022-04-21T16:51:51.987" v="3059" actId="14100"/>
          <ac:cxnSpMkLst>
            <pc:docMk/>
            <pc:sldMk cId="4114312274" sldId="295"/>
            <ac:cxnSpMk id="9" creationId="{924552F0-A9E8-E7FB-3A7E-AF62A977C6F3}"/>
          </ac:cxnSpMkLst>
        </pc:cxnChg>
      </pc:sldChg>
      <pc:sldChg chg="addSp delSp modSp new">
        <pc:chgData name="ゲスト ユーザー" userId="" providerId="Windows Live" clId="Web-{0604DF4F-0FF2-47C9-B6F1-E891A0CDB020}" dt="2022-04-21T17:07:07.529" v="3265"/>
        <pc:sldMkLst>
          <pc:docMk/>
          <pc:sldMk cId="1840661046" sldId="296"/>
        </pc:sldMkLst>
        <pc:spChg chg="mod">
          <ac:chgData name="ゲスト ユーザー" userId="" providerId="Windows Live" clId="Web-{0604DF4F-0FF2-47C9-B6F1-E891A0CDB020}" dt="2022-04-21T17:06:19.622" v="3256" actId="20577"/>
          <ac:spMkLst>
            <pc:docMk/>
            <pc:sldMk cId="1840661046" sldId="296"/>
            <ac:spMk id="2" creationId="{D5B362B8-D9BC-C9EE-2785-B145FB29F6A0}"/>
          </ac:spMkLst>
        </pc:spChg>
        <pc:spChg chg="del mod">
          <ac:chgData name="ゲスト ユーザー" userId="" providerId="Windows Live" clId="Web-{0604DF4F-0FF2-47C9-B6F1-E891A0CDB020}" dt="2022-04-21T16:57:23.374" v="3145"/>
          <ac:spMkLst>
            <pc:docMk/>
            <pc:sldMk cId="1840661046" sldId="296"/>
            <ac:spMk id="3" creationId="{461F71D4-E9C8-EFA8-6B6C-A16BA7B3147F}"/>
          </ac:spMkLst>
        </pc:spChg>
        <pc:spChg chg="add del mod">
          <ac:chgData name="ゲスト ユーザー" userId="" providerId="Windows Live" clId="Web-{0604DF4F-0FF2-47C9-B6F1-E891A0CDB020}" dt="2022-04-21T15:57:26.629" v="2344"/>
          <ac:spMkLst>
            <pc:docMk/>
            <pc:sldMk cId="1840661046" sldId="296"/>
            <ac:spMk id="4" creationId="{CF8D0115-9BBE-D781-6F81-9530D6D26009}"/>
          </ac:spMkLst>
        </pc:spChg>
        <pc:spChg chg="add del mod">
          <ac:chgData name="ゲスト ユーザー" userId="" providerId="Windows Live" clId="Web-{0604DF4F-0FF2-47C9-B6F1-E891A0CDB020}" dt="2022-04-21T15:57:26.629" v="2343"/>
          <ac:spMkLst>
            <pc:docMk/>
            <pc:sldMk cId="1840661046" sldId="296"/>
            <ac:spMk id="5" creationId="{581EA093-D58D-E8AF-33EB-EEB4011014ED}"/>
          </ac:spMkLst>
        </pc:spChg>
        <pc:spChg chg="add del mod">
          <ac:chgData name="ゲスト ユーザー" userId="" providerId="Windows Live" clId="Web-{0604DF4F-0FF2-47C9-B6F1-E891A0CDB020}" dt="2022-04-21T15:57:26.629" v="2342"/>
          <ac:spMkLst>
            <pc:docMk/>
            <pc:sldMk cId="1840661046" sldId="296"/>
            <ac:spMk id="6" creationId="{643FCCF8-0E5D-70F4-DBB3-8367110FE733}"/>
          </ac:spMkLst>
        </pc:spChg>
        <pc:spChg chg="add del mod">
          <ac:chgData name="ゲスト ユーザー" userId="" providerId="Windows Live" clId="Web-{0604DF4F-0FF2-47C9-B6F1-E891A0CDB020}" dt="2022-04-21T15:57:26.629" v="2341"/>
          <ac:spMkLst>
            <pc:docMk/>
            <pc:sldMk cId="1840661046" sldId="296"/>
            <ac:spMk id="7" creationId="{82D0BDD6-CC3E-FB8D-2799-E07C1606024E}"/>
          </ac:spMkLst>
        </pc:spChg>
        <pc:spChg chg="add del mod">
          <ac:chgData name="ゲスト ユーザー" userId="" providerId="Windows Live" clId="Web-{0604DF4F-0FF2-47C9-B6F1-E891A0CDB020}" dt="2022-04-21T14:10:24.137" v="746"/>
          <ac:spMkLst>
            <pc:docMk/>
            <pc:sldMk cId="1840661046" sldId="296"/>
            <ac:spMk id="9" creationId="{BAD9A905-E721-B494-7B9F-DEE92DB52BFF}"/>
          </ac:spMkLst>
        </pc:spChg>
        <pc:spChg chg="add del mod">
          <ac:chgData name="ゲスト ユーザー" userId="" providerId="Windows Live" clId="Web-{0604DF4F-0FF2-47C9-B6F1-E891A0CDB020}" dt="2022-04-21T14:10:24.137" v="745"/>
          <ac:spMkLst>
            <pc:docMk/>
            <pc:sldMk cId="1840661046" sldId="296"/>
            <ac:spMk id="10" creationId="{4CC9AD33-EBBF-B10F-D2F3-6B5B5EE1CDD2}"/>
          </ac:spMkLst>
        </pc:spChg>
        <pc:spChg chg="add del mod">
          <ac:chgData name="ゲスト ユーザー" userId="" providerId="Windows Live" clId="Web-{0604DF4F-0FF2-47C9-B6F1-E891A0CDB020}" dt="2022-04-21T14:10:24.137" v="744"/>
          <ac:spMkLst>
            <pc:docMk/>
            <pc:sldMk cId="1840661046" sldId="296"/>
            <ac:spMk id="11" creationId="{A6D085B5-0357-9B96-7A57-26F3C6CF946B}"/>
          </ac:spMkLst>
        </pc:spChg>
        <pc:spChg chg="add del mod">
          <ac:chgData name="ゲスト ユーザー" userId="" providerId="Windows Live" clId="Web-{0604DF4F-0FF2-47C9-B6F1-E891A0CDB020}" dt="2022-04-21T14:10:24.137" v="743"/>
          <ac:spMkLst>
            <pc:docMk/>
            <pc:sldMk cId="1840661046" sldId="296"/>
            <ac:spMk id="12" creationId="{B88E3BAA-4A5C-D128-A86A-4605137C18AF}"/>
          </ac:spMkLst>
        </pc:spChg>
        <pc:spChg chg="add del mod">
          <ac:chgData name="ゲスト ユーザー" userId="" providerId="Windows Live" clId="Web-{0604DF4F-0FF2-47C9-B6F1-E891A0CDB020}" dt="2022-04-21T14:10:24.137" v="742"/>
          <ac:spMkLst>
            <pc:docMk/>
            <pc:sldMk cId="1840661046" sldId="296"/>
            <ac:spMk id="13" creationId="{0EAEA5E2-F6F0-09E0-97D3-C95E3CBC429F}"/>
          </ac:spMkLst>
        </pc:spChg>
        <pc:spChg chg="add mod">
          <ac:chgData name="ゲスト ユーザー" userId="" providerId="Windows Live" clId="Web-{0604DF4F-0FF2-47C9-B6F1-E891A0CDB020}" dt="2022-04-21T17:03:24.211" v="3186" actId="1076"/>
          <ac:spMkLst>
            <pc:docMk/>
            <pc:sldMk cId="1840661046" sldId="296"/>
            <ac:spMk id="15" creationId="{2112724C-73DF-6F4B-092D-AB05440392A2}"/>
          </ac:spMkLst>
        </pc:spChg>
        <pc:spChg chg="add mod">
          <ac:chgData name="ゲスト ユーザー" userId="" providerId="Windows Live" clId="Web-{0604DF4F-0FF2-47C9-B6F1-E891A0CDB020}" dt="2022-04-21T14:31:21.574" v="1113" actId="1076"/>
          <ac:spMkLst>
            <pc:docMk/>
            <pc:sldMk cId="1840661046" sldId="296"/>
            <ac:spMk id="16" creationId="{BA5731B7-C8D1-A845-C4A0-8CB36AE12489}"/>
          </ac:spMkLst>
        </pc:spChg>
        <pc:spChg chg="add del mod">
          <ac:chgData name="ゲスト ユーザー" userId="" providerId="Windows Live" clId="Web-{0604DF4F-0FF2-47C9-B6F1-E891A0CDB020}" dt="2022-04-21T17:07:05.920" v="3264"/>
          <ac:spMkLst>
            <pc:docMk/>
            <pc:sldMk cId="1840661046" sldId="296"/>
            <ac:spMk id="17" creationId="{54A1D2DE-B440-E747-3E65-BC2E07386AFF}"/>
          </ac:spMkLst>
        </pc:spChg>
        <pc:spChg chg="add del mod">
          <ac:chgData name="ゲスト ユーザー" userId="" providerId="Windows Live" clId="Web-{0604DF4F-0FF2-47C9-B6F1-E891A0CDB020}" dt="2022-04-21T17:07:02.060" v="3263"/>
          <ac:spMkLst>
            <pc:docMk/>
            <pc:sldMk cId="1840661046" sldId="296"/>
            <ac:spMk id="18" creationId="{52E2733B-D949-5193-2F02-CEB2083D216A}"/>
          </ac:spMkLst>
        </pc:spChg>
        <pc:spChg chg="add del mod">
          <ac:chgData name="ゲスト ユーザー" userId="" providerId="Windows Live" clId="Web-{0604DF4F-0FF2-47C9-B6F1-E891A0CDB020}" dt="2022-04-21T17:07:07.529" v="3265"/>
          <ac:spMkLst>
            <pc:docMk/>
            <pc:sldMk cId="1840661046" sldId="296"/>
            <ac:spMk id="19" creationId="{7C6CC2D1-C02B-0D64-04AD-2438200FA6B2}"/>
          </ac:spMkLst>
        </pc:spChg>
        <pc:spChg chg="add del mod">
          <ac:chgData name="ゲスト ユーザー" userId="" providerId="Windows Live" clId="Web-{0604DF4F-0FF2-47C9-B6F1-E891A0CDB020}" dt="2022-04-21T17:01:31.646" v="3150"/>
          <ac:spMkLst>
            <pc:docMk/>
            <pc:sldMk cId="1840661046" sldId="296"/>
            <ac:spMk id="20" creationId="{8DDAC09F-0EDA-6F23-FF65-02500EC3512F}"/>
          </ac:spMkLst>
        </pc:spChg>
        <pc:spChg chg="add mod">
          <ac:chgData name="ゲスト ユーザー" userId="" providerId="Windows Live" clId="Web-{0604DF4F-0FF2-47C9-B6F1-E891A0CDB020}" dt="2022-04-21T17:05:17.745" v="3248" actId="20577"/>
          <ac:spMkLst>
            <pc:docMk/>
            <pc:sldMk cId="1840661046" sldId="296"/>
            <ac:spMk id="22" creationId="{3BF4FEE6-9535-1C24-18BB-784E4C3EF557}"/>
          </ac:spMkLst>
        </pc:spChg>
        <pc:spChg chg="add mod">
          <ac:chgData name="ゲスト ユーザー" userId="" providerId="Windows Live" clId="Web-{0604DF4F-0FF2-47C9-B6F1-E891A0CDB020}" dt="2022-04-21T17:05:31.605" v="3250" actId="1076"/>
          <ac:spMkLst>
            <pc:docMk/>
            <pc:sldMk cId="1840661046" sldId="296"/>
            <ac:spMk id="23" creationId="{DFE7F1B8-0000-0A08-227D-1AA5F837ECEB}"/>
          </ac:spMkLst>
        </pc:spChg>
        <pc:spChg chg="add del">
          <ac:chgData name="ゲスト ユーザー" userId="" providerId="Windows Live" clId="Web-{0604DF4F-0FF2-47C9-B6F1-E891A0CDB020}" dt="2022-04-21T17:04:29.822" v="3218"/>
          <ac:spMkLst>
            <pc:docMk/>
            <pc:sldMk cId="1840661046" sldId="296"/>
            <ac:spMk id="25" creationId="{E84D6D31-75DA-CB85-C6EC-CB44BA3C450C}"/>
          </ac:spMkLst>
        </pc:spChg>
      </pc:sldChg>
      <pc:sldChg chg="addSp modSp new">
        <pc:chgData name="ゲスト ユーザー" userId="" providerId="Windows Live" clId="Web-{0604DF4F-0FF2-47C9-B6F1-E891A0CDB020}" dt="2022-04-21T14:51:45.872" v="1476" actId="20577"/>
        <pc:sldMkLst>
          <pc:docMk/>
          <pc:sldMk cId="237505459" sldId="297"/>
        </pc:sldMkLst>
        <pc:spChg chg="mod">
          <ac:chgData name="ゲスト ユーザー" userId="" providerId="Windows Live" clId="Web-{0604DF4F-0FF2-47C9-B6F1-E891A0CDB020}" dt="2022-04-21T14:48:04.914" v="1407" actId="20577"/>
          <ac:spMkLst>
            <pc:docMk/>
            <pc:sldMk cId="237505459" sldId="297"/>
            <ac:spMk id="3" creationId="{C6D35BA3-35AE-7E8A-A3DD-F1BF23209FDB}"/>
          </ac:spMkLst>
        </pc:spChg>
        <pc:spChg chg="add mod">
          <ac:chgData name="ゲスト ユーザー" userId="" providerId="Windows Live" clId="Web-{0604DF4F-0FF2-47C9-B6F1-E891A0CDB020}" dt="2022-04-21T14:46:10.099" v="1370" actId="1076"/>
          <ac:spMkLst>
            <pc:docMk/>
            <pc:sldMk cId="237505459" sldId="297"/>
            <ac:spMk id="5" creationId="{4DDCBCF1-DDCD-6D94-69B3-58F3A486FAA0}"/>
          </ac:spMkLst>
        </pc:spChg>
        <pc:spChg chg="add mod">
          <ac:chgData name="ゲスト ユーザー" userId="" providerId="Windows Live" clId="Web-{0604DF4F-0FF2-47C9-B6F1-E891A0CDB020}" dt="2022-04-21T14:46:02.223" v="1368" actId="1076"/>
          <ac:spMkLst>
            <pc:docMk/>
            <pc:sldMk cId="237505459" sldId="297"/>
            <ac:spMk id="6" creationId="{11F84ABC-3104-0E7D-E6D5-8337630EC0D9}"/>
          </ac:spMkLst>
        </pc:spChg>
        <pc:spChg chg="add mod">
          <ac:chgData name="ゲスト ユーザー" userId="" providerId="Windows Live" clId="Web-{0604DF4F-0FF2-47C9-B6F1-E891A0CDB020}" dt="2022-04-21T14:48:26.164" v="1416" actId="1076"/>
          <ac:spMkLst>
            <pc:docMk/>
            <pc:sldMk cId="237505459" sldId="297"/>
            <ac:spMk id="7" creationId="{E3C8E7B9-68DB-C52D-9F62-0DEA81EDF769}"/>
          </ac:spMkLst>
        </pc:spChg>
        <pc:spChg chg="add mod">
          <ac:chgData name="ゲスト ユーザー" userId="" providerId="Windows Live" clId="Web-{0604DF4F-0FF2-47C9-B6F1-E891A0CDB020}" dt="2022-04-21T14:49:25.088" v="1439" actId="20577"/>
          <ac:spMkLst>
            <pc:docMk/>
            <pc:sldMk cId="237505459" sldId="297"/>
            <ac:spMk id="8" creationId="{73A92AA4-1D88-2317-22F8-AE4A885D84FD}"/>
          </ac:spMkLst>
        </pc:spChg>
        <pc:spChg chg="add mod">
          <ac:chgData name="ゲスト ユーザー" userId="" providerId="Windows Live" clId="Web-{0604DF4F-0FF2-47C9-B6F1-E891A0CDB020}" dt="2022-04-21T14:50:32.886" v="1470" actId="20577"/>
          <ac:spMkLst>
            <pc:docMk/>
            <pc:sldMk cId="237505459" sldId="297"/>
            <ac:spMk id="9" creationId="{3ECC7B87-2234-D936-34AB-DCAF6859199F}"/>
          </ac:spMkLst>
        </pc:spChg>
        <pc:spChg chg="add mod">
          <ac:chgData name="ゲスト ユーザー" userId="" providerId="Windows Live" clId="Web-{0604DF4F-0FF2-47C9-B6F1-E891A0CDB020}" dt="2022-04-21T14:48:13.008" v="1410" actId="1076"/>
          <ac:spMkLst>
            <pc:docMk/>
            <pc:sldMk cId="237505459" sldId="297"/>
            <ac:spMk id="10" creationId="{BA2214B2-2CA7-CAE4-B2FC-30A08267BE89}"/>
          </ac:spMkLst>
        </pc:spChg>
        <pc:spChg chg="add mod">
          <ac:chgData name="ゲスト ユーザー" userId="" providerId="Windows Live" clId="Web-{0604DF4F-0FF2-47C9-B6F1-E891A0CDB020}" dt="2022-04-21T14:51:45.872" v="1476" actId="20577"/>
          <ac:spMkLst>
            <pc:docMk/>
            <pc:sldMk cId="237505459" sldId="297"/>
            <ac:spMk id="11" creationId="{08966AC4-1A0C-0A3D-3BBB-3A20D41658D8}"/>
          </ac:spMkLst>
        </pc:spChg>
      </pc:sldChg>
      <pc:sldChg chg="addSp delSp modSp new">
        <pc:chgData name="ゲスト ユーザー" userId="" providerId="Windows Live" clId="Web-{0604DF4F-0FF2-47C9-B6F1-E891A0CDB020}" dt="2022-04-21T16:13:00.417" v="2614" actId="20577"/>
        <pc:sldMkLst>
          <pc:docMk/>
          <pc:sldMk cId="3304058399" sldId="298"/>
        </pc:sldMkLst>
        <pc:spChg chg="del mod">
          <ac:chgData name="ゲスト ユーザー" userId="" providerId="Windows Live" clId="Web-{0604DF4F-0FF2-47C9-B6F1-E891A0CDB020}" dt="2022-04-21T15:53:24.795" v="2286"/>
          <ac:spMkLst>
            <pc:docMk/>
            <pc:sldMk cId="3304058399" sldId="298"/>
            <ac:spMk id="2" creationId="{941B71AC-14D7-494C-1337-5190EB162776}"/>
          </ac:spMkLst>
        </pc:spChg>
        <pc:spChg chg="del">
          <ac:chgData name="ゲスト ユーザー" userId="" providerId="Windows Live" clId="Web-{0604DF4F-0FF2-47C9-B6F1-E891A0CDB020}" dt="2022-04-21T15:55:25.454" v="2310"/>
          <ac:spMkLst>
            <pc:docMk/>
            <pc:sldMk cId="3304058399" sldId="298"/>
            <ac:spMk id="3" creationId="{A5511755-C8F5-459B-0AF3-7C257ED2A3AA}"/>
          </ac:spMkLst>
        </pc:spChg>
        <pc:spChg chg="add del mod">
          <ac:chgData name="ゲスト ユーザー" userId="" providerId="Windows Live" clId="Web-{0604DF4F-0FF2-47C9-B6F1-E891A0CDB020}" dt="2022-04-21T15:54:07.640" v="2298"/>
          <ac:spMkLst>
            <pc:docMk/>
            <pc:sldMk cId="3304058399" sldId="298"/>
            <ac:spMk id="5" creationId="{6940787B-2B7A-C813-6DFC-C2107D0D4B6D}"/>
          </ac:spMkLst>
        </pc:spChg>
        <pc:spChg chg="add del mod">
          <ac:chgData name="ゲスト ユーザー" userId="" providerId="Windows Live" clId="Web-{0604DF4F-0FF2-47C9-B6F1-E891A0CDB020}" dt="2022-04-21T15:54:05.921" v="2297"/>
          <ac:spMkLst>
            <pc:docMk/>
            <pc:sldMk cId="3304058399" sldId="298"/>
            <ac:spMk id="7" creationId="{6EB67CB5-CDC3-24F6-2264-496457E28192}"/>
          </ac:spMkLst>
        </pc:spChg>
        <pc:spChg chg="add mod">
          <ac:chgData name="ゲスト ユーザー" userId="" providerId="Windows Live" clId="Web-{0604DF4F-0FF2-47C9-B6F1-E891A0CDB020}" dt="2022-04-21T16:11:27.493" v="2600" actId="20577"/>
          <ac:spMkLst>
            <pc:docMk/>
            <pc:sldMk cId="3304058399" sldId="298"/>
            <ac:spMk id="9" creationId="{28DA5AC2-1ED1-928F-F313-3E2AB9E29595}"/>
          </ac:spMkLst>
        </pc:spChg>
        <pc:spChg chg="add mod">
          <ac:chgData name="ゲスト ユーザー" userId="" providerId="Windows Live" clId="Web-{0604DF4F-0FF2-47C9-B6F1-E891A0CDB020}" dt="2022-04-21T16:07:47.394" v="2505" actId="20577"/>
          <ac:spMkLst>
            <pc:docMk/>
            <pc:sldMk cId="3304058399" sldId="298"/>
            <ac:spMk id="11" creationId="{37E91F69-96F7-70A0-F535-9339820880E9}"/>
          </ac:spMkLst>
        </pc:spChg>
        <pc:spChg chg="add mod">
          <ac:chgData name="ゲスト ユーザー" userId="" providerId="Windows Live" clId="Web-{0604DF4F-0FF2-47C9-B6F1-E891A0CDB020}" dt="2022-04-21T16:05:09.922" v="2466" actId="20577"/>
          <ac:spMkLst>
            <pc:docMk/>
            <pc:sldMk cId="3304058399" sldId="298"/>
            <ac:spMk id="12" creationId="{627634AD-2822-C2F9-2362-270D97B164D3}"/>
          </ac:spMkLst>
        </pc:spChg>
        <pc:spChg chg="add mod">
          <ac:chgData name="ゲスト ユーザー" userId="" providerId="Windows Live" clId="Web-{0604DF4F-0FF2-47C9-B6F1-E891A0CDB020}" dt="2022-04-21T16:04:09.154" v="2454" actId="1076"/>
          <ac:spMkLst>
            <pc:docMk/>
            <pc:sldMk cId="3304058399" sldId="298"/>
            <ac:spMk id="13" creationId="{9AC66AD2-A30C-7E40-2B5C-F3CC8E497405}"/>
          </ac:spMkLst>
        </pc:spChg>
        <pc:spChg chg="add mod">
          <ac:chgData name="ゲスト ユーザー" userId="" providerId="Windows Live" clId="Web-{0604DF4F-0FF2-47C9-B6F1-E891A0CDB020}" dt="2022-04-21T16:05:04.468" v="2465" actId="20577"/>
          <ac:spMkLst>
            <pc:docMk/>
            <pc:sldMk cId="3304058399" sldId="298"/>
            <ac:spMk id="14" creationId="{26CC51E3-E664-9FDC-C2E6-DC5183EBC06C}"/>
          </ac:spMkLst>
        </pc:spChg>
        <pc:spChg chg="add mod">
          <ac:chgData name="ゲスト ユーザー" userId="" providerId="Windows Live" clId="Web-{0604DF4F-0FF2-47C9-B6F1-E891A0CDB020}" dt="2022-04-21T16:04:12.545" v="2455" actId="1076"/>
          <ac:spMkLst>
            <pc:docMk/>
            <pc:sldMk cId="3304058399" sldId="298"/>
            <ac:spMk id="15" creationId="{88F05B47-F7AB-0ED7-FD9F-9C11EC0CB617}"/>
          </ac:spMkLst>
        </pc:spChg>
        <pc:spChg chg="add mod">
          <ac:chgData name="ゲスト ユーザー" userId="" providerId="Windows Live" clId="Web-{0604DF4F-0FF2-47C9-B6F1-E891A0CDB020}" dt="2022-04-21T16:13:00.417" v="2614" actId="20577"/>
          <ac:spMkLst>
            <pc:docMk/>
            <pc:sldMk cId="3304058399" sldId="298"/>
            <ac:spMk id="20" creationId="{D5C98E0E-B9CE-B9FD-DC2A-B699738C3C87}"/>
          </ac:spMkLst>
        </pc:spChg>
        <pc:cxnChg chg="add mod">
          <ac:chgData name="ゲスト ユーザー" userId="" providerId="Windows Live" clId="Web-{0604DF4F-0FF2-47C9-B6F1-E891A0CDB020}" dt="2022-04-21T16:04:26.811" v="2458" actId="14100"/>
          <ac:cxnSpMkLst>
            <pc:docMk/>
            <pc:sldMk cId="3304058399" sldId="298"/>
            <ac:cxnSpMk id="16" creationId="{7CC38EA7-B169-5881-4684-667FC14742C5}"/>
          </ac:cxnSpMkLst>
        </pc:cxnChg>
        <pc:cxnChg chg="add mod">
          <ac:chgData name="ゲスト ユーザー" userId="" providerId="Windows Live" clId="Web-{0604DF4F-0FF2-47C9-B6F1-E891A0CDB020}" dt="2022-04-21T16:04:57.703" v="2464" actId="14100"/>
          <ac:cxnSpMkLst>
            <pc:docMk/>
            <pc:sldMk cId="3304058399" sldId="298"/>
            <ac:cxnSpMk id="17" creationId="{1824C264-0CA3-9F53-E35B-B826FA575B3A}"/>
          </ac:cxnSpMkLst>
        </pc:cxnChg>
        <pc:cxnChg chg="add mod">
          <ac:chgData name="ゲスト ユーザー" userId="" providerId="Windows Live" clId="Web-{0604DF4F-0FF2-47C9-B6F1-E891A0CDB020}" dt="2022-04-21T16:05:25.266" v="2469" actId="14100"/>
          <ac:cxnSpMkLst>
            <pc:docMk/>
            <pc:sldMk cId="3304058399" sldId="298"/>
            <ac:cxnSpMk id="18" creationId="{66C7D11E-7D65-0E26-33DB-8DCBDD8557B1}"/>
          </ac:cxnSpMkLst>
        </pc:cxnChg>
        <pc:cxnChg chg="add mod">
          <ac:chgData name="ゲスト ユーザー" userId="" providerId="Windows Live" clId="Web-{0604DF4F-0FF2-47C9-B6F1-E891A0CDB020}" dt="2022-04-21T16:05:35.907" v="2472" actId="14100"/>
          <ac:cxnSpMkLst>
            <pc:docMk/>
            <pc:sldMk cId="3304058399" sldId="298"/>
            <ac:cxnSpMk id="19" creationId="{CF1CE0B0-0E0D-458D-F6CC-AA728B42D5A0}"/>
          </ac:cxnSpMkLst>
        </pc:cxnChg>
      </pc:sldChg>
      <pc:sldChg chg="addSp delSp modSp new">
        <pc:chgData name="ゲスト ユーザー" userId="" providerId="Windows Live" clId="Web-{0604DF4F-0FF2-47C9-B6F1-E891A0CDB020}" dt="2022-04-21T16:59:05.314" v="3147" actId="20577"/>
        <pc:sldMkLst>
          <pc:docMk/>
          <pc:sldMk cId="118519135" sldId="299"/>
        </pc:sldMkLst>
        <pc:spChg chg="del">
          <ac:chgData name="ゲスト ユーザー" userId="" providerId="Windows Live" clId="Web-{0604DF4F-0FF2-47C9-B6F1-E891A0CDB020}" dt="2022-04-21T16:53:29.492" v="3080"/>
          <ac:spMkLst>
            <pc:docMk/>
            <pc:sldMk cId="118519135" sldId="299"/>
            <ac:spMk id="2" creationId="{79A81CEA-C1DD-F12B-262B-B7ADB6CBD299}"/>
          </ac:spMkLst>
        </pc:spChg>
        <pc:spChg chg="add mod">
          <ac:chgData name="ゲスト ユーザー" userId="" providerId="Windows Live" clId="Web-{0604DF4F-0FF2-47C9-B6F1-E891A0CDB020}" dt="2022-04-21T16:59:05.314" v="3147" actId="20577"/>
          <ac:spMkLst>
            <pc:docMk/>
            <pc:sldMk cId="118519135" sldId="299"/>
            <ac:spMk id="9" creationId="{DB5DD975-A1FB-B095-1264-CE84DA4F2AD8}"/>
          </ac:spMkLst>
        </pc:spChg>
        <pc:spChg chg="add mod">
          <ac:chgData name="ゲスト ユーザー" userId="" providerId="Windows Live" clId="Web-{0604DF4F-0FF2-47C9-B6F1-E891A0CDB020}" dt="2022-04-21T16:55:22.698" v="3117" actId="1076"/>
          <ac:spMkLst>
            <pc:docMk/>
            <pc:sldMk cId="118519135" sldId="299"/>
            <ac:spMk id="10" creationId="{CDBF2FE3-1EAC-E6CA-A8CE-D3E3733B9D55}"/>
          </ac:spMkLst>
        </pc:spChg>
        <pc:spChg chg="add mod">
          <ac:chgData name="ゲスト ユーザー" userId="" providerId="Windows Live" clId="Web-{0604DF4F-0FF2-47C9-B6F1-E891A0CDB020}" dt="2022-04-21T16:55:58.293" v="3128" actId="1076"/>
          <ac:spMkLst>
            <pc:docMk/>
            <pc:sldMk cId="118519135" sldId="299"/>
            <ac:spMk id="11" creationId="{8DDAC09F-0EDA-6F23-FF65-02500EC3512F}"/>
          </ac:spMkLst>
        </pc:spChg>
        <pc:spChg chg="add mod">
          <ac:chgData name="ゲスト ユーザー" userId="" providerId="Windows Live" clId="Web-{0604DF4F-0FF2-47C9-B6F1-E891A0CDB020}" dt="2022-04-21T16:56:16.293" v="3131" actId="1076"/>
          <ac:spMkLst>
            <pc:docMk/>
            <pc:sldMk cId="118519135" sldId="299"/>
            <ac:spMk id="12" creationId="{D26C9B8C-A90F-EA2B-F925-B791502DF530}"/>
          </ac:spMkLst>
        </pc:spChg>
        <pc:grpChg chg="add">
          <ac:chgData name="ゲスト ユーザー" userId="" providerId="Windows Live" clId="Web-{0604DF4F-0FF2-47C9-B6F1-E891A0CDB020}" dt="2022-04-21T16:53:20.930" v="3079"/>
          <ac:grpSpMkLst>
            <pc:docMk/>
            <pc:sldMk cId="118519135" sldId="299"/>
            <ac:grpSpMk id="7" creationId="{2F908818-AC7E-5E25-C5B7-544DCEF42A16}"/>
          </ac:grpSpMkLst>
        </pc:grpChg>
      </pc:sldChg>
      <pc:sldChg chg="addSp delSp modSp new">
        <pc:chgData name="ゲスト ユーザー" userId="" providerId="Windows Live" clId="Web-{0604DF4F-0FF2-47C9-B6F1-E891A0CDB020}" dt="2022-04-21T17:13:18.601" v="3340" actId="20577"/>
        <pc:sldMkLst>
          <pc:docMk/>
          <pc:sldMk cId="3141673334" sldId="300"/>
        </pc:sldMkLst>
        <pc:spChg chg="del">
          <ac:chgData name="ゲスト ユーザー" userId="" providerId="Windows Live" clId="Web-{0604DF4F-0FF2-47C9-B6F1-E891A0CDB020}" dt="2022-04-21T17:06:31.841" v="3257"/>
          <ac:spMkLst>
            <pc:docMk/>
            <pc:sldMk cId="3141673334" sldId="300"/>
            <ac:spMk id="2" creationId="{2B8A8E15-7222-EF61-D91D-60F51F04D3E1}"/>
          </ac:spMkLst>
        </pc:spChg>
        <pc:spChg chg="del">
          <ac:chgData name="ゲスト ユーザー" userId="" providerId="Windows Live" clId="Web-{0604DF4F-0FF2-47C9-B6F1-E891A0CDB020}" dt="2022-04-21T17:06:55.263" v="3259"/>
          <ac:spMkLst>
            <pc:docMk/>
            <pc:sldMk cId="3141673334" sldId="300"/>
            <ac:spMk id="3" creationId="{F1B8583C-A1E8-6955-0B32-F8E213DF0478}"/>
          </ac:spMkLst>
        </pc:spChg>
        <pc:spChg chg="add mod">
          <ac:chgData name="ゲスト ユーザー" userId="" providerId="Windows Live" clId="Web-{0604DF4F-0FF2-47C9-B6F1-E891A0CDB020}" dt="2022-04-21T17:06:32.638" v="3258"/>
          <ac:spMkLst>
            <pc:docMk/>
            <pc:sldMk cId="3141673334" sldId="300"/>
            <ac:spMk id="5" creationId="{B8A2FD71-AE1D-A631-5C0F-B82086201713}"/>
          </ac:spMkLst>
        </pc:spChg>
        <pc:spChg chg="add mod">
          <ac:chgData name="ゲスト ユーザー" userId="" providerId="Windows Live" clId="Web-{0604DF4F-0FF2-47C9-B6F1-E891A0CDB020}" dt="2022-04-21T17:13:18.601" v="3340" actId="20577"/>
          <ac:spMkLst>
            <pc:docMk/>
            <pc:sldMk cId="3141673334" sldId="300"/>
            <ac:spMk id="7" creationId="{A766BEB9-A5CD-2983-2E47-6CFCFF6FAE97}"/>
          </ac:spMkLst>
        </pc:spChg>
        <pc:spChg chg="add mod">
          <ac:chgData name="ゲスト ユーザー" userId="" providerId="Windows Live" clId="Web-{0604DF4F-0FF2-47C9-B6F1-E891A0CDB020}" dt="2022-04-21T17:08:41.906" v="3308" actId="1076"/>
          <ac:spMkLst>
            <pc:docMk/>
            <pc:sldMk cId="3141673334" sldId="300"/>
            <ac:spMk id="9" creationId="{9CBD0E87-3AA2-04D0-E5C2-E42E122ADB0F}"/>
          </ac:spMkLst>
        </pc:spChg>
        <pc:spChg chg="add mod">
          <ac:chgData name="ゲスト ユーザー" userId="" providerId="Windows Live" clId="Web-{0604DF4F-0FF2-47C9-B6F1-E891A0CDB020}" dt="2022-04-21T17:13:01.334" v="3339" actId="1076"/>
          <ac:spMkLst>
            <pc:docMk/>
            <pc:sldMk cId="3141673334" sldId="300"/>
            <ac:spMk id="11" creationId="{AE7EC38E-19EC-A048-DF69-14CF3E745DFC}"/>
          </ac:spMkLst>
        </pc:spChg>
        <pc:spChg chg="add mod">
          <ac:chgData name="ゲスト ユーザー" userId="" providerId="Windows Live" clId="Web-{0604DF4F-0FF2-47C9-B6F1-E891A0CDB020}" dt="2022-04-21T17:12:38.193" v="3337" actId="20577"/>
          <ac:spMkLst>
            <pc:docMk/>
            <pc:sldMk cId="3141673334" sldId="300"/>
            <ac:spMk id="13" creationId="{6B3CEBC2-804C-197C-13BE-896EE59FF693}"/>
          </ac:spMkLst>
        </pc:spChg>
        <pc:spChg chg="add mod">
          <ac:chgData name="ゲスト ユーザー" userId="" providerId="Windows Live" clId="Web-{0604DF4F-0FF2-47C9-B6F1-E891A0CDB020}" dt="2022-04-21T17:08:15.249" v="3300" actId="1076"/>
          <ac:spMkLst>
            <pc:docMk/>
            <pc:sldMk cId="3141673334" sldId="300"/>
            <ac:spMk id="14" creationId="{AB8E3056-D5F1-6664-AFF2-6C6326A603A5}"/>
          </ac:spMkLst>
        </pc:spChg>
      </pc:sldChg>
    </pc:docChg>
  </pc:docChgLst>
  <pc:docChgLst>
    <pc:chgData name="ゲスト ユーザー" providerId="Windows Live" clId="Web-{92EDACFB-7D12-4544-AD94-68151CC2AFDD}"/>
    <pc:docChg chg="addSld modSld">
      <pc:chgData name="ゲスト ユーザー" userId="" providerId="Windows Live" clId="Web-{92EDACFB-7D12-4544-AD94-68151CC2AFDD}" dt="2022-04-23T06:22:13.842" v="349"/>
      <pc:docMkLst>
        <pc:docMk/>
      </pc:docMkLst>
      <pc:sldChg chg="modSp">
        <pc:chgData name="ゲスト ユーザー" userId="" providerId="Windows Live" clId="Web-{92EDACFB-7D12-4544-AD94-68151CC2AFDD}" dt="2022-04-23T05:30:47.574" v="28"/>
        <pc:sldMkLst>
          <pc:docMk/>
          <pc:sldMk cId="4287540577" sldId="267"/>
        </pc:sldMkLst>
        <pc:spChg chg="mod">
          <ac:chgData name="ゲスト ユーザー" userId="" providerId="Windows Live" clId="Web-{92EDACFB-7D12-4544-AD94-68151CC2AFDD}" dt="2022-04-23T05:30:04.011" v="24"/>
          <ac:spMkLst>
            <pc:docMk/>
            <pc:sldMk cId="4287540577" sldId="267"/>
            <ac:spMk id="4" creationId="{A7232935-F3ED-118C-BA0F-66F3825DB9B1}"/>
          </ac:spMkLst>
        </pc:spChg>
        <pc:spChg chg="mod">
          <ac:chgData name="ゲスト ユーザー" userId="" providerId="Windows Live" clId="Web-{92EDACFB-7D12-4544-AD94-68151CC2AFDD}" dt="2022-04-23T05:30:47.574" v="28"/>
          <ac:spMkLst>
            <pc:docMk/>
            <pc:sldMk cId="4287540577" sldId="267"/>
            <ac:spMk id="5" creationId="{0DBC84D5-CD61-101D-D795-11FD64CCD084}"/>
          </ac:spMkLst>
        </pc:spChg>
      </pc:sldChg>
      <pc:sldChg chg="modSp">
        <pc:chgData name="ゲスト ユーザー" userId="" providerId="Windows Live" clId="Web-{92EDACFB-7D12-4544-AD94-68151CC2AFDD}" dt="2022-04-23T05:42:49.417" v="228" actId="20577"/>
        <pc:sldMkLst>
          <pc:docMk/>
          <pc:sldMk cId="2261885113" sldId="280"/>
        </pc:sldMkLst>
        <pc:spChg chg="mod">
          <ac:chgData name="ゲスト ユーザー" userId="" providerId="Windows Live" clId="Web-{92EDACFB-7D12-4544-AD94-68151CC2AFDD}" dt="2022-04-23T05:42:49.417" v="228" actId="20577"/>
          <ac:spMkLst>
            <pc:docMk/>
            <pc:sldMk cId="2261885113" sldId="280"/>
            <ac:spMk id="2" creationId="{BECE96D3-CC10-4ACC-BA94-CE5B0082A3D1}"/>
          </ac:spMkLst>
        </pc:spChg>
      </pc:sldChg>
      <pc:sldChg chg="addSp modSp">
        <pc:chgData name="ゲスト ユーザー" userId="" providerId="Windows Live" clId="Web-{92EDACFB-7D12-4544-AD94-68151CC2AFDD}" dt="2022-04-23T06:21:31.106" v="342" actId="20577"/>
        <pc:sldMkLst>
          <pc:docMk/>
          <pc:sldMk cId="909779266" sldId="281"/>
        </pc:sldMkLst>
        <pc:spChg chg="mod">
          <ac:chgData name="ゲスト ユーザー" userId="" providerId="Windows Live" clId="Web-{92EDACFB-7D12-4544-AD94-68151CC2AFDD}" dt="2022-04-23T06:21:31.106" v="342" actId="20577"/>
          <ac:spMkLst>
            <pc:docMk/>
            <pc:sldMk cId="909779266" sldId="281"/>
            <ac:spMk id="2" creationId="{381C58FD-919F-C910-99F7-471603A105FB}"/>
          </ac:spMkLst>
        </pc:spChg>
        <pc:spChg chg="mod">
          <ac:chgData name="ゲスト ユーザー" userId="" providerId="Windows Live" clId="Web-{92EDACFB-7D12-4544-AD94-68151CC2AFDD}" dt="2022-04-23T06:19:19.244" v="338" actId="20577"/>
          <ac:spMkLst>
            <pc:docMk/>
            <pc:sldMk cId="909779266" sldId="281"/>
            <ac:spMk id="3" creationId="{975B133E-CC23-9AFB-0E7A-62954135568E}"/>
          </ac:spMkLst>
        </pc:spChg>
        <pc:graphicFrameChg chg="add mod modGraphic">
          <ac:chgData name="ゲスト ユーザー" userId="" providerId="Windows Live" clId="Web-{92EDACFB-7D12-4544-AD94-68151CC2AFDD}" dt="2022-04-23T05:41:04.368" v="214" actId="1076"/>
          <ac:graphicFrameMkLst>
            <pc:docMk/>
            <pc:sldMk cId="909779266" sldId="281"/>
            <ac:graphicFrameMk id="4" creationId="{7F702FF7-09CA-6261-65F8-361E680EAC77}"/>
          </ac:graphicFrameMkLst>
        </pc:graphicFrameChg>
        <pc:graphicFrameChg chg="add mod modGraphic">
          <ac:chgData name="ゲスト ユーザー" userId="" providerId="Windows Live" clId="Web-{92EDACFB-7D12-4544-AD94-68151CC2AFDD}" dt="2022-04-23T05:41:19.243" v="217" actId="1076"/>
          <ac:graphicFrameMkLst>
            <pc:docMk/>
            <pc:sldMk cId="909779266" sldId="281"/>
            <ac:graphicFrameMk id="5" creationId="{8BA93624-5F71-BF42-30E9-97E5220E9FBE}"/>
          </ac:graphicFrameMkLst>
        </pc:graphicFrameChg>
      </pc:sldChg>
      <pc:sldChg chg="addSp delSp modSp">
        <pc:chgData name="ゲスト ユーザー" userId="" providerId="Windows Live" clId="Web-{92EDACFB-7D12-4544-AD94-68151CC2AFDD}" dt="2022-04-23T06:22:13.842" v="349"/>
        <pc:sldMkLst>
          <pc:docMk/>
          <pc:sldMk cId="2288674303" sldId="282"/>
        </pc:sldMkLst>
        <pc:spChg chg="add del mod">
          <ac:chgData name="ゲスト ユーザー" userId="" providerId="Windows Live" clId="Web-{92EDACFB-7D12-4544-AD94-68151CC2AFDD}" dt="2022-04-23T06:22:13.842" v="349"/>
          <ac:spMkLst>
            <pc:docMk/>
            <pc:sldMk cId="2288674303" sldId="282"/>
            <ac:spMk id="2" creationId="{32581E4C-1C29-DD55-DCB8-909C1F50A008}"/>
          </ac:spMkLst>
        </pc:spChg>
        <pc:spChg chg="mod">
          <ac:chgData name="ゲスト ユーザー" userId="" providerId="Windows Live" clId="Web-{92EDACFB-7D12-4544-AD94-68151CC2AFDD}" dt="2022-04-23T06:21:56.951" v="345" actId="20577"/>
          <ac:spMkLst>
            <pc:docMk/>
            <pc:sldMk cId="2288674303" sldId="282"/>
            <ac:spMk id="3" creationId="{91FA9741-BEB3-6748-70C6-7CF8FE6B870B}"/>
          </ac:spMkLst>
        </pc:spChg>
        <pc:spChg chg="add del mod">
          <ac:chgData name="ゲスト ユーザー" userId="" providerId="Windows Live" clId="Web-{92EDACFB-7D12-4544-AD94-68151CC2AFDD}" dt="2022-04-23T06:22:13.842" v="349"/>
          <ac:spMkLst>
            <pc:docMk/>
            <pc:sldMk cId="2288674303" sldId="282"/>
            <ac:spMk id="5" creationId="{FEC8631C-D0D3-75FB-8D2B-B80AD39961F1}"/>
          </ac:spMkLst>
        </pc:spChg>
      </pc:sldChg>
      <pc:sldChg chg="new">
        <pc:chgData name="ゲスト ユーザー" userId="" providerId="Windows Live" clId="Web-{92EDACFB-7D12-4544-AD94-68151CC2AFDD}" dt="2022-04-23T06:06:54.745" v="333"/>
        <pc:sldMkLst>
          <pc:docMk/>
          <pc:sldMk cId="3230536790" sldId="316"/>
        </pc:sldMkLst>
      </pc:sldChg>
      <pc:sldChg chg="new">
        <pc:chgData name="ゲスト ユーザー" userId="" providerId="Windows Live" clId="Web-{92EDACFB-7D12-4544-AD94-68151CC2AFDD}" dt="2022-04-23T06:06:55.355" v="334"/>
        <pc:sldMkLst>
          <pc:docMk/>
          <pc:sldMk cId="2828120186" sldId="317"/>
        </pc:sldMkLst>
      </pc:sldChg>
    </pc:docChg>
  </pc:docChgLst>
  <pc:docChgLst>
    <pc:chgData name="Guest User" providerId="Windows Live" clId="Web-{54C34A45-C1CE-4F93-AD39-13D9A5E2EF4C}"/>
    <pc:docChg chg="addSld delSld modSld">
      <pc:chgData name="Guest User" userId="" providerId="Windows Live" clId="Web-{54C34A45-C1CE-4F93-AD39-13D9A5E2EF4C}" dt="2022-04-24T10:50:35.839" v="706" actId="20577"/>
      <pc:docMkLst>
        <pc:docMk/>
      </pc:docMkLst>
      <pc:sldChg chg="addSp modSp mod setBg">
        <pc:chgData name="Guest User" userId="" providerId="Windows Live" clId="Web-{54C34A45-C1CE-4F93-AD39-13D9A5E2EF4C}" dt="2022-04-24T10:29:11.528" v="360" actId="1076"/>
        <pc:sldMkLst>
          <pc:docMk/>
          <pc:sldMk cId="1531639597" sldId="268"/>
        </pc:sldMkLst>
        <pc:spChg chg="mod">
          <ac:chgData name="Guest User" userId="" providerId="Windows Live" clId="Web-{54C34A45-C1CE-4F93-AD39-13D9A5E2EF4C}" dt="2022-04-24T10:24:52.271" v="333"/>
          <ac:spMkLst>
            <pc:docMk/>
            <pc:sldMk cId="1531639597" sldId="268"/>
            <ac:spMk id="2" creationId="{A7A56DC1-5644-0017-F704-39DBE976EE3B}"/>
          </ac:spMkLst>
        </pc:spChg>
        <pc:spChg chg="mod ord">
          <ac:chgData name="Guest User" userId="" providerId="Windows Live" clId="Web-{54C34A45-C1CE-4F93-AD39-13D9A5E2EF4C}" dt="2022-04-24T10:29:11.528" v="360" actId="1076"/>
          <ac:spMkLst>
            <pc:docMk/>
            <pc:sldMk cId="1531639597" sldId="268"/>
            <ac:spMk id="3" creationId="{B713B0C9-A54C-C00D-1C43-612F48547091}"/>
          </ac:spMkLst>
        </pc:spChg>
        <pc:picChg chg="add mod modCrop">
          <ac:chgData name="Guest User" userId="" providerId="Windows Live" clId="Web-{54C34A45-C1CE-4F93-AD39-13D9A5E2EF4C}" dt="2022-04-24T10:24:35.052" v="324"/>
          <ac:picMkLst>
            <pc:docMk/>
            <pc:sldMk cId="1531639597" sldId="268"/>
            <ac:picMk id="4" creationId="{1E3DE85F-B3D7-C101-3A3A-2EE3641CDA9C}"/>
          </ac:picMkLst>
        </pc:picChg>
      </pc:sldChg>
      <pc:sldChg chg="modSp">
        <pc:chgData name="Guest User" userId="" providerId="Windows Live" clId="Web-{54C34A45-C1CE-4F93-AD39-13D9A5E2EF4C}" dt="2022-04-24T09:55:51.981" v="117" actId="20577"/>
        <pc:sldMkLst>
          <pc:docMk/>
          <pc:sldMk cId="774914994" sldId="283"/>
        </pc:sldMkLst>
        <pc:spChg chg="mod">
          <ac:chgData name="Guest User" userId="" providerId="Windows Live" clId="Web-{54C34A45-C1CE-4F93-AD39-13D9A5E2EF4C}" dt="2022-04-24T09:55:51.981" v="117" actId="20577"/>
          <ac:spMkLst>
            <pc:docMk/>
            <pc:sldMk cId="774914994" sldId="283"/>
            <ac:spMk id="3" creationId="{726C64A1-C3E5-A0F3-5D89-3EEEFA102268}"/>
          </ac:spMkLst>
        </pc:spChg>
      </pc:sldChg>
      <pc:sldChg chg="addSp modSp mod setBg">
        <pc:chgData name="Guest User" userId="" providerId="Windows Live" clId="Web-{54C34A45-C1CE-4F93-AD39-13D9A5E2EF4C}" dt="2022-04-24T10:25:59.632" v="343" actId="20577"/>
        <pc:sldMkLst>
          <pc:docMk/>
          <pc:sldMk cId="1120003317" sldId="284"/>
        </pc:sldMkLst>
        <pc:spChg chg="mod">
          <ac:chgData name="Guest User" userId="" providerId="Windows Live" clId="Web-{54C34A45-C1CE-4F93-AD39-13D9A5E2EF4C}" dt="2022-04-24T10:06:41.980" v="234"/>
          <ac:spMkLst>
            <pc:docMk/>
            <pc:sldMk cId="1120003317" sldId="284"/>
            <ac:spMk id="2" creationId="{861C0042-67DA-2D22-DD15-AB4F8B6AA6E8}"/>
          </ac:spMkLst>
        </pc:spChg>
        <pc:spChg chg="mod ord">
          <ac:chgData name="Guest User" userId="" providerId="Windows Live" clId="Web-{54C34A45-C1CE-4F93-AD39-13D9A5E2EF4C}" dt="2022-04-24T10:25:59.632" v="343" actId="20577"/>
          <ac:spMkLst>
            <pc:docMk/>
            <pc:sldMk cId="1120003317" sldId="284"/>
            <ac:spMk id="3" creationId="{C3611B27-023D-F517-2FE9-49BB2755343A}"/>
          </ac:spMkLst>
        </pc:spChg>
        <pc:spChg chg="add mod">
          <ac:chgData name="Guest User" userId="" providerId="Windows Live" clId="Web-{54C34A45-C1CE-4F93-AD39-13D9A5E2EF4C}" dt="2022-04-24T10:13:26.646" v="252"/>
          <ac:spMkLst>
            <pc:docMk/>
            <pc:sldMk cId="1120003317" sldId="284"/>
            <ac:spMk id="5" creationId="{72C4C22D-4835-378B-56F9-DB0859F157AA}"/>
          </ac:spMkLst>
        </pc:spChg>
        <pc:spChg chg="add mod">
          <ac:chgData name="Guest User" userId="" providerId="Windows Live" clId="Web-{54C34A45-C1CE-4F93-AD39-13D9A5E2EF4C}" dt="2022-04-24T10:25:27.897" v="341" actId="20577"/>
          <ac:spMkLst>
            <pc:docMk/>
            <pc:sldMk cId="1120003317" sldId="284"/>
            <ac:spMk id="6" creationId="{1F61CC97-61AD-21F2-BF1C-B6F13368D04B}"/>
          </ac:spMkLst>
        </pc:spChg>
        <pc:spChg chg="add">
          <ac:chgData name="Guest User" userId="" providerId="Windows Live" clId="Web-{54C34A45-C1CE-4F93-AD39-13D9A5E2EF4C}" dt="2022-04-24T10:06:41.980" v="234"/>
          <ac:spMkLst>
            <pc:docMk/>
            <pc:sldMk cId="1120003317" sldId="284"/>
            <ac:spMk id="9" creationId="{311973C2-EB8B-452A-A698-4A252FD3AE28}"/>
          </ac:spMkLst>
        </pc:spChg>
        <pc:spChg chg="add">
          <ac:chgData name="Guest User" userId="" providerId="Windows Live" clId="Web-{54C34A45-C1CE-4F93-AD39-13D9A5E2EF4C}" dt="2022-04-24T10:06:41.980" v="234"/>
          <ac:spMkLst>
            <pc:docMk/>
            <pc:sldMk cId="1120003317" sldId="284"/>
            <ac:spMk id="11" creationId="{10162E77-11AD-44A7-84EC-40C59EEFBD2E}"/>
          </ac:spMkLst>
        </pc:spChg>
        <pc:picChg chg="add mod">
          <ac:chgData name="Guest User" userId="" providerId="Windows Live" clId="Web-{54C34A45-C1CE-4F93-AD39-13D9A5E2EF4C}" dt="2022-04-24T10:06:41.980" v="234"/>
          <ac:picMkLst>
            <pc:docMk/>
            <pc:sldMk cId="1120003317" sldId="284"/>
            <ac:picMk id="4" creationId="{20EA6B43-E732-AB53-2430-A86854CC6C39}"/>
          </ac:picMkLst>
        </pc:picChg>
        <pc:cxnChg chg="add">
          <ac:chgData name="Guest User" userId="" providerId="Windows Live" clId="Web-{54C34A45-C1CE-4F93-AD39-13D9A5E2EF4C}" dt="2022-04-24T10:06:41.980" v="234"/>
          <ac:cxnSpMkLst>
            <pc:docMk/>
            <pc:sldMk cId="1120003317" sldId="284"/>
            <ac:cxnSpMk id="13" creationId="{5AB158E9-1B40-4CD6-95F0-95CA11DF7B7A}"/>
          </ac:cxnSpMkLst>
        </pc:cxnChg>
      </pc:sldChg>
      <pc:sldChg chg="addSp delSp modSp mod setBg">
        <pc:chgData name="Guest User" userId="" providerId="Windows Live" clId="Web-{54C34A45-C1CE-4F93-AD39-13D9A5E2EF4C}" dt="2022-04-24T10:33:58.487" v="481"/>
        <pc:sldMkLst>
          <pc:docMk/>
          <pc:sldMk cId="796730582" sldId="285"/>
        </pc:sldMkLst>
        <pc:spChg chg="mod">
          <ac:chgData name="Guest User" userId="" providerId="Windows Live" clId="Web-{54C34A45-C1CE-4F93-AD39-13D9A5E2EF4C}" dt="2022-04-24T10:27:49.947" v="350"/>
          <ac:spMkLst>
            <pc:docMk/>
            <pc:sldMk cId="796730582" sldId="285"/>
            <ac:spMk id="2" creationId="{43014C00-F84A-5504-8A79-F8D100BD33A8}"/>
          </ac:spMkLst>
        </pc:spChg>
        <pc:spChg chg="mod ord">
          <ac:chgData name="Guest User" userId="" providerId="Windows Live" clId="Web-{54C34A45-C1CE-4F93-AD39-13D9A5E2EF4C}" dt="2022-04-24T10:28:54.199" v="359" actId="20577"/>
          <ac:spMkLst>
            <pc:docMk/>
            <pc:sldMk cId="796730582" sldId="285"/>
            <ac:spMk id="3" creationId="{790C49BB-803D-7F26-EAE3-C382AB8AA3E2}"/>
          </ac:spMkLst>
        </pc:spChg>
        <pc:spChg chg="add">
          <ac:chgData name="Guest User" userId="" providerId="Windows Live" clId="Web-{54C34A45-C1CE-4F93-AD39-13D9A5E2EF4C}" dt="2022-04-24T10:27:49.947" v="350"/>
          <ac:spMkLst>
            <pc:docMk/>
            <pc:sldMk cId="796730582" sldId="285"/>
            <ac:spMk id="12" creationId="{5CF81D86-BDBA-477C-B7DD-8D359BB9965B}"/>
          </ac:spMkLst>
        </pc:spChg>
        <pc:spChg chg="add">
          <ac:chgData name="Guest User" userId="" providerId="Windows Live" clId="Web-{54C34A45-C1CE-4F93-AD39-13D9A5E2EF4C}" dt="2022-04-24T10:27:49.947" v="350"/>
          <ac:spMkLst>
            <pc:docMk/>
            <pc:sldMk cId="796730582" sldId="285"/>
            <ac:spMk id="16" creationId="{88AA064E-5F6E-4024-BC28-EDDC3DFC70E1}"/>
          </ac:spMkLst>
        </pc:spChg>
        <pc:spChg chg="add">
          <ac:chgData name="Guest User" userId="" providerId="Windows Live" clId="Web-{54C34A45-C1CE-4F93-AD39-13D9A5E2EF4C}" dt="2022-04-24T10:27:49.947" v="350"/>
          <ac:spMkLst>
            <pc:docMk/>
            <pc:sldMk cId="796730582" sldId="285"/>
            <ac:spMk id="18" creationId="{03B29638-4838-4B9B-B9DB-96E542BAF3E6}"/>
          </ac:spMkLst>
        </pc:spChg>
        <pc:picChg chg="del">
          <ac:chgData name="Guest User" userId="" providerId="Windows Live" clId="Web-{54C34A45-C1CE-4F93-AD39-13D9A5E2EF4C}" dt="2022-04-24T10:27:27.838" v="348"/>
          <ac:picMkLst>
            <pc:docMk/>
            <pc:sldMk cId="796730582" sldId="285"/>
            <ac:picMk id="4" creationId="{F44F14B3-8AF8-E1FD-F20B-6754E34B8AEB}"/>
          </ac:picMkLst>
        </pc:picChg>
        <pc:picChg chg="add del mod">
          <ac:chgData name="Guest User" userId="" providerId="Windows Live" clId="Web-{54C34A45-C1CE-4F93-AD39-13D9A5E2EF4C}" dt="2022-04-24T10:26:13.008" v="344"/>
          <ac:picMkLst>
            <pc:docMk/>
            <pc:sldMk cId="796730582" sldId="285"/>
            <ac:picMk id="5" creationId="{E0AB45DB-B3BA-92F5-7687-9327E58618FC}"/>
          </ac:picMkLst>
        </pc:picChg>
        <pc:picChg chg="add del mod">
          <ac:chgData name="Guest User" userId="" providerId="Windows Live" clId="Web-{54C34A45-C1CE-4F93-AD39-13D9A5E2EF4C}" dt="2022-04-24T10:27:13.369" v="346"/>
          <ac:picMkLst>
            <pc:docMk/>
            <pc:sldMk cId="796730582" sldId="285"/>
            <ac:picMk id="6" creationId="{C52E6BB2-8C47-7EC5-61E8-EE4E5097BFE4}"/>
          </ac:picMkLst>
        </pc:picChg>
        <pc:picChg chg="add mod">
          <ac:chgData name="Guest User" userId="" providerId="Windows Live" clId="Web-{54C34A45-C1CE-4F93-AD39-13D9A5E2EF4C}" dt="2022-04-24T10:27:49.947" v="350"/>
          <ac:picMkLst>
            <pc:docMk/>
            <pc:sldMk cId="796730582" sldId="285"/>
            <ac:picMk id="7" creationId="{26D6C721-875A-802D-D911-863999C5C6F3}"/>
          </ac:picMkLst>
        </pc:picChg>
        <pc:picChg chg="add mod">
          <ac:chgData name="Guest User" userId="" providerId="Windows Live" clId="Web-{54C34A45-C1CE-4F93-AD39-13D9A5E2EF4C}" dt="2022-04-24T10:33:58.487" v="481"/>
          <ac:picMkLst>
            <pc:docMk/>
            <pc:sldMk cId="796730582" sldId="285"/>
            <ac:picMk id="8" creationId="{47C9E18A-EDF7-3A31-7364-07E40E530A8E}"/>
          </ac:picMkLst>
        </pc:picChg>
        <pc:cxnChg chg="add">
          <ac:chgData name="Guest User" userId="" providerId="Windows Live" clId="Web-{54C34A45-C1CE-4F93-AD39-13D9A5E2EF4C}" dt="2022-04-24T10:27:49.947" v="350"/>
          <ac:cxnSpMkLst>
            <pc:docMk/>
            <pc:sldMk cId="796730582" sldId="285"/>
            <ac:cxnSpMk id="14" creationId="{C65F3E9C-EF11-4F8F-A621-399C7A3E6401}"/>
          </ac:cxnSpMkLst>
        </pc:cxnChg>
      </pc:sldChg>
      <pc:sldChg chg="addSp modSp">
        <pc:chgData name="Guest User" userId="" providerId="Windows Live" clId="Web-{54C34A45-C1CE-4F93-AD39-13D9A5E2EF4C}" dt="2022-04-24T10:32:44.829" v="480" actId="1076"/>
        <pc:sldMkLst>
          <pc:docMk/>
          <pc:sldMk cId="2639421426" sldId="286"/>
        </pc:sldMkLst>
        <pc:spChg chg="mod">
          <ac:chgData name="Guest User" userId="" providerId="Windows Live" clId="Web-{54C34A45-C1CE-4F93-AD39-13D9A5E2EF4C}" dt="2022-04-24T10:29:31.278" v="386" actId="20577"/>
          <ac:spMkLst>
            <pc:docMk/>
            <pc:sldMk cId="2639421426" sldId="286"/>
            <ac:spMk id="2" creationId="{1E5400F0-0395-FF95-AE62-3DAE8D33299C}"/>
          </ac:spMkLst>
        </pc:spChg>
        <pc:spChg chg="mod">
          <ac:chgData name="Guest User" userId="" providerId="Windows Live" clId="Web-{54C34A45-C1CE-4F93-AD39-13D9A5E2EF4C}" dt="2022-04-24T10:31:49.750" v="428" actId="20577"/>
          <ac:spMkLst>
            <pc:docMk/>
            <pc:sldMk cId="2639421426" sldId="286"/>
            <ac:spMk id="3" creationId="{7C724EEA-E725-ED8C-EE1B-C9BBF92FDF38}"/>
          </ac:spMkLst>
        </pc:spChg>
        <pc:spChg chg="add mod">
          <ac:chgData name="Guest User" userId="" providerId="Windows Live" clId="Web-{54C34A45-C1CE-4F93-AD39-13D9A5E2EF4C}" dt="2022-04-24T10:32:44.829" v="480" actId="1076"/>
          <ac:spMkLst>
            <pc:docMk/>
            <pc:sldMk cId="2639421426" sldId="286"/>
            <ac:spMk id="4" creationId="{0986EDDF-3ADA-F35A-1DBF-C6D4C5EE5BF7}"/>
          </ac:spMkLst>
        </pc:spChg>
        <pc:spChg chg="add mod">
          <ac:chgData name="Guest User" userId="" providerId="Windows Live" clId="Web-{54C34A45-C1CE-4F93-AD39-13D9A5E2EF4C}" dt="2022-04-24T10:32:32.064" v="478" actId="1076"/>
          <ac:spMkLst>
            <pc:docMk/>
            <pc:sldMk cId="2639421426" sldId="286"/>
            <ac:spMk id="5" creationId="{9DBCA955-CC07-3E19-8714-C6447CC56DCA}"/>
          </ac:spMkLst>
        </pc:spChg>
      </pc:sldChg>
      <pc:sldChg chg="modSp">
        <pc:chgData name="Guest User" userId="" providerId="Windows Live" clId="Web-{54C34A45-C1CE-4F93-AD39-13D9A5E2EF4C}" dt="2022-04-24T10:38:59.838" v="502" actId="20577"/>
        <pc:sldMkLst>
          <pc:docMk/>
          <pc:sldMk cId="3421841093" sldId="287"/>
        </pc:sldMkLst>
        <pc:spChg chg="mod">
          <ac:chgData name="Guest User" userId="" providerId="Windows Live" clId="Web-{54C34A45-C1CE-4F93-AD39-13D9A5E2EF4C}" dt="2022-04-24T10:37:32.102" v="493" actId="20577"/>
          <ac:spMkLst>
            <pc:docMk/>
            <pc:sldMk cId="3421841093" sldId="287"/>
            <ac:spMk id="2" creationId="{1E5400F0-0395-FF95-AE62-3DAE8D33299C}"/>
          </ac:spMkLst>
        </pc:spChg>
        <pc:spChg chg="mod">
          <ac:chgData name="Guest User" userId="" providerId="Windows Live" clId="Web-{54C34A45-C1CE-4F93-AD39-13D9A5E2EF4C}" dt="2022-04-24T10:38:59.838" v="502" actId="20577"/>
          <ac:spMkLst>
            <pc:docMk/>
            <pc:sldMk cId="3421841093" sldId="287"/>
            <ac:spMk id="3" creationId="{7C724EEA-E725-ED8C-EE1B-C9BBF92FDF38}"/>
          </ac:spMkLst>
        </pc:spChg>
      </pc:sldChg>
      <pc:sldChg chg="modSp">
        <pc:chgData name="Guest User" userId="" providerId="Windows Live" clId="Web-{54C34A45-C1CE-4F93-AD39-13D9A5E2EF4C}" dt="2022-04-24T10:49:57.510" v="698" actId="20577"/>
        <pc:sldMkLst>
          <pc:docMk/>
          <pc:sldMk cId="2522650960" sldId="288"/>
        </pc:sldMkLst>
        <pc:spChg chg="mod">
          <ac:chgData name="Guest User" userId="" providerId="Windows Live" clId="Web-{54C34A45-C1CE-4F93-AD39-13D9A5E2EF4C}" dt="2022-04-24T10:47:29.397" v="663" actId="20577"/>
          <ac:spMkLst>
            <pc:docMk/>
            <pc:sldMk cId="2522650960" sldId="288"/>
            <ac:spMk id="2" creationId="{D4C0F72F-9CD4-7BD4-527A-430735FC2EA0}"/>
          </ac:spMkLst>
        </pc:spChg>
        <pc:spChg chg="mod">
          <ac:chgData name="Guest User" userId="" providerId="Windows Live" clId="Web-{54C34A45-C1CE-4F93-AD39-13D9A5E2EF4C}" dt="2022-04-24T10:49:57.510" v="698" actId="20577"/>
          <ac:spMkLst>
            <pc:docMk/>
            <pc:sldMk cId="2522650960" sldId="288"/>
            <ac:spMk id="3" creationId="{B9DA3458-9FDC-ECF4-AE28-F8FEF0C45E9B}"/>
          </ac:spMkLst>
        </pc:spChg>
      </pc:sldChg>
      <pc:sldChg chg="modSp">
        <pc:chgData name="Guest User" userId="" providerId="Windows Live" clId="Web-{54C34A45-C1CE-4F93-AD39-13D9A5E2EF4C}" dt="2022-04-24T10:50:35.839" v="706" actId="20577"/>
        <pc:sldMkLst>
          <pc:docMk/>
          <pc:sldMk cId="1942638167" sldId="307"/>
        </pc:sldMkLst>
        <pc:spChg chg="mod">
          <ac:chgData name="Guest User" userId="" providerId="Windows Live" clId="Web-{54C34A45-C1CE-4F93-AD39-13D9A5E2EF4C}" dt="2022-04-24T10:50:35.839" v="706" actId="20577"/>
          <ac:spMkLst>
            <pc:docMk/>
            <pc:sldMk cId="1942638167" sldId="307"/>
            <ac:spMk id="3" creationId="{EA49DE43-E5FD-153E-2D48-5CAF8DC5246F}"/>
          </ac:spMkLst>
        </pc:spChg>
      </pc:sldChg>
      <pc:sldChg chg="addSp delSp modSp">
        <pc:chgData name="Guest User" userId="" providerId="Windows Live" clId="Web-{54C34A45-C1CE-4F93-AD39-13D9A5E2EF4C}" dt="2022-04-24T10:41:23.373" v="531" actId="1076"/>
        <pc:sldMkLst>
          <pc:docMk/>
          <pc:sldMk cId="2195982279" sldId="308"/>
        </pc:sldMkLst>
        <pc:spChg chg="add mod">
          <ac:chgData name="Guest User" userId="" providerId="Windows Live" clId="Web-{54C34A45-C1CE-4F93-AD39-13D9A5E2EF4C}" dt="2022-04-24T10:41:19.201" v="529" actId="1076"/>
          <ac:spMkLst>
            <pc:docMk/>
            <pc:sldMk cId="2195982279" sldId="308"/>
            <ac:spMk id="3" creationId="{67134430-4543-BBA8-4624-ABF23946C663}"/>
          </ac:spMkLst>
        </pc:spChg>
        <pc:spChg chg="del">
          <ac:chgData name="Guest User" userId="" providerId="Windows Live" clId="Web-{54C34A45-C1CE-4F93-AD39-13D9A5E2EF4C}" dt="2022-04-24T10:41:03.497" v="524"/>
          <ac:spMkLst>
            <pc:docMk/>
            <pc:sldMk cId="2195982279" sldId="308"/>
            <ac:spMk id="9" creationId="{4BAA1167-515C-441B-61E4-D166A470E62B}"/>
          </ac:spMkLst>
        </pc:spChg>
        <pc:spChg chg="del">
          <ac:chgData name="Guest User" userId="" providerId="Windows Live" clId="Web-{54C34A45-C1CE-4F93-AD39-13D9A5E2EF4C}" dt="2022-04-24T10:41:05.263" v="525"/>
          <ac:spMkLst>
            <pc:docMk/>
            <pc:sldMk cId="2195982279" sldId="308"/>
            <ac:spMk id="12" creationId="{51F4DCCF-18E3-E899-DE0D-AB05F89D0B71}"/>
          </ac:spMkLst>
        </pc:spChg>
        <pc:spChg chg="add mod">
          <ac:chgData name="Guest User" userId="" providerId="Windows Live" clId="Web-{54C34A45-C1CE-4F93-AD39-13D9A5E2EF4C}" dt="2022-04-24T10:41:23.373" v="531" actId="1076"/>
          <ac:spMkLst>
            <pc:docMk/>
            <pc:sldMk cId="2195982279" sldId="308"/>
            <ac:spMk id="14" creationId="{E5E2C0E7-5188-6004-D630-87F13A3A589A}"/>
          </ac:spMkLst>
        </pc:spChg>
      </pc:sldChg>
      <pc:sldChg chg="addSp delSp modSp new">
        <pc:chgData name="Guest User" userId="" providerId="Windows Live" clId="Web-{54C34A45-C1CE-4F93-AD39-13D9A5E2EF4C}" dt="2022-04-24T10:34:12.035" v="483"/>
        <pc:sldMkLst>
          <pc:docMk/>
          <pc:sldMk cId="930172550" sldId="339"/>
        </pc:sldMkLst>
        <pc:spChg chg="mod">
          <ac:chgData name="Guest User" userId="" providerId="Windows Live" clId="Web-{54C34A45-C1CE-4F93-AD39-13D9A5E2EF4C}" dt="2022-04-24T09:56:28.763" v="142"/>
          <ac:spMkLst>
            <pc:docMk/>
            <pc:sldMk cId="930172550" sldId="339"/>
            <ac:spMk id="2" creationId="{5F6FAB2C-F880-CB10-3039-CA4EDE633C67}"/>
          </ac:spMkLst>
        </pc:spChg>
        <pc:spChg chg="del">
          <ac:chgData name="Guest User" userId="" providerId="Windows Live" clId="Web-{54C34A45-C1CE-4F93-AD39-13D9A5E2EF4C}" dt="2022-04-24T10:34:12.035" v="483"/>
          <ac:spMkLst>
            <pc:docMk/>
            <pc:sldMk cId="930172550" sldId="339"/>
            <ac:spMk id="3" creationId="{1F073491-D265-C484-E2C7-1F327A66632D}"/>
          </ac:spMkLst>
        </pc:spChg>
        <pc:picChg chg="add del mod">
          <ac:chgData name="Guest User" userId="" providerId="Windows Live" clId="Web-{54C34A45-C1CE-4F93-AD39-13D9A5E2EF4C}" dt="2022-04-24T10:34:06.972" v="482"/>
          <ac:picMkLst>
            <pc:docMk/>
            <pc:sldMk cId="930172550" sldId="339"/>
            <ac:picMk id="4" creationId="{A59069A2-7DAC-2680-357A-EC02D3137289}"/>
          </ac:picMkLst>
        </pc:picChg>
      </pc:sldChg>
      <pc:sldChg chg="new del">
        <pc:chgData name="Guest User" userId="" providerId="Windows Live" clId="Web-{54C34A45-C1CE-4F93-AD39-13D9A5E2EF4C}" dt="2022-04-24T10:12:38.785" v="242"/>
        <pc:sldMkLst>
          <pc:docMk/>
          <pc:sldMk cId="3897567400" sldId="343"/>
        </pc:sldMkLst>
      </pc:sldChg>
      <pc:sldChg chg="modSp new">
        <pc:chgData name="Guest User" userId="" providerId="Windows Live" clId="Web-{54C34A45-C1CE-4F93-AD39-13D9A5E2EF4C}" dt="2022-04-24T10:39:42.308" v="518"/>
        <pc:sldMkLst>
          <pc:docMk/>
          <pc:sldMk cId="2407988732" sldId="345"/>
        </pc:sldMkLst>
        <pc:spChg chg="mod">
          <ac:chgData name="Guest User" userId="" providerId="Windows Live" clId="Web-{54C34A45-C1CE-4F93-AD39-13D9A5E2EF4C}" dt="2022-04-24T10:39:42.308" v="518"/>
          <ac:spMkLst>
            <pc:docMk/>
            <pc:sldMk cId="2407988732" sldId="345"/>
            <ac:spMk id="2" creationId="{144A00AC-9401-DB85-82F7-09D063E3AFD9}"/>
          </ac:spMkLst>
        </pc:spChg>
      </pc:sldChg>
      <pc:sldChg chg="modSp new">
        <pc:chgData name="Guest User" userId="" providerId="Windows Live" clId="Web-{54C34A45-C1CE-4F93-AD39-13D9A5E2EF4C}" dt="2022-04-24T10:46:45.505" v="653"/>
        <pc:sldMkLst>
          <pc:docMk/>
          <pc:sldMk cId="1068070755" sldId="346"/>
        </pc:sldMkLst>
        <pc:spChg chg="mod">
          <ac:chgData name="Guest User" userId="" providerId="Windows Live" clId="Web-{54C34A45-C1CE-4F93-AD39-13D9A5E2EF4C}" dt="2022-04-24T10:44:40.377" v="536" actId="20577"/>
          <ac:spMkLst>
            <pc:docMk/>
            <pc:sldMk cId="1068070755" sldId="346"/>
            <ac:spMk id="2" creationId="{A3BF5FE1-8776-C950-F772-05557FACF172}"/>
          </ac:spMkLst>
        </pc:spChg>
        <pc:spChg chg="mod">
          <ac:chgData name="Guest User" userId="" providerId="Windows Live" clId="Web-{54C34A45-C1CE-4F93-AD39-13D9A5E2EF4C}" dt="2022-04-24T10:46:45.505" v="653"/>
          <ac:spMkLst>
            <pc:docMk/>
            <pc:sldMk cId="1068070755" sldId="346"/>
            <ac:spMk id="3" creationId="{77B8ED7B-39DD-E1B6-A99B-663CB29DE10A}"/>
          </ac:spMkLst>
        </pc:spChg>
      </pc:sldChg>
    </pc:docChg>
  </pc:docChgLst>
  <pc:docChgLst>
    <pc:chgData name="鈴木 涼太" userId="0e1a605da009b9ba" providerId="Windows Live" clId="Web-{BDFC3505-2110-4B73-8B9E-5BB76F55FADA}"/>
    <pc:docChg chg="addSld delSld modSld sldOrd">
      <pc:chgData name="鈴木 涼太" userId="0e1a605da009b9ba" providerId="Windows Live" clId="Web-{BDFC3505-2110-4B73-8B9E-5BB76F55FADA}" dt="2022-04-20T07:21:58.734" v="903" actId="20577"/>
      <pc:docMkLst>
        <pc:docMk/>
      </pc:docMkLst>
      <pc:sldChg chg="modSp">
        <pc:chgData name="鈴木 涼太" userId="0e1a605da009b9ba" providerId="Windows Live" clId="Web-{BDFC3505-2110-4B73-8B9E-5BB76F55FADA}" dt="2022-04-20T06:59:51.786" v="563" actId="20577"/>
        <pc:sldMkLst>
          <pc:docMk/>
          <pc:sldMk cId="173785388" sldId="257"/>
        </pc:sldMkLst>
        <pc:spChg chg="mod">
          <ac:chgData name="鈴木 涼太" userId="0e1a605da009b9ba" providerId="Windows Live" clId="Web-{BDFC3505-2110-4B73-8B9E-5BB76F55FADA}" dt="2022-04-20T06:59:51.786" v="563" actId="20577"/>
          <ac:spMkLst>
            <pc:docMk/>
            <pc:sldMk cId="173785388" sldId="257"/>
            <ac:spMk id="2" creationId="{998B6F4F-F0E6-4003-985B-A891AED0E881}"/>
          </ac:spMkLst>
        </pc:spChg>
      </pc:sldChg>
      <pc:sldChg chg="modSp">
        <pc:chgData name="鈴木 涼太" userId="0e1a605da009b9ba" providerId="Windows Live" clId="Web-{BDFC3505-2110-4B73-8B9E-5BB76F55FADA}" dt="2022-04-20T07:00:34.709" v="574" actId="20577"/>
        <pc:sldMkLst>
          <pc:docMk/>
          <pc:sldMk cId="352907393" sldId="258"/>
        </pc:sldMkLst>
        <pc:spChg chg="mod">
          <ac:chgData name="鈴木 涼太" userId="0e1a605da009b9ba" providerId="Windows Live" clId="Web-{BDFC3505-2110-4B73-8B9E-5BB76F55FADA}" dt="2022-04-20T07:00:34.709" v="574" actId="20577"/>
          <ac:spMkLst>
            <pc:docMk/>
            <pc:sldMk cId="352907393" sldId="258"/>
            <ac:spMk id="2" creationId="{C6A24301-946A-4D4D-8DF8-B5F20D888DFB}"/>
          </ac:spMkLst>
        </pc:spChg>
        <pc:spChg chg="mod">
          <ac:chgData name="鈴木 涼太" userId="0e1a605da009b9ba" providerId="Windows Live" clId="Web-{BDFC3505-2110-4B73-8B9E-5BB76F55FADA}" dt="2022-04-20T05:39:41.439" v="4" actId="20577"/>
          <ac:spMkLst>
            <pc:docMk/>
            <pc:sldMk cId="352907393" sldId="258"/>
            <ac:spMk id="3" creationId="{D163C80B-77DA-4E65-B062-2463AFBA8995}"/>
          </ac:spMkLst>
        </pc:spChg>
      </pc:sldChg>
      <pc:sldChg chg="modSp">
        <pc:chgData name="鈴木 涼太" userId="0e1a605da009b9ba" providerId="Windows Live" clId="Web-{BDFC3505-2110-4B73-8B9E-5BB76F55FADA}" dt="2022-04-20T06:53:07.669" v="475" actId="20577"/>
        <pc:sldMkLst>
          <pc:docMk/>
          <pc:sldMk cId="1398810972" sldId="260"/>
        </pc:sldMkLst>
        <pc:spChg chg="mod">
          <ac:chgData name="鈴木 涼太" userId="0e1a605da009b9ba" providerId="Windows Live" clId="Web-{BDFC3505-2110-4B73-8B9E-5BB76F55FADA}" dt="2022-04-20T06:53:07.669" v="475" actId="20577"/>
          <ac:spMkLst>
            <pc:docMk/>
            <pc:sldMk cId="1398810972" sldId="260"/>
            <ac:spMk id="3" creationId="{BE349B85-1E44-4A39-846E-6BCC0F0D6BCB}"/>
          </ac:spMkLst>
        </pc:spChg>
      </pc:sldChg>
      <pc:sldChg chg="addSp delSp modSp del">
        <pc:chgData name="鈴木 涼太" userId="0e1a605da009b9ba" providerId="Windows Live" clId="Web-{BDFC3505-2110-4B73-8B9E-5BB76F55FADA}" dt="2022-04-20T06:51:22.979" v="436"/>
        <pc:sldMkLst>
          <pc:docMk/>
          <pc:sldMk cId="3506755527" sldId="261"/>
        </pc:sldMkLst>
        <pc:spChg chg="mod">
          <ac:chgData name="鈴木 涼太" userId="0e1a605da009b9ba" providerId="Windows Live" clId="Web-{BDFC3505-2110-4B73-8B9E-5BB76F55FADA}" dt="2022-04-20T05:54:01.067" v="146" actId="20577"/>
          <ac:spMkLst>
            <pc:docMk/>
            <pc:sldMk cId="3506755527" sldId="261"/>
            <ac:spMk id="2" creationId="{E874F275-E2EF-4BA2-BC42-AB25EF9B15A8}"/>
          </ac:spMkLst>
        </pc:spChg>
        <pc:spChg chg="mod">
          <ac:chgData name="鈴木 涼太" userId="0e1a605da009b9ba" providerId="Windows Live" clId="Web-{BDFC3505-2110-4B73-8B9E-5BB76F55FADA}" dt="2022-04-20T06:50:34.931" v="435" actId="20577"/>
          <ac:spMkLst>
            <pc:docMk/>
            <pc:sldMk cId="3506755527" sldId="261"/>
            <ac:spMk id="3" creationId="{76C9863E-9F07-4515-9B38-AAF8A3A08624}"/>
          </ac:spMkLst>
        </pc:spChg>
        <pc:spChg chg="add del mod ord">
          <ac:chgData name="鈴木 涼太" userId="0e1a605da009b9ba" providerId="Windows Live" clId="Web-{BDFC3505-2110-4B73-8B9E-5BB76F55FADA}" dt="2022-04-20T06:50:31.963" v="432"/>
          <ac:spMkLst>
            <pc:docMk/>
            <pc:sldMk cId="3506755527" sldId="261"/>
            <ac:spMk id="4" creationId="{523B14C6-B9DB-4DE5-CA1C-B92CA94EC8A3}"/>
          </ac:spMkLst>
        </pc:spChg>
      </pc:sldChg>
      <pc:sldChg chg="modSp">
        <pc:chgData name="鈴木 涼太" userId="0e1a605da009b9ba" providerId="Windows Live" clId="Web-{BDFC3505-2110-4B73-8B9E-5BB76F55FADA}" dt="2022-04-20T06:57:43.924" v="556" actId="20577"/>
        <pc:sldMkLst>
          <pc:docMk/>
          <pc:sldMk cId="2405215109" sldId="262"/>
        </pc:sldMkLst>
        <pc:spChg chg="mod">
          <ac:chgData name="鈴木 涼太" userId="0e1a605da009b9ba" providerId="Windows Live" clId="Web-{BDFC3505-2110-4B73-8B9E-5BB76F55FADA}" dt="2022-04-20T06:51:29.557" v="438" actId="20577"/>
          <ac:spMkLst>
            <pc:docMk/>
            <pc:sldMk cId="2405215109" sldId="262"/>
            <ac:spMk id="2" creationId="{36177CD8-5547-4286-84EA-40EF3E1C7143}"/>
          </ac:spMkLst>
        </pc:spChg>
        <pc:spChg chg="mod">
          <ac:chgData name="鈴木 涼太" userId="0e1a605da009b9ba" providerId="Windows Live" clId="Web-{BDFC3505-2110-4B73-8B9E-5BB76F55FADA}" dt="2022-04-20T06:57:43.924" v="556" actId="20577"/>
          <ac:spMkLst>
            <pc:docMk/>
            <pc:sldMk cId="2405215109" sldId="262"/>
            <ac:spMk id="3" creationId="{84AE2CCC-1DA4-492C-B3F2-7625D44B3154}"/>
          </ac:spMkLst>
        </pc:spChg>
      </pc:sldChg>
      <pc:sldChg chg="modSp">
        <pc:chgData name="鈴木 涼太" userId="0e1a605da009b9ba" providerId="Windows Live" clId="Web-{BDFC3505-2110-4B73-8B9E-5BB76F55FADA}" dt="2022-04-20T07:11:52.863" v="700" actId="20577"/>
        <pc:sldMkLst>
          <pc:docMk/>
          <pc:sldMk cId="829989377" sldId="263"/>
        </pc:sldMkLst>
        <pc:spChg chg="mod">
          <ac:chgData name="鈴木 涼太" userId="0e1a605da009b9ba" providerId="Windows Live" clId="Web-{BDFC3505-2110-4B73-8B9E-5BB76F55FADA}" dt="2022-04-20T07:02:21.101" v="577" actId="20577"/>
          <ac:spMkLst>
            <pc:docMk/>
            <pc:sldMk cId="829989377" sldId="263"/>
            <ac:spMk id="2" creationId="{CC9BF44B-D074-4568-918E-A6B58A4CA241}"/>
          </ac:spMkLst>
        </pc:spChg>
        <pc:spChg chg="mod">
          <ac:chgData name="鈴木 涼太" userId="0e1a605da009b9ba" providerId="Windows Live" clId="Web-{BDFC3505-2110-4B73-8B9E-5BB76F55FADA}" dt="2022-04-20T07:11:52.863" v="700" actId="20577"/>
          <ac:spMkLst>
            <pc:docMk/>
            <pc:sldMk cId="829989377" sldId="263"/>
            <ac:spMk id="3" creationId="{752CE65A-B049-47B7-9E90-9DCB0120FD59}"/>
          </ac:spMkLst>
        </pc:spChg>
      </pc:sldChg>
      <pc:sldChg chg="modSp">
        <pc:chgData name="鈴木 涼太" userId="0e1a605da009b9ba" providerId="Windows Live" clId="Web-{BDFC3505-2110-4B73-8B9E-5BB76F55FADA}" dt="2022-04-20T07:21:58.734" v="903" actId="20577"/>
        <pc:sldMkLst>
          <pc:docMk/>
          <pc:sldMk cId="2768549970" sldId="264"/>
        </pc:sldMkLst>
        <pc:spChg chg="mod">
          <ac:chgData name="鈴木 涼太" userId="0e1a605da009b9ba" providerId="Windows Live" clId="Web-{BDFC3505-2110-4B73-8B9E-5BB76F55FADA}" dt="2022-04-20T07:12:12.582" v="707" actId="20577"/>
          <ac:spMkLst>
            <pc:docMk/>
            <pc:sldMk cId="2768549970" sldId="264"/>
            <ac:spMk id="2" creationId="{F5A76AC2-C42D-4A76-BE87-244A51F79A0C}"/>
          </ac:spMkLst>
        </pc:spChg>
        <pc:spChg chg="mod">
          <ac:chgData name="鈴木 涼太" userId="0e1a605da009b9ba" providerId="Windows Live" clId="Web-{BDFC3505-2110-4B73-8B9E-5BB76F55FADA}" dt="2022-04-20T07:21:58.734" v="903" actId="20577"/>
          <ac:spMkLst>
            <pc:docMk/>
            <pc:sldMk cId="2768549970" sldId="264"/>
            <ac:spMk id="3" creationId="{E18063C5-6BFD-463F-AA31-D27A9E43AE44}"/>
          </ac:spMkLst>
        </pc:spChg>
      </pc:sldChg>
      <pc:sldChg chg="modSp">
        <pc:chgData name="鈴木 涼太" userId="0e1a605da009b9ba" providerId="Windows Live" clId="Web-{BDFC3505-2110-4B73-8B9E-5BB76F55FADA}" dt="2022-04-20T06:59:39.145" v="557" actId="20577"/>
        <pc:sldMkLst>
          <pc:docMk/>
          <pc:sldMk cId="1845570244" sldId="265"/>
        </pc:sldMkLst>
        <pc:spChg chg="mod">
          <ac:chgData name="鈴木 涼太" userId="0e1a605da009b9ba" providerId="Windows Live" clId="Web-{BDFC3505-2110-4B73-8B9E-5BB76F55FADA}" dt="2022-04-20T06:59:39.145" v="557" actId="20577"/>
          <ac:spMkLst>
            <pc:docMk/>
            <pc:sldMk cId="1845570244" sldId="265"/>
            <ac:spMk id="2" creationId="{B1968CE5-8C4A-4398-B576-4021BD06AFA8}"/>
          </ac:spMkLst>
        </pc:spChg>
      </pc:sldChg>
      <pc:sldChg chg="addSp modSp new ord">
        <pc:chgData name="鈴木 涼太" userId="0e1a605da009b9ba" providerId="Windows Live" clId="Web-{BDFC3505-2110-4B73-8B9E-5BB76F55FADA}" dt="2022-04-20T06:48:42.914" v="425" actId="14100"/>
        <pc:sldMkLst>
          <pc:docMk/>
          <pc:sldMk cId="4287540577" sldId="267"/>
        </pc:sldMkLst>
        <pc:spChg chg="mod">
          <ac:chgData name="鈴木 涼太" userId="0e1a605da009b9ba" providerId="Windows Live" clId="Web-{BDFC3505-2110-4B73-8B9E-5BB76F55FADA}" dt="2022-04-20T06:05:09.893" v="247" actId="20577"/>
          <ac:spMkLst>
            <pc:docMk/>
            <pc:sldMk cId="4287540577" sldId="267"/>
            <ac:spMk id="2" creationId="{84DA0034-DFFC-705C-E8A8-A0A515C6649D}"/>
          </ac:spMkLst>
        </pc:spChg>
        <pc:spChg chg="mod">
          <ac:chgData name="鈴木 涼太" userId="0e1a605da009b9ba" providerId="Windows Live" clId="Web-{BDFC3505-2110-4B73-8B9E-5BB76F55FADA}" dt="2022-04-20T06:46:26.442" v="410" actId="20577"/>
          <ac:spMkLst>
            <pc:docMk/>
            <pc:sldMk cId="4287540577" sldId="267"/>
            <ac:spMk id="3" creationId="{340CC77B-6E16-C167-4FA8-4141107F0A9E}"/>
          </ac:spMkLst>
        </pc:spChg>
        <pc:spChg chg="add mod ord">
          <ac:chgData name="鈴木 涼太" userId="0e1a605da009b9ba" providerId="Windows Live" clId="Web-{BDFC3505-2110-4B73-8B9E-5BB76F55FADA}" dt="2022-04-20T06:47:25.162" v="419" actId="14100"/>
          <ac:spMkLst>
            <pc:docMk/>
            <pc:sldMk cId="4287540577" sldId="267"/>
            <ac:spMk id="4" creationId="{A7232935-F3ED-118C-BA0F-66F3825DB9B1}"/>
          </ac:spMkLst>
        </pc:spChg>
        <pc:spChg chg="add mod ord">
          <ac:chgData name="鈴木 涼太" userId="0e1a605da009b9ba" providerId="Windows Live" clId="Web-{BDFC3505-2110-4B73-8B9E-5BB76F55FADA}" dt="2022-04-20T06:48:42.914" v="425" actId="14100"/>
          <ac:spMkLst>
            <pc:docMk/>
            <pc:sldMk cId="4287540577" sldId="267"/>
            <ac:spMk id="5" creationId="{0DBC84D5-CD61-101D-D795-11FD64CCD084}"/>
          </ac:spMkLst>
        </pc:spChg>
      </pc:sldChg>
      <pc:sldChg chg="modSp new">
        <pc:chgData name="鈴木 涼太" userId="0e1a605da009b9ba" providerId="Windows Live" clId="Web-{BDFC3505-2110-4B73-8B9E-5BB76F55FADA}" dt="2022-04-20T07:00:15.271" v="571" actId="20577"/>
        <pc:sldMkLst>
          <pc:docMk/>
          <pc:sldMk cId="1531639597" sldId="268"/>
        </pc:sldMkLst>
        <pc:spChg chg="mod">
          <ac:chgData name="鈴木 涼太" userId="0e1a605da009b9ba" providerId="Windows Live" clId="Web-{BDFC3505-2110-4B73-8B9E-5BB76F55FADA}" dt="2022-04-20T07:00:15.271" v="571" actId="20577"/>
          <ac:spMkLst>
            <pc:docMk/>
            <pc:sldMk cId="1531639597" sldId="268"/>
            <ac:spMk id="2" creationId="{A7A56DC1-5644-0017-F704-39DBE976EE3B}"/>
          </ac:spMkLst>
        </pc:spChg>
      </pc:sldChg>
    </pc:docChg>
  </pc:docChgLst>
  <pc:docChgLst>
    <pc:chgData name="Guest User" providerId="Windows Live" clId="Web-{A9107C7A-122C-4356-ABAC-F8226F58AEB2}"/>
    <pc:docChg chg="addSld modSld addMainMaster delMainMaster">
      <pc:chgData name="Guest User" userId="" providerId="Windows Live" clId="Web-{A9107C7A-122C-4356-ABAC-F8226F58AEB2}" dt="2022-04-21T10:04:25.667" v="437" actId="20577"/>
      <pc:docMkLst>
        <pc:docMk/>
      </pc:docMkLst>
      <pc:sldChg chg="addSp modSp mod setBg modClrScheme setClrOvrMap chgLayout">
        <pc:chgData name="Guest User" userId="" providerId="Windows Live" clId="Web-{A9107C7A-122C-4356-ABAC-F8226F58AEB2}" dt="2022-04-21T08:46:55.749" v="24" actId="20577"/>
        <pc:sldMkLst>
          <pc:docMk/>
          <pc:sldMk cId="1133707595" sldId="256"/>
        </pc:sldMkLst>
        <pc:spChg chg="mod ord">
          <ac:chgData name="Guest User" userId="" providerId="Windows Live" clId="Web-{A9107C7A-122C-4356-ABAC-F8226F58AEB2}" dt="2022-04-21T08:46:55.749" v="24" actId="20577"/>
          <ac:spMkLst>
            <pc:docMk/>
            <pc:sldMk cId="1133707595" sldId="256"/>
            <ac:spMk id="2" creationId="{6373DD96-987D-4BC7-9886-3A02F52A7DC4}"/>
          </ac:spMkLst>
        </pc:spChg>
        <pc:spChg chg="mod ord">
          <ac:chgData name="Guest User" userId="" providerId="Windows Live" clId="Web-{A9107C7A-122C-4356-ABAC-F8226F58AEB2}" dt="2022-04-21T08:44:58.981" v="1"/>
          <ac:spMkLst>
            <pc:docMk/>
            <pc:sldMk cId="1133707595" sldId="256"/>
            <ac:spMk id="3" creationId="{AA8ACE53-2FB2-4F12-97AB-24AECED3577B}"/>
          </ac:spMkLst>
        </pc:spChg>
        <pc:spChg chg="add">
          <ac:chgData name="Guest User" userId="" providerId="Windows Live" clId="Web-{A9107C7A-122C-4356-ABAC-F8226F58AEB2}" dt="2022-04-21T08:44:58.981" v="1"/>
          <ac:spMkLst>
            <pc:docMk/>
            <pc:sldMk cId="1133707595" sldId="256"/>
            <ac:spMk id="8" creationId="{FBDCECDC-EEE3-4128-AA5E-82A8C08796E8}"/>
          </ac:spMkLst>
        </pc:spChg>
        <pc:spChg chg="add">
          <ac:chgData name="Guest User" userId="" providerId="Windows Live" clId="Web-{A9107C7A-122C-4356-ABAC-F8226F58AEB2}" dt="2022-04-21T08:44:58.981" v="1"/>
          <ac:spMkLst>
            <pc:docMk/>
            <pc:sldMk cId="1133707595" sldId="256"/>
            <ac:spMk id="10" creationId="{4260EDE0-989C-4E16-AF94-F652294D828E}"/>
          </ac:spMkLst>
        </pc:spChg>
        <pc:spChg chg="add">
          <ac:chgData name="Guest User" userId="" providerId="Windows Live" clId="Web-{A9107C7A-122C-4356-ABAC-F8226F58AEB2}" dt="2022-04-21T08:44:58.981" v="1"/>
          <ac:spMkLst>
            <pc:docMk/>
            <pc:sldMk cId="1133707595" sldId="256"/>
            <ac:spMk id="12" creationId="{1F3985C0-E548-44D2-B30E-F3E42DADE133}"/>
          </ac:spMkLst>
        </pc:spChg>
      </pc:sldChg>
      <pc:sldChg chg="modSp mod modClrScheme chgLayout">
        <pc:chgData name="Guest User" userId="" providerId="Windows Live" clId="Web-{A9107C7A-122C-4356-ABAC-F8226F58AEB2}" dt="2022-04-21T08:44:52.325" v="0"/>
        <pc:sldMkLst>
          <pc:docMk/>
          <pc:sldMk cId="173785388" sldId="257"/>
        </pc:sldMkLst>
        <pc:spChg chg="mod ord">
          <ac:chgData name="Guest User" userId="" providerId="Windows Live" clId="Web-{A9107C7A-122C-4356-ABAC-F8226F58AEB2}" dt="2022-04-21T08:44:52.325" v="0"/>
          <ac:spMkLst>
            <pc:docMk/>
            <pc:sldMk cId="173785388" sldId="257"/>
            <ac:spMk id="2" creationId="{998B6F4F-F0E6-4003-985B-A891AED0E881}"/>
          </ac:spMkLst>
        </pc:spChg>
        <pc:spChg chg="mod ord">
          <ac:chgData name="Guest User" userId="" providerId="Windows Live" clId="Web-{A9107C7A-122C-4356-ABAC-F8226F58AEB2}" dt="2022-04-21T08:44:52.325" v="0"/>
          <ac:spMkLst>
            <pc:docMk/>
            <pc:sldMk cId="173785388" sldId="257"/>
            <ac:spMk id="3" creationId="{8FBA42B9-D0BA-4E26-9625-8A73BB77F861}"/>
          </ac:spMkLst>
        </pc:spChg>
      </pc:sldChg>
      <pc:sldChg chg="modSp mod modClrScheme chgLayout">
        <pc:chgData name="Guest User" userId="" providerId="Windows Live" clId="Web-{A9107C7A-122C-4356-ABAC-F8226F58AEB2}" dt="2022-04-21T08:44:52.325" v="0"/>
        <pc:sldMkLst>
          <pc:docMk/>
          <pc:sldMk cId="352907393" sldId="258"/>
        </pc:sldMkLst>
        <pc:spChg chg="mod ord">
          <ac:chgData name="Guest User" userId="" providerId="Windows Live" clId="Web-{A9107C7A-122C-4356-ABAC-F8226F58AEB2}" dt="2022-04-21T08:44:52.325" v="0"/>
          <ac:spMkLst>
            <pc:docMk/>
            <pc:sldMk cId="352907393" sldId="258"/>
            <ac:spMk id="2" creationId="{C6A24301-946A-4D4D-8DF8-B5F20D888DFB}"/>
          </ac:spMkLst>
        </pc:spChg>
        <pc:spChg chg="mod ord">
          <ac:chgData name="Guest User" userId="" providerId="Windows Live" clId="Web-{A9107C7A-122C-4356-ABAC-F8226F58AEB2}" dt="2022-04-21T08:44:52.325" v="0"/>
          <ac:spMkLst>
            <pc:docMk/>
            <pc:sldMk cId="352907393" sldId="258"/>
            <ac:spMk id="3" creationId="{D163C80B-77DA-4E65-B062-2463AFBA8995}"/>
          </ac:spMkLst>
        </pc:spChg>
      </pc:sldChg>
      <pc:sldChg chg="modSp mod modClrScheme chgLayout">
        <pc:chgData name="Guest User" userId="" providerId="Windows Live" clId="Web-{A9107C7A-122C-4356-ABAC-F8226F58AEB2}" dt="2022-04-21T08:44:52.325" v="0"/>
        <pc:sldMkLst>
          <pc:docMk/>
          <pc:sldMk cId="2377224646" sldId="259"/>
        </pc:sldMkLst>
        <pc:spChg chg="mod ord">
          <ac:chgData name="Guest User" userId="" providerId="Windows Live" clId="Web-{A9107C7A-122C-4356-ABAC-F8226F58AEB2}" dt="2022-04-21T08:44:52.325" v="0"/>
          <ac:spMkLst>
            <pc:docMk/>
            <pc:sldMk cId="2377224646" sldId="259"/>
            <ac:spMk id="2" creationId="{4D33C131-3E71-4F08-80CA-101C3EA83445}"/>
          </ac:spMkLst>
        </pc:spChg>
        <pc:spChg chg="mod ord">
          <ac:chgData name="Guest User" userId="" providerId="Windows Live" clId="Web-{A9107C7A-122C-4356-ABAC-F8226F58AEB2}" dt="2022-04-21T08:44:52.325" v="0"/>
          <ac:spMkLst>
            <pc:docMk/>
            <pc:sldMk cId="2377224646" sldId="259"/>
            <ac:spMk id="3" creationId="{0B1E70F1-4C28-4FAA-831A-A194E9FCCA9F}"/>
          </ac:spMkLst>
        </pc:spChg>
      </pc:sldChg>
      <pc:sldChg chg="modSp mod modClrScheme chgLayout">
        <pc:chgData name="Guest User" userId="" providerId="Windows Live" clId="Web-{A9107C7A-122C-4356-ABAC-F8226F58AEB2}" dt="2022-04-21T08:44:52.325" v="0"/>
        <pc:sldMkLst>
          <pc:docMk/>
          <pc:sldMk cId="1398810972" sldId="260"/>
        </pc:sldMkLst>
        <pc:spChg chg="mod ord">
          <ac:chgData name="Guest User" userId="" providerId="Windows Live" clId="Web-{A9107C7A-122C-4356-ABAC-F8226F58AEB2}" dt="2022-04-21T08:44:52.325" v="0"/>
          <ac:spMkLst>
            <pc:docMk/>
            <pc:sldMk cId="1398810972" sldId="260"/>
            <ac:spMk id="2" creationId="{74E75E47-6D9D-467B-AE52-9251306D2F17}"/>
          </ac:spMkLst>
        </pc:spChg>
        <pc:spChg chg="mod ord">
          <ac:chgData name="Guest User" userId="" providerId="Windows Live" clId="Web-{A9107C7A-122C-4356-ABAC-F8226F58AEB2}" dt="2022-04-21T08:44:52.325" v="0"/>
          <ac:spMkLst>
            <pc:docMk/>
            <pc:sldMk cId="1398810972" sldId="260"/>
            <ac:spMk id="3" creationId="{BE349B85-1E44-4A39-846E-6BCC0F0D6BCB}"/>
          </ac:spMkLst>
        </pc:spChg>
      </pc:sldChg>
      <pc:sldChg chg="modSp mod modClrScheme chgLayout">
        <pc:chgData name="Guest User" userId="" providerId="Windows Live" clId="Web-{A9107C7A-122C-4356-ABAC-F8226F58AEB2}" dt="2022-04-21T08:44:52.325" v="0"/>
        <pc:sldMkLst>
          <pc:docMk/>
          <pc:sldMk cId="2405215109" sldId="262"/>
        </pc:sldMkLst>
        <pc:spChg chg="mod ord">
          <ac:chgData name="Guest User" userId="" providerId="Windows Live" clId="Web-{A9107C7A-122C-4356-ABAC-F8226F58AEB2}" dt="2022-04-21T08:44:52.325" v="0"/>
          <ac:spMkLst>
            <pc:docMk/>
            <pc:sldMk cId="2405215109" sldId="262"/>
            <ac:spMk id="2" creationId="{36177CD8-5547-4286-84EA-40EF3E1C7143}"/>
          </ac:spMkLst>
        </pc:spChg>
        <pc:spChg chg="mod ord">
          <ac:chgData name="Guest User" userId="" providerId="Windows Live" clId="Web-{A9107C7A-122C-4356-ABAC-F8226F58AEB2}" dt="2022-04-21T08:44:52.325" v="0"/>
          <ac:spMkLst>
            <pc:docMk/>
            <pc:sldMk cId="2405215109" sldId="262"/>
            <ac:spMk id="3" creationId="{84AE2CCC-1DA4-492C-B3F2-7625D44B3154}"/>
          </ac:spMkLst>
        </pc:spChg>
      </pc:sldChg>
      <pc:sldChg chg="modSp mod modClrScheme chgLayout">
        <pc:chgData name="Guest User" userId="" providerId="Windows Live" clId="Web-{A9107C7A-122C-4356-ABAC-F8226F58AEB2}" dt="2022-04-21T08:44:52.325" v="0"/>
        <pc:sldMkLst>
          <pc:docMk/>
          <pc:sldMk cId="829989377" sldId="263"/>
        </pc:sldMkLst>
        <pc:spChg chg="mod ord">
          <ac:chgData name="Guest User" userId="" providerId="Windows Live" clId="Web-{A9107C7A-122C-4356-ABAC-F8226F58AEB2}" dt="2022-04-21T08:44:52.325" v="0"/>
          <ac:spMkLst>
            <pc:docMk/>
            <pc:sldMk cId="829989377" sldId="263"/>
            <ac:spMk id="2" creationId="{CC9BF44B-D074-4568-918E-A6B58A4CA241}"/>
          </ac:spMkLst>
        </pc:spChg>
        <pc:spChg chg="mod ord">
          <ac:chgData name="Guest User" userId="" providerId="Windows Live" clId="Web-{A9107C7A-122C-4356-ABAC-F8226F58AEB2}" dt="2022-04-21T08:44:52.325" v="0"/>
          <ac:spMkLst>
            <pc:docMk/>
            <pc:sldMk cId="829989377" sldId="263"/>
            <ac:spMk id="3" creationId="{752CE65A-B049-47B7-9E90-9DCB0120FD59}"/>
          </ac:spMkLst>
        </pc:spChg>
      </pc:sldChg>
      <pc:sldChg chg="modSp mod modClrScheme chgLayout">
        <pc:chgData name="Guest User" userId="" providerId="Windows Live" clId="Web-{A9107C7A-122C-4356-ABAC-F8226F58AEB2}" dt="2022-04-21T08:44:52.325" v="0"/>
        <pc:sldMkLst>
          <pc:docMk/>
          <pc:sldMk cId="2768549970" sldId="264"/>
        </pc:sldMkLst>
        <pc:spChg chg="mod ord">
          <ac:chgData name="Guest User" userId="" providerId="Windows Live" clId="Web-{A9107C7A-122C-4356-ABAC-F8226F58AEB2}" dt="2022-04-21T08:44:52.325" v="0"/>
          <ac:spMkLst>
            <pc:docMk/>
            <pc:sldMk cId="2768549970" sldId="264"/>
            <ac:spMk id="2" creationId="{F5A76AC2-C42D-4A76-BE87-244A51F79A0C}"/>
          </ac:spMkLst>
        </pc:spChg>
        <pc:spChg chg="mod ord">
          <ac:chgData name="Guest User" userId="" providerId="Windows Live" clId="Web-{A9107C7A-122C-4356-ABAC-F8226F58AEB2}" dt="2022-04-21T08:44:52.325" v="0"/>
          <ac:spMkLst>
            <pc:docMk/>
            <pc:sldMk cId="2768549970" sldId="264"/>
            <ac:spMk id="3" creationId="{E18063C5-6BFD-463F-AA31-D27A9E43AE44}"/>
          </ac:spMkLst>
        </pc:spChg>
      </pc:sldChg>
      <pc:sldChg chg="modSp mod modClrScheme chgLayout">
        <pc:chgData name="Guest User" userId="" providerId="Windows Live" clId="Web-{A9107C7A-122C-4356-ABAC-F8226F58AEB2}" dt="2022-04-21T08:44:52.325" v="0"/>
        <pc:sldMkLst>
          <pc:docMk/>
          <pc:sldMk cId="1845570244" sldId="265"/>
        </pc:sldMkLst>
        <pc:spChg chg="mod ord">
          <ac:chgData name="Guest User" userId="" providerId="Windows Live" clId="Web-{A9107C7A-122C-4356-ABAC-F8226F58AEB2}" dt="2022-04-21T08:44:52.325" v="0"/>
          <ac:spMkLst>
            <pc:docMk/>
            <pc:sldMk cId="1845570244" sldId="265"/>
            <ac:spMk id="2" creationId="{B1968CE5-8C4A-4398-B576-4021BD06AFA8}"/>
          </ac:spMkLst>
        </pc:spChg>
        <pc:spChg chg="mod ord">
          <ac:chgData name="Guest User" userId="" providerId="Windows Live" clId="Web-{A9107C7A-122C-4356-ABAC-F8226F58AEB2}" dt="2022-04-21T08:44:52.325" v="0"/>
          <ac:spMkLst>
            <pc:docMk/>
            <pc:sldMk cId="1845570244" sldId="265"/>
            <ac:spMk id="3" creationId="{8235E37D-EB56-447B-882D-1441BA677CF1}"/>
          </ac:spMkLst>
        </pc:spChg>
      </pc:sldChg>
      <pc:sldChg chg="modSp mod modClrScheme chgLayout">
        <pc:chgData name="Guest User" userId="" providerId="Windows Live" clId="Web-{A9107C7A-122C-4356-ABAC-F8226F58AEB2}" dt="2022-04-21T08:44:52.325" v="0"/>
        <pc:sldMkLst>
          <pc:docMk/>
          <pc:sldMk cId="4287540577" sldId="267"/>
        </pc:sldMkLst>
        <pc:spChg chg="mod ord">
          <ac:chgData name="Guest User" userId="" providerId="Windows Live" clId="Web-{A9107C7A-122C-4356-ABAC-F8226F58AEB2}" dt="2022-04-21T08:44:52.325" v="0"/>
          <ac:spMkLst>
            <pc:docMk/>
            <pc:sldMk cId="4287540577" sldId="267"/>
            <ac:spMk id="2" creationId="{84DA0034-DFFC-705C-E8A8-A0A515C6649D}"/>
          </ac:spMkLst>
        </pc:spChg>
        <pc:spChg chg="mod ord">
          <ac:chgData name="Guest User" userId="" providerId="Windows Live" clId="Web-{A9107C7A-122C-4356-ABAC-F8226F58AEB2}" dt="2022-04-21T08:44:52.325" v="0"/>
          <ac:spMkLst>
            <pc:docMk/>
            <pc:sldMk cId="4287540577" sldId="267"/>
            <ac:spMk id="3" creationId="{340CC77B-6E16-C167-4FA8-4141107F0A9E}"/>
          </ac:spMkLst>
        </pc:spChg>
      </pc:sldChg>
      <pc:sldChg chg="modSp mod modClrScheme chgLayout">
        <pc:chgData name="Guest User" userId="" providerId="Windows Live" clId="Web-{A9107C7A-122C-4356-ABAC-F8226F58AEB2}" dt="2022-04-21T08:56:59.839" v="106" actId="20577"/>
        <pc:sldMkLst>
          <pc:docMk/>
          <pc:sldMk cId="1531639597" sldId="268"/>
        </pc:sldMkLst>
        <pc:spChg chg="mod ord">
          <ac:chgData name="Guest User" userId="" providerId="Windows Live" clId="Web-{A9107C7A-122C-4356-ABAC-F8226F58AEB2}" dt="2022-04-21T08:49:20.767" v="46"/>
          <ac:spMkLst>
            <pc:docMk/>
            <pc:sldMk cId="1531639597" sldId="268"/>
            <ac:spMk id="2" creationId="{A7A56DC1-5644-0017-F704-39DBE976EE3B}"/>
          </ac:spMkLst>
        </pc:spChg>
        <pc:spChg chg="mod ord">
          <ac:chgData name="Guest User" userId="" providerId="Windows Live" clId="Web-{A9107C7A-122C-4356-ABAC-F8226F58AEB2}" dt="2022-04-21T08:56:59.839" v="106" actId="20577"/>
          <ac:spMkLst>
            <pc:docMk/>
            <pc:sldMk cId="1531639597" sldId="268"/>
            <ac:spMk id="3" creationId="{B713B0C9-A54C-C00D-1C43-612F48547091}"/>
          </ac:spMkLst>
        </pc:spChg>
      </pc:sldChg>
      <pc:sldChg chg="modSp mod modClrScheme chgLayout">
        <pc:chgData name="Guest User" userId="" providerId="Windows Live" clId="Web-{A9107C7A-122C-4356-ABAC-F8226F58AEB2}" dt="2022-04-21T08:44:52.325" v="0"/>
        <pc:sldMkLst>
          <pc:docMk/>
          <pc:sldMk cId="3831946671" sldId="269"/>
        </pc:sldMkLst>
        <pc:spChg chg="mod ord">
          <ac:chgData name="Guest User" userId="" providerId="Windows Live" clId="Web-{A9107C7A-122C-4356-ABAC-F8226F58AEB2}" dt="2022-04-21T08:44:52.325" v="0"/>
          <ac:spMkLst>
            <pc:docMk/>
            <pc:sldMk cId="3831946671" sldId="269"/>
            <ac:spMk id="2" creationId="{5A832CA0-82E5-ADDF-82D3-185CA742A176}"/>
          </ac:spMkLst>
        </pc:spChg>
        <pc:spChg chg="mod ord">
          <ac:chgData name="Guest User" userId="" providerId="Windows Live" clId="Web-{A9107C7A-122C-4356-ABAC-F8226F58AEB2}" dt="2022-04-21T08:44:52.325" v="0"/>
          <ac:spMkLst>
            <pc:docMk/>
            <pc:sldMk cId="3831946671" sldId="269"/>
            <ac:spMk id="3" creationId="{930E9F2E-D751-88D8-60BF-65B53FD300E1}"/>
          </ac:spMkLst>
        </pc:spChg>
      </pc:sldChg>
      <pc:sldChg chg="modSp mod modClrScheme chgLayout">
        <pc:chgData name="Guest User" userId="" providerId="Windows Live" clId="Web-{A9107C7A-122C-4356-ABAC-F8226F58AEB2}" dt="2022-04-21T08:44:52.325" v="0"/>
        <pc:sldMkLst>
          <pc:docMk/>
          <pc:sldMk cId="3039844949" sldId="270"/>
        </pc:sldMkLst>
        <pc:spChg chg="mod ord">
          <ac:chgData name="Guest User" userId="" providerId="Windows Live" clId="Web-{A9107C7A-122C-4356-ABAC-F8226F58AEB2}" dt="2022-04-21T08:44:52.325" v="0"/>
          <ac:spMkLst>
            <pc:docMk/>
            <pc:sldMk cId="3039844949" sldId="270"/>
            <ac:spMk id="2" creationId="{CA79525B-A1E9-1EFF-0555-67EF6BBAC7F8}"/>
          </ac:spMkLst>
        </pc:spChg>
        <pc:spChg chg="mod ord">
          <ac:chgData name="Guest User" userId="" providerId="Windows Live" clId="Web-{A9107C7A-122C-4356-ABAC-F8226F58AEB2}" dt="2022-04-21T08:44:52.325" v="0"/>
          <ac:spMkLst>
            <pc:docMk/>
            <pc:sldMk cId="3039844949" sldId="270"/>
            <ac:spMk id="3" creationId="{7E2D7BB0-09A3-B1B1-EE47-BADC91FDD713}"/>
          </ac:spMkLst>
        </pc:spChg>
      </pc:sldChg>
      <pc:sldChg chg="modSp mod modClrScheme chgLayout">
        <pc:chgData name="Guest User" userId="" providerId="Windows Live" clId="Web-{A9107C7A-122C-4356-ABAC-F8226F58AEB2}" dt="2022-04-21T08:44:52.325" v="0"/>
        <pc:sldMkLst>
          <pc:docMk/>
          <pc:sldMk cId="3347676931" sldId="271"/>
        </pc:sldMkLst>
        <pc:spChg chg="mod ord">
          <ac:chgData name="Guest User" userId="" providerId="Windows Live" clId="Web-{A9107C7A-122C-4356-ABAC-F8226F58AEB2}" dt="2022-04-21T08:44:52.325" v="0"/>
          <ac:spMkLst>
            <pc:docMk/>
            <pc:sldMk cId="3347676931" sldId="271"/>
            <ac:spMk id="2" creationId="{D2284BEC-2AE7-4068-E873-89BB6611195D}"/>
          </ac:spMkLst>
        </pc:spChg>
        <pc:spChg chg="mod ord">
          <ac:chgData name="Guest User" userId="" providerId="Windows Live" clId="Web-{A9107C7A-122C-4356-ABAC-F8226F58AEB2}" dt="2022-04-21T08:44:52.325" v="0"/>
          <ac:spMkLst>
            <pc:docMk/>
            <pc:sldMk cId="3347676931" sldId="271"/>
            <ac:spMk id="3" creationId="{77445186-212A-332C-2BCC-7720B0B9826A}"/>
          </ac:spMkLst>
        </pc:spChg>
      </pc:sldChg>
      <pc:sldChg chg="modSp mod modClrScheme chgLayout">
        <pc:chgData name="Guest User" userId="" providerId="Windows Live" clId="Web-{A9107C7A-122C-4356-ABAC-F8226F58AEB2}" dt="2022-04-21T08:44:52.325" v="0"/>
        <pc:sldMkLst>
          <pc:docMk/>
          <pc:sldMk cId="819287500" sldId="272"/>
        </pc:sldMkLst>
        <pc:spChg chg="mod ord">
          <ac:chgData name="Guest User" userId="" providerId="Windows Live" clId="Web-{A9107C7A-122C-4356-ABAC-F8226F58AEB2}" dt="2022-04-21T08:44:52.325" v="0"/>
          <ac:spMkLst>
            <pc:docMk/>
            <pc:sldMk cId="819287500" sldId="272"/>
            <ac:spMk id="2" creationId="{E07FCFFD-9BA1-1FFB-484A-5A598BAEB744}"/>
          </ac:spMkLst>
        </pc:spChg>
        <pc:spChg chg="mod ord">
          <ac:chgData name="Guest User" userId="" providerId="Windows Live" clId="Web-{A9107C7A-122C-4356-ABAC-F8226F58AEB2}" dt="2022-04-21T08:44:52.325" v="0"/>
          <ac:spMkLst>
            <pc:docMk/>
            <pc:sldMk cId="819287500" sldId="272"/>
            <ac:spMk id="3" creationId="{0DF37E98-29D7-E7AD-8FC3-9B4B2A581BF4}"/>
          </ac:spMkLst>
        </pc:spChg>
      </pc:sldChg>
      <pc:sldChg chg="modSp mod modClrScheme chgLayout">
        <pc:chgData name="Guest User" userId="" providerId="Windows Live" clId="Web-{A9107C7A-122C-4356-ABAC-F8226F58AEB2}" dt="2022-04-21T08:44:52.325" v="0"/>
        <pc:sldMkLst>
          <pc:docMk/>
          <pc:sldMk cId="2956011114" sldId="273"/>
        </pc:sldMkLst>
        <pc:spChg chg="mod ord">
          <ac:chgData name="Guest User" userId="" providerId="Windows Live" clId="Web-{A9107C7A-122C-4356-ABAC-F8226F58AEB2}" dt="2022-04-21T08:44:52.325" v="0"/>
          <ac:spMkLst>
            <pc:docMk/>
            <pc:sldMk cId="2956011114" sldId="273"/>
            <ac:spMk id="2" creationId="{7FC42A5A-102C-0CEA-FAE8-A54E0475EEAF}"/>
          </ac:spMkLst>
        </pc:spChg>
        <pc:spChg chg="mod ord">
          <ac:chgData name="Guest User" userId="" providerId="Windows Live" clId="Web-{A9107C7A-122C-4356-ABAC-F8226F58AEB2}" dt="2022-04-21T08:44:52.325" v="0"/>
          <ac:spMkLst>
            <pc:docMk/>
            <pc:sldMk cId="2956011114" sldId="273"/>
            <ac:spMk id="3" creationId="{24669BD4-97CF-8CEC-063E-8F97410EB140}"/>
          </ac:spMkLst>
        </pc:spChg>
      </pc:sldChg>
      <pc:sldChg chg="modSp mod modClrScheme chgLayout">
        <pc:chgData name="Guest User" userId="" providerId="Windows Live" clId="Web-{A9107C7A-122C-4356-ABAC-F8226F58AEB2}" dt="2022-04-21T08:44:52.325" v="0"/>
        <pc:sldMkLst>
          <pc:docMk/>
          <pc:sldMk cId="3407808684" sldId="274"/>
        </pc:sldMkLst>
        <pc:spChg chg="mod ord">
          <ac:chgData name="Guest User" userId="" providerId="Windows Live" clId="Web-{A9107C7A-122C-4356-ABAC-F8226F58AEB2}" dt="2022-04-21T08:44:52.325" v="0"/>
          <ac:spMkLst>
            <pc:docMk/>
            <pc:sldMk cId="3407808684" sldId="274"/>
            <ac:spMk id="2" creationId="{7713F72A-D68B-70C5-47D8-C2E46812F762}"/>
          </ac:spMkLst>
        </pc:spChg>
        <pc:spChg chg="mod ord">
          <ac:chgData name="Guest User" userId="" providerId="Windows Live" clId="Web-{A9107C7A-122C-4356-ABAC-F8226F58AEB2}" dt="2022-04-21T08:44:52.325" v="0"/>
          <ac:spMkLst>
            <pc:docMk/>
            <pc:sldMk cId="3407808684" sldId="274"/>
            <ac:spMk id="3" creationId="{E0509AE8-F8DC-860D-A37B-76BE0032CC4A}"/>
          </ac:spMkLst>
        </pc:spChg>
      </pc:sldChg>
      <pc:sldChg chg="modSp mod modClrScheme chgLayout">
        <pc:chgData name="Guest User" userId="" providerId="Windows Live" clId="Web-{A9107C7A-122C-4356-ABAC-F8226F58AEB2}" dt="2022-04-21T08:44:52.325" v="0"/>
        <pc:sldMkLst>
          <pc:docMk/>
          <pc:sldMk cId="1064990464" sldId="275"/>
        </pc:sldMkLst>
        <pc:spChg chg="mod ord">
          <ac:chgData name="Guest User" userId="" providerId="Windows Live" clId="Web-{A9107C7A-122C-4356-ABAC-F8226F58AEB2}" dt="2022-04-21T08:44:52.325" v="0"/>
          <ac:spMkLst>
            <pc:docMk/>
            <pc:sldMk cId="1064990464" sldId="275"/>
            <ac:spMk id="2" creationId="{7187EAE9-789D-B3E8-44E6-4777B375B500}"/>
          </ac:spMkLst>
        </pc:spChg>
        <pc:spChg chg="mod ord">
          <ac:chgData name="Guest User" userId="" providerId="Windows Live" clId="Web-{A9107C7A-122C-4356-ABAC-F8226F58AEB2}" dt="2022-04-21T08:44:52.325" v="0"/>
          <ac:spMkLst>
            <pc:docMk/>
            <pc:sldMk cId="1064990464" sldId="275"/>
            <ac:spMk id="3" creationId="{C439673A-31A1-E764-493D-4FB7137DFFF7}"/>
          </ac:spMkLst>
        </pc:spChg>
      </pc:sldChg>
      <pc:sldChg chg="modSp mod modClrScheme chgLayout">
        <pc:chgData name="Guest User" userId="" providerId="Windows Live" clId="Web-{A9107C7A-122C-4356-ABAC-F8226F58AEB2}" dt="2022-04-21T08:44:52.325" v="0"/>
        <pc:sldMkLst>
          <pc:docMk/>
          <pc:sldMk cId="849228005" sldId="276"/>
        </pc:sldMkLst>
        <pc:spChg chg="mod ord">
          <ac:chgData name="Guest User" userId="" providerId="Windows Live" clId="Web-{A9107C7A-122C-4356-ABAC-F8226F58AEB2}" dt="2022-04-21T08:44:52.325" v="0"/>
          <ac:spMkLst>
            <pc:docMk/>
            <pc:sldMk cId="849228005" sldId="276"/>
            <ac:spMk id="2" creationId="{41AC03EA-A8C1-8A20-EE75-4611662F6627}"/>
          </ac:spMkLst>
        </pc:spChg>
        <pc:spChg chg="mod ord">
          <ac:chgData name="Guest User" userId="" providerId="Windows Live" clId="Web-{A9107C7A-122C-4356-ABAC-F8226F58AEB2}" dt="2022-04-21T08:44:52.325" v="0"/>
          <ac:spMkLst>
            <pc:docMk/>
            <pc:sldMk cId="849228005" sldId="276"/>
            <ac:spMk id="3" creationId="{97E506C5-DA94-CE31-114D-4A64DF5D8342}"/>
          </ac:spMkLst>
        </pc:spChg>
      </pc:sldChg>
      <pc:sldChg chg="modSp mod modClrScheme chgLayout">
        <pc:chgData name="Guest User" userId="" providerId="Windows Live" clId="Web-{A9107C7A-122C-4356-ABAC-F8226F58AEB2}" dt="2022-04-21T08:44:52.325" v="0"/>
        <pc:sldMkLst>
          <pc:docMk/>
          <pc:sldMk cId="3307498220" sldId="277"/>
        </pc:sldMkLst>
        <pc:spChg chg="mod ord">
          <ac:chgData name="Guest User" userId="" providerId="Windows Live" clId="Web-{A9107C7A-122C-4356-ABAC-F8226F58AEB2}" dt="2022-04-21T08:44:52.325" v="0"/>
          <ac:spMkLst>
            <pc:docMk/>
            <pc:sldMk cId="3307498220" sldId="277"/>
            <ac:spMk id="2" creationId="{27DA7F93-73BF-91E2-F3BF-143869847D69}"/>
          </ac:spMkLst>
        </pc:spChg>
        <pc:spChg chg="mod ord">
          <ac:chgData name="Guest User" userId="" providerId="Windows Live" clId="Web-{A9107C7A-122C-4356-ABAC-F8226F58AEB2}" dt="2022-04-21T08:44:52.325" v="0"/>
          <ac:spMkLst>
            <pc:docMk/>
            <pc:sldMk cId="3307498220" sldId="277"/>
            <ac:spMk id="6" creationId="{0620EF01-4D41-225D-5B10-F27F98F0B449}"/>
          </ac:spMkLst>
        </pc:spChg>
      </pc:sldChg>
      <pc:sldChg chg="modSp mod modClrScheme chgLayout">
        <pc:chgData name="Guest User" userId="" providerId="Windows Live" clId="Web-{A9107C7A-122C-4356-ABAC-F8226F58AEB2}" dt="2022-04-21T08:44:52.325" v="0"/>
        <pc:sldMkLst>
          <pc:docMk/>
          <pc:sldMk cId="123177541" sldId="278"/>
        </pc:sldMkLst>
        <pc:spChg chg="mod ord">
          <ac:chgData name="Guest User" userId="" providerId="Windows Live" clId="Web-{A9107C7A-122C-4356-ABAC-F8226F58AEB2}" dt="2022-04-21T08:44:52.325" v="0"/>
          <ac:spMkLst>
            <pc:docMk/>
            <pc:sldMk cId="123177541" sldId="278"/>
            <ac:spMk id="2" creationId="{A1046379-9604-AF96-4059-0ABE1DEC94D7}"/>
          </ac:spMkLst>
        </pc:spChg>
        <pc:spChg chg="mod ord">
          <ac:chgData name="Guest User" userId="" providerId="Windows Live" clId="Web-{A9107C7A-122C-4356-ABAC-F8226F58AEB2}" dt="2022-04-21T08:44:52.325" v="0"/>
          <ac:spMkLst>
            <pc:docMk/>
            <pc:sldMk cId="123177541" sldId="278"/>
            <ac:spMk id="3" creationId="{16B75243-19A6-B93D-0334-477FE5657ABB}"/>
          </ac:spMkLst>
        </pc:spChg>
      </pc:sldChg>
      <pc:sldChg chg="modSp mod modClrScheme chgLayout">
        <pc:chgData name="Guest User" userId="" providerId="Windows Live" clId="Web-{A9107C7A-122C-4356-ABAC-F8226F58AEB2}" dt="2022-04-21T08:44:52.325" v="0"/>
        <pc:sldMkLst>
          <pc:docMk/>
          <pc:sldMk cId="3689811430" sldId="279"/>
        </pc:sldMkLst>
        <pc:spChg chg="mod ord">
          <ac:chgData name="Guest User" userId="" providerId="Windows Live" clId="Web-{A9107C7A-122C-4356-ABAC-F8226F58AEB2}" dt="2022-04-21T08:44:52.325" v="0"/>
          <ac:spMkLst>
            <pc:docMk/>
            <pc:sldMk cId="3689811430" sldId="279"/>
            <ac:spMk id="2" creationId="{BBC6E956-9B35-DFEE-5A43-029F8CC806EF}"/>
          </ac:spMkLst>
        </pc:spChg>
        <pc:spChg chg="mod ord">
          <ac:chgData name="Guest User" userId="" providerId="Windows Live" clId="Web-{A9107C7A-122C-4356-ABAC-F8226F58AEB2}" dt="2022-04-21T08:44:52.325" v="0"/>
          <ac:spMkLst>
            <pc:docMk/>
            <pc:sldMk cId="3689811430" sldId="279"/>
            <ac:spMk id="3" creationId="{9BB3DF19-4FC5-2206-E258-B45F22A5E2FA}"/>
          </ac:spMkLst>
        </pc:spChg>
      </pc:sldChg>
      <pc:sldChg chg="modSp mod modClrScheme chgLayout">
        <pc:chgData name="Guest User" userId="" providerId="Windows Live" clId="Web-{A9107C7A-122C-4356-ABAC-F8226F58AEB2}" dt="2022-04-21T08:44:52.325" v="0"/>
        <pc:sldMkLst>
          <pc:docMk/>
          <pc:sldMk cId="2261885113" sldId="280"/>
        </pc:sldMkLst>
        <pc:spChg chg="mod ord">
          <ac:chgData name="Guest User" userId="" providerId="Windows Live" clId="Web-{A9107C7A-122C-4356-ABAC-F8226F58AEB2}" dt="2022-04-21T08:44:52.325" v="0"/>
          <ac:spMkLst>
            <pc:docMk/>
            <pc:sldMk cId="2261885113" sldId="280"/>
            <ac:spMk id="2" creationId="{BECE96D3-CC10-4ACC-BA94-CE5B0082A3D1}"/>
          </ac:spMkLst>
        </pc:spChg>
        <pc:spChg chg="mod ord">
          <ac:chgData name="Guest User" userId="" providerId="Windows Live" clId="Web-{A9107C7A-122C-4356-ABAC-F8226F58AEB2}" dt="2022-04-21T08:44:52.325" v="0"/>
          <ac:spMkLst>
            <pc:docMk/>
            <pc:sldMk cId="2261885113" sldId="280"/>
            <ac:spMk id="3" creationId="{8A102DC7-AA5F-1431-41ED-8E20A63F065F}"/>
          </ac:spMkLst>
        </pc:spChg>
      </pc:sldChg>
      <pc:sldChg chg="modSp mod modClrScheme chgLayout">
        <pc:chgData name="Guest User" userId="" providerId="Windows Live" clId="Web-{A9107C7A-122C-4356-ABAC-F8226F58AEB2}" dt="2022-04-21T08:44:52.325" v="0"/>
        <pc:sldMkLst>
          <pc:docMk/>
          <pc:sldMk cId="909779266" sldId="281"/>
        </pc:sldMkLst>
        <pc:spChg chg="mod ord">
          <ac:chgData name="Guest User" userId="" providerId="Windows Live" clId="Web-{A9107C7A-122C-4356-ABAC-F8226F58AEB2}" dt="2022-04-21T08:44:52.325" v="0"/>
          <ac:spMkLst>
            <pc:docMk/>
            <pc:sldMk cId="909779266" sldId="281"/>
            <ac:spMk id="2" creationId="{381C58FD-919F-C910-99F7-471603A105FB}"/>
          </ac:spMkLst>
        </pc:spChg>
        <pc:spChg chg="mod ord">
          <ac:chgData name="Guest User" userId="" providerId="Windows Live" clId="Web-{A9107C7A-122C-4356-ABAC-F8226F58AEB2}" dt="2022-04-21T08:44:52.325" v="0"/>
          <ac:spMkLst>
            <pc:docMk/>
            <pc:sldMk cId="909779266" sldId="281"/>
            <ac:spMk id="3" creationId="{975B133E-CC23-9AFB-0E7A-62954135568E}"/>
          </ac:spMkLst>
        </pc:spChg>
      </pc:sldChg>
      <pc:sldChg chg="modSp mod modClrScheme chgLayout">
        <pc:chgData name="Guest User" userId="" providerId="Windows Live" clId="Web-{A9107C7A-122C-4356-ABAC-F8226F58AEB2}" dt="2022-04-21T08:44:52.325" v="0"/>
        <pc:sldMkLst>
          <pc:docMk/>
          <pc:sldMk cId="2288674303" sldId="282"/>
        </pc:sldMkLst>
        <pc:spChg chg="mod ord">
          <ac:chgData name="Guest User" userId="" providerId="Windows Live" clId="Web-{A9107C7A-122C-4356-ABAC-F8226F58AEB2}" dt="2022-04-21T08:44:52.325" v="0"/>
          <ac:spMkLst>
            <pc:docMk/>
            <pc:sldMk cId="2288674303" sldId="282"/>
            <ac:spMk id="2" creationId="{32581E4C-1C29-DD55-DCB8-909C1F50A008}"/>
          </ac:spMkLst>
        </pc:spChg>
        <pc:spChg chg="mod ord">
          <ac:chgData name="Guest User" userId="" providerId="Windows Live" clId="Web-{A9107C7A-122C-4356-ABAC-F8226F58AEB2}" dt="2022-04-21T08:44:52.325" v="0"/>
          <ac:spMkLst>
            <pc:docMk/>
            <pc:sldMk cId="2288674303" sldId="282"/>
            <ac:spMk id="3" creationId="{91FA9741-BEB3-6748-70C6-7CF8FE6B870B}"/>
          </ac:spMkLst>
        </pc:spChg>
      </pc:sldChg>
      <pc:sldChg chg="modSp new">
        <pc:chgData name="Guest User" userId="" providerId="Windows Live" clId="Web-{A9107C7A-122C-4356-ABAC-F8226F58AEB2}" dt="2022-04-21T08:45:57.670" v="16" actId="20577"/>
        <pc:sldMkLst>
          <pc:docMk/>
          <pc:sldMk cId="774914994" sldId="283"/>
        </pc:sldMkLst>
        <pc:spChg chg="mod">
          <ac:chgData name="Guest User" userId="" providerId="Windows Live" clId="Web-{A9107C7A-122C-4356-ABAC-F8226F58AEB2}" dt="2022-04-21T08:45:57.670" v="16" actId="20577"/>
          <ac:spMkLst>
            <pc:docMk/>
            <pc:sldMk cId="774914994" sldId="283"/>
            <ac:spMk id="2" creationId="{F1FA0B8D-C367-C413-4828-27B10A09DED2}"/>
          </ac:spMkLst>
        </pc:spChg>
      </pc:sldChg>
      <pc:sldChg chg="modSp new">
        <pc:chgData name="Guest User" userId="" providerId="Windows Live" clId="Web-{A9107C7A-122C-4356-ABAC-F8226F58AEB2}" dt="2022-04-21T09:04:48.723" v="158" actId="20577"/>
        <pc:sldMkLst>
          <pc:docMk/>
          <pc:sldMk cId="1120003317" sldId="284"/>
        </pc:sldMkLst>
        <pc:spChg chg="mod">
          <ac:chgData name="Guest User" userId="" providerId="Windows Live" clId="Web-{A9107C7A-122C-4356-ABAC-F8226F58AEB2}" dt="2022-04-21T08:58:01.699" v="117" actId="20577"/>
          <ac:spMkLst>
            <pc:docMk/>
            <pc:sldMk cId="1120003317" sldId="284"/>
            <ac:spMk id="2" creationId="{861C0042-67DA-2D22-DD15-AB4F8B6AA6E8}"/>
          </ac:spMkLst>
        </pc:spChg>
        <pc:spChg chg="mod">
          <ac:chgData name="Guest User" userId="" providerId="Windows Live" clId="Web-{A9107C7A-122C-4356-ABAC-F8226F58AEB2}" dt="2022-04-21T09:04:48.723" v="158" actId="20577"/>
          <ac:spMkLst>
            <pc:docMk/>
            <pc:sldMk cId="1120003317" sldId="284"/>
            <ac:spMk id="3" creationId="{C3611B27-023D-F517-2FE9-49BB2755343A}"/>
          </ac:spMkLst>
        </pc:spChg>
      </pc:sldChg>
      <pc:sldChg chg="addSp modSp new">
        <pc:chgData name="Guest User" userId="" providerId="Windows Live" clId="Web-{A9107C7A-122C-4356-ABAC-F8226F58AEB2}" dt="2022-04-21T09:39:57.391" v="260" actId="1076"/>
        <pc:sldMkLst>
          <pc:docMk/>
          <pc:sldMk cId="796730582" sldId="285"/>
        </pc:sldMkLst>
        <pc:spChg chg="mod">
          <ac:chgData name="Guest User" userId="" providerId="Windows Live" clId="Web-{A9107C7A-122C-4356-ABAC-F8226F58AEB2}" dt="2022-04-21T09:33:12.285" v="162" actId="20577"/>
          <ac:spMkLst>
            <pc:docMk/>
            <pc:sldMk cId="796730582" sldId="285"/>
            <ac:spMk id="2" creationId="{43014C00-F84A-5504-8A79-F8D100BD33A8}"/>
          </ac:spMkLst>
        </pc:spChg>
        <pc:spChg chg="mod">
          <ac:chgData name="Guest User" userId="" providerId="Windows Live" clId="Web-{A9107C7A-122C-4356-ABAC-F8226F58AEB2}" dt="2022-04-21T09:39:38.546" v="255" actId="14100"/>
          <ac:spMkLst>
            <pc:docMk/>
            <pc:sldMk cId="796730582" sldId="285"/>
            <ac:spMk id="3" creationId="{790C49BB-803D-7F26-EAE3-C382AB8AA3E2}"/>
          </ac:spMkLst>
        </pc:spChg>
        <pc:picChg chg="add mod">
          <ac:chgData name="Guest User" userId="" providerId="Windows Live" clId="Web-{A9107C7A-122C-4356-ABAC-F8226F58AEB2}" dt="2022-04-21T09:39:57.391" v="260" actId="1076"/>
          <ac:picMkLst>
            <pc:docMk/>
            <pc:sldMk cId="796730582" sldId="285"/>
            <ac:picMk id="4" creationId="{F44F14B3-8AF8-E1FD-F20B-6754E34B8AEB}"/>
          </ac:picMkLst>
        </pc:picChg>
      </pc:sldChg>
      <pc:sldChg chg="modSp new">
        <pc:chgData name="Guest User" userId="" providerId="Windows Live" clId="Web-{A9107C7A-122C-4356-ABAC-F8226F58AEB2}" dt="2022-04-21T09:52:42.378" v="361" actId="20577"/>
        <pc:sldMkLst>
          <pc:docMk/>
          <pc:sldMk cId="2639421426" sldId="286"/>
        </pc:sldMkLst>
        <pc:spChg chg="mod">
          <ac:chgData name="Guest User" userId="" providerId="Windows Live" clId="Web-{A9107C7A-122C-4356-ABAC-F8226F58AEB2}" dt="2022-04-21T09:40:10.891" v="264" actId="20577"/>
          <ac:spMkLst>
            <pc:docMk/>
            <pc:sldMk cId="2639421426" sldId="286"/>
            <ac:spMk id="2" creationId="{1E5400F0-0395-FF95-AE62-3DAE8D33299C}"/>
          </ac:spMkLst>
        </pc:spChg>
        <pc:spChg chg="mod">
          <ac:chgData name="Guest User" userId="" providerId="Windows Live" clId="Web-{A9107C7A-122C-4356-ABAC-F8226F58AEB2}" dt="2022-04-21T09:52:42.378" v="361" actId="20577"/>
          <ac:spMkLst>
            <pc:docMk/>
            <pc:sldMk cId="2639421426" sldId="286"/>
            <ac:spMk id="3" creationId="{7C724EEA-E725-ED8C-EE1B-C9BBF92FDF38}"/>
          </ac:spMkLst>
        </pc:spChg>
      </pc:sldChg>
      <pc:sldChg chg="modSp add replId">
        <pc:chgData name="Guest User" userId="" providerId="Windows Live" clId="Web-{A9107C7A-122C-4356-ABAC-F8226F58AEB2}" dt="2022-04-21T10:01:02.318" v="431" actId="20577"/>
        <pc:sldMkLst>
          <pc:docMk/>
          <pc:sldMk cId="3421841093" sldId="287"/>
        </pc:sldMkLst>
        <pc:spChg chg="mod">
          <ac:chgData name="Guest User" userId="" providerId="Windows Live" clId="Web-{A9107C7A-122C-4356-ABAC-F8226F58AEB2}" dt="2022-04-21T10:01:02.318" v="431" actId="20577"/>
          <ac:spMkLst>
            <pc:docMk/>
            <pc:sldMk cId="3421841093" sldId="287"/>
            <ac:spMk id="3" creationId="{7C724EEA-E725-ED8C-EE1B-C9BBF92FDF38}"/>
          </ac:spMkLst>
        </pc:spChg>
      </pc:sldChg>
      <pc:sldChg chg="modSp new">
        <pc:chgData name="Guest User" userId="" providerId="Windows Live" clId="Web-{A9107C7A-122C-4356-ABAC-F8226F58AEB2}" dt="2022-04-21T10:04:25.667" v="437" actId="20577"/>
        <pc:sldMkLst>
          <pc:docMk/>
          <pc:sldMk cId="2522650960" sldId="288"/>
        </pc:sldMkLst>
        <pc:spChg chg="mod">
          <ac:chgData name="Guest User" userId="" providerId="Windows Live" clId="Web-{A9107C7A-122C-4356-ABAC-F8226F58AEB2}" dt="2022-04-21T10:03:37.322" v="434" actId="20577"/>
          <ac:spMkLst>
            <pc:docMk/>
            <pc:sldMk cId="2522650960" sldId="288"/>
            <ac:spMk id="2" creationId="{D4C0F72F-9CD4-7BD4-527A-430735FC2EA0}"/>
          </ac:spMkLst>
        </pc:spChg>
        <pc:spChg chg="mod">
          <ac:chgData name="Guest User" userId="" providerId="Windows Live" clId="Web-{A9107C7A-122C-4356-ABAC-F8226F58AEB2}" dt="2022-04-21T10:04:25.667" v="437" actId="20577"/>
          <ac:spMkLst>
            <pc:docMk/>
            <pc:sldMk cId="2522650960" sldId="288"/>
            <ac:spMk id="3" creationId="{B9DA3458-9FDC-ECF4-AE28-F8FEF0C45E9B}"/>
          </ac:spMkLst>
        </pc:spChg>
      </pc:sldChg>
      <pc:sldMasterChg chg="del delSldLayout">
        <pc:chgData name="Guest User" userId="" providerId="Windows Live" clId="Web-{A9107C7A-122C-4356-ABAC-F8226F58AEB2}" dt="2022-04-21T08:44:52.325" v="0"/>
        <pc:sldMasterMkLst>
          <pc:docMk/>
          <pc:sldMasterMk cId="4004225164" sldId="2147483648"/>
        </pc:sldMasterMkLst>
        <pc:sldLayoutChg chg="del">
          <pc:chgData name="Guest User" userId="" providerId="Windows Live" clId="Web-{A9107C7A-122C-4356-ABAC-F8226F58AEB2}" dt="2022-04-21T08:44:52.325" v="0"/>
          <pc:sldLayoutMkLst>
            <pc:docMk/>
            <pc:sldMasterMk cId="4004225164" sldId="2147483648"/>
            <pc:sldLayoutMk cId="771507784" sldId="2147483649"/>
          </pc:sldLayoutMkLst>
        </pc:sldLayoutChg>
        <pc:sldLayoutChg chg="del">
          <pc:chgData name="Guest User" userId="" providerId="Windows Live" clId="Web-{A9107C7A-122C-4356-ABAC-F8226F58AEB2}" dt="2022-04-21T08:44:52.325" v="0"/>
          <pc:sldLayoutMkLst>
            <pc:docMk/>
            <pc:sldMasterMk cId="4004225164" sldId="2147483648"/>
            <pc:sldLayoutMk cId="3344045904" sldId="2147483650"/>
          </pc:sldLayoutMkLst>
        </pc:sldLayoutChg>
        <pc:sldLayoutChg chg="del">
          <pc:chgData name="Guest User" userId="" providerId="Windows Live" clId="Web-{A9107C7A-122C-4356-ABAC-F8226F58AEB2}" dt="2022-04-21T08:44:52.325" v="0"/>
          <pc:sldLayoutMkLst>
            <pc:docMk/>
            <pc:sldMasterMk cId="4004225164" sldId="2147483648"/>
            <pc:sldLayoutMk cId="1130693972" sldId="2147483651"/>
          </pc:sldLayoutMkLst>
        </pc:sldLayoutChg>
        <pc:sldLayoutChg chg="del">
          <pc:chgData name="Guest User" userId="" providerId="Windows Live" clId="Web-{A9107C7A-122C-4356-ABAC-F8226F58AEB2}" dt="2022-04-21T08:44:52.325" v="0"/>
          <pc:sldLayoutMkLst>
            <pc:docMk/>
            <pc:sldMasterMk cId="4004225164" sldId="2147483648"/>
            <pc:sldLayoutMk cId="86428867" sldId="2147483652"/>
          </pc:sldLayoutMkLst>
        </pc:sldLayoutChg>
        <pc:sldLayoutChg chg="del">
          <pc:chgData name="Guest User" userId="" providerId="Windows Live" clId="Web-{A9107C7A-122C-4356-ABAC-F8226F58AEB2}" dt="2022-04-21T08:44:52.325" v="0"/>
          <pc:sldLayoutMkLst>
            <pc:docMk/>
            <pc:sldMasterMk cId="4004225164" sldId="2147483648"/>
            <pc:sldLayoutMk cId="3171751885" sldId="2147483653"/>
          </pc:sldLayoutMkLst>
        </pc:sldLayoutChg>
        <pc:sldLayoutChg chg="del">
          <pc:chgData name="Guest User" userId="" providerId="Windows Live" clId="Web-{A9107C7A-122C-4356-ABAC-F8226F58AEB2}" dt="2022-04-21T08:44:52.325" v="0"/>
          <pc:sldLayoutMkLst>
            <pc:docMk/>
            <pc:sldMasterMk cId="4004225164" sldId="2147483648"/>
            <pc:sldLayoutMk cId="639960418" sldId="2147483654"/>
          </pc:sldLayoutMkLst>
        </pc:sldLayoutChg>
        <pc:sldLayoutChg chg="del">
          <pc:chgData name="Guest User" userId="" providerId="Windows Live" clId="Web-{A9107C7A-122C-4356-ABAC-F8226F58AEB2}" dt="2022-04-21T08:44:52.325" v="0"/>
          <pc:sldLayoutMkLst>
            <pc:docMk/>
            <pc:sldMasterMk cId="4004225164" sldId="2147483648"/>
            <pc:sldLayoutMk cId="2537999221" sldId="2147483655"/>
          </pc:sldLayoutMkLst>
        </pc:sldLayoutChg>
        <pc:sldLayoutChg chg="del">
          <pc:chgData name="Guest User" userId="" providerId="Windows Live" clId="Web-{A9107C7A-122C-4356-ABAC-F8226F58AEB2}" dt="2022-04-21T08:44:52.325" v="0"/>
          <pc:sldLayoutMkLst>
            <pc:docMk/>
            <pc:sldMasterMk cId="4004225164" sldId="2147483648"/>
            <pc:sldLayoutMk cId="899892640" sldId="2147483656"/>
          </pc:sldLayoutMkLst>
        </pc:sldLayoutChg>
        <pc:sldLayoutChg chg="del">
          <pc:chgData name="Guest User" userId="" providerId="Windows Live" clId="Web-{A9107C7A-122C-4356-ABAC-F8226F58AEB2}" dt="2022-04-21T08:44:52.325" v="0"/>
          <pc:sldLayoutMkLst>
            <pc:docMk/>
            <pc:sldMasterMk cId="4004225164" sldId="2147483648"/>
            <pc:sldLayoutMk cId="2243949829" sldId="2147483657"/>
          </pc:sldLayoutMkLst>
        </pc:sldLayoutChg>
        <pc:sldLayoutChg chg="del">
          <pc:chgData name="Guest User" userId="" providerId="Windows Live" clId="Web-{A9107C7A-122C-4356-ABAC-F8226F58AEB2}" dt="2022-04-21T08:44:52.325" v="0"/>
          <pc:sldLayoutMkLst>
            <pc:docMk/>
            <pc:sldMasterMk cId="4004225164" sldId="2147483648"/>
            <pc:sldLayoutMk cId="720847897" sldId="2147483658"/>
          </pc:sldLayoutMkLst>
        </pc:sldLayoutChg>
        <pc:sldLayoutChg chg="del">
          <pc:chgData name="Guest User" userId="" providerId="Windows Live" clId="Web-{A9107C7A-122C-4356-ABAC-F8226F58AEB2}" dt="2022-04-21T08:44:52.325" v="0"/>
          <pc:sldLayoutMkLst>
            <pc:docMk/>
            <pc:sldMasterMk cId="4004225164" sldId="2147483648"/>
            <pc:sldLayoutMk cId="3672210892" sldId="2147483659"/>
          </pc:sldLayoutMkLst>
        </pc:sldLayoutChg>
      </pc:sldMasterChg>
      <pc:sldMasterChg chg="add addSldLayout modSldLayout">
        <pc:chgData name="Guest User" userId="" providerId="Windows Live" clId="Web-{A9107C7A-122C-4356-ABAC-F8226F58AEB2}" dt="2022-04-21T08:44:52.325" v="0"/>
        <pc:sldMasterMkLst>
          <pc:docMk/>
          <pc:sldMasterMk cId="3568165490" sldId="2147483660"/>
        </pc:sldMasterMkLst>
        <pc:sldLayoutChg chg="add mod replId">
          <pc:chgData name="Guest User" userId="" providerId="Windows Live" clId="Web-{A9107C7A-122C-4356-ABAC-F8226F58AEB2}" dt="2022-04-21T08:44:52.325" v="0"/>
          <pc:sldLayoutMkLst>
            <pc:docMk/>
            <pc:sldMasterMk cId="3568165490" sldId="2147483660"/>
            <pc:sldLayoutMk cId="4278078143" sldId="2147483661"/>
          </pc:sldLayoutMkLst>
        </pc:sldLayoutChg>
        <pc:sldLayoutChg chg="add mod replId">
          <pc:chgData name="Guest User" userId="" providerId="Windows Live" clId="Web-{A9107C7A-122C-4356-ABAC-F8226F58AEB2}" dt="2022-04-21T08:44:52.325" v="0"/>
          <pc:sldLayoutMkLst>
            <pc:docMk/>
            <pc:sldMasterMk cId="3568165490" sldId="2147483660"/>
            <pc:sldLayoutMk cId="2977966160" sldId="2147483662"/>
          </pc:sldLayoutMkLst>
        </pc:sldLayoutChg>
        <pc:sldLayoutChg chg="add mod replId">
          <pc:chgData name="Guest User" userId="" providerId="Windows Live" clId="Web-{A9107C7A-122C-4356-ABAC-F8226F58AEB2}" dt="2022-04-21T08:44:52.325" v="0"/>
          <pc:sldLayoutMkLst>
            <pc:docMk/>
            <pc:sldMasterMk cId="3568165490" sldId="2147483660"/>
            <pc:sldLayoutMk cId="2576094818" sldId="2147483663"/>
          </pc:sldLayoutMkLst>
        </pc:sldLayoutChg>
        <pc:sldLayoutChg chg="add mod replId">
          <pc:chgData name="Guest User" userId="" providerId="Windows Live" clId="Web-{A9107C7A-122C-4356-ABAC-F8226F58AEB2}" dt="2022-04-21T08:44:52.325" v="0"/>
          <pc:sldLayoutMkLst>
            <pc:docMk/>
            <pc:sldMasterMk cId="3568165490" sldId="2147483660"/>
            <pc:sldLayoutMk cId="1196006068" sldId="2147483664"/>
          </pc:sldLayoutMkLst>
        </pc:sldLayoutChg>
        <pc:sldLayoutChg chg="add mod replId">
          <pc:chgData name="Guest User" userId="" providerId="Windows Live" clId="Web-{A9107C7A-122C-4356-ABAC-F8226F58AEB2}" dt="2022-04-21T08:44:52.325" v="0"/>
          <pc:sldLayoutMkLst>
            <pc:docMk/>
            <pc:sldMasterMk cId="3568165490" sldId="2147483660"/>
            <pc:sldLayoutMk cId="1595696974" sldId="2147483665"/>
          </pc:sldLayoutMkLst>
        </pc:sldLayoutChg>
        <pc:sldLayoutChg chg="add mod replId">
          <pc:chgData name="Guest User" userId="" providerId="Windows Live" clId="Web-{A9107C7A-122C-4356-ABAC-F8226F58AEB2}" dt="2022-04-21T08:44:52.325" v="0"/>
          <pc:sldLayoutMkLst>
            <pc:docMk/>
            <pc:sldMasterMk cId="3568165490" sldId="2147483660"/>
            <pc:sldLayoutMk cId="1373610424" sldId="2147483666"/>
          </pc:sldLayoutMkLst>
        </pc:sldLayoutChg>
        <pc:sldLayoutChg chg="add mod replId">
          <pc:chgData name="Guest User" userId="" providerId="Windows Live" clId="Web-{A9107C7A-122C-4356-ABAC-F8226F58AEB2}" dt="2022-04-21T08:44:52.325" v="0"/>
          <pc:sldLayoutMkLst>
            <pc:docMk/>
            <pc:sldMasterMk cId="3568165490" sldId="2147483660"/>
            <pc:sldLayoutMk cId="4092359221" sldId="2147483667"/>
          </pc:sldLayoutMkLst>
        </pc:sldLayoutChg>
        <pc:sldLayoutChg chg="add mod replId">
          <pc:chgData name="Guest User" userId="" providerId="Windows Live" clId="Web-{A9107C7A-122C-4356-ABAC-F8226F58AEB2}" dt="2022-04-21T08:44:52.325" v="0"/>
          <pc:sldLayoutMkLst>
            <pc:docMk/>
            <pc:sldMasterMk cId="3568165490" sldId="2147483660"/>
            <pc:sldLayoutMk cId="1901523488" sldId="2147483668"/>
          </pc:sldLayoutMkLst>
        </pc:sldLayoutChg>
        <pc:sldLayoutChg chg="add mod replId">
          <pc:chgData name="Guest User" userId="" providerId="Windows Live" clId="Web-{A9107C7A-122C-4356-ABAC-F8226F58AEB2}" dt="2022-04-21T08:44:52.325" v="0"/>
          <pc:sldLayoutMkLst>
            <pc:docMk/>
            <pc:sldMasterMk cId="3568165490" sldId="2147483660"/>
            <pc:sldLayoutMk cId="4060949648" sldId="2147483669"/>
          </pc:sldLayoutMkLst>
        </pc:sldLayoutChg>
        <pc:sldLayoutChg chg="add mod replId">
          <pc:chgData name="Guest User" userId="" providerId="Windows Live" clId="Web-{A9107C7A-122C-4356-ABAC-F8226F58AEB2}" dt="2022-04-21T08:44:52.325" v="0"/>
          <pc:sldLayoutMkLst>
            <pc:docMk/>
            <pc:sldMasterMk cId="3568165490" sldId="2147483660"/>
            <pc:sldLayoutMk cId="1844871090" sldId="2147483670"/>
          </pc:sldLayoutMkLst>
        </pc:sldLayoutChg>
        <pc:sldLayoutChg chg="add mod replId">
          <pc:chgData name="Guest User" userId="" providerId="Windows Live" clId="Web-{A9107C7A-122C-4356-ABAC-F8226F58AEB2}" dt="2022-04-21T08:44:52.325" v="0"/>
          <pc:sldLayoutMkLst>
            <pc:docMk/>
            <pc:sldMasterMk cId="3568165490" sldId="2147483660"/>
            <pc:sldLayoutMk cId="3049703446" sldId="2147483671"/>
          </pc:sldLayoutMkLst>
        </pc:sldLayoutChg>
      </pc:sldMasterChg>
    </pc:docChg>
  </pc:docChgLst>
  <pc:docChgLst>
    <pc:chgData name="鈴木 涼太" userId="0e1a605da009b9ba" providerId="Windows Live" clId="Web-{887006ED-0AD0-4EAF-8A57-9A544CFCCD97}"/>
    <pc:docChg chg="modSld">
      <pc:chgData name="鈴木 涼太" userId="0e1a605da009b9ba" providerId="Windows Live" clId="Web-{887006ED-0AD0-4EAF-8A57-9A544CFCCD97}" dt="2022-04-20T11:06:09.703" v="137" actId="20577"/>
      <pc:docMkLst>
        <pc:docMk/>
      </pc:docMkLst>
      <pc:sldChg chg="modSp">
        <pc:chgData name="鈴木 涼太" userId="0e1a605da009b9ba" providerId="Windows Live" clId="Web-{887006ED-0AD0-4EAF-8A57-9A544CFCCD97}" dt="2022-04-20T10:50:29.389" v="7" actId="20577"/>
        <pc:sldMkLst>
          <pc:docMk/>
          <pc:sldMk cId="2768549970" sldId="264"/>
        </pc:sldMkLst>
        <pc:spChg chg="mod">
          <ac:chgData name="鈴木 涼太" userId="0e1a605da009b9ba" providerId="Windows Live" clId="Web-{887006ED-0AD0-4EAF-8A57-9A544CFCCD97}" dt="2022-04-20T10:50:29.389" v="7" actId="20577"/>
          <ac:spMkLst>
            <pc:docMk/>
            <pc:sldMk cId="2768549970" sldId="264"/>
            <ac:spMk id="3" creationId="{E18063C5-6BFD-463F-AA31-D27A9E43AE44}"/>
          </ac:spMkLst>
        </pc:spChg>
      </pc:sldChg>
      <pc:sldChg chg="modSp">
        <pc:chgData name="鈴木 涼太" userId="0e1a605da009b9ba" providerId="Windows Live" clId="Web-{887006ED-0AD0-4EAF-8A57-9A544CFCCD97}" dt="2022-04-20T11:04:27.920" v="123" actId="20577"/>
        <pc:sldMkLst>
          <pc:docMk/>
          <pc:sldMk cId="1845570244" sldId="265"/>
        </pc:sldMkLst>
        <pc:spChg chg="mod">
          <ac:chgData name="鈴木 涼太" userId="0e1a605da009b9ba" providerId="Windows Live" clId="Web-{887006ED-0AD0-4EAF-8A57-9A544CFCCD97}" dt="2022-04-20T10:51:33.766" v="8" actId="20577"/>
          <ac:spMkLst>
            <pc:docMk/>
            <pc:sldMk cId="1845570244" sldId="265"/>
            <ac:spMk id="2" creationId="{B1968CE5-8C4A-4398-B576-4021BD06AFA8}"/>
          </ac:spMkLst>
        </pc:spChg>
        <pc:spChg chg="mod">
          <ac:chgData name="鈴木 涼太" userId="0e1a605da009b9ba" providerId="Windows Live" clId="Web-{887006ED-0AD0-4EAF-8A57-9A544CFCCD97}" dt="2022-04-20T11:04:27.920" v="123" actId="20577"/>
          <ac:spMkLst>
            <pc:docMk/>
            <pc:sldMk cId="1845570244" sldId="265"/>
            <ac:spMk id="3" creationId="{8235E37D-EB56-447B-882D-1441BA677CF1}"/>
          </ac:spMkLst>
        </pc:spChg>
      </pc:sldChg>
      <pc:sldChg chg="modSp">
        <pc:chgData name="鈴木 涼太" userId="0e1a605da009b9ba" providerId="Windows Live" clId="Web-{887006ED-0AD0-4EAF-8A57-9A544CFCCD97}" dt="2022-04-20T11:06:09.703" v="137" actId="20577"/>
        <pc:sldMkLst>
          <pc:docMk/>
          <pc:sldMk cId="160715584" sldId="266"/>
        </pc:sldMkLst>
        <pc:spChg chg="mod">
          <ac:chgData name="鈴木 涼太" userId="0e1a605da009b9ba" providerId="Windows Live" clId="Web-{887006ED-0AD0-4EAF-8A57-9A544CFCCD97}" dt="2022-04-20T11:05:01.889" v="124" actId="20577"/>
          <ac:spMkLst>
            <pc:docMk/>
            <pc:sldMk cId="160715584" sldId="266"/>
            <ac:spMk id="2" creationId="{60128301-5545-42DA-91FB-5B81F05766A2}"/>
          </ac:spMkLst>
        </pc:spChg>
        <pc:spChg chg="mod">
          <ac:chgData name="鈴木 涼太" userId="0e1a605da009b9ba" providerId="Windows Live" clId="Web-{887006ED-0AD0-4EAF-8A57-9A544CFCCD97}" dt="2022-04-20T11:06:09.703" v="137" actId="20577"/>
          <ac:spMkLst>
            <pc:docMk/>
            <pc:sldMk cId="160715584" sldId="266"/>
            <ac:spMk id="3" creationId="{BFCE121C-91EC-4CBE-979B-9311A354E8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07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4487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4970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2977966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09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9600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95696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7361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409235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90152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6094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16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ixtape.scunning.com/references.html#ref-Rubin1974" TargetMode="External"/><Relationship Id="rId2" Type="http://schemas.openxmlformats.org/officeDocument/2006/relationships/hyperlink" Target="https://mixtape.scunning.com/references.html#ref-Neyman192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6373DD96-987D-4BC7-9886-3A02F52A7DC4}"/>
              </a:ext>
            </a:extLst>
          </p:cNvPr>
          <p:cNvSpPr>
            <a:spLocks noGrp="1"/>
          </p:cNvSpPr>
          <p:nvPr>
            <p:ph type="ctrTitle"/>
          </p:nvPr>
        </p:nvSpPr>
        <p:spPr>
          <a:xfrm>
            <a:off x="1097280" y="758952"/>
            <a:ext cx="10058400" cy="3892168"/>
          </a:xfrm>
        </p:spPr>
        <p:txBody>
          <a:bodyPr>
            <a:normAutofit/>
          </a:bodyPr>
          <a:lstStyle/>
          <a:p>
            <a:r>
              <a:rPr lang="ja-JP" altLang="en-US" sz="4800">
                <a:solidFill>
                  <a:srgbClr val="FFFFFF"/>
                </a:solidFill>
                <a:ea typeface="ＭＳ Ｐゴシック"/>
                <a:cs typeface="Calibri Light"/>
              </a:rPr>
              <a:t>Chapter4 : Potential Outcomes Causal Model（潜在的な因果関係モデル）</a:t>
            </a:r>
          </a:p>
        </p:txBody>
      </p:sp>
      <p:sp>
        <p:nvSpPr>
          <p:cNvPr id="5" name="字幕 4">
            <a:extLst>
              <a:ext uri="{FF2B5EF4-FFF2-40B4-BE49-F238E27FC236}">
                <a16:creationId xmlns:a16="http://schemas.microsoft.com/office/drawing/2014/main" id="{85AAB2A2-3854-0FA1-5B9E-35864402BF20}"/>
              </a:ext>
            </a:extLst>
          </p:cNvPr>
          <p:cNvSpPr>
            <a:spLocks noGrp="1"/>
          </p:cNvSpPr>
          <p:nvPr>
            <p:ph type="subTitle" idx="1"/>
          </p:nvPr>
        </p:nvSpPr>
        <p:spPr>
          <a:xfrm>
            <a:off x="1156917" y="5410963"/>
            <a:ext cx="10058400" cy="1143000"/>
          </a:xfrm>
        </p:spPr>
        <p:txBody>
          <a:bodyPr vert="horz" lIns="91440" tIns="45720" rIns="91440" bIns="45720" rtlCol="0" anchor="t">
            <a:normAutofit/>
          </a:bodyPr>
          <a:lstStyle/>
          <a:p>
            <a:pPr algn="ctr"/>
            <a:r>
              <a:rPr lang="ja-JP" altLang="en-US">
                <a:ea typeface="ＭＳ Ｐゴシック"/>
                <a:cs typeface="Calibri Light"/>
              </a:rPr>
              <a:t>富木良　平井藍里　鈴木涼太</a:t>
            </a:r>
            <a:endParaRPr lang="ja-JP" altLang="en-US">
              <a:cs typeface="Calibri Light" panose="020F0302020204030204"/>
            </a:endParaRPr>
          </a:p>
        </p:txBody>
      </p:sp>
    </p:spTree>
    <p:extLst>
      <p:ext uri="{BB962C8B-B14F-4D97-AF65-F5344CB8AC3E}">
        <p14:creationId xmlns:p14="http://schemas.microsoft.com/office/powerpoint/2010/main" val="113370759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5FE1-8776-C950-F772-05557FACF172}"/>
              </a:ext>
            </a:extLst>
          </p:cNvPr>
          <p:cNvSpPr>
            <a:spLocks noGrp="1"/>
          </p:cNvSpPr>
          <p:nvPr>
            <p:ph type="title"/>
          </p:nvPr>
        </p:nvSpPr>
        <p:spPr/>
        <p:txBody>
          <a:bodyPr/>
          <a:lstStyle/>
          <a:p>
            <a:r>
              <a:rPr lang="ja-JP" altLang="en-US">
                <a:ea typeface="ＭＳ Ｐゴシック"/>
                <a:cs typeface="Calibri Light"/>
              </a:rPr>
              <a:t>ここまでのおさらい</a:t>
            </a:r>
            <a:endParaRPr kumimoji="1" lang="en-US"/>
          </a:p>
        </p:txBody>
      </p:sp>
      <p:sp>
        <p:nvSpPr>
          <p:cNvPr id="3" name="Content Placeholder 2">
            <a:extLst>
              <a:ext uri="{FF2B5EF4-FFF2-40B4-BE49-F238E27FC236}">
                <a16:creationId xmlns:a16="http://schemas.microsoft.com/office/drawing/2014/main" id="{77B8ED7B-39DD-E1B6-A99B-663CB29DE10A}"/>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ja-JP" altLang="en-US" sz="2400">
                <a:ea typeface="ＭＳ Ｐゴシック"/>
                <a:cs typeface="Calibri" panose="020F0502020204030204"/>
              </a:rPr>
              <a:t>因果関係の研究に関するこれまでの歴史</a:t>
            </a:r>
          </a:p>
          <a:p>
            <a:pPr marL="383540" lvl="1">
              <a:buFont typeface="Wingdings" panose="020F0502020204030204" pitchFamily="34" charset="0"/>
              <a:buChar char="Ø"/>
            </a:pPr>
            <a:r>
              <a:rPr lang="ja-JP" altLang="en-US" sz="2000">
                <a:ea typeface="ＭＳ Ｐゴシック"/>
                <a:cs typeface="Calibri" panose="020F0502020204030204"/>
              </a:rPr>
              <a:t>統計学の登場がキーとなり大きく発展</a:t>
            </a:r>
          </a:p>
          <a:p>
            <a:pPr>
              <a:buFont typeface="Wingdings" panose="020F0502020204030204" pitchFamily="34" charset="0"/>
              <a:buChar char="Ø"/>
            </a:pPr>
            <a:r>
              <a:rPr lang="ja-JP" altLang="en-US" sz="2400">
                <a:ea typeface="ＭＳ Ｐゴシック"/>
                <a:cs typeface="Calibri" panose="020F0502020204030204"/>
              </a:rPr>
              <a:t>ここからは、因果関係を考える上で重要な理論に触れる</a:t>
            </a:r>
          </a:p>
          <a:p>
            <a:pPr marL="383540" lvl="1">
              <a:buFont typeface="Wingdings" panose="020F0502020204030204" pitchFamily="34" charset="0"/>
              <a:buChar char="Ø"/>
            </a:pPr>
            <a:r>
              <a:rPr lang="ja-JP" altLang="en-US" sz="2200">
                <a:ea typeface="ＭＳ Ｐゴシック"/>
                <a:cs typeface="Calibri" panose="020F0502020204030204"/>
              </a:rPr>
              <a:t>ランダム化を元に、因果関係を探る</a:t>
            </a:r>
          </a:p>
        </p:txBody>
      </p:sp>
    </p:spTree>
    <p:extLst>
      <p:ext uri="{BB962C8B-B14F-4D97-AF65-F5344CB8AC3E}">
        <p14:creationId xmlns:p14="http://schemas.microsoft.com/office/powerpoint/2010/main" val="106807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F72F-9CD4-7BD4-527A-430735FC2EA0}"/>
              </a:ext>
            </a:extLst>
          </p:cNvPr>
          <p:cNvSpPr>
            <a:spLocks noGrp="1"/>
          </p:cNvSpPr>
          <p:nvPr>
            <p:ph type="title"/>
          </p:nvPr>
        </p:nvSpPr>
        <p:spPr/>
        <p:txBody>
          <a:bodyPr/>
          <a:lstStyle/>
          <a:p>
            <a:r>
              <a:rPr lang="ja-JP">
                <a:ea typeface="+mj-lt"/>
                <a:cs typeface="+mj-lt"/>
              </a:rPr>
              <a:t>Physical Randomization</a:t>
            </a:r>
            <a:endParaRPr lang="ja-JP" altLang="en-US">
              <a:cs typeface="Calibri Light"/>
            </a:endParaRPr>
          </a:p>
        </p:txBody>
      </p:sp>
      <p:sp>
        <p:nvSpPr>
          <p:cNvPr id="3" name="Content Placeholder 2">
            <a:extLst>
              <a:ext uri="{FF2B5EF4-FFF2-40B4-BE49-F238E27FC236}">
                <a16:creationId xmlns:a16="http://schemas.microsoft.com/office/drawing/2014/main" id="{B9DA3458-9FDC-ECF4-AE28-F8FEF0C45E9B}"/>
              </a:ext>
            </a:extLst>
          </p:cNvPr>
          <p:cNvSpPr>
            <a:spLocks noGrp="1"/>
          </p:cNvSpPr>
          <p:nvPr>
            <p:ph idx="1"/>
          </p:nvPr>
        </p:nvSpPr>
        <p:spPr>
          <a:xfrm>
            <a:off x="1097280" y="1845734"/>
            <a:ext cx="6106333" cy="4023360"/>
          </a:xfrm>
        </p:spPr>
        <p:txBody>
          <a:bodyPr vert="horz" lIns="0" tIns="45720" rIns="0" bIns="45720" rtlCol="0" anchor="t">
            <a:normAutofit/>
          </a:bodyPr>
          <a:lstStyle/>
          <a:p>
            <a:pPr>
              <a:buFont typeface="Wingdings" panose="020F0502020204030204" pitchFamily="34" charset="0"/>
              <a:buChar char="Ø"/>
            </a:pPr>
            <a:r>
              <a:rPr lang="ja" altLang="en-US">
                <a:ea typeface="+mn-lt"/>
                <a:cs typeface="+mn-lt"/>
              </a:rPr>
              <a:t>因果推論の基礎となる</a:t>
            </a:r>
            <a:r>
              <a:rPr lang="ja">
                <a:ea typeface="+mn-lt"/>
                <a:cs typeface="+mn-lt"/>
              </a:rPr>
              <a:t>Physical Randomization </a:t>
            </a:r>
            <a:r>
              <a:rPr lang="ja" altLang="en-US">
                <a:ea typeface="+mn-lt"/>
                <a:cs typeface="+mn-lt"/>
              </a:rPr>
              <a:t>の概念は</a:t>
            </a:r>
            <a:r>
              <a:rPr lang="en-US">
                <a:ea typeface="+mn-lt"/>
                <a:cs typeface="+mn-lt"/>
              </a:rPr>
              <a:t>19</a:t>
            </a:r>
            <a:r>
              <a:rPr lang="ja" altLang="en-US">
                <a:ea typeface="+mn-lt"/>
                <a:cs typeface="+mn-lt"/>
              </a:rPr>
              <a:t>世紀と</a:t>
            </a:r>
            <a:r>
              <a:rPr lang="en-US">
                <a:ea typeface="+mn-lt"/>
                <a:cs typeface="+mn-lt"/>
              </a:rPr>
              <a:t>20</a:t>
            </a:r>
            <a:r>
              <a:rPr lang="ja" altLang="en-US">
                <a:ea typeface="+mn-lt"/>
                <a:cs typeface="+mn-lt"/>
              </a:rPr>
              <a:t>世紀には存在していた</a:t>
            </a:r>
            <a:endParaRPr lang="en-US" altLang="ja"/>
          </a:p>
          <a:p>
            <a:pPr marL="383540" lvl="1">
              <a:buFont typeface="Wingdings" panose="020F0502020204030204" pitchFamily="34" charset="0"/>
              <a:buChar char="Ø"/>
            </a:pPr>
            <a:r>
              <a:rPr lang="ja" altLang="en-US">
                <a:ea typeface="+mn-lt"/>
                <a:cs typeface="+mn-lt"/>
              </a:rPr>
              <a:t>要するに</a:t>
            </a:r>
            <a:r>
              <a:rPr lang="ja" altLang="en-US">
                <a:solidFill>
                  <a:srgbClr val="FF0000"/>
                </a:solidFill>
                <a:ea typeface="+mn-lt"/>
                <a:cs typeface="+mn-lt"/>
              </a:rPr>
              <a:t>ランダム化実験</a:t>
            </a:r>
            <a:r>
              <a:rPr lang="ja" altLang="en-US">
                <a:ea typeface="+mn-lt"/>
                <a:cs typeface="+mn-lt"/>
              </a:rPr>
              <a:t>のこと</a:t>
            </a:r>
          </a:p>
          <a:p>
            <a:pPr marL="383540" lvl="1">
              <a:buFont typeface="Wingdings" panose="020F0502020204030204" pitchFamily="34" charset="0"/>
              <a:buChar char="Ø"/>
            </a:pPr>
            <a:r>
              <a:rPr lang="ja" altLang="en-US">
                <a:ea typeface="+mn-lt"/>
                <a:cs typeface="+mn-lt"/>
              </a:rPr>
              <a:t>無作為にある人には処置を行なって、ある人には行わないで、結果を比較する</a:t>
            </a:r>
          </a:p>
          <a:p>
            <a:pPr>
              <a:buFont typeface="Wingdings" panose="020F0502020204030204" pitchFamily="34" charset="0"/>
              <a:buChar char="Ø"/>
            </a:pPr>
            <a:r>
              <a:rPr lang="ja">
                <a:ea typeface="+mn-lt"/>
                <a:cs typeface="+mn-lt"/>
              </a:rPr>
              <a:t>例</a:t>
            </a:r>
            <a:r>
              <a:rPr lang="ja" altLang="en-US">
                <a:ea typeface="+mn-lt"/>
                <a:cs typeface="+mn-lt"/>
              </a:rPr>
              <a:t>：</a:t>
            </a:r>
            <a:r>
              <a:rPr lang="ja">
                <a:ea typeface="+mn-lt"/>
                <a:cs typeface="+mn-lt"/>
              </a:rPr>
              <a:t>1971年から1982年にかけて、ランド研究所は医療保険が医療利用に及ぼす因果関係を研究する大規模な無作為化実験を行った。</a:t>
            </a:r>
            <a:endParaRPr lang="ja" altLang="en-US">
              <a:ea typeface="ＭＳ Ｐゴシック"/>
              <a:cs typeface="Calibri" panose="020F0502020204030204"/>
            </a:endParaRPr>
          </a:p>
          <a:p>
            <a:pPr marL="383540" lvl="1">
              <a:buFont typeface="Wingdings" panose="020F0502020204030204" pitchFamily="34" charset="0"/>
              <a:buChar char="Ø"/>
            </a:pPr>
            <a:r>
              <a:rPr lang="ja" altLang="en-US">
                <a:ea typeface="+mn-lt"/>
                <a:cs typeface="+mn-lt"/>
              </a:rPr>
              <a:t>参加者は幾つかの医療保険プランのうちの</a:t>
            </a:r>
            <a:r>
              <a:rPr lang="en-US" altLang="ja">
                <a:ea typeface="+mn-lt"/>
                <a:cs typeface="+mn-lt"/>
              </a:rPr>
              <a:t>1</a:t>
            </a:r>
            <a:r>
              <a:rPr lang="ja" altLang="en-US">
                <a:ea typeface="+mn-lt"/>
                <a:cs typeface="+mn-lt"/>
              </a:rPr>
              <a:t>つに無作為に割り当てられた。自由診療、さまざまなレベルの費用負担を伴う</a:t>
            </a:r>
            <a:r>
              <a:rPr lang="en-US" altLang="ja">
                <a:ea typeface="+mn-lt"/>
                <a:cs typeface="+mn-lt"/>
              </a:rPr>
              <a:t>3</a:t>
            </a:r>
            <a:r>
              <a:rPr lang="ja" altLang="en-US">
                <a:ea typeface="+mn-lt"/>
                <a:cs typeface="+mn-lt"/>
              </a:rPr>
              <a:t>つのプラン、</a:t>
            </a:r>
            <a:r>
              <a:rPr lang="en-US" altLang="ja">
                <a:ea typeface="+mn-lt"/>
                <a:cs typeface="+mn-lt"/>
              </a:rPr>
              <a:t>HMO</a:t>
            </a:r>
            <a:r>
              <a:rPr lang="ja" altLang="en-US">
                <a:ea typeface="+mn-lt"/>
                <a:cs typeface="+mn-lt"/>
              </a:rPr>
              <a:t>プランである。費用負担のあるプランでは、無料プランに比べ、医師の診察回数や入院回数が少なかった。</a:t>
            </a:r>
            <a:endParaRPr lang="ja">
              <a:ea typeface="ＭＳ Ｐゴシック"/>
              <a:cs typeface="Calibri" panose="020F0502020204030204"/>
            </a:endParaRPr>
          </a:p>
          <a:p>
            <a:pPr>
              <a:buFont typeface="Wingdings" panose="020F0502020204030204" pitchFamily="34" charset="0"/>
              <a:buChar char="Ø"/>
            </a:pPr>
            <a:endParaRPr lang="ja">
              <a:ea typeface="ＭＳ Ｐゴシック" panose="020B0600070205080204" pitchFamily="34" charset="-128"/>
              <a:cs typeface="Calibri" panose="020F0502020204030204"/>
            </a:endParaRPr>
          </a:p>
          <a:p>
            <a:pPr>
              <a:buFont typeface="Wingdings" panose="020F0502020204030204" pitchFamily="34" charset="0"/>
              <a:buChar char="Ø"/>
            </a:pPr>
            <a:endParaRPr lang="ja" altLang="en-US">
              <a:cs typeface="Calibri" panose="020F0502020204030204"/>
            </a:endParaRPr>
          </a:p>
        </p:txBody>
      </p:sp>
      <p:pic>
        <p:nvPicPr>
          <p:cNvPr id="4" name="Picture 4">
            <a:extLst>
              <a:ext uri="{FF2B5EF4-FFF2-40B4-BE49-F238E27FC236}">
                <a16:creationId xmlns:a16="http://schemas.microsoft.com/office/drawing/2014/main" id="{619A8052-A83A-48E0-5C32-85A00845BB07}"/>
              </a:ext>
            </a:extLst>
          </p:cNvPr>
          <p:cNvPicPr>
            <a:picLocks noChangeAspect="1"/>
          </p:cNvPicPr>
          <p:nvPr/>
        </p:nvPicPr>
        <p:blipFill>
          <a:blip r:embed="rId2"/>
          <a:stretch>
            <a:fillRect/>
          </a:stretch>
        </p:blipFill>
        <p:spPr>
          <a:xfrm>
            <a:off x="8495654" y="2516303"/>
            <a:ext cx="586353" cy="688851"/>
          </a:xfrm>
          <a:prstGeom prst="rect">
            <a:avLst/>
          </a:prstGeom>
        </p:spPr>
      </p:pic>
      <p:pic>
        <p:nvPicPr>
          <p:cNvPr id="5" name="Picture 4">
            <a:extLst>
              <a:ext uri="{FF2B5EF4-FFF2-40B4-BE49-F238E27FC236}">
                <a16:creationId xmlns:a16="http://schemas.microsoft.com/office/drawing/2014/main" id="{0642620C-35DB-0CB9-ABAB-257AE317F77E}"/>
              </a:ext>
            </a:extLst>
          </p:cNvPr>
          <p:cNvPicPr>
            <a:picLocks noChangeAspect="1"/>
          </p:cNvPicPr>
          <p:nvPr/>
        </p:nvPicPr>
        <p:blipFill>
          <a:blip r:embed="rId2"/>
          <a:stretch>
            <a:fillRect/>
          </a:stretch>
        </p:blipFill>
        <p:spPr>
          <a:xfrm>
            <a:off x="9244737" y="2516302"/>
            <a:ext cx="586353" cy="688851"/>
          </a:xfrm>
          <a:prstGeom prst="rect">
            <a:avLst/>
          </a:prstGeom>
        </p:spPr>
      </p:pic>
      <p:pic>
        <p:nvPicPr>
          <p:cNvPr id="6" name="Picture 5">
            <a:extLst>
              <a:ext uri="{FF2B5EF4-FFF2-40B4-BE49-F238E27FC236}">
                <a16:creationId xmlns:a16="http://schemas.microsoft.com/office/drawing/2014/main" id="{98006E45-C12E-5FB6-6FD8-49BA4FAC5A63}"/>
              </a:ext>
            </a:extLst>
          </p:cNvPr>
          <p:cNvPicPr>
            <a:picLocks noChangeAspect="1"/>
          </p:cNvPicPr>
          <p:nvPr/>
        </p:nvPicPr>
        <p:blipFill>
          <a:blip r:embed="rId2"/>
          <a:stretch>
            <a:fillRect/>
          </a:stretch>
        </p:blipFill>
        <p:spPr>
          <a:xfrm>
            <a:off x="10041583" y="4527670"/>
            <a:ext cx="586353" cy="688851"/>
          </a:xfrm>
          <a:prstGeom prst="rect">
            <a:avLst/>
          </a:prstGeom>
        </p:spPr>
      </p:pic>
      <p:pic>
        <p:nvPicPr>
          <p:cNvPr id="7" name="Picture 6">
            <a:extLst>
              <a:ext uri="{FF2B5EF4-FFF2-40B4-BE49-F238E27FC236}">
                <a16:creationId xmlns:a16="http://schemas.microsoft.com/office/drawing/2014/main" id="{B53FEA2B-31F1-C71E-BD60-222B8049496A}"/>
              </a:ext>
            </a:extLst>
          </p:cNvPr>
          <p:cNvPicPr>
            <a:picLocks noChangeAspect="1"/>
          </p:cNvPicPr>
          <p:nvPr/>
        </p:nvPicPr>
        <p:blipFill>
          <a:blip r:embed="rId2"/>
          <a:stretch>
            <a:fillRect/>
          </a:stretch>
        </p:blipFill>
        <p:spPr>
          <a:xfrm>
            <a:off x="10003325" y="2512890"/>
            <a:ext cx="586353" cy="688851"/>
          </a:xfrm>
          <a:prstGeom prst="rect">
            <a:avLst/>
          </a:prstGeom>
        </p:spPr>
      </p:pic>
      <p:pic>
        <p:nvPicPr>
          <p:cNvPr id="8" name="Picture 7">
            <a:extLst>
              <a:ext uri="{FF2B5EF4-FFF2-40B4-BE49-F238E27FC236}">
                <a16:creationId xmlns:a16="http://schemas.microsoft.com/office/drawing/2014/main" id="{FDC1085E-C43E-CF70-60DA-18140127CD92}"/>
              </a:ext>
            </a:extLst>
          </p:cNvPr>
          <p:cNvPicPr>
            <a:picLocks noChangeAspect="1"/>
          </p:cNvPicPr>
          <p:nvPr/>
        </p:nvPicPr>
        <p:blipFill>
          <a:blip r:embed="rId2"/>
          <a:stretch>
            <a:fillRect/>
          </a:stretch>
        </p:blipFill>
        <p:spPr>
          <a:xfrm>
            <a:off x="8518071" y="4525477"/>
            <a:ext cx="586353" cy="688851"/>
          </a:xfrm>
          <a:prstGeom prst="rect">
            <a:avLst/>
          </a:prstGeom>
        </p:spPr>
      </p:pic>
      <p:pic>
        <p:nvPicPr>
          <p:cNvPr id="9" name="Picture 8">
            <a:extLst>
              <a:ext uri="{FF2B5EF4-FFF2-40B4-BE49-F238E27FC236}">
                <a16:creationId xmlns:a16="http://schemas.microsoft.com/office/drawing/2014/main" id="{916A64DB-D70F-77C8-4884-375B0DC9A3DF}"/>
              </a:ext>
            </a:extLst>
          </p:cNvPr>
          <p:cNvPicPr>
            <a:picLocks noChangeAspect="1"/>
          </p:cNvPicPr>
          <p:nvPr/>
        </p:nvPicPr>
        <p:blipFill>
          <a:blip r:embed="rId2"/>
          <a:stretch>
            <a:fillRect/>
          </a:stretch>
        </p:blipFill>
        <p:spPr>
          <a:xfrm>
            <a:off x="9280070" y="4531324"/>
            <a:ext cx="586353" cy="688851"/>
          </a:xfrm>
          <a:prstGeom prst="rect">
            <a:avLst/>
          </a:prstGeom>
        </p:spPr>
      </p:pic>
      <p:sp>
        <p:nvSpPr>
          <p:cNvPr id="10" name="Oval 9">
            <a:extLst>
              <a:ext uri="{FF2B5EF4-FFF2-40B4-BE49-F238E27FC236}">
                <a16:creationId xmlns:a16="http://schemas.microsoft.com/office/drawing/2014/main" id="{5445657D-2014-844A-ED32-D93C1EDDE6E7}"/>
              </a:ext>
            </a:extLst>
          </p:cNvPr>
          <p:cNvSpPr/>
          <p:nvPr/>
        </p:nvSpPr>
        <p:spPr>
          <a:xfrm>
            <a:off x="8118527" y="2222714"/>
            <a:ext cx="2763864" cy="12786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E514783-B469-785E-7B9C-2CB629FF5979}"/>
              </a:ext>
            </a:extLst>
          </p:cNvPr>
          <p:cNvSpPr/>
          <p:nvPr/>
        </p:nvSpPr>
        <p:spPr>
          <a:xfrm>
            <a:off x="8157272" y="4276239"/>
            <a:ext cx="2763864" cy="12786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1F9465-58AB-DFDD-F16F-888661F57FEC}"/>
              </a:ext>
            </a:extLst>
          </p:cNvPr>
          <p:cNvSpPr txBox="1"/>
          <p:nvPr/>
        </p:nvSpPr>
        <p:spPr>
          <a:xfrm>
            <a:off x="8948495" y="2103409"/>
            <a:ext cx="1012555"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処置群</a:t>
            </a:r>
          </a:p>
        </p:txBody>
      </p:sp>
      <p:sp>
        <p:nvSpPr>
          <p:cNvPr id="13" name="TextBox 12">
            <a:extLst>
              <a:ext uri="{FF2B5EF4-FFF2-40B4-BE49-F238E27FC236}">
                <a16:creationId xmlns:a16="http://schemas.microsoft.com/office/drawing/2014/main" id="{AAFE5BEE-7EC4-FF4E-7B3C-74A7CBCF5C1D}"/>
              </a:ext>
            </a:extLst>
          </p:cNvPr>
          <p:cNvSpPr txBox="1"/>
          <p:nvPr/>
        </p:nvSpPr>
        <p:spPr>
          <a:xfrm>
            <a:off x="8935580" y="4092357"/>
            <a:ext cx="1206283"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非処置群</a:t>
            </a:r>
          </a:p>
        </p:txBody>
      </p:sp>
      <p:sp>
        <p:nvSpPr>
          <p:cNvPr id="14" name="Arrow: Up-Down 13">
            <a:extLst>
              <a:ext uri="{FF2B5EF4-FFF2-40B4-BE49-F238E27FC236}">
                <a16:creationId xmlns:a16="http://schemas.microsoft.com/office/drawing/2014/main" id="{540A0E8E-CB2E-A611-2FE5-3174CC25298D}"/>
              </a:ext>
            </a:extLst>
          </p:cNvPr>
          <p:cNvSpPr/>
          <p:nvPr/>
        </p:nvSpPr>
        <p:spPr>
          <a:xfrm>
            <a:off x="9355332" y="3584537"/>
            <a:ext cx="284135" cy="439119"/>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128FF83-66A4-955F-767E-56C9725EB7C6}"/>
              </a:ext>
            </a:extLst>
          </p:cNvPr>
          <p:cNvSpPr txBox="1"/>
          <p:nvPr/>
        </p:nvSpPr>
        <p:spPr>
          <a:xfrm>
            <a:off x="9750856" y="3654854"/>
            <a:ext cx="6896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b="1" u="sng">
                <a:ea typeface="ＭＳ Ｐゴシック"/>
                <a:cs typeface="Calibri"/>
              </a:rPr>
              <a:t>比較</a:t>
            </a:r>
          </a:p>
        </p:txBody>
      </p:sp>
    </p:spTree>
    <p:extLst>
      <p:ext uri="{BB962C8B-B14F-4D97-AF65-F5344CB8AC3E}">
        <p14:creationId xmlns:p14="http://schemas.microsoft.com/office/powerpoint/2010/main" val="252265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98A6-2A9E-2F23-2B82-E703DD946FA5}"/>
              </a:ext>
            </a:extLst>
          </p:cNvPr>
          <p:cNvSpPr>
            <a:spLocks noGrp="1"/>
          </p:cNvSpPr>
          <p:nvPr>
            <p:ph type="title"/>
          </p:nvPr>
        </p:nvSpPr>
        <p:spPr/>
        <p:txBody>
          <a:bodyPr/>
          <a:lstStyle/>
          <a:p>
            <a:r>
              <a:rPr lang="ja-JP" altLang="en-US">
                <a:ea typeface="ＭＳ Ｐゴシック"/>
                <a:cs typeface="Calibri Light"/>
              </a:rPr>
              <a:t>なぜ無作為化は重要なのか？</a:t>
            </a:r>
          </a:p>
        </p:txBody>
      </p:sp>
      <p:sp>
        <p:nvSpPr>
          <p:cNvPr id="3" name="Content Placeholder 2">
            <a:extLst>
              <a:ext uri="{FF2B5EF4-FFF2-40B4-BE49-F238E27FC236}">
                <a16:creationId xmlns:a16="http://schemas.microsoft.com/office/drawing/2014/main" id="{1C7672A6-0077-35C7-BA2B-9847B301FDD7}"/>
              </a:ext>
            </a:extLst>
          </p:cNvPr>
          <p:cNvSpPr>
            <a:spLocks noGrp="1"/>
          </p:cNvSpPr>
          <p:nvPr>
            <p:ph idx="1"/>
          </p:nvPr>
        </p:nvSpPr>
        <p:spPr>
          <a:xfrm>
            <a:off x="2285483" y="2194446"/>
            <a:ext cx="7617417" cy="1259496"/>
          </a:xfrm>
        </p:spPr>
        <p:txBody>
          <a:bodyPr vert="horz" lIns="0" tIns="45720" rIns="0" bIns="45720" rtlCol="0" anchor="t">
            <a:normAutofit/>
          </a:bodyPr>
          <a:lstStyle/>
          <a:p>
            <a:r>
              <a:rPr lang="ja" altLang="en-US">
                <a:ea typeface="+mn-lt"/>
                <a:cs typeface="+mn-lt"/>
              </a:rPr>
              <a:t>無作為化を特徴とする実験計画は、応用ミクロ経済学、政治学、社会学、心理学などの分野で特徴的なものとなっている。しかし、なぜ無作為化は、因果関係を分析する上で重要なのか？</a:t>
            </a:r>
            <a:endParaRPr lang="ja" altLang="en-US">
              <a:cs typeface="Calibri"/>
            </a:endParaRPr>
          </a:p>
        </p:txBody>
      </p:sp>
      <p:sp>
        <p:nvSpPr>
          <p:cNvPr id="4" name="TextBox 3">
            <a:extLst>
              <a:ext uri="{FF2B5EF4-FFF2-40B4-BE49-F238E27FC236}">
                <a16:creationId xmlns:a16="http://schemas.microsoft.com/office/drawing/2014/main" id="{274DE168-8B66-8CE4-1EE4-988BD2D22DD6}"/>
              </a:ext>
            </a:extLst>
          </p:cNvPr>
          <p:cNvSpPr txBox="1"/>
          <p:nvPr/>
        </p:nvSpPr>
        <p:spPr>
          <a:xfrm>
            <a:off x="-2582" y="4324028"/>
            <a:ext cx="1219716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400" b="1">
                <a:solidFill>
                  <a:srgbClr val="404040"/>
                </a:solidFill>
                <a:ea typeface="ＭＳ Ｐゴシック"/>
              </a:rPr>
              <a:t>これを理解するためには、</a:t>
            </a:r>
            <a:r>
              <a:rPr lang="en-US" sz="2400" b="1" err="1">
                <a:solidFill>
                  <a:srgbClr val="404040"/>
                </a:solidFill>
              </a:rPr>
              <a:t>Splawa</a:t>
            </a:r>
            <a:r>
              <a:rPr lang="en-US" sz="2400" b="1">
                <a:solidFill>
                  <a:srgbClr val="404040"/>
                </a:solidFill>
              </a:rPr>
              <a:t>-Neyman</a:t>
            </a:r>
            <a:r>
              <a:rPr lang="ja-JP" altLang="en-US" sz="2400" b="1">
                <a:solidFill>
                  <a:srgbClr val="404040"/>
                </a:solidFill>
                <a:ea typeface="ＭＳ Ｐゴシック"/>
              </a:rPr>
              <a:t>（</a:t>
            </a:r>
            <a:r>
              <a:rPr lang="en-US" sz="2400" b="1">
                <a:solidFill>
                  <a:srgbClr val="404040"/>
                </a:solidFill>
              </a:rPr>
              <a:t>1923</a:t>
            </a:r>
            <a:r>
              <a:rPr lang="ja-JP" altLang="en-US" sz="2400" b="1">
                <a:solidFill>
                  <a:srgbClr val="404040"/>
                </a:solidFill>
                <a:ea typeface="ＭＳ Ｐゴシック"/>
              </a:rPr>
              <a:t>）が開発した </a:t>
            </a:r>
            <a:endParaRPr lang="en-US" altLang="ja-JP" sz="2400" b="1">
              <a:solidFill>
                <a:srgbClr val="000000"/>
              </a:solidFill>
            </a:endParaRPr>
          </a:p>
          <a:p>
            <a:pPr algn="ctr"/>
            <a:r>
              <a:rPr lang="en-US" sz="2400" b="1">
                <a:solidFill>
                  <a:srgbClr val="404040"/>
                </a:solidFill>
              </a:rPr>
              <a:t>"potential</a:t>
            </a:r>
            <a:r>
              <a:rPr lang="ja-JP" altLang="en-US" sz="2400" b="1">
                <a:solidFill>
                  <a:srgbClr val="404040"/>
                </a:solidFill>
                <a:ea typeface="ＭＳ Ｐゴシック"/>
              </a:rPr>
              <a:t> </a:t>
            </a:r>
            <a:r>
              <a:rPr lang="en-US" sz="2400" b="1">
                <a:solidFill>
                  <a:srgbClr val="404040"/>
                </a:solidFill>
              </a:rPr>
              <a:t>outcomes</a:t>
            </a:r>
            <a:r>
              <a:rPr lang="ja-JP" altLang="en-US" sz="2400" b="1">
                <a:solidFill>
                  <a:srgbClr val="404040"/>
                </a:solidFill>
                <a:ea typeface="ＭＳ Ｐゴシック"/>
              </a:rPr>
              <a:t> </a:t>
            </a:r>
            <a:r>
              <a:rPr lang="en-US" sz="2400" b="1">
                <a:solidFill>
                  <a:srgbClr val="404040"/>
                </a:solidFill>
              </a:rPr>
              <a:t>"</a:t>
            </a:r>
            <a:r>
              <a:rPr lang="ja-JP" altLang="en-US" sz="2400" b="1">
                <a:solidFill>
                  <a:srgbClr val="404040"/>
                </a:solidFill>
                <a:ea typeface="ＭＳ Ｐゴシック"/>
              </a:rPr>
              <a:t>（潜在アウトカム）について学ぶ必要がある</a:t>
            </a:r>
            <a:endParaRPr lang="en-US" sz="2400" b="1">
              <a:cs typeface="Calibri"/>
            </a:endParaRPr>
          </a:p>
        </p:txBody>
      </p:sp>
      <p:sp>
        <p:nvSpPr>
          <p:cNvPr id="6" name="Isosceles Triangle 5">
            <a:extLst>
              <a:ext uri="{FF2B5EF4-FFF2-40B4-BE49-F238E27FC236}">
                <a16:creationId xmlns:a16="http://schemas.microsoft.com/office/drawing/2014/main" id="{89E233E3-792F-A941-EEA5-D1F0FEA0DFAA}"/>
              </a:ext>
            </a:extLst>
          </p:cNvPr>
          <p:cNvSpPr/>
          <p:nvPr/>
        </p:nvSpPr>
        <p:spPr>
          <a:xfrm rot="10800000">
            <a:off x="5450219" y="3553792"/>
            <a:ext cx="1278609" cy="30996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673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5CF0-FBBA-CCF2-6EC5-F11313E11CBA}"/>
              </a:ext>
            </a:extLst>
          </p:cNvPr>
          <p:cNvSpPr>
            <a:spLocks noGrp="1"/>
          </p:cNvSpPr>
          <p:nvPr>
            <p:ph type="title"/>
          </p:nvPr>
        </p:nvSpPr>
        <p:spPr/>
        <p:txBody>
          <a:bodyPr/>
          <a:lstStyle/>
          <a:p>
            <a:r>
              <a:rPr lang="ja-JP" altLang="en-US">
                <a:ea typeface="ＭＳ Ｐゴシック"/>
                <a:cs typeface="Calibri Light"/>
              </a:rPr>
              <a:t>潜在アウトカム</a:t>
            </a:r>
            <a:endParaRPr kumimoji="1" lang="en-US"/>
          </a:p>
        </p:txBody>
      </p:sp>
      <p:sp>
        <p:nvSpPr>
          <p:cNvPr id="3" name="Content Placeholder 2">
            <a:extLst>
              <a:ext uri="{FF2B5EF4-FFF2-40B4-BE49-F238E27FC236}">
                <a16:creationId xmlns:a16="http://schemas.microsoft.com/office/drawing/2014/main" id="{EA49DE43-E5FD-153E-2D48-5CAF8DC5246F}"/>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ja" altLang="en-US">
                <a:ea typeface="+mn-lt"/>
                <a:cs typeface="+mn-lt"/>
              </a:rPr>
              <a:t>潜在アウトカムは、因果関係の記述について考え、表現するための多かれ少なかれ共通語（</a:t>
            </a:r>
            <a:r>
              <a:rPr lang="ja">
                <a:ea typeface="+mn-lt"/>
                <a:cs typeface="+mn-lt"/>
              </a:rPr>
              <a:t>lingua franca</a:t>
            </a:r>
            <a:r>
              <a:rPr lang="ja" altLang="en-US">
                <a:ea typeface="+mn-lt"/>
                <a:cs typeface="+mn-lt"/>
              </a:rPr>
              <a:t>）となっている</a:t>
            </a:r>
            <a:endParaRPr lang="en-US">
              <a:ea typeface="+mn-lt"/>
              <a:cs typeface="+mn-lt"/>
            </a:endParaRPr>
          </a:p>
          <a:p>
            <a:pPr>
              <a:buFont typeface="Wingdings" panose="020F0502020204030204" pitchFamily="34" charset="0"/>
              <a:buChar char="Ø"/>
            </a:pPr>
            <a:r>
              <a:rPr lang="ja" altLang="en-US">
                <a:ea typeface="Calibri" panose="020F0502020204030204"/>
                <a:cs typeface="Calibri" panose="020F0502020204030204"/>
              </a:rPr>
              <a:t>因果関係の定義とは？</a:t>
            </a:r>
          </a:p>
          <a:p>
            <a:pPr marL="383540" lvl="1">
              <a:buFont typeface="Wingdings" panose="020F0502020204030204" pitchFamily="34" charset="0"/>
              <a:buChar char="Ø"/>
            </a:pPr>
            <a:r>
              <a:rPr lang="ja" altLang="en-US">
                <a:ea typeface="Calibri" panose="020F0502020204030204"/>
                <a:cs typeface="Calibri" panose="020F0502020204030204"/>
              </a:rPr>
              <a:t>世界の二つの状態の比較として定義される</a:t>
            </a:r>
            <a:endParaRPr lang="ja">
              <a:ea typeface="ＭＳ Ｐゴシック"/>
              <a:cs typeface="Calibri"/>
            </a:endParaRPr>
          </a:p>
          <a:p>
            <a:pPr marL="383540" lvl="1">
              <a:buFont typeface="Wingdings" panose="020F0502020204030204" pitchFamily="34" charset="0"/>
              <a:buChar char="Ø"/>
            </a:pPr>
            <a:r>
              <a:rPr lang="ja">
                <a:ea typeface="+mn-lt"/>
                <a:cs typeface="+mn-lt"/>
              </a:rPr>
              <a:t>世界の最初の状態（世界の「実際」の状態と呼ばれることもある）において、ある人が頭痛のためにアスピリンを飲み、</a:t>
            </a:r>
            <a:r>
              <a:rPr lang="en-US" altLang="ja">
                <a:ea typeface="+mn-lt"/>
                <a:cs typeface="+mn-lt"/>
              </a:rPr>
              <a:t>1</a:t>
            </a:r>
            <a:r>
              <a:rPr lang="ja">
                <a:ea typeface="+mn-lt"/>
                <a:cs typeface="+mn-lt"/>
              </a:rPr>
              <a:t>時間後に頭痛のひどさを報告する。第二の世界（「反実仮想」と呼ばれることもある）では、同じ男が頭痛のために何も飲まず、一時間後に頭痛の程度を報告する。アスピリンの因果関係はどうだったのだろうか？</a:t>
            </a:r>
            <a:r>
              <a:rPr lang="en-US" altLang="ja">
                <a:ea typeface="+mn-lt"/>
                <a:cs typeface="+mn-lt"/>
              </a:rPr>
              <a:t>potential</a:t>
            </a:r>
            <a:r>
              <a:rPr lang="ja" altLang="en-US">
                <a:ea typeface="+mn-lt"/>
                <a:cs typeface="+mn-lt"/>
              </a:rPr>
              <a:t> </a:t>
            </a:r>
            <a:r>
              <a:rPr lang="en-US" altLang="ja">
                <a:ea typeface="+mn-lt"/>
                <a:cs typeface="+mn-lt"/>
              </a:rPr>
              <a:t>outcomes</a:t>
            </a:r>
            <a:r>
              <a:rPr lang="ja" altLang="en-US">
                <a:ea typeface="+mn-lt"/>
                <a:cs typeface="+mn-lt"/>
              </a:rPr>
              <a:t> </a:t>
            </a:r>
            <a:r>
              <a:rPr lang="en-US" altLang="ja">
                <a:ea typeface="+mn-lt"/>
                <a:cs typeface="+mn-lt"/>
              </a:rPr>
              <a:t>tradition</a:t>
            </a:r>
            <a:r>
              <a:rPr lang="ja" altLang="en-US">
                <a:ea typeface="+mn-lt"/>
                <a:cs typeface="+mn-lt"/>
              </a:rPr>
              <a:t> </a:t>
            </a:r>
            <a:r>
              <a:rPr lang="en-US" altLang="ja">
                <a:ea typeface="+mn-lt"/>
                <a:cs typeface="+mn-lt"/>
              </a:rPr>
              <a:t>(</a:t>
            </a:r>
            <a:r>
              <a:rPr lang="en-US" altLang="ja">
                <a:ea typeface="+mn-lt"/>
                <a:cs typeface="+mn-lt"/>
                <a:hlinkClick r:id="rId2"/>
              </a:rPr>
              <a:t>Splawa-Neyman</a:t>
            </a:r>
            <a:r>
              <a:rPr lang="ja" altLang="en-US">
                <a:ea typeface="+mn-lt"/>
                <a:cs typeface="+mn-lt"/>
                <a:hlinkClick r:id="rId2"/>
              </a:rPr>
              <a:t> </a:t>
            </a:r>
            <a:r>
              <a:rPr lang="en-US" altLang="ja">
                <a:ea typeface="+mn-lt"/>
                <a:cs typeface="+mn-lt"/>
                <a:hlinkClick r:id="rId2"/>
              </a:rPr>
              <a:t>1923</a:t>
            </a:r>
            <a:r>
              <a:rPr lang="en-US" altLang="ja">
                <a:ea typeface="+mn-lt"/>
                <a:cs typeface="+mn-lt"/>
              </a:rPr>
              <a:t>;</a:t>
            </a:r>
            <a:r>
              <a:rPr lang="ja" altLang="en-US">
                <a:ea typeface="+mn-lt"/>
                <a:cs typeface="+mn-lt"/>
              </a:rPr>
              <a:t> </a:t>
            </a:r>
            <a:r>
              <a:rPr lang="en-US" altLang="ja">
                <a:ea typeface="+mn-lt"/>
                <a:cs typeface="+mn-lt"/>
                <a:hlinkClick r:id="rId3"/>
              </a:rPr>
              <a:t>D.</a:t>
            </a:r>
            <a:r>
              <a:rPr lang="ja" altLang="en-US">
                <a:ea typeface="+mn-lt"/>
                <a:cs typeface="+mn-lt"/>
                <a:hlinkClick r:id="rId3"/>
              </a:rPr>
              <a:t> </a:t>
            </a:r>
            <a:r>
              <a:rPr lang="en-US" altLang="ja">
                <a:ea typeface="+mn-lt"/>
                <a:cs typeface="+mn-lt"/>
                <a:hlinkClick r:id="rId3"/>
              </a:rPr>
              <a:t>Rubin</a:t>
            </a:r>
            <a:r>
              <a:rPr lang="ja" altLang="en-US">
                <a:ea typeface="+mn-lt"/>
                <a:cs typeface="+mn-lt"/>
                <a:hlinkClick r:id="rId3"/>
              </a:rPr>
              <a:t> </a:t>
            </a:r>
            <a:r>
              <a:rPr lang="en-US" altLang="ja">
                <a:ea typeface="+mn-lt"/>
                <a:cs typeface="+mn-lt"/>
                <a:hlinkClick r:id="rId3"/>
              </a:rPr>
              <a:t>1974</a:t>
            </a:r>
            <a:r>
              <a:rPr lang="en-US" altLang="ja">
                <a:ea typeface="+mn-lt"/>
                <a:cs typeface="+mn-lt"/>
              </a:rPr>
              <a:t>)</a:t>
            </a:r>
            <a:r>
              <a:rPr lang="ja">
                <a:ea typeface="+mn-lt"/>
                <a:cs typeface="+mn-lt"/>
              </a:rPr>
              <a:t>によれば、アスピリンの因果効果は、彼がアスピリンを飲んだ状態（世界の現実の状態）とアスピリンを飲まなかった状態（世界の反実仮想）の</a:t>
            </a:r>
            <a:r>
              <a:rPr lang="en-US" altLang="ja">
                <a:ea typeface="+mn-lt"/>
                <a:cs typeface="+mn-lt"/>
              </a:rPr>
              <a:t>2</a:t>
            </a:r>
            <a:r>
              <a:rPr lang="ja">
                <a:ea typeface="+mn-lt"/>
                <a:cs typeface="+mn-lt"/>
              </a:rPr>
              <a:t>つの世界の間の頭痛の深刻さの差である。この</a:t>
            </a:r>
            <a:r>
              <a:rPr lang="en-US" altLang="ja">
                <a:ea typeface="+mn-lt"/>
                <a:cs typeface="+mn-lt"/>
              </a:rPr>
              <a:t>2</a:t>
            </a:r>
            <a:r>
              <a:rPr lang="ja">
                <a:ea typeface="+mn-lt"/>
                <a:cs typeface="+mn-lt"/>
              </a:rPr>
              <a:t>つの世界の状態の間の頭痛の重症度の差が、それ以外は同じ時点で測定された、彼の頭痛に対する</a:t>
            </a:r>
            <a:r>
              <a:rPr lang="en-US" altLang="ja">
                <a:ea typeface="+mn-lt"/>
                <a:cs typeface="+mn-lt"/>
              </a:rPr>
              <a:t>Aspirin</a:t>
            </a:r>
            <a:r>
              <a:rPr lang="ja">
                <a:ea typeface="+mn-lt"/>
                <a:cs typeface="+mn-lt"/>
              </a:rPr>
              <a:t>の因果関係である。</a:t>
            </a:r>
          </a:p>
          <a:p>
            <a:pPr marL="383540" lvl="1">
              <a:buFont typeface="Wingdings" panose="020F0502020204030204" pitchFamily="34" charset="0"/>
              <a:buChar char="Ø"/>
            </a:pPr>
            <a:r>
              <a:rPr lang="ja">
                <a:ea typeface="Calibri" panose="020F0502020204030204"/>
                <a:cs typeface="Calibri" panose="020F0502020204030204"/>
              </a:rPr>
              <a:t>簡単で</a:t>
            </a:r>
            <a:r>
              <a:rPr lang="ja" altLang="en-US">
                <a:ea typeface="Calibri" panose="020F0502020204030204"/>
                <a:cs typeface="Calibri" panose="020F0502020204030204"/>
              </a:rPr>
              <a:t>しょ？</a:t>
            </a:r>
            <a:endParaRPr lang="en-US" altLang="ja">
              <a:ea typeface="Calibri" panose="020F0502020204030204"/>
              <a:cs typeface="Calibri" panose="020F0502020204030204"/>
            </a:endParaRPr>
          </a:p>
        </p:txBody>
      </p:sp>
    </p:spTree>
    <p:extLst>
      <p:ext uri="{BB962C8B-B14F-4D97-AF65-F5344CB8AC3E}">
        <p14:creationId xmlns:p14="http://schemas.microsoft.com/office/powerpoint/2010/main" val="194263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C81-E964-75DA-98A3-2E47D8C29DD2}"/>
              </a:ext>
            </a:extLst>
          </p:cNvPr>
          <p:cNvSpPr>
            <a:spLocks noGrp="1"/>
          </p:cNvSpPr>
          <p:nvPr>
            <p:ph type="title"/>
          </p:nvPr>
        </p:nvSpPr>
        <p:spPr/>
        <p:txBody>
          <a:bodyPr/>
          <a:lstStyle/>
          <a:p>
            <a:r>
              <a:rPr lang="ja-JP" altLang="en-US">
                <a:ea typeface="ＭＳ Ｐゴシック"/>
                <a:cs typeface="Calibri Light"/>
              </a:rPr>
              <a:t>潜在アウトカム</a:t>
            </a:r>
            <a:endParaRPr kumimoji="1" lang="en-US"/>
          </a:p>
        </p:txBody>
      </p:sp>
      <p:sp>
        <p:nvSpPr>
          <p:cNvPr id="3" name="Content Placeholder 2">
            <a:extLst>
              <a:ext uri="{FF2B5EF4-FFF2-40B4-BE49-F238E27FC236}">
                <a16:creationId xmlns:a16="http://schemas.microsoft.com/office/drawing/2014/main" id="{EB55A226-77F8-F6F2-593B-2AB3BA3D0243}"/>
              </a:ext>
            </a:extLst>
          </p:cNvPr>
          <p:cNvSpPr>
            <a:spLocks noGrp="1"/>
          </p:cNvSpPr>
          <p:nvPr>
            <p:ph idx="1"/>
          </p:nvPr>
        </p:nvSpPr>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前のスライドで説明した因果関係の定義には問題がある</a:t>
            </a:r>
            <a:endParaRPr lang="en-US" altLang="ja-JP">
              <a:ea typeface="ＭＳ Ｐゴシック"/>
              <a:cs typeface="Calibri" panose="020F0502020204030204"/>
            </a:endParaRPr>
          </a:p>
          <a:p>
            <a:pPr marL="383540" lvl="1">
              <a:buFont typeface="Wingdings" panose="020F0502020204030204" pitchFamily="34" charset="0"/>
              <a:buChar char="Ø"/>
            </a:pPr>
            <a:r>
              <a:rPr lang="ja-JP" altLang="en-US">
                <a:ea typeface="ＭＳ Ｐゴシック"/>
                <a:cs typeface="Calibri" panose="020F0502020204030204"/>
              </a:rPr>
              <a:t>因果関係を分析するためには、実際に取らなかった選択肢の仮想現実からのデータが必要になる。→しかし、選択をしてしまったらもう一方の選択肢は消えてしまう</a:t>
            </a:r>
          </a:p>
          <a:p>
            <a:pPr>
              <a:buFont typeface="Wingdings" panose="020F0502020204030204" pitchFamily="34" charset="0"/>
              <a:buChar char="Ø"/>
            </a:pPr>
            <a:r>
              <a:rPr lang="ja-JP" altLang="en-US">
                <a:ea typeface="ＭＳ Ｐゴシック"/>
                <a:cs typeface="Calibri" panose="020F0502020204030204"/>
              </a:rPr>
              <a:t>これを具体的に式を使って表現する</a:t>
            </a:r>
          </a:p>
        </p:txBody>
      </p:sp>
    </p:spTree>
    <p:extLst>
      <p:ext uri="{BB962C8B-B14F-4D97-AF65-F5344CB8AC3E}">
        <p14:creationId xmlns:p14="http://schemas.microsoft.com/office/powerpoint/2010/main" val="227643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2E11C3E-3853-4CA7-90B8-0533FB1DEBC0}"/>
              </a:ext>
            </a:extLst>
          </p:cNvPr>
          <p:cNvSpPr/>
          <p:nvPr/>
        </p:nvSpPr>
        <p:spPr>
          <a:xfrm>
            <a:off x="1028053" y="2028985"/>
            <a:ext cx="4455763" cy="1821051"/>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B0F655-E491-8150-8F16-EC83CFAD9E29}"/>
              </a:ext>
            </a:extLst>
          </p:cNvPr>
          <p:cNvSpPr>
            <a:spLocks noGrp="1"/>
          </p:cNvSpPr>
          <p:nvPr>
            <p:ph type="title"/>
          </p:nvPr>
        </p:nvSpPr>
        <p:spPr/>
        <p:txBody>
          <a:bodyPr/>
          <a:lstStyle/>
          <a:p>
            <a:r>
              <a:rPr lang="ja-JP" altLang="en-US">
                <a:ea typeface="ＭＳ Ｐゴシック"/>
                <a:cs typeface="Calibri Light"/>
              </a:rPr>
              <a:t>前提の確認</a:t>
            </a:r>
            <a:endParaRPr kumimoji="1" lang="en-US"/>
          </a:p>
        </p:txBody>
      </p:sp>
      <p:pic>
        <p:nvPicPr>
          <p:cNvPr id="4" name="Picture 4">
            <a:extLst>
              <a:ext uri="{FF2B5EF4-FFF2-40B4-BE49-F238E27FC236}">
                <a16:creationId xmlns:a16="http://schemas.microsoft.com/office/drawing/2014/main" id="{475FC6CD-4887-A370-6D53-1F8B2516E5FB}"/>
              </a:ext>
            </a:extLst>
          </p:cNvPr>
          <p:cNvPicPr>
            <a:picLocks noChangeAspect="1"/>
          </p:cNvPicPr>
          <p:nvPr/>
        </p:nvPicPr>
        <p:blipFill>
          <a:blip r:embed="rId2"/>
          <a:stretch>
            <a:fillRect/>
          </a:stretch>
        </p:blipFill>
        <p:spPr>
          <a:xfrm>
            <a:off x="1315165" y="2151832"/>
            <a:ext cx="585107" cy="673553"/>
          </a:xfrm>
          <a:prstGeom prst="rect">
            <a:avLst/>
          </a:prstGeom>
        </p:spPr>
      </p:pic>
      <p:sp>
        <p:nvSpPr>
          <p:cNvPr id="5" name="TextBox 4">
            <a:extLst>
              <a:ext uri="{FF2B5EF4-FFF2-40B4-BE49-F238E27FC236}">
                <a16:creationId xmlns:a16="http://schemas.microsoft.com/office/drawing/2014/main" id="{9A943ABB-B217-2C4F-9748-6B84E19D7C47}"/>
              </a:ext>
            </a:extLst>
          </p:cNvPr>
          <p:cNvSpPr txBox="1"/>
          <p:nvPr/>
        </p:nvSpPr>
        <p:spPr>
          <a:xfrm>
            <a:off x="2181940" y="23484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事象が発生した場合</a:t>
            </a:r>
            <a:endParaRPr lang="en-US">
              <a:ea typeface="Calibri"/>
              <a:cs typeface="Calibri"/>
            </a:endParaRPr>
          </a:p>
        </p:txBody>
      </p:sp>
      <p:pic>
        <p:nvPicPr>
          <p:cNvPr id="6" name="Picture 6">
            <a:extLst>
              <a:ext uri="{FF2B5EF4-FFF2-40B4-BE49-F238E27FC236}">
                <a16:creationId xmlns:a16="http://schemas.microsoft.com/office/drawing/2014/main" id="{98B66082-6317-CB20-1DE5-7BB098FCA48E}"/>
              </a:ext>
            </a:extLst>
          </p:cNvPr>
          <p:cNvPicPr>
            <a:picLocks noChangeAspect="1"/>
          </p:cNvPicPr>
          <p:nvPr/>
        </p:nvPicPr>
        <p:blipFill rotWithShape="1">
          <a:blip r:embed="rId3"/>
          <a:srcRect l="12982" r="-1755" b="-1923"/>
          <a:stretch/>
        </p:blipFill>
        <p:spPr>
          <a:xfrm>
            <a:off x="1340996" y="2946489"/>
            <a:ext cx="589330" cy="594814"/>
          </a:xfrm>
          <a:prstGeom prst="rect">
            <a:avLst/>
          </a:prstGeom>
        </p:spPr>
      </p:pic>
      <p:sp>
        <p:nvSpPr>
          <p:cNvPr id="7" name="TextBox 6">
            <a:extLst>
              <a:ext uri="{FF2B5EF4-FFF2-40B4-BE49-F238E27FC236}">
                <a16:creationId xmlns:a16="http://schemas.microsoft.com/office/drawing/2014/main" id="{CB09AD56-5049-435F-0A28-8FF3B778EB2D}"/>
              </a:ext>
            </a:extLst>
          </p:cNvPr>
          <p:cNvSpPr txBox="1"/>
          <p:nvPr/>
        </p:nvSpPr>
        <p:spPr>
          <a:xfrm>
            <a:off x="2177787" y="3068940"/>
            <a:ext cx="31650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事象が発生しなかった場合</a:t>
            </a:r>
            <a:endParaRPr lang="en-US">
              <a:ea typeface="Calibri"/>
              <a:cs typeface="Calibri"/>
            </a:endParaRPr>
          </a:p>
        </p:txBody>
      </p:sp>
      <p:sp>
        <p:nvSpPr>
          <p:cNvPr id="8" name="TextBox 7">
            <a:extLst>
              <a:ext uri="{FF2B5EF4-FFF2-40B4-BE49-F238E27FC236}">
                <a16:creationId xmlns:a16="http://schemas.microsoft.com/office/drawing/2014/main" id="{BD9553C1-494D-EF81-0C8C-DC0A79B78063}"/>
              </a:ext>
            </a:extLst>
          </p:cNvPr>
          <p:cNvSpPr txBox="1"/>
          <p:nvPr/>
        </p:nvSpPr>
        <p:spPr>
          <a:xfrm>
            <a:off x="6692707" y="2613794"/>
            <a:ext cx="342355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1400">
                <a:ea typeface="Yu Mincho"/>
              </a:rPr>
              <a:t>まったく同じ瞬間に、</a:t>
            </a:r>
            <a:r>
              <a:rPr lang="en-US" sz="1400">
                <a:latin typeface="Yu Mincho"/>
              </a:rPr>
              <a:t>2</a:t>
            </a:r>
            <a:r>
              <a:rPr lang="ja-JP" sz="1400">
                <a:ea typeface="Yu Mincho"/>
              </a:rPr>
              <a:t>つの別々の世界の状態にあることを示してい</a:t>
            </a:r>
            <a:r>
              <a:rPr lang="ja-JP" altLang="en-US" sz="1400">
                <a:ea typeface="Yu Mincho"/>
              </a:rPr>
              <a:t>る</a:t>
            </a:r>
          </a:p>
          <a:p>
            <a:r>
              <a:rPr lang="ja-JP" altLang="en-US" sz="1400">
                <a:ea typeface="Yu Mincho"/>
                <a:cs typeface="Calibri"/>
              </a:rPr>
              <a:t>→二つの潜在的なアウトカム</a:t>
            </a:r>
          </a:p>
        </p:txBody>
      </p:sp>
      <p:pic>
        <p:nvPicPr>
          <p:cNvPr id="10" name="Picture 10">
            <a:extLst>
              <a:ext uri="{FF2B5EF4-FFF2-40B4-BE49-F238E27FC236}">
                <a16:creationId xmlns:a16="http://schemas.microsoft.com/office/drawing/2014/main" id="{B5967143-4D77-AD4D-B7A5-0CCBBBF1BF47}"/>
              </a:ext>
            </a:extLst>
          </p:cNvPr>
          <p:cNvPicPr>
            <a:picLocks noChangeAspect="1"/>
          </p:cNvPicPr>
          <p:nvPr/>
        </p:nvPicPr>
        <p:blipFill rotWithShape="1">
          <a:blip r:embed="rId4"/>
          <a:srcRect r="12167" b="1429"/>
          <a:stretch/>
        </p:blipFill>
        <p:spPr>
          <a:xfrm>
            <a:off x="1351189" y="4549422"/>
            <a:ext cx="436129" cy="533556"/>
          </a:xfrm>
          <a:prstGeom prst="rect">
            <a:avLst/>
          </a:prstGeom>
        </p:spPr>
      </p:pic>
      <p:sp>
        <p:nvSpPr>
          <p:cNvPr id="11" name="TextBox 10">
            <a:extLst>
              <a:ext uri="{FF2B5EF4-FFF2-40B4-BE49-F238E27FC236}">
                <a16:creationId xmlns:a16="http://schemas.microsoft.com/office/drawing/2014/main" id="{E96583A6-8E88-8BA7-F351-6E04F9A83687}"/>
              </a:ext>
            </a:extLst>
          </p:cNvPr>
          <p:cNvSpPr txBox="1"/>
          <p:nvPr/>
        </p:nvSpPr>
        <p:spPr>
          <a:xfrm>
            <a:off x="2139041" y="4635145"/>
            <a:ext cx="31650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実際に観察される事象</a:t>
            </a:r>
          </a:p>
        </p:txBody>
      </p:sp>
      <p:sp>
        <p:nvSpPr>
          <p:cNvPr id="13" name="TextBox 12">
            <a:extLst>
              <a:ext uri="{FF2B5EF4-FFF2-40B4-BE49-F238E27FC236}">
                <a16:creationId xmlns:a16="http://schemas.microsoft.com/office/drawing/2014/main" id="{FB388AD2-F93C-DCE3-3953-8CF9CE8C9884}"/>
              </a:ext>
            </a:extLst>
          </p:cNvPr>
          <p:cNvSpPr txBox="1"/>
          <p:nvPr/>
        </p:nvSpPr>
        <p:spPr>
          <a:xfrm>
            <a:off x="6692706" y="4552928"/>
            <a:ext cx="41726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err="1">
                <a:ea typeface="Yu Mincho"/>
                <a:cs typeface="Calibri"/>
              </a:rPr>
              <a:t>実際に起こった現実</a:t>
            </a:r>
            <a:endParaRPr lang="en-US" err="1"/>
          </a:p>
          <a:p>
            <a:pPr algn="l"/>
            <a:r>
              <a:rPr lang="en-US" altLang="ja-JP" sz="1400">
                <a:ea typeface="Yu Mincho"/>
                <a:cs typeface="Calibri"/>
              </a:rPr>
              <a:t>→</a:t>
            </a:r>
            <a:r>
              <a:rPr lang="en-US" altLang="ja-JP" sz="1400" err="1">
                <a:ea typeface="Yu Mincho"/>
                <a:cs typeface="Calibri"/>
              </a:rPr>
              <a:t>仮想ではないので、右上の数字はない</a:t>
            </a:r>
            <a:endParaRPr lang="en-US" err="1"/>
          </a:p>
        </p:txBody>
      </p:sp>
      <p:sp>
        <p:nvSpPr>
          <p:cNvPr id="3" name="Isosceles Triangle 2">
            <a:extLst>
              <a:ext uri="{FF2B5EF4-FFF2-40B4-BE49-F238E27FC236}">
                <a16:creationId xmlns:a16="http://schemas.microsoft.com/office/drawing/2014/main" id="{67134430-4543-BBA8-4624-ABF23946C663}"/>
              </a:ext>
            </a:extLst>
          </p:cNvPr>
          <p:cNvSpPr/>
          <p:nvPr/>
        </p:nvSpPr>
        <p:spPr>
          <a:xfrm rot="5400000">
            <a:off x="5843326" y="2758697"/>
            <a:ext cx="581186" cy="29705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4F30D4A-0C05-8DE3-7403-C4C4C066C1C1}"/>
              </a:ext>
            </a:extLst>
          </p:cNvPr>
          <p:cNvSpPr/>
          <p:nvPr/>
        </p:nvSpPr>
        <p:spPr>
          <a:xfrm>
            <a:off x="1028052" y="4224577"/>
            <a:ext cx="4455763" cy="1110713"/>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7B7228B0-3BE8-2CC4-AA4C-F2A8C98BC45B}"/>
              </a:ext>
            </a:extLst>
          </p:cNvPr>
          <p:cNvSpPr/>
          <p:nvPr/>
        </p:nvSpPr>
        <p:spPr>
          <a:xfrm rot="5400000">
            <a:off x="5843325" y="4631408"/>
            <a:ext cx="581186" cy="29705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98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4BC97EE-670C-8E6D-6166-429461D70614}"/>
              </a:ext>
            </a:extLst>
          </p:cNvPr>
          <p:cNvPicPr>
            <a:picLocks noChangeAspect="1"/>
          </p:cNvPicPr>
          <p:nvPr/>
        </p:nvPicPr>
        <p:blipFill>
          <a:blip r:embed="rId2"/>
          <a:stretch>
            <a:fillRect/>
          </a:stretch>
        </p:blipFill>
        <p:spPr>
          <a:xfrm>
            <a:off x="1168184" y="2386186"/>
            <a:ext cx="4850508" cy="905729"/>
          </a:xfrm>
          <a:prstGeom prst="rect">
            <a:avLst/>
          </a:prstGeom>
        </p:spPr>
      </p:pic>
      <p:sp>
        <p:nvSpPr>
          <p:cNvPr id="5" name="TextBox 4">
            <a:extLst>
              <a:ext uri="{FF2B5EF4-FFF2-40B4-BE49-F238E27FC236}">
                <a16:creationId xmlns:a16="http://schemas.microsoft.com/office/drawing/2014/main" id="{1BE4805E-FA6D-2AED-18C6-2D06A6CDDB92}"/>
              </a:ext>
            </a:extLst>
          </p:cNvPr>
          <p:cNvSpPr txBox="1"/>
          <p:nvPr/>
        </p:nvSpPr>
        <p:spPr>
          <a:xfrm>
            <a:off x="1096136" y="1912103"/>
            <a:ext cx="98733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Calibri"/>
                <a:cs typeface="Calibri"/>
              </a:rPr>
              <a:t>実際に起こった結果はこのように表記が可能である</a:t>
            </a:r>
          </a:p>
        </p:txBody>
      </p:sp>
      <p:pic>
        <p:nvPicPr>
          <p:cNvPr id="6" name="Picture 6">
            <a:extLst>
              <a:ext uri="{FF2B5EF4-FFF2-40B4-BE49-F238E27FC236}">
                <a16:creationId xmlns:a16="http://schemas.microsoft.com/office/drawing/2014/main" id="{BD734CA0-7B2D-A31C-7DC2-D5278F490369}"/>
              </a:ext>
            </a:extLst>
          </p:cNvPr>
          <p:cNvPicPr>
            <a:picLocks noChangeAspect="1"/>
          </p:cNvPicPr>
          <p:nvPr/>
        </p:nvPicPr>
        <p:blipFill>
          <a:blip r:embed="rId3"/>
          <a:stretch>
            <a:fillRect/>
          </a:stretch>
        </p:blipFill>
        <p:spPr>
          <a:xfrm>
            <a:off x="1059282" y="3766965"/>
            <a:ext cx="2987115" cy="970305"/>
          </a:xfrm>
          <a:prstGeom prst="rect">
            <a:avLst/>
          </a:prstGeom>
        </p:spPr>
      </p:pic>
      <p:sp>
        <p:nvSpPr>
          <p:cNvPr id="7" name="TextBox 6">
            <a:extLst>
              <a:ext uri="{FF2B5EF4-FFF2-40B4-BE49-F238E27FC236}">
                <a16:creationId xmlns:a16="http://schemas.microsoft.com/office/drawing/2014/main" id="{CFADF75D-6ADC-504E-1DE7-86A1F2635392}"/>
              </a:ext>
            </a:extLst>
          </p:cNvPr>
          <p:cNvSpPr txBox="1"/>
          <p:nvPr/>
        </p:nvSpPr>
        <p:spPr>
          <a:xfrm>
            <a:off x="1096135" y="3371757"/>
            <a:ext cx="98733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Calibri"/>
                <a:cs typeface="Calibri"/>
              </a:rPr>
              <a:t>処置効果を２つの状態の差として表現可能（治療の効果など）</a:t>
            </a:r>
          </a:p>
        </p:txBody>
      </p:sp>
      <p:sp>
        <p:nvSpPr>
          <p:cNvPr id="8" name="Isosceles Triangle 7">
            <a:extLst>
              <a:ext uri="{FF2B5EF4-FFF2-40B4-BE49-F238E27FC236}">
                <a16:creationId xmlns:a16="http://schemas.microsoft.com/office/drawing/2014/main" id="{56AD0CE9-C7DC-AE14-ACBB-52417C759BAA}"/>
              </a:ext>
            </a:extLst>
          </p:cNvPr>
          <p:cNvSpPr/>
          <p:nvPr/>
        </p:nvSpPr>
        <p:spPr>
          <a:xfrm rot="5400000">
            <a:off x="955016" y="5198183"/>
            <a:ext cx="571501" cy="4354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0F98A60-ADC6-67CE-7383-4C32051B55DB}"/>
              </a:ext>
            </a:extLst>
          </p:cNvPr>
          <p:cNvSpPr txBox="1"/>
          <p:nvPr/>
        </p:nvSpPr>
        <p:spPr>
          <a:xfrm>
            <a:off x="1873704" y="5132961"/>
            <a:ext cx="90977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solidFill>
                  <a:srgbClr val="FF0000"/>
                </a:solidFill>
                <a:ea typeface="Calibri"/>
                <a:cs typeface="Calibri"/>
              </a:rPr>
              <a:t>因果推論の根本的問題：必ず必要な片方のデータを集めることが不可能</a:t>
            </a:r>
            <a:endParaRPr lang="en-US" altLang="ja-JP">
              <a:solidFill>
                <a:srgbClr val="FF0000"/>
              </a:solidFill>
              <a:ea typeface="ＭＳ Ｐゴシック"/>
              <a:cs typeface="Calibri"/>
            </a:endParaRPr>
          </a:p>
          <a:p>
            <a:pPr algn="l"/>
            <a:r>
              <a:rPr lang="ja-JP" altLang="en-US">
                <a:solidFill>
                  <a:srgbClr val="FF0000"/>
                </a:solidFill>
                <a:ea typeface="Calibri"/>
                <a:cs typeface="Calibri"/>
              </a:rPr>
              <a:t>（片方しか起きないから）</a:t>
            </a:r>
            <a:endParaRPr lang="ja-JP">
              <a:solidFill>
                <a:srgbClr val="FF0000"/>
              </a:solidFill>
            </a:endParaRPr>
          </a:p>
        </p:txBody>
      </p:sp>
    </p:spTree>
    <p:extLst>
      <p:ext uri="{BB962C8B-B14F-4D97-AF65-F5344CB8AC3E}">
        <p14:creationId xmlns:p14="http://schemas.microsoft.com/office/powerpoint/2010/main" val="3320932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295C-E5E8-0162-747A-F7FF117E4C7E}"/>
              </a:ext>
            </a:extLst>
          </p:cNvPr>
          <p:cNvSpPr>
            <a:spLocks noGrp="1"/>
          </p:cNvSpPr>
          <p:nvPr>
            <p:ph type="title"/>
          </p:nvPr>
        </p:nvSpPr>
        <p:spPr/>
        <p:txBody>
          <a:bodyPr/>
          <a:lstStyle/>
          <a:p>
            <a:endParaRPr kumimoji="1" lang="en-US"/>
          </a:p>
        </p:txBody>
      </p:sp>
      <p:sp>
        <p:nvSpPr>
          <p:cNvPr id="3" name="Content Placeholder 2">
            <a:extLst>
              <a:ext uri="{FF2B5EF4-FFF2-40B4-BE49-F238E27FC236}">
                <a16:creationId xmlns:a16="http://schemas.microsoft.com/office/drawing/2014/main" id="{15A70B9E-CA0B-B1F4-85C7-F24E50B5C68D}"/>
              </a:ext>
            </a:extLst>
          </p:cNvPr>
          <p:cNvSpPr>
            <a:spLocks noGrp="1"/>
          </p:cNvSpPr>
          <p:nvPr>
            <p:ph idx="1"/>
          </p:nvPr>
        </p:nvSpPr>
        <p:spPr>
          <a:xfrm>
            <a:off x="1097280" y="1845734"/>
            <a:ext cx="8818536" cy="4023360"/>
          </a:xfrm>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処置効果はどんなリサーチャーも気になることである</a:t>
            </a:r>
            <a:endParaRPr lang="en-US" altLang="ja-JP">
              <a:ea typeface="ＭＳ Ｐゴシック"/>
              <a:cs typeface="Calibri" panose="020F0502020204030204"/>
            </a:endParaRPr>
          </a:p>
          <a:p>
            <a:pPr marL="383540" lvl="1">
              <a:buFont typeface="Wingdings" panose="020F0502020204030204" pitchFamily="34" charset="0"/>
              <a:buChar char="Ø"/>
            </a:pPr>
            <a:r>
              <a:rPr lang="ja-JP" altLang="en-US">
                <a:ea typeface="ＭＳ Ｐゴシック"/>
                <a:cs typeface="Calibri" panose="020F0502020204030204"/>
              </a:rPr>
              <a:t>でもこのままでは仮想現実（潜在アウトカム）からデータを入手する必要があり、調べることが不可能である</a:t>
            </a:r>
          </a:p>
          <a:p>
            <a:pPr>
              <a:buFont typeface="Wingdings" panose="020F0502020204030204" pitchFamily="34" charset="0"/>
              <a:buChar char="Ø"/>
            </a:pPr>
            <a:r>
              <a:rPr lang="ja-JP" altLang="en-US">
                <a:ea typeface="ＭＳ Ｐゴシック"/>
                <a:cs typeface="Calibri" panose="020F0502020204030204"/>
              </a:rPr>
              <a:t>この回では、そんな</a:t>
            </a:r>
            <a:r>
              <a:rPr lang="ja-JP" altLang="en-US">
                <a:solidFill>
                  <a:srgbClr val="FF0000"/>
                </a:solidFill>
                <a:ea typeface="ＭＳ Ｐゴシック"/>
                <a:cs typeface="Calibri" panose="020F0502020204030204"/>
              </a:rPr>
              <a:t>処置効果を求める方法</a:t>
            </a:r>
            <a:r>
              <a:rPr lang="ja-JP" altLang="en-US">
                <a:ea typeface="ＭＳ Ｐゴシック"/>
                <a:cs typeface="Calibri" panose="020F0502020204030204"/>
              </a:rPr>
              <a:t>について学ぶ</a:t>
            </a:r>
          </a:p>
          <a:p>
            <a:pPr marL="383540" lvl="1">
              <a:buFont typeface="Wingdings" panose="020F0502020204030204" pitchFamily="34" charset="0"/>
              <a:buChar char="Ø"/>
            </a:pPr>
            <a:r>
              <a:rPr lang="ja-JP" altLang="en-US">
                <a:ea typeface="ＭＳ Ｐゴシック"/>
                <a:cs typeface="Calibri" panose="020F0502020204030204"/>
              </a:rPr>
              <a:t>ここに無作為化も関わってくる</a:t>
            </a:r>
          </a:p>
          <a:p>
            <a:pPr>
              <a:buFont typeface="Wingdings" panose="020F0502020204030204" pitchFamily="34" charset="0"/>
              <a:buChar char="Ø"/>
            </a:pPr>
            <a:r>
              <a:rPr lang="ja-JP" altLang="en-US">
                <a:ea typeface="ＭＳ Ｐゴシック"/>
                <a:cs typeface="Calibri" panose="020F0502020204030204"/>
              </a:rPr>
              <a:t>まずは、そんな求めたい処置効果を考える上で役立つATE、ATT、ATUの定義を確認する</a:t>
            </a:r>
          </a:p>
          <a:p>
            <a:pPr marL="383540" lvl="1">
              <a:buFont typeface="Wingdings" panose="020F0502020204030204" pitchFamily="34" charset="0"/>
              <a:buChar char="Ø"/>
            </a:pPr>
            <a:r>
              <a:rPr lang="ja-JP" altLang="en-US">
                <a:ea typeface="ＭＳ Ｐゴシック"/>
                <a:cs typeface="Calibri" panose="020F0502020204030204"/>
              </a:rPr>
              <a:t>そこからなぜ処置効果が求められるかの説明</a:t>
            </a:r>
          </a:p>
        </p:txBody>
      </p:sp>
    </p:spTree>
    <p:extLst>
      <p:ext uri="{BB962C8B-B14F-4D97-AF65-F5344CB8AC3E}">
        <p14:creationId xmlns:p14="http://schemas.microsoft.com/office/powerpoint/2010/main" val="360891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ABB39-E124-CF3F-23E4-ACB0AAED88F0}"/>
              </a:ext>
            </a:extLst>
          </p:cNvPr>
          <p:cNvSpPr>
            <a:spLocks noGrp="1"/>
          </p:cNvSpPr>
          <p:nvPr>
            <p:ph type="title"/>
          </p:nvPr>
        </p:nvSpPr>
        <p:spPr/>
        <p:txBody>
          <a:bodyPr/>
          <a:lstStyle/>
          <a:p>
            <a:r>
              <a:rPr lang="ja-JP" altLang="en-US">
                <a:ea typeface="ＭＳ Ｐゴシック"/>
                <a:cs typeface="Calibri Light"/>
              </a:rPr>
              <a:t>平均的な処置効果</a:t>
            </a:r>
            <a:endParaRPr kumimoji="1" lang="en-US"/>
          </a:p>
        </p:txBody>
      </p:sp>
      <p:pic>
        <p:nvPicPr>
          <p:cNvPr id="4" name="Picture 4" descr="Text&#10;&#10;Description automatically generated">
            <a:extLst>
              <a:ext uri="{FF2B5EF4-FFF2-40B4-BE49-F238E27FC236}">
                <a16:creationId xmlns:a16="http://schemas.microsoft.com/office/drawing/2014/main" id="{DACC193E-22D9-960C-4425-05054E8FA5D7}"/>
              </a:ext>
            </a:extLst>
          </p:cNvPr>
          <p:cNvPicPr>
            <a:picLocks noGrp="1" noChangeAspect="1"/>
          </p:cNvPicPr>
          <p:nvPr>
            <p:ph idx="1"/>
          </p:nvPr>
        </p:nvPicPr>
        <p:blipFill>
          <a:blip r:embed="rId2"/>
          <a:stretch>
            <a:fillRect/>
          </a:stretch>
        </p:blipFill>
        <p:spPr>
          <a:xfrm>
            <a:off x="1188447" y="3382524"/>
            <a:ext cx="4324350" cy="2038350"/>
          </a:xfrm>
        </p:spPr>
      </p:pic>
      <p:sp>
        <p:nvSpPr>
          <p:cNvPr id="5" name="TextBox 4">
            <a:extLst>
              <a:ext uri="{FF2B5EF4-FFF2-40B4-BE49-F238E27FC236}">
                <a16:creationId xmlns:a16="http://schemas.microsoft.com/office/drawing/2014/main" id="{5517C23E-782C-B2EF-4669-EC6AF622AA3E}"/>
              </a:ext>
            </a:extLst>
          </p:cNvPr>
          <p:cNvSpPr txBox="1"/>
          <p:nvPr/>
        </p:nvSpPr>
        <p:spPr>
          <a:xfrm>
            <a:off x="1186542" y="2057400"/>
            <a:ext cx="99685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ja-JP" altLang="en-US">
                <a:ea typeface="ＭＳ Ｐゴシック"/>
                <a:cs typeface="Calibri"/>
              </a:rPr>
              <a:t>リサーチャーが最も気になる指標</a:t>
            </a:r>
          </a:p>
          <a:p>
            <a:pPr marL="285750" indent="-285750" algn="l">
              <a:buFont typeface="Wingdings"/>
              <a:buChar char="Ø"/>
            </a:pPr>
            <a:r>
              <a:rPr lang="ja-JP" altLang="en-US">
                <a:ea typeface="ＭＳ Ｐゴシック"/>
                <a:cs typeface="Calibri"/>
              </a:rPr>
              <a:t>前ページの</a:t>
            </a:r>
            <a:r>
              <a:rPr lang="ja" altLang="en-US">
                <a:ea typeface="+mn-lt"/>
                <a:cs typeface="+mn-lt"/>
              </a:rPr>
              <a:t>治療効果の単純な定義から</a:t>
            </a:r>
            <a:r>
              <a:rPr lang="ja">
                <a:ea typeface="+mn-lt"/>
                <a:cs typeface="+mn-lt"/>
              </a:rPr>
              <a:t>平均治療効果</a:t>
            </a:r>
            <a:r>
              <a:rPr lang="ja" altLang="en-US">
                <a:ea typeface="+mn-lt"/>
                <a:cs typeface="+mn-lt"/>
              </a:rPr>
              <a:t>を以下のように記述可能</a:t>
            </a:r>
            <a:endParaRPr lang="ja"/>
          </a:p>
          <a:p>
            <a:pPr marL="285750" indent="-285750">
              <a:buFont typeface="Wingdings"/>
              <a:buChar char="Ø"/>
            </a:pPr>
            <a:r>
              <a:rPr lang="ja" altLang="en-US">
                <a:ea typeface="ＭＳ Ｐゴシック"/>
                <a:cs typeface="Calibri"/>
              </a:rPr>
              <a:t>ただ、前述の通り、ATEを求めるために必要な数を両方とも取得することは不可能である</a:t>
            </a:r>
            <a:endParaRPr lang="ja" altLang="en-US">
              <a:ea typeface="ＭＳ Ｐゴシック" panose="020B0600070205080204" pitchFamily="34" charset="-128"/>
              <a:cs typeface="Calibri"/>
            </a:endParaRPr>
          </a:p>
          <a:p>
            <a:pPr marL="742950" lvl="1" indent="-285750">
              <a:buFont typeface="Wingdings"/>
              <a:buChar char="Ø"/>
            </a:pPr>
            <a:r>
              <a:rPr lang="ja" altLang="en-US">
                <a:ea typeface="ＭＳ Ｐゴシック"/>
                <a:cs typeface="Calibri"/>
              </a:rPr>
              <a:t>ATEは計算する量ではなく、推定する量である</a:t>
            </a:r>
          </a:p>
        </p:txBody>
      </p:sp>
      <p:pic>
        <p:nvPicPr>
          <p:cNvPr id="3" name="Picture 5">
            <a:extLst>
              <a:ext uri="{FF2B5EF4-FFF2-40B4-BE49-F238E27FC236}">
                <a16:creationId xmlns:a16="http://schemas.microsoft.com/office/drawing/2014/main" id="{D14ED3A8-C5DD-A4E3-2FAE-2FC9EFF2E1DC}"/>
              </a:ext>
            </a:extLst>
          </p:cNvPr>
          <p:cNvPicPr>
            <a:picLocks noChangeAspect="1"/>
          </p:cNvPicPr>
          <p:nvPr/>
        </p:nvPicPr>
        <p:blipFill>
          <a:blip r:embed="rId3"/>
          <a:stretch>
            <a:fillRect/>
          </a:stretch>
        </p:blipFill>
        <p:spPr>
          <a:xfrm>
            <a:off x="6806193" y="4711653"/>
            <a:ext cx="715506" cy="830919"/>
          </a:xfrm>
          <a:prstGeom prst="rect">
            <a:avLst/>
          </a:prstGeom>
        </p:spPr>
      </p:pic>
      <p:pic>
        <p:nvPicPr>
          <p:cNvPr id="6" name="Picture 5">
            <a:extLst>
              <a:ext uri="{FF2B5EF4-FFF2-40B4-BE49-F238E27FC236}">
                <a16:creationId xmlns:a16="http://schemas.microsoft.com/office/drawing/2014/main" id="{5D7287DB-EF3C-284E-836A-02A89D23E491}"/>
              </a:ext>
            </a:extLst>
          </p:cNvPr>
          <p:cNvPicPr>
            <a:picLocks noChangeAspect="1"/>
          </p:cNvPicPr>
          <p:nvPr/>
        </p:nvPicPr>
        <p:blipFill>
          <a:blip r:embed="rId3"/>
          <a:stretch>
            <a:fillRect/>
          </a:stretch>
        </p:blipFill>
        <p:spPr>
          <a:xfrm>
            <a:off x="7064985" y="4165313"/>
            <a:ext cx="715506" cy="830919"/>
          </a:xfrm>
          <a:prstGeom prst="rect">
            <a:avLst/>
          </a:prstGeom>
        </p:spPr>
      </p:pic>
      <p:pic>
        <p:nvPicPr>
          <p:cNvPr id="7" name="Picture 5">
            <a:extLst>
              <a:ext uri="{FF2B5EF4-FFF2-40B4-BE49-F238E27FC236}">
                <a16:creationId xmlns:a16="http://schemas.microsoft.com/office/drawing/2014/main" id="{67B9B7BE-8919-E36A-269D-5B2D239B18E4}"/>
              </a:ext>
            </a:extLst>
          </p:cNvPr>
          <p:cNvPicPr>
            <a:picLocks noChangeAspect="1"/>
          </p:cNvPicPr>
          <p:nvPr/>
        </p:nvPicPr>
        <p:blipFill>
          <a:blip r:embed="rId3"/>
          <a:stretch>
            <a:fillRect/>
          </a:stretch>
        </p:blipFill>
        <p:spPr>
          <a:xfrm>
            <a:off x="9077816" y="4711653"/>
            <a:ext cx="715506" cy="830919"/>
          </a:xfrm>
          <a:prstGeom prst="rect">
            <a:avLst/>
          </a:prstGeom>
        </p:spPr>
      </p:pic>
      <p:pic>
        <p:nvPicPr>
          <p:cNvPr id="8" name="Picture 5">
            <a:extLst>
              <a:ext uri="{FF2B5EF4-FFF2-40B4-BE49-F238E27FC236}">
                <a16:creationId xmlns:a16="http://schemas.microsoft.com/office/drawing/2014/main" id="{6C61B685-A713-1368-463D-9ADF6D202B0F}"/>
              </a:ext>
            </a:extLst>
          </p:cNvPr>
          <p:cNvPicPr>
            <a:picLocks noChangeAspect="1"/>
          </p:cNvPicPr>
          <p:nvPr/>
        </p:nvPicPr>
        <p:blipFill>
          <a:blip r:embed="rId3"/>
          <a:stretch>
            <a:fillRect/>
          </a:stretch>
        </p:blipFill>
        <p:spPr>
          <a:xfrm>
            <a:off x="9782305" y="4711652"/>
            <a:ext cx="715506" cy="830919"/>
          </a:xfrm>
          <a:prstGeom prst="rect">
            <a:avLst/>
          </a:prstGeom>
        </p:spPr>
      </p:pic>
      <p:pic>
        <p:nvPicPr>
          <p:cNvPr id="9" name="Picture 5">
            <a:extLst>
              <a:ext uri="{FF2B5EF4-FFF2-40B4-BE49-F238E27FC236}">
                <a16:creationId xmlns:a16="http://schemas.microsoft.com/office/drawing/2014/main" id="{04E016DD-2193-9116-DAEF-25222AA54EC2}"/>
              </a:ext>
            </a:extLst>
          </p:cNvPr>
          <p:cNvPicPr>
            <a:picLocks noChangeAspect="1"/>
          </p:cNvPicPr>
          <p:nvPr/>
        </p:nvPicPr>
        <p:blipFill>
          <a:blip r:embed="rId3"/>
          <a:stretch>
            <a:fillRect/>
          </a:stretch>
        </p:blipFill>
        <p:spPr>
          <a:xfrm>
            <a:off x="9422871" y="4165313"/>
            <a:ext cx="715506" cy="830919"/>
          </a:xfrm>
          <a:prstGeom prst="rect">
            <a:avLst/>
          </a:prstGeom>
        </p:spPr>
      </p:pic>
      <p:pic>
        <p:nvPicPr>
          <p:cNvPr id="10" name="Picture 9">
            <a:extLst>
              <a:ext uri="{FF2B5EF4-FFF2-40B4-BE49-F238E27FC236}">
                <a16:creationId xmlns:a16="http://schemas.microsoft.com/office/drawing/2014/main" id="{AA492CF7-1244-EE0E-C1F3-74FF6367A3C7}"/>
              </a:ext>
            </a:extLst>
          </p:cNvPr>
          <p:cNvPicPr>
            <a:picLocks noChangeAspect="1"/>
          </p:cNvPicPr>
          <p:nvPr/>
        </p:nvPicPr>
        <p:blipFill>
          <a:blip r:embed="rId3"/>
          <a:stretch>
            <a:fillRect/>
          </a:stretch>
        </p:blipFill>
        <p:spPr>
          <a:xfrm>
            <a:off x="7424417" y="4711652"/>
            <a:ext cx="715506" cy="830919"/>
          </a:xfrm>
          <a:prstGeom prst="rect">
            <a:avLst/>
          </a:prstGeom>
        </p:spPr>
      </p:pic>
      <p:sp>
        <p:nvSpPr>
          <p:cNvPr id="11" name="Oval 10">
            <a:extLst>
              <a:ext uri="{FF2B5EF4-FFF2-40B4-BE49-F238E27FC236}">
                <a16:creationId xmlns:a16="http://schemas.microsoft.com/office/drawing/2014/main" id="{7D2CFF88-A575-966C-2F00-64C681B1071A}"/>
              </a:ext>
            </a:extLst>
          </p:cNvPr>
          <p:cNvSpPr/>
          <p:nvPr/>
        </p:nvSpPr>
        <p:spPr>
          <a:xfrm>
            <a:off x="6620359" y="4030850"/>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B094035-B61B-BA85-7553-7A9D3A1A6B06}"/>
              </a:ext>
            </a:extLst>
          </p:cNvPr>
          <p:cNvSpPr/>
          <p:nvPr/>
        </p:nvSpPr>
        <p:spPr>
          <a:xfrm>
            <a:off x="8932189" y="4082510"/>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BEFA845-E12A-8755-B46F-2A2473E2AE5A}"/>
              </a:ext>
            </a:extLst>
          </p:cNvPr>
          <p:cNvSpPr txBox="1"/>
          <p:nvPr/>
        </p:nvSpPr>
        <p:spPr>
          <a:xfrm>
            <a:off x="9258462" y="3717816"/>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非処置群</a:t>
            </a:r>
            <a:endParaRPr lang="en-US">
              <a:cs typeface="Calibri"/>
            </a:endParaRPr>
          </a:p>
        </p:txBody>
      </p:sp>
      <p:sp>
        <p:nvSpPr>
          <p:cNvPr id="14" name="TextBox 13">
            <a:extLst>
              <a:ext uri="{FF2B5EF4-FFF2-40B4-BE49-F238E27FC236}">
                <a16:creationId xmlns:a16="http://schemas.microsoft.com/office/drawing/2014/main" id="{77563F2E-D7FE-396E-D7D7-ABD7C7207E47}"/>
              </a:ext>
            </a:extLst>
          </p:cNvPr>
          <p:cNvSpPr txBox="1"/>
          <p:nvPr/>
        </p:nvSpPr>
        <p:spPr>
          <a:xfrm>
            <a:off x="6985377" y="3666154"/>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処置群</a:t>
            </a:r>
            <a:endParaRPr lang="en-US">
              <a:cs typeface="Calibri"/>
            </a:endParaRPr>
          </a:p>
        </p:txBody>
      </p:sp>
      <p:sp>
        <p:nvSpPr>
          <p:cNvPr id="15" name="Oval 14">
            <a:extLst>
              <a:ext uri="{FF2B5EF4-FFF2-40B4-BE49-F238E27FC236}">
                <a16:creationId xmlns:a16="http://schemas.microsoft.com/office/drawing/2014/main" id="{E1AAA0DD-F992-AAAC-E4D2-8B1AFF327AB9}"/>
              </a:ext>
            </a:extLst>
          </p:cNvPr>
          <p:cNvSpPr/>
          <p:nvPr/>
        </p:nvSpPr>
        <p:spPr>
          <a:xfrm>
            <a:off x="5950379" y="3309210"/>
            <a:ext cx="5540644" cy="28801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BFA4353-85AB-1BCD-ECB8-85A14E433B91}"/>
              </a:ext>
            </a:extLst>
          </p:cNvPr>
          <p:cNvSpPr txBox="1"/>
          <p:nvPr/>
        </p:nvSpPr>
        <p:spPr>
          <a:xfrm>
            <a:off x="7232381" y="3189905"/>
            <a:ext cx="2975674"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ATE：全体平均の処置効果</a:t>
            </a:r>
          </a:p>
        </p:txBody>
      </p:sp>
    </p:spTree>
    <p:extLst>
      <p:ext uri="{BB962C8B-B14F-4D97-AF65-F5344CB8AC3E}">
        <p14:creationId xmlns:p14="http://schemas.microsoft.com/office/powerpoint/2010/main" val="296533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4210-4BF5-DEC1-831B-E981080D554B}"/>
              </a:ext>
            </a:extLst>
          </p:cNvPr>
          <p:cNvSpPr>
            <a:spLocks noGrp="1"/>
          </p:cNvSpPr>
          <p:nvPr>
            <p:ph type="title"/>
          </p:nvPr>
        </p:nvSpPr>
        <p:spPr/>
        <p:txBody>
          <a:bodyPr/>
          <a:lstStyle/>
          <a:p>
            <a:r>
              <a:rPr lang="ja" altLang="en-US">
                <a:ea typeface="+mj-lt"/>
                <a:cs typeface="+mj-lt"/>
              </a:rPr>
              <a:t>処置群の平均処置効果</a:t>
            </a:r>
            <a:endParaRPr lang="en-US"/>
          </a:p>
        </p:txBody>
      </p:sp>
      <p:pic>
        <p:nvPicPr>
          <p:cNvPr id="4" name="Picture 4" descr="Text&#10;&#10;Description automatically generated">
            <a:extLst>
              <a:ext uri="{FF2B5EF4-FFF2-40B4-BE49-F238E27FC236}">
                <a16:creationId xmlns:a16="http://schemas.microsoft.com/office/drawing/2014/main" id="{5B9C3C1C-D83B-795B-1E0B-1063E66B1370}"/>
              </a:ext>
            </a:extLst>
          </p:cNvPr>
          <p:cNvPicPr>
            <a:picLocks noGrp="1" noChangeAspect="1"/>
          </p:cNvPicPr>
          <p:nvPr>
            <p:ph idx="1"/>
          </p:nvPr>
        </p:nvPicPr>
        <p:blipFill>
          <a:blip r:embed="rId2"/>
          <a:stretch>
            <a:fillRect/>
          </a:stretch>
        </p:blipFill>
        <p:spPr>
          <a:xfrm>
            <a:off x="1100832" y="3358263"/>
            <a:ext cx="4626891" cy="1339635"/>
          </a:xfrm>
        </p:spPr>
      </p:pic>
      <p:sp>
        <p:nvSpPr>
          <p:cNvPr id="6" name="TextBox 5">
            <a:extLst>
              <a:ext uri="{FF2B5EF4-FFF2-40B4-BE49-F238E27FC236}">
                <a16:creationId xmlns:a16="http://schemas.microsoft.com/office/drawing/2014/main" id="{51BF9D5E-620A-3798-71BE-98983AC75479}"/>
              </a:ext>
            </a:extLst>
          </p:cNvPr>
          <p:cNvSpPr txBox="1"/>
          <p:nvPr/>
        </p:nvSpPr>
        <p:spPr>
          <a:xfrm>
            <a:off x="1186542" y="2057400"/>
            <a:ext cx="99685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ja" altLang="en-US">
                <a:ea typeface="ＭＳ Ｐゴシック"/>
                <a:cs typeface="Calibri"/>
              </a:rPr>
              <a:t>処置を受けたグループだけの平均処置効果</a:t>
            </a:r>
          </a:p>
        </p:txBody>
      </p:sp>
      <p:pic>
        <p:nvPicPr>
          <p:cNvPr id="3" name="Picture 5" descr="A picture containing text, doll&#10;&#10;Description automatically generated">
            <a:extLst>
              <a:ext uri="{FF2B5EF4-FFF2-40B4-BE49-F238E27FC236}">
                <a16:creationId xmlns:a16="http://schemas.microsoft.com/office/drawing/2014/main" id="{EA459DA7-66ED-3CC4-1906-B5CE7FEF4D9B}"/>
              </a:ext>
            </a:extLst>
          </p:cNvPr>
          <p:cNvPicPr>
            <a:picLocks noChangeAspect="1"/>
          </p:cNvPicPr>
          <p:nvPr/>
        </p:nvPicPr>
        <p:blipFill>
          <a:blip r:embed="rId3"/>
          <a:stretch>
            <a:fillRect/>
          </a:stretch>
        </p:blipFill>
        <p:spPr>
          <a:xfrm>
            <a:off x="7245312" y="4453348"/>
            <a:ext cx="715506" cy="830919"/>
          </a:xfrm>
          <a:prstGeom prst="rect">
            <a:avLst/>
          </a:prstGeom>
        </p:spPr>
      </p:pic>
      <p:pic>
        <p:nvPicPr>
          <p:cNvPr id="8" name="Picture 7" descr="A picture containing text, doll&#10;&#10;Description automatically generated">
            <a:extLst>
              <a:ext uri="{FF2B5EF4-FFF2-40B4-BE49-F238E27FC236}">
                <a16:creationId xmlns:a16="http://schemas.microsoft.com/office/drawing/2014/main" id="{06A67E07-8D29-3593-4918-F0F3659E2046}"/>
              </a:ext>
            </a:extLst>
          </p:cNvPr>
          <p:cNvPicPr>
            <a:picLocks noChangeAspect="1"/>
          </p:cNvPicPr>
          <p:nvPr/>
        </p:nvPicPr>
        <p:blipFill>
          <a:blip r:embed="rId3"/>
          <a:stretch>
            <a:fillRect/>
          </a:stretch>
        </p:blipFill>
        <p:spPr>
          <a:xfrm>
            <a:off x="7504104" y="3907008"/>
            <a:ext cx="715506" cy="830919"/>
          </a:xfrm>
          <a:prstGeom prst="rect">
            <a:avLst/>
          </a:prstGeom>
        </p:spPr>
      </p:pic>
      <p:pic>
        <p:nvPicPr>
          <p:cNvPr id="10" name="Picture 5" descr="A picture containing text, doll&#10;&#10;Description automatically generated">
            <a:extLst>
              <a:ext uri="{FF2B5EF4-FFF2-40B4-BE49-F238E27FC236}">
                <a16:creationId xmlns:a16="http://schemas.microsoft.com/office/drawing/2014/main" id="{EADE00FE-85C4-5560-A8E8-EB915D1D6ABB}"/>
              </a:ext>
            </a:extLst>
          </p:cNvPr>
          <p:cNvPicPr>
            <a:picLocks noChangeAspect="1"/>
          </p:cNvPicPr>
          <p:nvPr/>
        </p:nvPicPr>
        <p:blipFill>
          <a:blip r:embed="rId3"/>
          <a:stretch>
            <a:fillRect/>
          </a:stretch>
        </p:blipFill>
        <p:spPr>
          <a:xfrm>
            <a:off x="9516935" y="4453348"/>
            <a:ext cx="715506" cy="830919"/>
          </a:xfrm>
          <a:prstGeom prst="rect">
            <a:avLst/>
          </a:prstGeom>
        </p:spPr>
      </p:pic>
      <p:pic>
        <p:nvPicPr>
          <p:cNvPr id="12" name="Picture 5" descr="A picture containing text, doll&#10;&#10;Description automatically generated">
            <a:extLst>
              <a:ext uri="{FF2B5EF4-FFF2-40B4-BE49-F238E27FC236}">
                <a16:creationId xmlns:a16="http://schemas.microsoft.com/office/drawing/2014/main" id="{AB95BB31-B8BF-CBCD-36E3-692B7894E455}"/>
              </a:ext>
            </a:extLst>
          </p:cNvPr>
          <p:cNvPicPr>
            <a:picLocks noChangeAspect="1"/>
          </p:cNvPicPr>
          <p:nvPr/>
        </p:nvPicPr>
        <p:blipFill>
          <a:blip r:embed="rId3"/>
          <a:stretch>
            <a:fillRect/>
          </a:stretch>
        </p:blipFill>
        <p:spPr>
          <a:xfrm>
            <a:off x="10221424" y="4453347"/>
            <a:ext cx="715506" cy="830919"/>
          </a:xfrm>
          <a:prstGeom prst="rect">
            <a:avLst/>
          </a:prstGeom>
        </p:spPr>
      </p:pic>
      <p:pic>
        <p:nvPicPr>
          <p:cNvPr id="14" name="Picture 5" descr="A picture containing text, doll&#10;&#10;Description automatically generated">
            <a:extLst>
              <a:ext uri="{FF2B5EF4-FFF2-40B4-BE49-F238E27FC236}">
                <a16:creationId xmlns:a16="http://schemas.microsoft.com/office/drawing/2014/main" id="{1DC8F076-B248-C9C2-D3D5-B120A5FEDE6C}"/>
              </a:ext>
            </a:extLst>
          </p:cNvPr>
          <p:cNvPicPr>
            <a:picLocks noChangeAspect="1"/>
          </p:cNvPicPr>
          <p:nvPr/>
        </p:nvPicPr>
        <p:blipFill>
          <a:blip r:embed="rId3"/>
          <a:stretch>
            <a:fillRect/>
          </a:stretch>
        </p:blipFill>
        <p:spPr>
          <a:xfrm>
            <a:off x="9861990" y="3907008"/>
            <a:ext cx="715506" cy="830919"/>
          </a:xfrm>
          <a:prstGeom prst="rect">
            <a:avLst/>
          </a:prstGeom>
        </p:spPr>
      </p:pic>
      <p:pic>
        <p:nvPicPr>
          <p:cNvPr id="16" name="Picture 15" descr="A picture containing text, doll&#10;&#10;Description automatically generated">
            <a:extLst>
              <a:ext uri="{FF2B5EF4-FFF2-40B4-BE49-F238E27FC236}">
                <a16:creationId xmlns:a16="http://schemas.microsoft.com/office/drawing/2014/main" id="{D0A754C6-3504-03BC-A856-59386C2C0E2E}"/>
              </a:ext>
            </a:extLst>
          </p:cNvPr>
          <p:cNvPicPr>
            <a:picLocks noChangeAspect="1"/>
          </p:cNvPicPr>
          <p:nvPr/>
        </p:nvPicPr>
        <p:blipFill>
          <a:blip r:embed="rId3"/>
          <a:stretch>
            <a:fillRect/>
          </a:stretch>
        </p:blipFill>
        <p:spPr>
          <a:xfrm>
            <a:off x="7863536" y="4453347"/>
            <a:ext cx="715506" cy="830919"/>
          </a:xfrm>
          <a:prstGeom prst="rect">
            <a:avLst/>
          </a:prstGeom>
        </p:spPr>
      </p:pic>
      <p:sp>
        <p:nvSpPr>
          <p:cNvPr id="18" name="Oval 17">
            <a:extLst>
              <a:ext uri="{FF2B5EF4-FFF2-40B4-BE49-F238E27FC236}">
                <a16:creationId xmlns:a16="http://schemas.microsoft.com/office/drawing/2014/main" id="{88E68AA2-40AC-C933-949D-8F065A24123E}"/>
              </a:ext>
            </a:extLst>
          </p:cNvPr>
          <p:cNvSpPr/>
          <p:nvPr/>
        </p:nvSpPr>
        <p:spPr>
          <a:xfrm>
            <a:off x="7059478" y="3772545"/>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1148DD-CA77-69A5-77F5-1BA7D1BDFA8F}"/>
              </a:ext>
            </a:extLst>
          </p:cNvPr>
          <p:cNvSpPr/>
          <p:nvPr/>
        </p:nvSpPr>
        <p:spPr>
          <a:xfrm>
            <a:off x="9371308" y="3824205"/>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13EC537-3904-F0EE-7DD6-FA3080DBB097}"/>
              </a:ext>
            </a:extLst>
          </p:cNvPr>
          <p:cNvSpPr txBox="1"/>
          <p:nvPr/>
        </p:nvSpPr>
        <p:spPr>
          <a:xfrm>
            <a:off x="9697581" y="3459511"/>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非処置群</a:t>
            </a:r>
            <a:endParaRPr lang="en-US">
              <a:cs typeface="Calibri"/>
            </a:endParaRPr>
          </a:p>
        </p:txBody>
      </p:sp>
      <p:sp>
        <p:nvSpPr>
          <p:cNvPr id="24" name="TextBox 23">
            <a:extLst>
              <a:ext uri="{FF2B5EF4-FFF2-40B4-BE49-F238E27FC236}">
                <a16:creationId xmlns:a16="http://schemas.microsoft.com/office/drawing/2014/main" id="{66F41A97-4140-08D3-AD21-F26CE40E868E}"/>
              </a:ext>
            </a:extLst>
          </p:cNvPr>
          <p:cNvSpPr txBox="1"/>
          <p:nvPr/>
        </p:nvSpPr>
        <p:spPr>
          <a:xfrm>
            <a:off x="7424496" y="3407849"/>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処置群</a:t>
            </a:r>
            <a:endParaRPr lang="en-US">
              <a:cs typeface="Calibri"/>
            </a:endParaRPr>
          </a:p>
        </p:txBody>
      </p:sp>
      <p:sp>
        <p:nvSpPr>
          <p:cNvPr id="26" name="Oval 25">
            <a:extLst>
              <a:ext uri="{FF2B5EF4-FFF2-40B4-BE49-F238E27FC236}">
                <a16:creationId xmlns:a16="http://schemas.microsoft.com/office/drawing/2014/main" id="{EDE4A997-8F4C-C5C1-FD66-8CBA00840742}"/>
              </a:ext>
            </a:extLst>
          </p:cNvPr>
          <p:cNvSpPr/>
          <p:nvPr/>
        </p:nvSpPr>
        <p:spPr>
          <a:xfrm>
            <a:off x="6389498" y="3050905"/>
            <a:ext cx="2867187" cy="29188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392A8C3-AA93-AE59-7B07-F7BA3AA267C3}"/>
              </a:ext>
            </a:extLst>
          </p:cNvPr>
          <p:cNvSpPr txBox="1"/>
          <p:nvPr/>
        </p:nvSpPr>
        <p:spPr>
          <a:xfrm>
            <a:off x="6754517" y="3009092"/>
            <a:ext cx="2097437"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1200">
                <a:ea typeface="ＭＳ Ｐゴシック"/>
                <a:cs typeface="Calibri"/>
              </a:rPr>
              <a:t>ATT：処置群平均の処置効果</a:t>
            </a:r>
          </a:p>
        </p:txBody>
      </p:sp>
    </p:spTree>
    <p:extLst>
      <p:ext uri="{BB962C8B-B14F-4D97-AF65-F5344CB8AC3E}">
        <p14:creationId xmlns:p14="http://schemas.microsoft.com/office/powerpoint/2010/main" val="370625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0B8D-C367-C413-4828-27B10A09DED2}"/>
              </a:ext>
            </a:extLst>
          </p:cNvPr>
          <p:cNvSpPr>
            <a:spLocks noGrp="1"/>
          </p:cNvSpPr>
          <p:nvPr>
            <p:ph type="title"/>
          </p:nvPr>
        </p:nvSpPr>
        <p:spPr/>
        <p:txBody>
          <a:bodyPr/>
          <a:lstStyle/>
          <a:p>
            <a:r>
              <a:rPr lang="ja-JP" altLang="en-US">
                <a:cs typeface="Calibri Light"/>
              </a:rPr>
              <a:t>目次</a:t>
            </a:r>
            <a:endParaRPr kumimoji="1" lang="en-US"/>
          </a:p>
        </p:txBody>
      </p:sp>
      <p:sp>
        <p:nvSpPr>
          <p:cNvPr id="3" name="Content Placeholder 2">
            <a:extLst>
              <a:ext uri="{FF2B5EF4-FFF2-40B4-BE49-F238E27FC236}">
                <a16:creationId xmlns:a16="http://schemas.microsoft.com/office/drawing/2014/main" id="{726C64A1-C3E5-A0F3-5D89-3EEEFA102268}"/>
              </a:ext>
            </a:extLst>
          </p:cNvPr>
          <p:cNvSpPr>
            <a:spLocks noGrp="1"/>
          </p:cNvSpPr>
          <p:nvPr>
            <p:ph idx="1"/>
          </p:nvPr>
        </p:nvSpPr>
        <p:spPr/>
        <p:txBody>
          <a:bodyPr vert="horz" lIns="0" tIns="45720" rIns="0" bIns="45720" rtlCol="0" anchor="t">
            <a:normAutofit/>
          </a:bodyPr>
          <a:lstStyle/>
          <a:p>
            <a:r>
              <a:rPr lang="en-US">
                <a:ea typeface="Calibri"/>
                <a:cs typeface="Calibri"/>
              </a:rPr>
              <a:t>4 </a:t>
            </a:r>
            <a:r>
              <a:rPr lang="ja-JP" altLang="en-US">
                <a:ea typeface="Calibri"/>
                <a:cs typeface="Calibri"/>
              </a:rPr>
              <a:t>Potential Outcomes Causal Model</a:t>
            </a:r>
          </a:p>
          <a:p>
            <a:r>
              <a:rPr lang="en-US">
                <a:ea typeface="Calibri"/>
                <a:cs typeface="Calibri"/>
              </a:rPr>
              <a:t>4.0.1 </a:t>
            </a:r>
            <a:r>
              <a:rPr lang="ja-JP" altLang="en-US">
                <a:ea typeface="Calibri"/>
                <a:cs typeface="Calibri"/>
              </a:rPr>
              <a:t>統計的推論</a:t>
            </a:r>
            <a:endParaRPr lang="en-US">
              <a:ea typeface="Calibri"/>
              <a:cs typeface="Calibri"/>
            </a:endParaRPr>
          </a:p>
          <a:p>
            <a:r>
              <a:rPr lang="ja-JP" altLang="en-US">
                <a:ea typeface="Calibri"/>
                <a:cs typeface="Calibri"/>
              </a:rPr>
              <a:t>4.1 Physical Randomization</a:t>
            </a:r>
          </a:p>
          <a:p>
            <a:r>
              <a:rPr lang="en-US">
                <a:ea typeface="Calibri"/>
                <a:cs typeface="Calibri"/>
              </a:rPr>
              <a:t>4.1.1 </a:t>
            </a:r>
            <a:r>
              <a:rPr lang="ja-JP" altLang="en-US">
                <a:ea typeface="Calibri"/>
                <a:cs typeface="Calibri"/>
              </a:rPr>
              <a:t>潜在アウトカム</a:t>
            </a:r>
          </a:p>
          <a:p>
            <a:r>
              <a:rPr lang="en-US">
                <a:ea typeface="Calibri"/>
                <a:cs typeface="Calibri"/>
              </a:rPr>
              <a:t>4.1.2 </a:t>
            </a:r>
            <a:r>
              <a:rPr lang="ja-JP" altLang="en-US">
                <a:ea typeface="Calibri"/>
                <a:cs typeface="Calibri"/>
              </a:rPr>
              <a:t>平均処置効果</a:t>
            </a:r>
            <a:endParaRPr lang="en-US">
              <a:ea typeface="Calibri"/>
              <a:cs typeface="Calibri"/>
            </a:endParaRPr>
          </a:p>
          <a:p>
            <a:r>
              <a:rPr lang="en-US">
                <a:ea typeface="Calibri"/>
                <a:cs typeface="Calibri"/>
              </a:rPr>
              <a:t>4.1.3</a:t>
            </a:r>
            <a:r>
              <a:rPr lang="en-US" altLang="ja-JP">
                <a:ea typeface="Calibri"/>
                <a:cs typeface="Calibri"/>
              </a:rPr>
              <a:t> </a:t>
            </a:r>
            <a:r>
              <a:rPr lang="ja-JP" altLang="en-US">
                <a:ea typeface="Calibri"/>
                <a:cs typeface="Calibri"/>
              </a:rPr>
              <a:t>SDOの分解</a:t>
            </a:r>
            <a:endParaRPr lang="en-US" altLang="ja-JP">
              <a:ea typeface="Calibri"/>
              <a:cs typeface="Calibri"/>
            </a:endParaRPr>
          </a:p>
          <a:p>
            <a:r>
              <a:rPr lang="en-US">
                <a:ea typeface="Calibri"/>
                <a:cs typeface="Calibri"/>
              </a:rPr>
              <a:t>4.1.4 </a:t>
            </a:r>
            <a:r>
              <a:rPr lang="ja-JP" altLang="en-US">
                <a:ea typeface="Calibri"/>
                <a:cs typeface="Calibri"/>
              </a:rPr>
              <a:t>独立性の仮定</a:t>
            </a:r>
            <a:endParaRPr lang="ja-JP">
              <a:ea typeface="ＭＳ Ｐゴシック"/>
              <a:cs typeface="Calibri"/>
            </a:endParaRPr>
          </a:p>
        </p:txBody>
      </p:sp>
    </p:spTree>
    <p:extLst>
      <p:ext uri="{BB962C8B-B14F-4D97-AF65-F5344CB8AC3E}">
        <p14:creationId xmlns:p14="http://schemas.microsoft.com/office/powerpoint/2010/main" val="77491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3AC8-42AA-CC60-C887-EF1EE5C3237E}"/>
              </a:ext>
            </a:extLst>
          </p:cNvPr>
          <p:cNvSpPr>
            <a:spLocks noGrp="1"/>
          </p:cNvSpPr>
          <p:nvPr>
            <p:ph type="title"/>
          </p:nvPr>
        </p:nvSpPr>
        <p:spPr/>
        <p:txBody>
          <a:bodyPr/>
          <a:lstStyle/>
          <a:p>
            <a:r>
              <a:rPr lang="ja" altLang="en-US">
                <a:ea typeface="+mj-lt"/>
                <a:cs typeface="+mj-lt"/>
              </a:rPr>
              <a:t>非処置群の平均処置効果</a:t>
            </a:r>
            <a:endParaRPr lang="en-US"/>
          </a:p>
        </p:txBody>
      </p:sp>
      <p:pic>
        <p:nvPicPr>
          <p:cNvPr id="4" name="Picture 4" descr="Text&#10;&#10;Description automatically generated">
            <a:extLst>
              <a:ext uri="{FF2B5EF4-FFF2-40B4-BE49-F238E27FC236}">
                <a16:creationId xmlns:a16="http://schemas.microsoft.com/office/drawing/2014/main" id="{4F3FEF7B-4DDD-7A0B-0350-4BA89257E2D0}"/>
              </a:ext>
            </a:extLst>
          </p:cNvPr>
          <p:cNvPicPr>
            <a:picLocks noGrp="1" noChangeAspect="1"/>
          </p:cNvPicPr>
          <p:nvPr>
            <p:ph idx="1"/>
          </p:nvPr>
        </p:nvPicPr>
        <p:blipFill>
          <a:blip r:embed="rId2"/>
          <a:stretch>
            <a:fillRect/>
          </a:stretch>
        </p:blipFill>
        <p:spPr>
          <a:xfrm>
            <a:off x="1268015" y="3401898"/>
            <a:ext cx="4547139" cy="1289266"/>
          </a:xfrm>
        </p:spPr>
      </p:pic>
      <p:sp>
        <p:nvSpPr>
          <p:cNvPr id="3" name="TextBox 2">
            <a:extLst>
              <a:ext uri="{FF2B5EF4-FFF2-40B4-BE49-F238E27FC236}">
                <a16:creationId xmlns:a16="http://schemas.microsoft.com/office/drawing/2014/main" id="{2024F4A7-4739-0A03-B054-76228DACD05D}"/>
              </a:ext>
            </a:extLst>
          </p:cNvPr>
          <p:cNvSpPr txBox="1"/>
          <p:nvPr/>
        </p:nvSpPr>
        <p:spPr>
          <a:xfrm>
            <a:off x="1186542" y="2057400"/>
            <a:ext cx="99685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ja" altLang="en-US">
                <a:ea typeface="ＭＳ Ｐゴシック"/>
                <a:cs typeface="Calibri"/>
              </a:rPr>
              <a:t>処置を受けなかったグループだけの平均処置効果</a:t>
            </a:r>
          </a:p>
        </p:txBody>
      </p:sp>
      <p:pic>
        <p:nvPicPr>
          <p:cNvPr id="8" name="Picture 5" descr="A picture containing text, doll&#10;&#10;Description automatically generated">
            <a:extLst>
              <a:ext uri="{FF2B5EF4-FFF2-40B4-BE49-F238E27FC236}">
                <a16:creationId xmlns:a16="http://schemas.microsoft.com/office/drawing/2014/main" id="{CA8A9B60-F7D4-5F4A-E029-B390797F1F3A}"/>
              </a:ext>
            </a:extLst>
          </p:cNvPr>
          <p:cNvPicPr>
            <a:picLocks noChangeAspect="1"/>
          </p:cNvPicPr>
          <p:nvPr/>
        </p:nvPicPr>
        <p:blipFill>
          <a:blip r:embed="rId3"/>
          <a:stretch>
            <a:fillRect/>
          </a:stretch>
        </p:blipFill>
        <p:spPr>
          <a:xfrm>
            <a:off x="7245312" y="4453348"/>
            <a:ext cx="715506" cy="830919"/>
          </a:xfrm>
          <a:prstGeom prst="rect">
            <a:avLst/>
          </a:prstGeom>
        </p:spPr>
      </p:pic>
      <p:pic>
        <p:nvPicPr>
          <p:cNvPr id="10" name="Picture 9" descr="A picture containing text, doll&#10;&#10;Description automatically generated">
            <a:extLst>
              <a:ext uri="{FF2B5EF4-FFF2-40B4-BE49-F238E27FC236}">
                <a16:creationId xmlns:a16="http://schemas.microsoft.com/office/drawing/2014/main" id="{8739D40E-A750-96C2-EFB4-30FB19117DBF}"/>
              </a:ext>
            </a:extLst>
          </p:cNvPr>
          <p:cNvPicPr>
            <a:picLocks noChangeAspect="1"/>
          </p:cNvPicPr>
          <p:nvPr/>
        </p:nvPicPr>
        <p:blipFill>
          <a:blip r:embed="rId3"/>
          <a:stretch>
            <a:fillRect/>
          </a:stretch>
        </p:blipFill>
        <p:spPr>
          <a:xfrm>
            <a:off x="7504104" y="3907008"/>
            <a:ext cx="715506" cy="830919"/>
          </a:xfrm>
          <a:prstGeom prst="rect">
            <a:avLst/>
          </a:prstGeom>
        </p:spPr>
      </p:pic>
      <p:pic>
        <p:nvPicPr>
          <p:cNvPr id="12" name="Picture 5" descr="A picture containing text, doll&#10;&#10;Description automatically generated">
            <a:extLst>
              <a:ext uri="{FF2B5EF4-FFF2-40B4-BE49-F238E27FC236}">
                <a16:creationId xmlns:a16="http://schemas.microsoft.com/office/drawing/2014/main" id="{29B2758E-0D10-8D9F-1796-83430F3D5EFB}"/>
              </a:ext>
            </a:extLst>
          </p:cNvPr>
          <p:cNvPicPr>
            <a:picLocks noChangeAspect="1"/>
          </p:cNvPicPr>
          <p:nvPr/>
        </p:nvPicPr>
        <p:blipFill>
          <a:blip r:embed="rId3"/>
          <a:stretch>
            <a:fillRect/>
          </a:stretch>
        </p:blipFill>
        <p:spPr>
          <a:xfrm>
            <a:off x="9516935" y="4453348"/>
            <a:ext cx="715506" cy="830919"/>
          </a:xfrm>
          <a:prstGeom prst="rect">
            <a:avLst/>
          </a:prstGeom>
        </p:spPr>
      </p:pic>
      <p:pic>
        <p:nvPicPr>
          <p:cNvPr id="14" name="Picture 5" descr="A picture containing text, doll&#10;&#10;Description automatically generated">
            <a:extLst>
              <a:ext uri="{FF2B5EF4-FFF2-40B4-BE49-F238E27FC236}">
                <a16:creationId xmlns:a16="http://schemas.microsoft.com/office/drawing/2014/main" id="{87FE58D2-4E69-FB40-7759-A0BDE4576A6D}"/>
              </a:ext>
            </a:extLst>
          </p:cNvPr>
          <p:cNvPicPr>
            <a:picLocks noChangeAspect="1"/>
          </p:cNvPicPr>
          <p:nvPr/>
        </p:nvPicPr>
        <p:blipFill>
          <a:blip r:embed="rId3"/>
          <a:stretch>
            <a:fillRect/>
          </a:stretch>
        </p:blipFill>
        <p:spPr>
          <a:xfrm>
            <a:off x="10221424" y="4453347"/>
            <a:ext cx="715506" cy="830919"/>
          </a:xfrm>
          <a:prstGeom prst="rect">
            <a:avLst/>
          </a:prstGeom>
        </p:spPr>
      </p:pic>
      <p:pic>
        <p:nvPicPr>
          <p:cNvPr id="16" name="Picture 5" descr="A picture containing text, doll&#10;&#10;Description automatically generated">
            <a:extLst>
              <a:ext uri="{FF2B5EF4-FFF2-40B4-BE49-F238E27FC236}">
                <a16:creationId xmlns:a16="http://schemas.microsoft.com/office/drawing/2014/main" id="{287B2403-ED5E-6EA0-237F-B160CD7E6154}"/>
              </a:ext>
            </a:extLst>
          </p:cNvPr>
          <p:cNvPicPr>
            <a:picLocks noChangeAspect="1"/>
          </p:cNvPicPr>
          <p:nvPr/>
        </p:nvPicPr>
        <p:blipFill>
          <a:blip r:embed="rId3"/>
          <a:stretch>
            <a:fillRect/>
          </a:stretch>
        </p:blipFill>
        <p:spPr>
          <a:xfrm>
            <a:off x="9861990" y="3907008"/>
            <a:ext cx="715506" cy="830919"/>
          </a:xfrm>
          <a:prstGeom prst="rect">
            <a:avLst/>
          </a:prstGeom>
        </p:spPr>
      </p:pic>
      <p:pic>
        <p:nvPicPr>
          <p:cNvPr id="18" name="Picture 17" descr="A picture containing text, doll&#10;&#10;Description automatically generated">
            <a:extLst>
              <a:ext uri="{FF2B5EF4-FFF2-40B4-BE49-F238E27FC236}">
                <a16:creationId xmlns:a16="http://schemas.microsoft.com/office/drawing/2014/main" id="{F62A416B-B399-D2DF-A1E2-418E4045120B}"/>
              </a:ext>
            </a:extLst>
          </p:cNvPr>
          <p:cNvPicPr>
            <a:picLocks noChangeAspect="1"/>
          </p:cNvPicPr>
          <p:nvPr/>
        </p:nvPicPr>
        <p:blipFill>
          <a:blip r:embed="rId3"/>
          <a:stretch>
            <a:fillRect/>
          </a:stretch>
        </p:blipFill>
        <p:spPr>
          <a:xfrm>
            <a:off x="7863536" y="4453347"/>
            <a:ext cx="715506" cy="830919"/>
          </a:xfrm>
          <a:prstGeom prst="rect">
            <a:avLst/>
          </a:prstGeom>
        </p:spPr>
      </p:pic>
      <p:sp>
        <p:nvSpPr>
          <p:cNvPr id="20" name="Oval 19">
            <a:extLst>
              <a:ext uri="{FF2B5EF4-FFF2-40B4-BE49-F238E27FC236}">
                <a16:creationId xmlns:a16="http://schemas.microsoft.com/office/drawing/2014/main" id="{C1CF705E-3BEF-40E3-A112-5681FAAFB981}"/>
              </a:ext>
            </a:extLst>
          </p:cNvPr>
          <p:cNvSpPr/>
          <p:nvPr/>
        </p:nvSpPr>
        <p:spPr>
          <a:xfrm>
            <a:off x="7059478" y="3772545"/>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A554BFC-3A52-7849-2C06-875900147D0C}"/>
              </a:ext>
            </a:extLst>
          </p:cNvPr>
          <p:cNvSpPr/>
          <p:nvPr/>
        </p:nvSpPr>
        <p:spPr>
          <a:xfrm>
            <a:off x="9371308" y="3824205"/>
            <a:ext cx="1678982" cy="17435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8090754-2CF8-952B-4904-09A5126929D6}"/>
              </a:ext>
            </a:extLst>
          </p:cNvPr>
          <p:cNvSpPr txBox="1"/>
          <p:nvPr/>
        </p:nvSpPr>
        <p:spPr>
          <a:xfrm>
            <a:off x="9697581" y="3459511"/>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非処置群</a:t>
            </a:r>
            <a:endParaRPr lang="en-US">
              <a:cs typeface="Calibri"/>
            </a:endParaRPr>
          </a:p>
        </p:txBody>
      </p:sp>
      <p:sp>
        <p:nvSpPr>
          <p:cNvPr id="26" name="TextBox 25">
            <a:extLst>
              <a:ext uri="{FF2B5EF4-FFF2-40B4-BE49-F238E27FC236}">
                <a16:creationId xmlns:a16="http://schemas.microsoft.com/office/drawing/2014/main" id="{5A581968-90C3-DDBF-ED62-666495361F2E}"/>
              </a:ext>
            </a:extLst>
          </p:cNvPr>
          <p:cNvSpPr txBox="1"/>
          <p:nvPr/>
        </p:nvSpPr>
        <p:spPr>
          <a:xfrm>
            <a:off x="7424496" y="3407849"/>
            <a:ext cx="1361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処置群</a:t>
            </a:r>
            <a:endParaRPr lang="en-US">
              <a:cs typeface="Calibri"/>
            </a:endParaRPr>
          </a:p>
        </p:txBody>
      </p:sp>
      <p:sp>
        <p:nvSpPr>
          <p:cNvPr id="28" name="Oval 27">
            <a:extLst>
              <a:ext uri="{FF2B5EF4-FFF2-40B4-BE49-F238E27FC236}">
                <a16:creationId xmlns:a16="http://schemas.microsoft.com/office/drawing/2014/main" id="{944DBD3F-31D3-31A8-3175-4484241AA783}"/>
              </a:ext>
            </a:extLst>
          </p:cNvPr>
          <p:cNvSpPr/>
          <p:nvPr/>
        </p:nvSpPr>
        <p:spPr>
          <a:xfrm>
            <a:off x="8843396" y="3167142"/>
            <a:ext cx="2867187" cy="291884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38D29BB-CD36-D31C-B74E-065B5204A2E3}"/>
              </a:ext>
            </a:extLst>
          </p:cNvPr>
          <p:cNvSpPr txBox="1"/>
          <p:nvPr/>
        </p:nvSpPr>
        <p:spPr>
          <a:xfrm>
            <a:off x="9208415" y="3125329"/>
            <a:ext cx="2278250"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1200">
                <a:ea typeface="ＭＳ Ｐゴシック"/>
                <a:cs typeface="Calibri"/>
              </a:rPr>
              <a:t>ATU：非処置群平均の処置効果</a:t>
            </a:r>
          </a:p>
        </p:txBody>
      </p:sp>
    </p:spTree>
    <p:extLst>
      <p:ext uri="{BB962C8B-B14F-4D97-AF65-F5344CB8AC3E}">
        <p14:creationId xmlns:p14="http://schemas.microsoft.com/office/powerpoint/2010/main" val="2999197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556DE44-F18A-3207-FA21-D34E032C4F25}"/>
              </a:ext>
            </a:extLst>
          </p:cNvPr>
          <p:cNvSpPr>
            <a:spLocks noGrp="1"/>
          </p:cNvSpPr>
          <p:nvPr>
            <p:ph idx="1"/>
          </p:nvPr>
        </p:nvSpPr>
        <p:spPr>
          <a:xfrm>
            <a:off x="4742016" y="605896"/>
            <a:ext cx="6413663" cy="5646208"/>
          </a:xfrm>
        </p:spPr>
        <p:txBody>
          <a:bodyPr vert="horz" lIns="0" tIns="45720" rIns="0" bIns="45720" rtlCol="0" anchor="ctr">
            <a:normAutofit/>
          </a:bodyPr>
          <a:lstStyle/>
          <a:p>
            <a:pPr>
              <a:buFont typeface="Wingdings" panose="020F0502020204030204" pitchFamily="34" charset="0"/>
              <a:buChar char="Ø"/>
            </a:pPr>
            <a:r>
              <a:rPr lang="en-US">
                <a:cs typeface="Calibri" panose="020F0502020204030204"/>
              </a:rPr>
              <a:t>ATE、ATT、ATU</a:t>
            </a:r>
            <a:r>
              <a:rPr lang="ja-JP" altLang="en-US">
                <a:ea typeface="ＭＳ Ｐゴシック"/>
                <a:cs typeface="Calibri" panose="020F0502020204030204"/>
              </a:rPr>
              <a:t>の中で全体の処置効果であるATEを求めることは可能なのか？</a:t>
            </a:r>
          </a:p>
          <a:p>
            <a:pPr marL="383540" lvl="1">
              <a:buFont typeface="Wingdings" panose="020F0502020204030204" pitchFamily="34" charset="0"/>
              <a:buChar char="Ø"/>
            </a:pPr>
            <a:r>
              <a:rPr lang="ja-JP" altLang="en-US">
                <a:ea typeface="ＭＳ Ｐゴシック"/>
                <a:cs typeface="Calibri" panose="020F0502020204030204"/>
              </a:rPr>
              <a:t>そもそも、もう一方で起きなかった仮想現実のデータを取るのは難しいし。。</a:t>
            </a:r>
          </a:p>
          <a:p>
            <a:pPr marL="383540" lvl="1">
              <a:buFont typeface="Wingdings" panose="020F0502020204030204" pitchFamily="34" charset="0"/>
              <a:buChar char="Ø"/>
            </a:pPr>
            <a:r>
              <a:rPr lang="ja-JP" altLang="en-US">
                <a:ea typeface="ＭＳ Ｐゴシック"/>
                <a:cs typeface="Calibri" panose="020F0502020204030204"/>
              </a:rPr>
              <a:t>でも、ATEを計算できれば、因果関係を調べる上で強力なツールになるはず！</a:t>
            </a:r>
          </a:p>
          <a:p>
            <a:pPr marL="383540" lvl="1">
              <a:buFont typeface="Wingdings" panose="020F0502020204030204" pitchFamily="34" charset="0"/>
              <a:buChar char="Ø"/>
            </a:pPr>
            <a:r>
              <a:rPr lang="ja-JP" altLang="en-US">
                <a:ea typeface="ＭＳ Ｐゴシック"/>
                <a:cs typeface="Calibri" panose="020F0502020204030204"/>
              </a:rPr>
              <a:t>そんなATEの計算方法を次で説明します！</a:t>
            </a:r>
          </a:p>
        </p:txBody>
      </p:sp>
    </p:spTree>
    <p:extLst>
      <p:ext uri="{BB962C8B-B14F-4D97-AF65-F5344CB8AC3E}">
        <p14:creationId xmlns:p14="http://schemas.microsoft.com/office/powerpoint/2010/main" val="416383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83140-8220-F708-0111-073F28A840E3}"/>
              </a:ext>
            </a:extLst>
          </p:cNvPr>
          <p:cNvSpPr>
            <a:spLocks noGrp="1"/>
          </p:cNvSpPr>
          <p:nvPr>
            <p:ph type="title"/>
          </p:nvPr>
        </p:nvSpPr>
        <p:spPr/>
        <p:txBody>
          <a:bodyPr>
            <a:normAutofit fontScale="90000"/>
          </a:bodyPr>
          <a:lstStyle/>
          <a:p>
            <a:br>
              <a:rPr lang="ja-JP" altLang="en-US">
                <a:ea typeface="ＭＳ Ｐゴシック"/>
                <a:cs typeface="Calibri Light"/>
              </a:rPr>
            </a:br>
            <a:r>
              <a:rPr lang="ja-JP" altLang="en-US">
                <a:ea typeface="ＭＳ Ｐゴシック"/>
                <a:cs typeface="Calibri Light"/>
              </a:rPr>
              <a:t>4.1.3 </a:t>
            </a:r>
            <a:r>
              <a:rPr lang="ja-JP">
                <a:ea typeface="ＭＳ Ｐゴシック"/>
                <a:cs typeface="Calibri Light"/>
              </a:rPr>
              <a:t>SDOの分解　</a:t>
            </a:r>
            <a:r>
              <a:rPr lang="ja-JP" altLang="en-US">
                <a:ea typeface="ＭＳ Ｐゴシック"/>
                <a:cs typeface="Calibri Light"/>
              </a:rPr>
              <a:t>で理解すべきポイント！</a:t>
            </a:r>
            <a:endParaRPr lang="ja-JP"/>
          </a:p>
        </p:txBody>
      </p:sp>
      <p:sp>
        <p:nvSpPr>
          <p:cNvPr id="3" name="コンテンツ プレースホルダー 2">
            <a:extLst>
              <a:ext uri="{FF2B5EF4-FFF2-40B4-BE49-F238E27FC236}">
                <a16:creationId xmlns:a16="http://schemas.microsoft.com/office/drawing/2014/main" id="{FC50DE16-A95E-64E2-5ABB-9F748F0B715D}"/>
              </a:ext>
            </a:extLst>
          </p:cNvPr>
          <p:cNvSpPr>
            <a:spLocks noGrp="1"/>
          </p:cNvSpPr>
          <p:nvPr>
            <p:ph idx="1"/>
          </p:nvPr>
        </p:nvSpPr>
        <p:spPr>
          <a:xfrm>
            <a:off x="67551" y="2092869"/>
            <a:ext cx="12056075" cy="2489063"/>
          </a:xfrm>
        </p:spPr>
        <p:txBody>
          <a:bodyPr vert="horz" lIns="0" tIns="45720" rIns="0" bIns="45720" rtlCol="0" anchor="t">
            <a:normAutofit/>
          </a:bodyPr>
          <a:lstStyle/>
          <a:p>
            <a:r>
              <a:rPr lang="ja-JP" altLang="en-US" sz="2400">
                <a:ea typeface="ＭＳ Ｐゴシック"/>
                <a:cs typeface="Calibri"/>
              </a:rPr>
              <a:t>　</a:t>
            </a:r>
            <a:r>
              <a:rPr lang="ja-JP" altLang="en-US" sz="2400" u="sng">
                <a:ea typeface="ＭＳ Ｐゴシック"/>
                <a:cs typeface="Calibri"/>
              </a:rPr>
              <a:t>最重要課題：ATEを求めること</a:t>
            </a:r>
          </a:p>
          <a:p>
            <a:r>
              <a:rPr lang="ja-JP" altLang="en-US" sz="2400">
                <a:ea typeface="ＭＳ Ｐゴシック"/>
                <a:cs typeface="Calibri"/>
              </a:rPr>
              <a:t>①ATEを観察できるデータから求めることは不可能</a:t>
            </a:r>
          </a:p>
          <a:p>
            <a:r>
              <a:rPr lang="ja-JP" altLang="en-US" sz="2400">
                <a:ea typeface="ＭＳ Ｐゴシック"/>
                <a:cs typeface="Calibri"/>
              </a:rPr>
              <a:t>②観察できるデータから求められるのはSDOのみ（ATT、ATU、ATEは不可能）</a:t>
            </a:r>
          </a:p>
          <a:p>
            <a:r>
              <a:rPr lang="ja-JP" altLang="en-US" sz="2400">
                <a:ea typeface="ＭＳ Ｐゴシック"/>
                <a:cs typeface="Calibri"/>
              </a:rPr>
              <a:t>③SDOを用いて、ATEを推定したいがSelection Biasや異質介入バイアスが原因で推定できない</a:t>
            </a:r>
          </a:p>
          <a:p>
            <a:pPr marL="0" indent="0">
              <a:buNone/>
            </a:pPr>
            <a:endParaRPr lang="ja-JP" altLang="en-US" sz="2400">
              <a:ea typeface="ＭＳ Ｐゴシック"/>
              <a:cs typeface="Calibri"/>
            </a:endParaRPr>
          </a:p>
        </p:txBody>
      </p:sp>
      <p:sp>
        <p:nvSpPr>
          <p:cNvPr id="4" name="テキスト ボックス 3">
            <a:extLst>
              <a:ext uri="{FF2B5EF4-FFF2-40B4-BE49-F238E27FC236}">
                <a16:creationId xmlns:a16="http://schemas.microsoft.com/office/drawing/2014/main" id="{AC1CD44D-1E17-153F-B613-8E6430DD33D6}"/>
              </a:ext>
            </a:extLst>
          </p:cNvPr>
          <p:cNvSpPr txBox="1"/>
          <p:nvPr/>
        </p:nvSpPr>
        <p:spPr>
          <a:xfrm>
            <a:off x="646670" y="4024182"/>
            <a:ext cx="1058973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└SDOとは、処置群の処置による結果と無処置群の無処置による結果の差</a:t>
            </a:r>
            <a:endParaRPr lang="ja-JP" altLang="en-US" sz="2400">
              <a:ea typeface="ＭＳ Ｐゴシック"/>
              <a:cs typeface="Calibri"/>
            </a:endParaRPr>
          </a:p>
          <a:p>
            <a:endParaRPr lang="ja-JP" altLang="en-US">
              <a:ea typeface="ＭＳ Ｐゴシック"/>
              <a:cs typeface="Calibri"/>
            </a:endParaRPr>
          </a:p>
        </p:txBody>
      </p:sp>
      <p:pic>
        <p:nvPicPr>
          <p:cNvPr id="5" name="図 5">
            <a:extLst>
              <a:ext uri="{FF2B5EF4-FFF2-40B4-BE49-F238E27FC236}">
                <a16:creationId xmlns:a16="http://schemas.microsoft.com/office/drawing/2014/main" id="{08881B49-B98C-5859-F64D-44F429A8B6CF}"/>
              </a:ext>
            </a:extLst>
          </p:cNvPr>
          <p:cNvPicPr>
            <a:picLocks noChangeAspect="1"/>
          </p:cNvPicPr>
          <p:nvPr/>
        </p:nvPicPr>
        <p:blipFill>
          <a:blip r:embed="rId2"/>
          <a:stretch>
            <a:fillRect/>
          </a:stretch>
        </p:blipFill>
        <p:spPr>
          <a:xfrm>
            <a:off x="2767913" y="4660870"/>
            <a:ext cx="6717957" cy="1325664"/>
          </a:xfrm>
          <a:prstGeom prst="rect">
            <a:avLst/>
          </a:prstGeom>
        </p:spPr>
      </p:pic>
    </p:spTree>
    <p:extLst>
      <p:ext uri="{BB962C8B-B14F-4D97-AF65-F5344CB8AC3E}">
        <p14:creationId xmlns:p14="http://schemas.microsoft.com/office/powerpoint/2010/main" val="170147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FBA42B9-D0BA-4E26-9625-8A73BB77F861}"/>
              </a:ext>
            </a:extLst>
          </p:cNvPr>
          <p:cNvSpPr>
            <a:spLocks noGrp="1"/>
          </p:cNvSpPr>
          <p:nvPr>
            <p:ph idx="1"/>
          </p:nvPr>
        </p:nvSpPr>
        <p:spPr>
          <a:xfrm>
            <a:off x="858795" y="2391976"/>
            <a:ext cx="10515600" cy="2693474"/>
          </a:xfrm>
        </p:spPr>
        <p:txBody>
          <a:bodyPr vert="horz" lIns="91440" tIns="45720" rIns="91440" bIns="45720" rtlCol="0" anchor="t">
            <a:normAutofit/>
          </a:bodyPr>
          <a:lstStyle/>
          <a:p>
            <a:pPr marL="0" indent="0">
              <a:buNone/>
            </a:pPr>
            <a:r>
              <a:rPr lang="ja-JP" altLang="en-US" b="1">
                <a:ea typeface="游ゴシック"/>
              </a:rPr>
              <a:t>仮定</a:t>
            </a:r>
          </a:p>
          <a:p>
            <a:pPr marL="0" indent="0">
              <a:buNone/>
            </a:pPr>
            <a:r>
              <a:rPr lang="en-US" altLang="ja-JP">
                <a:ea typeface="+mn-lt"/>
                <a:cs typeface="+mn-lt"/>
              </a:rPr>
              <a:t>・10</a:t>
            </a:r>
            <a:r>
              <a:rPr lang="ja-JP">
                <a:ea typeface="+mn-lt"/>
                <a:cs typeface="+mn-lt"/>
              </a:rPr>
              <a:t>人のがん患者</a:t>
            </a:r>
            <a:r>
              <a:rPr lang="ja-JP" altLang="en-US">
                <a:ea typeface="+mn-lt"/>
                <a:cs typeface="+mn-lt"/>
              </a:rPr>
              <a:t>（i＝1,2,3,4,5,6,7,8,9,10）</a:t>
            </a:r>
            <a:endParaRPr lang="en-US" altLang="ja-JP">
              <a:cs typeface="Calibri"/>
            </a:endParaRPr>
          </a:p>
          <a:p>
            <a:pPr marL="0" indent="0">
              <a:buNone/>
            </a:pPr>
            <a:r>
              <a:rPr lang="ja-JP" altLang="en-US">
                <a:ea typeface="+mn-lt"/>
                <a:cs typeface="+mn-lt"/>
              </a:rPr>
              <a:t>・各患者は手術を受ける</a:t>
            </a:r>
            <a:r>
              <a:rPr lang="en-US">
                <a:ea typeface="+mn-lt"/>
                <a:cs typeface="+mn-lt"/>
              </a:rPr>
              <a:t>（D=1）</a:t>
            </a:r>
            <a:r>
              <a:rPr lang="ja-JP" altLang="en-US">
                <a:ea typeface="+mn-lt"/>
                <a:cs typeface="+mn-lt"/>
              </a:rPr>
              <a:t>か、化学療法を受ける（</a:t>
            </a:r>
            <a:r>
              <a:rPr lang="en-US">
                <a:ea typeface="+mn-lt"/>
                <a:cs typeface="+mn-lt"/>
              </a:rPr>
              <a:t>D=0</a:t>
            </a:r>
            <a:r>
              <a:rPr lang="ja-JP" altLang="en-US">
                <a:ea typeface="+mn-lt"/>
                <a:cs typeface="+mn-lt"/>
              </a:rPr>
              <a:t>）かを選択できる</a:t>
            </a:r>
            <a:endParaRPr lang="ja-JP" altLang="en-US">
              <a:ea typeface="游ゴシック"/>
            </a:endParaRPr>
          </a:p>
          <a:p>
            <a:pPr marL="0" indent="0">
              <a:buNone/>
            </a:pPr>
            <a:endParaRPr lang="ja-JP" altLang="en-US">
              <a:ea typeface="+mn-lt"/>
              <a:cs typeface="+mn-lt"/>
            </a:endParaRPr>
          </a:p>
          <a:p>
            <a:pPr marL="0" indent="0">
              <a:buNone/>
            </a:pPr>
            <a:r>
              <a:rPr lang="ja-JP" altLang="en-US">
                <a:ea typeface="+mn-lt"/>
                <a:cs typeface="+mn-lt"/>
              </a:rPr>
              <a:t>・潜在アウトカム</a:t>
            </a:r>
            <a:endParaRPr lang="en-US" altLang="ja-JP" baseline="30000">
              <a:ea typeface="+mn-lt"/>
              <a:cs typeface="+mn-lt"/>
            </a:endParaRPr>
          </a:p>
          <a:p>
            <a:pPr marL="0" indent="0">
              <a:buNone/>
            </a:pPr>
            <a:r>
              <a:rPr lang="ja-JP" altLang="en-US">
                <a:ea typeface="+mn-lt"/>
                <a:cs typeface="+mn-lt"/>
              </a:rPr>
              <a:t>　└ ある患者iが</a:t>
            </a:r>
            <a:endParaRPr lang="en-US" altLang="ja-JP" baseline="30000">
              <a:ea typeface="+mn-lt"/>
              <a:cs typeface="+mn-lt"/>
            </a:endParaRPr>
          </a:p>
          <a:p>
            <a:pPr marL="0" indent="0">
              <a:buNone/>
            </a:pPr>
            <a:endParaRPr lang="en-US" altLang="ja-JP">
              <a:ea typeface="游ゴシック"/>
              <a:cs typeface="Calibri" panose="020F0502020204030204"/>
            </a:endParaRPr>
          </a:p>
          <a:p>
            <a:pPr marL="0" indent="0">
              <a:buNone/>
            </a:pPr>
            <a:endParaRPr lang="en-US" altLang="ja-JP">
              <a:ea typeface="游ゴシック"/>
            </a:endParaRPr>
          </a:p>
          <a:p>
            <a:pPr marL="0" indent="0">
              <a:buNone/>
            </a:pPr>
            <a:endParaRPr lang="ja-JP" altLang="en-US">
              <a:ea typeface="游ゴシック"/>
              <a:cs typeface="Calibri" panose="020F0502020204030204"/>
            </a:endParaRPr>
          </a:p>
        </p:txBody>
      </p:sp>
      <p:sp>
        <p:nvSpPr>
          <p:cNvPr id="8" name="Title 1">
            <a:extLst>
              <a:ext uri="{FF2B5EF4-FFF2-40B4-BE49-F238E27FC236}">
                <a16:creationId xmlns:a16="http://schemas.microsoft.com/office/drawing/2014/main" id="{25F2AC18-339C-3E26-452F-F20CCA386336}"/>
              </a:ext>
            </a:extLst>
          </p:cNvPr>
          <p:cNvSpPr>
            <a:spLocks noGrp="1"/>
          </p:cNvSpPr>
          <p:nvPr>
            <p:ph type="title"/>
          </p:nvPr>
        </p:nvSpPr>
        <p:spPr>
          <a:xfrm>
            <a:off x="1097280" y="286603"/>
            <a:ext cx="10058400" cy="1450757"/>
          </a:xfrm>
        </p:spPr>
        <p:txBody>
          <a:bodyPr/>
          <a:lstStyle/>
          <a:p>
            <a:r>
              <a:rPr lang="ja-JP" altLang="en-US">
                <a:ea typeface="ＭＳ Ｐゴシック"/>
                <a:cs typeface="Calibri Light"/>
              </a:rPr>
              <a:t>4.1.3 SDOの分解</a:t>
            </a:r>
            <a:br>
              <a:rPr lang="ja-JP" altLang="en-US">
                <a:ea typeface="ＭＳ Ｐゴシック"/>
                <a:cs typeface="Calibri Light"/>
              </a:rPr>
            </a:br>
            <a:r>
              <a:rPr lang="ja-JP" altLang="en-US" sz="4000">
                <a:ea typeface="ＭＳ Ｐゴシック"/>
                <a:cs typeface="Calibri Light"/>
              </a:rPr>
              <a:t>（STEP1）仮定をおいてATEの値を求める</a:t>
            </a:r>
            <a:endParaRPr kumimoji="1" lang="en-US" sz="4000">
              <a:ea typeface="ＭＳ Ｐゴシック"/>
            </a:endParaRPr>
          </a:p>
        </p:txBody>
      </p:sp>
      <p:sp>
        <p:nvSpPr>
          <p:cNvPr id="9" name="テキスト ボックス 8">
            <a:extLst>
              <a:ext uri="{FF2B5EF4-FFF2-40B4-BE49-F238E27FC236}">
                <a16:creationId xmlns:a16="http://schemas.microsoft.com/office/drawing/2014/main" id="{5FC9145B-EC35-2E38-23D3-BC75FA5122E1}"/>
              </a:ext>
            </a:extLst>
          </p:cNvPr>
          <p:cNvSpPr txBox="1"/>
          <p:nvPr/>
        </p:nvSpPr>
        <p:spPr>
          <a:xfrm>
            <a:off x="3087131" y="4559643"/>
            <a:ext cx="539990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a:t>
            </a:r>
            <a:r>
              <a:rPr lang="ja-JP" sz="2000">
                <a:solidFill>
                  <a:srgbClr val="404040"/>
                </a:solidFill>
                <a:highlight>
                  <a:srgbClr val="FFFF00"/>
                </a:highlight>
                <a:latin typeface="Meiryo UI"/>
                <a:ea typeface="ＭＳ Ｐゴシック"/>
              </a:rPr>
              <a:t>手術</a:t>
            </a:r>
            <a:r>
              <a:rPr lang="ja-JP" sz="2000">
                <a:solidFill>
                  <a:srgbClr val="404040"/>
                </a:solidFill>
                <a:latin typeface="Meiryo UI"/>
                <a:ea typeface="ＭＳ Ｐゴシック"/>
              </a:rPr>
              <a:t>を受けた場合の延命年数：Y</a:t>
            </a:r>
            <a:r>
              <a:rPr lang="ja-JP" sz="2000" baseline="-25000">
                <a:solidFill>
                  <a:srgbClr val="404040"/>
                </a:solidFill>
                <a:latin typeface="Meiryo UI"/>
                <a:ea typeface="ＭＳ Ｐゴシック"/>
              </a:rPr>
              <a:t>i</a:t>
            </a:r>
            <a:r>
              <a:rPr lang="ja-JP" sz="2000" baseline="30000">
                <a:solidFill>
                  <a:srgbClr val="404040"/>
                </a:solidFill>
                <a:highlight>
                  <a:srgbClr val="FFFF00"/>
                </a:highlight>
                <a:latin typeface="Meiryo UI"/>
                <a:ea typeface="ＭＳ Ｐゴシック"/>
              </a:rPr>
              <a:t>1</a:t>
            </a:r>
            <a:r>
              <a:rPr lang="en-US" altLang="ja-JP" sz="2000">
                <a:highlight>
                  <a:srgbClr val="FFFF00"/>
                </a:highlight>
                <a:ea typeface="Meiryo UI"/>
              </a:rPr>
              <a:t>​</a:t>
            </a:r>
            <a:endParaRPr lang="en-US" altLang="ja-JP" sz="2000">
              <a:highlight>
                <a:srgbClr val="FFFF00"/>
              </a:highlight>
              <a:ea typeface="Meiryo UI"/>
              <a:cs typeface="Calibri"/>
            </a:endParaRPr>
          </a:p>
          <a:p>
            <a:r>
              <a:rPr lang="ja-JP" altLang="en-US" sz="2000">
                <a:solidFill>
                  <a:srgbClr val="404040"/>
                </a:solidFill>
                <a:latin typeface="Meiryo UI"/>
                <a:ea typeface="ＭＳ Ｐゴシック"/>
              </a:rPr>
              <a:t>・</a:t>
            </a:r>
            <a:r>
              <a:rPr lang="ja-JP" sz="2000">
                <a:solidFill>
                  <a:srgbClr val="404040"/>
                </a:solidFill>
                <a:highlight>
                  <a:srgbClr val="FFFF00"/>
                </a:highlight>
                <a:latin typeface="Meiryo UI"/>
                <a:ea typeface="ＭＳ Ｐゴシック"/>
              </a:rPr>
              <a:t>化学療法</a:t>
            </a:r>
            <a:r>
              <a:rPr lang="ja-JP" sz="2000">
                <a:solidFill>
                  <a:srgbClr val="404040"/>
                </a:solidFill>
                <a:latin typeface="Meiryo UI"/>
                <a:ea typeface="ＭＳ Ｐゴシック"/>
              </a:rPr>
              <a:t>を受けた場合の延命年数：Y</a:t>
            </a:r>
            <a:r>
              <a:rPr lang="ja-JP" sz="2000" baseline="-25000">
                <a:solidFill>
                  <a:srgbClr val="404040"/>
                </a:solidFill>
                <a:latin typeface="Meiryo UI"/>
                <a:ea typeface="ＭＳ Ｐゴシック"/>
              </a:rPr>
              <a:t>i</a:t>
            </a:r>
            <a:r>
              <a:rPr lang="ja-JP" sz="2000" baseline="30000">
                <a:solidFill>
                  <a:srgbClr val="404040"/>
                </a:solidFill>
                <a:highlight>
                  <a:srgbClr val="FFFF00"/>
                </a:highlight>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sp>
        <p:nvSpPr>
          <p:cNvPr id="2" name="テキスト ボックス 1">
            <a:extLst>
              <a:ext uri="{FF2B5EF4-FFF2-40B4-BE49-F238E27FC236}">
                <a16:creationId xmlns:a16="http://schemas.microsoft.com/office/drawing/2014/main" id="{AFA0A6FF-F89B-9D2E-3A42-19EBF3AFC45C}"/>
              </a:ext>
            </a:extLst>
          </p:cNvPr>
          <p:cNvSpPr txBox="1"/>
          <p:nvPr/>
        </p:nvSpPr>
        <p:spPr>
          <a:xfrm>
            <a:off x="3190103" y="5270156"/>
            <a:ext cx="87774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└通常はどちらかのデータしか観察できないが、この仮定の下ではどちらのデータも分かってはいるとされている</a:t>
            </a:r>
          </a:p>
        </p:txBody>
      </p:sp>
    </p:spTree>
    <p:extLst>
      <p:ext uri="{BB962C8B-B14F-4D97-AF65-F5344CB8AC3E}">
        <p14:creationId xmlns:p14="http://schemas.microsoft.com/office/powerpoint/2010/main" val="173785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テーブル&#10;&#10;説明は自動で生成されたものです">
            <a:extLst>
              <a:ext uri="{FF2B5EF4-FFF2-40B4-BE49-F238E27FC236}">
                <a16:creationId xmlns:a16="http://schemas.microsoft.com/office/drawing/2014/main" id="{52E4CAA5-4E51-30B0-1346-C6C10891A1C5}"/>
              </a:ext>
            </a:extLst>
          </p:cNvPr>
          <p:cNvPicPr>
            <a:picLocks noChangeAspect="1"/>
          </p:cNvPicPr>
          <p:nvPr/>
        </p:nvPicPr>
        <p:blipFill rotWithShape="1">
          <a:blip r:embed="rId2"/>
          <a:srcRect t="-208" r="33120"/>
          <a:stretch/>
        </p:blipFill>
        <p:spPr>
          <a:xfrm>
            <a:off x="3401129" y="1768606"/>
            <a:ext cx="5388053" cy="4950722"/>
          </a:xfrm>
          <a:prstGeom prst="rect">
            <a:avLst/>
          </a:prstGeom>
        </p:spPr>
      </p:pic>
      <p:sp>
        <p:nvSpPr>
          <p:cNvPr id="6" name="タイトル 5">
            <a:extLst>
              <a:ext uri="{FF2B5EF4-FFF2-40B4-BE49-F238E27FC236}">
                <a16:creationId xmlns:a16="http://schemas.microsoft.com/office/drawing/2014/main" id="{FD0138FE-1C9E-A528-2CF0-61720C89861E}"/>
              </a:ext>
            </a:extLst>
          </p:cNvPr>
          <p:cNvSpPr>
            <a:spLocks noGrp="1"/>
          </p:cNvSpPr>
          <p:nvPr>
            <p:ph type="title"/>
          </p:nvPr>
        </p:nvSpPr>
        <p:spPr>
          <a:xfrm>
            <a:off x="1138469" y="266008"/>
            <a:ext cx="10058400" cy="1450757"/>
          </a:xfrm>
        </p:spPr>
        <p:txBody>
          <a:bodyPr/>
          <a:lstStyle/>
          <a:p>
            <a:r>
              <a:rPr lang="ja-JP" sz="4300">
                <a:ea typeface="ＭＳ Ｐゴシック"/>
                <a:cs typeface="Calibri Light"/>
              </a:rPr>
              <a:t>（STEP1）</a:t>
            </a:r>
            <a:br>
              <a:rPr lang="ja-JP" altLang="en-US" sz="4300">
                <a:ea typeface="ＭＳ Ｐゴシック"/>
                <a:cs typeface="Calibri Light"/>
              </a:rPr>
            </a:br>
            <a:r>
              <a:rPr lang="ja-JP" altLang="en-US" sz="4300">
                <a:ea typeface="ＭＳ Ｐゴシック"/>
                <a:cs typeface="Calibri Light"/>
              </a:rPr>
              <a:t>仮定のもとでのATE</a:t>
            </a:r>
          </a:p>
        </p:txBody>
      </p:sp>
      <p:sp>
        <p:nvSpPr>
          <p:cNvPr id="23" name="テキスト ボックス 22">
            <a:extLst>
              <a:ext uri="{FF2B5EF4-FFF2-40B4-BE49-F238E27FC236}">
                <a16:creationId xmlns:a16="http://schemas.microsoft.com/office/drawing/2014/main" id="{E16C40FF-2671-3F15-BEC7-E9584645F786}"/>
              </a:ext>
            </a:extLst>
          </p:cNvPr>
          <p:cNvSpPr txBox="1"/>
          <p:nvPr/>
        </p:nvSpPr>
        <p:spPr>
          <a:xfrm>
            <a:off x="7442887" y="245076"/>
            <a:ext cx="4555524" cy="1015663"/>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a:t>
            </a:r>
            <a:r>
              <a:rPr lang="ja-JP" altLang="en-US" sz="2000">
                <a:solidFill>
                  <a:srgbClr val="404040"/>
                </a:solidFill>
                <a:latin typeface="Meiryo UI"/>
                <a:ea typeface="ＭＳ Ｐゴシック"/>
              </a:rPr>
              <a:t>患者</a:t>
            </a:r>
            <a:r>
              <a:rPr lang="en-US" altLang="en-US"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a:t>
            </a:r>
            <a:r>
              <a:rPr lang="ja-JP" altLang="en-US" sz="2000">
                <a:solidFill>
                  <a:srgbClr val="404040"/>
                </a:solidFill>
                <a:latin typeface="Meiryo UI"/>
                <a:ea typeface="ＭＳ Ｐゴシック"/>
              </a:rPr>
              <a:t>患</a:t>
            </a:r>
            <a:r>
              <a:rPr lang="ja-JP" sz="2000">
                <a:solidFill>
                  <a:srgbClr val="404040"/>
                </a:solidFill>
                <a:latin typeface="Meiryo UI"/>
                <a:ea typeface="ＭＳ Ｐゴシック"/>
              </a:rPr>
              <a:t>者</a:t>
            </a:r>
            <a:r>
              <a:rPr lang="en-US" altLang="ja-JP"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spTree>
    <p:extLst>
      <p:ext uri="{BB962C8B-B14F-4D97-AF65-F5344CB8AC3E}">
        <p14:creationId xmlns:p14="http://schemas.microsoft.com/office/powerpoint/2010/main" val="326851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1D37F7-56C8-2AF8-2AE7-2DF686AB4A07}"/>
              </a:ext>
            </a:extLst>
          </p:cNvPr>
          <p:cNvSpPr>
            <a:spLocks noGrp="1"/>
          </p:cNvSpPr>
          <p:nvPr>
            <p:ph type="title"/>
          </p:nvPr>
        </p:nvSpPr>
        <p:spPr/>
        <p:txBody>
          <a:bodyPr>
            <a:normAutofit fontScale="90000"/>
          </a:bodyPr>
          <a:lstStyle/>
          <a:p>
            <a:br>
              <a:rPr lang="ja-JP" altLang="en-US">
                <a:ea typeface="ＭＳ Ｐゴシック"/>
                <a:cs typeface="Calibri Light"/>
              </a:rPr>
            </a:br>
            <a:r>
              <a:rPr lang="ja-JP">
                <a:ea typeface="ＭＳ Ｐゴシック"/>
                <a:cs typeface="Calibri Light"/>
              </a:rPr>
              <a:t>（STEP1）</a:t>
            </a:r>
            <a:br>
              <a:rPr lang="ja-JP" altLang="en-US">
                <a:ea typeface="ＭＳ Ｐゴシック"/>
                <a:cs typeface="Calibri Light"/>
              </a:rPr>
            </a:br>
            <a:r>
              <a:rPr lang="ja-JP" altLang="en-US">
                <a:ea typeface="ＭＳ Ｐゴシック"/>
                <a:cs typeface="Calibri Light"/>
              </a:rPr>
              <a:t>仮定のもとでのATE</a:t>
            </a:r>
          </a:p>
        </p:txBody>
      </p:sp>
      <p:sp>
        <p:nvSpPr>
          <p:cNvPr id="3" name="コンテンツ プレースホルダー 2">
            <a:extLst>
              <a:ext uri="{FF2B5EF4-FFF2-40B4-BE49-F238E27FC236}">
                <a16:creationId xmlns:a16="http://schemas.microsoft.com/office/drawing/2014/main" id="{9E4BA0CA-C92D-F0BE-66EA-B37E2101B041}"/>
              </a:ext>
            </a:extLst>
          </p:cNvPr>
          <p:cNvSpPr>
            <a:spLocks noGrp="1"/>
          </p:cNvSpPr>
          <p:nvPr>
            <p:ph idx="1"/>
          </p:nvPr>
        </p:nvSpPr>
        <p:spPr>
          <a:xfrm>
            <a:off x="1097280" y="1845734"/>
            <a:ext cx="10058400" cy="913577"/>
          </a:xfrm>
        </p:spPr>
        <p:txBody>
          <a:bodyPr vert="horz" lIns="0" tIns="45720" rIns="0" bIns="45720" rtlCol="0" anchor="t">
            <a:normAutofit fontScale="92500" lnSpcReduction="10000"/>
          </a:bodyPr>
          <a:lstStyle/>
          <a:p>
            <a:r>
              <a:rPr lang="en-US" altLang="ja-JP" sz="2400">
                <a:latin typeface="游ゴシック"/>
                <a:ea typeface="+mn-lt"/>
                <a:cs typeface="Calibri Light"/>
              </a:rPr>
              <a:t>ATE</a:t>
            </a:r>
            <a:r>
              <a:rPr lang="en-US" altLang="ja-JP" sz="2400">
                <a:latin typeface="游ゴシック"/>
                <a:ea typeface="ＭＳ Ｐゴシック"/>
                <a:cs typeface="Calibri Light"/>
              </a:rPr>
              <a:t>：</a:t>
            </a:r>
            <a:r>
              <a:rPr lang="ja-JP" sz="2400">
                <a:latin typeface="游ゴシック"/>
                <a:ea typeface="游ゴシック"/>
                <a:cs typeface="Calibri Light"/>
              </a:rPr>
              <a:t>平均処</a:t>
            </a:r>
            <a:r>
              <a:rPr lang="ja-JP" altLang="en-US" sz="2400">
                <a:latin typeface="游ゴシック"/>
                <a:ea typeface="游ゴシック"/>
                <a:cs typeface="Calibri Light"/>
              </a:rPr>
              <a:t>置</a:t>
            </a:r>
            <a:r>
              <a:rPr lang="ja-JP" sz="2400">
                <a:latin typeface="游ゴシック"/>
                <a:ea typeface="游ゴシック"/>
                <a:cs typeface="Calibri Light"/>
              </a:rPr>
              <a:t>効果</a:t>
            </a:r>
            <a:r>
              <a:rPr lang="en-US" altLang="ja-JP" sz="2400">
                <a:latin typeface="游ゴシック"/>
                <a:ea typeface="ＭＳ Ｐゴシック"/>
                <a:cs typeface="Calibri Light"/>
              </a:rPr>
              <a:t>(the average treatment effect)</a:t>
            </a:r>
            <a:endParaRPr lang="en-US" sz="2400">
              <a:latin typeface="游ゴシック"/>
              <a:ea typeface="ＭＳ Ｐゴシック"/>
              <a:cs typeface="Calibri"/>
            </a:endParaRPr>
          </a:p>
          <a:p>
            <a:r>
              <a:rPr lang="en-US" altLang="ja-JP" sz="2800">
                <a:latin typeface="Calibri Light"/>
                <a:ea typeface="ＭＳ Ｐゴシック"/>
                <a:cs typeface="Calibri Light"/>
              </a:rPr>
              <a:t>ATE＝E[Y</a:t>
            </a:r>
            <a:r>
              <a:rPr lang="en-US" altLang="ja-JP" sz="2800" baseline="-25000">
                <a:latin typeface="Calibri Light"/>
                <a:ea typeface="ＭＳ Ｐゴシック"/>
                <a:cs typeface="Calibri Light"/>
              </a:rPr>
              <a:t>i</a:t>
            </a:r>
            <a:r>
              <a:rPr lang="en-US" altLang="ja-JP" sz="2800" baseline="30000">
                <a:highlight>
                  <a:srgbClr val="FFFF00"/>
                </a:highlight>
                <a:latin typeface="Calibri Light"/>
                <a:ea typeface="ＭＳ Ｐゴシック"/>
                <a:cs typeface="Calibri Light"/>
              </a:rPr>
              <a:t>1</a:t>
            </a:r>
            <a:r>
              <a:rPr lang="en-US" altLang="ja-JP" sz="2800">
                <a:latin typeface="Calibri Light"/>
                <a:ea typeface="ＭＳ Ｐゴシック"/>
                <a:cs typeface="Calibri Light"/>
              </a:rPr>
              <a:t>]－E[Y</a:t>
            </a:r>
            <a:r>
              <a:rPr lang="en-US" altLang="ja-JP" sz="2800" baseline="-25000">
                <a:latin typeface="Calibri Light"/>
                <a:ea typeface="ＭＳ Ｐゴシック"/>
                <a:cs typeface="Calibri Light"/>
              </a:rPr>
              <a:t>i</a:t>
            </a:r>
            <a:r>
              <a:rPr lang="en-US" altLang="ja-JP" sz="2800" baseline="30000">
                <a:highlight>
                  <a:srgbClr val="FFFF00"/>
                </a:highlight>
                <a:latin typeface="Calibri Light"/>
                <a:ea typeface="ＭＳ Ｐゴシック"/>
                <a:cs typeface="Calibri Light"/>
              </a:rPr>
              <a:t>0</a:t>
            </a:r>
            <a:r>
              <a:rPr lang="en-US" altLang="ja-JP" sz="2800">
                <a:latin typeface="Calibri Light"/>
                <a:ea typeface="ＭＳ Ｐゴシック"/>
                <a:cs typeface="Calibri Light"/>
              </a:rPr>
              <a:t>]</a:t>
            </a:r>
            <a:endParaRPr lang="en-US" sz="2800">
              <a:cs typeface="Calibri"/>
            </a:endParaRPr>
          </a:p>
          <a:p>
            <a:endParaRPr lang="en-US" altLang="ja-JP">
              <a:latin typeface="Calibri Light"/>
              <a:ea typeface="ＭＳ Ｐゴシック"/>
              <a:cs typeface="Calibri Light"/>
            </a:endParaRPr>
          </a:p>
          <a:p>
            <a:pPr marL="0" indent="0">
              <a:buNone/>
            </a:pPr>
            <a:endParaRPr lang="en-US" altLang="ja-JP">
              <a:latin typeface="Calibri Light"/>
              <a:ea typeface="ＭＳ Ｐゴシック"/>
              <a:cs typeface="Calibri Light"/>
            </a:endParaRPr>
          </a:p>
        </p:txBody>
      </p:sp>
      <p:sp>
        <p:nvSpPr>
          <p:cNvPr id="4" name="テキスト ボックス 3">
            <a:extLst>
              <a:ext uri="{FF2B5EF4-FFF2-40B4-BE49-F238E27FC236}">
                <a16:creationId xmlns:a16="http://schemas.microsoft.com/office/drawing/2014/main" id="{72B5B1DA-AF70-1450-ABA7-09CCCA066FFF}"/>
              </a:ext>
            </a:extLst>
          </p:cNvPr>
          <p:cNvSpPr txBox="1"/>
          <p:nvPr/>
        </p:nvSpPr>
        <p:spPr>
          <a:xfrm>
            <a:off x="533400" y="2963560"/>
            <a:ext cx="3783225" cy="707886"/>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ＭＳ Ｐゴシック"/>
              </a:rPr>
              <a:t>ある患者iが</a:t>
            </a:r>
            <a:endParaRPr lang="ja-JP" altLang="en-US" sz="2000">
              <a:ea typeface="ＭＳ Ｐゴシック"/>
              <a:cs typeface="Calibri"/>
            </a:endParaRPr>
          </a:p>
          <a:p>
            <a:pPr algn="l"/>
            <a:r>
              <a:rPr lang="ja-JP" altLang="en-US" sz="2000">
                <a:highlight>
                  <a:srgbClr val="FFFF00"/>
                </a:highlight>
                <a:ea typeface="ＭＳ Ｐゴシック"/>
              </a:rPr>
              <a:t>手術</a:t>
            </a:r>
            <a:r>
              <a:rPr lang="ja-JP" altLang="en-US" sz="2000">
                <a:ea typeface="ＭＳ Ｐゴシック"/>
              </a:rPr>
              <a:t>を受けた時の平均延命年数</a:t>
            </a:r>
            <a:endParaRPr lang="ja-JP" altLang="en-US" sz="2000">
              <a:ea typeface="ＭＳ Ｐゴシック"/>
              <a:cs typeface="Calibri"/>
            </a:endParaRPr>
          </a:p>
        </p:txBody>
      </p:sp>
      <p:sp>
        <p:nvSpPr>
          <p:cNvPr id="5" name="テキスト ボックス 4">
            <a:extLst>
              <a:ext uri="{FF2B5EF4-FFF2-40B4-BE49-F238E27FC236}">
                <a16:creationId xmlns:a16="http://schemas.microsoft.com/office/drawing/2014/main" id="{81AB4D18-DD1F-C98F-6452-B14A8EF1D7A8}"/>
              </a:ext>
            </a:extLst>
          </p:cNvPr>
          <p:cNvSpPr txBox="1"/>
          <p:nvPr/>
        </p:nvSpPr>
        <p:spPr>
          <a:xfrm>
            <a:off x="4652319" y="2963563"/>
            <a:ext cx="4318685" cy="707886"/>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000">
                <a:ea typeface="ＭＳ Ｐゴシック"/>
              </a:rPr>
              <a:t>ある患者iが</a:t>
            </a:r>
            <a:endParaRPr lang="ja-JP" altLang="en-US" sz="2000">
              <a:ea typeface="ＭＳ Ｐゴシック"/>
              <a:cs typeface="Calibri"/>
            </a:endParaRPr>
          </a:p>
          <a:p>
            <a:r>
              <a:rPr lang="ja-JP" altLang="en-US" sz="2000">
                <a:highlight>
                  <a:srgbClr val="FFFF00"/>
                </a:highlight>
                <a:ea typeface="ＭＳ Ｐゴシック"/>
              </a:rPr>
              <a:t>化</a:t>
            </a:r>
            <a:r>
              <a:rPr lang="ja-JP" sz="2000">
                <a:highlight>
                  <a:srgbClr val="FFFF00"/>
                </a:highlight>
                <a:ea typeface="ＭＳ Ｐゴシック"/>
              </a:rPr>
              <a:t>学療法</a:t>
            </a:r>
            <a:r>
              <a:rPr lang="ja-JP" sz="2000">
                <a:ea typeface="ＭＳ Ｐゴシック"/>
              </a:rPr>
              <a:t>を受けた時の</a:t>
            </a:r>
            <a:r>
              <a:rPr lang="ja-JP" altLang="en-US" sz="2000">
                <a:ea typeface="ＭＳ Ｐゴシック"/>
              </a:rPr>
              <a:t>平均</a:t>
            </a:r>
            <a:r>
              <a:rPr lang="ja-JP" sz="2000">
                <a:ea typeface="ＭＳ Ｐゴシック"/>
              </a:rPr>
              <a:t>延命年数</a:t>
            </a:r>
            <a:endParaRPr lang="ja-JP" sz="2000">
              <a:ea typeface="ＭＳ Ｐゴシック"/>
              <a:cs typeface="Calibri"/>
            </a:endParaRPr>
          </a:p>
        </p:txBody>
      </p:sp>
      <p:sp>
        <p:nvSpPr>
          <p:cNvPr id="6" name="テキスト ボックス 5">
            <a:extLst>
              <a:ext uri="{FF2B5EF4-FFF2-40B4-BE49-F238E27FC236}">
                <a16:creationId xmlns:a16="http://schemas.microsoft.com/office/drawing/2014/main" id="{D6D8E633-584D-9B72-AEE6-7277F0783D44}"/>
              </a:ext>
            </a:extLst>
          </p:cNvPr>
          <p:cNvSpPr txBox="1"/>
          <p:nvPr/>
        </p:nvSpPr>
        <p:spPr>
          <a:xfrm>
            <a:off x="1098464" y="4177355"/>
            <a:ext cx="99204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ＭＳ Ｐゴシック"/>
                <a:cs typeface="Calibri"/>
              </a:rPr>
              <a:t>・ATEは「手術を受けた場合、化学療法を受けたより何年長く生きられか」を示している</a:t>
            </a:r>
            <a:endParaRPr lang="ja-JP">
              <a:ea typeface="ＭＳ Ｐゴシック" panose="020B0600070205080204" pitchFamily="34" charset="-128"/>
              <a:cs typeface="Calibri"/>
            </a:endParaRPr>
          </a:p>
        </p:txBody>
      </p:sp>
      <p:sp>
        <p:nvSpPr>
          <p:cNvPr id="7" name="テキスト ボックス 6">
            <a:extLst>
              <a:ext uri="{FF2B5EF4-FFF2-40B4-BE49-F238E27FC236}">
                <a16:creationId xmlns:a16="http://schemas.microsoft.com/office/drawing/2014/main" id="{C830AF6D-F0CF-87CF-8678-35343E5680C1}"/>
              </a:ext>
            </a:extLst>
          </p:cNvPr>
          <p:cNvSpPr txBox="1"/>
          <p:nvPr/>
        </p:nvSpPr>
        <p:spPr>
          <a:xfrm>
            <a:off x="1098464" y="4990841"/>
            <a:ext cx="9148116"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Calibri"/>
              </a:rPr>
              <a:t>・ATE＞0→手術をした方が延命年数が長い</a:t>
            </a:r>
          </a:p>
          <a:p>
            <a:r>
              <a:rPr lang="ja-JP" altLang="en-US" sz="2000">
                <a:ea typeface="ＭＳ Ｐゴシック"/>
                <a:cs typeface="Calibri"/>
              </a:rPr>
              <a:t>・ATE＜0→化学療法をした方が延命年数が長い（手術をした方が延命年数が短い）</a:t>
            </a:r>
          </a:p>
          <a:p>
            <a:r>
              <a:rPr lang="ja-JP" altLang="en-US" sz="2000">
                <a:ea typeface="ＭＳ Ｐゴシック"/>
                <a:cs typeface="Calibri"/>
              </a:rPr>
              <a:t>・ATE＝0→手術と化学療法後の延命年数に違いがない</a:t>
            </a:r>
          </a:p>
          <a:p>
            <a:endParaRPr lang="ja-JP" altLang="en-US">
              <a:ea typeface="ＭＳ Ｐゴシック"/>
              <a:cs typeface="Calibri"/>
            </a:endParaRPr>
          </a:p>
        </p:txBody>
      </p:sp>
      <p:sp>
        <p:nvSpPr>
          <p:cNvPr id="10" name="テキスト ボックス 9">
            <a:extLst>
              <a:ext uri="{FF2B5EF4-FFF2-40B4-BE49-F238E27FC236}">
                <a16:creationId xmlns:a16="http://schemas.microsoft.com/office/drawing/2014/main" id="{EC502261-F607-95F8-C7FE-7AAAB4309A80}"/>
              </a:ext>
            </a:extLst>
          </p:cNvPr>
          <p:cNvSpPr txBox="1"/>
          <p:nvPr/>
        </p:nvSpPr>
        <p:spPr>
          <a:xfrm>
            <a:off x="7442887" y="245076"/>
            <a:ext cx="4555524" cy="1015663"/>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手術を受けた患者</a:t>
            </a:r>
            <a:r>
              <a:rPr lang="en-US" altLang="ja-JP"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a:t>
            </a:r>
            <a:r>
              <a:rPr lang="ja-JP" altLang="en-US" sz="2000">
                <a:solidFill>
                  <a:srgbClr val="404040"/>
                </a:solidFill>
                <a:latin typeface="Meiryo UI"/>
                <a:ea typeface="Meiryo UI"/>
              </a:rPr>
              <a:t>患者</a:t>
            </a:r>
            <a:r>
              <a:rPr lang="en-US" altLang="ja-JP" sz="2000" err="1">
                <a:solidFill>
                  <a:srgbClr val="404040"/>
                </a:solidFill>
                <a:latin typeface="Meiryo UI"/>
                <a:ea typeface="+mn-lt"/>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cxnSp>
        <p:nvCxnSpPr>
          <p:cNvPr id="11" name="直線矢印コネクタ 10">
            <a:extLst>
              <a:ext uri="{FF2B5EF4-FFF2-40B4-BE49-F238E27FC236}">
                <a16:creationId xmlns:a16="http://schemas.microsoft.com/office/drawing/2014/main" id="{3AD6360D-35DF-7DD1-02A4-0DE48696B5AC}"/>
              </a:ext>
            </a:extLst>
          </p:cNvPr>
          <p:cNvCxnSpPr/>
          <p:nvPr/>
        </p:nvCxnSpPr>
        <p:spPr>
          <a:xfrm flipH="1" flipV="1">
            <a:off x="3402226" y="2712307"/>
            <a:ext cx="1309817" cy="58900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直線矢印コネクタ 11">
            <a:extLst>
              <a:ext uri="{FF2B5EF4-FFF2-40B4-BE49-F238E27FC236}">
                <a16:creationId xmlns:a16="http://schemas.microsoft.com/office/drawing/2014/main" id="{CB299605-7A31-3D16-DA11-2D05F710B4F7}"/>
              </a:ext>
            </a:extLst>
          </p:cNvPr>
          <p:cNvCxnSpPr/>
          <p:nvPr/>
        </p:nvCxnSpPr>
        <p:spPr>
          <a:xfrm flipV="1">
            <a:off x="2136432" y="2680128"/>
            <a:ext cx="152400" cy="424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3" name="グループ化 12">
            <a:extLst>
              <a:ext uri="{FF2B5EF4-FFF2-40B4-BE49-F238E27FC236}">
                <a16:creationId xmlns:a16="http://schemas.microsoft.com/office/drawing/2014/main" id="{EB51E300-E8B7-2E46-2276-A5AC4D41D03F}"/>
              </a:ext>
            </a:extLst>
          </p:cNvPr>
          <p:cNvGrpSpPr/>
          <p:nvPr/>
        </p:nvGrpSpPr>
        <p:grpSpPr>
          <a:xfrm>
            <a:off x="9560268" y="1806248"/>
            <a:ext cx="2685278" cy="1906854"/>
            <a:chOff x="9560268" y="1806248"/>
            <a:chExt cx="2685278" cy="1906854"/>
          </a:xfrm>
        </p:grpSpPr>
        <p:pic>
          <p:nvPicPr>
            <p:cNvPr id="8" name="図 8" descr="おもちゃ, レゴ が含まれている画像&#10;&#10;説明は自動で生成されたものです">
              <a:extLst>
                <a:ext uri="{FF2B5EF4-FFF2-40B4-BE49-F238E27FC236}">
                  <a16:creationId xmlns:a16="http://schemas.microsoft.com/office/drawing/2014/main" id="{36939686-AB3D-8FCF-09C8-5C92B3C32AA7}"/>
                </a:ext>
              </a:extLst>
            </p:cNvPr>
            <p:cNvPicPr>
              <a:picLocks noChangeAspect="1"/>
            </p:cNvPicPr>
            <p:nvPr/>
          </p:nvPicPr>
          <p:blipFill>
            <a:blip r:embed="rId2"/>
            <a:stretch>
              <a:fillRect/>
            </a:stretch>
          </p:blipFill>
          <p:spPr>
            <a:xfrm>
              <a:off x="9560268" y="1988794"/>
              <a:ext cx="1123950" cy="1685925"/>
            </a:xfrm>
            <a:prstGeom prst="rect">
              <a:avLst/>
            </a:prstGeom>
          </p:spPr>
        </p:pic>
        <p:pic>
          <p:nvPicPr>
            <p:cNvPr id="9" name="図 12" descr="部屋 が含まれている画像&#10;&#10;説明は自動で生成されたものです">
              <a:extLst>
                <a:ext uri="{FF2B5EF4-FFF2-40B4-BE49-F238E27FC236}">
                  <a16:creationId xmlns:a16="http://schemas.microsoft.com/office/drawing/2014/main" id="{644D282E-C644-913E-D517-39F3E6801304}"/>
                </a:ext>
              </a:extLst>
            </p:cNvPr>
            <p:cNvPicPr>
              <a:picLocks noChangeAspect="1"/>
            </p:cNvPicPr>
            <p:nvPr/>
          </p:nvPicPr>
          <p:blipFill>
            <a:blip r:embed="rId3"/>
            <a:stretch>
              <a:fillRect/>
            </a:stretch>
          </p:blipFill>
          <p:spPr>
            <a:xfrm>
              <a:off x="10552670" y="1806248"/>
              <a:ext cx="1692876" cy="1906854"/>
            </a:xfrm>
            <a:prstGeom prst="rect">
              <a:avLst/>
            </a:prstGeom>
          </p:spPr>
        </p:pic>
      </p:grpSp>
    </p:spTree>
    <p:extLst>
      <p:ext uri="{BB962C8B-B14F-4D97-AF65-F5344CB8AC3E}">
        <p14:creationId xmlns:p14="http://schemas.microsoft.com/office/powerpoint/2010/main" val="1763345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テーブル&#10;&#10;説明は自動で生成されたものです">
            <a:extLst>
              <a:ext uri="{FF2B5EF4-FFF2-40B4-BE49-F238E27FC236}">
                <a16:creationId xmlns:a16="http://schemas.microsoft.com/office/drawing/2014/main" id="{52E4CAA5-4E51-30B0-1346-C6C10891A1C5}"/>
              </a:ext>
            </a:extLst>
          </p:cNvPr>
          <p:cNvPicPr>
            <a:picLocks noChangeAspect="1"/>
          </p:cNvPicPr>
          <p:nvPr/>
        </p:nvPicPr>
        <p:blipFill rotWithShape="1">
          <a:blip r:embed="rId2"/>
          <a:srcRect t="-208" r="33120"/>
          <a:stretch/>
        </p:blipFill>
        <p:spPr>
          <a:xfrm>
            <a:off x="353129" y="1789201"/>
            <a:ext cx="5388053" cy="4950722"/>
          </a:xfrm>
          <a:prstGeom prst="rect">
            <a:avLst/>
          </a:prstGeom>
        </p:spPr>
      </p:pic>
      <p:sp>
        <p:nvSpPr>
          <p:cNvPr id="9" name="テキスト ボックス 8">
            <a:extLst>
              <a:ext uri="{FF2B5EF4-FFF2-40B4-BE49-F238E27FC236}">
                <a16:creationId xmlns:a16="http://schemas.microsoft.com/office/drawing/2014/main" id="{9F1D9903-5B72-B8A2-D54A-C72647628F9B}"/>
              </a:ext>
            </a:extLst>
          </p:cNvPr>
          <p:cNvSpPr txBox="1"/>
          <p:nvPr/>
        </p:nvSpPr>
        <p:spPr>
          <a:xfrm>
            <a:off x="5939483" y="2325130"/>
            <a:ext cx="612071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000">
                <a:solidFill>
                  <a:srgbClr val="404040"/>
                </a:solidFill>
                <a:latin typeface="游ゴシック"/>
                <a:ea typeface="ＭＳ Ｐゴシック"/>
              </a:rPr>
              <a:t>ATE</a:t>
            </a:r>
          </a:p>
          <a:p>
            <a:r>
              <a:rPr lang="en-US" altLang="ja-JP" sz="2000">
                <a:solidFill>
                  <a:srgbClr val="404040"/>
                </a:solidFill>
                <a:latin typeface="游ゴシック"/>
                <a:ea typeface="ＭＳ Ｐゴシック"/>
              </a:rPr>
              <a:t>＝E[Y</a:t>
            </a:r>
            <a:r>
              <a:rPr lang="en-US" altLang="ja-JP" sz="2000" baseline="-25000">
                <a:solidFill>
                  <a:srgbClr val="404040"/>
                </a:solidFill>
                <a:latin typeface="游ゴシック"/>
                <a:ea typeface="ＭＳ Ｐゴシック"/>
              </a:rPr>
              <a:t>i</a:t>
            </a:r>
            <a:r>
              <a:rPr lang="en-US" altLang="ja-JP" sz="2000" baseline="30000">
                <a:solidFill>
                  <a:srgbClr val="404040"/>
                </a:solidFill>
                <a:latin typeface="游ゴシック"/>
                <a:ea typeface="ＭＳ Ｐゴシック"/>
              </a:rPr>
              <a:t>1</a:t>
            </a:r>
            <a:r>
              <a:rPr lang="en-US" altLang="ja-JP" sz="2000">
                <a:solidFill>
                  <a:srgbClr val="404040"/>
                </a:solidFill>
                <a:latin typeface="游ゴシック"/>
                <a:ea typeface="ＭＳ Ｐゴシック"/>
              </a:rPr>
              <a:t>]－E[Y</a:t>
            </a:r>
            <a:r>
              <a:rPr lang="en-US" altLang="ja-JP" sz="2000" baseline="-25000">
                <a:solidFill>
                  <a:srgbClr val="404040"/>
                </a:solidFill>
                <a:latin typeface="游ゴシック"/>
                <a:ea typeface="ＭＳ Ｐゴシック"/>
              </a:rPr>
              <a:t>i</a:t>
            </a:r>
            <a:r>
              <a:rPr lang="en-US" altLang="ja-JP" sz="2000" baseline="30000">
                <a:solidFill>
                  <a:srgbClr val="404040"/>
                </a:solidFill>
                <a:latin typeface="游ゴシック"/>
                <a:ea typeface="ＭＳ Ｐゴシック"/>
              </a:rPr>
              <a:t>0</a:t>
            </a:r>
            <a:r>
              <a:rPr lang="en-US" altLang="ja-JP" sz="2000">
                <a:solidFill>
                  <a:srgbClr val="404040"/>
                </a:solidFill>
                <a:latin typeface="游ゴシック"/>
                <a:ea typeface="ＭＳ Ｐゴシック"/>
              </a:rPr>
              <a:t>]</a:t>
            </a:r>
            <a:endParaRPr lang="en-US" altLang="ja-JP" sz="2000">
              <a:solidFill>
                <a:srgbClr val="404040"/>
              </a:solidFill>
              <a:latin typeface="游ゴシック"/>
              <a:ea typeface="ＭＳ Ｐゴシック"/>
              <a:cs typeface="Calibri Light"/>
            </a:endParaRPr>
          </a:p>
          <a:p>
            <a:r>
              <a:rPr lang="en-US" altLang="ja-JP" sz="2000">
                <a:solidFill>
                  <a:srgbClr val="404040"/>
                </a:solidFill>
                <a:latin typeface="游ゴシック"/>
                <a:ea typeface="ＭＳ Ｐゴシック"/>
                <a:cs typeface="Calibri Light"/>
              </a:rPr>
              <a:t>＝</a:t>
            </a:r>
            <a:r>
              <a:rPr lang="en-US" altLang="ja-JP" sz="2000">
                <a:solidFill>
                  <a:srgbClr val="404040"/>
                </a:solidFill>
                <a:highlight>
                  <a:srgbClr val="FFFF00"/>
                </a:highlight>
                <a:latin typeface="游ゴシック"/>
                <a:ea typeface="ＭＳ Ｐゴシック"/>
                <a:cs typeface="Calibri Light"/>
              </a:rPr>
              <a:t>(7+5+5+7+4+10+1+5+3+9)/10</a:t>
            </a:r>
            <a:endParaRPr lang="en-US">
              <a:solidFill>
                <a:srgbClr val="000000"/>
              </a:solidFill>
              <a:highlight>
                <a:srgbClr val="FFFF00"/>
              </a:highlight>
              <a:latin typeface="游ゴシック"/>
              <a:ea typeface="游ゴシック"/>
              <a:cs typeface="Calibri"/>
            </a:endParaRPr>
          </a:p>
          <a:p>
            <a:r>
              <a:rPr lang="en-US" altLang="ja-JP" sz="2000">
                <a:solidFill>
                  <a:srgbClr val="404040"/>
                </a:solidFill>
                <a:latin typeface="游ゴシック"/>
                <a:ea typeface="ＭＳ Ｐゴシック"/>
                <a:cs typeface="Calibri Light"/>
              </a:rPr>
              <a:t>　　　　　　－(1+6+1+8+2+1+10+6+7+8)/10</a:t>
            </a:r>
            <a:endParaRPr lang="en-US">
              <a:latin typeface="游ゴシック"/>
              <a:ea typeface="游ゴシック"/>
              <a:cs typeface="Calibri"/>
            </a:endParaRPr>
          </a:p>
          <a:p>
            <a:r>
              <a:rPr lang="en-US" altLang="ja-JP" sz="2000">
                <a:solidFill>
                  <a:srgbClr val="404040"/>
                </a:solidFill>
                <a:latin typeface="游ゴシック"/>
                <a:ea typeface="ＭＳ Ｐゴシック"/>
                <a:cs typeface="Calibri Light"/>
              </a:rPr>
              <a:t>＝5.6－5</a:t>
            </a:r>
          </a:p>
          <a:p>
            <a:r>
              <a:rPr lang="en-US" altLang="ja-JP" sz="2000" b="1">
                <a:solidFill>
                  <a:srgbClr val="404040"/>
                </a:solidFill>
                <a:latin typeface="游ゴシック"/>
                <a:ea typeface="ＭＳ Ｐゴシック"/>
                <a:cs typeface="Calibri Light"/>
              </a:rPr>
              <a:t>＝0.6</a:t>
            </a:r>
          </a:p>
        </p:txBody>
      </p:sp>
      <p:sp>
        <p:nvSpPr>
          <p:cNvPr id="6" name="タイトル 5">
            <a:extLst>
              <a:ext uri="{FF2B5EF4-FFF2-40B4-BE49-F238E27FC236}">
                <a16:creationId xmlns:a16="http://schemas.microsoft.com/office/drawing/2014/main" id="{FD0138FE-1C9E-A528-2CF0-61720C89861E}"/>
              </a:ext>
            </a:extLst>
          </p:cNvPr>
          <p:cNvSpPr>
            <a:spLocks noGrp="1"/>
          </p:cNvSpPr>
          <p:nvPr>
            <p:ph type="title"/>
          </p:nvPr>
        </p:nvSpPr>
        <p:spPr>
          <a:xfrm>
            <a:off x="1138469" y="266008"/>
            <a:ext cx="10058400" cy="1450757"/>
          </a:xfrm>
        </p:spPr>
        <p:txBody>
          <a:bodyPr/>
          <a:lstStyle/>
          <a:p>
            <a:r>
              <a:rPr lang="ja-JP" sz="4300">
                <a:ea typeface="ＭＳ Ｐゴシック"/>
                <a:cs typeface="Calibri Light"/>
              </a:rPr>
              <a:t>（STEP1）</a:t>
            </a:r>
            <a:br>
              <a:rPr lang="ja-JP" altLang="en-US" sz="4300">
                <a:ea typeface="ＭＳ Ｐゴシック"/>
                <a:cs typeface="Calibri Light"/>
              </a:rPr>
            </a:br>
            <a:r>
              <a:rPr lang="ja-JP" altLang="en-US" sz="4300">
                <a:ea typeface="ＭＳ Ｐゴシック"/>
                <a:cs typeface="Calibri Light"/>
              </a:rPr>
              <a:t>仮定のもとでのATE</a:t>
            </a:r>
          </a:p>
        </p:txBody>
      </p:sp>
      <p:sp>
        <p:nvSpPr>
          <p:cNvPr id="18" name="正方形/長方形 17">
            <a:extLst>
              <a:ext uri="{FF2B5EF4-FFF2-40B4-BE49-F238E27FC236}">
                <a16:creationId xmlns:a16="http://schemas.microsoft.com/office/drawing/2014/main" id="{026EEB86-565C-2A5D-9997-31F1372463BB}"/>
              </a:ext>
            </a:extLst>
          </p:cNvPr>
          <p:cNvSpPr/>
          <p:nvPr/>
        </p:nvSpPr>
        <p:spPr>
          <a:xfrm>
            <a:off x="3341214" y="1868701"/>
            <a:ext cx="916459" cy="479854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B2E4AC29-8ACA-E9AB-014A-FD5F24FC82EE}"/>
              </a:ext>
            </a:extLst>
          </p:cNvPr>
          <p:cNvSpPr/>
          <p:nvPr/>
        </p:nvSpPr>
        <p:spPr>
          <a:xfrm>
            <a:off x="4834322" y="1868701"/>
            <a:ext cx="916459" cy="4798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0" name="直線矢印コネクタ 19">
            <a:extLst>
              <a:ext uri="{FF2B5EF4-FFF2-40B4-BE49-F238E27FC236}">
                <a16:creationId xmlns:a16="http://schemas.microsoft.com/office/drawing/2014/main" id="{5833204B-A0BD-412D-87EF-040C41B82933}"/>
              </a:ext>
            </a:extLst>
          </p:cNvPr>
          <p:cNvCxnSpPr/>
          <p:nvPr/>
        </p:nvCxnSpPr>
        <p:spPr>
          <a:xfrm>
            <a:off x="7881035" y="3597360"/>
            <a:ext cx="3737918" cy="20595"/>
          </a:xfrm>
          <a:prstGeom prst="straightConnector1">
            <a:avLst/>
          </a:prstGeom>
        </p:spPr>
        <p:style>
          <a:lnRef idx="3">
            <a:schemeClr val="accent3"/>
          </a:lnRef>
          <a:fillRef idx="0">
            <a:schemeClr val="accent3"/>
          </a:fillRef>
          <a:effectRef idx="2">
            <a:schemeClr val="accent3"/>
          </a:effectRef>
          <a:fontRef idx="minor">
            <a:schemeClr val="tx1"/>
          </a:fontRef>
        </p:style>
      </p:cxnSp>
      <p:sp>
        <p:nvSpPr>
          <p:cNvPr id="23" name="テキスト ボックス 22">
            <a:extLst>
              <a:ext uri="{FF2B5EF4-FFF2-40B4-BE49-F238E27FC236}">
                <a16:creationId xmlns:a16="http://schemas.microsoft.com/office/drawing/2014/main" id="{E16C40FF-2671-3F15-BEC7-E9584645F786}"/>
              </a:ext>
            </a:extLst>
          </p:cNvPr>
          <p:cNvSpPr txBox="1"/>
          <p:nvPr/>
        </p:nvSpPr>
        <p:spPr>
          <a:xfrm>
            <a:off x="7442887" y="245076"/>
            <a:ext cx="4555524" cy="1015663"/>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a:t>
            </a:r>
            <a:r>
              <a:rPr lang="ja-JP" altLang="en-US" sz="2000">
                <a:solidFill>
                  <a:srgbClr val="404040"/>
                </a:solidFill>
                <a:latin typeface="Meiryo UI"/>
                <a:ea typeface="ＭＳ Ｐゴシック"/>
              </a:rPr>
              <a:t>患者</a:t>
            </a:r>
            <a:r>
              <a:rPr lang="en-US" altLang="en-US"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a:t>
            </a:r>
            <a:r>
              <a:rPr lang="ja-JP" altLang="en-US" sz="2000">
                <a:solidFill>
                  <a:srgbClr val="404040"/>
                </a:solidFill>
                <a:latin typeface="Meiryo UI"/>
                <a:ea typeface="ＭＳ Ｐゴシック"/>
              </a:rPr>
              <a:t>患</a:t>
            </a:r>
            <a:r>
              <a:rPr lang="ja-JP" sz="2000">
                <a:solidFill>
                  <a:srgbClr val="404040"/>
                </a:solidFill>
                <a:latin typeface="Meiryo UI"/>
                <a:ea typeface="ＭＳ Ｐゴシック"/>
              </a:rPr>
              <a:t>者</a:t>
            </a:r>
            <a:r>
              <a:rPr lang="en-US" altLang="ja-JP" sz="2000" err="1">
                <a:solidFill>
                  <a:srgbClr val="404040"/>
                </a:solidFill>
                <a:latin typeface="Meiryo UI"/>
                <a:ea typeface="ＭＳ Ｐゴシック"/>
              </a:rPr>
              <a:t>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sp>
        <p:nvSpPr>
          <p:cNvPr id="2" name="テキスト ボックス 1">
            <a:extLst>
              <a:ext uri="{FF2B5EF4-FFF2-40B4-BE49-F238E27FC236}">
                <a16:creationId xmlns:a16="http://schemas.microsoft.com/office/drawing/2014/main" id="{8C64E6EA-13C2-5758-1C0C-6CF6DC459956}"/>
              </a:ext>
            </a:extLst>
          </p:cNvPr>
          <p:cNvSpPr txBox="1"/>
          <p:nvPr/>
        </p:nvSpPr>
        <p:spPr>
          <a:xfrm>
            <a:off x="6001265" y="4353698"/>
            <a:ext cx="5544062" cy="43088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200">
                <a:solidFill>
                  <a:srgbClr val="404040"/>
                </a:solidFill>
                <a:latin typeface="Calibri Light"/>
                <a:ea typeface="ＭＳ Ｐゴシック"/>
                <a:cs typeface="Calibri Light"/>
              </a:rPr>
              <a:t>→（</a:t>
            </a:r>
            <a:r>
              <a:rPr lang="en-US" altLang="ja-JP" sz="2200" err="1">
                <a:solidFill>
                  <a:srgbClr val="404040"/>
                </a:solidFill>
                <a:latin typeface="Calibri Light"/>
                <a:ea typeface="ＭＳ Ｐゴシック"/>
                <a:cs typeface="Calibri Light"/>
              </a:rPr>
              <a:t>結論</a:t>
            </a:r>
            <a:r>
              <a:rPr lang="en-US" altLang="ja-JP" sz="2200">
                <a:solidFill>
                  <a:srgbClr val="404040"/>
                </a:solidFill>
                <a:latin typeface="Calibri Light"/>
                <a:ea typeface="ＭＳ Ｐゴシック"/>
                <a:cs typeface="Calibri Light"/>
              </a:rPr>
              <a:t>）</a:t>
            </a:r>
            <a:r>
              <a:rPr lang="ja-JP" altLang="en-US" sz="2200">
                <a:latin typeface="Calibri"/>
                <a:ea typeface="ＭＳ Ｐゴシック"/>
                <a:cs typeface="Calibri"/>
              </a:rPr>
              <a:t>手術をした方が延命年数0.6年長い</a:t>
            </a:r>
          </a:p>
        </p:txBody>
      </p:sp>
    </p:spTree>
    <p:extLst>
      <p:ext uri="{BB962C8B-B14F-4D97-AF65-F5344CB8AC3E}">
        <p14:creationId xmlns:p14="http://schemas.microsoft.com/office/powerpoint/2010/main" val="2550067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テーブル&#10;&#10;説明は自動で生成されたものです">
            <a:extLst>
              <a:ext uri="{FF2B5EF4-FFF2-40B4-BE49-F238E27FC236}">
                <a16:creationId xmlns:a16="http://schemas.microsoft.com/office/drawing/2014/main" id="{52E4CAA5-4E51-30B0-1346-C6C10891A1C5}"/>
              </a:ext>
            </a:extLst>
          </p:cNvPr>
          <p:cNvPicPr>
            <a:picLocks noChangeAspect="1"/>
          </p:cNvPicPr>
          <p:nvPr/>
        </p:nvPicPr>
        <p:blipFill rotWithShape="1">
          <a:blip r:embed="rId2"/>
          <a:srcRect t="-208" r="33120"/>
          <a:stretch/>
        </p:blipFill>
        <p:spPr>
          <a:xfrm>
            <a:off x="353129" y="1789201"/>
            <a:ext cx="5388053" cy="4950722"/>
          </a:xfrm>
          <a:prstGeom prst="rect">
            <a:avLst/>
          </a:prstGeom>
        </p:spPr>
      </p:pic>
      <p:sp>
        <p:nvSpPr>
          <p:cNvPr id="9" name="テキスト ボックス 8">
            <a:extLst>
              <a:ext uri="{FF2B5EF4-FFF2-40B4-BE49-F238E27FC236}">
                <a16:creationId xmlns:a16="http://schemas.microsoft.com/office/drawing/2014/main" id="{9F1D9903-5B72-B8A2-D54A-C72647628F9B}"/>
              </a:ext>
            </a:extLst>
          </p:cNvPr>
          <p:cNvSpPr txBox="1"/>
          <p:nvPr/>
        </p:nvSpPr>
        <p:spPr>
          <a:xfrm>
            <a:off x="5939483" y="2325130"/>
            <a:ext cx="612071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000">
                <a:solidFill>
                  <a:srgbClr val="404040"/>
                </a:solidFill>
                <a:latin typeface="游ゴシック"/>
                <a:ea typeface="ＭＳ Ｐゴシック"/>
              </a:rPr>
              <a:t>ATE</a:t>
            </a:r>
          </a:p>
          <a:p>
            <a:r>
              <a:rPr lang="en-US" altLang="ja-JP" sz="2000">
                <a:solidFill>
                  <a:srgbClr val="404040"/>
                </a:solidFill>
                <a:latin typeface="游ゴシック"/>
                <a:ea typeface="ＭＳ Ｐゴシック"/>
              </a:rPr>
              <a:t>＝E[Y</a:t>
            </a:r>
            <a:r>
              <a:rPr lang="en-US" altLang="ja-JP" sz="2000" baseline="-25000">
                <a:solidFill>
                  <a:srgbClr val="404040"/>
                </a:solidFill>
                <a:latin typeface="游ゴシック"/>
                <a:ea typeface="ＭＳ Ｐゴシック"/>
              </a:rPr>
              <a:t>i</a:t>
            </a:r>
            <a:r>
              <a:rPr lang="en-US" altLang="ja-JP" sz="2000" baseline="30000">
                <a:solidFill>
                  <a:srgbClr val="404040"/>
                </a:solidFill>
                <a:latin typeface="游ゴシック"/>
                <a:ea typeface="ＭＳ Ｐゴシック"/>
              </a:rPr>
              <a:t>1</a:t>
            </a:r>
            <a:r>
              <a:rPr lang="en-US" altLang="ja-JP" sz="2000">
                <a:solidFill>
                  <a:srgbClr val="404040"/>
                </a:solidFill>
                <a:latin typeface="游ゴシック"/>
                <a:ea typeface="ＭＳ Ｐゴシック"/>
              </a:rPr>
              <a:t>]－E[Y</a:t>
            </a:r>
            <a:r>
              <a:rPr lang="en-US" altLang="ja-JP" sz="2000" baseline="-25000">
                <a:solidFill>
                  <a:srgbClr val="404040"/>
                </a:solidFill>
                <a:latin typeface="游ゴシック"/>
                <a:ea typeface="ＭＳ Ｐゴシック"/>
              </a:rPr>
              <a:t>i</a:t>
            </a:r>
            <a:r>
              <a:rPr lang="en-US" altLang="ja-JP" sz="2000" baseline="30000">
                <a:solidFill>
                  <a:srgbClr val="404040"/>
                </a:solidFill>
                <a:latin typeface="游ゴシック"/>
                <a:ea typeface="ＭＳ Ｐゴシック"/>
              </a:rPr>
              <a:t>0</a:t>
            </a:r>
            <a:r>
              <a:rPr lang="en-US" altLang="ja-JP" sz="2000">
                <a:solidFill>
                  <a:srgbClr val="404040"/>
                </a:solidFill>
                <a:latin typeface="游ゴシック"/>
                <a:ea typeface="ＭＳ Ｐゴシック"/>
              </a:rPr>
              <a:t>]</a:t>
            </a:r>
            <a:endParaRPr lang="en-US" altLang="ja-JP" sz="2000">
              <a:solidFill>
                <a:srgbClr val="404040"/>
              </a:solidFill>
              <a:latin typeface="游ゴシック"/>
              <a:ea typeface="ＭＳ Ｐゴシック"/>
              <a:cs typeface="Calibri Light"/>
            </a:endParaRPr>
          </a:p>
          <a:p>
            <a:r>
              <a:rPr lang="en-US" altLang="ja-JP" sz="2000">
                <a:solidFill>
                  <a:srgbClr val="404040"/>
                </a:solidFill>
                <a:latin typeface="游ゴシック"/>
                <a:ea typeface="ＭＳ Ｐゴシック"/>
                <a:cs typeface="Calibri Light"/>
              </a:rPr>
              <a:t>＝</a:t>
            </a:r>
            <a:r>
              <a:rPr lang="en-US" altLang="ja-JP" sz="2000">
                <a:solidFill>
                  <a:srgbClr val="404040"/>
                </a:solidFill>
                <a:highlight>
                  <a:srgbClr val="FFFF00"/>
                </a:highlight>
                <a:latin typeface="游ゴシック"/>
                <a:ea typeface="ＭＳ Ｐゴシック"/>
                <a:cs typeface="Calibri Light"/>
              </a:rPr>
              <a:t>(7+5+5+7+4+10+1+5+3+9)/10</a:t>
            </a:r>
            <a:endParaRPr lang="en-US">
              <a:solidFill>
                <a:srgbClr val="000000"/>
              </a:solidFill>
              <a:highlight>
                <a:srgbClr val="FFFF00"/>
              </a:highlight>
              <a:latin typeface="游ゴシック"/>
              <a:ea typeface="游ゴシック"/>
              <a:cs typeface="Calibri"/>
            </a:endParaRPr>
          </a:p>
          <a:p>
            <a:r>
              <a:rPr lang="en-US" altLang="ja-JP" sz="2000">
                <a:solidFill>
                  <a:srgbClr val="404040"/>
                </a:solidFill>
                <a:latin typeface="游ゴシック"/>
                <a:ea typeface="ＭＳ Ｐゴシック"/>
                <a:cs typeface="Calibri Light"/>
              </a:rPr>
              <a:t>　　　　　　－(1+6+1+8+2+1+10+6+7+8)/10</a:t>
            </a:r>
            <a:endParaRPr lang="en-US">
              <a:latin typeface="游ゴシック"/>
              <a:ea typeface="游ゴシック"/>
              <a:cs typeface="Calibri"/>
            </a:endParaRPr>
          </a:p>
          <a:p>
            <a:r>
              <a:rPr lang="en-US" altLang="ja-JP" sz="2000">
                <a:solidFill>
                  <a:srgbClr val="404040"/>
                </a:solidFill>
                <a:latin typeface="游ゴシック"/>
                <a:ea typeface="ＭＳ Ｐゴシック"/>
                <a:cs typeface="Calibri Light"/>
              </a:rPr>
              <a:t>＝5.6－5</a:t>
            </a:r>
          </a:p>
          <a:p>
            <a:r>
              <a:rPr lang="en-US" altLang="ja-JP" sz="2000" b="1">
                <a:solidFill>
                  <a:srgbClr val="404040"/>
                </a:solidFill>
                <a:latin typeface="游ゴシック"/>
                <a:ea typeface="ＭＳ Ｐゴシック"/>
                <a:cs typeface="Calibri Light"/>
              </a:rPr>
              <a:t>＝0.6</a:t>
            </a:r>
          </a:p>
        </p:txBody>
      </p:sp>
      <p:sp>
        <p:nvSpPr>
          <p:cNvPr id="12" name="テキスト ボックス 11">
            <a:extLst>
              <a:ext uri="{FF2B5EF4-FFF2-40B4-BE49-F238E27FC236}">
                <a16:creationId xmlns:a16="http://schemas.microsoft.com/office/drawing/2014/main" id="{9F0C66B5-14F6-DCB4-07C6-E26BFBA2A46D}"/>
              </a:ext>
            </a:extLst>
          </p:cNvPr>
          <p:cNvSpPr txBox="1"/>
          <p:nvPr/>
        </p:nvSpPr>
        <p:spPr>
          <a:xfrm>
            <a:off x="6001265" y="4353698"/>
            <a:ext cx="5544062" cy="43088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200">
                <a:solidFill>
                  <a:srgbClr val="404040"/>
                </a:solidFill>
                <a:latin typeface="Calibri Light"/>
                <a:ea typeface="ＭＳ Ｐゴシック"/>
                <a:cs typeface="Calibri Light"/>
              </a:rPr>
              <a:t>→（</a:t>
            </a:r>
            <a:r>
              <a:rPr lang="en-US" altLang="ja-JP" sz="2200" err="1">
                <a:solidFill>
                  <a:srgbClr val="404040"/>
                </a:solidFill>
                <a:latin typeface="Calibri Light"/>
                <a:ea typeface="ＭＳ Ｐゴシック"/>
                <a:cs typeface="Calibri Light"/>
              </a:rPr>
              <a:t>結論</a:t>
            </a:r>
            <a:r>
              <a:rPr lang="en-US" altLang="ja-JP" sz="2200">
                <a:solidFill>
                  <a:srgbClr val="404040"/>
                </a:solidFill>
                <a:latin typeface="Calibri Light"/>
                <a:ea typeface="ＭＳ Ｐゴシック"/>
                <a:cs typeface="Calibri Light"/>
              </a:rPr>
              <a:t>）</a:t>
            </a:r>
            <a:r>
              <a:rPr lang="ja-JP" altLang="en-US" sz="2200">
                <a:latin typeface="Calibri"/>
                <a:ea typeface="ＭＳ Ｐゴシック"/>
                <a:cs typeface="Calibri"/>
              </a:rPr>
              <a:t>手術をした方が延命年数0.6年長い</a:t>
            </a:r>
          </a:p>
        </p:txBody>
      </p:sp>
      <p:sp>
        <p:nvSpPr>
          <p:cNvPr id="6" name="タイトル 5">
            <a:extLst>
              <a:ext uri="{FF2B5EF4-FFF2-40B4-BE49-F238E27FC236}">
                <a16:creationId xmlns:a16="http://schemas.microsoft.com/office/drawing/2014/main" id="{FD0138FE-1C9E-A528-2CF0-61720C89861E}"/>
              </a:ext>
            </a:extLst>
          </p:cNvPr>
          <p:cNvSpPr>
            <a:spLocks noGrp="1"/>
          </p:cNvSpPr>
          <p:nvPr>
            <p:ph type="title"/>
          </p:nvPr>
        </p:nvSpPr>
        <p:spPr>
          <a:xfrm>
            <a:off x="1138469" y="266008"/>
            <a:ext cx="10058400" cy="1450757"/>
          </a:xfrm>
        </p:spPr>
        <p:txBody>
          <a:bodyPr/>
          <a:lstStyle/>
          <a:p>
            <a:r>
              <a:rPr lang="ja-JP" sz="4300">
                <a:ea typeface="ＭＳ Ｐゴシック"/>
                <a:cs typeface="Calibri Light"/>
              </a:rPr>
              <a:t>（STEP1）</a:t>
            </a:r>
            <a:br>
              <a:rPr lang="ja-JP" altLang="en-US" sz="4300">
                <a:ea typeface="ＭＳ Ｐゴシック"/>
                <a:cs typeface="Calibri Light"/>
              </a:rPr>
            </a:br>
            <a:r>
              <a:rPr lang="ja-JP" altLang="en-US" sz="4300">
                <a:ea typeface="ＭＳ Ｐゴシック"/>
                <a:cs typeface="Calibri Light"/>
              </a:rPr>
              <a:t>仮定のもとでのATE</a:t>
            </a:r>
          </a:p>
        </p:txBody>
      </p:sp>
      <p:sp>
        <p:nvSpPr>
          <p:cNvPr id="16" name="テキスト ボックス 15">
            <a:extLst>
              <a:ext uri="{FF2B5EF4-FFF2-40B4-BE49-F238E27FC236}">
                <a16:creationId xmlns:a16="http://schemas.microsoft.com/office/drawing/2014/main" id="{BF3FB832-A67B-968E-6230-1B54FBCDD548}"/>
              </a:ext>
            </a:extLst>
          </p:cNvPr>
          <p:cNvSpPr txBox="1"/>
          <p:nvPr/>
        </p:nvSpPr>
        <p:spPr>
          <a:xfrm>
            <a:off x="6001265" y="4930344"/>
            <a:ext cx="591476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rPr>
              <a:t>→</a:t>
            </a:r>
            <a:r>
              <a:rPr lang="ja-JP" sz="2200">
                <a:ea typeface="ＭＳ Ｐゴシック"/>
              </a:rPr>
              <a:t>（注意）</a:t>
            </a:r>
            <a:endParaRPr lang="ja-JP" sz="2200">
              <a:ea typeface="ＭＳ Ｐゴシック"/>
              <a:cs typeface="Calibri"/>
            </a:endParaRPr>
          </a:p>
          <a:p>
            <a:r>
              <a:rPr lang="en-US" altLang="ja-JP" sz="2200" err="1">
                <a:ea typeface="ＭＳ Ｐゴシック"/>
              </a:rPr>
              <a:t>この仮定の下でのATEはただの平均であり</a:t>
            </a:r>
            <a:r>
              <a:rPr lang="en-US" altLang="ja-JP" sz="2200">
                <a:ea typeface="ＭＳ Ｐゴシック"/>
              </a:rPr>
              <a:t>、</a:t>
            </a:r>
            <a:endParaRPr lang="en-US" altLang="ja-JP" sz="2200">
              <a:ea typeface="ＭＳ Ｐゴシック"/>
              <a:cs typeface="Calibri"/>
            </a:endParaRPr>
          </a:p>
          <a:p>
            <a:r>
              <a:rPr lang="en-US" altLang="ja-JP" sz="2200" err="1">
                <a:ea typeface="ＭＳ Ｐゴシック"/>
              </a:rPr>
              <a:t>異質な処置の効果も含んでしまっている</a:t>
            </a:r>
            <a:endParaRPr lang="en-US" altLang="ja-JP" sz="2200" err="1">
              <a:ea typeface="ＭＳ Ｐゴシック"/>
              <a:cs typeface="+mn-lt"/>
            </a:endParaRPr>
          </a:p>
          <a:p>
            <a:pPr algn="l"/>
            <a:endParaRPr lang="ja-JP" altLang="en-US">
              <a:ea typeface="ＭＳ Ｐゴシック"/>
              <a:cs typeface="Calibri"/>
            </a:endParaRPr>
          </a:p>
        </p:txBody>
      </p:sp>
      <p:cxnSp>
        <p:nvCxnSpPr>
          <p:cNvPr id="20" name="直線矢印コネクタ 19">
            <a:extLst>
              <a:ext uri="{FF2B5EF4-FFF2-40B4-BE49-F238E27FC236}">
                <a16:creationId xmlns:a16="http://schemas.microsoft.com/office/drawing/2014/main" id="{5833204B-A0BD-412D-87EF-040C41B82933}"/>
              </a:ext>
            </a:extLst>
          </p:cNvPr>
          <p:cNvCxnSpPr/>
          <p:nvPr/>
        </p:nvCxnSpPr>
        <p:spPr>
          <a:xfrm>
            <a:off x="7881035" y="3597360"/>
            <a:ext cx="3737918" cy="20595"/>
          </a:xfrm>
          <a:prstGeom prst="straightConnector1">
            <a:avLst/>
          </a:prstGeom>
        </p:spPr>
        <p:style>
          <a:lnRef idx="3">
            <a:schemeClr val="accent3"/>
          </a:lnRef>
          <a:fillRef idx="0">
            <a:schemeClr val="accent3"/>
          </a:fillRef>
          <a:effectRef idx="2">
            <a:schemeClr val="accent3"/>
          </a:effectRef>
          <a:fontRef idx="minor">
            <a:schemeClr val="tx1"/>
          </a:fontRef>
        </p:style>
      </p:cxnSp>
      <p:sp>
        <p:nvSpPr>
          <p:cNvPr id="23" name="テキスト ボックス 22">
            <a:extLst>
              <a:ext uri="{FF2B5EF4-FFF2-40B4-BE49-F238E27FC236}">
                <a16:creationId xmlns:a16="http://schemas.microsoft.com/office/drawing/2014/main" id="{E16C40FF-2671-3F15-BEC7-E9584645F786}"/>
              </a:ext>
            </a:extLst>
          </p:cNvPr>
          <p:cNvSpPr txBox="1"/>
          <p:nvPr/>
        </p:nvSpPr>
        <p:spPr>
          <a:xfrm>
            <a:off x="7442887" y="245076"/>
            <a:ext cx="4555524" cy="1015663"/>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a:t>
            </a:r>
            <a:r>
              <a:rPr lang="ja-JP" altLang="en-US" sz="2000">
                <a:solidFill>
                  <a:srgbClr val="404040"/>
                </a:solidFill>
                <a:latin typeface="Meiryo UI"/>
                <a:ea typeface="ＭＳ Ｐゴシック"/>
              </a:rPr>
              <a:t>患者i</a:t>
            </a:r>
            <a:r>
              <a:rPr lang="ja-JP" sz="2000">
                <a:solidFill>
                  <a:srgbClr val="404040"/>
                </a:solidFill>
                <a:latin typeface="Meiryo UI"/>
                <a:ea typeface="ＭＳ Ｐゴシック"/>
              </a:rPr>
              <a:t>の延命年数：Y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化学療法を受けた患者</a:t>
            </a:r>
            <a:r>
              <a:rPr lang="en-US" altLang="ja-JP" sz="2000" err="1">
                <a:solidFill>
                  <a:srgbClr val="404040"/>
                </a:solidFill>
                <a:latin typeface="Meiryo UI"/>
                <a:ea typeface="ＭＳ Ｐゴシック"/>
              </a:rPr>
              <a:t>iの</a:t>
            </a:r>
            <a:r>
              <a:rPr lang="ja-JP" sz="2000">
                <a:solidFill>
                  <a:srgbClr val="404040"/>
                </a:solidFill>
                <a:latin typeface="Meiryo UI"/>
                <a:ea typeface="ＭＳ Ｐゴシック"/>
              </a:rPr>
              <a:t>延命年数：Y</a:t>
            </a:r>
            <a:r>
              <a:rPr lang="ja-JP" sz="2000" baseline="-25000">
                <a:solidFill>
                  <a:srgbClr val="404040"/>
                </a:solidFill>
                <a:latin typeface="Meiryo UI"/>
                <a:ea typeface="ＭＳ Ｐゴシック"/>
              </a:rPr>
              <a:t>i</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p:txBody>
      </p:sp>
      <p:sp>
        <p:nvSpPr>
          <p:cNvPr id="2" name="四角形: 角を丸くする 1">
            <a:extLst>
              <a:ext uri="{FF2B5EF4-FFF2-40B4-BE49-F238E27FC236}">
                <a16:creationId xmlns:a16="http://schemas.microsoft.com/office/drawing/2014/main" id="{57F1AF5B-7D5F-7A7C-900A-4B003E80FD5B}"/>
              </a:ext>
            </a:extLst>
          </p:cNvPr>
          <p:cNvSpPr/>
          <p:nvPr/>
        </p:nvSpPr>
        <p:spPr>
          <a:xfrm>
            <a:off x="222421" y="4969474"/>
            <a:ext cx="5714999" cy="5148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53109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E1DC2-0038-0E10-3A09-C712C064DD8A}"/>
              </a:ext>
            </a:extLst>
          </p:cNvPr>
          <p:cNvSpPr>
            <a:spLocks noGrp="1"/>
          </p:cNvSpPr>
          <p:nvPr>
            <p:ph type="title"/>
          </p:nvPr>
        </p:nvSpPr>
        <p:spPr/>
        <p:txBody>
          <a:bodyPr>
            <a:normAutofit/>
          </a:bodyPr>
          <a:lstStyle/>
          <a:p>
            <a:r>
              <a:rPr lang="ja-JP">
                <a:ea typeface="ＭＳ Ｐゴシック"/>
                <a:cs typeface="Calibri Light"/>
              </a:rPr>
              <a:t>（STEP</a:t>
            </a:r>
            <a:r>
              <a:rPr lang="en-US" altLang="ja-JP">
                <a:ea typeface="ＭＳ Ｐゴシック"/>
                <a:cs typeface="Calibri Light"/>
              </a:rPr>
              <a:t>2</a:t>
            </a:r>
            <a:r>
              <a:rPr lang="ja-JP">
                <a:ea typeface="ＭＳ Ｐゴシック"/>
                <a:cs typeface="Calibri Light"/>
              </a:rPr>
              <a:t>）</a:t>
            </a:r>
            <a:br>
              <a:rPr lang="ja-JP" altLang="en-US">
                <a:ea typeface="ＭＳ Ｐゴシック"/>
                <a:cs typeface="Calibri Light"/>
              </a:rPr>
            </a:br>
            <a:r>
              <a:rPr lang="ja-JP" altLang="en-US">
                <a:ea typeface="ＭＳ Ｐゴシック"/>
                <a:cs typeface="Calibri Light"/>
              </a:rPr>
              <a:t>新し</a:t>
            </a:r>
            <a:r>
              <a:rPr lang="ja-JP">
                <a:ea typeface="ＭＳ Ｐゴシック"/>
                <a:cs typeface="Calibri Light"/>
              </a:rPr>
              <a:t>い仮定</a:t>
            </a:r>
            <a:r>
              <a:rPr lang="ja-JP" altLang="en-US">
                <a:ea typeface="ＭＳ Ｐゴシック"/>
                <a:cs typeface="Calibri Light"/>
              </a:rPr>
              <a:t>をおいて</a:t>
            </a:r>
            <a:r>
              <a:rPr lang="ja-JP">
                <a:ea typeface="ＭＳ Ｐゴシック"/>
                <a:cs typeface="Calibri Light"/>
              </a:rPr>
              <a:t>AT</a:t>
            </a:r>
            <a:r>
              <a:rPr lang="en-US" altLang="ja-JP" err="1">
                <a:ea typeface="ＭＳ Ｐゴシック"/>
                <a:cs typeface="Calibri Light"/>
              </a:rPr>
              <a:t>Eを求める</a:t>
            </a:r>
            <a:endParaRPr lang="ja-JP" altLang="en-US" err="1">
              <a:ea typeface="ＭＳ Ｐゴシック"/>
              <a:cs typeface="Calibri Light"/>
            </a:endParaRPr>
          </a:p>
        </p:txBody>
      </p:sp>
      <p:sp>
        <p:nvSpPr>
          <p:cNvPr id="3" name="コンテンツ プレースホルダー 2">
            <a:extLst>
              <a:ext uri="{FF2B5EF4-FFF2-40B4-BE49-F238E27FC236}">
                <a16:creationId xmlns:a16="http://schemas.microsoft.com/office/drawing/2014/main" id="{FE9F8980-073C-3725-E9B0-4CBA6921EADD}"/>
              </a:ext>
            </a:extLst>
          </p:cNvPr>
          <p:cNvSpPr>
            <a:spLocks noGrp="1"/>
          </p:cNvSpPr>
          <p:nvPr>
            <p:ph idx="1"/>
          </p:nvPr>
        </p:nvSpPr>
        <p:spPr>
          <a:xfrm>
            <a:off x="1097280" y="1907518"/>
            <a:ext cx="10058400" cy="1294577"/>
          </a:xfrm>
        </p:spPr>
        <p:txBody>
          <a:bodyPr vert="horz" lIns="0" tIns="45720" rIns="0" bIns="45720" rtlCol="0" anchor="t">
            <a:normAutofit lnSpcReduction="10000"/>
          </a:bodyPr>
          <a:lstStyle/>
          <a:p>
            <a:r>
              <a:rPr lang="ja-JP" altLang="en-US" b="1">
                <a:ea typeface="ＭＳ Ｐゴシック"/>
                <a:cs typeface="Calibri"/>
              </a:rPr>
              <a:t>新しい仮定</a:t>
            </a:r>
          </a:p>
          <a:p>
            <a:r>
              <a:rPr lang="en-US" altLang="ja-JP">
                <a:latin typeface="MS PGothic"/>
                <a:ea typeface="+mn-lt"/>
                <a:cs typeface="Calibri"/>
              </a:rPr>
              <a:t>・10</a:t>
            </a:r>
            <a:r>
              <a:rPr lang="ja-JP">
                <a:latin typeface="MS PGothic"/>
                <a:ea typeface="MS PGothic"/>
                <a:cs typeface="Calibri"/>
              </a:rPr>
              <a:t>人のがん患者（i＝1,2,3,4,5,6,7,8,9,10）</a:t>
            </a:r>
            <a:endParaRPr lang="en-US" altLang="ja-JP">
              <a:latin typeface="MS PGothic"/>
              <a:ea typeface="MS PGothic"/>
              <a:cs typeface="Calibri"/>
            </a:endParaRPr>
          </a:p>
          <a:p>
            <a:r>
              <a:rPr lang="ja-JP" altLang="en-US">
                <a:latin typeface="Calibri Light"/>
                <a:ea typeface="ＭＳ Ｐゴシック"/>
                <a:cs typeface="+mn-lt"/>
              </a:rPr>
              <a:t>・完璧な医者の存在</a:t>
            </a:r>
          </a:p>
          <a:p>
            <a:endParaRPr lang="ja-JP" altLang="en-US">
              <a:latin typeface="Calibri Light"/>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p:txBody>
      </p:sp>
      <p:sp>
        <p:nvSpPr>
          <p:cNvPr id="4" name="テキスト ボックス 3">
            <a:extLst>
              <a:ext uri="{FF2B5EF4-FFF2-40B4-BE49-F238E27FC236}">
                <a16:creationId xmlns:a16="http://schemas.microsoft.com/office/drawing/2014/main" id="{4D436144-1152-A579-BF44-5D83916FB809}"/>
              </a:ext>
            </a:extLst>
          </p:cNvPr>
          <p:cNvSpPr txBox="1"/>
          <p:nvPr/>
        </p:nvSpPr>
        <p:spPr>
          <a:xfrm>
            <a:off x="1594023" y="3045941"/>
            <a:ext cx="105588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Arial"/>
                <a:ea typeface="ＭＳ Ｐゴシック"/>
                <a:cs typeface="Arial"/>
              </a:rPr>
              <a:t>└</a:t>
            </a:r>
            <a:r>
              <a:rPr lang="ja-JP" sz="2000">
                <a:solidFill>
                  <a:srgbClr val="404040"/>
                </a:solidFill>
                <a:latin typeface="Arial"/>
                <a:ea typeface="ＭＳ Ｐゴシック"/>
                <a:cs typeface="Arial"/>
              </a:rPr>
              <a:t>各患者のY</a:t>
            </a:r>
            <a:r>
              <a:rPr lang="ja-JP" sz="2000" baseline="30000">
                <a:solidFill>
                  <a:srgbClr val="404040"/>
                </a:solidFill>
                <a:latin typeface="Arial"/>
                <a:ea typeface="ＭＳ Ｐゴシック"/>
                <a:cs typeface="Arial"/>
              </a:rPr>
              <a:t>1</a:t>
            </a:r>
            <a:r>
              <a:rPr lang="ja-JP" sz="2000">
                <a:solidFill>
                  <a:srgbClr val="404040"/>
                </a:solidFill>
                <a:latin typeface="Arial"/>
                <a:ea typeface="ＭＳ Ｐゴシック"/>
                <a:cs typeface="Arial"/>
              </a:rPr>
              <a:t>とY</a:t>
            </a:r>
            <a:r>
              <a:rPr lang="ja-JP" sz="2000" baseline="30000">
                <a:solidFill>
                  <a:srgbClr val="404040"/>
                </a:solidFill>
                <a:latin typeface="Arial"/>
                <a:ea typeface="ＭＳ Ｐゴシック"/>
                <a:cs typeface="Arial"/>
              </a:rPr>
              <a:t>0</a:t>
            </a:r>
            <a:r>
              <a:rPr lang="ja-JP" sz="2000">
                <a:solidFill>
                  <a:srgbClr val="404040"/>
                </a:solidFill>
                <a:latin typeface="Arial"/>
                <a:ea typeface="ＭＳ Ｐゴシック"/>
                <a:cs typeface="Arial"/>
              </a:rPr>
              <a:t>を知っており、</a:t>
            </a:r>
            <a:r>
              <a:rPr lang="ja-JP" sz="2000">
                <a:latin typeface="Arial"/>
                <a:ea typeface="ＭＳ Ｐゴシック"/>
                <a:cs typeface="Arial"/>
              </a:rPr>
              <a:t>​</a:t>
            </a:r>
            <a:endParaRPr lang="ja-JP"/>
          </a:p>
          <a:p>
            <a:r>
              <a:rPr lang="ja-JP" altLang="en-US" sz="2000">
                <a:solidFill>
                  <a:srgbClr val="404040"/>
                </a:solidFill>
                <a:latin typeface="Arial"/>
                <a:ea typeface="ＭＳ Ｐゴシック"/>
                <a:cs typeface="Arial"/>
              </a:rPr>
              <a:t>　</a:t>
            </a:r>
            <a:r>
              <a:rPr lang="ja-JP" sz="2000">
                <a:solidFill>
                  <a:srgbClr val="404040"/>
                </a:solidFill>
                <a:latin typeface="Arial"/>
                <a:ea typeface="ＭＳ Ｐゴシック"/>
                <a:cs typeface="Arial"/>
              </a:rPr>
              <a:t>＝各患者の手術を受けた場合の延命年数と化学療法を受けた場合の延命年数を知っており、</a:t>
            </a:r>
            <a:r>
              <a:rPr lang="en-US" altLang="ja-JP" sz="2000">
                <a:latin typeface="Calibri Light"/>
                <a:ea typeface="ＭＳ Ｐゴシック"/>
                <a:cs typeface="Arial"/>
              </a:rPr>
              <a:t>​</a:t>
            </a:r>
          </a:p>
          <a:p>
            <a:r>
              <a:rPr lang="ja-JP" altLang="en-US" sz="2000">
                <a:solidFill>
                  <a:srgbClr val="404040"/>
                </a:solidFill>
                <a:latin typeface="Arial"/>
                <a:ea typeface="ＭＳ Ｐゴシック"/>
                <a:cs typeface="Arial"/>
              </a:rPr>
              <a:t>　</a:t>
            </a:r>
            <a:r>
              <a:rPr lang="ja-JP" sz="2000">
                <a:solidFill>
                  <a:srgbClr val="404040"/>
                </a:solidFill>
                <a:latin typeface="Arial"/>
                <a:ea typeface="ＭＳ Ｐゴシック"/>
                <a:cs typeface="Arial"/>
              </a:rPr>
              <a:t>処置後の寿命を最大にする治療を選択する完璧な医者</a:t>
            </a:r>
            <a:endParaRPr lang="en-US" altLang="ja-JP" sz="2000">
              <a:solidFill>
                <a:srgbClr val="000000"/>
              </a:solidFill>
              <a:latin typeface="Calibri Light"/>
              <a:ea typeface="ＭＳ Ｐゴシック"/>
              <a:cs typeface="Arial"/>
            </a:endParaRPr>
          </a:p>
        </p:txBody>
      </p:sp>
      <p:sp>
        <p:nvSpPr>
          <p:cNvPr id="5" name="テキスト ボックス 4">
            <a:extLst>
              <a:ext uri="{FF2B5EF4-FFF2-40B4-BE49-F238E27FC236}">
                <a16:creationId xmlns:a16="http://schemas.microsoft.com/office/drawing/2014/main" id="{1B9F52DA-4CF4-89A7-3B1C-4EC07E15B006}"/>
              </a:ext>
            </a:extLst>
          </p:cNvPr>
          <p:cNvSpPr txBox="1"/>
          <p:nvPr/>
        </p:nvSpPr>
        <p:spPr>
          <a:xfrm>
            <a:off x="1099751" y="4343400"/>
            <a:ext cx="92716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S PGothic"/>
                <a:ea typeface="MS PGothic"/>
                <a:cs typeface="Arial"/>
              </a:rPr>
              <a:t>・</a:t>
            </a:r>
            <a:r>
              <a:rPr lang="ja-JP" sz="2000">
                <a:solidFill>
                  <a:srgbClr val="404040"/>
                </a:solidFill>
                <a:latin typeface="MS PGothic"/>
                <a:ea typeface="MS PGothic"/>
                <a:cs typeface="Arial"/>
              </a:rPr>
              <a:t>完璧な医者</a:t>
            </a:r>
            <a:r>
              <a:rPr lang="ja-JP" altLang="en-US" sz="2000">
                <a:solidFill>
                  <a:srgbClr val="404040"/>
                </a:solidFill>
                <a:latin typeface="MS PGothic"/>
                <a:ea typeface="MS PGothic"/>
                <a:cs typeface="Arial"/>
              </a:rPr>
              <a:t>が</a:t>
            </a:r>
            <a:r>
              <a:rPr lang="ja-JP" sz="2000">
                <a:solidFill>
                  <a:srgbClr val="404040"/>
                </a:solidFill>
                <a:latin typeface="MS PGothic"/>
                <a:ea typeface="MS PGothic"/>
                <a:cs typeface="Arial"/>
              </a:rPr>
              <a:t>各患者に対して</a:t>
            </a:r>
            <a:r>
              <a:rPr lang="ja-JP" altLang="en-US" sz="2000">
                <a:solidFill>
                  <a:srgbClr val="404040"/>
                </a:solidFill>
                <a:latin typeface="MS PGothic"/>
                <a:ea typeface="MS PGothic"/>
                <a:cs typeface="Arial"/>
              </a:rPr>
              <a:t>、</a:t>
            </a:r>
            <a:r>
              <a:rPr lang="ja-JP" sz="2000" u="sng">
                <a:solidFill>
                  <a:srgbClr val="404040"/>
                </a:solidFill>
                <a:latin typeface="MS PGothic"/>
                <a:ea typeface="MS PGothic"/>
                <a:cs typeface="Arial"/>
              </a:rPr>
              <a:t>手術</a:t>
            </a:r>
            <a:r>
              <a:rPr lang="ja-JP" altLang="en-US" sz="2000" u="sng">
                <a:solidFill>
                  <a:srgbClr val="404040"/>
                </a:solidFill>
                <a:latin typeface="MS PGothic"/>
                <a:ea typeface="MS PGothic"/>
                <a:cs typeface="Arial"/>
              </a:rPr>
              <a:t>群</a:t>
            </a:r>
            <a:r>
              <a:rPr lang="ja-JP" sz="2000">
                <a:solidFill>
                  <a:srgbClr val="404040"/>
                </a:solidFill>
                <a:latin typeface="MS PGothic"/>
                <a:ea typeface="MS PGothic"/>
                <a:cs typeface="Arial"/>
              </a:rPr>
              <a:t>（D=1）か</a:t>
            </a:r>
            <a:r>
              <a:rPr lang="ja-JP" sz="2000" u="sng">
                <a:solidFill>
                  <a:srgbClr val="404040"/>
                </a:solidFill>
                <a:latin typeface="MS PGothic"/>
                <a:ea typeface="MS PGothic"/>
                <a:cs typeface="Arial"/>
              </a:rPr>
              <a:t>化学療法</a:t>
            </a:r>
            <a:r>
              <a:rPr lang="ja-JP" altLang="en-US" sz="2000" u="sng">
                <a:solidFill>
                  <a:srgbClr val="404040"/>
                </a:solidFill>
                <a:latin typeface="MS PGothic"/>
                <a:ea typeface="MS PGothic"/>
                <a:cs typeface="Arial"/>
              </a:rPr>
              <a:t>群</a:t>
            </a:r>
            <a:r>
              <a:rPr lang="ja-JP" sz="2000">
                <a:solidFill>
                  <a:srgbClr val="404040"/>
                </a:solidFill>
                <a:latin typeface="MS PGothic"/>
                <a:ea typeface="MS PGothic"/>
                <a:cs typeface="Arial"/>
              </a:rPr>
              <a:t>（D=0）かを割り当てる</a:t>
            </a:r>
            <a:r>
              <a:rPr lang="en-US" altLang="ja-JP" sz="2000">
                <a:latin typeface="MS PGothic"/>
                <a:ea typeface="ＭＳ Ｐゴシック"/>
                <a:cs typeface="Arial"/>
              </a:rPr>
              <a:t>​​</a:t>
            </a:r>
            <a:endParaRPr lang="ja-JP" altLang="en-US"/>
          </a:p>
        </p:txBody>
      </p:sp>
      <p:sp>
        <p:nvSpPr>
          <p:cNvPr id="6" name="テキスト ボックス 5">
            <a:extLst>
              <a:ext uri="{FF2B5EF4-FFF2-40B4-BE49-F238E27FC236}">
                <a16:creationId xmlns:a16="http://schemas.microsoft.com/office/drawing/2014/main" id="{3D588504-EEB8-93F6-2FC1-01352FB28E36}"/>
              </a:ext>
            </a:extLst>
          </p:cNvPr>
          <p:cNvSpPr txBox="1"/>
          <p:nvPr/>
        </p:nvSpPr>
        <p:spPr>
          <a:xfrm>
            <a:off x="2088292" y="5177480"/>
            <a:ext cx="3845009" cy="400110"/>
          </a:xfrm>
          <a:prstGeom prst="rect">
            <a:avLst/>
          </a:prstGeom>
          <a:noFill/>
          <a:ln>
            <a:solidFill>
              <a:srgbClr val="FFFF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rPr>
              <a:t>医者に手術を割り当てられた患者</a:t>
            </a:r>
            <a:endParaRPr lang="ja-JP" altLang="en-US" sz="2000"/>
          </a:p>
        </p:txBody>
      </p:sp>
      <p:sp>
        <p:nvSpPr>
          <p:cNvPr id="15" name="テキスト ボックス 14">
            <a:extLst>
              <a:ext uri="{FF2B5EF4-FFF2-40B4-BE49-F238E27FC236}">
                <a16:creationId xmlns:a16="http://schemas.microsoft.com/office/drawing/2014/main" id="{E757B5F3-9A69-CE63-571E-E06E0B47ED53}"/>
              </a:ext>
            </a:extLst>
          </p:cNvPr>
          <p:cNvSpPr txBox="1"/>
          <p:nvPr/>
        </p:nvSpPr>
        <p:spPr>
          <a:xfrm>
            <a:off x="7617941" y="5177480"/>
            <a:ext cx="4359874" cy="400110"/>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rPr>
              <a:t>医者に化学療法を割り当てられた患者</a:t>
            </a:r>
            <a:endParaRPr lang="ja-JP" altLang="en-US" sz="2000"/>
          </a:p>
        </p:txBody>
      </p:sp>
      <p:cxnSp>
        <p:nvCxnSpPr>
          <p:cNvPr id="16" name="直線矢印コネクタ 15">
            <a:extLst>
              <a:ext uri="{FF2B5EF4-FFF2-40B4-BE49-F238E27FC236}">
                <a16:creationId xmlns:a16="http://schemas.microsoft.com/office/drawing/2014/main" id="{37BDAA27-DF09-3DE9-C8ED-557E3E2C3583}"/>
              </a:ext>
            </a:extLst>
          </p:cNvPr>
          <p:cNvCxnSpPr/>
          <p:nvPr/>
        </p:nvCxnSpPr>
        <p:spPr>
          <a:xfrm flipV="1">
            <a:off x="3505972" y="4698398"/>
            <a:ext cx="1377778" cy="475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623DF0E6-E3E8-3B69-D1C3-43BAAADBE51B}"/>
              </a:ext>
            </a:extLst>
          </p:cNvPr>
          <p:cNvCxnSpPr>
            <a:cxnSpLocks/>
          </p:cNvCxnSpPr>
          <p:nvPr/>
        </p:nvCxnSpPr>
        <p:spPr>
          <a:xfrm flipH="1" flipV="1">
            <a:off x="7262425" y="4688103"/>
            <a:ext cx="1186249" cy="5066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図 8" descr="おもちゃ, レゴ が含まれている画像&#10;&#10;説明は自動で生成されたものです">
            <a:extLst>
              <a:ext uri="{FF2B5EF4-FFF2-40B4-BE49-F238E27FC236}">
                <a16:creationId xmlns:a16="http://schemas.microsoft.com/office/drawing/2014/main" id="{8310D137-B052-5347-4C0D-29FF45E81B12}"/>
              </a:ext>
            </a:extLst>
          </p:cNvPr>
          <p:cNvPicPr>
            <a:picLocks noChangeAspect="1"/>
          </p:cNvPicPr>
          <p:nvPr/>
        </p:nvPicPr>
        <p:blipFill>
          <a:blip r:embed="rId2"/>
          <a:stretch>
            <a:fillRect/>
          </a:stretch>
        </p:blipFill>
        <p:spPr>
          <a:xfrm>
            <a:off x="920835" y="4975010"/>
            <a:ext cx="1123950" cy="1685925"/>
          </a:xfrm>
          <a:prstGeom prst="rect">
            <a:avLst/>
          </a:prstGeom>
        </p:spPr>
      </p:pic>
      <p:pic>
        <p:nvPicPr>
          <p:cNvPr id="12" name="図 12" descr="部屋 が含まれている画像&#10;&#10;説明は自動で生成されたものです">
            <a:extLst>
              <a:ext uri="{FF2B5EF4-FFF2-40B4-BE49-F238E27FC236}">
                <a16:creationId xmlns:a16="http://schemas.microsoft.com/office/drawing/2014/main" id="{33DFBC2A-CF74-FD6E-FEC2-CEA4085B3E55}"/>
              </a:ext>
            </a:extLst>
          </p:cNvPr>
          <p:cNvPicPr>
            <a:picLocks noChangeAspect="1"/>
          </p:cNvPicPr>
          <p:nvPr/>
        </p:nvPicPr>
        <p:blipFill>
          <a:blip r:embed="rId3"/>
          <a:stretch>
            <a:fillRect/>
          </a:stretch>
        </p:blipFill>
        <p:spPr>
          <a:xfrm>
            <a:off x="6032156" y="4864545"/>
            <a:ext cx="1692876" cy="1906854"/>
          </a:xfrm>
          <a:prstGeom prst="rect">
            <a:avLst/>
          </a:prstGeom>
        </p:spPr>
      </p:pic>
    </p:spTree>
    <p:extLst>
      <p:ext uri="{BB962C8B-B14F-4D97-AF65-F5344CB8AC3E}">
        <p14:creationId xmlns:p14="http://schemas.microsoft.com/office/powerpoint/2010/main" val="2824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5E728AE7-2FEB-947E-AFA7-F91DF01F1F40}"/>
              </a:ext>
            </a:extLst>
          </p:cNvPr>
          <p:cNvSpPr txBox="1"/>
          <p:nvPr/>
        </p:nvSpPr>
        <p:spPr>
          <a:xfrm>
            <a:off x="7566455" y="90616"/>
            <a:ext cx="4555524" cy="1323439"/>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・観察できる処置後</a:t>
            </a:r>
            <a:r>
              <a:rPr lang="ja-JP" sz="2000">
                <a:solidFill>
                  <a:srgbClr val="404040"/>
                </a:solidFill>
                <a:latin typeface="Meiryo UI"/>
                <a:ea typeface="ＭＳ Ｐゴシック"/>
              </a:rPr>
              <a:t>の延命年数：Y</a:t>
            </a:r>
            <a:r>
              <a:rPr lang="en-US" altLang="ja-JP" sz="2000" baseline="30000">
                <a:latin typeface="Calibri Light"/>
                <a:ea typeface="Meiryo UI"/>
              </a:rPr>
              <a:t>​</a:t>
            </a:r>
            <a:endParaRPr lang="en-US" altLang="ja-JP" sz="2000" baseline="30000">
              <a:latin typeface="Calibri Light"/>
              <a:ea typeface="Meiryo UI"/>
              <a:cs typeface="Calibri Light"/>
            </a:endParaRPr>
          </a:p>
          <a:p>
            <a:r>
              <a:rPr lang="en-US" altLang="ja-JP" sz="2000">
                <a:latin typeface="Calibri Light"/>
                <a:ea typeface="Meiryo UI"/>
                <a:cs typeface="Calibri Light"/>
              </a:rPr>
              <a:t>・医者が手術を割り当てた：D＝1</a:t>
            </a:r>
          </a:p>
          <a:p>
            <a:r>
              <a:rPr lang="en-US" altLang="ja-JP" sz="2000">
                <a:latin typeface="Calibri Light"/>
                <a:ea typeface="Meiryo UI"/>
                <a:cs typeface="Calibri Light"/>
              </a:rPr>
              <a:t>・医者が化学療法を割り当てた：D＝０</a:t>
            </a:r>
          </a:p>
        </p:txBody>
      </p:sp>
      <p:pic>
        <p:nvPicPr>
          <p:cNvPr id="7" name="図 7" descr="テーブル&#10;&#10;説明は自動で生成されたものです">
            <a:extLst>
              <a:ext uri="{FF2B5EF4-FFF2-40B4-BE49-F238E27FC236}">
                <a16:creationId xmlns:a16="http://schemas.microsoft.com/office/drawing/2014/main" id="{C77958CD-D13A-1E18-31DC-983A06C0EB3E}"/>
              </a:ext>
            </a:extLst>
          </p:cNvPr>
          <p:cNvPicPr>
            <a:picLocks noChangeAspect="1"/>
          </p:cNvPicPr>
          <p:nvPr/>
        </p:nvPicPr>
        <p:blipFill>
          <a:blip r:embed="rId2"/>
          <a:stretch>
            <a:fillRect/>
          </a:stretch>
        </p:blipFill>
        <p:spPr>
          <a:xfrm>
            <a:off x="2685536" y="1840555"/>
            <a:ext cx="6820929" cy="4906835"/>
          </a:xfrm>
          <a:prstGeom prst="rect">
            <a:avLst/>
          </a:prstGeom>
        </p:spPr>
      </p:pic>
      <p:sp>
        <p:nvSpPr>
          <p:cNvPr id="5" name="タイトル 1">
            <a:extLst>
              <a:ext uri="{FF2B5EF4-FFF2-40B4-BE49-F238E27FC236}">
                <a16:creationId xmlns:a16="http://schemas.microsoft.com/office/drawing/2014/main" id="{FCD15311-0084-9526-39AD-760C4CDA1DF1}"/>
              </a:ext>
            </a:extLst>
          </p:cNvPr>
          <p:cNvSpPr txBox="1">
            <a:spLocks/>
          </p:cNvSpPr>
          <p:nvPr/>
        </p:nvSpPr>
        <p:spPr>
          <a:xfrm>
            <a:off x="1136410" y="34632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0" lang="ja-JP">
                <a:ea typeface="ＭＳ Ｐゴシック"/>
                <a:cs typeface="Calibri Light"/>
              </a:rPr>
              <a:t>（STEP</a:t>
            </a:r>
            <a:r>
              <a:rPr kumimoji="0" lang="en-US" altLang="ja-JP">
                <a:ea typeface="ＭＳ Ｐゴシック"/>
                <a:cs typeface="Calibri Light"/>
              </a:rPr>
              <a:t>2</a:t>
            </a:r>
            <a:r>
              <a:rPr kumimoji="0" lang="ja-JP">
                <a:ea typeface="ＭＳ Ｐゴシック"/>
                <a:cs typeface="Calibri Light"/>
              </a:rPr>
              <a:t>）</a:t>
            </a:r>
            <a:br>
              <a:rPr lang="ja-JP" altLang="en-US">
                <a:ea typeface="ＭＳ Ｐゴシック"/>
                <a:cs typeface="Calibri Light"/>
              </a:rPr>
            </a:br>
            <a:r>
              <a:rPr kumimoji="0" lang="ja-JP" altLang="en-US">
                <a:ea typeface="ＭＳ Ｐゴシック"/>
                <a:cs typeface="Calibri Light"/>
              </a:rPr>
              <a:t>新し</a:t>
            </a:r>
            <a:r>
              <a:rPr kumimoji="0" lang="ja-JP">
                <a:ea typeface="ＭＳ Ｐゴシック"/>
                <a:cs typeface="Calibri Light"/>
              </a:rPr>
              <a:t>い仮定</a:t>
            </a:r>
            <a:r>
              <a:rPr kumimoji="0" lang="ja-JP" altLang="en-US">
                <a:ea typeface="ＭＳ Ｐゴシック"/>
                <a:cs typeface="Calibri Light"/>
              </a:rPr>
              <a:t>での</a:t>
            </a:r>
            <a:r>
              <a:rPr kumimoji="0" lang="ja-JP">
                <a:ea typeface="ＭＳ Ｐゴシック"/>
                <a:cs typeface="Calibri Light"/>
              </a:rPr>
              <a:t>AT</a:t>
            </a:r>
            <a:r>
              <a:rPr kumimoji="0" lang="en-US" altLang="ja-JP">
                <a:ea typeface="ＭＳ Ｐゴシック"/>
                <a:cs typeface="Calibri Light"/>
              </a:rPr>
              <a:t>E</a:t>
            </a:r>
            <a:endParaRPr kumimoji="0" lang="ja-JP" altLang="en-US">
              <a:ea typeface="ＭＳ Ｐゴシック"/>
              <a:cs typeface="Calibri Light"/>
            </a:endParaRPr>
          </a:p>
        </p:txBody>
      </p:sp>
    </p:spTree>
    <p:extLst>
      <p:ext uri="{BB962C8B-B14F-4D97-AF65-F5344CB8AC3E}">
        <p14:creationId xmlns:p14="http://schemas.microsoft.com/office/powerpoint/2010/main" val="396296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AB2C-F880-CB10-3039-CA4EDE633C67}"/>
              </a:ext>
            </a:extLst>
          </p:cNvPr>
          <p:cNvSpPr>
            <a:spLocks noGrp="1"/>
          </p:cNvSpPr>
          <p:nvPr>
            <p:ph type="title"/>
          </p:nvPr>
        </p:nvSpPr>
        <p:spPr/>
        <p:txBody>
          <a:bodyPr>
            <a:normAutofit/>
          </a:bodyPr>
          <a:lstStyle/>
          <a:p>
            <a:r>
              <a:rPr lang="en-US" sz="5400">
                <a:cs typeface="Calibri Light"/>
              </a:rPr>
              <a:t>4 Potential Outcomes Causal Model</a:t>
            </a:r>
            <a:endParaRPr kumimoji="1" lang="en-US" sz="5400"/>
          </a:p>
        </p:txBody>
      </p:sp>
    </p:spTree>
    <p:extLst>
      <p:ext uri="{BB962C8B-B14F-4D97-AF65-F5344CB8AC3E}">
        <p14:creationId xmlns:p14="http://schemas.microsoft.com/office/powerpoint/2010/main" val="930172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28DA5AC2-1ED1-928F-F313-3E2AB9E29595}"/>
              </a:ext>
            </a:extLst>
          </p:cNvPr>
          <p:cNvSpPr>
            <a:spLocks noGrp="1"/>
          </p:cNvSpPr>
          <p:nvPr>
            <p:ph type="title"/>
          </p:nvPr>
        </p:nvSpPr>
        <p:spPr>
          <a:xfrm>
            <a:off x="1097280" y="286603"/>
            <a:ext cx="10058400" cy="1450757"/>
          </a:xfrm>
        </p:spPr>
        <p:txBody>
          <a:bodyPr>
            <a:normAutofit/>
          </a:bodyPr>
          <a:lstStyle/>
          <a:p>
            <a:r>
              <a:rPr lang="ja-JP">
                <a:ea typeface="ＭＳ Ｐゴシック"/>
                <a:cs typeface="Calibri Light"/>
              </a:rPr>
              <a:t>（STEP</a:t>
            </a:r>
            <a:r>
              <a:rPr lang="en-US" altLang="ja-JP">
                <a:ea typeface="ＭＳ Ｐゴシック"/>
                <a:cs typeface="Calibri Light"/>
              </a:rPr>
              <a:t>2</a:t>
            </a:r>
            <a:r>
              <a:rPr lang="ja-JP">
                <a:ea typeface="ＭＳ Ｐゴシック"/>
                <a:cs typeface="Calibri Light"/>
              </a:rPr>
              <a:t>）</a:t>
            </a:r>
            <a:br>
              <a:rPr lang="ja-JP" altLang="en-US">
                <a:ea typeface="ＭＳ Ｐゴシック"/>
                <a:cs typeface="Calibri Light"/>
              </a:rPr>
            </a:br>
            <a:r>
              <a:rPr lang="ja-JP" altLang="en-US">
                <a:ea typeface="ＭＳ Ｐゴシック"/>
                <a:cs typeface="Calibri Light"/>
              </a:rPr>
              <a:t>新し</a:t>
            </a:r>
            <a:r>
              <a:rPr lang="ja-JP">
                <a:ea typeface="ＭＳ Ｐゴシック"/>
                <a:cs typeface="Calibri Light"/>
              </a:rPr>
              <a:t>い仮定</a:t>
            </a:r>
            <a:r>
              <a:rPr lang="ja-JP" altLang="en-US">
                <a:ea typeface="ＭＳ Ｐゴシック"/>
                <a:cs typeface="Calibri Light"/>
              </a:rPr>
              <a:t>をおいて</a:t>
            </a:r>
            <a:r>
              <a:rPr lang="ja-JP">
                <a:ea typeface="ＭＳ Ｐゴシック"/>
                <a:cs typeface="Calibri Light"/>
              </a:rPr>
              <a:t>AT</a:t>
            </a:r>
            <a:r>
              <a:rPr lang="en-US" altLang="ja-JP" err="1">
                <a:ea typeface="ＭＳ Ｐゴシック"/>
                <a:cs typeface="Calibri Light"/>
              </a:rPr>
              <a:t>Eを求める</a:t>
            </a:r>
            <a:endParaRPr lang="ja-JP" altLang="en-US" err="1">
              <a:ea typeface="ＭＳ Ｐゴシック"/>
              <a:cs typeface="Calibri Light"/>
            </a:endParaRPr>
          </a:p>
        </p:txBody>
      </p:sp>
      <p:sp>
        <p:nvSpPr>
          <p:cNvPr id="11" name="コンテンツ プレースホルダー 2">
            <a:extLst>
              <a:ext uri="{FF2B5EF4-FFF2-40B4-BE49-F238E27FC236}">
                <a16:creationId xmlns:a16="http://schemas.microsoft.com/office/drawing/2014/main" id="{37E91F69-96F7-70A0-F535-9339820880E9}"/>
              </a:ext>
            </a:extLst>
          </p:cNvPr>
          <p:cNvSpPr>
            <a:spLocks noGrp="1"/>
          </p:cNvSpPr>
          <p:nvPr>
            <p:ph idx="1"/>
          </p:nvPr>
        </p:nvSpPr>
        <p:spPr>
          <a:xfrm>
            <a:off x="1097279" y="2134059"/>
            <a:ext cx="10058400" cy="2283117"/>
          </a:xfrm>
        </p:spPr>
        <p:txBody>
          <a:bodyPr vert="horz" lIns="0" tIns="45720" rIns="0" bIns="45720" rtlCol="0" anchor="t">
            <a:normAutofit lnSpcReduction="10000"/>
          </a:bodyPr>
          <a:lstStyle/>
          <a:p>
            <a:r>
              <a:rPr lang="ja-JP" altLang="en-US" sz="2200">
                <a:ea typeface="ＭＳ Ｐゴシック"/>
                <a:cs typeface="Calibri"/>
              </a:rPr>
              <a:t>・患者を手術群と化学治療群に</a:t>
            </a:r>
            <a:r>
              <a:rPr lang="ja-JP" altLang="en-US" sz="2200">
                <a:highlight>
                  <a:srgbClr val="FFFF00"/>
                </a:highlight>
                <a:ea typeface="ＭＳ Ｐゴシック"/>
                <a:cs typeface="Calibri"/>
              </a:rPr>
              <a:t>分けなかった</a:t>
            </a:r>
            <a:r>
              <a:rPr lang="ja-JP" altLang="en-US" sz="2200">
                <a:ea typeface="ＭＳ Ｐゴシック"/>
                <a:cs typeface="Calibri"/>
              </a:rPr>
              <a:t>場合</a:t>
            </a:r>
            <a:r>
              <a:rPr lang="ja-JP" altLang="en-US" sz="2200">
                <a:latin typeface="Calibri"/>
                <a:ea typeface="ＭＳ Ｐゴシック"/>
                <a:cs typeface="Calibri"/>
              </a:rPr>
              <a:t>（前述の仮定）</a:t>
            </a:r>
          </a:p>
          <a:p>
            <a:r>
              <a:rPr lang="en-US" altLang="ja-JP" sz="2400">
                <a:latin typeface="MS PGothic"/>
                <a:ea typeface="+mn-lt"/>
                <a:cs typeface="Calibri Light"/>
              </a:rPr>
              <a:t>→ATE＝E[Y</a:t>
            </a:r>
            <a:r>
              <a:rPr lang="en-US" altLang="ja-JP" sz="2400" baseline="-25000">
                <a:latin typeface="MS PGothic"/>
                <a:ea typeface="+mn-lt"/>
                <a:cs typeface="Calibri Light"/>
              </a:rPr>
              <a:t>i</a:t>
            </a:r>
            <a:r>
              <a:rPr lang="en-US" altLang="ja-JP" sz="2400" baseline="30000">
                <a:latin typeface="MS PGothic"/>
                <a:ea typeface="+mn-lt"/>
                <a:cs typeface="Calibri Light"/>
              </a:rPr>
              <a:t>1</a:t>
            </a:r>
            <a:r>
              <a:rPr lang="en-US" altLang="ja-JP" sz="2400">
                <a:latin typeface="MS PGothic"/>
                <a:ea typeface="+mn-lt"/>
                <a:cs typeface="Calibri Light"/>
              </a:rPr>
              <a:t>]－E[Y</a:t>
            </a:r>
            <a:r>
              <a:rPr lang="en-US" altLang="ja-JP" sz="2400" baseline="-25000">
                <a:latin typeface="MS PGothic"/>
                <a:ea typeface="+mn-lt"/>
                <a:cs typeface="Calibri Light"/>
              </a:rPr>
              <a:t>i</a:t>
            </a:r>
            <a:r>
              <a:rPr lang="en-US" altLang="ja-JP" sz="2400" baseline="30000">
                <a:latin typeface="MS PGothic"/>
                <a:ea typeface="+mn-lt"/>
                <a:cs typeface="Calibri Light"/>
              </a:rPr>
              <a:t>0</a:t>
            </a:r>
            <a:r>
              <a:rPr lang="en-US" altLang="ja-JP" sz="2400">
                <a:latin typeface="MS PGothic"/>
                <a:ea typeface="+mn-lt"/>
                <a:cs typeface="Calibri Light"/>
              </a:rPr>
              <a:t>]</a:t>
            </a:r>
            <a:endParaRPr lang="ja-JP" sz="2400">
              <a:latin typeface="MS PGothic"/>
              <a:ea typeface="ＭＳ Ｐゴシック"/>
              <a:cs typeface="Calibri"/>
            </a:endParaRPr>
          </a:p>
          <a:p>
            <a:endParaRPr lang="en-US" altLang="ja-JP">
              <a:latin typeface="MS PGothic"/>
              <a:ea typeface="ＭＳ Ｐゴシック"/>
              <a:cs typeface="Calibri Light"/>
            </a:endParaRPr>
          </a:p>
          <a:p>
            <a:r>
              <a:rPr lang="ja-JP" altLang="en-US" sz="2200">
                <a:ea typeface="ＭＳ Ｐゴシック"/>
                <a:cs typeface="Calibri"/>
              </a:rPr>
              <a:t>・患者を</a:t>
            </a:r>
            <a:r>
              <a:rPr lang="ja-JP" sz="2200">
                <a:ea typeface="ＭＳ Ｐゴシック"/>
                <a:cs typeface="Calibri"/>
              </a:rPr>
              <a:t>手術群と化学治療群に</a:t>
            </a:r>
            <a:r>
              <a:rPr lang="ja-JP" sz="2200">
                <a:highlight>
                  <a:srgbClr val="FFFF00"/>
                </a:highlight>
                <a:ea typeface="ＭＳ Ｐゴシック"/>
                <a:cs typeface="Calibri"/>
              </a:rPr>
              <a:t>分けた</a:t>
            </a:r>
            <a:r>
              <a:rPr lang="ja-JP" sz="2200">
                <a:ea typeface="ＭＳ Ｐゴシック"/>
                <a:cs typeface="Calibri"/>
              </a:rPr>
              <a:t>場合（</a:t>
            </a:r>
            <a:r>
              <a:rPr lang="ja-JP" altLang="en-US" sz="2200">
                <a:ea typeface="ＭＳ Ｐゴシック"/>
                <a:cs typeface="Calibri"/>
              </a:rPr>
              <a:t>新</a:t>
            </a:r>
            <a:r>
              <a:rPr lang="ja-JP" sz="2200">
                <a:ea typeface="ＭＳ Ｐゴシック"/>
                <a:cs typeface="Calibri"/>
              </a:rPr>
              <a:t>しい</a:t>
            </a:r>
            <a:r>
              <a:rPr lang="ja-JP" altLang="en-US" sz="2200">
                <a:ea typeface="ＭＳ Ｐゴシック"/>
                <a:cs typeface="Calibri"/>
              </a:rPr>
              <a:t>仮定</a:t>
            </a:r>
            <a:r>
              <a:rPr lang="ja-JP" sz="2200">
                <a:ea typeface="ＭＳ Ｐゴシック"/>
                <a:cs typeface="Calibri"/>
              </a:rPr>
              <a:t>）</a:t>
            </a:r>
          </a:p>
          <a:p>
            <a:r>
              <a:rPr lang="ja-JP" altLang="en-US" sz="2400">
                <a:ea typeface="ＭＳ Ｐゴシック"/>
                <a:cs typeface="Calibri"/>
              </a:rPr>
              <a:t>→ATE＝π・ATT＋（１－π）・ATU</a:t>
            </a:r>
            <a:endParaRPr lang="ja-JP" sz="2400">
              <a:ea typeface="ＭＳ Ｐゴシック"/>
              <a:cs typeface="Calibri" panose="020F0502020204030204"/>
            </a:endParaRPr>
          </a:p>
          <a:p>
            <a:endParaRPr lang="ja-JP" altLang="en-US">
              <a:ea typeface="ＭＳ Ｐゴシック"/>
              <a:cs typeface="Calibri"/>
            </a:endParaRPr>
          </a:p>
        </p:txBody>
      </p:sp>
      <p:sp>
        <p:nvSpPr>
          <p:cNvPr id="12" name="テキスト ボックス 1">
            <a:extLst>
              <a:ext uri="{FF2B5EF4-FFF2-40B4-BE49-F238E27FC236}">
                <a16:creationId xmlns:a16="http://schemas.microsoft.com/office/drawing/2014/main" id="{627634AD-2822-C2F9-2362-270D97B164D3}"/>
              </a:ext>
            </a:extLst>
          </p:cNvPr>
          <p:cNvSpPr txBox="1"/>
          <p:nvPr/>
        </p:nvSpPr>
        <p:spPr>
          <a:xfrm>
            <a:off x="162697" y="5455507"/>
            <a:ext cx="2969739"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a:highlight>
                  <a:srgbClr val="FFFF00"/>
                </a:highlight>
                <a:ea typeface="ＭＳ Ｐゴシック"/>
                <a:cs typeface="Calibri"/>
              </a:rPr>
              <a:t>手術を受けた患者の割合</a:t>
            </a:r>
            <a:endParaRPr lang="ja-JP">
              <a:highlight>
                <a:srgbClr val="FFFF00"/>
              </a:highlight>
            </a:endParaRPr>
          </a:p>
        </p:txBody>
      </p:sp>
      <p:sp>
        <p:nvSpPr>
          <p:cNvPr id="13" name="テキスト ボックス 2">
            <a:extLst>
              <a:ext uri="{FF2B5EF4-FFF2-40B4-BE49-F238E27FC236}">
                <a16:creationId xmlns:a16="http://schemas.microsoft.com/office/drawing/2014/main" id="{9AC66AD2-A30C-7E40-2B5C-F3CC8E497405}"/>
              </a:ext>
            </a:extLst>
          </p:cNvPr>
          <p:cNvSpPr txBox="1"/>
          <p:nvPr/>
        </p:nvSpPr>
        <p:spPr>
          <a:xfrm>
            <a:off x="1933833" y="4487561"/>
            <a:ext cx="2228335" cy="707886"/>
          </a:xfrm>
          <a:prstGeom prst="rect">
            <a:avLst/>
          </a:prstGeom>
          <a:noFill/>
          <a:ln>
            <a:solidFill>
              <a:srgbClr val="FFC00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a:ea typeface="ＭＳ Ｐゴシック"/>
                <a:cs typeface="Calibri"/>
              </a:rPr>
              <a:t>手術群の</a:t>
            </a:r>
          </a:p>
          <a:p>
            <a:r>
              <a:rPr lang="ja-JP" altLang="en-US" sz="2000">
                <a:ea typeface="ＭＳ Ｐゴシック"/>
                <a:cs typeface="Calibri"/>
              </a:rPr>
              <a:t>手術後の平均寿命</a:t>
            </a:r>
          </a:p>
        </p:txBody>
      </p:sp>
      <p:sp>
        <p:nvSpPr>
          <p:cNvPr id="14" name="テキスト ボックス 3">
            <a:extLst>
              <a:ext uri="{FF2B5EF4-FFF2-40B4-BE49-F238E27FC236}">
                <a16:creationId xmlns:a16="http://schemas.microsoft.com/office/drawing/2014/main" id="{26CC51E3-E664-9FDC-C2E6-DC5183EBC06C}"/>
              </a:ext>
            </a:extLst>
          </p:cNvPr>
          <p:cNvSpPr txBox="1"/>
          <p:nvPr/>
        </p:nvSpPr>
        <p:spPr>
          <a:xfrm>
            <a:off x="3777047" y="5455507"/>
            <a:ext cx="3505198"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a:highlight>
                  <a:srgbClr val="FFFF00"/>
                </a:highlight>
                <a:ea typeface="ＭＳ Ｐゴシック"/>
                <a:cs typeface="Calibri"/>
              </a:rPr>
              <a:t>化学療法を受けた患者の割合</a:t>
            </a:r>
            <a:endParaRPr lang="ja-JP" sz="2000">
              <a:highlight>
                <a:srgbClr val="FFFF00"/>
              </a:highlight>
              <a:ea typeface="ＭＳ Ｐゴシック"/>
              <a:cs typeface="+mn-lt"/>
            </a:endParaRPr>
          </a:p>
        </p:txBody>
      </p:sp>
      <p:sp>
        <p:nvSpPr>
          <p:cNvPr id="15" name="テキスト ボックス 4">
            <a:extLst>
              <a:ext uri="{FF2B5EF4-FFF2-40B4-BE49-F238E27FC236}">
                <a16:creationId xmlns:a16="http://schemas.microsoft.com/office/drawing/2014/main" id="{88F05B47-F7AB-0ED7-FD9F-9C11EC0CB617}"/>
              </a:ext>
            </a:extLst>
          </p:cNvPr>
          <p:cNvSpPr txBox="1"/>
          <p:nvPr/>
        </p:nvSpPr>
        <p:spPr>
          <a:xfrm>
            <a:off x="4672914" y="4487560"/>
            <a:ext cx="2228335" cy="707886"/>
          </a:xfrm>
          <a:prstGeom prst="rect">
            <a:avLst/>
          </a:prstGeom>
          <a:noFill/>
          <a:ln>
            <a:solidFill>
              <a:srgbClr val="FFFF0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ja-JP" altLang="en-US" sz="2000">
                <a:ea typeface="ＭＳ Ｐゴシック"/>
                <a:cs typeface="Calibri"/>
              </a:rPr>
              <a:t>化学療法群の</a:t>
            </a:r>
          </a:p>
          <a:p>
            <a:r>
              <a:rPr lang="ja-JP" altLang="en-US" sz="2000">
                <a:ea typeface="ＭＳ Ｐゴシック"/>
                <a:cs typeface="Calibri"/>
              </a:rPr>
              <a:t>手術後の平均寿命</a:t>
            </a:r>
          </a:p>
        </p:txBody>
      </p:sp>
      <p:cxnSp>
        <p:nvCxnSpPr>
          <p:cNvPr id="16" name="直線矢印コネクタ 15">
            <a:extLst>
              <a:ext uri="{FF2B5EF4-FFF2-40B4-BE49-F238E27FC236}">
                <a16:creationId xmlns:a16="http://schemas.microsoft.com/office/drawing/2014/main" id="{7CC38EA7-B169-5881-4684-667FC14742C5}"/>
              </a:ext>
            </a:extLst>
          </p:cNvPr>
          <p:cNvCxnSpPr/>
          <p:nvPr/>
        </p:nvCxnSpPr>
        <p:spPr>
          <a:xfrm flipV="1">
            <a:off x="2631990" y="4298089"/>
            <a:ext cx="142101" cy="228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1824C264-0CA3-9F53-E35B-B826FA575B3A}"/>
              </a:ext>
            </a:extLst>
          </p:cNvPr>
          <p:cNvCxnSpPr>
            <a:cxnSpLocks/>
          </p:cNvCxnSpPr>
          <p:nvPr/>
        </p:nvCxnSpPr>
        <p:spPr>
          <a:xfrm flipH="1" flipV="1">
            <a:off x="4833549" y="4236304"/>
            <a:ext cx="753765" cy="269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6C7D11E-7D65-0E26-33DB-8DCBDD8557B1}"/>
              </a:ext>
            </a:extLst>
          </p:cNvPr>
          <p:cNvCxnSpPr>
            <a:cxnSpLocks/>
          </p:cNvCxnSpPr>
          <p:nvPr/>
        </p:nvCxnSpPr>
        <p:spPr>
          <a:xfrm flipV="1">
            <a:off x="902044" y="4277495"/>
            <a:ext cx="1326291" cy="1083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F1CE0B0-0E0D-458D-F6CC-AA728B42D5A0}"/>
              </a:ext>
            </a:extLst>
          </p:cNvPr>
          <p:cNvCxnSpPr>
            <a:cxnSpLocks/>
          </p:cNvCxnSpPr>
          <p:nvPr/>
        </p:nvCxnSpPr>
        <p:spPr>
          <a:xfrm flipH="1" flipV="1">
            <a:off x="3958279" y="4287791"/>
            <a:ext cx="743468" cy="1145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5C98E0E-B9CE-B9FD-DC2A-B699738C3C87}"/>
              </a:ext>
            </a:extLst>
          </p:cNvPr>
          <p:cNvSpPr txBox="1"/>
          <p:nvPr/>
        </p:nvSpPr>
        <p:spPr>
          <a:xfrm>
            <a:off x="7204762" y="4177355"/>
            <a:ext cx="4792360" cy="769441"/>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→新しい仮定の下でATEを求めるには、</a:t>
            </a:r>
          </a:p>
          <a:p>
            <a:r>
              <a:rPr lang="ja-JP" altLang="en-US" sz="2200">
                <a:ea typeface="ＭＳ Ｐゴシック"/>
                <a:cs typeface="Calibri"/>
              </a:rPr>
              <a:t>　　　　　　</a:t>
            </a:r>
            <a:r>
              <a:rPr lang="ja-JP" altLang="en-US" sz="2200" u="sng">
                <a:ea typeface="ＭＳ Ｐゴシック"/>
                <a:cs typeface="Calibri"/>
              </a:rPr>
              <a:t>ATTとATUを求める</a:t>
            </a:r>
            <a:r>
              <a:rPr lang="ja-JP" altLang="en-US" sz="2200">
                <a:ea typeface="ＭＳ Ｐゴシック"/>
                <a:cs typeface="Calibri"/>
              </a:rPr>
              <a:t>ことが必要</a:t>
            </a:r>
            <a:endParaRPr lang="ja-JP"/>
          </a:p>
        </p:txBody>
      </p:sp>
    </p:spTree>
    <p:extLst>
      <p:ext uri="{BB962C8B-B14F-4D97-AF65-F5344CB8AC3E}">
        <p14:creationId xmlns:p14="http://schemas.microsoft.com/office/powerpoint/2010/main" val="3304058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9C38502-9E7E-C799-5994-1A7C1BB801C2}"/>
              </a:ext>
            </a:extLst>
          </p:cNvPr>
          <p:cNvSpPr>
            <a:spLocks noGrp="1"/>
          </p:cNvSpPr>
          <p:nvPr>
            <p:ph idx="1"/>
          </p:nvPr>
        </p:nvSpPr>
        <p:spPr>
          <a:xfrm>
            <a:off x="1004604" y="1917815"/>
            <a:ext cx="10058400" cy="831198"/>
          </a:xfrm>
        </p:spPr>
        <p:txBody>
          <a:bodyPr vert="horz" lIns="0" tIns="45720" rIns="0" bIns="45720" rtlCol="0" anchor="t">
            <a:normAutofit/>
          </a:bodyPr>
          <a:lstStyle/>
          <a:p>
            <a:r>
              <a:rPr lang="ja-JP" altLang="en-US" sz="2400">
                <a:ea typeface="ＭＳ Ｐゴシック"/>
                <a:cs typeface="Calibri"/>
              </a:rPr>
              <a:t>・ATT＝E[Y</a:t>
            </a:r>
            <a:r>
              <a:rPr lang="ja-JP" altLang="en-US" sz="2400" baseline="-25000">
                <a:ea typeface="ＭＳ Ｐゴシック"/>
                <a:cs typeface="Calibri"/>
              </a:rPr>
              <a:t>i</a:t>
            </a:r>
            <a:r>
              <a:rPr lang="ja-JP" altLang="en-US" sz="2400" baseline="30000">
                <a:ea typeface="ＭＳ Ｐゴシック"/>
                <a:cs typeface="Calibri"/>
              </a:rPr>
              <a:t>1</a:t>
            </a:r>
            <a:r>
              <a:rPr lang="ja-JP" altLang="en-US" sz="2400">
                <a:ea typeface="ＭＳ Ｐゴシック"/>
                <a:cs typeface="Calibri"/>
              </a:rPr>
              <a:t>|Di=1]－E[Y</a:t>
            </a:r>
            <a:r>
              <a:rPr lang="ja-JP" altLang="en-US" sz="2400" baseline="-25000">
                <a:ea typeface="ＭＳ Ｐゴシック"/>
                <a:cs typeface="Calibri"/>
              </a:rPr>
              <a:t>i</a:t>
            </a:r>
            <a:r>
              <a:rPr lang="ja-JP" altLang="en-US" sz="2400" baseline="30000">
                <a:ea typeface="ＭＳ Ｐゴシック"/>
                <a:cs typeface="Calibri"/>
              </a:rPr>
              <a:t>0</a:t>
            </a:r>
            <a:r>
              <a:rPr lang="ja-JP" altLang="en-US" sz="2400">
                <a:ea typeface="ＭＳ Ｐゴシック"/>
                <a:cs typeface="Calibri"/>
              </a:rPr>
              <a:t>|Di=1]</a:t>
            </a:r>
            <a:endParaRPr lang="ja-JP" sz="2400">
              <a:ea typeface="ＭＳ Ｐゴシック"/>
              <a:cs typeface="Calibri"/>
            </a:endParaRPr>
          </a:p>
        </p:txBody>
      </p:sp>
      <p:sp>
        <p:nvSpPr>
          <p:cNvPr id="4" name="テキスト ボックス 3">
            <a:extLst>
              <a:ext uri="{FF2B5EF4-FFF2-40B4-BE49-F238E27FC236}">
                <a16:creationId xmlns:a16="http://schemas.microsoft.com/office/drawing/2014/main" id="{7E7616FF-5A69-1722-62A3-3319862A7FEB}"/>
              </a:ext>
            </a:extLst>
          </p:cNvPr>
          <p:cNvSpPr txBox="1"/>
          <p:nvPr/>
        </p:nvSpPr>
        <p:spPr>
          <a:xfrm>
            <a:off x="883508" y="3293075"/>
            <a:ext cx="2413686" cy="769441"/>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手術を選んだ人の</a:t>
            </a:r>
          </a:p>
          <a:p>
            <a:pPr algn="l"/>
            <a:r>
              <a:rPr lang="ja-JP" altLang="en-US" sz="2200">
                <a:ea typeface="ＭＳ Ｐゴシック"/>
                <a:cs typeface="Calibri"/>
              </a:rPr>
              <a:t>平均延命年数</a:t>
            </a:r>
          </a:p>
        </p:txBody>
      </p:sp>
      <p:sp>
        <p:nvSpPr>
          <p:cNvPr id="5" name="テキスト ボックス 4">
            <a:extLst>
              <a:ext uri="{FF2B5EF4-FFF2-40B4-BE49-F238E27FC236}">
                <a16:creationId xmlns:a16="http://schemas.microsoft.com/office/drawing/2014/main" id="{02C95BCA-91AC-2D26-7EDB-1B47B5D83B5B}"/>
              </a:ext>
            </a:extLst>
          </p:cNvPr>
          <p:cNvSpPr txBox="1"/>
          <p:nvPr/>
        </p:nvSpPr>
        <p:spPr>
          <a:xfrm>
            <a:off x="3941805" y="3293075"/>
            <a:ext cx="3041821" cy="769441"/>
          </a:xfrm>
          <a:prstGeom prst="rect">
            <a:avLst/>
          </a:prstGeom>
          <a:noFill/>
          <a:ln>
            <a:solidFill>
              <a:srgbClr val="FFFF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化学療法を選んだ人の</a:t>
            </a:r>
          </a:p>
          <a:p>
            <a:pPr algn="l"/>
            <a:r>
              <a:rPr lang="ja-JP" altLang="en-US" sz="2200">
                <a:ea typeface="ＭＳ Ｐゴシック"/>
                <a:cs typeface="Calibri"/>
              </a:rPr>
              <a:t>平均延命年数</a:t>
            </a:r>
          </a:p>
        </p:txBody>
      </p:sp>
      <p:sp>
        <p:nvSpPr>
          <p:cNvPr id="6" name="テキスト ボックス 5">
            <a:extLst>
              <a:ext uri="{FF2B5EF4-FFF2-40B4-BE49-F238E27FC236}">
                <a16:creationId xmlns:a16="http://schemas.microsoft.com/office/drawing/2014/main" id="{F806235C-C856-34EE-1797-7E81A847F264}"/>
              </a:ext>
            </a:extLst>
          </p:cNvPr>
          <p:cNvSpPr txBox="1"/>
          <p:nvPr/>
        </p:nvSpPr>
        <p:spPr>
          <a:xfrm>
            <a:off x="4796481" y="4127155"/>
            <a:ext cx="63575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2000">
                <a:ea typeface="ＭＳ Ｐゴシック"/>
              </a:rPr>
              <a:t>└</a:t>
            </a:r>
            <a:r>
              <a:rPr lang="ja-JP" altLang="en-US" sz="2000">
                <a:ea typeface="ＭＳ Ｐゴシック"/>
              </a:rPr>
              <a:t>患者</a:t>
            </a:r>
            <a:r>
              <a:rPr lang="ja-JP" sz="2000">
                <a:ea typeface="ＭＳ Ｐゴシック"/>
              </a:rPr>
              <a:t>は期待される利益に基づいて、</a:t>
            </a:r>
            <a:r>
              <a:rPr lang="ja-JP" altLang="en-US" sz="2000">
                <a:ea typeface="ＭＳ Ｐゴシック"/>
              </a:rPr>
              <a:t>医者に割り当てられた処置以外を</a:t>
            </a:r>
            <a:r>
              <a:rPr lang="ja-JP" sz="2000">
                <a:ea typeface="ＭＳ Ｐゴシック"/>
              </a:rPr>
              <a:t>選択することもできる</a:t>
            </a:r>
            <a:endParaRPr lang="ja-JP" altLang="en-US" sz="2000">
              <a:ea typeface="ＭＳ Ｐゴシック"/>
              <a:cs typeface="Calibri"/>
            </a:endParaRPr>
          </a:p>
        </p:txBody>
      </p:sp>
      <p:sp>
        <p:nvSpPr>
          <p:cNvPr id="13" name="タイトル 1">
            <a:extLst>
              <a:ext uri="{FF2B5EF4-FFF2-40B4-BE49-F238E27FC236}">
                <a16:creationId xmlns:a16="http://schemas.microsoft.com/office/drawing/2014/main" id="{74E5C736-EEAC-9E45-BD7C-9C48C2ABD1C4}"/>
              </a:ext>
            </a:extLst>
          </p:cNvPr>
          <p:cNvSpPr>
            <a:spLocks noGrp="1"/>
          </p:cNvSpPr>
          <p:nvPr>
            <p:ph type="title"/>
          </p:nvPr>
        </p:nvSpPr>
        <p:spPr>
          <a:xfrm>
            <a:off x="1097280" y="327792"/>
            <a:ext cx="10058400" cy="1450757"/>
          </a:xfrm>
        </p:spPr>
        <p:txBody>
          <a:bodyPr/>
          <a:lstStyle/>
          <a:p>
            <a:r>
              <a:rPr lang="ja-JP">
                <a:ea typeface="ＭＳ Ｐゴシック"/>
                <a:cs typeface="Calibri Light"/>
              </a:rPr>
              <a:t>（STEP</a:t>
            </a:r>
            <a:r>
              <a:rPr lang="en-US" altLang="ja-JP">
                <a:ea typeface="+mj-lt"/>
                <a:cs typeface="Calibri Light"/>
              </a:rPr>
              <a:t>2-1</a:t>
            </a:r>
            <a:r>
              <a:rPr lang="ja-JP">
                <a:ea typeface="ＭＳ Ｐゴシック"/>
                <a:cs typeface="Calibri Light"/>
              </a:rPr>
              <a:t>）</a:t>
            </a:r>
            <a:br>
              <a:rPr lang="ja-JP">
                <a:ea typeface="ＭＳ Ｐゴシック"/>
                <a:cs typeface="Calibri Light"/>
              </a:rPr>
            </a:br>
            <a:r>
              <a:rPr lang="ja-JP">
                <a:ea typeface="ＭＳ Ｐゴシック"/>
                <a:cs typeface="Calibri Light"/>
              </a:rPr>
              <a:t>新しい仮定での</a:t>
            </a:r>
            <a:r>
              <a:rPr lang="en-US" altLang="ja-JP">
                <a:ea typeface="ＭＳ Ｐゴシック"/>
                <a:cs typeface="Calibri Light"/>
              </a:rPr>
              <a:t>ATT</a:t>
            </a:r>
            <a:r>
              <a:rPr lang="ja-JP">
                <a:ea typeface="ＭＳ Ｐゴシック"/>
                <a:cs typeface="Calibri Light"/>
              </a:rPr>
              <a:t>と</a:t>
            </a:r>
            <a:r>
              <a:rPr lang="en-US" altLang="ja-JP">
                <a:ea typeface="ＭＳ Ｐゴシック"/>
                <a:cs typeface="Calibri Light"/>
              </a:rPr>
              <a:t>ATU</a:t>
            </a:r>
            <a:endParaRPr lang="en-US" altLang="ja-JP">
              <a:ea typeface="ＭＳ Ｐゴシック"/>
              <a:cs typeface="+mj-lt"/>
            </a:endParaRPr>
          </a:p>
        </p:txBody>
      </p:sp>
      <p:sp>
        <p:nvSpPr>
          <p:cNvPr id="15" name="テキスト ボックス 14">
            <a:extLst>
              <a:ext uri="{FF2B5EF4-FFF2-40B4-BE49-F238E27FC236}">
                <a16:creationId xmlns:a16="http://schemas.microsoft.com/office/drawing/2014/main" id="{FECF1838-C220-C28A-2BEE-FD15E36CEB4F}"/>
              </a:ext>
            </a:extLst>
          </p:cNvPr>
          <p:cNvSpPr txBox="1"/>
          <p:nvPr/>
        </p:nvSpPr>
        <p:spPr>
          <a:xfrm>
            <a:off x="7566455" y="90616"/>
            <a:ext cx="4555524" cy="1631216"/>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手術を受けた場合の延命年数：Y</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化学療法を受けた場合の延命年数：Y</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a:p>
            <a:r>
              <a:rPr lang="en-US" altLang="ja-JP" sz="2000">
                <a:latin typeface="Calibri Light"/>
                <a:ea typeface="Meiryo UI"/>
                <a:cs typeface="Calibri Light"/>
              </a:rPr>
              <a:t>・医者が手術を割り当てた：D＝1</a:t>
            </a:r>
          </a:p>
          <a:p>
            <a:r>
              <a:rPr lang="en-US" altLang="ja-JP" sz="2000">
                <a:latin typeface="Calibri Light"/>
                <a:ea typeface="Meiryo UI"/>
                <a:cs typeface="Calibri Light"/>
              </a:rPr>
              <a:t>・医者が化学療法を割り当てた：D＝０</a:t>
            </a:r>
          </a:p>
        </p:txBody>
      </p:sp>
      <p:cxnSp>
        <p:nvCxnSpPr>
          <p:cNvPr id="17" name="直線矢印コネクタ 16">
            <a:extLst>
              <a:ext uri="{FF2B5EF4-FFF2-40B4-BE49-F238E27FC236}">
                <a16:creationId xmlns:a16="http://schemas.microsoft.com/office/drawing/2014/main" id="{6F75D024-04CE-9094-880D-6F0F8A2B3124}"/>
              </a:ext>
            </a:extLst>
          </p:cNvPr>
          <p:cNvCxnSpPr/>
          <p:nvPr/>
        </p:nvCxnSpPr>
        <p:spPr>
          <a:xfrm flipV="1">
            <a:off x="1767017" y="2351901"/>
            <a:ext cx="564291" cy="918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8291A5B-17C0-AFAD-CCB0-C4417D2E90EB}"/>
              </a:ext>
            </a:extLst>
          </p:cNvPr>
          <p:cNvCxnSpPr>
            <a:cxnSpLocks/>
          </p:cNvCxnSpPr>
          <p:nvPr/>
        </p:nvCxnSpPr>
        <p:spPr>
          <a:xfrm flipH="1" flipV="1">
            <a:off x="4524631" y="2331306"/>
            <a:ext cx="702277" cy="102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B224421D-0186-E980-689C-FAF924510C44}"/>
              </a:ext>
            </a:extLst>
          </p:cNvPr>
          <p:cNvSpPr txBox="1"/>
          <p:nvPr/>
        </p:nvSpPr>
        <p:spPr>
          <a:xfrm>
            <a:off x="1007075" y="5074508"/>
            <a:ext cx="48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latin typeface="MS PGothic"/>
                <a:ea typeface="MS PGothic"/>
              </a:rPr>
              <a:t>・AT</a:t>
            </a:r>
            <a:r>
              <a:rPr lang="en-US" altLang="ja-JP" sz="2400">
                <a:solidFill>
                  <a:srgbClr val="404040"/>
                </a:solidFill>
                <a:latin typeface="MS PGothic"/>
                <a:ea typeface="ＭＳ Ｐゴシック"/>
              </a:rPr>
              <a:t>U</a:t>
            </a:r>
            <a:r>
              <a:rPr lang="ja-JP" sz="2400">
                <a:solidFill>
                  <a:srgbClr val="404040"/>
                </a:solidFill>
                <a:latin typeface="MS PGothic"/>
                <a:ea typeface="MS PGothic"/>
              </a:rPr>
              <a:t>＝E[</a:t>
            </a:r>
            <a:r>
              <a:rPr lang="ja-JP" sz="2400">
                <a:latin typeface="Calibri"/>
                <a:ea typeface="MS PGothic"/>
                <a:cs typeface="Calibri"/>
              </a:rPr>
              <a:t>Y</a:t>
            </a:r>
            <a:r>
              <a:rPr lang="ja-JP" sz="2400" baseline="-25000">
                <a:latin typeface="Calibri"/>
                <a:ea typeface="MS PGothic"/>
                <a:cs typeface="Calibri"/>
              </a:rPr>
              <a:t>i</a:t>
            </a:r>
            <a:r>
              <a:rPr lang="ja-JP" sz="2400" baseline="30000">
                <a:latin typeface="Calibri"/>
                <a:ea typeface="MS PGothic"/>
                <a:cs typeface="Calibri"/>
              </a:rPr>
              <a:t>1</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en-US" altLang="ja-JP" sz="2400">
                <a:solidFill>
                  <a:srgbClr val="404040"/>
                </a:solidFill>
                <a:latin typeface="ＭＳ Ｐゴシック"/>
                <a:ea typeface="ＭＳ Ｐゴシック"/>
              </a:rPr>
              <a:t>]</a:t>
            </a:r>
            <a:r>
              <a:rPr lang="ja-JP" sz="2400">
                <a:solidFill>
                  <a:srgbClr val="404040"/>
                </a:solidFill>
                <a:latin typeface="MS PGothic"/>
                <a:ea typeface="MS PGothic"/>
              </a:rPr>
              <a:t>－E[Y</a:t>
            </a:r>
            <a:r>
              <a:rPr lang="en-US" altLang="ja-JP" sz="2400" baseline="-25000">
                <a:solidFill>
                  <a:srgbClr val="404040"/>
                </a:solidFill>
                <a:latin typeface="MS PGothic"/>
                <a:ea typeface="MS PGothic"/>
              </a:rPr>
              <a:t>i</a:t>
            </a:r>
            <a:r>
              <a:rPr lang="en-US" altLang="ja-JP" sz="2400" baseline="30000">
                <a:solidFill>
                  <a:srgbClr val="404040"/>
                </a:solidFill>
                <a:latin typeface="MS PGothic"/>
                <a:ea typeface="MS PGothic"/>
              </a:rPr>
              <a:t>0</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ja-JP" sz="2400">
                <a:solidFill>
                  <a:srgbClr val="404040"/>
                </a:solidFill>
                <a:latin typeface="MS PGothic"/>
                <a:ea typeface="MS PGothic"/>
              </a:rPr>
              <a:t>]</a:t>
            </a:r>
            <a:endParaRPr lang="ja-JP" altLang="en-US" sz="2400">
              <a:latin typeface="MS PGothic"/>
              <a:ea typeface="MS PGothic"/>
              <a:cs typeface="Calibri"/>
            </a:endParaRPr>
          </a:p>
        </p:txBody>
      </p:sp>
      <p:sp>
        <p:nvSpPr>
          <p:cNvPr id="20" name="テキスト ボックス 19">
            <a:extLst>
              <a:ext uri="{FF2B5EF4-FFF2-40B4-BE49-F238E27FC236}">
                <a16:creationId xmlns:a16="http://schemas.microsoft.com/office/drawing/2014/main" id="{DE7CD82F-940E-00C6-4D8C-5A42C3B298F9}"/>
              </a:ext>
            </a:extLst>
          </p:cNvPr>
          <p:cNvSpPr txBox="1"/>
          <p:nvPr/>
        </p:nvSpPr>
        <p:spPr>
          <a:xfrm>
            <a:off x="2747319" y="2891480"/>
            <a:ext cx="19297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Calibri"/>
              </a:rPr>
              <a:t>手術群のうち、</a:t>
            </a:r>
          </a:p>
        </p:txBody>
      </p:sp>
    </p:spTree>
    <p:extLst>
      <p:ext uri="{BB962C8B-B14F-4D97-AF65-F5344CB8AC3E}">
        <p14:creationId xmlns:p14="http://schemas.microsoft.com/office/powerpoint/2010/main" val="3163265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20A41-CFF8-37FE-0611-AFC4F23E2598}"/>
              </a:ext>
            </a:extLst>
          </p:cNvPr>
          <p:cNvSpPr>
            <a:spLocks noGrp="1"/>
          </p:cNvSpPr>
          <p:nvPr>
            <p:ph type="title"/>
          </p:nvPr>
        </p:nvSpPr>
        <p:spPr>
          <a:xfrm>
            <a:off x="736875" y="348387"/>
            <a:ext cx="10058400" cy="1450757"/>
          </a:xfrm>
        </p:spPr>
        <p:txBody>
          <a:bodyPr/>
          <a:lstStyle/>
          <a:p>
            <a:r>
              <a:rPr lang="ja-JP">
                <a:ea typeface="ＭＳ Ｐゴシック"/>
                <a:cs typeface="Calibri Light"/>
              </a:rPr>
              <a:t>（STEP</a:t>
            </a:r>
            <a:r>
              <a:rPr lang="en-US" altLang="ja-JP">
                <a:ea typeface="+mj-lt"/>
                <a:cs typeface="Calibri Light"/>
              </a:rPr>
              <a:t>2-1</a:t>
            </a:r>
            <a:r>
              <a:rPr lang="ja-JP">
                <a:ea typeface="ＭＳ Ｐゴシック"/>
                <a:cs typeface="Calibri Light"/>
              </a:rPr>
              <a:t>）</a:t>
            </a:r>
            <a:br>
              <a:rPr lang="ja-JP">
                <a:ea typeface="ＭＳ Ｐゴシック"/>
                <a:cs typeface="Calibri Light"/>
              </a:rPr>
            </a:br>
            <a:r>
              <a:rPr lang="ja-JP">
                <a:ea typeface="ＭＳ Ｐゴシック"/>
                <a:cs typeface="Calibri Light"/>
              </a:rPr>
              <a:t>新しい仮定での</a:t>
            </a:r>
            <a:r>
              <a:rPr lang="en-US" altLang="ja-JP">
                <a:ea typeface="ＭＳ Ｐゴシック"/>
                <a:cs typeface="Calibri Light"/>
              </a:rPr>
              <a:t>ATT</a:t>
            </a:r>
            <a:r>
              <a:rPr lang="ja-JP">
                <a:ea typeface="ＭＳ Ｐゴシック"/>
                <a:cs typeface="Calibri Light"/>
              </a:rPr>
              <a:t>と</a:t>
            </a:r>
            <a:r>
              <a:rPr lang="en-US" altLang="ja-JP">
                <a:ea typeface="ＭＳ Ｐゴシック"/>
                <a:cs typeface="Calibri Light"/>
              </a:rPr>
              <a:t>ATU</a:t>
            </a:r>
            <a:endParaRPr lang="en-US" altLang="ja-JP">
              <a:ea typeface="ＭＳ Ｐゴシック"/>
              <a:cs typeface="+mj-lt"/>
            </a:endParaRPr>
          </a:p>
        </p:txBody>
      </p:sp>
      <p:sp>
        <p:nvSpPr>
          <p:cNvPr id="13" name="テキスト ボックス 12">
            <a:extLst>
              <a:ext uri="{FF2B5EF4-FFF2-40B4-BE49-F238E27FC236}">
                <a16:creationId xmlns:a16="http://schemas.microsoft.com/office/drawing/2014/main" id="{5E728AE7-2FEB-947E-AFA7-F91DF01F1F40}"/>
              </a:ext>
            </a:extLst>
          </p:cNvPr>
          <p:cNvSpPr txBox="1"/>
          <p:nvPr/>
        </p:nvSpPr>
        <p:spPr>
          <a:xfrm>
            <a:off x="7566455" y="90616"/>
            <a:ext cx="4555524" cy="1323439"/>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・処置後</a:t>
            </a:r>
            <a:r>
              <a:rPr lang="ja-JP" sz="2000">
                <a:solidFill>
                  <a:srgbClr val="404040"/>
                </a:solidFill>
                <a:latin typeface="Meiryo UI"/>
                <a:ea typeface="ＭＳ Ｐゴシック"/>
              </a:rPr>
              <a:t>の延命年数：Y</a:t>
            </a:r>
            <a:r>
              <a:rPr lang="en-US" altLang="ja-JP" sz="2000" baseline="30000">
                <a:latin typeface="Calibri Light"/>
                <a:ea typeface="Meiryo UI"/>
              </a:rPr>
              <a:t>​</a:t>
            </a:r>
            <a:endParaRPr lang="en-US" altLang="ja-JP" sz="2000" baseline="30000">
              <a:latin typeface="Calibri Light"/>
              <a:ea typeface="Meiryo UI"/>
              <a:cs typeface="Calibri Light"/>
            </a:endParaRPr>
          </a:p>
          <a:p>
            <a:r>
              <a:rPr lang="en-US" altLang="ja-JP" sz="2000">
                <a:latin typeface="Calibri Light"/>
                <a:ea typeface="Meiryo UI"/>
                <a:cs typeface="Calibri Light"/>
              </a:rPr>
              <a:t>・医者が手術を割り当てた：D＝1</a:t>
            </a:r>
          </a:p>
          <a:p>
            <a:r>
              <a:rPr lang="en-US" altLang="ja-JP" sz="2000">
                <a:latin typeface="Calibri Light"/>
                <a:ea typeface="Meiryo UI"/>
                <a:cs typeface="Calibri Light"/>
              </a:rPr>
              <a:t>・医者が化学療法を割り当てた：D＝０</a:t>
            </a:r>
          </a:p>
        </p:txBody>
      </p:sp>
      <p:sp>
        <p:nvSpPr>
          <p:cNvPr id="17" name="コンテンツ プレースホルダー 2">
            <a:extLst>
              <a:ext uri="{FF2B5EF4-FFF2-40B4-BE49-F238E27FC236}">
                <a16:creationId xmlns:a16="http://schemas.microsoft.com/office/drawing/2014/main" id="{38DD4CE5-3F4F-B07F-571D-C98DB8A137E1}"/>
              </a:ext>
            </a:extLst>
          </p:cNvPr>
          <p:cNvSpPr>
            <a:spLocks noGrp="1"/>
          </p:cNvSpPr>
          <p:nvPr>
            <p:ph idx="1"/>
          </p:nvPr>
        </p:nvSpPr>
        <p:spPr>
          <a:xfrm>
            <a:off x="8047956" y="2072274"/>
            <a:ext cx="5506995" cy="470793"/>
          </a:xfrm>
        </p:spPr>
        <p:txBody>
          <a:bodyPr vert="horz" lIns="0" tIns="45720" rIns="0" bIns="45720" rtlCol="0" anchor="t">
            <a:normAutofit/>
          </a:bodyPr>
          <a:lstStyle/>
          <a:p>
            <a:r>
              <a:rPr lang="ja-JP" altLang="en-US" sz="2400">
                <a:ea typeface="ＭＳ Ｐゴシック"/>
                <a:cs typeface="Calibri"/>
              </a:rPr>
              <a:t>・ATT＝E[Y</a:t>
            </a:r>
            <a:r>
              <a:rPr lang="ja-JP" altLang="en-US" sz="2400" baseline="-25000">
                <a:ea typeface="ＭＳ Ｐゴシック"/>
                <a:cs typeface="Calibri"/>
              </a:rPr>
              <a:t>i</a:t>
            </a:r>
            <a:r>
              <a:rPr lang="ja-JP" altLang="en-US" sz="2400" baseline="30000">
                <a:ea typeface="ＭＳ Ｐゴシック"/>
                <a:cs typeface="Calibri"/>
              </a:rPr>
              <a:t>1</a:t>
            </a:r>
            <a:r>
              <a:rPr lang="ja-JP" altLang="en-US" sz="2400">
                <a:ea typeface="ＭＳ Ｐゴシック"/>
                <a:cs typeface="Calibri"/>
              </a:rPr>
              <a:t>|Di=1]－</a:t>
            </a:r>
            <a:r>
              <a:rPr lang="ja-JP" altLang="en-US" sz="2400">
                <a:highlight>
                  <a:srgbClr val="FFFF00"/>
                </a:highlight>
                <a:ea typeface="ＭＳ Ｐゴシック"/>
                <a:cs typeface="Calibri"/>
              </a:rPr>
              <a:t>E[Y</a:t>
            </a:r>
            <a:r>
              <a:rPr lang="ja-JP" altLang="en-US" sz="2400" baseline="-25000">
                <a:highlight>
                  <a:srgbClr val="FFFF00"/>
                </a:highlight>
                <a:ea typeface="ＭＳ Ｐゴシック"/>
                <a:cs typeface="Calibri"/>
              </a:rPr>
              <a:t>i</a:t>
            </a:r>
            <a:r>
              <a:rPr lang="ja-JP" altLang="en-US" sz="2400" baseline="30000">
                <a:highlight>
                  <a:srgbClr val="FFFF00"/>
                </a:highlight>
                <a:ea typeface="ＭＳ Ｐゴシック"/>
                <a:cs typeface="Calibri"/>
              </a:rPr>
              <a:t>0</a:t>
            </a:r>
            <a:r>
              <a:rPr lang="ja-JP" altLang="en-US" sz="2400">
                <a:highlight>
                  <a:srgbClr val="FFFF00"/>
                </a:highlight>
                <a:ea typeface="ＭＳ Ｐゴシック"/>
                <a:cs typeface="Calibri"/>
              </a:rPr>
              <a:t>|Di=1]</a:t>
            </a:r>
            <a:endParaRPr lang="ja-JP">
              <a:highlight>
                <a:srgbClr val="FFFF00"/>
              </a:highlight>
              <a:ea typeface="ＭＳ Ｐゴシック" panose="020B0600070205080204" pitchFamily="34" charset="-128"/>
              <a:cs typeface="Calibri"/>
            </a:endParaRPr>
          </a:p>
          <a:p>
            <a:pPr marL="0" indent="0">
              <a:buNone/>
            </a:pPr>
            <a:endParaRPr lang="ja-JP" altLang="en-US" sz="2400">
              <a:ea typeface="ＭＳ Ｐゴシック"/>
              <a:cs typeface="Calibri"/>
            </a:endParaRPr>
          </a:p>
          <a:p>
            <a:pPr marL="0" indent="0">
              <a:buNone/>
            </a:pPr>
            <a:endParaRPr lang="ja-JP" altLang="en-US" sz="2400">
              <a:ea typeface="ＭＳ Ｐゴシック"/>
              <a:cs typeface="Calibri"/>
            </a:endParaRPr>
          </a:p>
        </p:txBody>
      </p:sp>
      <p:sp>
        <p:nvSpPr>
          <p:cNvPr id="19" name="コンテンツ プレースホルダー 2">
            <a:extLst>
              <a:ext uri="{FF2B5EF4-FFF2-40B4-BE49-F238E27FC236}">
                <a16:creationId xmlns:a16="http://schemas.microsoft.com/office/drawing/2014/main" id="{AD3A1C06-AE97-142C-B3CB-257FAD730ED2}"/>
              </a:ext>
            </a:extLst>
          </p:cNvPr>
          <p:cNvSpPr txBox="1">
            <a:spLocks/>
          </p:cNvSpPr>
          <p:nvPr/>
        </p:nvSpPr>
        <p:spPr>
          <a:xfrm>
            <a:off x="8653437" y="2461512"/>
            <a:ext cx="4889158" cy="378118"/>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400">
                <a:ea typeface="ＭＳ Ｐゴシック"/>
                <a:cs typeface="Calibri"/>
              </a:rPr>
              <a:t>＝7－</a:t>
            </a:r>
            <a:r>
              <a:rPr kumimoji="0" lang="ja-JP" altLang="en-US" sz="2400">
                <a:highlight>
                  <a:srgbClr val="FFFF00"/>
                </a:highlight>
                <a:ea typeface="ＭＳ Ｐゴシック"/>
                <a:cs typeface="Calibri"/>
              </a:rPr>
              <a:t>?</a:t>
            </a:r>
            <a:endParaRPr lang="ja-JP" altLang="en-US" sz="2400" u="sng">
              <a:highlight>
                <a:srgbClr val="FFFF00"/>
              </a:highlight>
              <a:ea typeface="ＭＳ Ｐゴシック"/>
              <a:cs typeface="Calibri"/>
            </a:endParaRPr>
          </a:p>
        </p:txBody>
      </p:sp>
      <p:sp>
        <p:nvSpPr>
          <p:cNvPr id="22" name="テキスト ボックス 21">
            <a:extLst>
              <a:ext uri="{FF2B5EF4-FFF2-40B4-BE49-F238E27FC236}">
                <a16:creationId xmlns:a16="http://schemas.microsoft.com/office/drawing/2014/main" id="{8B106A2E-04F9-134F-06B4-996A4F0F99B3}"/>
              </a:ext>
            </a:extLst>
          </p:cNvPr>
          <p:cNvSpPr txBox="1"/>
          <p:nvPr/>
        </p:nvSpPr>
        <p:spPr>
          <a:xfrm>
            <a:off x="8050426" y="3571103"/>
            <a:ext cx="48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latin typeface="MS PGothic"/>
                <a:ea typeface="MS PGothic"/>
              </a:rPr>
              <a:t>・AT</a:t>
            </a:r>
            <a:r>
              <a:rPr lang="en-US" altLang="ja-JP" sz="2400">
                <a:solidFill>
                  <a:srgbClr val="404040"/>
                </a:solidFill>
                <a:latin typeface="MS PGothic"/>
                <a:ea typeface="ＭＳ Ｐゴシック"/>
              </a:rPr>
              <a:t>U</a:t>
            </a:r>
            <a:r>
              <a:rPr lang="ja-JP" sz="2400">
                <a:solidFill>
                  <a:srgbClr val="404040"/>
                </a:solidFill>
                <a:latin typeface="MS PGothic"/>
                <a:ea typeface="MS PGothic"/>
              </a:rPr>
              <a:t>＝</a:t>
            </a:r>
            <a:r>
              <a:rPr lang="ja-JP" sz="2400">
                <a:solidFill>
                  <a:srgbClr val="404040"/>
                </a:solidFill>
                <a:highlight>
                  <a:srgbClr val="FFFF00"/>
                </a:highlight>
                <a:latin typeface="MS PGothic"/>
                <a:ea typeface="MS PGothic"/>
              </a:rPr>
              <a:t>E[</a:t>
            </a:r>
            <a:r>
              <a:rPr lang="ja-JP" sz="2400">
                <a:highlight>
                  <a:srgbClr val="FFFF00"/>
                </a:highlight>
                <a:latin typeface="Calibri"/>
                <a:ea typeface="MS PGothic"/>
                <a:cs typeface="Calibri"/>
              </a:rPr>
              <a:t>Y</a:t>
            </a:r>
            <a:r>
              <a:rPr lang="ja-JP" sz="2400" baseline="-25000">
                <a:highlight>
                  <a:srgbClr val="FFFF00"/>
                </a:highlight>
                <a:latin typeface="Calibri"/>
                <a:ea typeface="MS PGothic"/>
                <a:cs typeface="Calibri"/>
              </a:rPr>
              <a:t>i</a:t>
            </a:r>
            <a:r>
              <a:rPr lang="ja-JP" sz="2400" baseline="30000">
                <a:highlight>
                  <a:srgbClr val="FFFF00"/>
                </a:highlight>
                <a:latin typeface="Calibri"/>
                <a:ea typeface="MS PGothic"/>
                <a:cs typeface="Calibri"/>
              </a:rPr>
              <a:t>1</a:t>
            </a:r>
            <a:r>
              <a:rPr lang="ja-JP" sz="2400">
                <a:solidFill>
                  <a:srgbClr val="404040"/>
                </a:solidFill>
                <a:highlight>
                  <a:srgbClr val="FFFF00"/>
                </a:highlight>
                <a:latin typeface="MS PGothic"/>
                <a:ea typeface="MS PGothic"/>
              </a:rPr>
              <a:t>|Di=</a:t>
            </a:r>
            <a:r>
              <a:rPr lang="en-US" altLang="ja-JP" sz="2400">
                <a:solidFill>
                  <a:srgbClr val="404040"/>
                </a:solidFill>
                <a:highlight>
                  <a:srgbClr val="FFFF00"/>
                </a:highlight>
                <a:latin typeface="MS PGothic"/>
                <a:ea typeface="ＭＳ Ｐゴシック"/>
              </a:rPr>
              <a:t>0</a:t>
            </a:r>
            <a:r>
              <a:rPr lang="en-US" altLang="ja-JP" sz="2400">
                <a:solidFill>
                  <a:srgbClr val="404040"/>
                </a:solidFill>
                <a:highlight>
                  <a:srgbClr val="FFFF00"/>
                </a:highlight>
                <a:latin typeface="ＭＳ Ｐゴシック"/>
                <a:ea typeface="ＭＳ Ｐゴシック"/>
              </a:rPr>
              <a:t>]</a:t>
            </a:r>
            <a:r>
              <a:rPr lang="ja-JP" sz="2400">
                <a:solidFill>
                  <a:srgbClr val="404040"/>
                </a:solidFill>
                <a:latin typeface="MS PGothic"/>
                <a:ea typeface="MS PGothic"/>
              </a:rPr>
              <a:t>－E[Y</a:t>
            </a:r>
            <a:r>
              <a:rPr lang="en-US" altLang="ja-JP" sz="2400" baseline="-25000">
                <a:solidFill>
                  <a:srgbClr val="404040"/>
                </a:solidFill>
                <a:latin typeface="MS PGothic"/>
                <a:ea typeface="MS PGothic"/>
              </a:rPr>
              <a:t>i</a:t>
            </a:r>
            <a:r>
              <a:rPr lang="en-US" altLang="ja-JP" sz="2400" baseline="30000">
                <a:solidFill>
                  <a:srgbClr val="404040"/>
                </a:solidFill>
                <a:latin typeface="MS PGothic"/>
                <a:ea typeface="MS PGothic"/>
              </a:rPr>
              <a:t>0</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ja-JP" sz="2400">
                <a:solidFill>
                  <a:srgbClr val="404040"/>
                </a:solidFill>
                <a:latin typeface="MS PGothic"/>
                <a:ea typeface="MS PGothic"/>
              </a:rPr>
              <a:t>]</a:t>
            </a:r>
            <a:endParaRPr lang="ja-JP" altLang="en-US" sz="2400">
              <a:latin typeface="MS PGothic"/>
              <a:ea typeface="MS PGothic"/>
              <a:cs typeface="Calibri"/>
            </a:endParaRPr>
          </a:p>
        </p:txBody>
      </p:sp>
      <p:sp>
        <p:nvSpPr>
          <p:cNvPr id="23" name="テキスト ボックス 22">
            <a:extLst>
              <a:ext uri="{FF2B5EF4-FFF2-40B4-BE49-F238E27FC236}">
                <a16:creationId xmlns:a16="http://schemas.microsoft.com/office/drawing/2014/main" id="{AECAE1B1-0600-8C30-7D89-F8593FDE65B0}"/>
              </a:ext>
            </a:extLst>
          </p:cNvPr>
          <p:cNvSpPr txBox="1"/>
          <p:nvPr/>
        </p:nvSpPr>
        <p:spPr>
          <a:xfrm>
            <a:off x="8802129" y="40756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ea typeface="ＭＳ Ｐゴシック"/>
              </a:rPr>
              <a:t>＝</a:t>
            </a:r>
            <a:r>
              <a:rPr lang="en-US" altLang="ja-JP" sz="2400">
                <a:solidFill>
                  <a:srgbClr val="404040"/>
                </a:solidFill>
                <a:highlight>
                  <a:srgbClr val="FFFF00"/>
                </a:highlight>
                <a:ea typeface="ＭＳ Ｐゴシック"/>
              </a:rPr>
              <a:t>?</a:t>
            </a:r>
            <a:r>
              <a:rPr lang="ja-JP" sz="2400">
                <a:solidFill>
                  <a:srgbClr val="404040"/>
                </a:solidFill>
                <a:ea typeface="ＭＳ Ｐゴシック"/>
              </a:rPr>
              <a:t>－7.4</a:t>
            </a:r>
            <a:endParaRPr lang="ja-JP" u="sng">
              <a:ea typeface="ＭＳ Ｐゴシック"/>
              <a:cs typeface="Calibri"/>
            </a:endParaRPr>
          </a:p>
        </p:txBody>
      </p:sp>
      <p:pic>
        <p:nvPicPr>
          <p:cNvPr id="7" name="図 7" descr="テーブル&#10;&#10;説明は自動で生成されたものです">
            <a:extLst>
              <a:ext uri="{FF2B5EF4-FFF2-40B4-BE49-F238E27FC236}">
                <a16:creationId xmlns:a16="http://schemas.microsoft.com/office/drawing/2014/main" id="{C77958CD-D13A-1E18-31DC-983A06C0EB3E}"/>
              </a:ext>
            </a:extLst>
          </p:cNvPr>
          <p:cNvPicPr>
            <a:picLocks noChangeAspect="1"/>
          </p:cNvPicPr>
          <p:nvPr/>
        </p:nvPicPr>
        <p:blipFill>
          <a:blip r:embed="rId2"/>
          <a:stretch>
            <a:fillRect/>
          </a:stretch>
        </p:blipFill>
        <p:spPr>
          <a:xfrm>
            <a:off x="749644" y="1799366"/>
            <a:ext cx="6820929" cy="4906835"/>
          </a:xfrm>
          <a:prstGeom prst="rect">
            <a:avLst/>
          </a:prstGeom>
        </p:spPr>
      </p:pic>
    </p:spTree>
    <p:extLst>
      <p:ext uri="{BB962C8B-B14F-4D97-AF65-F5344CB8AC3E}">
        <p14:creationId xmlns:p14="http://schemas.microsoft.com/office/powerpoint/2010/main" val="1249081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20A41-CFF8-37FE-0611-AFC4F23E2598}"/>
              </a:ext>
            </a:extLst>
          </p:cNvPr>
          <p:cNvSpPr>
            <a:spLocks noGrp="1"/>
          </p:cNvSpPr>
          <p:nvPr>
            <p:ph type="title"/>
          </p:nvPr>
        </p:nvSpPr>
        <p:spPr>
          <a:xfrm>
            <a:off x="736875" y="348387"/>
            <a:ext cx="10058400" cy="1450757"/>
          </a:xfrm>
        </p:spPr>
        <p:txBody>
          <a:bodyPr/>
          <a:lstStyle/>
          <a:p>
            <a:r>
              <a:rPr lang="ja-JP">
                <a:ea typeface="ＭＳ Ｐゴシック"/>
                <a:cs typeface="Calibri Light"/>
              </a:rPr>
              <a:t>（STEP</a:t>
            </a:r>
            <a:r>
              <a:rPr lang="en-US" altLang="ja-JP">
                <a:ea typeface="+mj-lt"/>
                <a:cs typeface="Calibri Light"/>
              </a:rPr>
              <a:t>2-1</a:t>
            </a:r>
            <a:r>
              <a:rPr lang="ja-JP">
                <a:ea typeface="ＭＳ Ｐゴシック"/>
                <a:cs typeface="Calibri Light"/>
              </a:rPr>
              <a:t>）</a:t>
            </a:r>
            <a:br>
              <a:rPr lang="ja-JP">
                <a:ea typeface="ＭＳ Ｐゴシック"/>
                <a:cs typeface="Calibri Light"/>
              </a:rPr>
            </a:br>
            <a:r>
              <a:rPr lang="ja-JP">
                <a:ea typeface="ＭＳ Ｐゴシック"/>
                <a:cs typeface="Calibri Light"/>
              </a:rPr>
              <a:t>新しい仮定での</a:t>
            </a:r>
            <a:r>
              <a:rPr lang="en-US" altLang="ja-JP">
                <a:ea typeface="ＭＳ Ｐゴシック"/>
                <a:cs typeface="Calibri Light"/>
              </a:rPr>
              <a:t>ATT</a:t>
            </a:r>
            <a:r>
              <a:rPr lang="ja-JP">
                <a:ea typeface="ＭＳ Ｐゴシック"/>
                <a:cs typeface="Calibri Light"/>
              </a:rPr>
              <a:t>と</a:t>
            </a:r>
            <a:r>
              <a:rPr lang="en-US" altLang="ja-JP">
                <a:ea typeface="ＭＳ Ｐゴシック"/>
                <a:cs typeface="Calibri Light"/>
              </a:rPr>
              <a:t>ATU</a:t>
            </a:r>
            <a:endParaRPr lang="en-US" altLang="ja-JP">
              <a:ea typeface="ＭＳ Ｐゴシック"/>
              <a:cs typeface="+mj-lt"/>
            </a:endParaRPr>
          </a:p>
        </p:txBody>
      </p:sp>
      <p:grpSp>
        <p:nvGrpSpPr>
          <p:cNvPr id="4" name="グループ化 3">
            <a:extLst>
              <a:ext uri="{FF2B5EF4-FFF2-40B4-BE49-F238E27FC236}">
                <a16:creationId xmlns:a16="http://schemas.microsoft.com/office/drawing/2014/main" id="{E155A1DF-92BD-15F6-8D25-708D6C4A107A}"/>
              </a:ext>
            </a:extLst>
          </p:cNvPr>
          <p:cNvGrpSpPr/>
          <p:nvPr/>
        </p:nvGrpSpPr>
        <p:grpSpPr>
          <a:xfrm>
            <a:off x="147181" y="1797690"/>
            <a:ext cx="8056323" cy="5016542"/>
            <a:chOff x="579669" y="572311"/>
            <a:chExt cx="8056323" cy="5016542"/>
          </a:xfrm>
        </p:grpSpPr>
        <p:pic>
          <p:nvPicPr>
            <p:cNvPr id="5" name="図 4" descr="テーブル&#10;&#10;説明は自動で生成されたものです">
              <a:extLst>
                <a:ext uri="{FF2B5EF4-FFF2-40B4-BE49-F238E27FC236}">
                  <a16:creationId xmlns:a16="http://schemas.microsoft.com/office/drawing/2014/main" id="{BDFE55AE-69AA-6718-3EEB-E9DFA39083D4}"/>
                </a:ext>
              </a:extLst>
            </p:cNvPr>
            <p:cNvPicPr>
              <a:picLocks noChangeAspect="1"/>
            </p:cNvPicPr>
            <p:nvPr/>
          </p:nvPicPr>
          <p:blipFill>
            <a:blip r:embed="rId2"/>
            <a:stretch>
              <a:fillRect/>
            </a:stretch>
          </p:blipFill>
          <p:spPr>
            <a:xfrm>
              <a:off x="579669" y="594714"/>
              <a:ext cx="8056323" cy="4940423"/>
            </a:xfrm>
            <a:prstGeom prst="rect">
              <a:avLst/>
            </a:prstGeom>
          </p:spPr>
        </p:pic>
        <p:pic>
          <p:nvPicPr>
            <p:cNvPr id="6" name="図 5" descr="時計, 座る, 光, 部屋 が含まれている画像&#10;&#10;説明は自動で生成されたものです">
              <a:extLst>
                <a:ext uri="{FF2B5EF4-FFF2-40B4-BE49-F238E27FC236}">
                  <a16:creationId xmlns:a16="http://schemas.microsoft.com/office/drawing/2014/main" id="{3D2BF89C-ED35-75F3-69F8-4AFF6E0EC3FF}"/>
                </a:ext>
              </a:extLst>
            </p:cNvPr>
            <p:cNvPicPr>
              <a:picLocks noChangeAspect="1"/>
            </p:cNvPicPr>
            <p:nvPr/>
          </p:nvPicPr>
          <p:blipFill>
            <a:blip r:embed="rId3"/>
            <a:stretch>
              <a:fillRect/>
            </a:stretch>
          </p:blipFill>
          <p:spPr>
            <a:xfrm>
              <a:off x="6547538" y="572311"/>
              <a:ext cx="1057927" cy="5016542"/>
            </a:xfrm>
            <a:prstGeom prst="rect">
              <a:avLst/>
            </a:prstGeom>
          </p:spPr>
        </p:pic>
      </p:grpSp>
      <p:sp>
        <p:nvSpPr>
          <p:cNvPr id="13" name="テキスト ボックス 12">
            <a:extLst>
              <a:ext uri="{FF2B5EF4-FFF2-40B4-BE49-F238E27FC236}">
                <a16:creationId xmlns:a16="http://schemas.microsoft.com/office/drawing/2014/main" id="{5E728AE7-2FEB-947E-AFA7-F91DF01F1F40}"/>
              </a:ext>
            </a:extLst>
          </p:cNvPr>
          <p:cNvSpPr txBox="1"/>
          <p:nvPr/>
        </p:nvSpPr>
        <p:spPr>
          <a:xfrm>
            <a:off x="7566455" y="90616"/>
            <a:ext cx="4555524" cy="1631216"/>
          </a:xfrm>
          <a:prstGeom prst="rect">
            <a:avLst/>
          </a:prstGeom>
          <a:noFill/>
          <a:ln>
            <a:solidFill>
              <a:schemeClr val="bg1">
                <a:lumMod val="6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solidFill>
                  <a:srgbClr val="404040"/>
                </a:solidFill>
                <a:latin typeface="Meiryo UI"/>
                <a:ea typeface="ＭＳ Ｐゴシック"/>
              </a:rPr>
              <a:t>（memo）</a:t>
            </a: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手術を受けた場合の延命年数：Y</a:t>
            </a:r>
            <a:r>
              <a:rPr lang="ja-JP" sz="2000" baseline="30000">
                <a:solidFill>
                  <a:srgbClr val="404040"/>
                </a:solidFill>
                <a:latin typeface="Meiryo UI"/>
                <a:ea typeface="ＭＳ Ｐゴシック"/>
              </a:rPr>
              <a:t>1</a:t>
            </a:r>
            <a:r>
              <a:rPr lang="en-US" altLang="ja-JP" sz="2000">
                <a:ea typeface="Meiryo UI"/>
              </a:rPr>
              <a:t>​</a:t>
            </a:r>
            <a:endParaRPr lang="en-US" altLang="ja-JP" sz="2000">
              <a:ea typeface="Meiryo UI"/>
              <a:cs typeface="Calibri"/>
            </a:endParaRPr>
          </a:p>
          <a:p>
            <a:r>
              <a:rPr lang="ja-JP" altLang="en-US" sz="2000">
                <a:solidFill>
                  <a:srgbClr val="404040"/>
                </a:solidFill>
                <a:latin typeface="Meiryo UI"/>
                <a:ea typeface="ＭＳ Ｐゴシック"/>
              </a:rPr>
              <a:t>・</a:t>
            </a:r>
            <a:r>
              <a:rPr lang="ja-JP" sz="2000">
                <a:solidFill>
                  <a:srgbClr val="404040"/>
                </a:solidFill>
                <a:latin typeface="Meiryo UI"/>
                <a:ea typeface="ＭＳ Ｐゴシック"/>
              </a:rPr>
              <a:t>化学療法を受けた場合の延命年数：Y</a:t>
            </a:r>
            <a:r>
              <a:rPr lang="ja-JP" sz="2000" baseline="30000">
                <a:solidFill>
                  <a:srgbClr val="404040"/>
                </a:solidFill>
                <a:latin typeface="Meiryo UI"/>
                <a:ea typeface="ＭＳ Ｐゴシック"/>
              </a:rPr>
              <a:t>0</a:t>
            </a:r>
            <a:r>
              <a:rPr lang="en-US" altLang="ja-JP" sz="2000" baseline="30000">
                <a:latin typeface="Calibri Light"/>
                <a:ea typeface="Meiryo UI"/>
              </a:rPr>
              <a:t>​</a:t>
            </a:r>
            <a:endParaRPr lang="en-US" altLang="ja-JP" sz="2000" baseline="30000">
              <a:latin typeface="Calibri Light"/>
              <a:ea typeface="Meiryo UI"/>
              <a:cs typeface="Calibri Light"/>
            </a:endParaRPr>
          </a:p>
          <a:p>
            <a:r>
              <a:rPr lang="en-US" altLang="ja-JP" sz="2000">
                <a:latin typeface="Calibri Light"/>
                <a:ea typeface="Meiryo UI"/>
                <a:cs typeface="Calibri Light"/>
              </a:rPr>
              <a:t>・医者が手術を割り当てた：D＝1</a:t>
            </a:r>
          </a:p>
          <a:p>
            <a:r>
              <a:rPr lang="en-US" altLang="ja-JP" sz="2000">
                <a:latin typeface="Calibri Light"/>
                <a:ea typeface="Meiryo UI"/>
                <a:cs typeface="Calibri Light"/>
              </a:rPr>
              <a:t>・医者が化学療法を割り当てた：D＝０</a:t>
            </a:r>
          </a:p>
        </p:txBody>
      </p:sp>
      <p:sp>
        <p:nvSpPr>
          <p:cNvPr id="17" name="コンテンツ プレースホルダー 2">
            <a:extLst>
              <a:ext uri="{FF2B5EF4-FFF2-40B4-BE49-F238E27FC236}">
                <a16:creationId xmlns:a16="http://schemas.microsoft.com/office/drawing/2014/main" id="{38DD4CE5-3F4F-B07F-571D-C98DB8A137E1}"/>
              </a:ext>
            </a:extLst>
          </p:cNvPr>
          <p:cNvSpPr>
            <a:spLocks noGrp="1"/>
          </p:cNvSpPr>
          <p:nvPr>
            <p:ph idx="1"/>
          </p:nvPr>
        </p:nvSpPr>
        <p:spPr>
          <a:xfrm>
            <a:off x="8047956" y="2072274"/>
            <a:ext cx="5506995" cy="470793"/>
          </a:xfrm>
        </p:spPr>
        <p:txBody>
          <a:bodyPr vert="horz" lIns="0" tIns="45720" rIns="0" bIns="45720" rtlCol="0" anchor="t">
            <a:normAutofit/>
          </a:bodyPr>
          <a:lstStyle/>
          <a:p>
            <a:r>
              <a:rPr lang="ja-JP" altLang="en-US" sz="2400">
                <a:ea typeface="ＭＳ Ｐゴシック"/>
                <a:cs typeface="Calibri"/>
              </a:rPr>
              <a:t>・ATT＝E[Y</a:t>
            </a:r>
            <a:r>
              <a:rPr lang="ja-JP" altLang="en-US" sz="2400" baseline="-25000">
                <a:ea typeface="ＭＳ Ｐゴシック"/>
                <a:cs typeface="Calibri"/>
              </a:rPr>
              <a:t>i</a:t>
            </a:r>
            <a:r>
              <a:rPr lang="ja-JP" altLang="en-US" sz="2400" baseline="30000">
                <a:ea typeface="ＭＳ Ｐゴシック"/>
                <a:cs typeface="Calibri"/>
              </a:rPr>
              <a:t>1</a:t>
            </a:r>
            <a:r>
              <a:rPr lang="ja-JP" altLang="en-US" sz="2400">
                <a:ea typeface="ＭＳ Ｐゴシック"/>
                <a:cs typeface="Calibri"/>
              </a:rPr>
              <a:t>|Di=1]－</a:t>
            </a:r>
            <a:r>
              <a:rPr lang="ja-JP" altLang="en-US" sz="2400">
                <a:highlight>
                  <a:srgbClr val="FFFF00"/>
                </a:highlight>
                <a:ea typeface="ＭＳ Ｐゴシック"/>
                <a:cs typeface="Calibri"/>
              </a:rPr>
              <a:t>E[Y</a:t>
            </a:r>
            <a:r>
              <a:rPr lang="ja-JP" altLang="en-US" sz="2400" baseline="-25000">
                <a:highlight>
                  <a:srgbClr val="FFFF00"/>
                </a:highlight>
                <a:ea typeface="ＭＳ Ｐゴシック"/>
                <a:cs typeface="Calibri"/>
              </a:rPr>
              <a:t>i</a:t>
            </a:r>
            <a:r>
              <a:rPr lang="ja-JP" altLang="en-US" sz="2400" baseline="30000">
                <a:highlight>
                  <a:srgbClr val="FFFF00"/>
                </a:highlight>
                <a:ea typeface="ＭＳ Ｐゴシック"/>
                <a:cs typeface="Calibri"/>
              </a:rPr>
              <a:t>0</a:t>
            </a:r>
            <a:r>
              <a:rPr lang="ja-JP" altLang="en-US" sz="2400">
                <a:highlight>
                  <a:srgbClr val="FFFF00"/>
                </a:highlight>
                <a:ea typeface="ＭＳ Ｐゴシック"/>
                <a:cs typeface="Calibri"/>
              </a:rPr>
              <a:t>|Di=1]</a:t>
            </a:r>
            <a:endParaRPr lang="ja-JP">
              <a:highlight>
                <a:srgbClr val="FFFF00"/>
              </a:highlight>
              <a:ea typeface="ＭＳ Ｐゴシック" panose="020B0600070205080204" pitchFamily="34" charset="-128"/>
              <a:cs typeface="Calibri"/>
            </a:endParaRPr>
          </a:p>
          <a:p>
            <a:pPr marL="0" indent="0">
              <a:buNone/>
            </a:pPr>
            <a:endParaRPr lang="ja-JP" altLang="en-US" sz="2400">
              <a:ea typeface="ＭＳ Ｐゴシック"/>
              <a:cs typeface="Calibri"/>
            </a:endParaRPr>
          </a:p>
          <a:p>
            <a:pPr marL="0" indent="0">
              <a:buNone/>
            </a:pPr>
            <a:endParaRPr lang="ja-JP" altLang="en-US" sz="2400">
              <a:ea typeface="ＭＳ Ｐゴシック"/>
              <a:cs typeface="Calibri"/>
            </a:endParaRPr>
          </a:p>
        </p:txBody>
      </p:sp>
      <p:sp>
        <p:nvSpPr>
          <p:cNvPr id="19" name="コンテンツ プレースホルダー 2">
            <a:extLst>
              <a:ext uri="{FF2B5EF4-FFF2-40B4-BE49-F238E27FC236}">
                <a16:creationId xmlns:a16="http://schemas.microsoft.com/office/drawing/2014/main" id="{AD3A1C06-AE97-142C-B3CB-257FAD730ED2}"/>
              </a:ext>
            </a:extLst>
          </p:cNvPr>
          <p:cNvSpPr txBox="1">
            <a:spLocks/>
          </p:cNvSpPr>
          <p:nvPr/>
        </p:nvSpPr>
        <p:spPr>
          <a:xfrm>
            <a:off x="8653437" y="2461512"/>
            <a:ext cx="4889158" cy="378118"/>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400">
                <a:ea typeface="ＭＳ Ｐゴシック"/>
                <a:cs typeface="Calibri"/>
              </a:rPr>
              <a:t>＝7－</a:t>
            </a:r>
            <a:r>
              <a:rPr kumimoji="0" lang="ja-JP" altLang="en-US" sz="2400">
                <a:highlight>
                  <a:srgbClr val="FFFF00"/>
                </a:highlight>
                <a:ea typeface="ＭＳ Ｐゴシック"/>
                <a:cs typeface="Calibri"/>
              </a:rPr>
              <a:t>2.6</a:t>
            </a:r>
            <a:r>
              <a:rPr kumimoji="0" lang="ja-JP" altLang="en-US" sz="2400">
                <a:ea typeface="ＭＳ Ｐゴシック"/>
                <a:cs typeface="Calibri"/>
              </a:rPr>
              <a:t>= </a:t>
            </a:r>
            <a:r>
              <a:rPr kumimoji="0" lang="ja-JP" altLang="en-US" sz="2400" u="sng">
                <a:ea typeface="ＭＳ Ｐゴシック"/>
                <a:cs typeface="Calibri"/>
              </a:rPr>
              <a:t>4.4</a:t>
            </a:r>
            <a:endParaRPr lang="ja-JP" altLang="en-US" sz="2400" u="sng">
              <a:ea typeface="ＭＳ Ｐゴシック"/>
              <a:cs typeface="Calibri"/>
            </a:endParaRPr>
          </a:p>
          <a:p>
            <a:endParaRPr lang="ja-JP" altLang="en-US">
              <a:ea typeface="ＭＳ Ｐゴシック"/>
              <a:cs typeface="Calibri"/>
            </a:endParaRPr>
          </a:p>
        </p:txBody>
      </p:sp>
      <p:sp>
        <p:nvSpPr>
          <p:cNvPr id="20" name="テキスト ボックス 19">
            <a:extLst>
              <a:ext uri="{FF2B5EF4-FFF2-40B4-BE49-F238E27FC236}">
                <a16:creationId xmlns:a16="http://schemas.microsoft.com/office/drawing/2014/main" id="{73032036-006D-49A4-71AB-2863E2200962}"/>
              </a:ext>
            </a:extLst>
          </p:cNvPr>
          <p:cNvSpPr txBox="1"/>
          <p:nvPr/>
        </p:nvSpPr>
        <p:spPr>
          <a:xfrm>
            <a:off x="8452021" y="2912075"/>
            <a:ext cx="27843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Calibri"/>
              </a:rPr>
              <a:t>※患者1,3,5,6,10が対象</a:t>
            </a:r>
          </a:p>
        </p:txBody>
      </p:sp>
      <p:sp>
        <p:nvSpPr>
          <p:cNvPr id="22" name="テキスト ボックス 21">
            <a:extLst>
              <a:ext uri="{FF2B5EF4-FFF2-40B4-BE49-F238E27FC236}">
                <a16:creationId xmlns:a16="http://schemas.microsoft.com/office/drawing/2014/main" id="{8B106A2E-04F9-134F-06B4-996A4F0F99B3}"/>
              </a:ext>
            </a:extLst>
          </p:cNvPr>
          <p:cNvSpPr txBox="1"/>
          <p:nvPr/>
        </p:nvSpPr>
        <p:spPr>
          <a:xfrm>
            <a:off x="8050426" y="3571103"/>
            <a:ext cx="48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latin typeface="MS PGothic"/>
                <a:ea typeface="MS PGothic"/>
              </a:rPr>
              <a:t>・AT</a:t>
            </a:r>
            <a:r>
              <a:rPr lang="en-US" altLang="ja-JP" sz="2400">
                <a:solidFill>
                  <a:srgbClr val="404040"/>
                </a:solidFill>
                <a:latin typeface="MS PGothic"/>
                <a:ea typeface="ＭＳ Ｐゴシック"/>
              </a:rPr>
              <a:t>U</a:t>
            </a:r>
            <a:r>
              <a:rPr lang="ja-JP" sz="2400">
                <a:solidFill>
                  <a:srgbClr val="404040"/>
                </a:solidFill>
                <a:latin typeface="MS PGothic"/>
                <a:ea typeface="MS PGothic"/>
              </a:rPr>
              <a:t>＝</a:t>
            </a:r>
            <a:r>
              <a:rPr lang="ja-JP" sz="2400">
                <a:solidFill>
                  <a:srgbClr val="404040"/>
                </a:solidFill>
                <a:highlight>
                  <a:srgbClr val="FFFF00"/>
                </a:highlight>
                <a:latin typeface="MS PGothic"/>
                <a:ea typeface="MS PGothic"/>
              </a:rPr>
              <a:t>E[</a:t>
            </a:r>
            <a:r>
              <a:rPr lang="ja-JP" sz="2400">
                <a:highlight>
                  <a:srgbClr val="FFFF00"/>
                </a:highlight>
                <a:latin typeface="Calibri"/>
                <a:ea typeface="MS PGothic"/>
                <a:cs typeface="Calibri"/>
              </a:rPr>
              <a:t>Y</a:t>
            </a:r>
            <a:r>
              <a:rPr lang="ja-JP" sz="2400" baseline="-25000">
                <a:highlight>
                  <a:srgbClr val="FFFF00"/>
                </a:highlight>
                <a:latin typeface="Calibri"/>
                <a:ea typeface="MS PGothic"/>
                <a:cs typeface="Calibri"/>
              </a:rPr>
              <a:t>i</a:t>
            </a:r>
            <a:r>
              <a:rPr lang="ja-JP" sz="2400" baseline="30000">
                <a:highlight>
                  <a:srgbClr val="FFFF00"/>
                </a:highlight>
                <a:latin typeface="Calibri"/>
                <a:ea typeface="MS PGothic"/>
                <a:cs typeface="Calibri"/>
              </a:rPr>
              <a:t>1</a:t>
            </a:r>
            <a:r>
              <a:rPr lang="ja-JP" sz="2400">
                <a:solidFill>
                  <a:srgbClr val="404040"/>
                </a:solidFill>
                <a:highlight>
                  <a:srgbClr val="FFFF00"/>
                </a:highlight>
                <a:latin typeface="MS PGothic"/>
                <a:ea typeface="MS PGothic"/>
              </a:rPr>
              <a:t>|Di=</a:t>
            </a:r>
            <a:r>
              <a:rPr lang="en-US" altLang="ja-JP" sz="2400">
                <a:solidFill>
                  <a:srgbClr val="404040"/>
                </a:solidFill>
                <a:highlight>
                  <a:srgbClr val="FFFF00"/>
                </a:highlight>
                <a:latin typeface="MS PGothic"/>
                <a:ea typeface="ＭＳ Ｐゴシック"/>
              </a:rPr>
              <a:t>0</a:t>
            </a:r>
            <a:r>
              <a:rPr lang="en-US" altLang="ja-JP" sz="2400">
                <a:solidFill>
                  <a:srgbClr val="404040"/>
                </a:solidFill>
                <a:highlight>
                  <a:srgbClr val="FFFF00"/>
                </a:highlight>
                <a:latin typeface="ＭＳ Ｐゴシック"/>
                <a:ea typeface="ＭＳ Ｐゴシック"/>
              </a:rPr>
              <a:t>]</a:t>
            </a:r>
            <a:r>
              <a:rPr lang="ja-JP" sz="2400">
                <a:solidFill>
                  <a:srgbClr val="404040"/>
                </a:solidFill>
                <a:latin typeface="MS PGothic"/>
                <a:ea typeface="MS PGothic"/>
              </a:rPr>
              <a:t>－E[Y</a:t>
            </a:r>
            <a:r>
              <a:rPr lang="en-US" altLang="ja-JP" sz="2400" baseline="-25000">
                <a:solidFill>
                  <a:srgbClr val="404040"/>
                </a:solidFill>
                <a:latin typeface="MS PGothic"/>
                <a:ea typeface="MS PGothic"/>
              </a:rPr>
              <a:t>i</a:t>
            </a:r>
            <a:r>
              <a:rPr lang="en-US" altLang="ja-JP" sz="2400" baseline="30000">
                <a:solidFill>
                  <a:srgbClr val="404040"/>
                </a:solidFill>
                <a:latin typeface="MS PGothic"/>
                <a:ea typeface="MS PGothic"/>
              </a:rPr>
              <a:t>0</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ja-JP" sz="2400">
                <a:solidFill>
                  <a:srgbClr val="404040"/>
                </a:solidFill>
                <a:latin typeface="MS PGothic"/>
                <a:ea typeface="MS PGothic"/>
              </a:rPr>
              <a:t>]</a:t>
            </a:r>
            <a:endParaRPr lang="ja-JP" altLang="en-US" sz="2400">
              <a:latin typeface="MS PGothic"/>
              <a:ea typeface="MS PGothic"/>
              <a:cs typeface="Calibri"/>
            </a:endParaRPr>
          </a:p>
        </p:txBody>
      </p:sp>
      <p:sp>
        <p:nvSpPr>
          <p:cNvPr id="23" name="テキスト ボックス 22">
            <a:extLst>
              <a:ext uri="{FF2B5EF4-FFF2-40B4-BE49-F238E27FC236}">
                <a16:creationId xmlns:a16="http://schemas.microsoft.com/office/drawing/2014/main" id="{AECAE1B1-0600-8C30-7D89-F8593FDE65B0}"/>
              </a:ext>
            </a:extLst>
          </p:cNvPr>
          <p:cNvSpPr txBox="1"/>
          <p:nvPr/>
        </p:nvSpPr>
        <p:spPr>
          <a:xfrm>
            <a:off x="8802129" y="40756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ea typeface="ＭＳ Ｐゴシック"/>
              </a:rPr>
              <a:t>＝4.2－</a:t>
            </a:r>
            <a:r>
              <a:rPr lang="ja-JP" sz="2400">
                <a:solidFill>
                  <a:srgbClr val="404040"/>
                </a:solidFill>
                <a:highlight>
                  <a:srgbClr val="FFFF00"/>
                </a:highlight>
                <a:ea typeface="ＭＳ Ｐゴシック"/>
              </a:rPr>
              <a:t>7.4</a:t>
            </a:r>
            <a:r>
              <a:rPr lang="ja-JP" sz="2400">
                <a:solidFill>
                  <a:srgbClr val="404040"/>
                </a:solidFill>
                <a:ea typeface="ＭＳ Ｐゴシック"/>
              </a:rPr>
              <a:t>= </a:t>
            </a:r>
            <a:r>
              <a:rPr lang="ja-JP" sz="2400" u="sng">
                <a:solidFill>
                  <a:srgbClr val="404040"/>
                </a:solidFill>
                <a:ea typeface="ＭＳ Ｐゴシック"/>
              </a:rPr>
              <a:t>－3.2</a:t>
            </a:r>
            <a:r>
              <a:rPr lang="ja-JP" u="sng">
                <a:ea typeface="ＭＳ Ｐゴシック"/>
                <a:cs typeface="Calibri"/>
              </a:rPr>
              <a:t>​</a:t>
            </a:r>
            <a:endParaRPr lang="ja-JP" altLang="en-US" u="sng">
              <a:ea typeface="ＭＳ Ｐゴシック"/>
              <a:cs typeface="Calibri"/>
            </a:endParaRPr>
          </a:p>
        </p:txBody>
      </p:sp>
      <p:sp>
        <p:nvSpPr>
          <p:cNvPr id="24" name="テキスト ボックス 23">
            <a:extLst>
              <a:ext uri="{FF2B5EF4-FFF2-40B4-BE49-F238E27FC236}">
                <a16:creationId xmlns:a16="http://schemas.microsoft.com/office/drawing/2014/main" id="{6762B23C-53C6-CD80-838C-DF4E76878214}"/>
              </a:ext>
            </a:extLst>
          </p:cNvPr>
          <p:cNvSpPr txBox="1"/>
          <p:nvPr/>
        </p:nvSpPr>
        <p:spPr>
          <a:xfrm>
            <a:off x="8410832" y="4539048"/>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cs typeface="Calibri"/>
              </a:rPr>
              <a:t>※</a:t>
            </a:r>
            <a:r>
              <a:rPr lang="ja-JP" sz="2000">
                <a:solidFill>
                  <a:srgbClr val="404040"/>
                </a:solidFill>
                <a:latin typeface="Arial"/>
                <a:ea typeface="ＭＳ Ｐゴシック"/>
                <a:cs typeface="Arial"/>
              </a:rPr>
              <a:t>患者</a:t>
            </a:r>
            <a:r>
              <a:rPr lang="en-US" sz="2000">
                <a:solidFill>
                  <a:srgbClr val="404040"/>
                </a:solidFill>
                <a:latin typeface="Arial"/>
                <a:ea typeface="+mn-lt"/>
                <a:cs typeface="Arial"/>
              </a:rPr>
              <a:t>2,4,7,8,9</a:t>
            </a:r>
            <a:r>
              <a:rPr lang="ja-JP" altLang="en-US" sz="2000">
                <a:solidFill>
                  <a:srgbClr val="404040"/>
                </a:solidFill>
                <a:latin typeface="Arial"/>
                <a:ea typeface="+mn-lt"/>
                <a:cs typeface="Arial"/>
              </a:rPr>
              <a:t>が対象</a:t>
            </a:r>
          </a:p>
        </p:txBody>
      </p:sp>
    </p:spTree>
    <p:extLst>
      <p:ext uri="{BB962C8B-B14F-4D97-AF65-F5344CB8AC3E}">
        <p14:creationId xmlns:p14="http://schemas.microsoft.com/office/powerpoint/2010/main" val="392296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2">
            <a:extLst>
              <a:ext uri="{FF2B5EF4-FFF2-40B4-BE49-F238E27FC236}">
                <a16:creationId xmlns:a16="http://schemas.microsoft.com/office/drawing/2014/main" id="{8D9E3043-4818-B5D3-4F06-729279960915}"/>
              </a:ext>
            </a:extLst>
          </p:cNvPr>
          <p:cNvSpPr txBox="1">
            <a:spLocks/>
          </p:cNvSpPr>
          <p:nvPr/>
        </p:nvSpPr>
        <p:spPr>
          <a:xfrm>
            <a:off x="992248" y="1915756"/>
            <a:ext cx="10048103" cy="1047442"/>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200">
                <a:ea typeface="ＭＳ Ｐゴシック"/>
                <a:cs typeface="Calibri"/>
              </a:rPr>
              <a:t>・ATT＝4.4</a:t>
            </a:r>
            <a:endParaRPr lang="ja-JP" altLang="en-US" sz="2200">
              <a:ea typeface="ＭＳ Ｐゴシック"/>
              <a:cs typeface="Calibri"/>
            </a:endParaRPr>
          </a:p>
          <a:p>
            <a:r>
              <a:rPr lang="ja-JP" altLang="en-US" sz="2200">
                <a:ea typeface="ＭＳ Ｐゴシック"/>
                <a:cs typeface="Calibri"/>
              </a:rPr>
              <a:t>→手術群の手術後平均寿命は4.4年長くなる</a:t>
            </a:r>
          </a:p>
        </p:txBody>
      </p:sp>
      <p:sp>
        <p:nvSpPr>
          <p:cNvPr id="7" name="コンテンツ プレースホルダー 2">
            <a:extLst>
              <a:ext uri="{FF2B5EF4-FFF2-40B4-BE49-F238E27FC236}">
                <a16:creationId xmlns:a16="http://schemas.microsoft.com/office/drawing/2014/main" id="{49CFAEC4-2EDF-6791-2230-60A019DF095E}"/>
              </a:ext>
            </a:extLst>
          </p:cNvPr>
          <p:cNvSpPr txBox="1">
            <a:spLocks/>
          </p:cNvSpPr>
          <p:nvPr/>
        </p:nvSpPr>
        <p:spPr>
          <a:xfrm>
            <a:off x="992248" y="3172026"/>
            <a:ext cx="10058400" cy="831198"/>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200">
                <a:ea typeface="ＭＳ Ｐゴシック"/>
                <a:cs typeface="Calibri"/>
              </a:rPr>
              <a:t>・ATU＝－3.2</a:t>
            </a:r>
          </a:p>
          <a:p>
            <a:r>
              <a:rPr lang="ja-JP" altLang="en-US" sz="2200">
                <a:ea typeface="ＭＳ Ｐゴシック"/>
                <a:cs typeface="Calibri"/>
              </a:rPr>
              <a:t>→化学療法群の手術後平均寿命は3.2年短くなる</a:t>
            </a:r>
          </a:p>
        </p:txBody>
      </p:sp>
      <p:sp>
        <p:nvSpPr>
          <p:cNvPr id="8" name="テキスト ボックス 7">
            <a:extLst>
              <a:ext uri="{FF2B5EF4-FFF2-40B4-BE49-F238E27FC236}">
                <a16:creationId xmlns:a16="http://schemas.microsoft.com/office/drawing/2014/main" id="{DCE900AA-9EA1-4A64-4429-33E32E485315}"/>
              </a:ext>
            </a:extLst>
          </p:cNvPr>
          <p:cNvSpPr txBox="1"/>
          <p:nvPr/>
        </p:nvSpPr>
        <p:spPr>
          <a:xfrm>
            <a:off x="996778" y="4436075"/>
            <a:ext cx="479236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rPr>
              <a:t>・ATE＝</a:t>
            </a:r>
            <a:r>
              <a:rPr lang="ja-JP" sz="2200">
                <a:ea typeface="ＭＳ Ｐゴシック"/>
              </a:rPr>
              <a:t>π・ATT＋（１－π）・ATU　</a:t>
            </a:r>
            <a:endParaRPr lang="ja-JP" altLang="en-US" sz="2200">
              <a:ea typeface="ＭＳ Ｐゴシック"/>
              <a:cs typeface="Calibri"/>
            </a:endParaRPr>
          </a:p>
        </p:txBody>
      </p:sp>
      <p:sp>
        <p:nvSpPr>
          <p:cNvPr id="9" name="テキスト ボックス 8">
            <a:extLst>
              <a:ext uri="{FF2B5EF4-FFF2-40B4-BE49-F238E27FC236}">
                <a16:creationId xmlns:a16="http://schemas.microsoft.com/office/drawing/2014/main" id="{5B147D17-65A2-6E1C-79DB-92A2D164D8A9}"/>
              </a:ext>
            </a:extLst>
          </p:cNvPr>
          <p:cNvSpPr txBox="1"/>
          <p:nvPr/>
        </p:nvSpPr>
        <p:spPr>
          <a:xfrm>
            <a:off x="7638535" y="3210695"/>
            <a:ext cx="4298090" cy="1446550"/>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ea typeface="ＭＳ Ｐゴシック"/>
                <a:cs typeface="Calibri"/>
              </a:rPr>
              <a:t>（結論）</a:t>
            </a:r>
          </a:p>
          <a:p>
            <a:r>
              <a:rPr lang="ja-JP" altLang="en-US" sz="2200">
                <a:ea typeface="ＭＳ Ｐゴシック"/>
              </a:rPr>
              <a:t>手術の効果は</a:t>
            </a:r>
            <a:endParaRPr lang="ja-JP" sz="2200">
              <a:ea typeface="ＭＳ Ｐゴシック"/>
              <a:cs typeface="Calibri"/>
            </a:endParaRPr>
          </a:p>
          <a:p>
            <a:r>
              <a:rPr lang="ja-JP" altLang="en-US" sz="2200">
                <a:ea typeface="ＭＳ Ｐゴシック"/>
              </a:rPr>
              <a:t>一部の人にとってはマイナスだが、全体としてはプラスになっている</a:t>
            </a:r>
            <a:endParaRPr lang="ja-JP" altLang="en-US" sz="2200">
              <a:ea typeface="ＭＳ Ｐゴシック"/>
              <a:cs typeface="Calibri"/>
            </a:endParaRPr>
          </a:p>
        </p:txBody>
      </p:sp>
      <p:sp>
        <p:nvSpPr>
          <p:cNvPr id="10" name="テキスト ボックス 9">
            <a:extLst>
              <a:ext uri="{FF2B5EF4-FFF2-40B4-BE49-F238E27FC236}">
                <a16:creationId xmlns:a16="http://schemas.microsoft.com/office/drawing/2014/main" id="{16A0B3F3-9F72-F12F-3C22-52AA232B825A}"/>
              </a:ext>
            </a:extLst>
          </p:cNvPr>
          <p:cNvSpPr txBox="1"/>
          <p:nvPr/>
        </p:nvSpPr>
        <p:spPr>
          <a:xfrm>
            <a:off x="1511644" y="4868560"/>
            <a:ext cx="548227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cs typeface="Calibri"/>
              </a:rPr>
              <a:t>＝0.5×4.4＋（1－0.5）×（－3.2）＝0.6</a:t>
            </a:r>
          </a:p>
        </p:txBody>
      </p:sp>
      <p:sp>
        <p:nvSpPr>
          <p:cNvPr id="11" name="テキスト ボックス 10">
            <a:extLst>
              <a:ext uri="{FF2B5EF4-FFF2-40B4-BE49-F238E27FC236}">
                <a16:creationId xmlns:a16="http://schemas.microsoft.com/office/drawing/2014/main" id="{F213B637-3FA5-D2FB-D295-17C0C1930965}"/>
              </a:ext>
            </a:extLst>
          </p:cNvPr>
          <p:cNvSpPr txBox="1"/>
          <p:nvPr/>
        </p:nvSpPr>
        <p:spPr>
          <a:xfrm>
            <a:off x="996778" y="5239266"/>
            <a:ext cx="600744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200">
                <a:ea typeface="ＭＳ Ｐゴシック"/>
              </a:rPr>
              <a:t>→手術をした方が</a:t>
            </a:r>
            <a:r>
              <a:rPr lang="ja-JP" altLang="en-US" sz="2200">
                <a:ea typeface="ＭＳ Ｐゴシック"/>
              </a:rPr>
              <a:t>平均寿命が</a:t>
            </a:r>
            <a:r>
              <a:rPr lang="ja-JP" sz="2200">
                <a:ea typeface="ＭＳ Ｐゴシック"/>
              </a:rPr>
              <a:t>0.6年長くなる</a:t>
            </a:r>
            <a:endParaRPr lang="ja-JP" altLang="en-US" sz="2200">
              <a:ea typeface="ＭＳ Ｐゴシック"/>
            </a:endParaRPr>
          </a:p>
        </p:txBody>
      </p:sp>
      <p:sp>
        <p:nvSpPr>
          <p:cNvPr id="14" name="タイトル 1">
            <a:extLst>
              <a:ext uri="{FF2B5EF4-FFF2-40B4-BE49-F238E27FC236}">
                <a16:creationId xmlns:a16="http://schemas.microsoft.com/office/drawing/2014/main" id="{7A6D7B43-92A1-608C-B7C9-3B0846CC659D}"/>
              </a:ext>
            </a:extLst>
          </p:cNvPr>
          <p:cNvSpPr>
            <a:spLocks noGrp="1"/>
          </p:cNvSpPr>
          <p:nvPr>
            <p:ph type="title"/>
          </p:nvPr>
        </p:nvSpPr>
        <p:spPr>
          <a:xfrm>
            <a:off x="1097280" y="286603"/>
            <a:ext cx="10058400" cy="1450757"/>
          </a:xfrm>
        </p:spPr>
        <p:txBody>
          <a:bodyPr>
            <a:normAutofit/>
          </a:bodyPr>
          <a:lstStyle/>
          <a:p>
            <a:r>
              <a:rPr lang="ja-JP">
                <a:ea typeface="ＭＳ Ｐゴシック"/>
                <a:cs typeface="Calibri Light"/>
              </a:rPr>
              <a:t>（STEP</a:t>
            </a:r>
            <a:r>
              <a:rPr lang="en-US" altLang="ja-JP">
                <a:ea typeface="ＭＳ Ｐゴシック"/>
                <a:cs typeface="Calibri Light"/>
              </a:rPr>
              <a:t>2</a:t>
            </a:r>
            <a:r>
              <a:rPr lang="ja-JP">
                <a:ea typeface="ＭＳ Ｐゴシック"/>
                <a:cs typeface="Calibri Light"/>
              </a:rPr>
              <a:t>）</a:t>
            </a:r>
            <a:br>
              <a:rPr lang="ja-JP" altLang="en-US">
                <a:ea typeface="ＭＳ Ｐゴシック"/>
                <a:cs typeface="Calibri Light"/>
              </a:rPr>
            </a:br>
            <a:r>
              <a:rPr lang="ja-JP" altLang="en-US">
                <a:ea typeface="ＭＳ Ｐゴシック"/>
                <a:cs typeface="Calibri Light"/>
              </a:rPr>
              <a:t>新し</a:t>
            </a:r>
            <a:r>
              <a:rPr lang="ja-JP">
                <a:ea typeface="ＭＳ Ｐゴシック"/>
                <a:cs typeface="Calibri Light"/>
              </a:rPr>
              <a:t>い仮定</a:t>
            </a:r>
            <a:r>
              <a:rPr lang="ja-JP" altLang="en-US">
                <a:ea typeface="ＭＳ Ｐゴシック"/>
                <a:cs typeface="Calibri Light"/>
              </a:rPr>
              <a:t>をおいて</a:t>
            </a:r>
            <a:r>
              <a:rPr lang="ja-JP">
                <a:ea typeface="ＭＳ Ｐゴシック"/>
                <a:cs typeface="Calibri Light"/>
              </a:rPr>
              <a:t>AT</a:t>
            </a:r>
            <a:r>
              <a:rPr lang="en-US" altLang="ja-JP" err="1">
                <a:ea typeface="ＭＳ Ｐゴシック"/>
                <a:cs typeface="Calibri Light"/>
              </a:rPr>
              <a:t>Eを求める</a:t>
            </a:r>
            <a:endParaRPr lang="ja-JP" altLang="en-US" err="1">
              <a:ea typeface="ＭＳ Ｐゴシック"/>
              <a:cs typeface="Calibri Light"/>
            </a:endParaRPr>
          </a:p>
        </p:txBody>
      </p:sp>
      <p:sp>
        <p:nvSpPr>
          <p:cNvPr id="2" name="テキスト ボックス 1">
            <a:extLst>
              <a:ext uri="{FF2B5EF4-FFF2-40B4-BE49-F238E27FC236}">
                <a16:creationId xmlns:a16="http://schemas.microsoft.com/office/drawing/2014/main" id="{C976E948-E855-A5E7-6CB8-EE0B1A104B3E}"/>
              </a:ext>
            </a:extLst>
          </p:cNvPr>
          <p:cNvSpPr txBox="1"/>
          <p:nvPr/>
        </p:nvSpPr>
        <p:spPr>
          <a:xfrm>
            <a:off x="1099751" y="5723236"/>
            <a:ext cx="77682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※1つ目の仮定のもとで求めたATEと同じ値になっている</a:t>
            </a:r>
            <a:endParaRPr lang="ja-JP" altLang="en-US" sz="2200">
              <a:ea typeface="ＭＳ Ｐゴシック"/>
              <a:cs typeface="Calibri"/>
            </a:endParaRPr>
          </a:p>
        </p:txBody>
      </p:sp>
    </p:spTree>
    <p:extLst>
      <p:ext uri="{BB962C8B-B14F-4D97-AF65-F5344CB8AC3E}">
        <p14:creationId xmlns:p14="http://schemas.microsoft.com/office/powerpoint/2010/main" val="914469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D648FB7-08C2-1694-84AA-92E1F4F0D5A4}"/>
              </a:ext>
            </a:extLst>
          </p:cNvPr>
          <p:cNvSpPr>
            <a:spLocks noGrp="1"/>
          </p:cNvSpPr>
          <p:nvPr>
            <p:ph idx="1"/>
          </p:nvPr>
        </p:nvSpPr>
        <p:spPr>
          <a:xfrm>
            <a:off x="6472470" y="3132895"/>
            <a:ext cx="5506995" cy="470793"/>
          </a:xfrm>
        </p:spPr>
        <p:txBody>
          <a:bodyPr vert="horz" lIns="0" tIns="45720" rIns="0" bIns="45720" rtlCol="0" anchor="t">
            <a:normAutofit/>
          </a:bodyPr>
          <a:lstStyle/>
          <a:p>
            <a:r>
              <a:rPr lang="ja-JP" altLang="en-US" sz="2400">
                <a:ea typeface="ＭＳ Ｐゴシック"/>
                <a:cs typeface="Calibri"/>
              </a:rPr>
              <a:t>・ATT＝E[Y</a:t>
            </a:r>
            <a:r>
              <a:rPr lang="ja-JP" altLang="en-US" sz="2400" baseline="-25000">
                <a:ea typeface="ＭＳ Ｐゴシック"/>
                <a:cs typeface="Calibri"/>
              </a:rPr>
              <a:t>i</a:t>
            </a:r>
            <a:r>
              <a:rPr lang="ja-JP" altLang="en-US" sz="2400">
                <a:ea typeface="ＭＳ Ｐゴシック"/>
                <a:cs typeface="Calibri"/>
              </a:rPr>
              <a:t>|Di=1]－</a:t>
            </a:r>
            <a:r>
              <a:rPr lang="ja-JP" altLang="en-US" sz="2400">
                <a:highlight>
                  <a:srgbClr val="FFFF00"/>
                </a:highlight>
                <a:ea typeface="ＭＳ Ｐゴシック"/>
                <a:cs typeface="Calibri"/>
              </a:rPr>
              <a:t>E[Y</a:t>
            </a:r>
            <a:r>
              <a:rPr lang="ja-JP" altLang="en-US" sz="2400" baseline="-25000">
                <a:highlight>
                  <a:srgbClr val="FFFF00"/>
                </a:highlight>
                <a:ea typeface="ＭＳ Ｐゴシック"/>
                <a:cs typeface="Calibri"/>
              </a:rPr>
              <a:t>i</a:t>
            </a:r>
            <a:r>
              <a:rPr lang="ja-JP" altLang="en-US" sz="2400" baseline="30000">
                <a:highlight>
                  <a:srgbClr val="FFFF00"/>
                </a:highlight>
                <a:ea typeface="ＭＳ Ｐゴシック"/>
                <a:cs typeface="Calibri"/>
              </a:rPr>
              <a:t>0</a:t>
            </a:r>
            <a:r>
              <a:rPr lang="ja-JP" altLang="en-US" sz="2400">
                <a:highlight>
                  <a:srgbClr val="FFFF00"/>
                </a:highlight>
                <a:ea typeface="ＭＳ Ｐゴシック"/>
                <a:cs typeface="Calibri"/>
              </a:rPr>
              <a:t>|Di=1]</a:t>
            </a:r>
            <a:endParaRPr lang="ja-JP">
              <a:highlight>
                <a:srgbClr val="FFFF00"/>
              </a:highlight>
              <a:ea typeface="ＭＳ Ｐゴシック" panose="020B0600070205080204" pitchFamily="34" charset="-128"/>
              <a:cs typeface="Calibri"/>
            </a:endParaRPr>
          </a:p>
          <a:p>
            <a:pPr marL="0" indent="0">
              <a:buNone/>
            </a:pPr>
            <a:endParaRPr lang="ja-JP" altLang="en-US" sz="2400">
              <a:ea typeface="ＭＳ Ｐゴシック"/>
              <a:cs typeface="Calibri"/>
            </a:endParaRPr>
          </a:p>
          <a:p>
            <a:pPr marL="0" indent="0">
              <a:buNone/>
            </a:pPr>
            <a:endParaRPr lang="ja-JP" altLang="en-US" sz="2400">
              <a:ea typeface="ＭＳ Ｐゴシック"/>
              <a:cs typeface="Calibri"/>
            </a:endParaRPr>
          </a:p>
        </p:txBody>
      </p:sp>
      <p:sp>
        <p:nvSpPr>
          <p:cNvPr id="9" name="テキスト ボックス 8">
            <a:extLst>
              <a:ext uri="{FF2B5EF4-FFF2-40B4-BE49-F238E27FC236}">
                <a16:creationId xmlns:a16="http://schemas.microsoft.com/office/drawing/2014/main" id="{6755D9D5-8A59-A4BD-E903-3DBA27A5B99C}"/>
              </a:ext>
            </a:extLst>
          </p:cNvPr>
          <p:cNvSpPr txBox="1"/>
          <p:nvPr/>
        </p:nvSpPr>
        <p:spPr>
          <a:xfrm>
            <a:off x="6474940" y="3529913"/>
            <a:ext cx="4812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solidFill>
                  <a:srgbClr val="404040"/>
                </a:solidFill>
                <a:latin typeface="MS PGothic"/>
                <a:ea typeface="MS PGothic"/>
              </a:rPr>
              <a:t>・AT</a:t>
            </a:r>
            <a:r>
              <a:rPr lang="en-US" altLang="ja-JP" sz="2400">
                <a:solidFill>
                  <a:srgbClr val="404040"/>
                </a:solidFill>
                <a:latin typeface="MS PGothic"/>
                <a:ea typeface="ＭＳ Ｐゴシック"/>
              </a:rPr>
              <a:t>U</a:t>
            </a:r>
            <a:r>
              <a:rPr lang="ja-JP" sz="2400">
                <a:solidFill>
                  <a:srgbClr val="404040"/>
                </a:solidFill>
                <a:latin typeface="MS PGothic"/>
                <a:ea typeface="MS PGothic"/>
              </a:rPr>
              <a:t>＝</a:t>
            </a:r>
            <a:r>
              <a:rPr lang="ja-JP" sz="2400">
                <a:solidFill>
                  <a:srgbClr val="404040"/>
                </a:solidFill>
                <a:highlight>
                  <a:srgbClr val="FFFF00"/>
                </a:highlight>
                <a:latin typeface="MS PGothic"/>
                <a:ea typeface="MS PGothic"/>
              </a:rPr>
              <a:t>E[</a:t>
            </a:r>
            <a:r>
              <a:rPr lang="ja-JP" sz="2400">
                <a:highlight>
                  <a:srgbClr val="FFFF00"/>
                </a:highlight>
                <a:latin typeface="Calibri"/>
                <a:ea typeface="MS PGothic"/>
                <a:cs typeface="Calibri"/>
              </a:rPr>
              <a:t>Y</a:t>
            </a:r>
            <a:r>
              <a:rPr lang="ja-JP" sz="2400" baseline="-25000">
                <a:highlight>
                  <a:srgbClr val="FFFF00"/>
                </a:highlight>
                <a:latin typeface="Calibri"/>
                <a:ea typeface="MS PGothic"/>
                <a:cs typeface="Calibri"/>
              </a:rPr>
              <a:t>i</a:t>
            </a:r>
            <a:r>
              <a:rPr lang="ja-JP" sz="2400" baseline="30000">
                <a:highlight>
                  <a:srgbClr val="FFFF00"/>
                </a:highlight>
                <a:latin typeface="Calibri"/>
                <a:ea typeface="MS PGothic"/>
                <a:cs typeface="Calibri"/>
              </a:rPr>
              <a:t>1</a:t>
            </a:r>
            <a:r>
              <a:rPr lang="ja-JP" sz="2400">
                <a:solidFill>
                  <a:srgbClr val="404040"/>
                </a:solidFill>
                <a:highlight>
                  <a:srgbClr val="FFFF00"/>
                </a:highlight>
                <a:latin typeface="MS PGothic"/>
                <a:ea typeface="MS PGothic"/>
              </a:rPr>
              <a:t>|Di=</a:t>
            </a:r>
            <a:r>
              <a:rPr lang="en-US" altLang="ja-JP" sz="2400">
                <a:solidFill>
                  <a:srgbClr val="404040"/>
                </a:solidFill>
                <a:highlight>
                  <a:srgbClr val="FFFF00"/>
                </a:highlight>
                <a:latin typeface="MS PGothic"/>
                <a:ea typeface="ＭＳ Ｐゴシック"/>
              </a:rPr>
              <a:t>0</a:t>
            </a:r>
            <a:r>
              <a:rPr lang="en-US" altLang="ja-JP" sz="2400">
                <a:solidFill>
                  <a:srgbClr val="404040"/>
                </a:solidFill>
                <a:highlight>
                  <a:srgbClr val="FFFF00"/>
                </a:highlight>
                <a:latin typeface="ＭＳ Ｐゴシック"/>
                <a:ea typeface="ＭＳ Ｐゴシック"/>
              </a:rPr>
              <a:t>]</a:t>
            </a:r>
            <a:r>
              <a:rPr lang="ja-JP" sz="2400">
                <a:solidFill>
                  <a:srgbClr val="404040"/>
                </a:solidFill>
                <a:latin typeface="MS PGothic"/>
                <a:ea typeface="MS PGothic"/>
              </a:rPr>
              <a:t>－E[Y</a:t>
            </a:r>
            <a:r>
              <a:rPr lang="en-US" altLang="ja-JP" sz="2400" baseline="-25000" err="1">
                <a:solidFill>
                  <a:srgbClr val="404040"/>
                </a:solidFill>
                <a:latin typeface="游ゴシック"/>
                <a:ea typeface="MS PGothic"/>
              </a:rPr>
              <a:t>i</a:t>
            </a:r>
            <a:r>
              <a:rPr lang="ja-JP" sz="2400">
                <a:solidFill>
                  <a:srgbClr val="404040"/>
                </a:solidFill>
                <a:latin typeface="MS PGothic"/>
                <a:ea typeface="MS PGothic"/>
              </a:rPr>
              <a:t>|Di=</a:t>
            </a:r>
            <a:r>
              <a:rPr lang="en-US" altLang="ja-JP" sz="2400">
                <a:solidFill>
                  <a:srgbClr val="404040"/>
                </a:solidFill>
                <a:latin typeface="MS PGothic"/>
                <a:ea typeface="ＭＳ Ｐゴシック"/>
              </a:rPr>
              <a:t>0</a:t>
            </a:r>
            <a:r>
              <a:rPr lang="ja-JP" sz="2400">
                <a:solidFill>
                  <a:srgbClr val="404040"/>
                </a:solidFill>
                <a:latin typeface="MS PGothic"/>
                <a:ea typeface="MS PGothic"/>
              </a:rPr>
              <a:t>]</a:t>
            </a:r>
            <a:endParaRPr lang="ja-JP" altLang="en-US" sz="2400">
              <a:latin typeface="MS PGothic"/>
              <a:ea typeface="MS PGothic"/>
              <a:cs typeface="Calibri"/>
            </a:endParaRPr>
          </a:p>
        </p:txBody>
      </p:sp>
      <p:sp>
        <p:nvSpPr>
          <p:cNvPr id="11" name="コンテンツ プレースホルダー 2">
            <a:extLst>
              <a:ext uri="{FF2B5EF4-FFF2-40B4-BE49-F238E27FC236}">
                <a16:creationId xmlns:a16="http://schemas.microsoft.com/office/drawing/2014/main" id="{780B45DE-62CF-FFF7-5711-61DB614D7084}"/>
              </a:ext>
            </a:extLst>
          </p:cNvPr>
          <p:cNvSpPr txBox="1">
            <a:spLocks/>
          </p:cNvSpPr>
          <p:nvPr/>
        </p:nvSpPr>
        <p:spPr>
          <a:xfrm>
            <a:off x="1097279" y="3369735"/>
            <a:ext cx="10058400" cy="511982"/>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800">
                <a:ea typeface="ＭＳ Ｐゴシック"/>
                <a:cs typeface="Calibri"/>
              </a:rPr>
              <a:t>ATE＝π・</a:t>
            </a:r>
            <a:r>
              <a:rPr kumimoji="0" lang="ja-JP" altLang="en-US" sz="2800">
                <a:highlight>
                  <a:srgbClr val="FFFF00"/>
                </a:highlight>
                <a:ea typeface="ＭＳ Ｐゴシック"/>
                <a:cs typeface="Calibri"/>
              </a:rPr>
              <a:t>ATT</a:t>
            </a:r>
            <a:r>
              <a:rPr kumimoji="0" lang="ja-JP" altLang="en-US" sz="2800">
                <a:ea typeface="ＭＳ Ｐゴシック"/>
                <a:cs typeface="Calibri"/>
              </a:rPr>
              <a:t>＋（１－π）・</a:t>
            </a:r>
            <a:r>
              <a:rPr kumimoji="0" lang="ja-JP" altLang="en-US" sz="2800">
                <a:highlight>
                  <a:srgbClr val="FFFF00"/>
                </a:highlight>
                <a:ea typeface="ＭＳ Ｐゴシック"/>
                <a:cs typeface="Calibri"/>
              </a:rPr>
              <a:t>ATU</a:t>
            </a:r>
            <a:endParaRPr lang="ja-JP" sz="2800">
              <a:highlight>
                <a:srgbClr val="FFFF00"/>
              </a:highlight>
              <a:ea typeface="ＭＳ Ｐゴシック"/>
              <a:cs typeface="Calibri" panose="020F0502020204030204"/>
            </a:endParaRPr>
          </a:p>
          <a:p>
            <a:endParaRPr kumimoji="0" lang="ja-JP" altLang="en-US">
              <a:ea typeface="ＭＳ Ｐゴシック"/>
              <a:cs typeface="Calibri"/>
            </a:endParaRPr>
          </a:p>
        </p:txBody>
      </p:sp>
      <p:sp>
        <p:nvSpPr>
          <p:cNvPr id="12" name="テキスト ボックス 11">
            <a:extLst>
              <a:ext uri="{FF2B5EF4-FFF2-40B4-BE49-F238E27FC236}">
                <a16:creationId xmlns:a16="http://schemas.microsoft.com/office/drawing/2014/main" id="{2AAA9D8C-22ED-77DA-7C7C-8BFB584613FA}"/>
              </a:ext>
            </a:extLst>
          </p:cNvPr>
          <p:cNvSpPr txBox="1"/>
          <p:nvPr/>
        </p:nvSpPr>
        <p:spPr>
          <a:xfrm>
            <a:off x="1068860" y="1933832"/>
            <a:ext cx="1005427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→実際にATTとATUを観察することは不可能でATEも求められない。</a:t>
            </a:r>
            <a:endParaRPr lang="ja-JP" altLang="en-US" sz="2400">
              <a:ea typeface="ＭＳ Ｐゴシック"/>
              <a:cs typeface="Calibri"/>
            </a:endParaRPr>
          </a:p>
          <a:p>
            <a:r>
              <a:rPr lang="ja-JP" altLang="en-US" sz="2400">
                <a:ea typeface="ＭＳ Ｐゴシック"/>
                <a:cs typeface="Calibri"/>
              </a:rPr>
              <a:t>　なぜなら、ATTとATUを求めるには観察不可能なデータが含まれているから。</a:t>
            </a:r>
            <a:endParaRPr lang="ja-JP" altLang="en-US" sz="2000">
              <a:ea typeface="ＭＳ Ｐゴシック"/>
              <a:cs typeface="Calibri"/>
            </a:endParaRPr>
          </a:p>
        </p:txBody>
      </p:sp>
      <p:sp>
        <p:nvSpPr>
          <p:cNvPr id="13" name="テキスト ボックス 12">
            <a:extLst>
              <a:ext uri="{FF2B5EF4-FFF2-40B4-BE49-F238E27FC236}">
                <a16:creationId xmlns:a16="http://schemas.microsoft.com/office/drawing/2014/main" id="{B5883638-D0ED-5CA6-6811-DCCD43EA3C0C}"/>
              </a:ext>
            </a:extLst>
          </p:cNvPr>
          <p:cNvSpPr txBox="1"/>
          <p:nvPr/>
        </p:nvSpPr>
        <p:spPr>
          <a:xfrm>
            <a:off x="2879897" y="4084678"/>
            <a:ext cx="2063578" cy="461665"/>
          </a:xfrm>
          <a:prstGeom prst="rect">
            <a:avLst/>
          </a:prstGeom>
          <a:noFill/>
          <a:ln w="571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観察不可能！</a:t>
            </a:r>
            <a:endParaRPr lang="ja-JP" altLang="en-US" sz="2400"/>
          </a:p>
        </p:txBody>
      </p:sp>
      <p:sp>
        <p:nvSpPr>
          <p:cNvPr id="15" name="タイトル 1">
            <a:extLst>
              <a:ext uri="{FF2B5EF4-FFF2-40B4-BE49-F238E27FC236}">
                <a16:creationId xmlns:a16="http://schemas.microsoft.com/office/drawing/2014/main" id="{3613AE0C-1227-90C5-6E3C-39E840D1A3AD}"/>
              </a:ext>
            </a:extLst>
          </p:cNvPr>
          <p:cNvSpPr>
            <a:spLocks noGrp="1"/>
          </p:cNvSpPr>
          <p:nvPr>
            <p:ph type="title"/>
          </p:nvPr>
        </p:nvSpPr>
        <p:spPr>
          <a:xfrm>
            <a:off x="1097280" y="286603"/>
            <a:ext cx="10058400" cy="1450757"/>
          </a:xfrm>
        </p:spPr>
        <p:txBody>
          <a:bodyPr>
            <a:normAutofit/>
          </a:bodyPr>
          <a:lstStyle/>
          <a:p>
            <a:r>
              <a:rPr lang="ja-JP">
                <a:ea typeface="ＭＳ Ｐゴシック"/>
                <a:cs typeface="Calibri Light"/>
              </a:rPr>
              <a:t>（STEP</a:t>
            </a:r>
            <a:r>
              <a:rPr lang="en-US" altLang="ja-JP">
                <a:ea typeface="ＭＳ Ｐゴシック"/>
                <a:cs typeface="Calibri Light"/>
              </a:rPr>
              <a:t>2</a:t>
            </a:r>
            <a:r>
              <a:rPr lang="ja-JP">
                <a:ea typeface="ＭＳ Ｐゴシック"/>
                <a:cs typeface="Calibri Light"/>
              </a:rPr>
              <a:t>）</a:t>
            </a:r>
            <a:br>
              <a:rPr lang="ja-JP" altLang="en-US">
                <a:ea typeface="ＭＳ Ｐゴシック"/>
                <a:cs typeface="Calibri Light"/>
              </a:rPr>
            </a:br>
            <a:r>
              <a:rPr lang="ja-JP" altLang="en-US">
                <a:ea typeface="ＭＳ Ｐゴシック"/>
                <a:cs typeface="Calibri Light"/>
              </a:rPr>
              <a:t>新し</a:t>
            </a:r>
            <a:r>
              <a:rPr lang="ja-JP">
                <a:ea typeface="ＭＳ Ｐゴシック"/>
                <a:cs typeface="Calibri Light"/>
              </a:rPr>
              <a:t>い仮定</a:t>
            </a:r>
            <a:r>
              <a:rPr lang="ja-JP" altLang="en-US">
                <a:ea typeface="ＭＳ Ｐゴシック"/>
                <a:cs typeface="Calibri Light"/>
              </a:rPr>
              <a:t>をおいて</a:t>
            </a:r>
            <a:r>
              <a:rPr lang="ja-JP">
                <a:ea typeface="ＭＳ Ｐゴシック"/>
                <a:cs typeface="Calibri Light"/>
              </a:rPr>
              <a:t>AT</a:t>
            </a:r>
            <a:r>
              <a:rPr lang="en-US" altLang="ja-JP" err="1">
                <a:ea typeface="ＭＳ Ｐゴシック"/>
                <a:cs typeface="Calibri Light"/>
              </a:rPr>
              <a:t>Eを求める</a:t>
            </a:r>
            <a:endParaRPr lang="ja-JP" altLang="en-US" err="1">
              <a:ea typeface="ＭＳ Ｐゴシック"/>
              <a:cs typeface="Calibri Light"/>
            </a:endParaRPr>
          </a:p>
        </p:txBody>
      </p:sp>
      <p:sp>
        <p:nvSpPr>
          <p:cNvPr id="2" name="テキスト ボックス 1">
            <a:extLst>
              <a:ext uri="{FF2B5EF4-FFF2-40B4-BE49-F238E27FC236}">
                <a16:creationId xmlns:a16="http://schemas.microsoft.com/office/drawing/2014/main" id="{07185D20-0CDC-59B3-BA22-B2FF806243C0}"/>
              </a:ext>
            </a:extLst>
          </p:cNvPr>
          <p:cNvSpPr txBox="1"/>
          <p:nvPr/>
        </p:nvSpPr>
        <p:spPr>
          <a:xfrm>
            <a:off x="1099750" y="5177480"/>
            <a:ext cx="8870092" cy="461665"/>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観察可能なデータのみを用いて求めるSDOを使って、ATEを推定する</a:t>
            </a:r>
          </a:p>
        </p:txBody>
      </p:sp>
    </p:spTree>
    <p:extLst>
      <p:ext uri="{BB962C8B-B14F-4D97-AF65-F5344CB8AC3E}">
        <p14:creationId xmlns:p14="http://schemas.microsoft.com/office/powerpoint/2010/main" val="3400303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0A64FB-F4C8-C7E5-4FC5-5EA9CAC00C9F}"/>
              </a:ext>
            </a:extLst>
          </p:cNvPr>
          <p:cNvSpPr>
            <a:spLocks noGrp="1"/>
          </p:cNvSpPr>
          <p:nvPr>
            <p:ph type="title"/>
          </p:nvPr>
        </p:nvSpPr>
        <p:spPr/>
        <p:txBody>
          <a:bodyPr/>
          <a:lstStyle/>
          <a:p>
            <a:r>
              <a:rPr lang="ja-JP" altLang="en-US">
                <a:ea typeface="ＭＳ Ｐゴシック"/>
                <a:cs typeface="Calibri Light"/>
              </a:rPr>
              <a:t>（STEP3-1）</a:t>
            </a:r>
            <a:br>
              <a:rPr lang="ja-JP" altLang="en-US">
                <a:ea typeface="ＭＳ Ｐゴシック"/>
                <a:cs typeface="Calibri Light"/>
              </a:rPr>
            </a:br>
            <a:r>
              <a:rPr lang="ja-JP" altLang="en-US">
                <a:ea typeface="ＭＳ Ｐゴシック"/>
                <a:cs typeface="Calibri Light"/>
              </a:rPr>
              <a:t>ATEの推定値SDOを求める</a:t>
            </a:r>
          </a:p>
        </p:txBody>
      </p:sp>
      <p:sp>
        <p:nvSpPr>
          <p:cNvPr id="3" name="コンテンツ プレースホルダー 2">
            <a:extLst>
              <a:ext uri="{FF2B5EF4-FFF2-40B4-BE49-F238E27FC236}">
                <a16:creationId xmlns:a16="http://schemas.microsoft.com/office/drawing/2014/main" id="{4D2CB2CB-7F5D-BF6A-C747-BDA91F64C515}"/>
              </a:ext>
            </a:extLst>
          </p:cNvPr>
          <p:cNvSpPr>
            <a:spLocks noGrp="1"/>
          </p:cNvSpPr>
          <p:nvPr>
            <p:ph idx="1"/>
          </p:nvPr>
        </p:nvSpPr>
        <p:spPr>
          <a:xfrm>
            <a:off x="1097279" y="3781626"/>
            <a:ext cx="10058400" cy="2025685"/>
          </a:xfrm>
        </p:spPr>
        <p:txBody>
          <a:bodyPr vert="horz" lIns="0" tIns="45720" rIns="0" bIns="45720" rtlCol="0" anchor="t">
            <a:normAutofit/>
          </a:bodyPr>
          <a:lstStyle/>
          <a:p>
            <a:r>
              <a:rPr lang="ja-JP" sz="2400">
                <a:latin typeface="MS PGothic"/>
                <a:ea typeface="MS PGothic"/>
                <a:cs typeface="Calibri"/>
              </a:rPr>
              <a:t>SDO：平均値の</a:t>
            </a:r>
            <a:r>
              <a:rPr lang="ja-JP" altLang="en-US" sz="2400">
                <a:latin typeface="MS PGothic"/>
                <a:ea typeface="MS PGothic"/>
                <a:cs typeface="Calibri"/>
              </a:rPr>
              <a:t>単純差(the simple differnce in outcomes)</a:t>
            </a:r>
            <a:endParaRPr lang="ja-JP" sz="2400">
              <a:latin typeface="MS PGothic"/>
              <a:ea typeface="MS PGothic"/>
              <a:cs typeface="Calibri"/>
            </a:endParaRPr>
          </a:p>
          <a:p>
            <a:r>
              <a:rPr lang="ja-JP" altLang="en-US" sz="2800">
                <a:ea typeface="ＭＳ Ｐゴシック"/>
                <a:cs typeface="Calibri"/>
              </a:rPr>
              <a:t>SDO＝E[Y</a:t>
            </a:r>
            <a:r>
              <a:rPr lang="ja-JP" altLang="en-US" sz="2800" baseline="30000">
                <a:ea typeface="ＭＳ Ｐゴシック"/>
                <a:cs typeface="Calibri"/>
              </a:rPr>
              <a:t>1</a:t>
            </a:r>
            <a:r>
              <a:rPr lang="ja-JP" altLang="en-US" sz="2800">
                <a:ea typeface="ＭＳ Ｐゴシック"/>
                <a:cs typeface="Calibri"/>
              </a:rPr>
              <a:t>|D=1]－E[Y</a:t>
            </a:r>
            <a:r>
              <a:rPr lang="ja-JP" altLang="en-US" sz="2800" baseline="30000">
                <a:ea typeface="ＭＳ Ｐゴシック"/>
                <a:cs typeface="Calibri"/>
              </a:rPr>
              <a:t>0</a:t>
            </a:r>
            <a:r>
              <a:rPr lang="ja-JP" altLang="en-US" sz="2800">
                <a:ea typeface="ＭＳ Ｐゴシック"/>
                <a:cs typeface="Calibri"/>
              </a:rPr>
              <a:t>|D=0]</a:t>
            </a:r>
            <a:endParaRPr lang="ja-JP" sz="2800">
              <a:ea typeface="ＭＳ Ｐゴシック"/>
              <a:cs typeface="Calibri"/>
            </a:endParaRPr>
          </a:p>
        </p:txBody>
      </p:sp>
      <p:grpSp>
        <p:nvGrpSpPr>
          <p:cNvPr id="7" name="グループ化 6">
            <a:extLst>
              <a:ext uri="{FF2B5EF4-FFF2-40B4-BE49-F238E27FC236}">
                <a16:creationId xmlns:a16="http://schemas.microsoft.com/office/drawing/2014/main" id="{CC56ED72-36A5-709E-EC3A-AAF51AB15E89}"/>
              </a:ext>
            </a:extLst>
          </p:cNvPr>
          <p:cNvGrpSpPr/>
          <p:nvPr/>
        </p:nvGrpSpPr>
        <p:grpSpPr>
          <a:xfrm>
            <a:off x="533400" y="4885036"/>
            <a:ext cx="8695036" cy="969438"/>
            <a:chOff x="368643" y="4184821"/>
            <a:chExt cx="8695036" cy="969438"/>
          </a:xfrm>
        </p:grpSpPr>
        <p:sp>
          <p:nvSpPr>
            <p:cNvPr id="4" name="テキスト ボックス 3">
              <a:extLst>
                <a:ext uri="{FF2B5EF4-FFF2-40B4-BE49-F238E27FC236}">
                  <a16:creationId xmlns:a16="http://schemas.microsoft.com/office/drawing/2014/main" id="{46823E7B-094E-0F70-458B-19C47D2A5613}"/>
                </a:ext>
              </a:extLst>
            </p:cNvPr>
            <p:cNvSpPr txBox="1"/>
            <p:nvPr/>
          </p:nvSpPr>
          <p:spPr>
            <a:xfrm>
              <a:off x="368643" y="4446372"/>
              <a:ext cx="4009766" cy="707886"/>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rPr>
                <a:t>医者に手術を割り当てられ、</a:t>
              </a:r>
              <a:endParaRPr lang="ja-JP" altLang="en-US" sz="2000">
                <a:ea typeface="ＭＳ Ｐゴシック"/>
                <a:cs typeface="Calibri"/>
              </a:endParaRPr>
            </a:p>
            <a:p>
              <a:r>
                <a:rPr lang="ja-JP" altLang="en-US" sz="2000">
                  <a:ea typeface="ＭＳ Ｐゴシック"/>
                  <a:cs typeface="Calibri"/>
                </a:rPr>
                <a:t>手術を受けた患者の平均延命年数</a:t>
              </a:r>
            </a:p>
          </p:txBody>
        </p:sp>
        <p:sp>
          <p:nvSpPr>
            <p:cNvPr id="5" name="テキスト ボックス 4">
              <a:extLst>
                <a:ext uri="{FF2B5EF4-FFF2-40B4-BE49-F238E27FC236}">
                  <a16:creationId xmlns:a16="http://schemas.microsoft.com/office/drawing/2014/main" id="{EB3421A7-4E8D-DC9F-05FE-2D5222C9C6B9}"/>
                </a:ext>
              </a:extLst>
            </p:cNvPr>
            <p:cNvSpPr txBox="1"/>
            <p:nvPr/>
          </p:nvSpPr>
          <p:spPr>
            <a:xfrm>
              <a:off x="4631723" y="4446373"/>
              <a:ext cx="4431956" cy="707886"/>
            </a:xfrm>
            <a:prstGeom prst="rect">
              <a:avLst/>
            </a:prstGeom>
            <a:noFill/>
            <a:ln>
              <a:solidFill>
                <a:srgbClr val="FFFF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rPr>
                <a:t>医者に化学療法を割り当てられ、</a:t>
              </a:r>
              <a:endParaRPr lang="ja-JP" altLang="en-US" sz="2000">
                <a:ea typeface="ＭＳ Ｐゴシック"/>
                <a:cs typeface="Calibri"/>
              </a:endParaRPr>
            </a:p>
            <a:p>
              <a:r>
                <a:rPr lang="ja-JP" altLang="en-US" sz="2000">
                  <a:ea typeface="ＭＳ Ｐゴシック"/>
                  <a:cs typeface="Calibri"/>
                </a:rPr>
                <a:t>化学療法を受けた患者の平均延命年数</a:t>
              </a:r>
            </a:p>
          </p:txBody>
        </p:sp>
        <p:cxnSp>
          <p:nvCxnSpPr>
            <p:cNvPr id="8" name="直線矢印コネクタ 7">
              <a:extLst>
                <a:ext uri="{FF2B5EF4-FFF2-40B4-BE49-F238E27FC236}">
                  <a16:creationId xmlns:a16="http://schemas.microsoft.com/office/drawing/2014/main" id="{C969EFF3-2EA7-6772-2A5C-F4099D494705}"/>
                </a:ext>
              </a:extLst>
            </p:cNvPr>
            <p:cNvCxnSpPr/>
            <p:nvPr/>
          </p:nvCxnSpPr>
          <p:spPr>
            <a:xfrm flipV="1">
              <a:off x="1942070" y="4184821"/>
              <a:ext cx="862912" cy="30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924552F0-A9E8-E7FB-3A7E-AF62A977C6F3}"/>
                </a:ext>
              </a:extLst>
            </p:cNvPr>
            <p:cNvCxnSpPr>
              <a:cxnSpLocks/>
            </p:cNvCxnSpPr>
            <p:nvPr/>
          </p:nvCxnSpPr>
          <p:spPr>
            <a:xfrm flipH="1" flipV="1">
              <a:off x="4637900" y="4205416"/>
              <a:ext cx="661088" cy="321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 name="テキスト ボックス 5">
            <a:extLst>
              <a:ext uri="{FF2B5EF4-FFF2-40B4-BE49-F238E27FC236}">
                <a16:creationId xmlns:a16="http://schemas.microsoft.com/office/drawing/2014/main" id="{6C544B9F-B9A3-1F5E-65E3-AACF91B9636D}"/>
              </a:ext>
            </a:extLst>
          </p:cNvPr>
          <p:cNvSpPr txBox="1"/>
          <p:nvPr/>
        </p:nvSpPr>
        <p:spPr>
          <a:xfrm>
            <a:off x="1099751" y="1841156"/>
            <a:ext cx="1088836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a:t>
            </a:r>
            <a:r>
              <a:rPr lang="en-US" altLang="ja-JP" sz="2400">
                <a:ea typeface="ＭＳ Ｐゴシック"/>
                <a:cs typeface="Calibri"/>
              </a:rPr>
              <a:t>SDO</a:t>
            </a:r>
            <a:r>
              <a:rPr lang="ja-JP" altLang="en-US" sz="2400">
                <a:ea typeface="ＭＳ Ｐゴシック"/>
                <a:cs typeface="Calibri"/>
              </a:rPr>
              <a:t>は</a:t>
            </a:r>
            <a:r>
              <a:rPr lang="en-US" altLang="ja-JP" sz="2400">
                <a:ea typeface="ＭＳ Ｐゴシック"/>
                <a:cs typeface="Calibri"/>
              </a:rPr>
              <a:t>ATE</a:t>
            </a:r>
            <a:r>
              <a:rPr lang="ja-JP" altLang="en-US" sz="2400">
                <a:ea typeface="ＭＳ Ｐゴシック"/>
                <a:cs typeface="Calibri"/>
              </a:rPr>
              <a:t>の推定値として機能する</a:t>
            </a:r>
            <a:endParaRPr lang="ja-JP"/>
          </a:p>
          <a:p>
            <a:r>
              <a:rPr lang="ja-JP" sz="2400">
                <a:ea typeface="ＭＳ Ｐゴシック"/>
                <a:cs typeface="Calibri"/>
              </a:rPr>
              <a:t>・観察可能なデータのみを用いて求められる</a:t>
            </a:r>
            <a:endParaRPr lang="ja-JP">
              <a:ea typeface="ＭＳ Ｐゴシック"/>
              <a:cs typeface="Calibri"/>
            </a:endParaRPr>
          </a:p>
          <a:p>
            <a:r>
              <a:rPr lang="ja-JP" altLang="en-US" sz="2400">
                <a:ea typeface="ＭＳ Ｐゴシック"/>
                <a:cs typeface="Calibri"/>
              </a:rPr>
              <a:t>・手術群が実際に手術をし、化学療法群が実際に化学療法を受けた場合の平均寿</a:t>
            </a:r>
            <a:endParaRPr lang="ja-JP">
              <a:ea typeface="ＭＳ Ｐゴシック"/>
              <a:cs typeface="Calibri"/>
            </a:endParaRPr>
          </a:p>
          <a:p>
            <a:r>
              <a:rPr lang="ja-JP" altLang="en-US" sz="2400">
                <a:ea typeface="ＭＳ Ｐゴシック"/>
                <a:cs typeface="Calibri"/>
              </a:rPr>
              <a:t>　命を比較する</a:t>
            </a:r>
          </a:p>
        </p:txBody>
      </p:sp>
    </p:spTree>
    <p:extLst>
      <p:ext uri="{BB962C8B-B14F-4D97-AF65-F5344CB8AC3E}">
        <p14:creationId xmlns:p14="http://schemas.microsoft.com/office/powerpoint/2010/main" val="4114312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1">
            <a:extLst>
              <a:ext uri="{FF2B5EF4-FFF2-40B4-BE49-F238E27FC236}">
                <a16:creationId xmlns:a16="http://schemas.microsoft.com/office/drawing/2014/main" id="{DB5DD975-A1FB-B095-1264-CE84DA4F2AD8}"/>
              </a:ext>
            </a:extLst>
          </p:cNvPr>
          <p:cNvSpPr>
            <a:spLocks noGrp="1"/>
          </p:cNvSpPr>
          <p:nvPr>
            <p:ph type="title"/>
          </p:nvPr>
        </p:nvSpPr>
        <p:spPr>
          <a:xfrm>
            <a:off x="1097280" y="286603"/>
            <a:ext cx="10058400" cy="1450757"/>
          </a:xfrm>
        </p:spPr>
        <p:txBody>
          <a:bodyPr/>
          <a:lstStyle/>
          <a:p>
            <a:r>
              <a:rPr lang="ja-JP" altLang="en-US">
                <a:ea typeface="ＭＳ Ｐゴシック"/>
                <a:cs typeface="Calibri Light"/>
              </a:rPr>
              <a:t>（STEP3-1）</a:t>
            </a:r>
            <a:br>
              <a:rPr lang="ja-JP" altLang="en-US">
                <a:ea typeface="ＭＳ Ｐゴシック"/>
                <a:cs typeface="Calibri Light"/>
              </a:rPr>
            </a:br>
            <a:r>
              <a:rPr lang="ja-JP" altLang="en-US">
                <a:ea typeface="ＭＳ Ｐゴシック"/>
                <a:cs typeface="Calibri Light"/>
              </a:rPr>
              <a:t>ATEの推定値SDOを求める</a:t>
            </a:r>
          </a:p>
        </p:txBody>
      </p:sp>
      <p:sp>
        <p:nvSpPr>
          <p:cNvPr id="10" name="テキスト ボックス 1">
            <a:extLst>
              <a:ext uri="{FF2B5EF4-FFF2-40B4-BE49-F238E27FC236}">
                <a16:creationId xmlns:a16="http://schemas.microsoft.com/office/drawing/2014/main" id="{CDBF2FE3-1EAC-E6CA-A8CE-D3E3733B9D55}"/>
              </a:ext>
            </a:extLst>
          </p:cNvPr>
          <p:cNvSpPr txBox="1"/>
          <p:nvPr/>
        </p:nvSpPr>
        <p:spPr>
          <a:xfrm>
            <a:off x="7432589" y="2119183"/>
            <a:ext cx="4411361" cy="11387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sz="2400">
                <a:solidFill>
                  <a:srgbClr val="404040"/>
                </a:solidFill>
                <a:ea typeface="ＭＳ Ｐゴシック"/>
              </a:rPr>
              <a:t>SDO</a:t>
            </a:r>
            <a:r>
              <a:rPr lang="ja-JP" altLang="en-US" sz="2400">
                <a:solidFill>
                  <a:srgbClr val="404040"/>
                </a:solidFill>
                <a:ea typeface="ＭＳ Ｐゴシック"/>
              </a:rPr>
              <a:t>＝</a:t>
            </a:r>
            <a:r>
              <a:rPr lang="en-US" altLang="ja-JP" sz="2400">
                <a:solidFill>
                  <a:srgbClr val="404040"/>
                </a:solidFill>
                <a:ea typeface="ＭＳ Ｐゴシック"/>
              </a:rPr>
              <a:t>7－7.4＝－0.4</a:t>
            </a:r>
            <a:endParaRPr lang="en-US" altLang="ja-JP" sz="2400">
              <a:solidFill>
                <a:srgbClr val="404040"/>
              </a:solidFill>
              <a:ea typeface="ＭＳ Ｐゴシック"/>
              <a:cs typeface="Calibri"/>
            </a:endParaRPr>
          </a:p>
          <a:p>
            <a:r>
              <a:rPr lang="en-US" altLang="ja-JP" sz="2200">
                <a:solidFill>
                  <a:srgbClr val="404040"/>
                </a:solidFill>
                <a:ea typeface="ＭＳ Ｐゴシック"/>
                <a:cs typeface="Calibri"/>
              </a:rPr>
              <a:t>→</a:t>
            </a:r>
            <a:r>
              <a:rPr lang="en-US" altLang="ja-JP" sz="2200" err="1">
                <a:solidFill>
                  <a:srgbClr val="404040"/>
                </a:solidFill>
                <a:ea typeface="ＭＳ Ｐゴシック"/>
                <a:cs typeface="Calibri"/>
              </a:rPr>
              <a:t>化学療法の方が</a:t>
            </a:r>
            <a:endParaRPr lang="en-US" altLang="ja-JP" sz="2200">
              <a:solidFill>
                <a:srgbClr val="404040"/>
              </a:solidFill>
              <a:ea typeface="ＭＳ Ｐゴシック"/>
              <a:cs typeface="Calibri"/>
            </a:endParaRPr>
          </a:p>
          <a:p>
            <a:r>
              <a:rPr lang="en-US" altLang="ja-JP" sz="2200">
                <a:solidFill>
                  <a:srgbClr val="404040"/>
                </a:solidFill>
                <a:ea typeface="ＭＳ Ｐゴシック"/>
                <a:cs typeface="Calibri"/>
              </a:rPr>
              <a:t>    平均寿命は0.4年長くなる</a:t>
            </a:r>
            <a:endParaRPr lang="en-US"/>
          </a:p>
        </p:txBody>
      </p:sp>
      <p:sp>
        <p:nvSpPr>
          <p:cNvPr id="11" name="テキスト ボックス 1">
            <a:extLst>
              <a:ext uri="{FF2B5EF4-FFF2-40B4-BE49-F238E27FC236}">
                <a16:creationId xmlns:a16="http://schemas.microsoft.com/office/drawing/2014/main" id="{8DDAC09F-0EDA-6F23-FF65-02500EC3512F}"/>
              </a:ext>
            </a:extLst>
          </p:cNvPr>
          <p:cNvSpPr txBox="1"/>
          <p:nvPr/>
        </p:nvSpPr>
        <p:spPr>
          <a:xfrm>
            <a:off x="7123672" y="3972698"/>
            <a:ext cx="5018901" cy="1446550"/>
          </a:xfrm>
          <a:prstGeom prst="rect">
            <a:avLst/>
          </a:prstGeom>
          <a:solidFill>
            <a:schemeClr val="bg1">
              <a:lumMod val="85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200">
                <a:solidFill>
                  <a:srgbClr val="404040"/>
                </a:solidFill>
                <a:ea typeface="ＭＳ Ｐゴシック"/>
                <a:cs typeface="Calibri"/>
              </a:rPr>
              <a:t>本当にSDOはATEの推定値になっているのか？ATEは0.6だったのではないか？</a:t>
            </a:r>
            <a:endParaRPr lang="ja-JP"/>
          </a:p>
          <a:p>
            <a:r>
              <a:rPr lang="ja-JP" altLang="en-US" sz="2200">
                <a:solidFill>
                  <a:srgbClr val="404040"/>
                </a:solidFill>
                <a:ea typeface="ＭＳ Ｐゴシック"/>
                <a:cs typeface="Calibri"/>
              </a:rPr>
              <a:t>→SDOを分解して、SDO＝ATEが成り立っているのかを確かめていく。</a:t>
            </a:r>
            <a:endParaRPr lang="ja-JP"/>
          </a:p>
        </p:txBody>
      </p:sp>
      <p:pic>
        <p:nvPicPr>
          <p:cNvPr id="2" name="図 7" descr="テーブル&#10;&#10;説明は自動で生成されたものです">
            <a:extLst>
              <a:ext uri="{FF2B5EF4-FFF2-40B4-BE49-F238E27FC236}">
                <a16:creationId xmlns:a16="http://schemas.microsoft.com/office/drawing/2014/main" id="{0CF166BB-33AC-5AEF-009B-726C00BDE5C5}"/>
              </a:ext>
            </a:extLst>
          </p:cNvPr>
          <p:cNvPicPr>
            <a:picLocks noChangeAspect="1"/>
          </p:cNvPicPr>
          <p:nvPr/>
        </p:nvPicPr>
        <p:blipFill>
          <a:blip r:embed="rId2"/>
          <a:stretch>
            <a:fillRect/>
          </a:stretch>
        </p:blipFill>
        <p:spPr>
          <a:xfrm>
            <a:off x="245076" y="1850852"/>
            <a:ext cx="6820929" cy="4906835"/>
          </a:xfrm>
          <a:prstGeom prst="rect">
            <a:avLst/>
          </a:prstGeom>
        </p:spPr>
      </p:pic>
      <p:sp>
        <p:nvSpPr>
          <p:cNvPr id="3" name="二等辺三角形 2">
            <a:extLst>
              <a:ext uri="{FF2B5EF4-FFF2-40B4-BE49-F238E27FC236}">
                <a16:creationId xmlns:a16="http://schemas.microsoft.com/office/drawing/2014/main" id="{3D5C457A-0375-D203-7BD0-10FA82625A30}"/>
              </a:ext>
            </a:extLst>
          </p:cNvPr>
          <p:cNvSpPr/>
          <p:nvPr/>
        </p:nvSpPr>
        <p:spPr>
          <a:xfrm rot="10800000">
            <a:off x="8634241" y="3424880"/>
            <a:ext cx="1060621" cy="3501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437542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B8A2FD71-AE1D-A631-5C0F-B82086201713}"/>
              </a:ext>
            </a:extLst>
          </p:cNvPr>
          <p:cNvSpPr>
            <a:spLocks noGrp="1"/>
          </p:cNvSpPr>
          <p:nvPr>
            <p:ph type="title"/>
          </p:nvPr>
        </p:nvSpPr>
        <p:spPr>
          <a:xfrm>
            <a:off x="1097280" y="286603"/>
            <a:ext cx="10058400" cy="1450757"/>
          </a:xfrm>
        </p:spPr>
        <p:txBody>
          <a:bodyPr/>
          <a:lstStyle/>
          <a:p>
            <a:r>
              <a:rPr lang="ja-JP" altLang="en-US">
                <a:ea typeface="ＭＳ Ｐゴシック"/>
                <a:cs typeface="Calibri Light"/>
              </a:rPr>
              <a:t>(STEP3-2)</a:t>
            </a:r>
            <a:br>
              <a:rPr lang="ja-JP" altLang="en-US">
                <a:ea typeface="ＭＳ Ｐゴシック"/>
                <a:cs typeface="Calibri Light"/>
              </a:rPr>
            </a:br>
            <a:r>
              <a:rPr lang="ja-JP" altLang="en-US">
                <a:ea typeface="ＭＳ Ｐゴシック"/>
                <a:cs typeface="Calibri Light"/>
              </a:rPr>
              <a:t>SDOを分解する</a:t>
            </a:r>
            <a:endParaRPr kumimoji="1" lang="ja-JP" altLang="en-US"/>
          </a:p>
        </p:txBody>
      </p:sp>
      <p:sp>
        <p:nvSpPr>
          <p:cNvPr id="7" name="テキスト ボックス 6">
            <a:extLst>
              <a:ext uri="{FF2B5EF4-FFF2-40B4-BE49-F238E27FC236}">
                <a16:creationId xmlns:a16="http://schemas.microsoft.com/office/drawing/2014/main" id="{A766BEB9-A5CD-2983-2E47-6CFCFF6FAE97}"/>
              </a:ext>
            </a:extLst>
          </p:cNvPr>
          <p:cNvSpPr txBox="1"/>
          <p:nvPr/>
        </p:nvSpPr>
        <p:spPr>
          <a:xfrm>
            <a:off x="1285103" y="4405183"/>
            <a:ext cx="8828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highlight>
                  <a:srgbClr val="FFFF00"/>
                </a:highlight>
                <a:ea typeface="ＭＳ Ｐゴシック"/>
              </a:rPr>
              <a:t>e</a:t>
            </a:r>
            <a:r>
              <a:rPr lang="ja-JP" altLang="en-US" sz="2400">
                <a:ea typeface="ＭＳ Ｐゴシック"/>
              </a:rPr>
              <a:t>　＝</a:t>
            </a:r>
            <a:r>
              <a:rPr lang="ja-JP" altLang="en-US" sz="2400" u="sng">
                <a:ea typeface="ＭＳ Ｐゴシック"/>
              </a:rPr>
              <a:t>π・</a:t>
            </a:r>
            <a:r>
              <a:rPr lang="ja-JP" altLang="en-US" sz="2400" u="sng">
                <a:highlight>
                  <a:srgbClr val="00FFFF"/>
                </a:highlight>
                <a:ea typeface="ＭＳ Ｐゴシック"/>
              </a:rPr>
              <a:t>a</a:t>
            </a:r>
            <a:r>
              <a:rPr lang="ja-JP" altLang="en-US" sz="2400">
                <a:ea typeface="+mn-lt"/>
              </a:rPr>
              <a:t>＋</a:t>
            </a:r>
            <a:r>
              <a:rPr lang="ja-JP" altLang="en-US" sz="2400" u="sng">
                <a:ea typeface="+mn-lt"/>
              </a:rPr>
              <a:t>(1－</a:t>
            </a:r>
            <a:r>
              <a:rPr lang="en-US" altLang="ja-JP" sz="2400" u="sng">
                <a:ea typeface="+mn-lt"/>
              </a:rPr>
              <a:t>π</a:t>
            </a:r>
            <a:r>
              <a:rPr lang="en-US" altLang="ja-JP" sz="2400" u="sng">
                <a:ea typeface="ＭＳ Ｐゴシック"/>
              </a:rPr>
              <a:t>)</a:t>
            </a:r>
            <a:r>
              <a:rPr lang="en-US" altLang="ja-JP" sz="2400" u="sng">
                <a:solidFill>
                  <a:schemeClr val="tx1">
                    <a:lumMod val="95000"/>
                    <a:lumOff val="5000"/>
                  </a:schemeClr>
                </a:solidFill>
                <a:highlight>
                  <a:srgbClr val="00FF00"/>
                </a:highlight>
                <a:ea typeface="ＭＳ Ｐゴシック"/>
              </a:rPr>
              <a:t>b</a:t>
            </a:r>
            <a:r>
              <a:rPr lang="ja-JP" sz="2400">
                <a:ea typeface="ＭＳ Ｐゴシック"/>
              </a:rPr>
              <a:t>－</a:t>
            </a:r>
            <a:r>
              <a:rPr lang="ja-JP" sz="2400" u="sng">
                <a:ea typeface="ＭＳ Ｐゴシック"/>
              </a:rPr>
              <a:t>π・</a:t>
            </a:r>
            <a:r>
              <a:rPr lang="en-US" altLang="ja-JP" sz="2400" u="sng">
                <a:highlight>
                  <a:srgbClr val="FF00FF"/>
                </a:highlight>
                <a:ea typeface="+mn-lt"/>
              </a:rPr>
              <a:t>c</a:t>
            </a:r>
            <a:r>
              <a:rPr lang="ja-JP" altLang="en-US" sz="2400">
                <a:ea typeface="+mn-lt"/>
              </a:rPr>
              <a:t>＋</a:t>
            </a:r>
            <a:r>
              <a:rPr lang="ja-JP" altLang="en-US" sz="2400" u="sng">
                <a:ea typeface="+mn-lt"/>
              </a:rPr>
              <a:t>(</a:t>
            </a:r>
            <a:r>
              <a:rPr lang="en-US" altLang="ja-JP" sz="2400" u="sng">
                <a:ea typeface="+mn-lt"/>
              </a:rPr>
              <a:t>1</a:t>
            </a:r>
            <a:r>
              <a:rPr lang="ja-JP" altLang="en-US" sz="2400" u="sng">
                <a:ea typeface="+mn-lt"/>
              </a:rPr>
              <a:t>－</a:t>
            </a:r>
            <a:r>
              <a:rPr lang="en-US" altLang="ja-JP" sz="2400" u="sng">
                <a:ea typeface="+mn-lt"/>
              </a:rPr>
              <a:t>π</a:t>
            </a:r>
            <a:r>
              <a:rPr lang="ja-JP" altLang="en-US" sz="2400" u="sng">
                <a:ea typeface="+mn-lt"/>
              </a:rPr>
              <a:t>)</a:t>
            </a:r>
            <a:r>
              <a:rPr lang="en-US" altLang="ja-JP" sz="2400" u="sng">
                <a:highlight>
                  <a:srgbClr val="C0C0C0"/>
                </a:highlight>
                <a:ea typeface="ＭＳ Ｐゴシック"/>
              </a:rPr>
              <a:t>d</a:t>
            </a:r>
            <a:endParaRPr lang="ja-JP" sz="2400" u="sng">
              <a:highlight>
                <a:srgbClr val="C0C0C0"/>
              </a:highlight>
              <a:ea typeface="ＭＳ Ｐゴシック"/>
              <a:cs typeface="Calibri"/>
            </a:endParaRPr>
          </a:p>
        </p:txBody>
      </p:sp>
      <p:sp>
        <p:nvSpPr>
          <p:cNvPr id="9" name="テキスト ボックス 8">
            <a:extLst>
              <a:ext uri="{FF2B5EF4-FFF2-40B4-BE49-F238E27FC236}">
                <a16:creationId xmlns:a16="http://schemas.microsoft.com/office/drawing/2014/main" id="{9CBD0E87-3AA2-04D0-E5C2-E42E122ADB0F}"/>
              </a:ext>
            </a:extLst>
          </p:cNvPr>
          <p:cNvSpPr txBox="1"/>
          <p:nvPr/>
        </p:nvSpPr>
        <p:spPr>
          <a:xfrm>
            <a:off x="1099751" y="247958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a:solidFill>
                  <a:srgbClr val="404040"/>
                </a:solidFill>
                <a:ea typeface="ＭＳ Ｐゴシック"/>
                <a:cs typeface="Calibri"/>
              </a:rPr>
              <a:t>ATE</a:t>
            </a:r>
            <a:endParaRPr lang="ja-JP" sz="2400">
              <a:solidFill>
                <a:srgbClr val="404040"/>
              </a:solidFill>
              <a:ea typeface="ＭＳ Ｐゴシック"/>
              <a:cs typeface="Calibri"/>
            </a:endParaRPr>
          </a:p>
        </p:txBody>
      </p:sp>
      <p:sp>
        <p:nvSpPr>
          <p:cNvPr id="11" name="テキスト ボックス 10">
            <a:extLst>
              <a:ext uri="{FF2B5EF4-FFF2-40B4-BE49-F238E27FC236}">
                <a16:creationId xmlns:a16="http://schemas.microsoft.com/office/drawing/2014/main" id="{AE7EC38E-19EC-A048-DF69-14CF3E745DFC}"/>
              </a:ext>
            </a:extLst>
          </p:cNvPr>
          <p:cNvSpPr txBox="1"/>
          <p:nvPr/>
        </p:nvSpPr>
        <p:spPr>
          <a:xfrm>
            <a:off x="1285103" y="4806778"/>
            <a:ext cx="88289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e　＝π・a</a:t>
            </a:r>
            <a:r>
              <a:rPr lang="ja-JP" altLang="en-US" sz="2400">
                <a:ea typeface="+mn-lt"/>
              </a:rPr>
              <a:t>＋(1－</a:t>
            </a:r>
            <a:r>
              <a:rPr lang="en-US" altLang="ja-JP" sz="2400">
                <a:ea typeface="+mn-lt"/>
              </a:rPr>
              <a:t>π</a:t>
            </a:r>
            <a:r>
              <a:rPr lang="en-US" altLang="ja-JP" sz="2400">
                <a:ea typeface="ＭＳ Ｐゴシック"/>
              </a:rPr>
              <a:t>)b</a:t>
            </a:r>
            <a:r>
              <a:rPr lang="ja-JP" sz="2400">
                <a:ea typeface="ＭＳ Ｐゴシック"/>
              </a:rPr>
              <a:t>－π・</a:t>
            </a:r>
            <a:r>
              <a:rPr lang="en-US" altLang="ja-JP" sz="2400">
                <a:ea typeface="+mn-lt"/>
              </a:rPr>
              <a:t>c</a:t>
            </a:r>
            <a:r>
              <a:rPr lang="ja-JP" altLang="en-US" sz="2400">
                <a:ea typeface="+mn-lt"/>
              </a:rPr>
              <a:t>＋(</a:t>
            </a:r>
            <a:r>
              <a:rPr lang="en-US" altLang="ja-JP" sz="2400">
                <a:ea typeface="+mn-lt"/>
              </a:rPr>
              <a:t>1</a:t>
            </a:r>
            <a:r>
              <a:rPr lang="ja-JP" altLang="en-US" sz="2400">
                <a:ea typeface="+mn-lt"/>
              </a:rPr>
              <a:t>－</a:t>
            </a:r>
            <a:r>
              <a:rPr lang="en-US" altLang="ja-JP" sz="2400">
                <a:ea typeface="+mn-lt"/>
              </a:rPr>
              <a:t>π</a:t>
            </a:r>
            <a:r>
              <a:rPr lang="ja-JP" altLang="en-US" sz="2400">
                <a:ea typeface="+mn-lt"/>
              </a:rPr>
              <a:t>)</a:t>
            </a:r>
            <a:r>
              <a:rPr lang="en-US" altLang="ja-JP" sz="2400">
                <a:ea typeface="ＭＳ Ｐゴシック"/>
              </a:rPr>
              <a:t>d </a:t>
            </a:r>
            <a:r>
              <a:rPr lang="en-US" altLang="ja-JP" sz="2400" u="sng">
                <a:ea typeface="ＭＳ Ｐゴシック"/>
              </a:rPr>
              <a:t>+(a-a)+(b-b)+(c-c)</a:t>
            </a:r>
            <a:endParaRPr lang="en-US" altLang="ja-JP" sz="2400" u="sng">
              <a:ea typeface="ＭＳ Ｐゴシック"/>
              <a:cs typeface="Calibri"/>
            </a:endParaRPr>
          </a:p>
        </p:txBody>
      </p:sp>
      <p:sp>
        <p:nvSpPr>
          <p:cNvPr id="13" name="コンテンツ プレースホルダー 2">
            <a:extLst>
              <a:ext uri="{FF2B5EF4-FFF2-40B4-BE49-F238E27FC236}">
                <a16:creationId xmlns:a16="http://schemas.microsoft.com/office/drawing/2014/main" id="{6B3CEBC2-804C-197C-13BE-896EE59FF693}"/>
              </a:ext>
            </a:extLst>
          </p:cNvPr>
          <p:cNvSpPr txBox="1">
            <a:spLocks/>
          </p:cNvSpPr>
          <p:nvPr/>
        </p:nvSpPr>
        <p:spPr>
          <a:xfrm>
            <a:off x="1671870" y="2482108"/>
            <a:ext cx="10068697" cy="156230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400">
                <a:ea typeface="ＭＳ Ｐゴシック"/>
                <a:cs typeface="Calibri"/>
              </a:rPr>
              <a:t>＝</a:t>
            </a:r>
            <a:r>
              <a:rPr kumimoji="0" lang="ja-JP" sz="2400">
                <a:ea typeface="ＭＳ Ｐゴシック"/>
                <a:cs typeface="Calibri"/>
              </a:rPr>
              <a:t>π・ATT＋（１－π）ATU</a:t>
            </a:r>
            <a:endParaRPr lang="ja-JP" sz="2400">
              <a:ea typeface="+mn-lt"/>
              <a:cs typeface="+mn-lt"/>
            </a:endParaRPr>
          </a:p>
          <a:p>
            <a:r>
              <a:rPr kumimoji="0" lang="ja-JP" altLang="en-US" sz="2400">
                <a:ea typeface="ＭＳ Ｐゴシック"/>
                <a:cs typeface="Calibri"/>
              </a:rPr>
              <a:t>＝π｛</a:t>
            </a:r>
            <a:r>
              <a:rPr kumimoji="0" lang="en-US" altLang="ja-JP" sz="2400">
                <a:ea typeface="+mn-lt"/>
                <a:cs typeface="Calibri"/>
              </a:rPr>
              <a:t>E[Yi1|Di=1]</a:t>
            </a:r>
            <a:r>
              <a:rPr kumimoji="0" lang="ja-JP" sz="2400">
                <a:ea typeface="ＭＳ Ｐゴシック"/>
                <a:cs typeface="Calibri"/>
              </a:rPr>
              <a:t>－</a:t>
            </a:r>
            <a:r>
              <a:rPr kumimoji="0" lang="en-US" altLang="ja-JP" sz="2400">
                <a:ea typeface="+mn-lt"/>
                <a:cs typeface="Calibri"/>
              </a:rPr>
              <a:t>E[Y0|Di=1]｝</a:t>
            </a:r>
            <a:r>
              <a:rPr kumimoji="0" lang="ja-JP" altLang="en-US" sz="2400">
                <a:ea typeface="ＭＳ Ｐゴシック"/>
                <a:cs typeface="Calibri"/>
              </a:rPr>
              <a:t>＋（１－π）｛</a:t>
            </a:r>
            <a:r>
              <a:rPr kumimoji="0" lang="ja-JP" sz="2400">
                <a:ea typeface="ＭＳ Ｐゴシック"/>
                <a:cs typeface="Calibri"/>
              </a:rPr>
              <a:t>E[Yi1|Di=</a:t>
            </a:r>
            <a:r>
              <a:rPr kumimoji="0" lang="en-US" altLang="ja-JP" sz="2400">
                <a:latin typeface="Arial"/>
                <a:ea typeface="+mn-lt"/>
                <a:cs typeface="Arial"/>
              </a:rPr>
              <a:t>0</a:t>
            </a:r>
            <a:r>
              <a:rPr kumimoji="0" lang="ja-JP" sz="2400">
                <a:ea typeface="ＭＳ Ｐゴシック"/>
                <a:cs typeface="Calibri"/>
              </a:rPr>
              <a:t>]－E[Y0|Di=</a:t>
            </a:r>
            <a:r>
              <a:rPr kumimoji="0" lang="en-US" altLang="ja-JP" sz="2400">
                <a:latin typeface="Arial"/>
                <a:ea typeface="+mn-lt"/>
                <a:cs typeface="Arial"/>
              </a:rPr>
              <a:t>0</a:t>
            </a:r>
            <a:r>
              <a:rPr kumimoji="0" lang="ja-JP" sz="2400">
                <a:ea typeface="ＭＳ Ｐゴシック"/>
                <a:cs typeface="Calibri"/>
              </a:rPr>
              <a:t>]</a:t>
            </a:r>
            <a:r>
              <a:rPr kumimoji="0" lang="ja-JP" altLang="en-US" sz="2400">
                <a:latin typeface="Calibri"/>
                <a:ea typeface="ＭＳ Ｐゴシック"/>
                <a:cs typeface="Calibri"/>
              </a:rPr>
              <a:t>｝</a:t>
            </a:r>
            <a:r>
              <a:rPr kumimoji="0" lang="ja-JP" sz="2400">
                <a:latin typeface="Arial"/>
                <a:ea typeface="ＭＳ Ｐゴシック"/>
                <a:cs typeface="Arial"/>
              </a:rPr>
              <a:t> </a:t>
            </a:r>
            <a:endParaRPr lang="ja-JP" sz="2400">
              <a:ea typeface="+mn-lt"/>
              <a:cs typeface="+mn-lt"/>
            </a:endParaRPr>
          </a:p>
          <a:p>
            <a:r>
              <a:rPr lang="ja-JP" altLang="en-US" sz="2400">
                <a:ea typeface="ＭＳ Ｐゴシック"/>
                <a:cs typeface="Calibri"/>
              </a:rPr>
              <a:t>＝｛</a:t>
            </a:r>
            <a:r>
              <a:rPr lang="ja-JP" sz="2400" u="sng">
                <a:ea typeface="ＭＳ Ｐゴシック"/>
                <a:cs typeface="Calibri"/>
              </a:rPr>
              <a:t>π</a:t>
            </a:r>
            <a:r>
              <a:rPr lang="ja-JP" altLang="en-US" sz="2400" u="sng">
                <a:ea typeface="ＭＳ Ｐゴシック"/>
                <a:cs typeface="Calibri"/>
              </a:rPr>
              <a:t>・</a:t>
            </a:r>
            <a:r>
              <a:rPr lang="en-US" altLang="ja-JP" sz="2400" u="sng">
                <a:highlight>
                  <a:srgbClr val="00FFFF"/>
                </a:highlight>
                <a:ea typeface="+mn-lt"/>
                <a:cs typeface="Calibri"/>
              </a:rPr>
              <a:t>E[Yi1|Di=1]</a:t>
            </a:r>
            <a:r>
              <a:rPr lang="en-US" altLang="ja-JP" sz="2400">
                <a:ea typeface="ＭＳ Ｐゴシック"/>
                <a:cs typeface="Calibri"/>
              </a:rPr>
              <a:t>＋</a:t>
            </a:r>
            <a:r>
              <a:rPr lang="en-US" altLang="ja-JP" sz="2400" u="sng">
                <a:ea typeface="ＭＳ Ｐゴシック"/>
                <a:cs typeface="Calibri"/>
              </a:rPr>
              <a:t>（１－π）</a:t>
            </a:r>
            <a:r>
              <a:rPr lang="ja-JP" sz="2400" u="sng">
                <a:highlight>
                  <a:srgbClr val="00FF00"/>
                </a:highlight>
                <a:ea typeface="ＭＳ Ｐゴシック"/>
                <a:cs typeface="Calibri"/>
              </a:rPr>
              <a:t>E[Yi1|Di=</a:t>
            </a:r>
            <a:r>
              <a:rPr lang="en-US" altLang="ja-JP" sz="2400" u="sng">
                <a:highlight>
                  <a:srgbClr val="00FF00"/>
                </a:highlight>
                <a:latin typeface="Arial"/>
                <a:ea typeface="ＭＳ Ｐゴシック"/>
                <a:cs typeface="Arial"/>
              </a:rPr>
              <a:t>0</a:t>
            </a:r>
            <a:r>
              <a:rPr lang="ja-JP" sz="2400" u="sng">
                <a:highlight>
                  <a:srgbClr val="00FF00"/>
                </a:highlight>
                <a:ea typeface="ＭＳ Ｐゴシック"/>
                <a:cs typeface="Calibri"/>
              </a:rPr>
              <a:t>]</a:t>
            </a:r>
            <a:r>
              <a:rPr lang="ja-JP" altLang="en-US" sz="2400">
                <a:ea typeface="ＭＳ Ｐゴシック"/>
                <a:cs typeface="Calibri"/>
              </a:rPr>
              <a:t>｝－｛</a:t>
            </a:r>
            <a:r>
              <a:rPr lang="ja-JP" altLang="en-US" sz="2400" u="sng">
                <a:ea typeface="ＭＳ Ｐゴシック"/>
                <a:cs typeface="Calibri"/>
              </a:rPr>
              <a:t>π・</a:t>
            </a:r>
            <a:r>
              <a:rPr lang="en-US" altLang="ja-JP" sz="2400" u="sng">
                <a:highlight>
                  <a:srgbClr val="FF00FF"/>
                </a:highlight>
                <a:ea typeface="+mn-lt"/>
                <a:cs typeface="Calibri"/>
              </a:rPr>
              <a:t>E[Y0|Di=1]</a:t>
            </a:r>
            <a:r>
              <a:rPr lang="en-US" altLang="ja-JP" sz="2400">
                <a:ea typeface="ＭＳ Ｐゴシック"/>
                <a:cs typeface="Calibri"/>
              </a:rPr>
              <a:t>＋</a:t>
            </a:r>
            <a:r>
              <a:rPr lang="en-US" altLang="ja-JP" sz="2400" u="sng">
                <a:ea typeface="ＭＳ Ｐゴシック"/>
                <a:cs typeface="Calibri"/>
              </a:rPr>
              <a:t>（1－π）</a:t>
            </a:r>
            <a:r>
              <a:rPr lang="ja-JP" sz="2400" u="sng">
                <a:highlight>
                  <a:srgbClr val="C0C0C0"/>
                </a:highlight>
                <a:ea typeface="ＭＳ Ｐゴシック"/>
                <a:cs typeface="Calibri"/>
              </a:rPr>
              <a:t>E[Y0|Di=</a:t>
            </a:r>
            <a:r>
              <a:rPr lang="en-US" altLang="ja-JP" sz="2400" u="sng">
                <a:highlight>
                  <a:srgbClr val="C0C0C0"/>
                </a:highlight>
                <a:latin typeface="Arial"/>
                <a:ea typeface="ＭＳ Ｐゴシック"/>
                <a:cs typeface="Arial"/>
              </a:rPr>
              <a:t>0</a:t>
            </a:r>
            <a:r>
              <a:rPr lang="ja-JP" sz="2400" u="sng">
                <a:highlight>
                  <a:srgbClr val="C0C0C0"/>
                </a:highlight>
                <a:ea typeface="ＭＳ Ｐゴシック"/>
                <a:cs typeface="Calibri"/>
              </a:rPr>
              <a:t>]</a:t>
            </a:r>
            <a:r>
              <a:rPr lang="ja-JP" altLang="en-US" sz="2400">
                <a:ea typeface="ＭＳ Ｐゴシック"/>
                <a:cs typeface="Calibri"/>
              </a:rPr>
              <a:t>｝</a:t>
            </a:r>
          </a:p>
          <a:p>
            <a:endParaRPr lang="ja-JP" altLang="en-US">
              <a:ea typeface="ＭＳ Ｐゴシック"/>
              <a:cs typeface="Calibri"/>
            </a:endParaRPr>
          </a:p>
          <a:p>
            <a:endParaRPr lang="ja-JP" altLang="en-US">
              <a:ea typeface="ＭＳ Ｐゴシック"/>
              <a:cs typeface="Calibri"/>
            </a:endParaRPr>
          </a:p>
        </p:txBody>
      </p:sp>
      <p:sp>
        <p:nvSpPr>
          <p:cNvPr id="14" name="テキスト ボックス 13">
            <a:extLst>
              <a:ext uri="{FF2B5EF4-FFF2-40B4-BE49-F238E27FC236}">
                <a16:creationId xmlns:a16="http://schemas.microsoft.com/office/drawing/2014/main" id="{AB8E3056-D5F1-6664-AFF2-6C6326A603A5}"/>
              </a:ext>
            </a:extLst>
          </p:cNvPr>
          <p:cNvSpPr txBox="1"/>
          <p:nvPr/>
        </p:nvSpPr>
        <p:spPr>
          <a:xfrm>
            <a:off x="687859" y="1975020"/>
            <a:ext cx="11310548" cy="7612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ja-JP" altLang="en-US" sz="2200">
                <a:ea typeface="ＭＳ Ｐゴシック"/>
              </a:rPr>
              <a:t>①ATEの構成要素を分解し、</a:t>
            </a:r>
            <a:r>
              <a:rPr lang="ja-JP" sz="2200">
                <a:ea typeface="ＭＳ Ｐゴシック"/>
              </a:rPr>
              <a:t>SDO＝ATE＋{</a:t>
            </a:r>
            <a:r>
              <a:rPr lang="en-US" altLang="ja-JP" sz="2200">
                <a:ea typeface="+mn-lt"/>
              </a:rPr>
              <a:t>E[Y0|Di=1]</a:t>
            </a:r>
            <a:r>
              <a:rPr lang="ja-JP" sz="2200">
                <a:ea typeface="ＭＳ Ｐゴシック"/>
              </a:rPr>
              <a:t>－</a:t>
            </a:r>
            <a:r>
              <a:rPr lang="en-US" altLang="ja-JP" sz="2200">
                <a:ea typeface="+mn-lt"/>
              </a:rPr>
              <a:t>E[Y0|Di=</a:t>
            </a:r>
            <a:r>
              <a:rPr lang="en-US" altLang="ja-JP" sz="2200">
                <a:latin typeface="Arial"/>
                <a:ea typeface="+mn-lt"/>
                <a:cs typeface="Arial"/>
              </a:rPr>
              <a:t>0</a:t>
            </a:r>
            <a:r>
              <a:rPr lang="en-US" altLang="ja-JP" sz="2200">
                <a:ea typeface="+mn-lt"/>
              </a:rPr>
              <a:t>]}</a:t>
            </a:r>
            <a:r>
              <a:rPr lang="ja-JP" sz="2200">
                <a:ea typeface="ＭＳ Ｐゴシック"/>
              </a:rPr>
              <a:t>＋</a:t>
            </a:r>
            <a:r>
              <a:rPr lang="en-US" altLang="ja-JP" sz="2200">
                <a:ea typeface="+mn-lt"/>
              </a:rPr>
              <a:t>(1</a:t>
            </a:r>
            <a:r>
              <a:rPr lang="ja-JP" sz="2200">
                <a:ea typeface="ＭＳ Ｐゴシック"/>
              </a:rPr>
              <a:t>－</a:t>
            </a:r>
            <a:r>
              <a:rPr lang="en-US" altLang="ja-JP" sz="2200">
                <a:ea typeface="+mn-lt"/>
              </a:rPr>
              <a:t>π)[ATT</a:t>
            </a:r>
            <a:r>
              <a:rPr lang="ja-JP" sz="2200">
                <a:ea typeface="ＭＳ Ｐゴシック"/>
              </a:rPr>
              <a:t>－ATU</a:t>
            </a:r>
            <a:r>
              <a:rPr lang="en-US" altLang="ja-JP" sz="2200">
                <a:ea typeface="+mn-lt"/>
              </a:rPr>
              <a:t>]</a:t>
            </a:r>
            <a:r>
              <a:rPr lang="en-US" altLang="ja-JP" sz="2200" err="1">
                <a:ea typeface="+mn-lt"/>
              </a:rPr>
              <a:t>を導く</a:t>
            </a:r>
            <a:endParaRPr lang="en-US" altLang="ja-JP" sz="2200" err="1">
              <a:ea typeface="+mn-lt"/>
              <a:cs typeface="+mn-lt"/>
            </a:endParaRPr>
          </a:p>
          <a:p>
            <a:pPr algn="l"/>
            <a:endParaRPr lang="ja-JP" altLang="en-US" sz="2200">
              <a:ea typeface="ＭＳ Ｐゴシック"/>
              <a:cs typeface="Calibri"/>
            </a:endParaRPr>
          </a:p>
        </p:txBody>
      </p:sp>
      <p:cxnSp>
        <p:nvCxnSpPr>
          <p:cNvPr id="2" name="直線矢印コネクタ 1">
            <a:extLst>
              <a:ext uri="{FF2B5EF4-FFF2-40B4-BE49-F238E27FC236}">
                <a16:creationId xmlns:a16="http://schemas.microsoft.com/office/drawing/2014/main" id="{71499C04-75CA-7649-A8E1-FCD8631F9518}"/>
              </a:ext>
            </a:extLst>
          </p:cNvPr>
          <p:cNvCxnSpPr/>
          <p:nvPr/>
        </p:nvCxnSpPr>
        <p:spPr>
          <a:xfrm flipV="1">
            <a:off x="4094205" y="2879123"/>
            <a:ext cx="586945" cy="1029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F1852F5-DCEF-18DF-94D2-49F7010D690B}"/>
              </a:ext>
            </a:extLst>
          </p:cNvPr>
          <p:cNvCxnSpPr>
            <a:cxnSpLocks/>
          </p:cNvCxnSpPr>
          <p:nvPr/>
        </p:nvCxnSpPr>
        <p:spPr>
          <a:xfrm flipV="1">
            <a:off x="7162799" y="3414583"/>
            <a:ext cx="3171566" cy="20595"/>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5B3100F2-177D-B6AC-BF2C-ADF99CC1C9DE}"/>
              </a:ext>
            </a:extLst>
          </p:cNvPr>
          <p:cNvSpPr txBox="1"/>
          <p:nvPr/>
        </p:nvSpPr>
        <p:spPr>
          <a:xfrm>
            <a:off x="1037968" y="5527589"/>
            <a:ext cx="874652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a:ea typeface="Meiryo UI"/>
              </a:rPr>
              <a:t>a</a:t>
            </a:r>
            <a:r>
              <a:rPr lang="ja-JP" altLang="en-US" sz="2400">
                <a:ea typeface="Meiryo UI"/>
              </a:rPr>
              <a:t>－</a:t>
            </a:r>
            <a:r>
              <a:rPr lang="en-US" altLang="ja-JP" sz="2400">
                <a:ea typeface="Meiryo UI"/>
              </a:rPr>
              <a:t>d</a:t>
            </a:r>
            <a:r>
              <a:rPr lang="ja-JP" altLang="en-US" sz="2400">
                <a:ea typeface="Meiryo UI"/>
              </a:rPr>
              <a:t>＝</a:t>
            </a:r>
            <a:r>
              <a:rPr lang="en-US" altLang="ja-JP" sz="2400">
                <a:ea typeface="Meiryo UI"/>
              </a:rPr>
              <a:t>e</a:t>
            </a:r>
            <a:r>
              <a:rPr lang="ja-JP" altLang="en-US" sz="2400">
                <a:ea typeface="Meiryo UI"/>
              </a:rPr>
              <a:t>＋</a:t>
            </a:r>
            <a:r>
              <a:rPr lang="en-US" altLang="ja-JP" sz="2400">
                <a:ea typeface="Meiryo UI"/>
              </a:rPr>
              <a:t>(c</a:t>
            </a:r>
            <a:r>
              <a:rPr lang="ja-JP" altLang="en-US" sz="2400">
                <a:ea typeface="Meiryo UI"/>
              </a:rPr>
              <a:t>－</a:t>
            </a:r>
            <a:r>
              <a:rPr lang="en-US" altLang="ja-JP" sz="2400">
                <a:ea typeface="Meiryo UI"/>
              </a:rPr>
              <a:t>d)</a:t>
            </a:r>
            <a:r>
              <a:rPr lang="ja-JP" altLang="en-US" sz="2400">
                <a:ea typeface="Meiryo UI"/>
              </a:rPr>
              <a:t>＋</a:t>
            </a:r>
            <a:r>
              <a:rPr lang="en-US" altLang="ja-JP" sz="2400">
                <a:ea typeface="Meiryo UI"/>
              </a:rPr>
              <a:t>(1</a:t>
            </a:r>
            <a:r>
              <a:rPr lang="ja-JP" altLang="en-US" sz="2400">
                <a:ea typeface="Meiryo UI"/>
              </a:rPr>
              <a:t>－</a:t>
            </a:r>
            <a:r>
              <a:rPr lang="en-US" altLang="ja-JP" sz="2400">
                <a:ea typeface="Meiryo UI"/>
              </a:rPr>
              <a:t>π)(a</a:t>
            </a:r>
            <a:r>
              <a:rPr lang="ja-JP" altLang="en-US" sz="2400">
                <a:ea typeface="Meiryo UI"/>
              </a:rPr>
              <a:t>－</a:t>
            </a:r>
            <a:r>
              <a:rPr lang="en-US" altLang="ja-JP" sz="2400">
                <a:ea typeface="Meiryo UI"/>
              </a:rPr>
              <a:t>c)</a:t>
            </a:r>
            <a:r>
              <a:rPr lang="ja-JP" altLang="en-US" sz="2400">
                <a:ea typeface="Meiryo UI"/>
              </a:rPr>
              <a:t>－</a:t>
            </a:r>
            <a:r>
              <a:rPr lang="en-US" altLang="ja-JP" sz="2400">
                <a:ea typeface="Meiryo UI"/>
              </a:rPr>
              <a:t>(1</a:t>
            </a:r>
            <a:r>
              <a:rPr lang="ja-JP" altLang="en-US" sz="2400">
                <a:ea typeface="Meiryo UI"/>
              </a:rPr>
              <a:t>－</a:t>
            </a:r>
            <a:r>
              <a:rPr lang="en-US" altLang="ja-JP" sz="2400">
                <a:ea typeface="Meiryo UI"/>
              </a:rPr>
              <a:t>π)(b</a:t>
            </a:r>
            <a:r>
              <a:rPr lang="ja-JP" altLang="en-US" sz="2400">
                <a:ea typeface="Meiryo UI"/>
              </a:rPr>
              <a:t>－</a:t>
            </a:r>
            <a:r>
              <a:rPr lang="en-US" altLang="ja-JP" sz="2400">
                <a:ea typeface="Meiryo UI"/>
              </a:rPr>
              <a:t>d)​</a:t>
            </a:r>
            <a:endParaRPr lang="en-US" altLang="ja-JP" sz="2400">
              <a:ea typeface="Meiryo UI"/>
              <a:cs typeface="Calibri"/>
            </a:endParaRPr>
          </a:p>
          <a:p>
            <a:r>
              <a:rPr lang="en-US" altLang="ja-JP" sz="2400">
                <a:ea typeface="Meiryo UI"/>
              </a:rPr>
              <a:t>a</a:t>
            </a:r>
            <a:r>
              <a:rPr lang="ja-JP" altLang="en-US" sz="2400">
                <a:ea typeface="Meiryo UI"/>
              </a:rPr>
              <a:t>－</a:t>
            </a:r>
            <a:r>
              <a:rPr lang="en-US" altLang="ja-JP" sz="2400">
                <a:ea typeface="Meiryo UI"/>
              </a:rPr>
              <a:t>d</a:t>
            </a:r>
            <a:r>
              <a:rPr lang="ja-JP" altLang="en-US" sz="2400">
                <a:ea typeface="Meiryo UI"/>
              </a:rPr>
              <a:t>＝</a:t>
            </a:r>
            <a:r>
              <a:rPr lang="en-US" altLang="ja-JP" sz="2400">
                <a:ea typeface="Meiryo UI"/>
              </a:rPr>
              <a:t>e</a:t>
            </a:r>
            <a:r>
              <a:rPr lang="ja-JP" altLang="en-US" sz="2400">
                <a:ea typeface="Meiryo UI"/>
              </a:rPr>
              <a:t>＋</a:t>
            </a:r>
            <a:r>
              <a:rPr lang="en-US" altLang="ja-JP" sz="2400">
                <a:ea typeface="Meiryo UI"/>
              </a:rPr>
              <a:t>(c</a:t>
            </a:r>
            <a:r>
              <a:rPr lang="ja-JP" altLang="en-US" sz="2400">
                <a:ea typeface="Meiryo UI"/>
              </a:rPr>
              <a:t>－</a:t>
            </a:r>
            <a:r>
              <a:rPr lang="en-US" altLang="ja-JP" sz="2400">
                <a:ea typeface="Meiryo UI"/>
              </a:rPr>
              <a:t>d)</a:t>
            </a:r>
            <a:r>
              <a:rPr lang="ja-JP" altLang="en-US" sz="2400">
                <a:ea typeface="Meiryo UI"/>
              </a:rPr>
              <a:t>＋</a:t>
            </a:r>
            <a:r>
              <a:rPr lang="en-US" altLang="ja-JP" sz="2400">
                <a:ea typeface="Meiryo UI"/>
              </a:rPr>
              <a:t>(1</a:t>
            </a:r>
            <a:r>
              <a:rPr lang="ja-JP" altLang="en-US" sz="2400">
                <a:ea typeface="Meiryo UI"/>
              </a:rPr>
              <a:t>－</a:t>
            </a:r>
            <a:r>
              <a:rPr lang="en-US" altLang="ja-JP" sz="2400">
                <a:ea typeface="Meiryo UI"/>
              </a:rPr>
              <a:t>π)[(a</a:t>
            </a:r>
            <a:r>
              <a:rPr lang="ja-JP" altLang="en-US" sz="2400">
                <a:ea typeface="Meiryo UI"/>
              </a:rPr>
              <a:t>－</a:t>
            </a:r>
            <a:r>
              <a:rPr lang="en-US" altLang="ja-JP" sz="2400">
                <a:ea typeface="Meiryo UI"/>
              </a:rPr>
              <a:t>c)</a:t>
            </a:r>
            <a:r>
              <a:rPr lang="ja-JP" altLang="en-US" sz="2400">
                <a:ea typeface="Meiryo UI"/>
              </a:rPr>
              <a:t>－</a:t>
            </a:r>
            <a:r>
              <a:rPr lang="en-US" altLang="ja-JP" sz="2400">
                <a:ea typeface="Meiryo UI"/>
              </a:rPr>
              <a:t>(b</a:t>
            </a:r>
            <a:r>
              <a:rPr lang="ja-JP" altLang="en-US" sz="2400">
                <a:ea typeface="Meiryo UI"/>
              </a:rPr>
              <a:t>－</a:t>
            </a:r>
            <a:r>
              <a:rPr lang="en-US" altLang="ja-JP" sz="2400">
                <a:ea typeface="Meiryo UI"/>
              </a:rPr>
              <a:t>d)​]</a:t>
            </a:r>
            <a:endParaRPr lang="en-US" altLang="ja-JP" sz="2400">
              <a:ea typeface="Meiryo UI"/>
              <a:cs typeface="Calibri"/>
            </a:endParaRPr>
          </a:p>
        </p:txBody>
      </p:sp>
      <p:cxnSp>
        <p:nvCxnSpPr>
          <p:cNvPr id="12" name="直線矢印コネクタ 11">
            <a:extLst>
              <a:ext uri="{FF2B5EF4-FFF2-40B4-BE49-F238E27FC236}">
                <a16:creationId xmlns:a16="http://schemas.microsoft.com/office/drawing/2014/main" id="{25F7B7F4-84BC-10D8-A638-9602490CC641}"/>
              </a:ext>
            </a:extLst>
          </p:cNvPr>
          <p:cNvCxnSpPr>
            <a:cxnSpLocks/>
          </p:cNvCxnSpPr>
          <p:nvPr/>
        </p:nvCxnSpPr>
        <p:spPr>
          <a:xfrm flipV="1">
            <a:off x="2374556" y="3414582"/>
            <a:ext cx="3140675" cy="20595"/>
          </a:xfrm>
          <a:prstGeom prst="straightConnector1">
            <a:avLst/>
          </a:prstGeom>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4F45E778-F988-F9D9-CF75-262A6D394A71}"/>
              </a:ext>
            </a:extLst>
          </p:cNvPr>
          <p:cNvCxnSpPr>
            <a:cxnSpLocks/>
          </p:cNvCxnSpPr>
          <p:nvPr/>
        </p:nvCxnSpPr>
        <p:spPr>
          <a:xfrm flipV="1">
            <a:off x="2467231" y="2827636"/>
            <a:ext cx="391298" cy="10298"/>
          </a:xfrm>
          <a:prstGeom prst="straightConnector1">
            <a:avLst/>
          </a:prstGeom>
        </p:spPr>
        <p:style>
          <a:lnRef idx="2">
            <a:schemeClr val="accent2"/>
          </a:lnRef>
          <a:fillRef idx="0">
            <a:schemeClr val="accent2"/>
          </a:fillRef>
          <a:effectRef idx="1">
            <a:schemeClr val="accent2"/>
          </a:effectRef>
          <a:fontRef idx="minor">
            <a:schemeClr val="tx1"/>
          </a:fontRef>
        </p:style>
      </p:cxnSp>
      <p:sp>
        <p:nvSpPr>
          <p:cNvPr id="16" name="テキスト ボックス 15">
            <a:extLst>
              <a:ext uri="{FF2B5EF4-FFF2-40B4-BE49-F238E27FC236}">
                <a16:creationId xmlns:a16="http://schemas.microsoft.com/office/drawing/2014/main" id="{A9A3D0E2-6AF5-42B2-DAB9-239C60CE305C}"/>
              </a:ext>
            </a:extLst>
          </p:cNvPr>
          <p:cNvSpPr txBox="1"/>
          <p:nvPr/>
        </p:nvSpPr>
        <p:spPr>
          <a:xfrm>
            <a:off x="687859" y="3972696"/>
            <a:ext cx="409214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②文字に置き換える</a:t>
            </a:r>
            <a:endParaRPr lang="ja-JP" altLang="en-US" sz="2200">
              <a:ea typeface="ＭＳ Ｐゴシック"/>
              <a:cs typeface="Calibri"/>
            </a:endParaRPr>
          </a:p>
        </p:txBody>
      </p:sp>
      <p:sp>
        <p:nvSpPr>
          <p:cNvPr id="18" name="テキスト ボックス 17">
            <a:extLst>
              <a:ext uri="{FF2B5EF4-FFF2-40B4-BE49-F238E27FC236}">
                <a16:creationId xmlns:a16="http://schemas.microsoft.com/office/drawing/2014/main" id="{2DE1E121-9FC6-A6FA-85BC-2F35821B5730}"/>
              </a:ext>
            </a:extLst>
          </p:cNvPr>
          <p:cNvSpPr txBox="1"/>
          <p:nvPr/>
        </p:nvSpPr>
        <p:spPr>
          <a:xfrm>
            <a:off x="1151238" y="348872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a:solidFill>
                  <a:srgbClr val="404040"/>
                </a:solidFill>
                <a:highlight>
                  <a:srgbClr val="FFFF00"/>
                </a:highlight>
                <a:ea typeface="ＭＳ Ｐゴシック"/>
                <a:cs typeface="Calibri"/>
              </a:rPr>
              <a:t>ATE</a:t>
            </a:r>
            <a:endParaRPr lang="ja-JP" sz="2400">
              <a:solidFill>
                <a:srgbClr val="404040"/>
              </a:solidFill>
              <a:highlight>
                <a:srgbClr val="FFFF00"/>
              </a:highlight>
              <a:ea typeface="ＭＳ Ｐゴシック"/>
              <a:cs typeface="Calibri"/>
            </a:endParaRPr>
          </a:p>
        </p:txBody>
      </p:sp>
      <p:sp>
        <p:nvSpPr>
          <p:cNvPr id="4" name="矢印: 右カーブ 3">
            <a:extLst>
              <a:ext uri="{FF2B5EF4-FFF2-40B4-BE49-F238E27FC236}">
                <a16:creationId xmlns:a16="http://schemas.microsoft.com/office/drawing/2014/main" id="{2028B961-967D-9BB3-4B61-68C6E8E1E356}"/>
              </a:ext>
            </a:extLst>
          </p:cNvPr>
          <p:cNvSpPr/>
          <p:nvPr/>
        </p:nvSpPr>
        <p:spPr>
          <a:xfrm>
            <a:off x="219899" y="3705203"/>
            <a:ext cx="731108" cy="1215081"/>
          </a:xfrm>
          <a:prstGeom prst="curved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6" name="テキスト ボックス 5">
            <a:extLst>
              <a:ext uri="{FF2B5EF4-FFF2-40B4-BE49-F238E27FC236}">
                <a16:creationId xmlns:a16="http://schemas.microsoft.com/office/drawing/2014/main" id="{8CCB6B66-3CE5-E146-18FB-8CDE69C2AFC2}"/>
              </a:ext>
            </a:extLst>
          </p:cNvPr>
          <p:cNvSpPr txBox="1"/>
          <p:nvPr/>
        </p:nvSpPr>
        <p:spPr>
          <a:xfrm>
            <a:off x="7978346" y="286265"/>
            <a:ext cx="4071551" cy="1159292"/>
          </a:xfrm>
          <a:prstGeom prst="rect">
            <a:avLst/>
          </a:prstGeom>
          <a:noFill/>
          <a:ln>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000">
                <a:latin typeface="游ゴシック"/>
                <a:ea typeface="ＭＳ Ｐゴシック"/>
                <a:cs typeface="Calibri"/>
              </a:rPr>
              <a:t>（memo）</a:t>
            </a:r>
          </a:p>
          <a:p>
            <a:pPr>
              <a:lnSpc>
                <a:spcPct val="90000"/>
              </a:lnSpc>
              <a:spcBef>
                <a:spcPts val="1200"/>
              </a:spcBef>
              <a:spcAft>
                <a:spcPts val="200"/>
              </a:spcAft>
            </a:pPr>
            <a:r>
              <a:rPr lang="en-US" altLang="ja-JP" sz="2000">
                <a:latin typeface="游ゴシック"/>
                <a:ea typeface="ＭＳ Ｐゴシック"/>
                <a:cs typeface="Calibri"/>
              </a:rPr>
              <a:t>ATT</a:t>
            </a:r>
            <a:r>
              <a:rPr lang="ja-JP" sz="2000">
                <a:latin typeface="游ゴシック"/>
                <a:ea typeface="游ゴシック"/>
                <a:cs typeface="Calibri"/>
              </a:rPr>
              <a:t>＝</a:t>
            </a:r>
            <a:r>
              <a:rPr lang="en-US" altLang="ja-JP" sz="2000">
                <a:latin typeface="游ゴシック"/>
                <a:ea typeface="ＭＳ Ｐゴシック"/>
                <a:cs typeface="Calibri"/>
              </a:rPr>
              <a:t>E[Yi1|Di=1]</a:t>
            </a:r>
            <a:r>
              <a:rPr lang="ja-JP" sz="2000">
                <a:latin typeface="游ゴシック"/>
                <a:ea typeface="游ゴシック"/>
                <a:cs typeface="Calibri"/>
              </a:rPr>
              <a:t>－</a:t>
            </a:r>
            <a:r>
              <a:rPr lang="en-US" altLang="ja-JP" sz="2000">
                <a:latin typeface="游ゴシック"/>
                <a:ea typeface="ＭＳ Ｐゴシック"/>
                <a:cs typeface="Calibri"/>
              </a:rPr>
              <a:t>E[Y0|Di=1]</a:t>
            </a:r>
            <a:endParaRPr lang="ja-JP" altLang="en-US" sz="2000">
              <a:latin typeface="游ゴシック"/>
              <a:ea typeface="游ゴシック"/>
              <a:cs typeface="+mn-lt"/>
            </a:endParaRPr>
          </a:p>
          <a:p>
            <a:r>
              <a:rPr lang="en-US" altLang="ja-JP" sz="2000">
                <a:solidFill>
                  <a:srgbClr val="404040"/>
                </a:solidFill>
                <a:latin typeface="游ゴシック"/>
                <a:ea typeface="ＭＳ Ｐゴシック"/>
                <a:cs typeface="Calibri"/>
              </a:rPr>
              <a:t>AT</a:t>
            </a:r>
            <a:r>
              <a:rPr lang="en-US" altLang="ja-JP" sz="2000">
                <a:solidFill>
                  <a:srgbClr val="404040"/>
                </a:solidFill>
                <a:latin typeface="游ゴシック"/>
                <a:ea typeface="+mn-lt"/>
                <a:cs typeface="Arial"/>
              </a:rPr>
              <a:t>U</a:t>
            </a:r>
            <a:r>
              <a:rPr lang="ja-JP" altLang="en-US" sz="2000">
                <a:solidFill>
                  <a:srgbClr val="404040"/>
                </a:solidFill>
                <a:latin typeface="游ゴシック"/>
                <a:ea typeface="游ゴシック"/>
                <a:cs typeface="Calibri"/>
              </a:rPr>
              <a:t>＝</a:t>
            </a:r>
            <a:r>
              <a:rPr lang="en-US" altLang="ja-JP" sz="2000">
                <a:solidFill>
                  <a:srgbClr val="404040"/>
                </a:solidFill>
                <a:latin typeface="游ゴシック"/>
                <a:ea typeface="ＭＳ Ｐゴシック"/>
                <a:cs typeface="Calibri"/>
              </a:rPr>
              <a:t>E[Yi1|Di=</a:t>
            </a:r>
            <a:r>
              <a:rPr lang="en-US" altLang="ja-JP" sz="2000">
                <a:solidFill>
                  <a:srgbClr val="404040"/>
                </a:solidFill>
                <a:latin typeface="游ゴシック"/>
                <a:ea typeface="+mn-lt"/>
                <a:cs typeface="Arial"/>
              </a:rPr>
              <a:t>0</a:t>
            </a:r>
            <a:r>
              <a:rPr lang="en-US" altLang="ja-JP" sz="2000">
                <a:solidFill>
                  <a:srgbClr val="404040"/>
                </a:solidFill>
                <a:latin typeface="游ゴシック"/>
                <a:ea typeface="ＭＳ Ｐゴシック"/>
                <a:cs typeface="Calibri"/>
              </a:rPr>
              <a:t>]</a:t>
            </a:r>
            <a:r>
              <a:rPr lang="ja-JP" altLang="en-US" sz="2000">
                <a:solidFill>
                  <a:srgbClr val="404040"/>
                </a:solidFill>
                <a:latin typeface="游ゴシック"/>
                <a:ea typeface="游ゴシック"/>
                <a:cs typeface="Calibri"/>
              </a:rPr>
              <a:t>－</a:t>
            </a:r>
            <a:r>
              <a:rPr lang="en-US" altLang="ja-JP" sz="2000">
                <a:solidFill>
                  <a:srgbClr val="404040"/>
                </a:solidFill>
                <a:latin typeface="游ゴシック"/>
                <a:ea typeface="ＭＳ Ｐゴシック"/>
                <a:cs typeface="Calibri"/>
              </a:rPr>
              <a:t>E[Y0|Di=</a:t>
            </a:r>
            <a:r>
              <a:rPr lang="en-US" altLang="ja-JP" sz="2000">
                <a:solidFill>
                  <a:srgbClr val="404040"/>
                </a:solidFill>
                <a:latin typeface="游ゴシック"/>
                <a:ea typeface="+mn-lt"/>
                <a:cs typeface="Arial"/>
              </a:rPr>
              <a:t>0</a:t>
            </a:r>
            <a:r>
              <a:rPr lang="en-US" altLang="ja-JP" sz="2000">
                <a:solidFill>
                  <a:srgbClr val="404040"/>
                </a:solidFill>
                <a:latin typeface="游ゴシック"/>
                <a:ea typeface="ＭＳ Ｐゴシック"/>
                <a:cs typeface="Calibri"/>
              </a:rPr>
              <a:t>]</a:t>
            </a:r>
            <a:r>
              <a:rPr lang="ja-JP" altLang="en-US" sz="2000">
                <a:latin typeface="游ゴシック"/>
                <a:ea typeface="游ゴシック"/>
                <a:cs typeface="Arial"/>
              </a:rPr>
              <a:t> </a:t>
            </a:r>
            <a:endParaRPr lang="ja-JP" altLang="en-US" sz="2000">
              <a:latin typeface="游ゴシック"/>
              <a:ea typeface="游ゴシック"/>
              <a:cs typeface="+mn-lt"/>
            </a:endParaRPr>
          </a:p>
        </p:txBody>
      </p:sp>
      <p:sp>
        <p:nvSpPr>
          <p:cNvPr id="8" name="テキスト ボックス 7">
            <a:extLst>
              <a:ext uri="{FF2B5EF4-FFF2-40B4-BE49-F238E27FC236}">
                <a16:creationId xmlns:a16="http://schemas.microsoft.com/office/drawing/2014/main" id="{6C6A190A-C065-3EF8-0DD4-852D59A9D259}"/>
              </a:ext>
            </a:extLst>
          </p:cNvPr>
          <p:cNvSpPr txBox="1"/>
          <p:nvPr/>
        </p:nvSpPr>
        <p:spPr>
          <a:xfrm>
            <a:off x="3838832" y="5115697"/>
            <a:ext cx="2743199"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100" b="1">
                <a:ea typeface="ＭＳ Ｐゴシック"/>
                <a:cs typeface="Calibri"/>
              </a:rPr>
              <a:t>・</a:t>
            </a:r>
          </a:p>
          <a:p>
            <a:r>
              <a:rPr lang="ja-JP" altLang="en-US" sz="1100" b="1">
                <a:ea typeface="ＭＳ Ｐゴシック"/>
                <a:cs typeface="Calibri"/>
              </a:rPr>
              <a:t>・</a:t>
            </a:r>
          </a:p>
          <a:p>
            <a:r>
              <a:rPr lang="ja-JP" altLang="en-US" sz="1100" b="1">
                <a:ea typeface="ＭＳ Ｐゴシック"/>
                <a:cs typeface="Calibri"/>
              </a:rPr>
              <a:t>・</a:t>
            </a:r>
          </a:p>
        </p:txBody>
      </p:sp>
    </p:spTree>
    <p:extLst>
      <p:ext uri="{BB962C8B-B14F-4D97-AF65-F5344CB8AC3E}">
        <p14:creationId xmlns:p14="http://schemas.microsoft.com/office/powerpoint/2010/main" val="3141673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6D35BA3-35AE-7E8A-A3DD-F1BF23209FDB}"/>
              </a:ext>
            </a:extLst>
          </p:cNvPr>
          <p:cNvSpPr>
            <a:spLocks noGrp="1"/>
          </p:cNvSpPr>
          <p:nvPr>
            <p:ph idx="1"/>
          </p:nvPr>
        </p:nvSpPr>
        <p:spPr>
          <a:xfrm>
            <a:off x="963415" y="2257626"/>
            <a:ext cx="10058400" cy="1500522"/>
          </a:xfrm>
        </p:spPr>
        <p:txBody>
          <a:bodyPr vert="horz" lIns="0" tIns="45720" rIns="0" bIns="45720" rtlCol="0" anchor="t">
            <a:noAutofit/>
          </a:bodyPr>
          <a:lstStyle/>
          <a:p>
            <a:r>
              <a:rPr lang="en-US" sz="2400" err="1">
                <a:ea typeface="+mn-lt"/>
                <a:cs typeface="Calibri"/>
              </a:rPr>
              <a:t>a－d＝e</a:t>
            </a:r>
            <a:r>
              <a:rPr lang="en-US" sz="2400">
                <a:ea typeface="+mn-lt"/>
                <a:cs typeface="Calibri"/>
              </a:rPr>
              <a:t>＋(</a:t>
            </a:r>
            <a:r>
              <a:rPr lang="en-US" sz="2400" err="1">
                <a:ea typeface="+mn-lt"/>
                <a:cs typeface="Calibri"/>
              </a:rPr>
              <a:t>c－d</a:t>
            </a:r>
            <a:r>
              <a:rPr lang="en-US" sz="2400">
                <a:ea typeface="+mn-lt"/>
                <a:cs typeface="Calibri"/>
              </a:rPr>
              <a:t>)＋(1－π)[(</a:t>
            </a:r>
            <a:r>
              <a:rPr lang="en-US" sz="2400" err="1">
                <a:ea typeface="+mn-lt"/>
                <a:cs typeface="Calibri"/>
              </a:rPr>
              <a:t>a－c</a:t>
            </a:r>
            <a:r>
              <a:rPr lang="en-US" sz="2400">
                <a:ea typeface="+mn-lt"/>
                <a:cs typeface="Calibri"/>
              </a:rPr>
              <a:t>)－(</a:t>
            </a:r>
            <a:r>
              <a:rPr lang="en-US" sz="2400" err="1">
                <a:ea typeface="+mn-lt"/>
                <a:cs typeface="Calibri"/>
              </a:rPr>
              <a:t>b－d</a:t>
            </a:r>
            <a:r>
              <a:rPr lang="en-US" sz="2400">
                <a:ea typeface="+mn-lt"/>
                <a:cs typeface="Calibri"/>
              </a:rPr>
              <a:t>)]</a:t>
            </a:r>
          </a:p>
          <a:p>
            <a:r>
              <a:rPr lang="en-US" sz="2400">
                <a:ea typeface="+mn-lt"/>
                <a:cs typeface="Calibri"/>
              </a:rPr>
              <a:t>E[Yi1|Di=1]</a:t>
            </a:r>
            <a:r>
              <a:rPr lang="ja-JP" altLang="en-US" sz="2400">
                <a:ea typeface="+mn-lt"/>
                <a:cs typeface="Calibri"/>
              </a:rPr>
              <a:t>－</a:t>
            </a:r>
            <a:r>
              <a:rPr lang="en-US" altLang="ja-JP" sz="2400">
                <a:ea typeface="+mn-lt"/>
                <a:cs typeface="Calibri"/>
              </a:rPr>
              <a:t>E[Y0|Di=</a:t>
            </a:r>
            <a:r>
              <a:rPr lang="en-US" sz="2400">
                <a:latin typeface="Arial"/>
                <a:ea typeface="+mn-lt"/>
                <a:cs typeface="Arial"/>
              </a:rPr>
              <a:t>0</a:t>
            </a:r>
            <a:r>
              <a:rPr lang="en-US" altLang="ja-JP" sz="2400">
                <a:ea typeface="+mn-lt"/>
                <a:cs typeface="Calibri"/>
              </a:rPr>
              <a:t>]</a:t>
            </a:r>
            <a:r>
              <a:rPr lang="ja-JP" altLang="en-US" sz="2400">
                <a:ea typeface="+mn-lt"/>
                <a:cs typeface="Calibri"/>
              </a:rPr>
              <a:t>＝ATE＋{</a:t>
            </a:r>
            <a:r>
              <a:rPr lang="en-US" sz="2400">
                <a:ea typeface="+mn-lt"/>
                <a:cs typeface="Calibri"/>
              </a:rPr>
              <a:t>E[Y0|Di=1]</a:t>
            </a:r>
            <a:r>
              <a:rPr lang="ja-JP" altLang="en-US" sz="2400">
                <a:ea typeface="+mn-lt"/>
                <a:cs typeface="Calibri"/>
              </a:rPr>
              <a:t>－</a:t>
            </a:r>
            <a:r>
              <a:rPr lang="en-US" altLang="ja-JP" sz="2400">
                <a:ea typeface="+mn-lt"/>
                <a:cs typeface="Calibri"/>
              </a:rPr>
              <a:t>E[Y0|Di=</a:t>
            </a:r>
            <a:r>
              <a:rPr lang="en-US" sz="2400">
                <a:latin typeface="Arial"/>
                <a:ea typeface="+mn-lt"/>
                <a:cs typeface="Arial"/>
              </a:rPr>
              <a:t>0</a:t>
            </a:r>
            <a:r>
              <a:rPr lang="en-US" altLang="ja-JP" sz="2400">
                <a:ea typeface="+mn-lt"/>
                <a:cs typeface="Calibri"/>
              </a:rPr>
              <a:t>]}</a:t>
            </a:r>
            <a:r>
              <a:rPr lang="ja-JP" altLang="en-US" sz="2400">
                <a:ea typeface="+mn-lt"/>
                <a:cs typeface="Calibri"/>
              </a:rPr>
              <a:t>＋</a:t>
            </a:r>
            <a:r>
              <a:rPr lang="en-US" altLang="ja-JP" sz="2400">
                <a:ea typeface="+mn-lt"/>
                <a:cs typeface="Calibri"/>
              </a:rPr>
              <a:t>(1</a:t>
            </a:r>
            <a:r>
              <a:rPr lang="ja-JP" altLang="en-US" sz="2400">
                <a:ea typeface="+mn-lt"/>
                <a:cs typeface="Calibri"/>
              </a:rPr>
              <a:t>－</a:t>
            </a:r>
            <a:r>
              <a:rPr lang="en-US" altLang="ja-JP" sz="2400">
                <a:ea typeface="+mn-lt"/>
                <a:cs typeface="Calibri"/>
              </a:rPr>
              <a:t>π)[ATT</a:t>
            </a:r>
            <a:r>
              <a:rPr lang="ja-JP" altLang="en-US" sz="2400">
                <a:ea typeface="+mn-lt"/>
                <a:cs typeface="Calibri"/>
              </a:rPr>
              <a:t>－ATU</a:t>
            </a:r>
            <a:r>
              <a:rPr lang="en-US" altLang="ja-JP" sz="2400">
                <a:ea typeface="+mn-lt"/>
                <a:cs typeface="Calibri"/>
              </a:rPr>
              <a:t>]</a:t>
            </a:r>
            <a:endParaRPr lang="en-US" sz="2400">
              <a:ea typeface="Calibri"/>
              <a:cs typeface="Calibri"/>
            </a:endParaRPr>
          </a:p>
          <a:p>
            <a:r>
              <a:rPr lang="ja-JP" altLang="en-US" sz="2400">
                <a:ea typeface="Calibri"/>
                <a:cs typeface="Calibri"/>
              </a:rPr>
              <a:t>SDO＝</a:t>
            </a:r>
            <a:r>
              <a:rPr lang="en-US" altLang="ja-JP" sz="2400">
                <a:highlight>
                  <a:srgbClr val="FFFF00"/>
                </a:highlight>
                <a:ea typeface="Calibri"/>
                <a:cs typeface="Calibri"/>
              </a:rPr>
              <a:t>ATE</a:t>
            </a:r>
            <a:r>
              <a:rPr lang="ja-JP" altLang="en-US" sz="2400">
                <a:ea typeface="Calibri"/>
                <a:cs typeface="Calibri"/>
              </a:rPr>
              <a:t>＋</a:t>
            </a:r>
            <a:r>
              <a:rPr lang="en-US" altLang="ja-JP" sz="2400">
                <a:ea typeface="Calibri"/>
                <a:cs typeface="Calibri"/>
              </a:rPr>
              <a:t>{</a:t>
            </a:r>
            <a:r>
              <a:rPr lang="en-US" sz="2400">
                <a:highlight>
                  <a:srgbClr val="FFFF00"/>
                </a:highlight>
                <a:ea typeface="Calibri"/>
                <a:cs typeface="Calibri"/>
              </a:rPr>
              <a:t>E[Y0|Di=1]</a:t>
            </a:r>
            <a:r>
              <a:rPr lang="ja-JP" altLang="en-US" sz="2400">
                <a:highlight>
                  <a:srgbClr val="FFFF00"/>
                </a:highlight>
                <a:ea typeface="Calibri"/>
                <a:cs typeface="Calibri"/>
              </a:rPr>
              <a:t>－</a:t>
            </a:r>
            <a:r>
              <a:rPr lang="en-US" sz="2400">
                <a:highlight>
                  <a:srgbClr val="FFFF00"/>
                </a:highlight>
                <a:ea typeface="Calibri"/>
                <a:cs typeface="Calibri"/>
              </a:rPr>
              <a:t>E[Y0|Di=</a:t>
            </a:r>
            <a:r>
              <a:rPr lang="en-US" sz="2400">
                <a:highlight>
                  <a:srgbClr val="FFFF00"/>
                </a:highlight>
                <a:latin typeface="Arial"/>
                <a:ea typeface="Calibri"/>
                <a:cs typeface="Arial"/>
              </a:rPr>
              <a:t>0</a:t>
            </a:r>
            <a:r>
              <a:rPr lang="en-US" sz="2400">
                <a:highlight>
                  <a:srgbClr val="FFFF00"/>
                </a:highlight>
                <a:ea typeface="Calibri"/>
                <a:cs typeface="Calibri"/>
              </a:rPr>
              <a:t>]</a:t>
            </a:r>
            <a:r>
              <a:rPr lang="en-US" sz="2400">
                <a:ea typeface="Calibri"/>
                <a:cs typeface="Calibri"/>
              </a:rPr>
              <a:t>}</a:t>
            </a:r>
            <a:r>
              <a:rPr lang="ja-JP" altLang="en-US" sz="2400">
                <a:ea typeface="Calibri"/>
                <a:cs typeface="Calibri"/>
              </a:rPr>
              <a:t>＋</a:t>
            </a:r>
            <a:r>
              <a:rPr lang="en-US" sz="2400">
                <a:highlight>
                  <a:srgbClr val="FFFF00"/>
                </a:highlight>
                <a:ea typeface="Calibri"/>
                <a:cs typeface="Calibri"/>
              </a:rPr>
              <a:t>(1</a:t>
            </a:r>
            <a:r>
              <a:rPr lang="ja-JP" altLang="en-US" sz="2400">
                <a:highlight>
                  <a:srgbClr val="FFFF00"/>
                </a:highlight>
                <a:ea typeface="Calibri"/>
                <a:cs typeface="Calibri"/>
              </a:rPr>
              <a:t>－</a:t>
            </a:r>
            <a:r>
              <a:rPr lang="en-US" sz="2400">
                <a:highlight>
                  <a:srgbClr val="FFFF00"/>
                </a:highlight>
                <a:ea typeface="Calibri"/>
                <a:cs typeface="Calibri"/>
              </a:rPr>
              <a:t>π)[ATT</a:t>
            </a:r>
            <a:r>
              <a:rPr lang="ja-JP" altLang="en-US" sz="2400">
                <a:highlight>
                  <a:srgbClr val="FFFF00"/>
                </a:highlight>
                <a:ea typeface="Calibri"/>
                <a:cs typeface="Calibri"/>
              </a:rPr>
              <a:t>－</a:t>
            </a:r>
            <a:r>
              <a:rPr lang="en-US" altLang="ja-JP" sz="2400">
                <a:highlight>
                  <a:srgbClr val="FFFF00"/>
                </a:highlight>
                <a:ea typeface="Calibri"/>
                <a:cs typeface="Calibri"/>
              </a:rPr>
              <a:t>ATU</a:t>
            </a:r>
            <a:r>
              <a:rPr lang="en-US" sz="2400">
                <a:highlight>
                  <a:srgbClr val="FFFF00"/>
                </a:highlight>
                <a:ea typeface="Calibri"/>
                <a:cs typeface="Calibri"/>
              </a:rPr>
              <a:t>]</a:t>
            </a:r>
            <a:endParaRPr lang="en-US" sz="2400">
              <a:highlight>
                <a:srgbClr val="FFFF00"/>
              </a:highlight>
              <a:ea typeface="+mn-lt"/>
              <a:cs typeface="+mn-lt"/>
            </a:endParaRPr>
          </a:p>
          <a:p>
            <a:endParaRPr lang="en-US" altLang="ja-JP" sz="2400">
              <a:ea typeface="Calibri"/>
              <a:cs typeface="Calibri"/>
            </a:endParaRPr>
          </a:p>
          <a:p>
            <a:endParaRPr lang="en-US" altLang="ja-JP">
              <a:cs typeface="Calibri"/>
            </a:endParaRPr>
          </a:p>
          <a:p>
            <a:endParaRPr lang="en-US" altLang="ja-JP">
              <a:cs typeface="Calibri"/>
            </a:endParaRPr>
          </a:p>
        </p:txBody>
      </p:sp>
      <p:sp>
        <p:nvSpPr>
          <p:cNvPr id="4" name="テキスト ボックス 3">
            <a:extLst>
              <a:ext uri="{FF2B5EF4-FFF2-40B4-BE49-F238E27FC236}">
                <a16:creationId xmlns:a16="http://schemas.microsoft.com/office/drawing/2014/main" id="{33AAAB2F-EF22-215D-C0C0-6A0C6E05099B}"/>
              </a:ext>
            </a:extLst>
          </p:cNvPr>
          <p:cNvSpPr txBox="1"/>
          <p:nvPr/>
        </p:nvSpPr>
        <p:spPr>
          <a:xfrm>
            <a:off x="605481" y="1820561"/>
            <a:ext cx="4092144"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200">
                <a:ea typeface="ＭＳ Ｐゴシック"/>
              </a:rPr>
              <a:t>③置き換えていた文字を戻す</a:t>
            </a:r>
            <a:endParaRPr lang="ja-JP" altLang="en-US" sz="2200">
              <a:ea typeface="ＭＳ Ｐゴシック"/>
              <a:cs typeface="Calibri"/>
            </a:endParaRPr>
          </a:p>
        </p:txBody>
      </p:sp>
      <p:sp>
        <p:nvSpPr>
          <p:cNvPr id="14" name="タイトル 1">
            <a:extLst>
              <a:ext uri="{FF2B5EF4-FFF2-40B4-BE49-F238E27FC236}">
                <a16:creationId xmlns:a16="http://schemas.microsoft.com/office/drawing/2014/main" id="{BD642CE3-D368-D996-7DA4-77D064ECF952}"/>
              </a:ext>
            </a:extLst>
          </p:cNvPr>
          <p:cNvSpPr>
            <a:spLocks noGrp="1"/>
          </p:cNvSpPr>
          <p:nvPr>
            <p:ph type="title"/>
          </p:nvPr>
        </p:nvSpPr>
        <p:spPr>
          <a:xfrm>
            <a:off x="1097280" y="286603"/>
            <a:ext cx="10058400" cy="1450757"/>
          </a:xfrm>
        </p:spPr>
        <p:txBody>
          <a:bodyPr/>
          <a:lstStyle/>
          <a:p>
            <a:r>
              <a:rPr lang="ja-JP" altLang="en-US">
                <a:ea typeface="ＭＳ Ｐゴシック"/>
                <a:cs typeface="Calibri Light"/>
              </a:rPr>
              <a:t>(STEP3-2)</a:t>
            </a:r>
            <a:br>
              <a:rPr lang="ja-JP" altLang="en-US">
                <a:ea typeface="ＭＳ Ｐゴシック"/>
                <a:cs typeface="Calibri Light"/>
              </a:rPr>
            </a:br>
            <a:r>
              <a:rPr lang="ja-JP" altLang="en-US">
                <a:ea typeface="ＭＳ Ｐゴシック"/>
                <a:cs typeface="Calibri Light"/>
              </a:rPr>
              <a:t>SDOを分解する</a:t>
            </a:r>
            <a:endParaRPr kumimoji="1" lang="ja-JP" altLang="en-US"/>
          </a:p>
        </p:txBody>
      </p:sp>
      <p:sp>
        <p:nvSpPr>
          <p:cNvPr id="16" name="テキスト ボックス 15">
            <a:extLst>
              <a:ext uri="{FF2B5EF4-FFF2-40B4-BE49-F238E27FC236}">
                <a16:creationId xmlns:a16="http://schemas.microsoft.com/office/drawing/2014/main" id="{173EF3E9-4430-2267-96E9-5745829A3072}"/>
              </a:ext>
            </a:extLst>
          </p:cNvPr>
          <p:cNvSpPr txBox="1"/>
          <p:nvPr/>
        </p:nvSpPr>
        <p:spPr>
          <a:xfrm>
            <a:off x="6773564" y="4137454"/>
            <a:ext cx="5008605" cy="1774845"/>
          </a:xfrm>
          <a:prstGeom prst="rect">
            <a:avLst/>
          </a:prstGeom>
          <a:noFill/>
          <a:ln>
            <a:solidFill>
              <a:schemeClr val="bg1">
                <a:lumMod val="65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000">
                <a:latin typeface="游ゴシック"/>
                <a:ea typeface="ＭＳ Ｐゴシック"/>
                <a:cs typeface="Calibri"/>
              </a:rPr>
              <a:t>（memo）</a:t>
            </a:r>
          </a:p>
          <a:p>
            <a:pPr>
              <a:lnSpc>
                <a:spcPct val="90000"/>
              </a:lnSpc>
              <a:spcBef>
                <a:spcPts val="1200"/>
              </a:spcBef>
              <a:spcAft>
                <a:spcPts val="200"/>
              </a:spcAft>
            </a:pPr>
            <a:r>
              <a:rPr lang="en-US" altLang="ja-JP" sz="2000">
                <a:latin typeface="游ゴシック"/>
                <a:ea typeface="ＭＳ Ｐゴシック"/>
                <a:cs typeface="Calibri"/>
              </a:rPr>
              <a:t>・ATT</a:t>
            </a:r>
            <a:r>
              <a:rPr lang="ja-JP" sz="2000">
                <a:latin typeface="游ゴシック"/>
                <a:ea typeface="游ゴシック"/>
                <a:cs typeface="Calibri"/>
              </a:rPr>
              <a:t>＝</a:t>
            </a:r>
            <a:r>
              <a:rPr lang="en-US" altLang="ja-JP" sz="2000">
                <a:latin typeface="游ゴシック"/>
                <a:ea typeface="ＭＳ Ｐゴシック"/>
                <a:cs typeface="Calibri"/>
              </a:rPr>
              <a:t>E[Yi1|Di=1]</a:t>
            </a:r>
            <a:r>
              <a:rPr lang="ja-JP" sz="2000">
                <a:latin typeface="游ゴシック"/>
                <a:ea typeface="游ゴシック"/>
                <a:cs typeface="Calibri"/>
              </a:rPr>
              <a:t>－</a:t>
            </a:r>
            <a:r>
              <a:rPr lang="en-US" altLang="ja-JP" sz="2000">
                <a:latin typeface="游ゴシック"/>
                <a:ea typeface="ＭＳ Ｐゴシック"/>
                <a:cs typeface="Calibri"/>
              </a:rPr>
              <a:t>E[Yi0|Di=1]=</a:t>
            </a:r>
            <a:r>
              <a:rPr lang="en-US" altLang="ja-JP" sz="2000" err="1">
                <a:solidFill>
                  <a:srgbClr val="000000"/>
                </a:solidFill>
                <a:latin typeface="游ゴシック"/>
                <a:ea typeface="ＭＳ Ｐゴシック"/>
                <a:cs typeface="Calibri"/>
              </a:rPr>
              <a:t>a－c</a:t>
            </a:r>
          </a:p>
          <a:p>
            <a:r>
              <a:rPr lang="en-US" altLang="ja-JP" sz="2000">
                <a:solidFill>
                  <a:srgbClr val="404040"/>
                </a:solidFill>
                <a:latin typeface="游ゴシック"/>
                <a:ea typeface="ＭＳ Ｐゴシック"/>
                <a:cs typeface="Calibri"/>
              </a:rPr>
              <a:t>・AT</a:t>
            </a:r>
            <a:r>
              <a:rPr lang="en-US" altLang="ja-JP" sz="2000">
                <a:solidFill>
                  <a:srgbClr val="404040"/>
                </a:solidFill>
                <a:latin typeface="游ゴシック"/>
                <a:ea typeface="+mn-lt"/>
                <a:cs typeface="Arial"/>
              </a:rPr>
              <a:t>U</a:t>
            </a:r>
            <a:r>
              <a:rPr lang="ja-JP" altLang="en-US" sz="2000">
                <a:solidFill>
                  <a:srgbClr val="404040"/>
                </a:solidFill>
                <a:latin typeface="游ゴシック"/>
                <a:ea typeface="游ゴシック"/>
                <a:cs typeface="Calibri"/>
              </a:rPr>
              <a:t>＝</a:t>
            </a:r>
            <a:r>
              <a:rPr lang="en-US" altLang="ja-JP" sz="2000">
                <a:solidFill>
                  <a:srgbClr val="404040"/>
                </a:solidFill>
                <a:latin typeface="游ゴシック"/>
                <a:ea typeface="ＭＳ Ｐゴシック"/>
                <a:cs typeface="Calibri"/>
              </a:rPr>
              <a:t>E[Yi1|Di=</a:t>
            </a:r>
            <a:r>
              <a:rPr lang="en-US" altLang="ja-JP" sz="2000">
                <a:solidFill>
                  <a:srgbClr val="404040"/>
                </a:solidFill>
                <a:latin typeface="游ゴシック"/>
                <a:ea typeface="+mn-lt"/>
                <a:cs typeface="Arial"/>
              </a:rPr>
              <a:t>0</a:t>
            </a:r>
            <a:r>
              <a:rPr lang="en-US" altLang="ja-JP" sz="2000">
                <a:solidFill>
                  <a:srgbClr val="404040"/>
                </a:solidFill>
                <a:latin typeface="游ゴシック"/>
                <a:ea typeface="ＭＳ Ｐゴシック"/>
                <a:cs typeface="Calibri"/>
              </a:rPr>
              <a:t>]</a:t>
            </a:r>
            <a:r>
              <a:rPr lang="ja-JP" altLang="en-US" sz="2000">
                <a:solidFill>
                  <a:srgbClr val="404040"/>
                </a:solidFill>
                <a:latin typeface="游ゴシック"/>
                <a:ea typeface="游ゴシック"/>
                <a:cs typeface="Calibri"/>
              </a:rPr>
              <a:t>－</a:t>
            </a:r>
            <a:r>
              <a:rPr lang="en-US" altLang="ja-JP" sz="2000">
                <a:solidFill>
                  <a:srgbClr val="404040"/>
                </a:solidFill>
                <a:latin typeface="游ゴシック"/>
                <a:ea typeface="ＭＳ Ｐゴシック"/>
                <a:cs typeface="Calibri"/>
              </a:rPr>
              <a:t>E[Yi0|Di=</a:t>
            </a:r>
            <a:r>
              <a:rPr lang="en-US" altLang="ja-JP" sz="2000">
                <a:solidFill>
                  <a:srgbClr val="404040"/>
                </a:solidFill>
                <a:latin typeface="游ゴシック"/>
                <a:ea typeface="+mn-lt"/>
                <a:cs typeface="Arial"/>
              </a:rPr>
              <a:t>0</a:t>
            </a:r>
            <a:r>
              <a:rPr lang="en-US" altLang="ja-JP" sz="2000">
                <a:solidFill>
                  <a:srgbClr val="404040"/>
                </a:solidFill>
                <a:latin typeface="游ゴシック"/>
                <a:ea typeface="ＭＳ Ｐゴシック"/>
                <a:cs typeface="Calibri"/>
              </a:rPr>
              <a:t>]=b</a:t>
            </a:r>
            <a:r>
              <a:rPr lang="ja-JP" altLang="en-US" sz="2000">
                <a:latin typeface="游ゴシック"/>
                <a:ea typeface="游ゴシック"/>
                <a:cs typeface="Arial"/>
              </a:rPr>
              <a:t>－d</a:t>
            </a:r>
          </a:p>
          <a:p>
            <a:r>
              <a:rPr lang="ja-JP" altLang="en-US" sz="2000">
                <a:latin typeface="游ゴシック"/>
                <a:ea typeface="游ゴシック"/>
                <a:cs typeface="Arial"/>
              </a:rPr>
              <a:t>・ATE＝e</a:t>
            </a:r>
          </a:p>
          <a:p>
            <a:r>
              <a:rPr lang="ja-JP" altLang="en-US" sz="2000">
                <a:latin typeface="游ゴシック"/>
                <a:ea typeface="游ゴシック"/>
                <a:cs typeface="Calibri"/>
              </a:rPr>
              <a:t>・</a:t>
            </a:r>
            <a:r>
              <a:rPr lang="ja-JP" sz="2000">
                <a:latin typeface="游ゴシック"/>
                <a:ea typeface="游ゴシック"/>
                <a:cs typeface="Calibri"/>
              </a:rPr>
              <a:t>SDO=E[Y1|D=1]</a:t>
            </a:r>
            <a:r>
              <a:rPr lang="ja-JP" altLang="en-US" sz="2000">
                <a:latin typeface="游ゴシック"/>
                <a:ea typeface="游ゴシック"/>
                <a:cs typeface="Calibri"/>
              </a:rPr>
              <a:t>－</a:t>
            </a:r>
            <a:r>
              <a:rPr lang="ja-JP" sz="2000">
                <a:latin typeface="游ゴシック"/>
                <a:ea typeface="游ゴシック"/>
                <a:cs typeface="Calibri"/>
              </a:rPr>
              <a:t>E[Y0|D=0]</a:t>
            </a:r>
            <a:endParaRPr lang="ja-JP">
              <a:latin typeface="游ゴシック"/>
            </a:endParaRPr>
          </a:p>
        </p:txBody>
      </p:sp>
      <p:sp>
        <p:nvSpPr>
          <p:cNvPr id="17" name="テキスト ボックス 16">
            <a:extLst>
              <a:ext uri="{FF2B5EF4-FFF2-40B4-BE49-F238E27FC236}">
                <a16:creationId xmlns:a16="http://schemas.microsoft.com/office/drawing/2014/main" id="{3E379FEF-94CA-873A-7783-3F455C61D771}"/>
              </a:ext>
            </a:extLst>
          </p:cNvPr>
          <p:cNvSpPr txBox="1"/>
          <p:nvPr/>
        </p:nvSpPr>
        <p:spPr>
          <a:xfrm>
            <a:off x="8822724" y="3076831"/>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a:t>
            </a:r>
          </a:p>
        </p:txBody>
      </p:sp>
      <p:sp>
        <p:nvSpPr>
          <p:cNvPr id="2" name="正方形/長方形 1">
            <a:extLst>
              <a:ext uri="{FF2B5EF4-FFF2-40B4-BE49-F238E27FC236}">
                <a16:creationId xmlns:a16="http://schemas.microsoft.com/office/drawing/2014/main" id="{9D1FBAC0-8505-3659-6577-62CA53FA67D3}"/>
              </a:ext>
            </a:extLst>
          </p:cNvPr>
          <p:cNvSpPr/>
          <p:nvPr/>
        </p:nvSpPr>
        <p:spPr>
          <a:xfrm>
            <a:off x="922636" y="3218935"/>
            <a:ext cx="7681782" cy="5663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3750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A56DC1-5644-0017-F704-39DBE976EE3B}"/>
              </a:ext>
            </a:extLst>
          </p:cNvPr>
          <p:cNvSpPr>
            <a:spLocks noGrp="1"/>
          </p:cNvSpPr>
          <p:nvPr>
            <p:ph type="title"/>
          </p:nvPr>
        </p:nvSpPr>
        <p:spPr>
          <a:xfrm>
            <a:off x="1097280" y="286603"/>
            <a:ext cx="10058400" cy="1450757"/>
          </a:xfrm>
        </p:spPr>
        <p:txBody>
          <a:bodyPr>
            <a:normAutofit/>
          </a:bodyPr>
          <a:lstStyle/>
          <a:p>
            <a:r>
              <a:rPr lang="ja-JP" altLang="en-US" sz="2800">
                <a:ea typeface="游ゴシック Light"/>
                <a:cs typeface="Calibri Light"/>
              </a:rPr>
              <a:t>因果関係は数世紀に渡って経済学者の大きな関心であった</a:t>
            </a:r>
          </a:p>
        </p:txBody>
      </p:sp>
      <p:pic>
        <p:nvPicPr>
          <p:cNvPr id="4" name="Picture 4" descr="A picture containing rectangle&#10;&#10;Description automatically generated">
            <a:extLst>
              <a:ext uri="{FF2B5EF4-FFF2-40B4-BE49-F238E27FC236}">
                <a16:creationId xmlns:a16="http://schemas.microsoft.com/office/drawing/2014/main" id="{1E3DE85F-B3D7-C101-3A3A-2EE3641CDA9C}"/>
              </a:ext>
            </a:extLst>
          </p:cNvPr>
          <p:cNvPicPr>
            <a:picLocks noChangeAspect="1"/>
          </p:cNvPicPr>
          <p:nvPr/>
        </p:nvPicPr>
        <p:blipFill rotWithShape="1">
          <a:blip r:embed="rId2"/>
          <a:srcRect l="13922" r="41494" b="-1"/>
          <a:stretch/>
        </p:blipFill>
        <p:spPr>
          <a:xfrm>
            <a:off x="1076432" y="1916318"/>
            <a:ext cx="3094997" cy="3471012"/>
          </a:xfrm>
          <a:prstGeom prst="rect">
            <a:avLst/>
          </a:prstGeom>
        </p:spPr>
      </p:pic>
      <p:sp>
        <p:nvSpPr>
          <p:cNvPr id="3" name="コンテンツ プレースホルダー 2">
            <a:extLst>
              <a:ext uri="{FF2B5EF4-FFF2-40B4-BE49-F238E27FC236}">
                <a16:creationId xmlns:a16="http://schemas.microsoft.com/office/drawing/2014/main" id="{B713B0C9-A54C-C00D-1C43-612F48547091}"/>
              </a:ext>
            </a:extLst>
          </p:cNvPr>
          <p:cNvSpPr>
            <a:spLocks noGrp="1"/>
          </p:cNvSpPr>
          <p:nvPr>
            <p:ph idx="1"/>
          </p:nvPr>
        </p:nvSpPr>
        <p:spPr>
          <a:xfrm>
            <a:off x="4639733" y="2039463"/>
            <a:ext cx="6515947" cy="4023360"/>
          </a:xfrm>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因果関係に関する現代的な概念の発展は、何人かの哲学者の著作から見られる</a:t>
            </a:r>
          </a:p>
          <a:p>
            <a:pPr>
              <a:buFont typeface="Wingdings" panose="020F0502020204030204" pitchFamily="34" charset="0"/>
              <a:buChar char="Ø"/>
            </a:pPr>
            <a:r>
              <a:rPr lang="ja-JP" altLang="en-US">
                <a:ea typeface="ＭＳ Ｐゴシック"/>
                <a:cs typeface="Calibri" panose="020F0502020204030204"/>
              </a:rPr>
              <a:t>ヒューム（1993）</a:t>
            </a:r>
            <a:endParaRPr lang="ja-JP" altLang="en-US">
              <a:ea typeface="ＭＳ Ｐゴシック" panose="020B0600070205080204" pitchFamily="34" charset="-128"/>
              <a:cs typeface="Calibri" panose="020F0502020204030204"/>
            </a:endParaRPr>
          </a:p>
          <a:p>
            <a:pPr marL="383540" lvl="1">
              <a:buFont typeface="Wingdings" panose="020F0502020204030204" pitchFamily="34" charset="0"/>
              <a:buChar char="Ø"/>
            </a:pPr>
            <a:r>
              <a:rPr lang="ja" altLang="en-US">
                <a:ea typeface="+mn-lt"/>
                <a:cs typeface="+mn-lt"/>
              </a:rPr>
              <a:t>因果関係を「最初の事象が起こらなかったら、その後の事象も起こらないこと」という一時的事象の連続として説明</a:t>
            </a:r>
          </a:p>
          <a:p>
            <a:pPr>
              <a:buFont typeface="Wingdings" panose="020F0502020204030204" pitchFamily="34" charset="0"/>
              <a:buChar char="Ø"/>
            </a:pPr>
            <a:r>
              <a:rPr lang="ja" altLang="en-US">
                <a:ea typeface="ＭＳ Ｐゴシック"/>
                <a:cs typeface="Calibri" panose="020F0502020204030204"/>
              </a:rPr>
              <a:t>ミル（2010）</a:t>
            </a:r>
            <a:endParaRPr lang="ja" altLang="en-US">
              <a:ea typeface="ＭＳ Ｐゴシック" panose="020B0600070205080204" pitchFamily="34" charset="-128"/>
              <a:cs typeface="Calibri" panose="020F0502020204030204"/>
            </a:endParaRPr>
          </a:p>
          <a:p>
            <a:pPr marL="383540" lvl="1">
              <a:buFont typeface="Wingdings" panose="020F0502020204030204" pitchFamily="34" charset="0"/>
              <a:buChar char="Ø"/>
            </a:pPr>
            <a:r>
              <a:rPr lang="ja">
                <a:ea typeface="+mn-lt"/>
                <a:cs typeface="+mn-lt"/>
              </a:rPr>
              <a:t>因果関係を推論するための</a:t>
            </a:r>
            <a:r>
              <a:rPr lang="en-US" altLang="ja">
                <a:ea typeface="+mn-lt"/>
                <a:cs typeface="+mn-lt"/>
              </a:rPr>
              <a:t>5</a:t>
            </a:r>
            <a:r>
              <a:rPr lang="ja">
                <a:ea typeface="+mn-lt"/>
                <a:cs typeface="+mn-lt"/>
              </a:rPr>
              <a:t>つの方法</a:t>
            </a:r>
            <a:r>
              <a:rPr lang="en-US" altLang="ja">
                <a:ea typeface="+mn-lt"/>
                <a:cs typeface="+mn-lt"/>
              </a:rPr>
              <a:t>①</a:t>
            </a:r>
            <a:r>
              <a:rPr lang="ja" altLang="en-US">
                <a:ea typeface="+mn-lt"/>
                <a:cs typeface="+mn-lt"/>
              </a:rPr>
              <a:t>一致法、</a:t>
            </a:r>
            <a:r>
              <a:rPr lang="en-US" altLang="ja">
                <a:ea typeface="+mn-lt"/>
                <a:cs typeface="+mn-lt"/>
              </a:rPr>
              <a:t>②</a:t>
            </a:r>
            <a:r>
              <a:rPr lang="ja" altLang="en-US">
                <a:ea typeface="+mn-lt"/>
                <a:cs typeface="+mn-lt"/>
              </a:rPr>
              <a:t>差分法、</a:t>
            </a:r>
            <a:r>
              <a:rPr lang="en-US" altLang="ja">
                <a:ea typeface="+mn-lt"/>
                <a:cs typeface="+mn-lt"/>
              </a:rPr>
              <a:t>③</a:t>
            </a:r>
            <a:r>
              <a:rPr lang="ja" altLang="en-US">
                <a:ea typeface="+mn-lt"/>
                <a:cs typeface="+mn-lt"/>
              </a:rPr>
              <a:t>結合法、</a:t>
            </a:r>
            <a:r>
              <a:rPr lang="en-US" altLang="ja">
                <a:ea typeface="+mn-lt"/>
                <a:cs typeface="+mn-lt"/>
              </a:rPr>
              <a:t>④</a:t>
            </a:r>
            <a:r>
              <a:rPr lang="ja" altLang="en-US">
                <a:ea typeface="+mn-lt"/>
                <a:cs typeface="+mn-lt"/>
              </a:rPr>
              <a:t>随伴変動法、</a:t>
            </a:r>
            <a:r>
              <a:rPr lang="en-US" altLang="ja">
                <a:ea typeface="+mn-lt"/>
                <a:cs typeface="+mn-lt"/>
              </a:rPr>
              <a:t>⑤</a:t>
            </a:r>
            <a:r>
              <a:rPr lang="ja" altLang="en-US">
                <a:ea typeface="+mn-lt"/>
                <a:cs typeface="+mn-lt"/>
              </a:rPr>
              <a:t>残差法</a:t>
            </a:r>
            <a:r>
              <a:rPr lang="ja">
                <a:ea typeface="+mn-lt"/>
                <a:cs typeface="+mn-lt"/>
              </a:rPr>
              <a:t>を考案した。</a:t>
            </a:r>
          </a:p>
          <a:p>
            <a:pPr>
              <a:buFont typeface="Wingdings" panose="020F0502020204030204" pitchFamily="34" charset="0"/>
              <a:buChar char="Ø"/>
            </a:pPr>
            <a:r>
              <a:rPr lang="ja" b="1" u="sng">
                <a:solidFill>
                  <a:srgbClr val="FF0000"/>
                </a:solidFill>
                <a:ea typeface="ＭＳ Ｐゴシック"/>
                <a:cs typeface="Calibri" panose="020F0502020204030204"/>
              </a:rPr>
              <a:t>経済学者たちは、</a:t>
            </a:r>
            <a:r>
              <a:rPr lang="ja" altLang="en-US" b="1" u="sng">
                <a:solidFill>
                  <a:srgbClr val="FF0000"/>
                </a:solidFill>
                <a:ea typeface="ＭＳ Ｐゴシック"/>
                <a:cs typeface="Calibri" panose="020F0502020204030204"/>
              </a:rPr>
              <a:t>因果関係を考える上で使うことのできるツール（数式など）を探していた</a:t>
            </a:r>
            <a:endParaRPr lang="ja" b="1" u="sng">
              <a:solidFill>
                <a:srgbClr val="FF0000"/>
              </a:solidFill>
              <a:ea typeface="ＭＳ Ｐゴシック" panose="020B0600070205080204" pitchFamily="34" charset="-128"/>
              <a:cs typeface="Calibri" panose="020F0502020204030204"/>
            </a:endParaRPr>
          </a:p>
        </p:txBody>
      </p:sp>
    </p:spTree>
    <p:extLst>
      <p:ext uri="{BB962C8B-B14F-4D97-AF65-F5344CB8AC3E}">
        <p14:creationId xmlns:p14="http://schemas.microsoft.com/office/powerpoint/2010/main" val="1531639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B362B8-D9BC-C9EE-2785-B145FB29F6A0}"/>
              </a:ext>
            </a:extLst>
          </p:cNvPr>
          <p:cNvSpPr>
            <a:spLocks noGrp="1"/>
          </p:cNvSpPr>
          <p:nvPr>
            <p:ph type="title"/>
          </p:nvPr>
        </p:nvSpPr>
        <p:spPr/>
        <p:txBody>
          <a:bodyPr>
            <a:normAutofit/>
          </a:bodyPr>
          <a:lstStyle/>
          <a:p>
            <a:r>
              <a:rPr lang="ja-JP" altLang="en-US">
                <a:ea typeface="ＭＳ Ｐゴシック"/>
                <a:cs typeface="Calibri Light"/>
              </a:rPr>
              <a:t>(STEP3-2)</a:t>
            </a:r>
            <a:br>
              <a:rPr lang="ja-JP" altLang="en-US">
                <a:ea typeface="ＭＳ Ｐゴシック"/>
                <a:cs typeface="Calibri Light"/>
              </a:rPr>
            </a:br>
            <a:r>
              <a:rPr lang="ja-JP" altLang="en-US">
                <a:ea typeface="ＭＳ Ｐゴシック"/>
                <a:cs typeface="Calibri Light"/>
              </a:rPr>
              <a:t>SDOの右辺を考える</a:t>
            </a:r>
            <a:endParaRPr kumimoji="1" lang="ja-JP" altLang="en-US"/>
          </a:p>
        </p:txBody>
      </p:sp>
      <p:sp>
        <p:nvSpPr>
          <p:cNvPr id="22" name="コンテンツ プレースホルダー 2">
            <a:extLst>
              <a:ext uri="{FF2B5EF4-FFF2-40B4-BE49-F238E27FC236}">
                <a16:creationId xmlns:a16="http://schemas.microsoft.com/office/drawing/2014/main" id="{3BF4FEE6-9535-1C24-18BB-784E4C3EF557}"/>
              </a:ext>
            </a:extLst>
          </p:cNvPr>
          <p:cNvSpPr>
            <a:spLocks noGrp="1"/>
          </p:cNvSpPr>
          <p:nvPr>
            <p:ph idx="1"/>
          </p:nvPr>
        </p:nvSpPr>
        <p:spPr>
          <a:xfrm>
            <a:off x="1097280" y="2298814"/>
            <a:ext cx="9728886" cy="903279"/>
          </a:xfrm>
          <a:ln>
            <a:noFill/>
          </a:ln>
        </p:spPr>
        <p:txBody>
          <a:bodyPr vert="horz" lIns="0" tIns="45720" rIns="0" bIns="45720" rtlCol="0" anchor="t">
            <a:noAutofit/>
          </a:bodyPr>
          <a:lstStyle/>
          <a:p>
            <a:r>
              <a:rPr lang="ja-JP" altLang="en-US" sz="2200">
                <a:latin typeface="MS PGothic"/>
                <a:ea typeface="MS PGothic"/>
                <a:cs typeface="Calibri"/>
              </a:rPr>
              <a:t>SDOは以下の3つの部分に分解できる（スライド28、29の証明を参照）</a:t>
            </a:r>
          </a:p>
          <a:p>
            <a:r>
              <a:rPr lang="ja-JP" altLang="en-US" sz="2800">
                <a:ea typeface="+mn-lt"/>
                <a:cs typeface="Calibri"/>
              </a:rPr>
              <a:t>SDO＝</a:t>
            </a:r>
            <a:r>
              <a:rPr lang="ja-JP" altLang="en-US" sz="2800">
                <a:highlight>
                  <a:srgbClr val="FFFF00"/>
                </a:highlight>
                <a:ea typeface="+mn-lt"/>
                <a:cs typeface="Calibri"/>
              </a:rPr>
              <a:t>ATE</a:t>
            </a:r>
            <a:r>
              <a:rPr lang="ja-JP" altLang="en-US" sz="2800">
                <a:ea typeface="+mn-lt"/>
                <a:cs typeface="Calibri"/>
              </a:rPr>
              <a:t>＋{</a:t>
            </a:r>
            <a:r>
              <a:rPr lang="en-US" sz="2800">
                <a:highlight>
                  <a:srgbClr val="FFFF00"/>
                </a:highlight>
                <a:ea typeface="+mn-lt"/>
                <a:cs typeface="Calibri"/>
              </a:rPr>
              <a:t>E[Y</a:t>
            </a:r>
            <a:r>
              <a:rPr lang="en-US" sz="2800" baseline="30000">
                <a:highlight>
                  <a:srgbClr val="FFFF00"/>
                </a:highlight>
                <a:ea typeface="+mn-lt"/>
                <a:cs typeface="Calibri"/>
              </a:rPr>
              <a:t>0</a:t>
            </a:r>
            <a:r>
              <a:rPr lang="en-US" sz="2800">
                <a:highlight>
                  <a:srgbClr val="FFFF00"/>
                </a:highlight>
                <a:ea typeface="+mn-lt"/>
                <a:cs typeface="Calibri"/>
              </a:rPr>
              <a:t>|Di=1]</a:t>
            </a:r>
            <a:r>
              <a:rPr lang="ja-JP" altLang="en-US" sz="2800">
                <a:highlight>
                  <a:srgbClr val="FFFF00"/>
                </a:highlight>
                <a:ea typeface="+mn-lt"/>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a:t>
            </a:r>
            <a:r>
              <a:rPr lang="en-US" sz="2800">
                <a:highlight>
                  <a:srgbClr val="FFFF00"/>
                </a:highlight>
                <a:latin typeface="Arial"/>
                <a:ea typeface="+mn-lt"/>
                <a:cs typeface="Arial"/>
              </a:rPr>
              <a:t>0</a:t>
            </a:r>
            <a:r>
              <a:rPr lang="en-US" altLang="ja-JP" sz="2800">
                <a:highlight>
                  <a:srgbClr val="FFFF00"/>
                </a:highlight>
                <a:ea typeface="+mn-lt"/>
                <a:cs typeface="Calibri"/>
              </a:rPr>
              <a:t>]</a:t>
            </a:r>
            <a:r>
              <a:rPr lang="en-US" altLang="ja-JP" sz="2800">
                <a:ea typeface="+mn-lt"/>
                <a:cs typeface="Calibri"/>
              </a:rPr>
              <a:t>}</a:t>
            </a:r>
            <a:r>
              <a:rPr lang="ja-JP" altLang="en-US" sz="2800">
                <a:ea typeface="+mn-lt"/>
                <a:cs typeface="Calibri"/>
              </a:rPr>
              <a:t>＋</a:t>
            </a:r>
            <a:r>
              <a:rPr lang="en-US" altLang="ja-JP" sz="2800">
                <a:highlight>
                  <a:srgbClr val="FFFF00"/>
                </a:highlight>
                <a:ea typeface="+mn-lt"/>
                <a:cs typeface="Calibri"/>
              </a:rPr>
              <a:t>(1</a:t>
            </a:r>
            <a:r>
              <a:rPr lang="ja-JP" altLang="en-US" sz="2800">
                <a:highlight>
                  <a:srgbClr val="FFFF00"/>
                </a:highlight>
                <a:ea typeface="+mn-lt"/>
                <a:cs typeface="Calibri"/>
              </a:rPr>
              <a:t>－</a:t>
            </a:r>
            <a:r>
              <a:rPr lang="en-US" altLang="ja-JP" sz="2800">
                <a:highlight>
                  <a:srgbClr val="FFFF00"/>
                </a:highlight>
                <a:ea typeface="+mn-lt"/>
                <a:cs typeface="Calibri"/>
              </a:rPr>
              <a:t>π)[ATT</a:t>
            </a:r>
            <a:r>
              <a:rPr lang="ja-JP" altLang="en-US" sz="2800">
                <a:highlight>
                  <a:srgbClr val="FFFF00"/>
                </a:highlight>
                <a:ea typeface="+mn-lt"/>
                <a:cs typeface="Calibri"/>
              </a:rPr>
              <a:t>－ATU</a:t>
            </a:r>
            <a:r>
              <a:rPr lang="en-US" altLang="ja-JP" sz="2800">
                <a:highlight>
                  <a:srgbClr val="FFFF00"/>
                </a:highlight>
                <a:ea typeface="+mn-lt"/>
                <a:cs typeface="Calibri"/>
              </a:rPr>
              <a:t>]</a:t>
            </a:r>
            <a:endParaRPr lang="en-US" sz="2800">
              <a:highlight>
                <a:srgbClr val="FFFF00"/>
              </a:highlight>
              <a:cs typeface="Calibri"/>
            </a:endParaRPr>
          </a:p>
          <a:p>
            <a:endParaRPr lang="en-US" altLang="ja-JP" sz="2400">
              <a:ea typeface="ＭＳ Ｐゴシック"/>
              <a:cs typeface="Calibri"/>
            </a:endParaRPr>
          </a:p>
          <a:p>
            <a:endParaRPr lang="en-US" altLang="ja-JP">
              <a:cs typeface="Calibri"/>
            </a:endParaRPr>
          </a:p>
        </p:txBody>
      </p:sp>
      <p:sp>
        <p:nvSpPr>
          <p:cNvPr id="23" name="テキスト ボックス 22">
            <a:extLst>
              <a:ext uri="{FF2B5EF4-FFF2-40B4-BE49-F238E27FC236}">
                <a16:creationId xmlns:a16="http://schemas.microsoft.com/office/drawing/2014/main" id="{DFE7F1B8-0000-0A08-227D-1AA5F837ECEB}"/>
              </a:ext>
            </a:extLst>
          </p:cNvPr>
          <p:cNvSpPr txBox="1"/>
          <p:nvPr/>
        </p:nvSpPr>
        <p:spPr>
          <a:xfrm>
            <a:off x="1048265" y="3890318"/>
            <a:ext cx="928198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観察できないデータを用いて計算される値だから、</a:t>
            </a:r>
          </a:p>
          <a:p>
            <a:r>
              <a:rPr lang="ja-JP" altLang="en-US" sz="2400">
                <a:ea typeface="ＭＳ Ｐゴシック"/>
                <a:cs typeface="Calibri"/>
              </a:rPr>
              <a:t>SDOから差し引いてATEを求めることも出来なくさせる邪魔者＝バイアス</a:t>
            </a:r>
          </a:p>
        </p:txBody>
      </p:sp>
      <p:sp>
        <p:nvSpPr>
          <p:cNvPr id="3" name="テキスト ボックス 2">
            <a:extLst>
              <a:ext uri="{FF2B5EF4-FFF2-40B4-BE49-F238E27FC236}">
                <a16:creationId xmlns:a16="http://schemas.microsoft.com/office/drawing/2014/main" id="{9E1D944E-A58F-4D84-3B10-E2E924FE48C9}"/>
              </a:ext>
            </a:extLst>
          </p:cNvPr>
          <p:cNvSpPr txBox="1"/>
          <p:nvPr/>
        </p:nvSpPr>
        <p:spPr>
          <a:xfrm>
            <a:off x="1099751" y="5331940"/>
            <a:ext cx="78609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→結論：</a:t>
            </a:r>
            <a:r>
              <a:rPr lang="ja-JP" sz="2400">
                <a:ea typeface="ＭＳ Ｐゴシック"/>
              </a:rPr>
              <a:t>SDO＝ATEは</a:t>
            </a:r>
            <a:r>
              <a:rPr lang="ja-JP" altLang="en-US" sz="2400">
                <a:ea typeface="ＭＳ Ｐゴシック"/>
              </a:rPr>
              <a:t>バイアスがあるため成り立たない</a:t>
            </a:r>
            <a:endParaRPr lang="ja-JP" altLang="en-US" sz="2400">
              <a:ea typeface="ＭＳ Ｐゴシック"/>
              <a:cs typeface="Calibri"/>
            </a:endParaRPr>
          </a:p>
        </p:txBody>
      </p:sp>
      <p:sp>
        <p:nvSpPr>
          <p:cNvPr id="4" name="正方形/長方形 3">
            <a:extLst>
              <a:ext uri="{FF2B5EF4-FFF2-40B4-BE49-F238E27FC236}">
                <a16:creationId xmlns:a16="http://schemas.microsoft.com/office/drawing/2014/main" id="{249AC358-E86B-4F80-0261-C3E522C3E986}"/>
              </a:ext>
            </a:extLst>
          </p:cNvPr>
          <p:cNvSpPr/>
          <p:nvPr/>
        </p:nvSpPr>
        <p:spPr>
          <a:xfrm>
            <a:off x="3136554" y="2817340"/>
            <a:ext cx="1554891" cy="3604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正方形/長方形 6">
            <a:extLst>
              <a:ext uri="{FF2B5EF4-FFF2-40B4-BE49-F238E27FC236}">
                <a16:creationId xmlns:a16="http://schemas.microsoft.com/office/drawing/2014/main" id="{545E0584-E1BB-5089-ECBE-A51336CBF7D5}"/>
              </a:ext>
            </a:extLst>
          </p:cNvPr>
          <p:cNvSpPr/>
          <p:nvPr/>
        </p:nvSpPr>
        <p:spPr>
          <a:xfrm>
            <a:off x="8048365" y="2817341"/>
            <a:ext cx="1544594" cy="35010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5" name="直線矢印コネクタ 4">
            <a:extLst>
              <a:ext uri="{FF2B5EF4-FFF2-40B4-BE49-F238E27FC236}">
                <a16:creationId xmlns:a16="http://schemas.microsoft.com/office/drawing/2014/main" id="{22FA566D-E698-8B90-794E-7F9DCE80DB1A}"/>
              </a:ext>
            </a:extLst>
          </p:cNvPr>
          <p:cNvCxnSpPr/>
          <p:nvPr/>
        </p:nvCxnSpPr>
        <p:spPr>
          <a:xfrm flipH="1" flipV="1">
            <a:off x="4183534" y="3246479"/>
            <a:ext cx="208006" cy="650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9BEAABF1-A2B5-4ABA-02E2-660B15B1BC86}"/>
              </a:ext>
            </a:extLst>
          </p:cNvPr>
          <p:cNvCxnSpPr>
            <a:cxnSpLocks/>
          </p:cNvCxnSpPr>
          <p:nvPr/>
        </p:nvCxnSpPr>
        <p:spPr>
          <a:xfrm flipV="1">
            <a:off x="6265647" y="3277370"/>
            <a:ext cx="1902940" cy="630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E4BA38A-FF8E-B405-BFF8-791406673E7E}"/>
              </a:ext>
            </a:extLst>
          </p:cNvPr>
          <p:cNvGrpSpPr/>
          <p:nvPr/>
        </p:nvGrpSpPr>
        <p:grpSpPr>
          <a:xfrm>
            <a:off x="7679725" y="100913"/>
            <a:ext cx="4349577" cy="1615827"/>
            <a:chOff x="7679725" y="100913"/>
            <a:chExt cx="4349577" cy="1615827"/>
          </a:xfrm>
        </p:grpSpPr>
        <p:sp>
          <p:nvSpPr>
            <p:cNvPr id="13" name="テキスト ボックス 12">
              <a:extLst>
                <a:ext uri="{FF2B5EF4-FFF2-40B4-BE49-F238E27FC236}">
                  <a16:creationId xmlns:a16="http://schemas.microsoft.com/office/drawing/2014/main" id="{C625B831-B738-8392-2698-3916949F2FEC}"/>
                </a:ext>
              </a:extLst>
            </p:cNvPr>
            <p:cNvSpPr txBox="1"/>
            <p:nvPr/>
          </p:nvSpPr>
          <p:spPr>
            <a:xfrm>
              <a:off x="7679725" y="100913"/>
              <a:ext cx="4349577" cy="1615827"/>
            </a:xfrm>
            <a:prstGeom prst="rect">
              <a:avLst/>
            </a:prstGeom>
            <a:noFill/>
            <a:ln>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000">
                  <a:latin typeface="游ゴシック"/>
                  <a:ea typeface="ＭＳ Ｐゴシック"/>
                  <a:cs typeface="Calibri"/>
                </a:rPr>
                <a:t>（memo）</a:t>
              </a:r>
              <a:endParaRPr lang="ja-JP" altLang="en-US" sz="2000">
                <a:latin typeface="游ゴシック"/>
                <a:ea typeface="游ゴシック"/>
                <a:cs typeface="Calibri"/>
              </a:endParaRPr>
            </a:p>
            <a:p>
              <a:pPr>
                <a:lnSpc>
                  <a:spcPct val="90000"/>
                </a:lnSpc>
                <a:spcBef>
                  <a:spcPts val="1200"/>
                </a:spcBef>
                <a:spcAft>
                  <a:spcPts val="200"/>
                </a:spcAft>
              </a:pPr>
              <a:r>
                <a:rPr lang="en-US" sz="2000">
                  <a:latin typeface="游ゴシック"/>
                  <a:ea typeface="游ゴシック"/>
                  <a:cs typeface="+mn-lt"/>
                </a:rPr>
                <a:t>ATE＝E[Yi1]－E[Yi0]</a:t>
              </a:r>
              <a:endParaRPr lang="ja-JP" altLang="en-US" sz="2000">
                <a:latin typeface="游ゴシック"/>
                <a:ea typeface="游ゴシック"/>
                <a:cs typeface="+mn-lt"/>
              </a:endParaRPr>
            </a:p>
            <a:p>
              <a:pPr>
                <a:lnSpc>
                  <a:spcPct val="90000"/>
                </a:lnSpc>
                <a:spcBef>
                  <a:spcPts val="1200"/>
                </a:spcBef>
                <a:spcAft>
                  <a:spcPts val="200"/>
                </a:spcAft>
              </a:pPr>
              <a:r>
                <a:rPr lang="en-US" sz="2000">
                  <a:latin typeface="游ゴシック"/>
                  <a:ea typeface="游ゴシック"/>
                  <a:cs typeface="+mn-lt"/>
                </a:rPr>
                <a:t>ATT</a:t>
              </a:r>
              <a:r>
                <a:rPr lang="ja-JP" altLang="en-US" sz="2000">
                  <a:latin typeface="游ゴシック"/>
                  <a:ea typeface="游ゴシック"/>
                  <a:cs typeface="+mn-lt"/>
                </a:rPr>
                <a:t>＝</a:t>
              </a:r>
              <a:r>
                <a:rPr lang="en-US" sz="2000">
                  <a:latin typeface="游ゴシック"/>
                  <a:ea typeface="游ゴシック"/>
                  <a:cs typeface="+mn-lt"/>
                </a:rPr>
                <a:t>E[Yi1|Di=1]</a:t>
              </a:r>
              <a:r>
                <a:rPr lang="ja-JP" altLang="en-US" sz="2000">
                  <a:latin typeface="游ゴシック"/>
                  <a:ea typeface="游ゴシック"/>
                  <a:cs typeface="+mn-lt"/>
                </a:rPr>
                <a:t>－</a:t>
              </a:r>
              <a:r>
                <a:rPr lang="en-US" sz="2000">
                  <a:latin typeface="游ゴシック"/>
                  <a:ea typeface="游ゴシック"/>
                  <a:cs typeface="+mn-lt"/>
                </a:rPr>
                <a:t>E[Yi0|Di=1]</a:t>
              </a:r>
              <a:endParaRPr lang="ja-JP" altLang="en-US" sz="2000">
                <a:latin typeface="游ゴシック"/>
                <a:ea typeface="游ゴシック"/>
                <a:cs typeface="+mn-lt"/>
              </a:endParaRPr>
            </a:p>
            <a:p>
              <a:r>
                <a:rPr lang="en-US" sz="2000">
                  <a:solidFill>
                    <a:srgbClr val="404040"/>
                  </a:solidFill>
                  <a:latin typeface="游ゴシック"/>
                  <a:ea typeface="游ゴシック"/>
                  <a:cs typeface="+mn-lt"/>
                </a:rPr>
                <a:t>ATU</a:t>
              </a:r>
              <a:r>
                <a:rPr lang="ja-JP" altLang="en-US" sz="2000">
                  <a:solidFill>
                    <a:srgbClr val="404040"/>
                  </a:solidFill>
                  <a:latin typeface="游ゴシック"/>
                  <a:ea typeface="游ゴシック"/>
                  <a:cs typeface="+mn-lt"/>
                </a:rPr>
                <a:t>＝</a:t>
              </a:r>
              <a:r>
                <a:rPr lang="en-US" sz="2000">
                  <a:solidFill>
                    <a:srgbClr val="404040"/>
                  </a:solidFill>
                  <a:latin typeface="游ゴシック"/>
                  <a:ea typeface="游ゴシック"/>
                  <a:cs typeface="+mn-lt"/>
                </a:rPr>
                <a:t>E[Yi1|Di=0]</a:t>
              </a:r>
              <a:r>
                <a:rPr lang="ja-JP" altLang="en-US" sz="2000">
                  <a:solidFill>
                    <a:srgbClr val="404040"/>
                  </a:solidFill>
                  <a:latin typeface="游ゴシック"/>
                  <a:ea typeface="游ゴシック"/>
                  <a:cs typeface="+mn-lt"/>
                </a:rPr>
                <a:t>－</a:t>
              </a:r>
              <a:r>
                <a:rPr lang="en-US" sz="2000">
                  <a:solidFill>
                    <a:srgbClr val="404040"/>
                  </a:solidFill>
                  <a:latin typeface="游ゴシック"/>
                  <a:ea typeface="游ゴシック"/>
                  <a:cs typeface="+mn-lt"/>
                </a:rPr>
                <a:t>E[Yi0|Di=0]</a:t>
              </a:r>
              <a:r>
                <a:rPr lang="ja-JP" altLang="en-US" sz="2000">
                  <a:latin typeface="游ゴシック"/>
                  <a:ea typeface="游ゴシック"/>
                  <a:cs typeface="+mn-lt"/>
                </a:rPr>
                <a:t> </a:t>
              </a:r>
            </a:p>
          </p:txBody>
        </p:sp>
        <p:sp>
          <p:nvSpPr>
            <p:cNvPr id="14" name="正方形/長方形 13">
              <a:extLst>
                <a:ext uri="{FF2B5EF4-FFF2-40B4-BE49-F238E27FC236}">
                  <a16:creationId xmlns:a16="http://schemas.microsoft.com/office/drawing/2014/main" id="{107A15C7-3BE1-16EA-63AE-FCEB5303FBE7}"/>
                </a:ext>
              </a:extLst>
            </p:cNvPr>
            <p:cNvSpPr/>
            <p:nvPr/>
          </p:nvSpPr>
          <p:spPr>
            <a:xfrm>
              <a:off x="10107826" y="912339"/>
              <a:ext cx="1359243" cy="40159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554B06DB-312A-C495-62D8-2DEF0853C525}"/>
                </a:ext>
              </a:extLst>
            </p:cNvPr>
            <p:cNvSpPr/>
            <p:nvPr/>
          </p:nvSpPr>
          <p:spPr>
            <a:xfrm>
              <a:off x="8511745" y="1313933"/>
              <a:ext cx="1410729" cy="35010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CFCD62E1-3BF8-8378-D9D8-B51D16F8B0BC}"/>
                </a:ext>
              </a:extLst>
            </p:cNvPr>
            <p:cNvSpPr/>
            <p:nvPr/>
          </p:nvSpPr>
          <p:spPr>
            <a:xfrm>
              <a:off x="8439664" y="521040"/>
              <a:ext cx="782594" cy="339810"/>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a:extLst>
                <a:ext uri="{FF2B5EF4-FFF2-40B4-BE49-F238E27FC236}">
                  <a16:creationId xmlns:a16="http://schemas.microsoft.com/office/drawing/2014/main" id="{58EB2C46-E77E-2A3D-3CD1-B07667BAD0E0}"/>
                </a:ext>
              </a:extLst>
            </p:cNvPr>
            <p:cNvSpPr/>
            <p:nvPr/>
          </p:nvSpPr>
          <p:spPr>
            <a:xfrm>
              <a:off x="9469393" y="521039"/>
              <a:ext cx="731107" cy="339811"/>
            </a:xfrm>
            <a:prstGeom prst="rect">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1" name="テキスト ボックス 10">
            <a:extLst>
              <a:ext uri="{FF2B5EF4-FFF2-40B4-BE49-F238E27FC236}">
                <a16:creationId xmlns:a16="http://schemas.microsoft.com/office/drawing/2014/main" id="{72458EA7-8AB9-8018-760D-D2431AE0D7F6}"/>
              </a:ext>
            </a:extLst>
          </p:cNvPr>
          <p:cNvSpPr txBox="1"/>
          <p:nvPr/>
        </p:nvSpPr>
        <p:spPr>
          <a:xfrm>
            <a:off x="10357022" y="1841156"/>
            <a:ext cx="18370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rgbClr val="C00000"/>
                </a:solidFill>
                <a:ea typeface="ＭＳ Ｐゴシック"/>
              </a:rPr>
              <a:t>観察不可能</a:t>
            </a:r>
            <a:endParaRPr lang="ja-JP" altLang="en-US" sz="2400">
              <a:solidFill>
                <a:srgbClr val="C00000"/>
              </a:solidFill>
            </a:endParaRPr>
          </a:p>
        </p:txBody>
      </p:sp>
    </p:spTree>
    <p:extLst>
      <p:ext uri="{BB962C8B-B14F-4D97-AF65-F5344CB8AC3E}">
        <p14:creationId xmlns:p14="http://schemas.microsoft.com/office/powerpoint/2010/main" val="1840661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1CCE4-5D78-37F2-A6B6-7CE61021A02E}"/>
              </a:ext>
            </a:extLst>
          </p:cNvPr>
          <p:cNvSpPr>
            <a:spLocks noGrp="1"/>
          </p:cNvSpPr>
          <p:nvPr>
            <p:ph type="title"/>
          </p:nvPr>
        </p:nvSpPr>
        <p:spPr/>
        <p:txBody>
          <a:bodyPr/>
          <a:lstStyle/>
          <a:p>
            <a:r>
              <a:rPr lang="ja-JP" altLang="en-US">
                <a:ea typeface="ＭＳ Ｐゴシック"/>
                <a:cs typeface="Calibri Light"/>
              </a:rPr>
              <a:t>(STEP3-3)</a:t>
            </a:r>
            <a:br>
              <a:rPr lang="ja-JP" altLang="en-US">
                <a:ea typeface="ＭＳ Ｐゴシック"/>
                <a:cs typeface="Calibri Light"/>
              </a:rPr>
            </a:br>
            <a:r>
              <a:rPr lang="ja-JP" altLang="en-US">
                <a:ea typeface="ＭＳ Ｐゴシック"/>
                <a:cs typeface="Calibri Light"/>
              </a:rPr>
              <a:t>SDOの右辺を考える</a:t>
            </a:r>
          </a:p>
        </p:txBody>
      </p:sp>
      <p:sp>
        <p:nvSpPr>
          <p:cNvPr id="3" name="コンテンツ プレースホルダー 2">
            <a:extLst>
              <a:ext uri="{FF2B5EF4-FFF2-40B4-BE49-F238E27FC236}">
                <a16:creationId xmlns:a16="http://schemas.microsoft.com/office/drawing/2014/main" id="{09C243FF-C639-933E-D8AD-27CE31252508}"/>
              </a:ext>
            </a:extLst>
          </p:cNvPr>
          <p:cNvSpPr>
            <a:spLocks noGrp="1"/>
          </p:cNvSpPr>
          <p:nvPr>
            <p:ph idx="1"/>
          </p:nvPr>
        </p:nvSpPr>
        <p:spPr>
          <a:xfrm>
            <a:off x="1097280" y="1845734"/>
            <a:ext cx="10058400" cy="892982"/>
          </a:xfrm>
        </p:spPr>
        <p:txBody>
          <a:bodyPr vert="horz" lIns="0" tIns="45720" rIns="0" bIns="45720" rtlCol="0" anchor="t">
            <a:normAutofit/>
          </a:bodyPr>
          <a:lstStyle/>
          <a:p>
            <a:r>
              <a:rPr lang="ja-JP" sz="2800">
                <a:ea typeface="ＭＳ Ｐゴシック"/>
                <a:cs typeface="Calibri"/>
              </a:rPr>
              <a:t>SDO＝</a:t>
            </a:r>
            <a:r>
              <a:rPr lang="en-US" altLang="ja-JP" sz="2800">
                <a:highlight>
                  <a:srgbClr val="FFFF00"/>
                </a:highlight>
                <a:ea typeface="+mn-lt"/>
                <a:cs typeface="Calibri"/>
              </a:rPr>
              <a:t>ATE</a:t>
            </a:r>
            <a:r>
              <a:rPr lang="ja-JP" sz="2800">
                <a:ea typeface="ＭＳ Ｐゴシック"/>
                <a:cs typeface="Calibri"/>
              </a:rPr>
              <a:t>＋</a:t>
            </a:r>
            <a:r>
              <a:rPr lang="en-US" altLang="ja-JP" sz="2800">
                <a:ea typeface="+mn-lt"/>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|Di=1]</a:t>
            </a:r>
            <a:r>
              <a:rPr lang="ja-JP" sz="2800">
                <a:highlight>
                  <a:srgbClr val="FFFF00"/>
                </a:highlight>
                <a:ea typeface="ＭＳ Ｐゴシック"/>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a:t>
            </a:r>
            <a:r>
              <a:rPr lang="en-US" altLang="ja-JP" sz="2800">
                <a:highlight>
                  <a:srgbClr val="FFFF00"/>
                </a:highlight>
                <a:latin typeface="Arial"/>
                <a:ea typeface="+mn-lt"/>
                <a:cs typeface="Arial"/>
              </a:rPr>
              <a:t>0</a:t>
            </a:r>
            <a:r>
              <a:rPr lang="en-US" altLang="ja-JP" sz="2800">
                <a:highlight>
                  <a:srgbClr val="FFFF00"/>
                </a:highlight>
                <a:ea typeface="+mn-lt"/>
                <a:cs typeface="Calibri"/>
              </a:rPr>
              <a:t>]</a:t>
            </a:r>
            <a:r>
              <a:rPr lang="en-US" altLang="ja-JP" sz="2800">
                <a:ea typeface="+mn-lt"/>
                <a:cs typeface="Calibri"/>
              </a:rPr>
              <a:t>}</a:t>
            </a:r>
            <a:r>
              <a:rPr lang="ja-JP" sz="2800">
                <a:ea typeface="ＭＳ Ｐゴシック"/>
                <a:cs typeface="Calibri"/>
              </a:rPr>
              <a:t>＋</a:t>
            </a:r>
            <a:r>
              <a:rPr lang="en-US" altLang="ja-JP" sz="2800">
                <a:highlight>
                  <a:srgbClr val="FFFF00"/>
                </a:highlight>
                <a:ea typeface="+mn-lt"/>
                <a:cs typeface="Calibri"/>
              </a:rPr>
              <a:t>(1</a:t>
            </a:r>
            <a:r>
              <a:rPr lang="ja-JP" sz="2800">
                <a:highlight>
                  <a:srgbClr val="FFFF00"/>
                </a:highlight>
                <a:ea typeface="ＭＳ Ｐゴシック"/>
                <a:cs typeface="Calibri"/>
              </a:rPr>
              <a:t>－</a:t>
            </a:r>
            <a:r>
              <a:rPr lang="en-US" altLang="ja-JP" sz="2800">
                <a:highlight>
                  <a:srgbClr val="FFFF00"/>
                </a:highlight>
                <a:ea typeface="+mn-lt"/>
                <a:cs typeface="Calibri"/>
              </a:rPr>
              <a:t>π)[ATT</a:t>
            </a:r>
            <a:r>
              <a:rPr lang="ja-JP" sz="2800">
                <a:highlight>
                  <a:srgbClr val="FFFF00"/>
                </a:highlight>
                <a:ea typeface="ＭＳ Ｐゴシック"/>
                <a:cs typeface="Calibri"/>
              </a:rPr>
              <a:t>－</a:t>
            </a:r>
            <a:r>
              <a:rPr lang="en-US" altLang="ja-JP" sz="2800">
                <a:highlight>
                  <a:srgbClr val="FFFF00"/>
                </a:highlight>
                <a:ea typeface="+mn-lt"/>
                <a:cs typeface="Calibri"/>
              </a:rPr>
              <a:t>ATU]</a:t>
            </a:r>
            <a:endParaRPr lang="en-US" altLang="ja-JP" sz="2800">
              <a:ea typeface="+mn-lt"/>
              <a:cs typeface="+mn-lt"/>
            </a:endParaRPr>
          </a:p>
          <a:p>
            <a:endParaRPr lang="ja-JP" altLang="en-US">
              <a:ea typeface="ＭＳ Ｐゴシック"/>
              <a:cs typeface="Calibri"/>
            </a:endParaRPr>
          </a:p>
        </p:txBody>
      </p:sp>
      <p:cxnSp>
        <p:nvCxnSpPr>
          <p:cNvPr id="10" name="直線矢印コネクタ 9">
            <a:extLst>
              <a:ext uri="{FF2B5EF4-FFF2-40B4-BE49-F238E27FC236}">
                <a16:creationId xmlns:a16="http://schemas.microsoft.com/office/drawing/2014/main" id="{543BA8F5-D477-4256-5824-5BF288E256AB}"/>
              </a:ext>
            </a:extLst>
          </p:cNvPr>
          <p:cNvCxnSpPr/>
          <p:nvPr/>
        </p:nvCxnSpPr>
        <p:spPr>
          <a:xfrm flipV="1">
            <a:off x="2477529" y="2403388"/>
            <a:ext cx="1171833" cy="887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3">
            <a:extLst>
              <a:ext uri="{FF2B5EF4-FFF2-40B4-BE49-F238E27FC236}">
                <a16:creationId xmlns:a16="http://schemas.microsoft.com/office/drawing/2014/main" id="{C344FA90-FFEA-405E-F35B-C68FCDC82BDB}"/>
              </a:ext>
            </a:extLst>
          </p:cNvPr>
          <p:cNvSpPr txBox="1"/>
          <p:nvPr/>
        </p:nvSpPr>
        <p:spPr>
          <a:xfrm>
            <a:off x="183292" y="3231290"/>
            <a:ext cx="7006277" cy="169584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400">
                <a:latin typeface="MS PGothic"/>
                <a:ea typeface="+mn-lt"/>
                <a:cs typeface="Calibri Light"/>
              </a:rPr>
              <a:t>Selection Bias</a:t>
            </a:r>
          </a:p>
          <a:p>
            <a:pPr>
              <a:lnSpc>
                <a:spcPct val="90000"/>
              </a:lnSpc>
              <a:spcBef>
                <a:spcPts val="1200"/>
              </a:spcBef>
              <a:spcAft>
                <a:spcPts val="200"/>
              </a:spcAft>
            </a:pPr>
            <a:r>
              <a:rPr lang="en-US" altLang="ja-JP" sz="2200">
                <a:latin typeface="MS PGothic"/>
                <a:ea typeface="+mn-lt"/>
                <a:cs typeface="Calibri Light"/>
              </a:rPr>
              <a:t>└</a:t>
            </a:r>
            <a:r>
              <a:rPr lang="en-US" altLang="ja-JP" sz="2200" u="sng" err="1">
                <a:latin typeface="MS PGothic"/>
                <a:ea typeface="Calibri"/>
                <a:cs typeface="Calibri Light"/>
              </a:rPr>
              <a:t>一般的</a:t>
            </a:r>
            <a:r>
              <a:rPr lang="en-US" altLang="ja-JP" sz="2200" err="1">
                <a:latin typeface="MS PGothic"/>
                <a:ea typeface="Calibri"/>
                <a:cs typeface="Calibri Light"/>
              </a:rPr>
              <a:t>には</a:t>
            </a:r>
            <a:r>
              <a:rPr lang="en-US" altLang="ja-JP" sz="2200">
                <a:latin typeface="MS PGothic"/>
                <a:ea typeface="Calibri"/>
                <a:cs typeface="Calibri Light"/>
              </a:rPr>
              <a:t>、</a:t>
            </a:r>
          </a:p>
          <a:p>
            <a:pPr>
              <a:lnSpc>
                <a:spcPct val="90000"/>
              </a:lnSpc>
              <a:spcBef>
                <a:spcPts val="1200"/>
              </a:spcBef>
              <a:spcAft>
                <a:spcPts val="200"/>
              </a:spcAft>
            </a:pPr>
            <a:r>
              <a:rPr lang="en-US" altLang="ja-JP" sz="2200">
                <a:latin typeface="MS PGothic"/>
                <a:ea typeface="Calibri"/>
                <a:cs typeface="Calibri Light"/>
              </a:rPr>
              <a:t>　</a:t>
            </a:r>
            <a:r>
              <a:rPr lang="en-US" altLang="ja-JP" sz="2200" err="1">
                <a:latin typeface="MS PGothic"/>
                <a:ea typeface="Calibri"/>
                <a:cs typeface="Calibri Light"/>
              </a:rPr>
              <a:t>処置群と無処置群間における個体自体の固有の差</a:t>
            </a:r>
          </a:p>
          <a:p>
            <a:endParaRPr lang="en-US" altLang="ja-JP">
              <a:latin typeface="Calibri Light"/>
              <a:ea typeface="ＭＳ Ｐゴシック" panose="020B0600070205080204" pitchFamily="34" charset="-128"/>
              <a:cs typeface="Calibri Light"/>
            </a:endParaRPr>
          </a:p>
        </p:txBody>
      </p:sp>
    </p:spTree>
    <p:extLst>
      <p:ext uri="{BB962C8B-B14F-4D97-AF65-F5344CB8AC3E}">
        <p14:creationId xmlns:p14="http://schemas.microsoft.com/office/powerpoint/2010/main" val="4021969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71CCE4-5D78-37F2-A6B6-7CE61021A02E}"/>
              </a:ext>
            </a:extLst>
          </p:cNvPr>
          <p:cNvSpPr>
            <a:spLocks noGrp="1"/>
          </p:cNvSpPr>
          <p:nvPr>
            <p:ph type="title"/>
          </p:nvPr>
        </p:nvSpPr>
        <p:spPr/>
        <p:txBody>
          <a:bodyPr/>
          <a:lstStyle/>
          <a:p>
            <a:r>
              <a:rPr lang="ja-JP" altLang="en-US">
                <a:ea typeface="ＭＳ Ｐゴシック"/>
                <a:cs typeface="Calibri Light"/>
              </a:rPr>
              <a:t>(STEP3-3)</a:t>
            </a:r>
            <a:br>
              <a:rPr lang="ja-JP" altLang="en-US">
                <a:ea typeface="ＭＳ Ｐゴシック"/>
                <a:cs typeface="Calibri Light"/>
              </a:rPr>
            </a:br>
            <a:r>
              <a:rPr lang="ja-JP" altLang="en-US">
                <a:ea typeface="ＭＳ Ｐゴシック"/>
                <a:cs typeface="Calibri Light"/>
              </a:rPr>
              <a:t>SDOの右辺を考える</a:t>
            </a:r>
          </a:p>
        </p:txBody>
      </p:sp>
      <p:sp>
        <p:nvSpPr>
          <p:cNvPr id="3" name="コンテンツ プレースホルダー 2">
            <a:extLst>
              <a:ext uri="{FF2B5EF4-FFF2-40B4-BE49-F238E27FC236}">
                <a16:creationId xmlns:a16="http://schemas.microsoft.com/office/drawing/2014/main" id="{09C243FF-C639-933E-D8AD-27CE31252508}"/>
              </a:ext>
            </a:extLst>
          </p:cNvPr>
          <p:cNvSpPr>
            <a:spLocks noGrp="1"/>
          </p:cNvSpPr>
          <p:nvPr>
            <p:ph idx="1"/>
          </p:nvPr>
        </p:nvSpPr>
        <p:spPr>
          <a:xfrm>
            <a:off x="1097280" y="1845734"/>
            <a:ext cx="10058400" cy="892982"/>
          </a:xfrm>
        </p:spPr>
        <p:txBody>
          <a:bodyPr vert="horz" lIns="0" tIns="45720" rIns="0" bIns="45720" rtlCol="0" anchor="t">
            <a:normAutofit/>
          </a:bodyPr>
          <a:lstStyle/>
          <a:p>
            <a:r>
              <a:rPr lang="ja-JP" sz="2800">
                <a:ea typeface="ＭＳ Ｐゴシック"/>
                <a:cs typeface="Calibri"/>
              </a:rPr>
              <a:t>SDO＝</a:t>
            </a:r>
            <a:r>
              <a:rPr lang="en-US" altLang="ja-JP" sz="2800">
                <a:highlight>
                  <a:srgbClr val="FFFF00"/>
                </a:highlight>
                <a:ea typeface="+mn-lt"/>
                <a:cs typeface="Calibri"/>
              </a:rPr>
              <a:t>ATE</a:t>
            </a:r>
            <a:r>
              <a:rPr lang="ja-JP" sz="2800">
                <a:ea typeface="ＭＳ Ｐゴシック"/>
                <a:cs typeface="Calibri"/>
              </a:rPr>
              <a:t>＋</a:t>
            </a:r>
            <a:r>
              <a:rPr lang="en-US" altLang="ja-JP" sz="2800">
                <a:ea typeface="+mn-lt"/>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|Di=1]</a:t>
            </a:r>
            <a:r>
              <a:rPr lang="ja-JP" sz="2800">
                <a:highlight>
                  <a:srgbClr val="FFFF00"/>
                </a:highlight>
                <a:ea typeface="ＭＳ Ｐゴシック"/>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|Di=</a:t>
            </a:r>
            <a:r>
              <a:rPr lang="en-US" altLang="ja-JP" sz="2800">
                <a:highlight>
                  <a:srgbClr val="FFFF00"/>
                </a:highlight>
                <a:latin typeface="Arial"/>
                <a:ea typeface="+mn-lt"/>
                <a:cs typeface="Arial"/>
              </a:rPr>
              <a:t>0</a:t>
            </a:r>
            <a:r>
              <a:rPr lang="en-US" altLang="ja-JP" sz="2800">
                <a:highlight>
                  <a:srgbClr val="FFFF00"/>
                </a:highlight>
                <a:ea typeface="+mn-lt"/>
                <a:cs typeface="Calibri"/>
              </a:rPr>
              <a:t>]</a:t>
            </a:r>
            <a:r>
              <a:rPr lang="en-US" altLang="ja-JP" sz="2800">
                <a:ea typeface="+mn-lt"/>
                <a:cs typeface="Calibri"/>
              </a:rPr>
              <a:t>}</a:t>
            </a:r>
            <a:r>
              <a:rPr lang="ja-JP" sz="2800">
                <a:ea typeface="ＭＳ Ｐゴシック"/>
                <a:cs typeface="Calibri"/>
              </a:rPr>
              <a:t>＋</a:t>
            </a:r>
            <a:r>
              <a:rPr lang="en-US" altLang="ja-JP" sz="2800">
                <a:highlight>
                  <a:srgbClr val="FFFF00"/>
                </a:highlight>
                <a:ea typeface="+mn-lt"/>
                <a:cs typeface="Calibri"/>
              </a:rPr>
              <a:t>(1</a:t>
            </a:r>
            <a:r>
              <a:rPr lang="ja-JP" sz="2800">
                <a:highlight>
                  <a:srgbClr val="FFFF00"/>
                </a:highlight>
                <a:ea typeface="ＭＳ Ｐゴシック"/>
                <a:cs typeface="Calibri"/>
              </a:rPr>
              <a:t>－</a:t>
            </a:r>
            <a:r>
              <a:rPr lang="en-US" altLang="ja-JP" sz="2800">
                <a:highlight>
                  <a:srgbClr val="FFFF00"/>
                </a:highlight>
                <a:ea typeface="+mn-lt"/>
                <a:cs typeface="Calibri"/>
              </a:rPr>
              <a:t>π)[ATT</a:t>
            </a:r>
            <a:r>
              <a:rPr lang="ja-JP" sz="2800">
                <a:highlight>
                  <a:srgbClr val="FFFF00"/>
                </a:highlight>
                <a:ea typeface="ＭＳ Ｐゴシック"/>
                <a:cs typeface="Calibri"/>
              </a:rPr>
              <a:t>－</a:t>
            </a:r>
            <a:r>
              <a:rPr lang="en-US" altLang="ja-JP" sz="2800">
                <a:highlight>
                  <a:srgbClr val="FFFF00"/>
                </a:highlight>
                <a:ea typeface="+mn-lt"/>
                <a:cs typeface="Calibri"/>
              </a:rPr>
              <a:t>ATU]</a:t>
            </a:r>
            <a:endParaRPr lang="en-US" altLang="ja-JP" sz="2800">
              <a:ea typeface="+mn-lt"/>
              <a:cs typeface="+mn-lt"/>
            </a:endParaRPr>
          </a:p>
          <a:p>
            <a:endParaRPr lang="ja-JP" altLang="en-US">
              <a:ea typeface="ＭＳ Ｐゴシック"/>
              <a:cs typeface="Calibri"/>
            </a:endParaRPr>
          </a:p>
        </p:txBody>
      </p:sp>
      <p:grpSp>
        <p:nvGrpSpPr>
          <p:cNvPr id="14" name="グループ化 13">
            <a:extLst>
              <a:ext uri="{FF2B5EF4-FFF2-40B4-BE49-F238E27FC236}">
                <a16:creationId xmlns:a16="http://schemas.microsoft.com/office/drawing/2014/main" id="{47718997-5E77-7141-BD66-A419C906BB69}"/>
              </a:ext>
            </a:extLst>
          </p:cNvPr>
          <p:cNvGrpSpPr/>
          <p:nvPr/>
        </p:nvGrpSpPr>
        <p:grpSpPr>
          <a:xfrm>
            <a:off x="368643" y="2393090"/>
            <a:ext cx="12216710" cy="2584630"/>
            <a:chOff x="368643" y="2393090"/>
            <a:chExt cx="12216710" cy="2584630"/>
          </a:xfrm>
        </p:grpSpPr>
        <p:cxnSp>
          <p:nvCxnSpPr>
            <p:cNvPr id="10" name="直線矢印コネクタ 9">
              <a:extLst>
                <a:ext uri="{FF2B5EF4-FFF2-40B4-BE49-F238E27FC236}">
                  <a16:creationId xmlns:a16="http://schemas.microsoft.com/office/drawing/2014/main" id="{543BA8F5-D477-4256-5824-5BF288E256AB}"/>
                </a:ext>
              </a:extLst>
            </p:cNvPr>
            <p:cNvCxnSpPr/>
            <p:nvPr/>
          </p:nvCxnSpPr>
          <p:spPr>
            <a:xfrm flipV="1">
              <a:off x="1406611" y="2413685"/>
              <a:ext cx="2242751" cy="8567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3">
              <a:extLst>
                <a:ext uri="{FF2B5EF4-FFF2-40B4-BE49-F238E27FC236}">
                  <a16:creationId xmlns:a16="http://schemas.microsoft.com/office/drawing/2014/main" id="{C344FA90-FFEA-405E-F35B-C68FCDC82BDB}"/>
                </a:ext>
              </a:extLst>
            </p:cNvPr>
            <p:cNvSpPr txBox="1"/>
            <p:nvPr/>
          </p:nvSpPr>
          <p:spPr>
            <a:xfrm>
              <a:off x="368643" y="3344560"/>
              <a:ext cx="3690548" cy="90896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400">
                  <a:latin typeface="MS PGothic"/>
                  <a:ea typeface="+mn-lt"/>
                  <a:cs typeface="Calibri Light"/>
                </a:rPr>
                <a:t>Selection Bias</a:t>
              </a:r>
              <a:endParaRPr lang="en-US"/>
            </a:p>
            <a:p>
              <a:pPr>
                <a:lnSpc>
                  <a:spcPct val="90000"/>
                </a:lnSpc>
                <a:spcBef>
                  <a:spcPts val="1200"/>
                </a:spcBef>
                <a:spcAft>
                  <a:spcPts val="200"/>
                </a:spcAft>
              </a:pPr>
              <a:endParaRPr lang="en-US" altLang="ja-JP" sz="2200" err="1">
                <a:latin typeface="MS PGothic"/>
                <a:ea typeface="Calibri"/>
                <a:cs typeface="Calibri Light"/>
              </a:endParaRPr>
            </a:p>
          </p:txBody>
        </p:sp>
        <p:cxnSp>
          <p:nvCxnSpPr>
            <p:cNvPr id="11" name="直線矢印コネクタ 10">
              <a:extLst>
                <a:ext uri="{FF2B5EF4-FFF2-40B4-BE49-F238E27FC236}">
                  <a16:creationId xmlns:a16="http://schemas.microsoft.com/office/drawing/2014/main" id="{6AF4D5F2-AE20-1EF8-3265-EC782E1C89E8}"/>
                </a:ext>
              </a:extLst>
            </p:cNvPr>
            <p:cNvCxnSpPr>
              <a:cxnSpLocks/>
            </p:cNvCxnSpPr>
            <p:nvPr/>
          </p:nvCxnSpPr>
          <p:spPr>
            <a:xfrm flipV="1">
              <a:off x="6483178" y="2393090"/>
              <a:ext cx="770238" cy="9494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893F85D4-A046-45E3-E1EC-0CF80267AECE}"/>
                </a:ext>
              </a:extLst>
            </p:cNvPr>
            <p:cNvGrpSpPr/>
            <p:nvPr/>
          </p:nvGrpSpPr>
          <p:grpSpPr>
            <a:xfrm>
              <a:off x="3910914" y="3447535"/>
              <a:ext cx="8674439" cy="1530185"/>
              <a:chOff x="3910914" y="3447535"/>
              <a:chExt cx="8674439" cy="1530185"/>
            </a:xfrm>
          </p:grpSpPr>
          <p:sp>
            <p:nvSpPr>
              <p:cNvPr id="9" name="テキスト ボックス 6">
                <a:extLst>
                  <a:ext uri="{FF2B5EF4-FFF2-40B4-BE49-F238E27FC236}">
                    <a16:creationId xmlns:a16="http://schemas.microsoft.com/office/drawing/2014/main" id="{BADAAD65-4333-233B-C2FA-11921417F788}"/>
                  </a:ext>
                </a:extLst>
              </p:cNvPr>
              <p:cNvSpPr txBox="1"/>
              <p:nvPr/>
            </p:nvSpPr>
            <p:spPr>
              <a:xfrm>
                <a:off x="3993292" y="3447535"/>
                <a:ext cx="8592061" cy="4247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400" err="1">
                    <a:latin typeface="MS PGothic"/>
                    <a:ea typeface="+mn-lt"/>
                    <a:cs typeface="Calibri Light"/>
                  </a:rPr>
                  <a:t>異質介入効果バイアス（heterogeneous</a:t>
                </a:r>
                <a:r>
                  <a:rPr lang="en-US" altLang="ja-JP" sz="2400">
                    <a:latin typeface="MS PGothic"/>
                    <a:ea typeface="+mn-lt"/>
                    <a:cs typeface="Calibri Light"/>
                  </a:rPr>
                  <a:t> treatment effect bias）</a:t>
                </a:r>
                <a:endParaRPr lang="en-US"/>
              </a:p>
            </p:txBody>
          </p:sp>
          <p:sp>
            <p:nvSpPr>
              <p:cNvPr id="6" name="テキスト ボックス 5">
                <a:extLst>
                  <a:ext uri="{FF2B5EF4-FFF2-40B4-BE49-F238E27FC236}">
                    <a16:creationId xmlns:a16="http://schemas.microsoft.com/office/drawing/2014/main" id="{430DCCB1-3FBF-AAC5-184C-B7F83679EC41}"/>
                  </a:ext>
                </a:extLst>
              </p:cNvPr>
              <p:cNvSpPr txBox="1"/>
              <p:nvPr/>
            </p:nvSpPr>
            <p:spPr>
              <a:xfrm>
                <a:off x="3910914" y="3869724"/>
                <a:ext cx="772708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a:latin typeface="MS PGothic"/>
                    <a:ea typeface="MS PGothic"/>
                  </a:rPr>
                  <a:t>└処置群と無処置群における処置効果の差に、</a:t>
                </a:r>
                <a:endParaRPr lang="ja-JP" altLang="en-US" sz="2200">
                  <a:latin typeface="MS PGothic"/>
                  <a:ea typeface="MS PGothic"/>
                  <a:cs typeface="Calibri"/>
                </a:endParaRPr>
              </a:p>
              <a:p>
                <a:r>
                  <a:rPr lang="ja-JP" altLang="en-US" sz="2200">
                    <a:latin typeface="MS PGothic"/>
                    <a:ea typeface="MS PGothic"/>
                  </a:rPr>
                  <a:t>   無処置群の割合を掛けたもの</a:t>
                </a:r>
              </a:p>
              <a:p>
                <a:r>
                  <a:rPr lang="ja-JP" altLang="en-US" sz="2200">
                    <a:latin typeface="MS PGothic"/>
                    <a:ea typeface="MS PGothic"/>
                    <a:cs typeface="Calibri"/>
                  </a:rPr>
                  <a:t>└観察できないデータに基いているからからバイアスになる</a:t>
                </a:r>
              </a:p>
            </p:txBody>
          </p:sp>
        </p:grpSp>
      </p:grpSp>
    </p:spTree>
    <p:extLst>
      <p:ext uri="{BB962C8B-B14F-4D97-AF65-F5344CB8AC3E}">
        <p14:creationId xmlns:p14="http://schemas.microsoft.com/office/powerpoint/2010/main" val="390479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53C6340D-89D9-762D-941F-AB5147FC1A3A}"/>
              </a:ext>
            </a:extLst>
          </p:cNvPr>
          <p:cNvSpPr>
            <a:spLocks noGrp="1"/>
          </p:cNvSpPr>
          <p:nvPr>
            <p:ph type="title"/>
          </p:nvPr>
        </p:nvSpPr>
        <p:spPr>
          <a:xfrm>
            <a:off x="1097280" y="286603"/>
            <a:ext cx="10058400" cy="1450757"/>
          </a:xfrm>
        </p:spPr>
        <p:txBody>
          <a:bodyPr>
            <a:normAutofit fontScale="90000"/>
          </a:bodyPr>
          <a:lstStyle/>
          <a:p>
            <a:r>
              <a:rPr lang="ja-JP" altLang="en-US">
                <a:ea typeface="ＭＳ Ｐゴシック"/>
                <a:cs typeface="Calibri Light"/>
              </a:rPr>
              <a:t>(STEP3-4)</a:t>
            </a:r>
            <a:br>
              <a:rPr lang="ja-JP" altLang="en-US">
                <a:ea typeface="ＭＳ Ｐゴシック"/>
                <a:cs typeface="Calibri Light"/>
              </a:rPr>
            </a:br>
            <a:r>
              <a:rPr lang="ja-JP" altLang="en-US">
                <a:ea typeface="ＭＳ Ｐゴシック"/>
                <a:cs typeface="Calibri Light"/>
              </a:rPr>
              <a:t>バイアスを除くために均質性を仮定する</a:t>
            </a:r>
          </a:p>
        </p:txBody>
      </p:sp>
      <p:sp>
        <p:nvSpPr>
          <p:cNvPr id="9" name="テキスト ボックス 8">
            <a:extLst>
              <a:ext uri="{FF2B5EF4-FFF2-40B4-BE49-F238E27FC236}">
                <a16:creationId xmlns:a16="http://schemas.microsoft.com/office/drawing/2014/main" id="{5C293AAE-9ED3-6184-0300-115AE7589912}"/>
              </a:ext>
            </a:extLst>
          </p:cNvPr>
          <p:cNvSpPr txBox="1"/>
          <p:nvPr/>
        </p:nvSpPr>
        <p:spPr>
          <a:xfrm>
            <a:off x="1099752" y="1892643"/>
            <a:ext cx="108471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latin typeface="MS PGothic"/>
                <a:ea typeface="MS PGothic"/>
                <a:cs typeface="Calibri"/>
              </a:rPr>
              <a:t>均質性を仮定する</a:t>
            </a:r>
            <a:endParaRPr lang="ja-JP" sz="2400">
              <a:latin typeface="MS PGothic"/>
              <a:ea typeface="MS PGothic"/>
            </a:endParaRPr>
          </a:p>
          <a:p>
            <a:r>
              <a:rPr lang="ja-JP" altLang="en-US" sz="2400">
                <a:latin typeface="MS PGothic"/>
                <a:ea typeface="MS PGothic"/>
                <a:cs typeface="Calibri"/>
              </a:rPr>
              <a:t>＝処置群の患者であっても無処置群の患者であっても、</a:t>
            </a:r>
            <a:endParaRPr lang="ja-JP" sz="2400">
              <a:latin typeface="MS PGothic"/>
              <a:ea typeface="MS PGothic"/>
              <a:cs typeface="Calibri"/>
            </a:endParaRPr>
          </a:p>
          <a:p>
            <a:r>
              <a:rPr lang="ja-JP" altLang="en-US" sz="2400">
                <a:latin typeface="MS PGothic"/>
                <a:ea typeface="MS PGothic"/>
                <a:cs typeface="Calibri"/>
              </a:rPr>
              <a:t>　　すべての患者における</a:t>
            </a:r>
            <a:r>
              <a:rPr lang="ja-JP" sz="2400">
                <a:latin typeface="MS PGothic"/>
                <a:ea typeface="MS PGothic"/>
                <a:cs typeface="Calibri"/>
              </a:rPr>
              <a:t>処置効果</a:t>
            </a:r>
            <a:r>
              <a:rPr lang="ja-JP" altLang="en-US" sz="2400">
                <a:latin typeface="MS PGothic"/>
                <a:ea typeface="MS PGothic"/>
                <a:cs typeface="Calibri"/>
              </a:rPr>
              <a:t>の大きさ（</a:t>
            </a:r>
            <a:r>
              <a:rPr lang="en-US" altLang="ja-JP" sz="2400">
                <a:latin typeface="MS PGothic"/>
                <a:ea typeface="ＭＳ Ｐゴシック"/>
                <a:cs typeface="Calibri"/>
              </a:rPr>
              <a:t>Yi</a:t>
            </a:r>
            <a:r>
              <a:rPr lang="en-US" altLang="ja-JP" sz="2400" baseline="30000">
                <a:latin typeface="MS PGothic"/>
                <a:ea typeface="ＭＳ Ｐゴシック"/>
                <a:cs typeface="Calibri"/>
              </a:rPr>
              <a:t>1</a:t>
            </a:r>
            <a:r>
              <a:rPr lang="en-US" altLang="ja-JP" sz="2400">
                <a:latin typeface="MS PGothic"/>
                <a:ea typeface="ＭＳ Ｐゴシック"/>
                <a:cs typeface="Calibri"/>
              </a:rPr>
              <a:t>-Yi</a:t>
            </a:r>
            <a:r>
              <a:rPr lang="en-US" altLang="ja-JP" sz="2400" baseline="30000">
                <a:latin typeface="MS PGothic"/>
                <a:ea typeface="ＭＳ Ｐゴシック"/>
                <a:cs typeface="Calibri"/>
              </a:rPr>
              <a:t>0</a:t>
            </a:r>
            <a:r>
              <a:rPr lang="en-US" altLang="ja-JP" sz="2400">
                <a:latin typeface="MS PGothic"/>
                <a:ea typeface="+mn-lt"/>
                <a:cs typeface="Calibri"/>
              </a:rPr>
              <a:t>=di</a:t>
            </a:r>
            <a:r>
              <a:rPr lang="ja-JP" altLang="en-US" sz="2400">
                <a:latin typeface="MS PGothic"/>
                <a:ea typeface="MS PGothic"/>
                <a:cs typeface="Calibri"/>
              </a:rPr>
              <a:t>）</a:t>
            </a:r>
            <a:r>
              <a:rPr lang="ja-JP" sz="2400">
                <a:latin typeface="MS PGothic"/>
                <a:ea typeface="MS PGothic"/>
                <a:cs typeface="Calibri"/>
              </a:rPr>
              <a:t>が等しいとする</a:t>
            </a:r>
            <a:endParaRPr lang="ja-JP" sz="2400">
              <a:latin typeface="MS PGothic"/>
              <a:ea typeface="MS PGothic"/>
            </a:endParaRPr>
          </a:p>
        </p:txBody>
      </p:sp>
      <p:sp>
        <p:nvSpPr>
          <p:cNvPr id="10" name="テキスト ボックス 9">
            <a:extLst>
              <a:ext uri="{FF2B5EF4-FFF2-40B4-BE49-F238E27FC236}">
                <a16:creationId xmlns:a16="http://schemas.microsoft.com/office/drawing/2014/main" id="{6D74B3D9-078E-7B94-D95F-662D80F61DDA}"/>
              </a:ext>
            </a:extLst>
          </p:cNvPr>
          <p:cNvSpPr txBox="1"/>
          <p:nvPr/>
        </p:nvSpPr>
        <p:spPr>
          <a:xfrm>
            <a:off x="7226645" y="3426939"/>
            <a:ext cx="4349577" cy="1159292"/>
          </a:xfrm>
          <a:prstGeom prst="rect">
            <a:avLst/>
          </a:prstGeom>
          <a:noFill/>
          <a:ln>
            <a:solidFill>
              <a:schemeClr val="bg1">
                <a:lumMod val="75000"/>
              </a:schemeClr>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90000"/>
              </a:lnSpc>
              <a:spcBef>
                <a:spcPts val="1200"/>
              </a:spcBef>
              <a:spcAft>
                <a:spcPts val="200"/>
              </a:spcAft>
            </a:pPr>
            <a:r>
              <a:rPr lang="en-US" altLang="ja-JP" sz="2000">
                <a:latin typeface="ＭＳ Ｐゴシック"/>
                <a:ea typeface="ＭＳ Ｐゴシック"/>
                <a:cs typeface="+mn-lt"/>
              </a:rPr>
              <a:t>（memo）</a:t>
            </a:r>
          </a:p>
          <a:p>
            <a:pPr>
              <a:lnSpc>
                <a:spcPct val="90000"/>
              </a:lnSpc>
              <a:spcBef>
                <a:spcPts val="1200"/>
              </a:spcBef>
              <a:spcAft>
                <a:spcPts val="200"/>
              </a:spcAft>
            </a:pPr>
            <a:r>
              <a:rPr lang="en-US" sz="2000">
                <a:latin typeface="游ゴシック"/>
                <a:ea typeface="游ゴシック"/>
                <a:cs typeface="+mn-lt"/>
              </a:rPr>
              <a:t>ATT</a:t>
            </a:r>
            <a:r>
              <a:rPr lang="ja-JP" altLang="en-US" sz="2000">
                <a:latin typeface="游ゴシック"/>
                <a:ea typeface="游ゴシック"/>
                <a:cs typeface="+mn-lt"/>
              </a:rPr>
              <a:t>＝</a:t>
            </a:r>
            <a:r>
              <a:rPr lang="en-US" sz="2000">
                <a:latin typeface="游ゴシック"/>
                <a:ea typeface="游ゴシック"/>
                <a:cs typeface="+mn-lt"/>
              </a:rPr>
              <a:t>E[Y</a:t>
            </a:r>
            <a:r>
              <a:rPr lang="en-US" sz="2000" baseline="-25000">
                <a:latin typeface="游ゴシック"/>
                <a:ea typeface="游ゴシック"/>
                <a:cs typeface="+mn-lt"/>
              </a:rPr>
              <a:t>i</a:t>
            </a:r>
            <a:r>
              <a:rPr lang="en-US" sz="2000" baseline="30000">
                <a:latin typeface="游ゴシック"/>
                <a:ea typeface="游ゴシック"/>
                <a:cs typeface="+mn-lt"/>
              </a:rPr>
              <a:t>1</a:t>
            </a:r>
            <a:r>
              <a:rPr lang="en-US" sz="2000">
                <a:latin typeface="游ゴシック"/>
                <a:ea typeface="游ゴシック"/>
                <a:cs typeface="+mn-lt"/>
              </a:rPr>
              <a:t>|Di=1]</a:t>
            </a:r>
            <a:r>
              <a:rPr lang="ja-JP" altLang="en-US" sz="2000">
                <a:latin typeface="游ゴシック"/>
                <a:ea typeface="游ゴシック"/>
                <a:cs typeface="+mn-lt"/>
              </a:rPr>
              <a:t>－</a:t>
            </a:r>
            <a:r>
              <a:rPr lang="en-US" sz="2000">
                <a:latin typeface="游ゴシック"/>
                <a:ea typeface="游ゴシック"/>
                <a:cs typeface="+mn-lt"/>
              </a:rPr>
              <a:t>E[Y</a:t>
            </a:r>
            <a:r>
              <a:rPr lang="en-US" sz="2000" baseline="-25000">
                <a:latin typeface="游ゴシック"/>
                <a:ea typeface="游ゴシック"/>
                <a:cs typeface="+mn-lt"/>
              </a:rPr>
              <a:t>i</a:t>
            </a:r>
            <a:r>
              <a:rPr lang="en-US" sz="2000" baseline="30000">
                <a:latin typeface="游ゴシック"/>
                <a:ea typeface="游ゴシック"/>
                <a:cs typeface="+mn-lt"/>
              </a:rPr>
              <a:t>0</a:t>
            </a:r>
            <a:r>
              <a:rPr lang="en-US" sz="2000">
                <a:latin typeface="游ゴシック"/>
                <a:ea typeface="游ゴシック"/>
                <a:cs typeface="+mn-lt"/>
              </a:rPr>
              <a:t>|Di=1]</a:t>
            </a:r>
            <a:endParaRPr lang="ja-JP" altLang="en-US" sz="2000">
              <a:latin typeface="游ゴシック"/>
              <a:ea typeface="游ゴシック"/>
              <a:cs typeface="+mn-lt"/>
            </a:endParaRPr>
          </a:p>
          <a:p>
            <a:r>
              <a:rPr lang="en-US" sz="2000">
                <a:solidFill>
                  <a:srgbClr val="404040"/>
                </a:solidFill>
                <a:latin typeface="游ゴシック"/>
                <a:ea typeface="游ゴシック"/>
                <a:cs typeface="+mn-lt"/>
              </a:rPr>
              <a:t>ATU</a:t>
            </a:r>
            <a:r>
              <a:rPr lang="ja-JP" altLang="en-US" sz="2000">
                <a:solidFill>
                  <a:srgbClr val="404040"/>
                </a:solidFill>
                <a:latin typeface="游ゴシック"/>
                <a:ea typeface="游ゴシック"/>
                <a:cs typeface="+mn-lt"/>
              </a:rPr>
              <a:t>＝</a:t>
            </a:r>
            <a:r>
              <a:rPr lang="en-US" sz="2000">
                <a:solidFill>
                  <a:srgbClr val="404040"/>
                </a:solidFill>
                <a:latin typeface="游ゴシック"/>
                <a:ea typeface="游ゴシック"/>
                <a:cs typeface="+mn-lt"/>
              </a:rPr>
              <a:t>E[Y</a:t>
            </a:r>
            <a:r>
              <a:rPr lang="en-US" sz="2000" baseline="-25000">
                <a:solidFill>
                  <a:srgbClr val="404040"/>
                </a:solidFill>
                <a:latin typeface="游ゴシック"/>
                <a:ea typeface="游ゴシック"/>
                <a:cs typeface="+mn-lt"/>
              </a:rPr>
              <a:t>i</a:t>
            </a:r>
            <a:r>
              <a:rPr lang="en-US" sz="2000" baseline="30000">
                <a:solidFill>
                  <a:srgbClr val="404040"/>
                </a:solidFill>
                <a:latin typeface="游ゴシック"/>
                <a:ea typeface="游ゴシック"/>
                <a:cs typeface="+mn-lt"/>
              </a:rPr>
              <a:t>1</a:t>
            </a:r>
            <a:r>
              <a:rPr lang="en-US" sz="2000">
                <a:solidFill>
                  <a:srgbClr val="404040"/>
                </a:solidFill>
                <a:latin typeface="游ゴシック"/>
                <a:ea typeface="游ゴシック"/>
                <a:cs typeface="+mn-lt"/>
              </a:rPr>
              <a:t>|Di=0]</a:t>
            </a:r>
            <a:r>
              <a:rPr lang="ja-JP" altLang="en-US" sz="2000">
                <a:solidFill>
                  <a:srgbClr val="404040"/>
                </a:solidFill>
                <a:latin typeface="游ゴシック"/>
                <a:ea typeface="游ゴシック"/>
                <a:cs typeface="+mn-lt"/>
              </a:rPr>
              <a:t>－</a:t>
            </a:r>
            <a:r>
              <a:rPr lang="en-US" sz="2000">
                <a:solidFill>
                  <a:srgbClr val="404040"/>
                </a:solidFill>
                <a:latin typeface="游ゴシック"/>
                <a:ea typeface="游ゴシック"/>
                <a:cs typeface="+mn-lt"/>
              </a:rPr>
              <a:t>E[Y</a:t>
            </a:r>
            <a:r>
              <a:rPr lang="en-US" sz="2000" baseline="-25000">
                <a:solidFill>
                  <a:srgbClr val="404040"/>
                </a:solidFill>
                <a:latin typeface="游ゴシック"/>
                <a:ea typeface="游ゴシック"/>
                <a:cs typeface="+mn-lt"/>
              </a:rPr>
              <a:t>i</a:t>
            </a:r>
            <a:r>
              <a:rPr lang="en-US" sz="2000" baseline="30000">
                <a:solidFill>
                  <a:srgbClr val="404040"/>
                </a:solidFill>
                <a:latin typeface="游ゴシック"/>
                <a:ea typeface="游ゴシック"/>
                <a:cs typeface="+mn-lt"/>
              </a:rPr>
              <a:t>0</a:t>
            </a:r>
            <a:r>
              <a:rPr lang="en-US" sz="2000">
                <a:solidFill>
                  <a:srgbClr val="404040"/>
                </a:solidFill>
                <a:latin typeface="游ゴシック"/>
                <a:ea typeface="游ゴシック"/>
                <a:cs typeface="+mn-lt"/>
              </a:rPr>
              <a:t>|Di=0]</a:t>
            </a:r>
            <a:r>
              <a:rPr lang="ja-JP" altLang="en-US" sz="2000">
                <a:latin typeface="游ゴシック"/>
                <a:ea typeface="游ゴシック"/>
                <a:cs typeface="+mn-lt"/>
              </a:rPr>
              <a:t> </a:t>
            </a:r>
          </a:p>
        </p:txBody>
      </p:sp>
      <p:sp>
        <p:nvSpPr>
          <p:cNvPr id="11" name="テキスト ボックス 10">
            <a:extLst>
              <a:ext uri="{FF2B5EF4-FFF2-40B4-BE49-F238E27FC236}">
                <a16:creationId xmlns:a16="http://schemas.microsoft.com/office/drawing/2014/main" id="{B4D8EB45-EF60-9D59-7976-5F8EBEE4265A}"/>
              </a:ext>
            </a:extLst>
          </p:cNvPr>
          <p:cNvSpPr txBox="1"/>
          <p:nvPr/>
        </p:nvSpPr>
        <p:spPr>
          <a:xfrm>
            <a:off x="1099752" y="3704967"/>
            <a:ext cx="5770603" cy="461665"/>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→ATT=ATUになるため、ATT－ATU＝0になる</a:t>
            </a:r>
            <a:endParaRPr lang="ja-JP" altLang="en-US" sz="2400">
              <a:ea typeface="ＭＳ Ｐゴシック"/>
              <a:cs typeface="Calibri"/>
            </a:endParaRPr>
          </a:p>
        </p:txBody>
      </p:sp>
      <p:sp>
        <p:nvSpPr>
          <p:cNvPr id="8" name="コンテンツ プレースホルダー 2">
            <a:extLst>
              <a:ext uri="{FF2B5EF4-FFF2-40B4-BE49-F238E27FC236}">
                <a16:creationId xmlns:a16="http://schemas.microsoft.com/office/drawing/2014/main" id="{2BFB8C2D-D48F-F710-3D34-4596474F9409}"/>
              </a:ext>
            </a:extLst>
          </p:cNvPr>
          <p:cNvSpPr>
            <a:spLocks noGrp="1"/>
          </p:cNvSpPr>
          <p:nvPr>
            <p:ph idx="1"/>
          </p:nvPr>
        </p:nvSpPr>
        <p:spPr>
          <a:xfrm>
            <a:off x="5669278" y="74598"/>
            <a:ext cx="6485239" cy="892982"/>
          </a:xfrm>
          <a:ln>
            <a:solidFill>
              <a:schemeClr val="bg1">
                <a:lumMod val="75000"/>
              </a:schemeClr>
            </a:solidFill>
          </a:ln>
        </p:spPr>
        <p:txBody>
          <a:bodyPr vert="horz" lIns="0" tIns="45720" rIns="0" bIns="45720" rtlCol="0" anchor="t">
            <a:noAutofit/>
          </a:bodyPr>
          <a:lstStyle/>
          <a:p>
            <a:r>
              <a:rPr lang="ja-JP" altLang="en-US">
                <a:ea typeface="ＭＳ Ｐゴシック"/>
                <a:cs typeface="Calibri"/>
              </a:rPr>
              <a:t>（memo）</a:t>
            </a:r>
          </a:p>
          <a:p>
            <a:r>
              <a:rPr lang="ja-JP">
                <a:ea typeface="ＭＳ Ｐゴシック"/>
                <a:cs typeface="Calibri"/>
              </a:rPr>
              <a:t>SDO＝</a:t>
            </a:r>
            <a:r>
              <a:rPr lang="en-US" altLang="ja-JP">
                <a:highlight>
                  <a:srgbClr val="FFFF00"/>
                </a:highlight>
                <a:ea typeface="+mn-lt"/>
                <a:cs typeface="Calibri"/>
              </a:rPr>
              <a:t>ATE</a:t>
            </a:r>
            <a:r>
              <a:rPr lang="ja-JP">
                <a:ea typeface="ＭＳ Ｐゴシック"/>
                <a:cs typeface="Calibri"/>
              </a:rPr>
              <a:t>＋</a:t>
            </a:r>
            <a:r>
              <a:rPr lang="en-US" altLang="ja-JP">
                <a:ea typeface="+mn-lt"/>
                <a:cs typeface="Calibri"/>
              </a:rPr>
              <a:t>{</a:t>
            </a:r>
            <a:r>
              <a:rPr lang="en-US" altLang="ja-JP">
                <a:highlight>
                  <a:srgbClr val="FFFF00"/>
                </a:highlight>
                <a:ea typeface="+mn-lt"/>
                <a:cs typeface="Calibri"/>
              </a:rPr>
              <a:t>E[Y</a:t>
            </a:r>
            <a:r>
              <a:rPr lang="en-US" altLang="ja-JP" baseline="30000">
                <a:highlight>
                  <a:srgbClr val="FFFF00"/>
                </a:highlight>
                <a:ea typeface="+mn-lt"/>
                <a:cs typeface="Calibri"/>
              </a:rPr>
              <a:t>0</a:t>
            </a:r>
            <a:r>
              <a:rPr lang="en-US" altLang="ja-JP">
                <a:highlight>
                  <a:srgbClr val="FFFF00"/>
                </a:highlight>
                <a:ea typeface="+mn-lt"/>
                <a:cs typeface="Calibri"/>
              </a:rPr>
              <a:t>|Di=1]</a:t>
            </a:r>
            <a:r>
              <a:rPr lang="ja-JP">
                <a:highlight>
                  <a:srgbClr val="FFFF00"/>
                </a:highlight>
                <a:ea typeface="ＭＳ Ｐゴシック"/>
                <a:cs typeface="Calibri"/>
              </a:rPr>
              <a:t>－</a:t>
            </a:r>
            <a:r>
              <a:rPr lang="en-US" altLang="ja-JP">
                <a:highlight>
                  <a:srgbClr val="FFFF00"/>
                </a:highlight>
                <a:ea typeface="+mn-lt"/>
                <a:cs typeface="Calibri"/>
              </a:rPr>
              <a:t>E[Y</a:t>
            </a:r>
            <a:r>
              <a:rPr lang="en-US" altLang="ja-JP" baseline="30000">
                <a:highlight>
                  <a:srgbClr val="FFFF00"/>
                </a:highlight>
                <a:ea typeface="+mn-lt"/>
                <a:cs typeface="Calibri"/>
              </a:rPr>
              <a:t>0</a:t>
            </a:r>
            <a:r>
              <a:rPr lang="en-US" altLang="ja-JP">
                <a:highlight>
                  <a:srgbClr val="FFFF00"/>
                </a:highlight>
                <a:ea typeface="+mn-lt"/>
                <a:cs typeface="Calibri"/>
              </a:rPr>
              <a:t>|Di=</a:t>
            </a:r>
            <a:r>
              <a:rPr lang="en-US" altLang="ja-JP">
                <a:highlight>
                  <a:srgbClr val="FFFF00"/>
                </a:highlight>
                <a:latin typeface="Arial"/>
                <a:ea typeface="+mn-lt"/>
                <a:cs typeface="Arial"/>
              </a:rPr>
              <a:t>0</a:t>
            </a:r>
            <a:r>
              <a:rPr lang="en-US" altLang="ja-JP">
                <a:highlight>
                  <a:srgbClr val="FFFF00"/>
                </a:highlight>
                <a:ea typeface="+mn-lt"/>
                <a:cs typeface="Calibri"/>
              </a:rPr>
              <a:t>]</a:t>
            </a:r>
            <a:r>
              <a:rPr lang="en-US" altLang="ja-JP">
                <a:ea typeface="+mn-lt"/>
                <a:cs typeface="Calibri"/>
              </a:rPr>
              <a:t>}</a:t>
            </a:r>
            <a:r>
              <a:rPr lang="ja-JP">
                <a:ea typeface="ＭＳ Ｐゴシック"/>
                <a:cs typeface="Calibri"/>
              </a:rPr>
              <a:t>＋</a:t>
            </a:r>
            <a:r>
              <a:rPr lang="en-US" altLang="ja-JP">
                <a:highlight>
                  <a:srgbClr val="FFFF00"/>
                </a:highlight>
                <a:ea typeface="+mn-lt"/>
                <a:cs typeface="Calibri"/>
              </a:rPr>
              <a:t>(1</a:t>
            </a:r>
            <a:r>
              <a:rPr lang="ja-JP">
                <a:highlight>
                  <a:srgbClr val="FFFF00"/>
                </a:highlight>
                <a:ea typeface="ＭＳ Ｐゴシック"/>
                <a:cs typeface="Calibri"/>
              </a:rPr>
              <a:t>－</a:t>
            </a:r>
            <a:r>
              <a:rPr lang="en-US" altLang="ja-JP">
                <a:highlight>
                  <a:srgbClr val="FFFF00"/>
                </a:highlight>
                <a:ea typeface="+mn-lt"/>
                <a:cs typeface="Calibri"/>
              </a:rPr>
              <a:t>π)[ATT</a:t>
            </a:r>
            <a:r>
              <a:rPr lang="ja-JP">
                <a:highlight>
                  <a:srgbClr val="FFFF00"/>
                </a:highlight>
                <a:ea typeface="ＭＳ Ｐゴシック"/>
                <a:cs typeface="Calibri"/>
              </a:rPr>
              <a:t>－</a:t>
            </a:r>
            <a:r>
              <a:rPr lang="en-US" altLang="ja-JP">
                <a:highlight>
                  <a:srgbClr val="FFFF00"/>
                </a:highlight>
                <a:ea typeface="+mn-lt"/>
                <a:cs typeface="Calibri"/>
              </a:rPr>
              <a:t>ATU]</a:t>
            </a:r>
            <a:endParaRPr lang="en-US" altLang="ja-JP">
              <a:ea typeface="+mn-lt"/>
              <a:cs typeface="+mn-lt"/>
            </a:endParaRPr>
          </a:p>
          <a:p>
            <a:endParaRPr lang="ja-JP" altLang="en-US">
              <a:ea typeface="ＭＳ Ｐゴシック"/>
              <a:cs typeface="Calibri"/>
            </a:endParaRPr>
          </a:p>
        </p:txBody>
      </p:sp>
    </p:spTree>
    <p:extLst>
      <p:ext uri="{BB962C8B-B14F-4D97-AF65-F5344CB8AC3E}">
        <p14:creationId xmlns:p14="http://schemas.microsoft.com/office/powerpoint/2010/main" val="2370322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53C6340D-89D9-762D-941F-AB5147FC1A3A}"/>
              </a:ext>
            </a:extLst>
          </p:cNvPr>
          <p:cNvSpPr>
            <a:spLocks noGrp="1"/>
          </p:cNvSpPr>
          <p:nvPr>
            <p:ph type="title"/>
          </p:nvPr>
        </p:nvSpPr>
        <p:spPr>
          <a:xfrm>
            <a:off x="1097280" y="286603"/>
            <a:ext cx="10058400" cy="1450757"/>
          </a:xfrm>
        </p:spPr>
        <p:txBody>
          <a:bodyPr>
            <a:normAutofit fontScale="90000"/>
          </a:bodyPr>
          <a:lstStyle/>
          <a:p>
            <a:r>
              <a:rPr lang="ja-JP" altLang="en-US">
                <a:ea typeface="ＭＳ Ｐゴシック"/>
                <a:cs typeface="Calibri Light"/>
              </a:rPr>
              <a:t>(STEP3-4)</a:t>
            </a:r>
            <a:br>
              <a:rPr lang="ja-JP" altLang="en-US">
                <a:ea typeface="ＭＳ Ｐゴシック"/>
                <a:cs typeface="Calibri Light"/>
              </a:rPr>
            </a:br>
            <a:r>
              <a:rPr lang="ja-JP" altLang="en-US">
                <a:ea typeface="ＭＳ Ｐゴシック"/>
                <a:cs typeface="Calibri Light"/>
              </a:rPr>
              <a:t>バイアスを除くために均質性を仮定する</a:t>
            </a:r>
          </a:p>
        </p:txBody>
      </p:sp>
      <p:sp>
        <p:nvSpPr>
          <p:cNvPr id="7" name="コンテンツ プレースホルダー 2">
            <a:extLst>
              <a:ext uri="{FF2B5EF4-FFF2-40B4-BE49-F238E27FC236}">
                <a16:creationId xmlns:a16="http://schemas.microsoft.com/office/drawing/2014/main" id="{BAB83D41-9D06-7549-F657-E67AA35A0707}"/>
              </a:ext>
            </a:extLst>
          </p:cNvPr>
          <p:cNvSpPr>
            <a:spLocks noGrp="1"/>
          </p:cNvSpPr>
          <p:nvPr>
            <p:ph idx="1"/>
          </p:nvPr>
        </p:nvSpPr>
        <p:spPr>
          <a:xfrm>
            <a:off x="1097280" y="2216437"/>
            <a:ext cx="10058400" cy="1490224"/>
          </a:xfrm>
        </p:spPr>
        <p:txBody>
          <a:bodyPr vert="horz" lIns="0" tIns="45720" rIns="0" bIns="45720" rtlCol="0" anchor="t">
            <a:normAutofit/>
          </a:bodyPr>
          <a:lstStyle/>
          <a:p>
            <a:r>
              <a:rPr lang="ja-JP" sz="2800">
                <a:ea typeface="ＭＳ Ｐゴシック"/>
                <a:cs typeface="Calibri"/>
              </a:rPr>
              <a:t>SDO＝</a:t>
            </a:r>
            <a:r>
              <a:rPr lang="en-US" altLang="ja-JP" sz="2800">
                <a:highlight>
                  <a:srgbClr val="FFFF00"/>
                </a:highlight>
                <a:ea typeface="+mn-lt"/>
                <a:cs typeface="Calibri"/>
              </a:rPr>
              <a:t>ATE</a:t>
            </a:r>
            <a:r>
              <a:rPr lang="ja-JP" sz="2800">
                <a:ea typeface="ＭＳ Ｐゴシック"/>
                <a:cs typeface="Calibri"/>
              </a:rPr>
              <a:t>＋</a:t>
            </a:r>
            <a:r>
              <a:rPr lang="en-US" altLang="ja-JP" sz="2800">
                <a:ea typeface="+mn-lt"/>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|D=1]</a:t>
            </a:r>
            <a:r>
              <a:rPr lang="ja-JP" sz="2800">
                <a:highlight>
                  <a:srgbClr val="FFFF00"/>
                </a:highlight>
                <a:ea typeface="ＭＳ Ｐゴシック"/>
                <a:cs typeface="Calibri"/>
              </a:rPr>
              <a:t>－</a:t>
            </a:r>
            <a:r>
              <a:rPr lang="en-US" altLang="ja-JP" sz="2800">
                <a:highlight>
                  <a:srgbClr val="FFFF00"/>
                </a:highlight>
                <a:ea typeface="+mn-lt"/>
                <a:cs typeface="Calibri"/>
              </a:rPr>
              <a:t>E[Y</a:t>
            </a:r>
            <a:r>
              <a:rPr lang="en-US" altLang="ja-JP" sz="2800" baseline="30000">
                <a:highlight>
                  <a:srgbClr val="FFFF00"/>
                </a:highlight>
                <a:ea typeface="+mn-lt"/>
                <a:cs typeface="Calibri"/>
              </a:rPr>
              <a:t>0</a:t>
            </a:r>
            <a:r>
              <a:rPr lang="en-US" altLang="ja-JP" sz="2800">
                <a:highlight>
                  <a:srgbClr val="FFFF00"/>
                </a:highlight>
                <a:ea typeface="+mn-lt"/>
                <a:cs typeface="Calibri"/>
              </a:rPr>
              <a:t>|D=</a:t>
            </a:r>
            <a:r>
              <a:rPr lang="en-US" altLang="ja-JP" sz="2800">
                <a:highlight>
                  <a:srgbClr val="FFFF00"/>
                </a:highlight>
                <a:latin typeface="Arial"/>
                <a:ea typeface="+mn-lt"/>
                <a:cs typeface="Arial"/>
              </a:rPr>
              <a:t>0</a:t>
            </a:r>
            <a:r>
              <a:rPr lang="en-US" altLang="ja-JP" sz="2800">
                <a:highlight>
                  <a:srgbClr val="FFFF00"/>
                </a:highlight>
                <a:ea typeface="+mn-lt"/>
                <a:cs typeface="Calibri"/>
              </a:rPr>
              <a:t>]</a:t>
            </a:r>
            <a:r>
              <a:rPr lang="en-US" altLang="ja-JP" sz="2800">
                <a:ea typeface="+mn-lt"/>
                <a:cs typeface="Calibri"/>
              </a:rPr>
              <a:t>}</a:t>
            </a:r>
            <a:r>
              <a:rPr lang="ja-JP" sz="2800">
                <a:ea typeface="ＭＳ Ｐゴシック"/>
                <a:cs typeface="Calibri"/>
              </a:rPr>
              <a:t>＋</a:t>
            </a:r>
            <a:r>
              <a:rPr lang="en-US" altLang="ja-JP" sz="2800">
                <a:highlight>
                  <a:srgbClr val="FFFF00"/>
                </a:highlight>
                <a:ea typeface="+mn-lt"/>
                <a:cs typeface="Calibri"/>
              </a:rPr>
              <a:t>(1</a:t>
            </a:r>
            <a:r>
              <a:rPr lang="ja-JP" sz="2800">
                <a:highlight>
                  <a:srgbClr val="FFFF00"/>
                </a:highlight>
                <a:ea typeface="ＭＳ Ｐゴシック"/>
                <a:cs typeface="Calibri"/>
              </a:rPr>
              <a:t>－</a:t>
            </a:r>
            <a:r>
              <a:rPr lang="en-US" altLang="ja-JP" sz="2800">
                <a:highlight>
                  <a:srgbClr val="FFFF00"/>
                </a:highlight>
                <a:ea typeface="+mn-lt"/>
                <a:cs typeface="Calibri"/>
              </a:rPr>
              <a:t>π)[ATT</a:t>
            </a:r>
            <a:r>
              <a:rPr lang="ja-JP" sz="2800">
                <a:highlight>
                  <a:srgbClr val="FFFF00"/>
                </a:highlight>
                <a:ea typeface="ＭＳ Ｐゴシック"/>
                <a:cs typeface="Calibri"/>
              </a:rPr>
              <a:t>－</a:t>
            </a:r>
            <a:r>
              <a:rPr lang="en-US" altLang="ja-JP" sz="2800">
                <a:highlight>
                  <a:srgbClr val="FFFF00"/>
                </a:highlight>
                <a:ea typeface="+mn-lt"/>
                <a:cs typeface="Calibri"/>
              </a:rPr>
              <a:t>ATU]</a:t>
            </a:r>
            <a:endParaRPr lang="en-US" altLang="ja-JP" sz="2800">
              <a:ea typeface="+mn-lt"/>
              <a:cs typeface="+mn-lt"/>
            </a:endParaRPr>
          </a:p>
          <a:p>
            <a:pPr marL="0" indent="0">
              <a:buNone/>
            </a:pPr>
            <a:endParaRPr lang="ja-JP" altLang="en-US" sz="2600">
              <a:ea typeface="ＭＳ Ｐゴシック"/>
              <a:cs typeface="Calibri"/>
            </a:endParaRPr>
          </a:p>
        </p:txBody>
      </p:sp>
      <p:sp>
        <p:nvSpPr>
          <p:cNvPr id="12" name="テキスト ボックス 11">
            <a:extLst>
              <a:ext uri="{FF2B5EF4-FFF2-40B4-BE49-F238E27FC236}">
                <a16:creationId xmlns:a16="http://schemas.microsoft.com/office/drawing/2014/main" id="{361C2767-800B-CED9-BF8B-ADD8BF504B41}"/>
              </a:ext>
            </a:extLst>
          </p:cNvPr>
          <p:cNvSpPr txBox="1"/>
          <p:nvPr/>
        </p:nvSpPr>
        <p:spPr>
          <a:xfrm>
            <a:off x="1046980" y="4177356"/>
            <a:ext cx="1001308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a:t>
            </a:r>
            <a:r>
              <a:rPr lang="ja-JP" sz="2400">
                <a:latin typeface="MS PGothic"/>
                <a:ea typeface="MS PGothic"/>
                <a:cs typeface="Calibri"/>
              </a:rPr>
              <a:t>均質性を仮定する</a:t>
            </a:r>
            <a:r>
              <a:rPr lang="ja-JP" altLang="en-US" sz="2400">
                <a:latin typeface="MS PGothic"/>
                <a:ea typeface="MS PGothic"/>
                <a:cs typeface="Calibri"/>
              </a:rPr>
              <a:t>とは？</a:t>
            </a:r>
            <a:endParaRPr lang="ja-JP" sz="2400">
              <a:ea typeface="+mn-lt"/>
              <a:cs typeface="+mn-lt"/>
            </a:endParaRPr>
          </a:p>
          <a:p>
            <a:r>
              <a:rPr lang="ja-JP" altLang="en-US" sz="2400">
                <a:ea typeface="ＭＳ Ｐゴシック"/>
                <a:cs typeface="Calibri"/>
              </a:rPr>
              <a:t>患者１の処置効果：Y1</a:t>
            </a:r>
            <a:r>
              <a:rPr lang="ja-JP" altLang="en-US" sz="2400" baseline="30000">
                <a:ea typeface="ＭＳ Ｐゴシック"/>
                <a:cs typeface="Calibri"/>
              </a:rPr>
              <a:t>1</a:t>
            </a:r>
            <a:r>
              <a:rPr lang="ja-JP" altLang="en-US" sz="2400">
                <a:ea typeface="ＭＳ Ｐゴシック"/>
                <a:cs typeface="Calibri"/>
              </a:rPr>
              <a:t>-Y1</a:t>
            </a:r>
            <a:r>
              <a:rPr lang="ja-JP" altLang="en-US" sz="2400" baseline="30000">
                <a:ea typeface="ＭＳ Ｐゴシック"/>
                <a:cs typeface="Calibri"/>
              </a:rPr>
              <a:t>0</a:t>
            </a:r>
            <a:r>
              <a:rPr lang="ja-JP" altLang="en-US" sz="2400">
                <a:ea typeface="ＭＳ Ｐゴシック"/>
                <a:cs typeface="Calibri"/>
              </a:rPr>
              <a:t>=d1</a:t>
            </a:r>
          </a:p>
          <a:p>
            <a:r>
              <a:rPr lang="ja-JP" altLang="en-US" sz="2400">
                <a:ea typeface="ＭＳ Ｐゴシック"/>
                <a:cs typeface="Calibri"/>
              </a:rPr>
              <a:t>患者2の処置効果：Y2</a:t>
            </a:r>
            <a:r>
              <a:rPr lang="ja-JP" altLang="en-US" sz="2400" baseline="30000">
                <a:ea typeface="ＭＳ Ｐゴシック"/>
                <a:cs typeface="Calibri"/>
              </a:rPr>
              <a:t>1</a:t>
            </a:r>
            <a:r>
              <a:rPr lang="ja-JP" altLang="en-US" sz="2400">
                <a:ea typeface="ＭＳ Ｐゴシック"/>
                <a:cs typeface="Calibri"/>
              </a:rPr>
              <a:t>-Y2</a:t>
            </a:r>
            <a:r>
              <a:rPr lang="ja-JP" altLang="en-US" sz="2400" baseline="30000">
                <a:ea typeface="ＭＳ Ｐゴシック"/>
                <a:cs typeface="Calibri"/>
              </a:rPr>
              <a:t>0</a:t>
            </a:r>
            <a:r>
              <a:rPr lang="ja-JP" altLang="en-US" sz="2400">
                <a:ea typeface="ＭＳ Ｐゴシック"/>
                <a:cs typeface="Calibri"/>
              </a:rPr>
              <a:t>=d2</a:t>
            </a:r>
          </a:p>
          <a:p>
            <a:r>
              <a:rPr lang="ja-JP" altLang="en-US" sz="2400">
                <a:ea typeface="ＭＳ Ｐゴシック"/>
                <a:cs typeface="Calibri"/>
              </a:rPr>
              <a:t>d1＝d2を仮定しているだけであり、Y1</a:t>
            </a:r>
            <a:r>
              <a:rPr lang="ja-JP" altLang="en-US" sz="2400" baseline="30000">
                <a:ea typeface="ＭＳ Ｐゴシック"/>
                <a:cs typeface="Calibri"/>
              </a:rPr>
              <a:t>0</a:t>
            </a:r>
            <a:r>
              <a:rPr lang="ja-JP" altLang="en-US" sz="2400">
                <a:ea typeface="ＭＳ Ｐゴシック"/>
                <a:cs typeface="Calibri"/>
              </a:rPr>
              <a:t>とY2</a:t>
            </a:r>
            <a:r>
              <a:rPr lang="ja-JP" altLang="en-US" sz="2400" baseline="30000">
                <a:ea typeface="ＭＳ Ｐゴシック"/>
                <a:cs typeface="Calibri"/>
              </a:rPr>
              <a:t>0</a:t>
            </a:r>
            <a:r>
              <a:rPr lang="ja-JP" altLang="en-US" sz="2400">
                <a:ea typeface="ＭＳ Ｐゴシック"/>
                <a:cs typeface="Calibri"/>
              </a:rPr>
              <a:t>が等しいことを表しているわけではないから、</a:t>
            </a:r>
            <a:r>
              <a:rPr lang="ja-JP" sz="2400">
                <a:latin typeface="MS PGothic"/>
                <a:ea typeface="MS PGothic"/>
                <a:cs typeface="Calibri"/>
              </a:rPr>
              <a:t>Selection Bias</a:t>
            </a:r>
            <a:r>
              <a:rPr lang="ja-JP" altLang="en-US" sz="2400">
                <a:latin typeface="MS PGothic"/>
                <a:ea typeface="MS PGothic"/>
                <a:cs typeface="Calibri"/>
              </a:rPr>
              <a:t>は均質性を仮定しても存在し続ける</a:t>
            </a:r>
            <a:endParaRPr lang="ja-JP" altLang="en-US" sz="2400">
              <a:ea typeface="ＭＳ Ｐゴシック"/>
              <a:cs typeface="Calibri"/>
            </a:endParaRPr>
          </a:p>
        </p:txBody>
      </p:sp>
      <p:sp>
        <p:nvSpPr>
          <p:cNvPr id="13" name="テキスト ボックス 12">
            <a:extLst>
              <a:ext uri="{FF2B5EF4-FFF2-40B4-BE49-F238E27FC236}">
                <a16:creationId xmlns:a16="http://schemas.microsoft.com/office/drawing/2014/main" id="{3ED39B80-5095-C2F7-96B0-0D5F202504B2}"/>
              </a:ext>
            </a:extLst>
          </p:cNvPr>
          <p:cNvSpPr txBox="1"/>
          <p:nvPr/>
        </p:nvSpPr>
        <p:spPr>
          <a:xfrm>
            <a:off x="1048265" y="3344561"/>
            <a:ext cx="8653847" cy="461665"/>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2400">
                <a:latin typeface="MS PGothic"/>
                <a:ea typeface="MS PGothic"/>
              </a:rPr>
              <a:t>→異質介入効果バイアスは消えるが、Selection Biasは残り続ける</a:t>
            </a:r>
            <a:endParaRPr lang="ja-JP" altLang="en-US" sz="2400">
              <a:latin typeface="MS PGothic"/>
              <a:ea typeface="MS PGothic"/>
            </a:endParaRPr>
          </a:p>
        </p:txBody>
      </p:sp>
      <p:cxnSp>
        <p:nvCxnSpPr>
          <p:cNvPr id="2" name="直線矢印コネクタ 1">
            <a:extLst>
              <a:ext uri="{FF2B5EF4-FFF2-40B4-BE49-F238E27FC236}">
                <a16:creationId xmlns:a16="http://schemas.microsoft.com/office/drawing/2014/main" id="{6E05A7AB-9089-689F-E9EF-C92FC85F7FE4}"/>
              </a:ext>
            </a:extLst>
          </p:cNvPr>
          <p:cNvCxnSpPr/>
          <p:nvPr/>
        </p:nvCxnSpPr>
        <p:spPr>
          <a:xfrm>
            <a:off x="7739448" y="2755556"/>
            <a:ext cx="1802026" cy="0"/>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a:extLst>
              <a:ext uri="{FF2B5EF4-FFF2-40B4-BE49-F238E27FC236}">
                <a16:creationId xmlns:a16="http://schemas.microsoft.com/office/drawing/2014/main" id="{01119AE6-AC82-8A9D-9E30-CBC1BA8B72BD}"/>
              </a:ext>
            </a:extLst>
          </p:cNvPr>
          <p:cNvSpPr txBox="1"/>
          <p:nvPr/>
        </p:nvSpPr>
        <p:spPr>
          <a:xfrm>
            <a:off x="8831734" y="2756328"/>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rgbClr val="C00000"/>
                </a:solidFill>
                <a:ea typeface="ＭＳ Ｐゴシック"/>
                <a:cs typeface="Calibri"/>
              </a:rPr>
              <a:t>＝0</a:t>
            </a:r>
            <a:endParaRPr lang="ja-JP" altLang="en-US" sz="2400">
              <a:solidFill>
                <a:srgbClr val="C00000"/>
              </a:solidFill>
              <a:ea typeface="ＭＳ Ｐゴシック"/>
              <a:cs typeface="Calibri"/>
            </a:endParaRPr>
          </a:p>
        </p:txBody>
      </p:sp>
    </p:spTree>
    <p:extLst>
      <p:ext uri="{BB962C8B-B14F-4D97-AF65-F5344CB8AC3E}">
        <p14:creationId xmlns:p14="http://schemas.microsoft.com/office/powerpoint/2010/main" val="4136034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B8950-4FCB-5A83-BD9D-D4D6E1A2F517}"/>
              </a:ext>
            </a:extLst>
          </p:cNvPr>
          <p:cNvSpPr>
            <a:spLocks noGrp="1"/>
          </p:cNvSpPr>
          <p:nvPr>
            <p:ph type="title"/>
          </p:nvPr>
        </p:nvSpPr>
        <p:spPr>
          <a:xfrm>
            <a:off x="1097280" y="286603"/>
            <a:ext cx="10480589" cy="1430163"/>
          </a:xfrm>
        </p:spPr>
        <p:txBody>
          <a:bodyPr>
            <a:normAutofit fontScale="90000"/>
          </a:bodyPr>
          <a:lstStyle/>
          <a:p>
            <a:r>
              <a:rPr lang="ja-JP" altLang="en-US">
                <a:ea typeface="ＭＳ Ｐゴシック"/>
                <a:cs typeface="Calibri Light"/>
              </a:rPr>
              <a:t>（＋α）</a:t>
            </a:r>
            <a:br>
              <a:rPr lang="ja-JP" altLang="en-US">
                <a:ea typeface="ＭＳ Ｐゴシック"/>
                <a:cs typeface="Calibri Light"/>
              </a:rPr>
            </a:br>
            <a:r>
              <a:rPr lang="ja-JP" altLang="en-US" sz="4400">
                <a:ea typeface="ＭＳ Ｐゴシック"/>
                <a:cs typeface="Calibri Light"/>
              </a:rPr>
              <a:t>均質性を仮定しなくてもSelection Biasは邪魔者！</a:t>
            </a:r>
          </a:p>
        </p:txBody>
      </p:sp>
      <p:sp>
        <p:nvSpPr>
          <p:cNvPr id="3" name="コンテンツ プレースホルダー 2">
            <a:extLst>
              <a:ext uri="{FF2B5EF4-FFF2-40B4-BE49-F238E27FC236}">
                <a16:creationId xmlns:a16="http://schemas.microsoft.com/office/drawing/2014/main" id="{F51A20AD-F092-D8D2-A3BE-6B0DF6A2FF64}"/>
              </a:ext>
            </a:extLst>
          </p:cNvPr>
          <p:cNvSpPr>
            <a:spLocks noGrp="1"/>
          </p:cNvSpPr>
          <p:nvPr>
            <p:ph idx="1"/>
          </p:nvPr>
        </p:nvSpPr>
        <p:spPr>
          <a:xfrm>
            <a:off x="1097280" y="1845734"/>
            <a:ext cx="10058400" cy="501685"/>
          </a:xfrm>
        </p:spPr>
        <p:txBody>
          <a:bodyPr vert="horz" lIns="0" tIns="45720" rIns="0" bIns="45720" rtlCol="0" anchor="t">
            <a:normAutofit/>
          </a:bodyPr>
          <a:lstStyle/>
          <a:p>
            <a:r>
              <a:rPr lang="ja-JP" altLang="en-US" sz="2400">
                <a:ea typeface="ＭＳ Ｐゴシック"/>
                <a:cs typeface="Calibri"/>
              </a:rPr>
              <a:t>SDOを上記とは別の形で分解する</a:t>
            </a:r>
          </a:p>
          <a:p>
            <a:endParaRPr lang="ja-JP" altLang="en-US">
              <a:ea typeface="ＭＳ Ｐゴシック" panose="020B0600070205080204" pitchFamily="34" charset="-128"/>
              <a:cs typeface="Calibri"/>
            </a:endParaRPr>
          </a:p>
        </p:txBody>
      </p:sp>
      <p:sp>
        <p:nvSpPr>
          <p:cNvPr id="4" name="テキスト ボックス 3">
            <a:extLst>
              <a:ext uri="{FF2B5EF4-FFF2-40B4-BE49-F238E27FC236}">
                <a16:creationId xmlns:a16="http://schemas.microsoft.com/office/drawing/2014/main" id="{A743811F-6343-9DE8-6D11-11D756FC774A}"/>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ea typeface="ＭＳ Ｐゴシック"/>
              <a:cs typeface="Calibri"/>
            </a:endParaRPr>
          </a:p>
        </p:txBody>
      </p:sp>
      <p:sp>
        <p:nvSpPr>
          <p:cNvPr id="7" name="コンテンツ プレースホルダー 2">
            <a:extLst>
              <a:ext uri="{FF2B5EF4-FFF2-40B4-BE49-F238E27FC236}">
                <a16:creationId xmlns:a16="http://schemas.microsoft.com/office/drawing/2014/main" id="{E691B137-D89E-CD1D-C0FD-782DADD52CC7}"/>
              </a:ext>
            </a:extLst>
          </p:cNvPr>
          <p:cNvSpPr txBox="1">
            <a:spLocks/>
          </p:cNvSpPr>
          <p:nvPr/>
        </p:nvSpPr>
        <p:spPr>
          <a:xfrm>
            <a:off x="1931360" y="2453274"/>
            <a:ext cx="10058400" cy="2468469"/>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kumimoji="0" lang="ja-JP" altLang="en-US" sz="2800">
                <a:ea typeface="ＭＳ Ｐゴシック"/>
                <a:cs typeface="Calibri"/>
              </a:rPr>
              <a:t>＝E[Y</a:t>
            </a:r>
            <a:r>
              <a:rPr kumimoji="0" lang="ja-JP" altLang="en-US" sz="2800" baseline="30000">
                <a:ea typeface="ＭＳ Ｐゴシック"/>
                <a:cs typeface="Calibri"/>
              </a:rPr>
              <a:t>1</a:t>
            </a:r>
            <a:r>
              <a:rPr kumimoji="0" lang="ja-JP" altLang="en-US" sz="2800">
                <a:ea typeface="ＭＳ Ｐゴシック"/>
                <a:cs typeface="Calibri"/>
              </a:rPr>
              <a:t>|D=1]－E[Y</a:t>
            </a:r>
            <a:r>
              <a:rPr kumimoji="0" lang="ja-JP" altLang="en-US" sz="2800" baseline="30000">
                <a:ea typeface="ＭＳ Ｐゴシック"/>
                <a:cs typeface="Calibri"/>
              </a:rPr>
              <a:t>0</a:t>
            </a:r>
            <a:r>
              <a:rPr kumimoji="0" lang="ja-JP" altLang="en-US" sz="2800">
                <a:ea typeface="ＭＳ Ｐゴシック"/>
                <a:cs typeface="Calibri"/>
              </a:rPr>
              <a:t>|D=0]</a:t>
            </a:r>
          </a:p>
          <a:p>
            <a:r>
              <a:rPr kumimoji="0" lang="ja-JP" sz="2800">
                <a:ea typeface="ＭＳ Ｐゴシック"/>
                <a:cs typeface="Calibri"/>
              </a:rPr>
              <a:t>＝E[Yi</a:t>
            </a:r>
            <a:r>
              <a:rPr kumimoji="0" lang="ja-JP" sz="2800" baseline="30000">
                <a:ea typeface="ＭＳ Ｐゴシック"/>
                <a:cs typeface="Calibri"/>
              </a:rPr>
              <a:t>1</a:t>
            </a:r>
            <a:r>
              <a:rPr kumimoji="0" lang="ja-JP" sz="2800">
                <a:ea typeface="ＭＳ Ｐゴシック"/>
                <a:cs typeface="Calibri"/>
              </a:rPr>
              <a:t>|D</a:t>
            </a:r>
            <a:r>
              <a:rPr kumimoji="0" lang="en-US" altLang="ja-JP" sz="2800" err="1">
                <a:ea typeface="ＭＳ Ｐゴシック"/>
                <a:cs typeface="Calibri"/>
              </a:rPr>
              <a:t>i</a:t>
            </a:r>
            <a:r>
              <a:rPr kumimoji="0" lang="ja-JP" sz="2800">
                <a:ea typeface="ＭＳ Ｐゴシック"/>
                <a:cs typeface="Calibri"/>
              </a:rPr>
              <a:t>=1]－E[Yi</a:t>
            </a:r>
            <a:r>
              <a:rPr kumimoji="0" lang="ja-JP" sz="2800" baseline="30000">
                <a:ea typeface="ＭＳ Ｐゴシック"/>
                <a:cs typeface="Calibri"/>
              </a:rPr>
              <a:t>0</a:t>
            </a:r>
            <a:r>
              <a:rPr kumimoji="0" lang="ja-JP" sz="2800">
                <a:ea typeface="ＭＳ Ｐゴシック"/>
                <a:cs typeface="Calibri"/>
              </a:rPr>
              <a:t>|D</a:t>
            </a:r>
            <a:r>
              <a:rPr kumimoji="0" lang="en-US" altLang="ja-JP" sz="2800" err="1">
                <a:ea typeface="ＭＳ Ｐゴシック"/>
                <a:cs typeface="Calibri"/>
              </a:rPr>
              <a:t>i</a:t>
            </a:r>
            <a:r>
              <a:rPr kumimoji="0" lang="ja-JP" sz="2800">
                <a:ea typeface="ＭＳ Ｐゴシック"/>
                <a:cs typeface="Calibri"/>
              </a:rPr>
              <a:t>=0]</a:t>
            </a:r>
            <a:r>
              <a:rPr kumimoji="0" lang="ja-JP" altLang="en-US" sz="2800">
                <a:solidFill>
                  <a:srgbClr val="FF0000"/>
                </a:solidFill>
                <a:ea typeface="ＭＳ Ｐゴシック"/>
                <a:cs typeface="Calibri"/>
              </a:rPr>
              <a:t>＋</a:t>
            </a:r>
            <a:r>
              <a:rPr kumimoji="0" lang="en-US" altLang="ja-JP" sz="2800">
                <a:solidFill>
                  <a:srgbClr val="FF0000"/>
                </a:solidFill>
                <a:ea typeface="ＭＳ Ｐゴシック"/>
                <a:cs typeface="Calibri"/>
              </a:rPr>
              <a:t>E[Yi</a:t>
            </a:r>
            <a:r>
              <a:rPr kumimoji="0" lang="en-US" altLang="ja-JP" sz="2800" baseline="30000">
                <a:solidFill>
                  <a:srgbClr val="FF0000"/>
                </a:solidFill>
                <a:ea typeface="ＭＳ Ｐゴシック"/>
                <a:cs typeface="Calibri"/>
              </a:rPr>
              <a:t>0</a:t>
            </a:r>
            <a:r>
              <a:rPr kumimoji="0" lang="en-US" altLang="ja-JP" sz="2800">
                <a:solidFill>
                  <a:srgbClr val="FF0000"/>
                </a:solidFill>
                <a:ea typeface="ＭＳ Ｐゴシック"/>
                <a:cs typeface="Calibri"/>
              </a:rPr>
              <a:t>|Di=1]－E[Yi</a:t>
            </a:r>
            <a:r>
              <a:rPr kumimoji="0" lang="en-US" altLang="ja-JP" sz="2800" baseline="30000">
                <a:solidFill>
                  <a:srgbClr val="FF0000"/>
                </a:solidFill>
                <a:ea typeface="ＭＳ Ｐゴシック"/>
                <a:cs typeface="Calibri"/>
              </a:rPr>
              <a:t>0</a:t>
            </a:r>
            <a:r>
              <a:rPr kumimoji="0" lang="en-US" altLang="ja-JP" sz="2800">
                <a:solidFill>
                  <a:srgbClr val="FF0000"/>
                </a:solidFill>
                <a:ea typeface="ＭＳ Ｐゴシック"/>
                <a:cs typeface="Calibri"/>
              </a:rPr>
              <a:t>|Di=1]</a:t>
            </a:r>
            <a:endParaRPr lang="ja-JP" altLang="en-US" sz="2800">
              <a:solidFill>
                <a:srgbClr val="FF0000"/>
              </a:solidFill>
              <a:ea typeface="ＭＳ Ｐゴシック"/>
              <a:cs typeface="Calibri"/>
            </a:endParaRPr>
          </a:p>
          <a:p>
            <a:r>
              <a:rPr lang="en-US" altLang="ja-JP" sz="2800">
                <a:ea typeface="ＭＳ Ｐゴシック"/>
                <a:cs typeface="Calibri"/>
              </a:rPr>
              <a:t>＝</a:t>
            </a:r>
            <a:r>
              <a:rPr lang="en-US" altLang="ja-JP" sz="2800">
                <a:highlight>
                  <a:srgbClr val="FFFF00"/>
                </a:highlight>
                <a:ea typeface="ＭＳ Ｐゴシック"/>
                <a:cs typeface="Calibri"/>
              </a:rPr>
              <a:t>E[Yi</a:t>
            </a:r>
            <a:r>
              <a:rPr lang="en-US" altLang="ja-JP" sz="2800" baseline="30000">
                <a:highlight>
                  <a:srgbClr val="FFFF00"/>
                </a:highlight>
                <a:ea typeface="ＭＳ Ｐゴシック"/>
                <a:cs typeface="Calibri"/>
              </a:rPr>
              <a:t>1</a:t>
            </a:r>
            <a:r>
              <a:rPr lang="en-US" altLang="ja-JP" sz="2800">
                <a:highlight>
                  <a:srgbClr val="FFFF00"/>
                </a:highlight>
                <a:ea typeface="ＭＳ Ｐゴシック"/>
                <a:cs typeface="Calibri"/>
              </a:rPr>
              <a:t>|D</a:t>
            </a:r>
            <a:r>
              <a:rPr lang="en-US" sz="2800">
                <a:highlight>
                  <a:srgbClr val="FFFF00"/>
                </a:highlight>
                <a:ea typeface="ＭＳ Ｐゴシック"/>
                <a:cs typeface="Calibri"/>
              </a:rPr>
              <a:t>i</a:t>
            </a:r>
            <a:r>
              <a:rPr lang="en-US" altLang="ja-JP" sz="2800">
                <a:highlight>
                  <a:srgbClr val="FFFF00"/>
                </a:highlight>
                <a:ea typeface="ＭＳ Ｐゴシック"/>
                <a:cs typeface="Calibri"/>
              </a:rPr>
              <a:t>=</a:t>
            </a:r>
            <a:r>
              <a:rPr lang="en-US" altLang="ja-JP" sz="2800" baseline="30000">
                <a:highlight>
                  <a:srgbClr val="FFFF00"/>
                </a:highlight>
                <a:ea typeface="ＭＳ Ｐゴシック"/>
                <a:cs typeface="Calibri"/>
              </a:rPr>
              <a:t>1</a:t>
            </a:r>
            <a:r>
              <a:rPr lang="en-US" altLang="ja-JP" sz="2800">
                <a:highlight>
                  <a:srgbClr val="FFFF00"/>
                </a:highlight>
                <a:ea typeface="ＭＳ Ｐゴシック"/>
                <a:cs typeface="Calibri"/>
              </a:rPr>
              <a:t>]－</a:t>
            </a:r>
            <a:r>
              <a:rPr lang="en-US" sz="2800">
                <a:highlight>
                  <a:srgbClr val="FFFF00"/>
                </a:highlight>
                <a:ea typeface="ＭＳ Ｐゴシック"/>
                <a:cs typeface="Calibri"/>
              </a:rPr>
              <a:t>E[Yi</a:t>
            </a:r>
            <a:r>
              <a:rPr lang="en-US" sz="2800" baseline="30000">
                <a:highlight>
                  <a:srgbClr val="FFFF00"/>
                </a:highlight>
                <a:ea typeface="ＭＳ Ｐゴシック"/>
                <a:cs typeface="Calibri"/>
              </a:rPr>
              <a:t>0</a:t>
            </a:r>
            <a:r>
              <a:rPr lang="en-US" sz="2800">
                <a:highlight>
                  <a:srgbClr val="FFFF00"/>
                </a:highlight>
                <a:ea typeface="ＭＳ Ｐゴシック"/>
                <a:cs typeface="Calibri"/>
              </a:rPr>
              <a:t>|Di=1]</a:t>
            </a:r>
            <a:r>
              <a:rPr lang="en-US" sz="2800">
                <a:ea typeface="ＭＳ Ｐゴシック"/>
                <a:cs typeface="Calibri"/>
              </a:rPr>
              <a:t>＋</a:t>
            </a:r>
            <a:r>
              <a:rPr lang="en-US" sz="2800">
                <a:highlight>
                  <a:srgbClr val="00FF00"/>
                </a:highlight>
                <a:ea typeface="ＭＳ Ｐゴシック"/>
                <a:cs typeface="Calibri"/>
              </a:rPr>
              <a:t>E[Yi</a:t>
            </a:r>
            <a:r>
              <a:rPr lang="en-US" sz="2800" baseline="30000">
                <a:highlight>
                  <a:srgbClr val="00FF00"/>
                </a:highlight>
                <a:ea typeface="ＭＳ Ｐゴシック"/>
                <a:cs typeface="Calibri"/>
              </a:rPr>
              <a:t>0</a:t>
            </a:r>
            <a:r>
              <a:rPr lang="en-US" sz="2800">
                <a:highlight>
                  <a:srgbClr val="00FF00"/>
                </a:highlight>
                <a:ea typeface="ＭＳ Ｐゴシック"/>
                <a:cs typeface="Calibri"/>
              </a:rPr>
              <a:t>|Di=1]</a:t>
            </a:r>
            <a:r>
              <a:rPr lang="ja-JP" altLang="en-US" sz="2800">
                <a:highlight>
                  <a:srgbClr val="00FF00"/>
                </a:highlight>
                <a:ea typeface="ＭＳ Ｐゴシック"/>
                <a:cs typeface="Calibri"/>
              </a:rPr>
              <a:t>－</a:t>
            </a:r>
            <a:r>
              <a:rPr lang="en-US" altLang="ja-JP" sz="2800">
                <a:highlight>
                  <a:srgbClr val="00FF00"/>
                </a:highlight>
                <a:ea typeface="ＭＳ Ｐゴシック"/>
                <a:cs typeface="Calibri"/>
              </a:rPr>
              <a:t>E[Yi</a:t>
            </a:r>
            <a:r>
              <a:rPr lang="en-US" altLang="ja-JP" sz="2800" baseline="30000">
                <a:highlight>
                  <a:srgbClr val="00FF00"/>
                </a:highlight>
                <a:ea typeface="ＭＳ Ｐゴシック"/>
                <a:cs typeface="Calibri"/>
              </a:rPr>
              <a:t>0</a:t>
            </a:r>
            <a:r>
              <a:rPr lang="en-US" altLang="ja-JP" sz="2800">
                <a:highlight>
                  <a:srgbClr val="00FF00"/>
                </a:highlight>
                <a:ea typeface="ＭＳ Ｐゴシック"/>
                <a:cs typeface="Calibri"/>
              </a:rPr>
              <a:t>|D</a:t>
            </a:r>
            <a:r>
              <a:rPr lang="en-US" sz="2800">
                <a:highlight>
                  <a:srgbClr val="00FF00"/>
                </a:highlight>
                <a:ea typeface="ＭＳ Ｐゴシック"/>
                <a:cs typeface="Calibri"/>
              </a:rPr>
              <a:t>i</a:t>
            </a:r>
            <a:r>
              <a:rPr lang="en-US" altLang="ja-JP" sz="2800">
                <a:highlight>
                  <a:srgbClr val="00FF00"/>
                </a:highlight>
                <a:ea typeface="ＭＳ Ｐゴシック"/>
                <a:cs typeface="Calibri"/>
              </a:rPr>
              <a:t>=0]</a:t>
            </a:r>
            <a:endParaRPr lang="en-US" sz="2800">
              <a:highlight>
                <a:srgbClr val="00FF00"/>
              </a:highlight>
              <a:ea typeface="+mn-lt"/>
              <a:cs typeface="+mn-lt"/>
            </a:endParaRPr>
          </a:p>
          <a:p>
            <a:r>
              <a:rPr lang="en-US" altLang="ja-JP" sz="2800">
                <a:ea typeface="ＭＳ Ｐゴシック"/>
                <a:cs typeface="Calibri"/>
              </a:rPr>
              <a:t>＝</a:t>
            </a:r>
            <a:r>
              <a:rPr lang="en-US" altLang="ja-JP" sz="2800" err="1">
                <a:highlight>
                  <a:srgbClr val="FFFF00"/>
                </a:highlight>
                <a:ea typeface="ＭＳ Ｐゴシック"/>
                <a:cs typeface="Calibri"/>
              </a:rPr>
              <a:t>ATT</a:t>
            </a:r>
            <a:r>
              <a:rPr lang="en-US" altLang="ja-JP" sz="2800" err="1">
                <a:ea typeface="ＭＳ Ｐゴシック"/>
                <a:cs typeface="Calibri"/>
              </a:rPr>
              <a:t>＋</a:t>
            </a:r>
            <a:r>
              <a:rPr lang="en-US" altLang="ja-JP" sz="3500" err="1">
                <a:solidFill>
                  <a:srgbClr val="00B050"/>
                </a:solidFill>
                <a:ea typeface="ＭＳ Ｐゴシック"/>
                <a:cs typeface="Calibri"/>
              </a:rPr>
              <a:t>Selection</a:t>
            </a:r>
            <a:r>
              <a:rPr lang="en-US" altLang="ja-JP" sz="3500">
                <a:solidFill>
                  <a:srgbClr val="00B050"/>
                </a:solidFill>
                <a:ea typeface="ＭＳ Ｐゴシック"/>
                <a:cs typeface="Calibri"/>
              </a:rPr>
              <a:t> Bias</a:t>
            </a:r>
          </a:p>
          <a:p>
            <a:endParaRPr lang="ja-JP" altLang="en-US" sz="2800">
              <a:ea typeface="ＭＳ Ｐゴシック"/>
              <a:cs typeface="Calibri"/>
            </a:endParaRPr>
          </a:p>
        </p:txBody>
      </p:sp>
      <p:sp>
        <p:nvSpPr>
          <p:cNvPr id="8" name="テキスト ボックス 7">
            <a:extLst>
              <a:ext uri="{FF2B5EF4-FFF2-40B4-BE49-F238E27FC236}">
                <a16:creationId xmlns:a16="http://schemas.microsoft.com/office/drawing/2014/main" id="{C8F31783-AEAF-19F4-52E4-1F5E78403B69}"/>
              </a:ext>
            </a:extLst>
          </p:cNvPr>
          <p:cNvSpPr txBox="1"/>
          <p:nvPr/>
        </p:nvSpPr>
        <p:spPr>
          <a:xfrm>
            <a:off x="1285102" y="2448696"/>
            <a:ext cx="8999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SDO</a:t>
            </a:r>
            <a:endParaRPr lang="ja-JP" altLang="en-US" sz="2000">
              <a:cs typeface="Calibri" panose="020F0502020204030204"/>
            </a:endParaRPr>
          </a:p>
        </p:txBody>
      </p:sp>
      <p:sp>
        <p:nvSpPr>
          <p:cNvPr id="9" name="テキスト ボックス 8">
            <a:extLst>
              <a:ext uri="{FF2B5EF4-FFF2-40B4-BE49-F238E27FC236}">
                <a16:creationId xmlns:a16="http://schemas.microsoft.com/office/drawing/2014/main" id="{784701DF-D247-B60F-B6DE-E690910A5BCA}"/>
              </a:ext>
            </a:extLst>
          </p:cNvPr>
          <p:cNvSpPr txBox="1"/>
          <p:nvPr/>
        </p:nvSpPr>
        <p:spPr>
          <a:xfrm>
            <a:off x="944006" y="5392436"/>
            <a:ext cx="11042818" cy="83099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手術群の手術効果（処置群の処置効果ATT）はATEほどではないが、まだ興味がある。</a:t>
            </a:r>
            <a:endParaRPr lang="ja-JP" altLang="en-US" sz="2400">
              <a:ea typeface="ＭＳ Ｐゴシック"/>
              <a:cs typeface="Calibri"/>
            </a:endParaRPr>
          </a:p>
          <a:p>
            <a:r>
              <a:rPr lang="ja-JP" altLang="en-US" sz="2400">
                <a:ea typeface="ＭＳ Ｐゴシック"/>
                <a:cs typeface="Calibri"/>
              </a:rPr>
              <a:t>しかし、Selection BiasがあるからATTさえも求めることが出来なくなっている。</a:t>
            </a:r>
          </a:p>
        </p:txBody>
      </p:sp>
      <p:sp>
        <p:nvSpPr>
          <p:cNvPr id="5" name="二等辺三角形 4">
            <a:extLst>
              <a:ext uri="{FF2B5EF4-FFF2-40B4-BE49-F238E27FC236}">
                <a16:creationId xmlns:a16="http://schemas.microsoft.com/office/drawing/2014/main" id="{8AC57F09-B3D1-471B-C676-815AD6E6B162}"/>
              </a:ext>
            </a:extLst>
          </p:cNvPr>
          <p:cNvSpPr/>
          <p:nvPr/>
        </p:nvSpPr>
        <p:spPr>
          <a:xfrm>
            <a:off x="2105755" y="4907691"/>
            <a:ext cx="1060621" cy="3501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05059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24301-946A-4D4D-8DF8-B5F20D888DFB}"/>
              </a:ext>
            </a:extLst>
          </p:cNvPr>
          <p:cNvSpPr>
            <a:spLocks noGrp="1"/>
          </p:cNvSpPr>
          <p:nvPr>
            <p:ph type="title"/>
          </p:nvPr>
        </p:nvSpPr>
        <p:spPr/>
        <p:txBody>
          <a:bodyPr/>
          <a:lstStyle/>
          <a:p>
            <a:r>
              <a:rPr lang="ja-JP" altLang="en-US">
                <a:ea typeface="ＭＳ Ｐゴシック"/>
                <a:cs typeface="Calibri Light"/>
              </a:rPr>
              <a:t>4.1.4 独立性の仮定</a:t>
            </a:r>
            <a:endParaRPr kumimoji="1" lang="ja-JP" altLang="en-US"/>
          </a:p>
        </p:txBody>
      </p:sp>
      <p:sp>
        <p:nvSpPr>
          <p:cNvPr id="3" name="コンテンツ プレースホルダー 2">
            <a:extLst>
              <a:ext uri="{FF2B5EF4-FFF2-40B4-BE49-F238E27FC236}">
                <a16:creationId xmlns:a16="http://schemas.microsoft.com/office/drawing/2014/main" id="{D163C80B-77DA-4E65-B062-2463AFBA8995}"/>
              </a:ext>
            </a:extLst>
          </p:cNvPr>
          <p:cNvSpPr>
            <a:spLocks noGrp="1"/>
          </p:cNvSpPr>
          <p:nvPr>
            <p:ph idx="1"/>
          </p:nvPr>
        </p:nvSpPr>
        <p:spPr/>
        <p:txBody>
          <a:bodyPr vert="horz" lIns="91440" tIns="45720" rIns="91440" bIns="45720" rtlCol="0" anchor="t">
            <a:normAutofit lnSpcReduction="10000"/>
          </a:bodyPr>
          <a:lstStyle/>
          <a:p>
            <a:pPr marL="0" indent="0">
              <a:buNone/>
            </a:pPr>
            <a:endParaRPr kumimoji="1" lang="ja-JP" altLang="en-US" sz="2100">
              <a:latin typeface="MS PGothic"/>
              <a:ea typeface="MS PGothic"/>
            </a:endParaRPr>
          </a:p>
          <a:p>
            <a:pPr marL="0" indent="0" algn="ctr">
              <a:buNone/>
            </a:pPr>
            <a:endParaRPr lang="ja-JP" altLang="en-US" sz="2100">
              <a:latin typeface="MS PGothic"/>
              <a:ea typeface="MS PGothic"/>
              <a:cs typeface="Calibri"/>
            </a:endParaRPr>
          </a:p>
          <a:p>
            <a:pPr marL="0" indent="0">
              <a:buNone/>
            </a:pPr>
            <a:endParaRPr lang="ja-JP" altLang="en-US" sz="2100" u="sng">
              <a:solidFill>
                <a:srgbClr val="FF0000"/>
              </a:solidFill>
              <a:latin typeface="MS PGothic"/>
              <a:ea typeface="MS PGothic"/>
            </a:endParaRPr>
          </a:p>
          <a:p>
            <a:pPr marL="0" indent="0">
              <a:buNone/>
            </a:pPr>
            <a:endParaRPr lang="ja-JP" altLang="en-US" sz="2100" u="sng">
              <a:solidFill>
                <a:srgbClr val="FF0000"/>
              </a:solidFill>
              <a:latin typeface="MS PGothic"/>
              <a:ea typeface="MS PGothic"/>
            </a:endParaRPr>
          </a:p>
          <a:p>
            <a:pPr marL="0" indent="0">
              <a:buNone/>
            </a:pPr>
            <a:r>
              <a:rPr lang="ja-JP" altLang="en-US" sz="2400" u="sng">
                <a:solidFill>
                  <a:srgbClr val="FF0000"/>
                </a:solidFill>
                <a:latin typeface="MS PGothic"/>
                <a:ea typeface="MS PGothic"/>
              </a:rPr>
              <a:t>処置するかは潜在アウトカムとは無関係に決める</a:t>
            </a:r>
            <a:endParaRPr lang="en-US" altLang="ja-JP" sz="2400" u="sng">
              <a:solidFill>
                <a:srgbClr val="FF0000"/>
              </a:solidFill>
              <a:latin typeface="MS PGothic"/>
              <a:ea typeface="MS PGothic"/>
              <a:cs typeface="Calibri"/>
            </a:endParaRPr>
          </a:p>
          <a:p>
            <a:pPr marL="0" indent="0" algn="ctr">
              <a:buNone/>
            </a:pPr>
            <a:endParaRPr lang="en-US" altLang="ja-JP" sz="2100">
              <a:latin typeface="MS PGothic"/>
              <a:ea typeface="ＭＳ Ｐゴシック"/>
              <a:cs typeface="Calibri"/>
            </a:endParaRPr>
          </a:p>
          <a:p>
            <a:pPr marL="0" indent="0" algn="ctr">
              <a:buNone/>
            </a:pPr>
            <a:endParaRPr lang="en-US" altLang="ja-JP" sz="2100">
              <a:latin typeface="MS PGothic"/>
              <a:ea typeface="游ゴシック"/>
              <a:cs typeface="Calibri"/>
            </a:endParaRPr>
          </a:p>
          <a:p>
            <a:pPr marL="0" indent="0" algn="ctr">
              <a:buNone/>
            </a:pPr>
            <a:endParaRPr lang="en-US" altLang="ja-JP" sz="2100">
              <a:latin typeface="MS PGothic"/>
              <a:ea typeface="游ゴシック"/>
              <a:cs typeface="+mn-lt"/>
            </a:endParaRPr>
          </a:p>
          <a:p>
            <a:pPr marL="0" indent="0">
              <a:buNone/>
            </a:pPr>
            <a:r>
              <a:rPr lang="en-US" altLang="ja-JP" sz="2200">
                <a:latin typeface="MS PGothic"/>
                <a:ea typeface="Calibri"/>
                <a:cs typeface="+mn-lt"/>
              </a:rPr>
              <a:t>Y¹: </a:t>
            </a:r>
            <a:r>
              <a:rPr lang="ja-JP" altLang="en-US" sz="2200">
                <a:latin typeface="MS PGothic"/>
                <a:ea typeface="MS PGothic"/>
                <a:cs typeface="+mn-lt"/>
              </a:rPr>
              <a:t>処置するときの余命　　</a:t>
            </a:r>
            <a:r>
              <a:rPr lang="en-US" altLang="ja-JP" sz="2200">
                <a:latin typeface="MS PGothic"/>
                <a:ea typeface="Calibri"/>
                <a:cs typeface="+mn-lt"/>
              </a:rPr>
              <a:t>Y</a:t>
            </a:r>
            <a:r>
              <a:rPr lang="ja-JP" sz="2200">
                <a:latin typeface="MS PGothic"/>
                <a:ea typeface="MS PGothic"/>
                <a:cs typeface="+mn-lt"/>
              </a:rPr>
              <a:t>⁰：</a:t>
            </a:r>
            <a:r>
              <a:rPr lang="ja-JP" altLang="en-US" sz="2200">
                <a:latin typeface="MS PGothic"/>
                <a:ea typeface="MS PGothic"/>
                <a:cs typeface="+mn-lt"/>
              </a:rPr>
              <a:t>処置</a:t>
            </a:r>
            <a:r>
              <a:rPr lang="ja-JP" sz="2200">
                <a:latin typeface="MS PGothic"/>
                <a:ea typeface="MS PGothic"/>
                <a:cs typeface="+mn-lt"/>
              </a:rPr>
              <a:t>しないの余命</a:t>
            </a:r>
          </a:p>
          <a:p>
            <a:pPr marL="0" indent="0" algn="ctr">
              <a:buNone/>
            </a:pPr>
            <a:endParaRPr lang="ja-JP" altLang="en-US">
              <a:ea typeface="游ゴシック"/>
            </a:endParaRPr>
          </a:p>
          <a:p>
            <a:pPr marL="0" indent="0" algn="ctr">
              <a:buNone/>
            </a:pPr>
            <a:endParaRPr lang="ja-JP" altLang="en-US"/>
          </a:p>
        </p:txBody>
      </p:sp>
      <p:pic>
        <p:nvPicPr>
          <p:cNvPr id="4" name="図 4" descr="おもちゃ, レゴ が含まれている画像&#10;&#10;説明は自動で生成されたものです">
            <a:extLst>
              <a:ext uri="{FF2B5EF4-FFF2-40B4-BE49-F238E27FC236}">
                <a16:creationId xmlns:a16="http://schemas.microsoft.com/office/drawing/2014/main" id="{02AE9FDF-DD39-20DB-2526-C1076E141D36}"/>
              </a:ext>
            </a:extLst>
          </p:cNvPr>
          <p:cNvPicPr>
            <a:picLocks noChangeAspect="1"/>
          </p:cNvPicPr>
          <p:nvPr/>
        </p:nvPicPr>
        <p:blipFill>
          <a:blip r:embed="rId2"/>
          <a:stretch>
            <a:fillRect/>
          </a:stretch>
        </p:blipFill>
        <p:spPr>
          <a:xfrm>
            <a:off x="7927181" y="2259498"/>
            <a:ext cx="1885951" cy="2815257"/>
          </a:xfrm>
          <a:prstGeom prst="rect">
            <a:avLst/>
          </a:prstGeom>
        </p:spPr>
      </p:pic>
      <p:sp>
        <p:nvSpPr>
          <p:cNvPr id="5" name="テキスト ボックス 4">
            <a:extLst>
              <a:ext uri="{FF2B5EF4-FFF2-40B4-BE49-F238E27FC236}">
                <a16:creationId xmlns:a16="http://schemas.microsoft.com/office/drawing/2014/main" id="{3A498FC5-B311-654C-726D-AAC85F71F6C6}"/>
              </a:ext>
            </a:extLst>
          </p:cNvPr>
          <p:cNvSpPr txBox="1"/>
          <p:nvPr/>
        </p:nvSpPr>
        <p:spPr>
          <a:xfrm>
            <a:off x="7736681" y="5176837"/>
            <a:ext cx="25050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S PGothic"/>
                <a:ea typeface="MS PGothic"/>
              </a:rPr>
              <a:t>D=１なら処置あり</a:t>
            </a:r>
            <a:endParaRPr lang="ja-JP" altLang="en-US" sz="2400">
              <a:latin typeface="MS PGothic"/>
              <a:ea typeface="MS PGothic"/>
              <a:cs typeface="Calibri"/>
            </a:endParaRPr>
          </a:p>
        </p:txBody>
      </p:sp>
      <p:pic>
        <p:nvPicPr>
          <p:cNvPr id="6" name="図 4" descr="おもちゃ, レゴ が含まれている画像&#10;&#10;説明は自動で生成されたものです">
            <a:extLst>
              <a:ext uri="{FF2B5EF4-FFF2-40B4-BE49-F238E27FC236}">
                <a16:creationId xmlns:a16="http://schemas.microsoft.com/office/drawing/2014/main" id="{AAF08F7D-B113-659A-2645-D8037F0C15F3}"/>
              </a:ext>
            </a:extLst>
          </p:cNvPr>
          <p:cNvPicPr>
            <a:picLocks noChangeAspect="1"/>
          </p:cNvPicPr>
          <p:nvPr/>
        </p:nvPicPr>
        <p:blipFill>
          <a:blip r:embed="rId2"/>
          <a:stretch>
            <a:fillRect/>
          </a:stretch>
        </p:blipFill>
        <p:spPr>
          <a:xfrm>
            <a:off x="9879806" y="2259497"/>
            <a:ext cx="1885951" cy="2815257"/>
          </a:xfrm>
          <a:prstGeom prst="rect">
            <a:avLst/>
          </a:prstGeom>
        </p:spPr>
      </p:pic>
      <p:sp>
        <p:nvSpPr>
          <p:cNvPr id="7" name="テキスト ボックス 6">
            <a:extLst>
              <a:ext uri="{FF2B5EF4-FFF2-40B4-BE49-F238E27FC236}">
                <a16:creationId xmlns:a16="http://schemas.microsoft.com/office/drawing/2014/main" id="{2F1EEBD0-C49A-57E2-5DC0-E84EC0141079}"/>
              </a:ext>
            </a:extLst>
          </p:cNvPr>
          <p:cNvSpPr txBox="1"/>
          <p:nvPr/>
        </p:nvSpPr>
        <p:spPr>
          <a:xfrm>
            <a:off x="10165557" y="517683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D=0なら処置なし</a:t>
            </a:r>
            <a:endParaRPr lang="ja-JP" altLang="en-US" sz="2400">
              <a:ea typeface="ＭＳ Ｐゴシック"/>
              <a:cs typeface="Calibri"/>
            </a:endParaRPr>
          </a:p>
        </p:txBody>
      </p:sp>
      <p:sp>
        <p:nvSpPr>
          <p:cNvPr id="8" name="乗算記号 7">
            <a:extLst>
              <a:ext uri="{FF2B5EF4-FFF2-40B4-BE49-F238E27FC236}">
                <a16:creationId xmlns:a16="http://schemas.microsoft.com/office/drawing/2014/main" id="{320ED109-4865-5020-DA27-447E4AB9C75D}"/>
              </a:ext>
            </a:extLst>
          </p:cNvPr>
          <p:cNvSpPr/>
          <p:nvPr/>
        </p:nvSpPr>
        <p:spPr>
          <a:xfrm>
            <a:off x="9889332" y="959644"/>
            <a:ext cx="1869279" cy="155971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Isosceles Triangle 2">
            <a:extLst>
              <a:ext uri="{FF2B5EF4-FFF2-40B4-BE49-F238E27FC236}">
                <a16:creationId xmlns:a16="http://schemas.microsoft.com/office/drawing/2014/main" id="{2BA07B7D-F493-F977-EFEB-1AA37D7F818D}"/>
              </a:ext>
            </a:extLst>
          </p:cNvPr>
          <p:cNvSpPr/>
          <p:nvPr/>
        </p:nvSpPr>
        <p:spPr>
          <a:xfrm rot="10800000">
            <a:off x="3650358" y="2960902"/>
            <a:ext cx="902654" cy="3208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図 11" descr="時計 が含まれている画像&#10;&#10;説明は自動で生成されたものです">
            <a:extLst>
              <a:ext uri="{FF2B5EF4-FFF2-40B4-BE49-F238E27FC236}">
                <a16:creationId xmlns:a16="http://schemas.microsoft.com/office/drawing/2014/main" id="{C65627AC-B4FB-A329-C323-D818F39A9C6F}"/>
              </a:ext>
            </a:extLst>
          </p:cNvPr>
          <p:cNvPicPr>
            <a:picLocks noChangeAspect="1"/>
          </p:cNvPicPr>
          <p:nvPr/>
        </p:nvPicPr>
        <p:blipFill>
          <a:blip r:embed="rId3"/>
          <a:stretch>
            <a:fillRect/>
          </a:stretch>
        </p:blipFill>
        <p:spPr>
          <a:xfrm>
            <a:off x="1338263" y="1840706"/>
            <a:ext cx="3669506" cy="1009651"/>
          </a:xfrm>
          <a:prstGeom prst="rect">
            <a:avLst/>
          </a:prstGeom>
        </p:spPr>
      </p:pic>
      <p:sp>
        <p:nvSpPr>
          <p:cNvPr id="12" name="テキスト ボックス 11">
            <a:extLst>
              <a:ext uri="{FF2B5EF4-FFF2-40B4-BE49-F238E27FC236}">
                <a16:creationId xmlns:a16="http://schemas.microsoft.com/office/drawing/2014/main" id="{B004DB0D-BB9C-EC0F-956C-70A41D36114A}"/>
              </a:ext>
            </a:extLst>
          </p:cNvPr>
          <p:cNvSpPr txBox="1"/>
          <p:nvPr/>
        </p:nvSpPr>
        <p:spPr>
          <a:xfrm>
            <a:off x="5426869" y="2105025"/>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cs typeface="Calibri"/>
              </a:rPr>
              <a:t>と仮定する</a:t>
            </a:r>
          </a:p>
        </p:txBody>
      </p:sp>
    </p:spTree>
    <p:extLst>
      <p:ext uri="{BB962C8B-B14F-4D97-AF65-F5344CB8AC3E}">
        <p14:creationId xmlns:p14="http://schemas.microsoft.com/office/powerpoint/2010/main" val="352907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33C131-3E71-4F08-80CA-101C3EA83445}"/>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0B1E70F1-4C28-4FAA-831A-A194E9FCCA9F}"/>
              </a:ext>
            </a:extLst>
          </p:cNvPr>
          <p:cNvSpPr>
            <a:spLocks noGrp="1"/>
          </p:cNvSpPr>
          <p:nvPr>
            <p:ph idx="1"/>
          </p:nvPr>
        </p:nvSpPr>
        <p:spPr>
          <a:xfrm>
            <a:off x="1097280" y="1845734"/>
            <a:ext cx="10058400" cy="4547234"/>
          </a:xfrm>
        </p:spPr>
        <p:txBody>
          <a:bodyPr vert="horz" lIns="91440" tIns="45720" rIns="91440" bIns="45720" rtlCol="0" anchor="t">
            <a:normAutofit/>
          </a:bodyPr>
          <a:lstStyle/>
          <a:p>
            <a:pPr marL="0" indent="0">
              <a:buNone/>
            </a:pPr>
            <a:r>
              <a:rPr lang="en-US" altLang="ja-JP" sz="2400">
                <a:latin typeface="MS PGothic"/>
                <a:ea typeface="+mn-lt"/>
                <a:cs typeface="+mn-lt"/>
              </a:rPr>
              <a:t>(Y¹</a:t>
            </a:r>
            <a:r>
              <a:rPr lang="ja-JP" sz="2400">
                <a:latin typeface="MS PGothic"/>
                <a:ea typeface="MS PGothic"/>
                <a:cs typeface="+mn-lt"/>
              </a:rPr>
              <a:t>、</a:t>
            </a:r>
            <a:r>
              <a:rPr lang="en-US" altLang="ja-JP" sz="2400">
                <a:latin typeface="MS PGothic"/>
                <a:ea typeface="+mn-lt"/>
                <a:cs typeface="+mn-lt"/>
              </a:rPr>
              <a:t>Y</a:t>
            </a:r>
            <a:r>
              <a:rPr lang="ja-JP" sz="2400">
                <a:latin typeface="MS PGothic"/>
                <a:ea typeface="MS PGothic"/>
                <a:cs typeface="+mn-lt"/>
              </a:rPr>
              <a:t>⁰</a:t>
            </a:r>
            <a:r>
              <a:rPr lang="en-US" altLang="ja-JP" sz="2400">
                <a:latin typeface="MS PGothic"/>
                <a:ea typeface="+mn-lt"/>
                <a:cs typeface="+mn-lt"/>
              </a:rPr>
              <a:t>) ⊥</a:t>
            </a:r>
            <a:r>
              <a:rPr lang="ja-JP" sz="2400">
                <a:latin typeface="MS PGothic"/>
                <a:ea typeface="MS PGothic"/>
                <a:cs typeface="+mn-lt"/>
              </a:rPr>
              <a:t>　</a:t>
            </a:r>
            <a:r>
              <a:rPr lang="en-US" altLang="ja-JP" sz="2400">
                <a:latin typeface="MS PGothic"/>
                <a:ea typeface="+mn-lt"/>
                <a:cs typeface="+mn-lt"/>
              </a:rPr>
              <a:t>D</a:t>
            </a:r>
            <a:r>
              <a:rPr lang="ja-JP" sz="2400">
                <a:latin typeface="MS PGothic"/>
                <a:ea typeface="MS PGothic"/>
                <a:cs typeface="+mn-lt"/>
              </a:rPr>
              <a:t>　が成立しない</a:t>
            </a:r>
            <a:r>
              <a:rPr lang="ja-JP" altLang="en-US" sz="2400">
                <a:latin typeface="MS PGothic"/>
                <a:ea typeface="MS PGothic"/>
                <a:cs typeface="+mn-lt"/>
              </a:rPr>
              <a:t>例</a:t>
            </a:r>
            <a:endParaRPr lang="ja-JP" altLang="en-US" sz="2400">
              <a:latin typeface="MS PGothic"/>
              <a:ea typeface="MS PGothic"/>
              <a:cs typeface="Calibri" panose="020F0502020204030204"/>
            </a:endParaRPr>
          </a:p>
          <a:p>
            <a:pPr marL="0" indent="0">
              <a:buNone/>
            </a:pPr>
            <a:endParaRPr lang="ja-JP" altLang="en-US" sz="2400">
              <a:latin typeface="MS PGothic"/>
              <a:ea typeface="MS PGothic"/>
              <a:cs typeface="Calibri" panose="020F0502020204030204"/>
            </a:endParaRPr>
          </a:p>
          <a:p>
            <a:pPr marL="0" indent="0">
              <a:buNone/>
            </a:pPr>
            <a:r>
              <a:rPr lang="en-US" altLang="ja-JP" sz="2400">
                <a:latin typeface="MS PGothic"/>
                <a:ea typeface="游ゴシック"/>
              </a:rPr>
              <a:t>　　</a:t>
            </a:r>
            <a:r>
              <a:rPr lang="en-US" altLang="ja-JP" sz="2400" err="1">
                <a:latin typeface="MS PGothic"/>
                <a:ea typeface="游ゴシック"/>
              </a:rPr>
              <a:t>医者が</a:t>
            </a:r>
            <a:r>
              <a:rPr lang="ja-JP" altLang="en-US" sz="2400">
                <a:latin typeface="MS PGothic"/>
                <a:ea typeface="MS PGothic"/>
              </a:rPr>
              <a:t>患者ごとに適した治療を選ぶ</a:t>
            </a:r>
            <a:endParaRPr lang="ja-JP" altLang="en-US" sz="2400">
              <a:latin typeface="MS PGothic"/>
              <a:ea typeface="MS PGothic"/>
              <a:cs typeface="Calibri" panose="020F0502020204030204"/>
            </a:endParaRPr>
          </a:p>
          <a:p>
            <a:pPr marL="0" indent="0">
              <a:buNone/>
            </a:pPr>
            <a:endParaRPr lang="ja-JP" altLang="en-US" sz="2400">
              <a:latin typeface="MS PGothic"/>
              <a:ea typeface="MS PGothic"/>
            </a:endParaRPr>
          </a:p>
          <a:p>
            <a:pPr marL="0" indent="0">
              <a:buNone/>
            </a:pPr>
            <a:r>
              <a:rPr lang="en-US" altLang="ja-JP" sz="2400" u="sng">
                <a:solidFill>
                  <a:srgbClr val="FF0000"/>
                </a:solidFill>
                <a:latin typeface="MS PGothic"/>
                <a:ea typeface="+mn-lt"/>
              </a:rPr>
              <a:t>(Y¹</a:t>
            </a:r>
            <a:r>
              <a:rPr lang="ja-JP" sz="2400" u="sng">
                <a:solidFill>
                  <a:srgbClr val="FF0000"/>
                </a:solidFill>
                <a:latin typeface="MS PGothic"/>
                <a:ea typeface="MS PGothic"/>
              </a:rPr>
              <a:t>、</a:t>
            </a:r>
            <a:r>
              <a:rPr lang="en-US" altLang="ja-JP" sz="2400" u="sng">
                <a:solidFill>
                  <a:srgbClr val="FF0000"/>
                </a:solidFill>
                <a:latin typeface="MS PGothic"/>
                <a:ea typeface="+mn-lt"/>
              </a:rPr>
              <a:t>Y</a:t>
            </a:r>
            <a:r>
              <a:rPr lang="ja-JP" sz="2400" u="sng">
                <a:solidFill>
                  <a:srgbClr val="FF0000"/>
                </a:solidFill>
                <a:latin typeface="MS PGothic"/>
                <a:ea typeface="MS PGothic"/>
              </a:rPr>
              <a:t>⁰</a:t>
            </a:r>
            <a:r>
              <a:rPr lang="en-US" altLang="ja-JP" sz="2400" u="sng">
                <a:solidFill>
                  <a:srgbClr val="FF0000"/>
                </a:solidFill>
                <a:latin typeface="MS PGothic"/>
                <a:ea typeface="+mn-lt"/>
              </a:rPr>
              <a:t>) ⊥</a:t>
            </a:r>
            <a:r>
              <a:rPr lang="ja-JP" sz="2400" u="sng">
                <a:solidFill>
                  <a:srgbClr val="FF0000"/>
                </a:solidFill>
                <a:latin typeface="MS PGothic"/>
                <a:ea typeface="MS PGothic"/>
              </a:rPr>
              <a:t>　</a:t>
            </a:r>
            <a:r>
              <a:rPr lang="en-US" altLang="ja-JP" sz="2400" u="sng">
                <a:solidFill>
                  <a:srgbClr val="FF0000"/>
                </a:solidFill>
                <a:latin typeface="MS PGothic"/>
                <a:ea typeface="+mn-lt"/>
              </a:rPr>
              <a:t>D</a:t>
            </a:r>
            <a:r>
              <a:rPr lang="ja-JP" sz="2400" u="sng">
                <a:solidFill>
                  <a:srgbClr val="FF0000"/>
                </a:solidFill>
                <a:latin typeface="MS PGothic"/>
                <a:ea typeface="MS PGothic"/>
              </a:rPr>
              <a:t>　が</a:t>
            </a:r>
            <a:r>
              <a:rPr lang="ja-JP" altLang="en-US" sz="2400" u="sng">
                <a:solidFill>
                  <a:srgbClr val="FF0000"/>
                </a:solidFill>
                <a:latin typeface="MS PGothic"/>
                <a:ea typeface="MS PGothic"/>
              </a:rPr>
              <a:t>成立</a:t>
            </a:r>
            <a:r>
              <a:rPr lang="ja-JP" sz="2400" u="sng">
                <a:solidFill>
                  <a:srgbClr val="FF0000"/>
                </a:solidFill>
                <a:latin typeface="MS PGothic"/>
                <a:ea typeface="MS PGothic"/>
              </a:rPr>
              <a:t>する</a:t>
            </a:r>
            <a:r>
              <a:rPr lang="ja-JP" altLang="en-US" sz="2400" u="sng">
                <a:solidFill>
                  <a:srgbClr val="FF0000"/>
                </a:solidFill>
                <a:latin typeface="MS PGothic"/>
                <a:ea typeface="MS PGothic"/>
              </a:rPr>
              <a:t>例</a:t>
            </a:r>
            <a:endParaRPr lang="ja-JP" altLang="en-US" sz="2400" u="sng">
              <a:solidFill>
                <a:srgbClr val="FF0000"/>
              </a:solidFill>
              <a:latin typeface="MS PGothic"/>
              <a:ea typeface="MS PGothic"/>
              <a:cs typeface="Calibri" panose="020F0502020204030204"/>
            </a:endParaRPr>
          </a:p>
          <a:p>
            <a:pPr marL="0" indent="0">
              <a:buNone/>
            </a:pPr>
            <a:r>
              <a:rPr lang="ja-JP" altLang="en-US" sz="2400">
                <a:latin typeface="MS PGothic"/>
                <a:ea typeface="MS PGothic"/>
              </a:rPr>
              <a:t>　</a:t>
            </a:r>
            <a:endParaRPr lang="ja-JP" altLang="en-US" sz="2400">
              <a:latin typeface="MS PGothic"/>
              <a:ea typeface="MS PGothic"/>
              <a:cs typeface="Calibri" panose="020F0502020204030204"/>
            </a:endParaRPr>
          </a:p>
          <a:p>
            <a:pPr marL="0" indent="0">
              <a:buNone/>
            </a:pPr>
            <a:r>
              <a:rPr lang="ja-JP" altLang="en-US" sz="2400">
                <a:latin typeface="MS PGothic"/>
                <a:ea typeface="MS PGothic"/>
              </a:rPr>
              <a:t>　　場合１．患者を名前順で並べ、交互に治療を割り当てる　　　　　　　　　</a:t>
            </a:r>
            <a:endParaRPr lang="ja-JP" altLang="en-US" sz="2400">
              <a:latin typeface="MS PGothic"/>
              <a:ea typeface="MS PGothic"/>
              <a:cs typeface="Calibri" panose="020F0502020204030204"/>
            </a:endParaRPr>
          </a:p>
          <a:p>
            <a:pPr marL="0" indent="0" algn="ctr">
              <a:buNone/>
            </a:pPr>
            <a:endParaRPr lang="ja-JP" altLang="en-US" sz="2400">
              <a:latin typeface="MS PGothic"/>
              <a:ea typeface="MS PGothic"/>
              <a:cs typeface="Calibri" panose="020F0502020204030204"/>
            </a:endParaRPr>
          </a:p>
          <a:p>
            <a:pPr marL="0" indent="0" algn="ctr">
              <a:buNone/>
            </a:pPr>
            <a:r>
              <a:rPr lang="ja-JP" altLang="en-US" sz="2400">
                <a:latin typeface="MS PGothic"/>
                <a:ea typeface="MS PGothic"/>
              </a:rPr>
              <a:t>　場合２．時計の秒針が1-30にあったら手術し、31-60にあったら手術しない</a:t>
            </a:r>
            <a:endParaRPr lang="ja-JP" altLang="en-US" sz="2400">
              <a:latin typeface="MS PGothic"/>
              <a:ea typeface="MS PGothic"/>
              <a:cs typeface="Calibri" panose="020F0502020204030204"/>
            </a:endParaRPr>
          </a:p>
          <a:p>
            <a:pPr marL="0" indent="0">
              <a:buNone/>
            </a:pPr>
            <a:endParaRPr lang="ja-JP" altLang="en-US">
              <a:latin typeface="MS PGothic"/>
              <a:ea typeface="MS PGothic"/>
            </a:endParaRPr>
          </a:p>
          <a:p>
            <a:pPr marL="0" indent="0">
              <a:buNone/>
            </a:pPr>
            <a:endParaRPr lang="ja-JP" altLang="en-US">
              <a:ea typeface="游ゴシック"/>
            </a:endParaRPr>
          </a:p>
        </p:txBody>
      </p:sp>
      <p:pic>
        <p:nvPicPr>
          <p:cNvPr id="4" name="図 4" descr="おもちゃ, 人形, 時計, 部屋 が含まれている画像&#10;&#10;説明は自動で生成されたものです">
            <a:extLst>
              <a:ext uri="{FF2B5EF4-FFF2-40B4-BE49-F238E27FC236}">
                <a16:creationId xmlns:a16="http://schemas.microsoft.com/office/drawing/2014/main" id="{D04F3945-49C0-428A-5DC4-892F79482734}"/>
              </a:ext>
            </a:extLst>
          </p:cNvPr>
          <p:cNvPicPr>
            <a:picLocks noChangeAspect="1"/>
          </p:cNvPicPr>
          <p:nvPr/>
        </p:nvPicPr>
        <p:blipFill>
          <a:blip r:embed="rId2"/>
          <a:stretch>
            <a:fillRect/>
          </a:stretch>
        </p:blipFill>
        <p:spPr>
          <a:xfrm>
            <a:off x="9132094" y="1845469"/>
            <a:ext cx="1714500" cy="1714500"/>
          </a:xfrm>
          <a:prstGeom prst="rect">
            <a:avLst/>
          </a:prstGeom>
        </p:spPr>
      </p:pic>
      <p:pic>
        <p:nvPicPr>
          <p:cNvPr id="5" name="図 5" descr="屋外, 時計, 写真, 立つ が含まれている画像&#10;&#10;説明は自動で生成されたものです">
            <a:extLst>
              <a:ext uri="{FF2B5EF4-FFF2-40B4-BE49-F238E27FC236}">
                <a16:creationId xmlns:a16="http://schemas.microsoft.com/office/drawing/2014/main" id="{A58F5547-19DB-926A-6E03-A47F80B459C6}"/>
              </a:ext>
            </a:extLst>
          </p:cNvPr>
          <p:cNvPicPr>
            <a:picLocks noChangeAspect="1"/>
          </p:cNvPicPr>
          <p:nvPr/>
        </p:nvPicPr>
        <p:blipFill>
          <a:blip r:embed="rId3"/>
          <a:stretch>
            <a:fillRect/>
          </a:stretch>
        </p:blipFill>
        <p:spPr>
          <a:xfrm>
            <a:off x="9439275" y="3664641"/>
            <a:ext cx="2100263" cy="2243342"/>
          </a:xfrm>
          <a:prstGeom prst="rect">
            <a:avLst/>
          </a:prstGeom>
        </p:spPr>
      </p:pic>
      <p:sp>
        <p:nvSpPr>
          <p:cNvPr id="6" name="Isosceles Triangle 7">
            <a:extLst>
              <a:ext uri="{FF2B5EF4-FFF2-40B4-BE49-F238E27FC236}">
                <a16:creationId xmlns:a16="http://schemas.microsoft.com/office/drawing/2014/main" id="{C3D9A580-F901-7ACB-F58F-9F3A178B1ADE}"/>
              </a:ext>
            </a:extLst>
          </p:cNvPr>
          <p:cNvSpPr/>
          <p:nvPr/>
        </p:nvSpPr>
        <p:spPr>
          <a:xfrm rot="5400000">
            <a:off x="1111006" y="2958193"/>
            <a:ext cx="297659" cy="1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7" name="Isosceles Triangle 7">
            <a:extLst>
              <a:ext uri="{FF2B5EF4-FFF2-40B4-BE49-F238E27FC236}">
                <a16:creationId xmlns:a16="http://schemas.microsoft.com/office/drawing/2014/main" id="{C3D9A580-F901-7ACB-F58F-9F3A178B1ADE}"/>
              </a:ext>
            </a:extLst>
          </p:cNvPr>
          <p:cNvSpPr/>
          <p:nvPr/>
        </p:nvSpPr>
        <p:spPr>
          <a:xfrm rot="5400000">
            <a:off x="1116959" y="4928678"/>
            <a:ext cx="285752" cy="1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8" name="Isosceles Triangle 7">
            <a:extLst>
              <a:ext uri="{FF2B5EF4-FFF2-40B4-BE49-F238E27FC236}">
                <a16:creationId xmlns:a16="http://schemas.microsoft.com/office/drawing/2014/main" id="{C3D9A580-F901-7ACB-F58F-9F3A178B1ADE}"/>
              </a:ext>
            </a:extLst>
          </p:cNvPr>
          <p:cNvSpPr/>
          <p:nvPr/>
        </p:nvSpPr>
        <p:spPr>
          <a:xfrm rot="5400000">
            <a:off x="1116959" y="5928803"/>
            <a:ext cx="285752" cy="18539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77224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75E47-6D9D-467B-AE52-9251306D2F17}"/>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BE349B85-1E44-4A39-846E-6BCC0F0D6BCB}"/>
              </a:ext>
            </a:extLst>
          </p:cNvPr>
          <p:cNvSpPr>
            <a:spLocks noGrp="1"/>
          </p:cNvSpPr>
          <p:nvPr>
            <p:ph idx="1"/>
          </p:nvPr>
        </p:nvSpPr>
        <p:spPr/>
        <p:txBody>
          <a:bodyPr vert="horz" lIns="91440" tIns="45720" rIns="91440" bIns="45720" rtlCol="0" anchor="t">
            <a:normAutofit/>
          </a:bodyPr>
          <a:lstStyle/>
          <a:p>
            <a:r>
              <a:rPr lang="en-US" altLang="ja-JP" sz="2800">
                <a:ea typeface="+mn-lt"/>
              </a:rPr>
              <a:t> </a:t>
            </a:r>
            <a:r>
              <a:rPr lang="en-US" altLang="ja-JP" sz="2400">
                <a:latin typeface="MS PGothic"/>
                <a:ea typeface="+mn-lt"/>
              </a:rPr>
              <a:t>(Y¹</a:t>
            </a:r>
            <a:r>
              <a:rPr lang="ja-JP" sz="2400">
                <a:latin typeface="MS PGothic"/>
                <a:ea typeface="MS PGothic"/>
              </a:rPr>
              <a:t>、</a:t>
            </a:r>
            <a:r>
              <a:rPr lang="en-US" altLang="ja-JP" sz="2400">
                <a:latin typeface="MS PGothic"/>
                <a:ea typeface="+mn-lt"/>
              </a:rPr>
              <a:t>Y</a:t>
            </a:r>
            <a:r>
              <a:rPr lang="ja-JP" sz="2400">
                <a:latin typeface="MS PGothic"/>
                <a:ea typeface="MS PGothic"/>
              </a:rPr>
              <a:t>⁰</a:t>
            </a:r>
            <a:r>
              <a:rPr lang="en-US" altLang="ja-JP" sz="2400">
                <a:latin typeface="MS PGothic"/>
                <a:ea typeface="+mn-lt"/>
              </a:rPr>
              <a:t>) ⊥</a:t>
            </a:r>
            <a:r>
              <a:rPr lang="ja-JP" sz="2400">
                <a:latin typeface="MS PGothic"/>
                <a:ea typeface="MS PGothic"/>
              </a:rPr>
              <a:t>　</a:t>
            </a:r>
            <a:r>
              <a:rPr lang="en-US" altLang="ja-JP" sz="2400">
                <a:latin typeface="MS PGothic"/>
                <a:ea typeface="+mn-lt"/>
              </a:rPr>
              <a:t>D</a:t>
            </a:r>
            <a:r>
              <a:rPr lang="ja-JP" sz="2400">
                <a:latin typeface="MS PGothic"/>
                <a:ea typeface="MS PGothic"/>
              </a:rPr>
              <a:t>　</a:t>
            </a:r>
            <a:r>
              <a:rPr lang="ja-JP" altLang="en-US" sz="2400">
                <a:latin typeface="MS PGothic"/>
                <a:ea typeface="MS PGothic"/>
              </a:rPr>
              <a:t>を仮定</a:t>
            </a:r>
            <a:r>
              <a:rPr lang="ja-JP" sz="2400">
                <a:latin typeface="MS PGothic"/>
                <a:ea typeface="MS PGothic"/>
              </a:rPr>
              <a:t>すると</a:t>
            </a:r>
            <a:r>
              <a:rPr lang="ja-JP" altLang="en-US" sz="2400">
                <a:latin typeface="MS PGothic"/>
                <a:ea typeface="MS PGothic"/>
              </a:rPr>
              <a:t>以下の２式が成立</a:t>
            </a:r>
            <a:endParaRPr lang="ja-JP" sz="2400">
              <a:latin typeface="MS PGothic"/>
              <a:ea typeface="MS PGothic"/>
            </a:endParaRPr>
          </a:p>
          <a:p>
            <a:endParaRPr lang="en-US" altLang="ja-JP">
              <a:ea typeface="+mn-lt"/>
              <a:cs typeface="+mn-lt"/>
            </a:endParaRPr>
          </a:p>
          <a:p>
            <a:pPr marL="0" indent="0" algn="ctr">
              <a:buNone/>
            </a:pPr>
            <a:endParaRPr lang="en-US">
              <a:ea typeface="Calibri"/>
              <a:cs typeface="Calibri"/>
            </a:endParaRPr>
          </a:p>
          <a:p>
            <a:pPr marL="0" indent="0" algn="ctr">
              <a:buNone/>
            </a:pPr>
            <a:endParaRPr lang="en-US" altLang="ja-JP">
              <a:ea typeface="游ゴシック"/>
            </a:endParaRPr>
          </a:p>
          <a:p>
            <a:pPr marL="0" indent="0" algn="ctr">
              <a:buNone/>
            </a:pPr>
            <a:endParaRPr lang="en-US" altLang="ja-JP" sz="2400">
              <a:latin typeface="MS PGothic"/>
              <a:ea typeface="游ゴシック"/>
            </a:endParaRPr>
          </a:p>
          <a:p>
            <a:pPr marL="0" indent="0">
              <a:buNone/>
            </a:pPr>
            <a:r>
              <a:rPr lang="en-US" altLang="ja-JP" sz="2400">
                <a:latin typeface="MS PGothic"/>
                <a:ea typeface="游ゴシック"/>
              </a:rPr>
              <a:t>(</a:t>
            </a:r>
            <a:r>
              <a:rPr lang="en-US" altLang="ja-JP" sz="2400" err="1">
                <a:latin typeface="MS PGothic"/>
                <a:ea typeface="游ゴシック"/>
              </a:rPr>
              <a:t>式の意味</a:t>
            </a:r>
            <a:r>
              <a:rPr lang="en-US" altLang="ja-JP" sz="2400">
                <a:latin typeface="MS PGothic"/>
                <a:ea typeface="游ゴシック"/>
              </a:rPr>
              <a:t>)</a:t>
            </a:r>
            <a:endParaRPr lang="en-US" altLang="ja-JP" sz="2400">
              <a:latin typeface="MS PGothic"/>
              <a:ea typeface="游ゴシック"/>
              <a:cs typeface="Calibri"/>
            </a:endParaRPr>
          </a:p>
          <a:p>
            <a:pPr marL="0" indent="0" algn="ctr">
              <a:buNone/>
            </a:pPr>
            <a:r>
              <a:rPr lang="en-US" altLang="ja-JP" sz="2400" u="sng" err="1">
                <a:solidFill>
                  <a:srgbClr val="FF0000"/>
                </a:solidFill>
                <a:latin typeface="MS PGothic"/>
                <a:ea typeface="游ゴシック"/>
              </a:rPr>
              <a:t>処置群と対照群に同じ治療をしても潜在アウトカムは同じになる</a:t>
            </a:r>
            <a:endParaRPr lang="en-US" altLang="ja-JP" sz="2400" err="1">
              <a:solidFill>
                <a:srgbClr val="404040"/>
              </a:solidFill>
              <a:latin typeface="MS PGothic"/>
              <a:ea typeface="游ゴシック"/>
              <a:cs typeface="Calibri"/>
            </a:endParaRPr>
          </a:p>
          <a:p>
            <a:pPr marL="0" indent="0">
              <a:buNone/>
            </a:pPr>
            <a:r>
              <a:rPr lang="en-US" altLang="ja-JP" sz="2400">
                <a:solidFill>
                  <a:srgbClr val="404040"/>
                </a:solidFill>
                <a:latin typeface="MS PGothic"/>
                <a:ea typeface="游ゴシック"/>
              </a:rPr>
              <a:t>　　　　　　</a:t>
            </a:r>
            <a:r>
              <a:rPr lang="en-US" altLang="ja-JP" sz="2400" err="1">
                <a:solidFill>
                  <a:srgbClr val="404040"/>
                </a:solidFill>
                <a:latin typeface="MS PGothic"/>
                <a:ea typeface="游ゴシック"/>
              </a:rPr>
              <a:t>そもそもランダムに分けてるので当たり前</a:t>
            </a:r>
            <a:endParaRPr lang="en-US" altLang="ja-JP" sz="2400" err="1">
              <a:latin typeface="MS PGothic"/>
              <a:ea typeface="游ゴシック"/>
              <a:cs typeface="Calibri"/>
            </a:endParaRPr>
          </a:p>
          <a:p>
            <a:pPr marL="0" indent="0">
              <a:buNone/>
            </a:pPr>
            <a:endParaRPr lang="en-US" altLang="ja-JP">
              <a:ea typeface="游ゴシック"/>
            </a:endParaRPr>
          </a:p>
          <a:p>
            <a:pPr marL="0" indent="0">
              <a:buNone/>
            </a:pPr>
            <a:endParaRPr lang="en-US" altLang="ja-JP">
              <a:ea typeface="游ゴシック"/>
            </a:endParaRPr>
          </a:p>
        </p:txBody>
      </p:sp>
      <p:pic>
        <p:nvPicPr>
          <p:cNvPr id="4" name="図 4" descr="時計, 部屋 が含まれている画像&#10;&#10;説明は自動で生成されたものです">
            <a:extLst>
              <a:ext uri="{FF2B5EF4-FFF2-40B4-BE49-F238E27FC236}">
                <a16:creationId xmlns:a16="http://schemas.microsoft.com/office/drawing/2014/main" id="{72045F0C-5357-8501-B9B4-DA5B5F1A6D3A}"/>
              </a:ext>
            </a:extLst>
          </p:cNvPr>
          <p:cNvPicPr>
            <a:picLocks noChangeAspect="1"/>
          </p:cNvPicPr>
          <p:nvPr/>
        </p:nvPicPr>
        <p:blipFill>
          <a:blip r:embed="rId2"/>
          <a:stretch>
            <a:fillRect/>
          </a:stretch>
        </p:blipFill>
        <p:spPr>
          <a:xfrm>
            <a:off x="1188244" y="2458309"/>
            <a:ext cx="6398417" cy="1488944"/>
          </a:xfrm>
          <a:prstGeom prst="rect">
            <a:avLst/>
          </a:prstGeom>
        </p:spPr>
      </p:pic>
      <p:sp>
        <p:nvSpPr>
          <p:cNvPr id="9" name="Isosceles Triangle 7">
            <a:extLst>
              <a:ext uri="{FF2B5EF4-FFF2-40B4-BE49-F238E27FC236}">
                <a16:creationId xmlns:a16="http://schemas.microsoft.com/office/drawing/2014/main" id="{C3D9A580-F901-7ACB-F58F-9F3A178B1ADE}"/>
              </a:ext>
            </a:extLst>
          </p:cNvPr>
          <p:cNvSpPr/>
          <p:nvPr/>
        </p:nvSpPr>
        <p:spPr>
          <a:xfrm rot="5400000">
            <a:off x="1607249" y="4879453"/>
            <a:ext cx="297659"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10" name="Isosceles Triangle 7">
            <a:extLst>
              <a:ext uri="{FF2B5EF4-FFF2-40B4-BE49-F238E27FC236}">
                <a16:creationId xmlns:a16="http://schemas.microsoft.com/office/drawing/2014/main" id="{C3D9A580-F901-7ACB-F58F-9F3A178B1ADE}"/>
              </a:ext>
            </a:extLst>
          </p:cNvPr>
          <p:cNvSpPr/>
          <p:nvPr/>
        </p:nvSpPr>
        <p:spPr>
          <a:xfrm rot="5400000">
            <a:off x="2021834" y="5369210"/>
            <a:ext cx="250034"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98810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7" descr="時計, 部屋 が含まれている画像&#10;&#10;説明は自動で生成されたものです">
            <a:extLst>
              <a:ext uri="{FF2B5EF4-FFF2-40B4-BE49-F238E27FC236}">
                <a16:creationId xmlns:a16="http://schemas.microsoft.com/office/drawing/2014/main" id="{E1776341-B081-40D2-2A35-A47FEC6D3865}"/>
              </a:ext>
            </a:extLst>
          </p:cNvPr>
          <p:cNvPicPr>
            <a:picLocks noChangeAspect="1"/>
          </p:cNvPicPr>
          <p:nvPr/>
        </p:nvPicPr>
        <p:blipFill>
          <a:blip r:embed="rId2"/>
          <a:stretch>
            <a:fillRect/>
          </a:stretch>
        </p:blipFill>
        <p:spPr>
          <a:xfrm>
            <a:off x="1497807" y="1958247"/>
            <a:ext cx="5576887" cy="1286539"/>
          </a:xfrm>
          <a:prstGeom prst="rect">
            <a:avLst/>
          </a:prstGeom>
        </p:spPr>
      </p:pic>
      <p:sp>
        <p:nvSpPr>
          <p:cNvPr id="2" name="タイトル 1">
            <a:extLst>
              <a:ext uri="{FF2B5EF4-FFF2-40B4-BE49-F238E27FC236}">
                <a16:creationId xmlns:a16="http://schemas.microsoft.com/office/drawing/2014/main" id="{84DA0034-DFFC-705C-E8A8-A0A515C6649D}"/>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340CC77B-6E16-C167-4FA8-4141107F0A9E}"/>
              </a:ext>
            </a:extLst>
          </p:cNvPr>
          <p:cNvSpPr>
            <a:spLocks noGrp="1"/>
          </p:cNvSpPr>
          <p:nvPr>
            <p:ph idx="1"/>
          </p:nvPr>
        </p:nvSpPr>
        <p:spPr/>
        <p:txBody>
          <a:bodyPr vert="horz" lIns="91440" tIns="45720" rIns="91440" bIns="45720" rtlCol="0" anchor="t">
            <a:normAutofit fontScale="92500" lnSpcReduction="10000"/>
          </a:bodyPr>
          <a:lstStyle/>
          <a:p>
            <a:pPr marL="0" indent="0">
              <a:buNone/>
            </a:pPr>
            <a:endParaRPr lang="ja-JP" altLang="en-US">
              <a:ea typeface="ＭＳ Ｐゴシック"/>
              <a:cs typeface="Calibri" panose="020F0502020204030204"/>
            </a:endParaRPr>
          </a:p>
          <a:p>
            <a:endParaRPr lang="en-US" altLang="ja-JP">
              <a:ea typeface="游ゴシック"/>
            </a:endParaRPr>
          </a:p>
          <a:p>
            <a:pPr marL="0" indent="0">
              <a:buNone/>
            </a:pPr>
            <a:r>
              <a:rPr lang="en-US" altLang="ja-JP">
                <a:ea typeface="游ゴシック"/>
                <a:cs typeface="+mn-lt"/>
              </a:rPr>
              <a:t>                                                                                                           　　</a:t>
            </a:r>
            <a:r>
              <a:rPr lang="en-US" altLang="ja-JP" sz="2800" err="1">
                <a:ea typeface="游ゴシック"/>
                <a:cs typeface="+mn-lt"/>
              </a:rPr>
              <a:t>の成立時</a:t>
            </a:r>
            <a:endParaRPr lang="en-US" altLang="ja-JP" sz="2800">
              <a:ea typeface="游ゴシック"/>
              <a:cs typeface="+mn-lt"/>
            </a:endParaRPr>
          </a:p>
          <a:p>
            <a:pPr marL="0" indent="0">
              <a:buNone/>
            </a:pPr>
            <a:r>
              <a:rPr lang="en-US" altLang="ja-JP">
                <a:ea typeface="游ゴシック"/>
              </a:rPr>
              <a:t>  </a:t>
            </a:r>
            <a:endParaRPr lang="en-US" altLang="ja-JP" u="sng">
              <a:solidFill>
                <a:srgbClr val="FF0000"/>
              </a:solidFill>
              <a:ea typeface="游ゴシック"/>
              <a:cs typeface="Calibri"/>
            </a:endParaRPr>
          </a:p>
          <a:p>
            <a:pPr marL="0" indent="0">
              <a:buNone/>
            </a:pPr>
            <a:endParaRPr lang="ja-JP" altLang="en-US" b="1">
              <a:ea typeface="游ゴシック"/>
            </a:endParaRPr>
          </a:p>
          <a:p>
            <a:r>
              <a:rPr lang="ja-JP" altLang="en-US">
                <a:ea typeface="游ゴシック"/>
                <a:cs typeface="Calibri"/>
              </a:rPr>
              <a:t>                                                                                 </a:t>
            </a:r>
          </a:p>
          <a:p>
            <a:endParaRPr lang="ja-JP" altLang="en-US">
              <a:ea typeface="游ゴシック"/>
              <a:cs typeface="Calibri"/>
            </a:endParaRPr>
          </a:p>
          <a:p>
            <a:endParaRPr lang="ja-JP" altLang="en-US">
              <a:ea typeface="游ゴシック"/>
              <a:cs typeface="Calibri"/>
            </a:endParaRPr>
          </a:p>
          <a:p>
            <a:r>
              <a:rPr lang="ja-JP" altLang="en-US" sz="2800">
                <a:ea typeface="游ゴシック"/>
                <a:cs typeface="Calibri"/>
              </a:rPr>
              <a:t>                                                                         　 </a:t>
            </a:r>
            <a:r>
              <a:rPr lang="ja-JP" sz="2800">
                <a:ea typeface="游ゴシック"/>
                <a:cs typeface="Calibri"/>
              </a:rPr>
              <a:t>【結論】2つのbias=0</a:t>
            </a:r>
            <a:endParaRPr lang="ja-JP" sz="2800">
              <a:ea typeface="+mn-lt"/>
              <a:cs typeface="+mn-lt"/>
            </a:endParaRPr>
          </a:p>
          <a:p>
            <a:endParaRPr lang="ja-JP" altLang="en-US" sz="2800">
              <a:ea typeface="游ゴシック"/>
              <a:cs typeface="Calibri"/>
            </a:endParaRPr>
          </a:p>
        </p:txBody>
      </p:sp>
      <p:pic>
        <p:nvPicPr>
          <p:cNvPr id="8" name="図 8" descr="ダイアグラム&#10;&#10;説明は自動で生成されたものです">
            <a:extLst>
              <a:ext uri="{FF2B5EF4-FFF2-40B4-BE49-F238E27FC236}">
                <a16:creationId xmlns:a16="http://schemas.microsoft.com/office/drawing/2014/main" id="{F557111C-7D07-E529-2DFD-D3CEC6744006}"/>
              </a:ext>
            </a:extLst>
          </p:cNvPr>
          <p:cNvPicPr>
            <a:picLocks noChangeAspect="1"/>
          </p:cNvPicPr>
          <p:nvPr/>
        </p:nvPicPr>
        <p:blipFill>
          <a:blip r:embed="rId3"/>
          <a:stretch>
            <a:fillRect/>
          </a:stretch>
        </p:blipFill>
        <p:spPr>
          <a:xfrm>
            <a:off x="1497805" y="3737055"/>
            <a:ext cx="4624389" cy="2360453"/>
          </a:xfrm>
          <a:prstGeom prst="rect">
            <a:avLst/>
          </a:prstGeom>
        </p:spPr>
      </p:pic>
      <p:sp>
        <p:nvSpPr>
          <p:cNvPr id="13" name="Isosceles Triangle 2">
            <a:extLst>
              <a:ext uri="{FF2B5EF4-FFF2-40B4-BE49-F238E27FC236}">
                <a16:creationId xmlns:a16="http://schemas.microsoft.com/office/drawing/2014/main" id="{7E8833D0-6470-6529-436A-2539DDCA2C78}"/>
              </a:ext>
            </a:extLst>
          </p:cNvPr>
          <p:cNvSpPr/>
          <p:nvPr/>
        </p:nvSpPr>
        <p:spPr>
          <a:xfrm rot="10800000">
            <a:off x="3674170" y="3270464"/>
            <a:ext cx="902654" cy="3208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図 14" descr="グラフィカル ユーザー インターフェイス が含まれている画像&#10;&#10;説明は自動で生成されたものです">
            <a:extLst>
              <a:ext uri="{FF2B5EF4-FFF2-40B4-BE49-F238E27FC236}">
                <a16:creationId xmlns:a16="http://schemas.microsoft.com/office/drawing/2014/main" id="{6AA12BC9-141C-1257-7D1F-6AC1EC81F795}"/>
              </a:ext>
            </a:extLst>
          </p:cNvPr>
          <p:cNvPicPr>
            <a:picLocks noChangeAspect="1"/>
          </p:cNvPicPr>
          <p:nvPr/>
        </p:nvPicPr>
        <p:blipFill>
          <a:blip r:embed="rId4"/>
          <a:stretch>
            <a:fillRect/>
          </a:stretch>
        </p:blipFill>
        <p:spPr>
          <a:xfrm>
            <a:off x="6257925" y="3733800"/>
            <a:ext cx="1069184" cy="2283618"/>
          </a:xfrm>
          <a:prstGeom prst="rect">
            <a:avLst/>
          </a:prstGeom>
        </p:spPr>
      </p:pic>
    </p:spTree>
    <p:extLst>
      <p:ext uri="{BB962C8B-B14F-4D97-AF65-F5344CB8AC3E}">
        <p14:creationId xmlns:p14="http://schemas.microsoft.com/office/powerpoint/2010/main" val="428754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C0042-67DA-2D22-DD15-AB4F8B6AA6E8}"/>
              </a:ext>
            </a:extLst>
          </p:cNvPr>
          <p:cNvSpPr>
            <a:spLocks noGrp="1"/>
          </p:cNvSpPr>
          <p:nvPr>
            <p:ph type="title"/>
          </p:nvPr>
        </p:nvSpPr>
        <p:spPr>
          <a:xfrm>
            <a:off x="5181601" y="634946"/>
            <a:ext cx="6368142" cy="1450757"/>
          </a:xfrm>
        </p:spPr>
        <p:txBody>
          <a:bodyPr>
            <a:normAutofit/>
          </a:bodyPr>
          <a:lstStyle/>
          <a:p>
            <a:r>
              <a:rPr lang="ja-JP" altLang="en-US">
                <a:ea typeface="ＭＳ Ｐゴシック"/>
                <a:cs typeface="Calibri Light"/>
              </a:rPr>
              <a:t>統計的推論の登場</a:t>
            </a:r>
          </a:p>
        </p:txBody>
      </p:sp>
      <p:pic>
        <p:nvPicPr>
          <p:cNvPr id="4" name="Picture 4" descr="A picture containing person&#10;&#10;Description automatically generated">
            <a:extLst>
              <a:ext uri="{FF2B5EF4-FFF2-40B4-BE49-F238E27FC236}">
                <a16:creationId xmlns:a16="http://schemas.microsoft.com/office/drawing/2014/main" id="{20EA6B43-E732-AB53-2430-A86854CC6C39}"/>
              </a:ext>
            </a:extLst>
          </p:cNvPr>
          <p:cNvPicPr>
            <a:picLocks noChangeAspect="1"/>
          </p:cNvPicPr>
          <p:nvPr/>
        </p:nvPicPr>
        <p:blipFill rotWithShape="1">
          <a:blip r:embed="rId2"/>
          <a:srcRect l="8707" r="5070"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611B27-023D-F517-2FE9-49BB2755343A}"/>
              </a:ext>
            </a:extLst>
          </p:cNvPr>
          <p:cNvSpPr>
            <a:spLocks noGrp="1"/>
          </p:cNvSpPr>
          <p:nvPr>
            <p:ph idx="1"/>
          </p:nvPr>
        </p:nvSpPr>
        <p:spPr>
          <a:xfrm>
            <a:off x="5181601" y="2198914"/>
            <a:ext cx="6368142" cy="2339909"/>
          </a:xfrm>
        </p:spPr>
        <p:txBody>
          <a:bodyPr vert="horz" lIns="0" tIns="45720" rIns="0" bIns="45720" rtlCol="0" anchor="t">
            <a:normAutofit/>
          </a:bodyPr>
          <a:lstStyle/>
          <a:p>
            <a:pPr>
              <a:buFont typeface="Wingdings" panose="020F0502020204030204" pitchFamily="34" charset="0"/>
              <a:buChar char="Ø"/>
            </a:pPr>
            <a:r>
              <a:rPr lang="ja-JP" altLang="en-US">
                <a:ea typeface="Calibri" panose="020F0502020204030204"/>
                <a:cs typeface="Calibri" panose="020F0502020204030204"/>
              </a:rPr>
              <a:t>そんな因果関係に関する研究は、</a:t>
            </a:r>
            <a:r>
              <a:rPr lang="ja-JP" altLang="en-US">
                <a:solidFill>
                  <a:srgbClr val="FF0000"/>
                </a:solidFill>
                <a:ea typeface="Calibri" panose="020F0502020204030204"/>
                <a:cs typeface="Calibri" panose="020F0502020204030204"/>
              </a:rPr>
              <a:t>現代的な統計学の発達</a:t>
            </a:r>
            <a:r>
              <a:rPr lang="ja-JP" altLang="en-US">
                <a:ea typeface="Calibri" panose="020F0502020204030204"/>
                <a:cs typeface="Calibri" panose="020F0502020204030204"/>
              </a:rPr>
              <a:t>とともに大きな発展を遂げる</a:t>
            </a:r>
          </a:p>
          <a:p>
            <a:pPr marL="383540" lvl="1">
              <a:buFont typeface="Wingdings" panose="020F0502020204030204" pitchFamily="34" charset="0"/>
              <a:buChar char="Ø"/>
            </a:pPr>
            <a:r>
              <a:rPr lang="ja-JP" altLang="en-US">
                <a:ea typeface="Calibri" panose="020F0502020204030204"/>
                <a:cs typeface="Calibri" panose="020F0502020204030204"/>
              </a:rPr>
              <a:t>統計学が、メインのツールとなる！</a:t>
            </a:r>
          </a:p>
          <a:p>
            <a:pPr>
              <a:buFont typeface="Wingdings" panose="020F0502020204030204" pitchFamily="34" charset="0"/>
              <a:buChar char="Ø"/>
            </a:pPr>
            <a:r>
              <a:rPr lang="ja-JP" altLang="en-US">
                <a:ea typeface="Calibri" panose="020F0502020204030204"/>
                <a:cs typeface="Calibri" panose="020F0502020204030204"/>
              </a:rPr>
              <a:t>特に、</a:t>
            </a:r>
            <a:r>
              <a:rPr lang="ja" altLang="en-US">
                <a:solidFill>
                  <a:srgbClr val="FF0000"/>
                </a:solidFill>
                <a:ea typeface="+mn-lt"/>
                <a:cs typeface="+mn-lt"/>
              </a:rPr>
              <a:t>確率論と統計学は</a:t>
            </a:r>
            <a:r>
              <a:rPr lang="en-US" altLang="ja-JP">
                <a:solidFill>
                  <a:srgbClr val="FF0000"/>
                </a:solidFill>
                <a:ea typeface="+mn-lt"/>
                <a:cs typeface="+mn-lt"/>
              </a:rPr>
              <a:t>19</a:t>
            </a:r>
            <a:r>
              <a:rPr lang="ja" altLang="en-US">
                <a:solidFill>
                  <a:srgbClr val="FF0000"/>
                </a:solidFill>
                <a:ea typeface="+mn-lt"/>
                <a:cs typeface="+mn-lt"/>
              </a:rPr>
              <a:t>世紀、天文学の分野を皮切りに科学に革命をもたらした</a:t>
            </a:r>
          </a:p>
          <a:p>
            <a:pPr marL="383540" lvl="1">
              <a:buFont typeface="Wingdings" panose="020F0502020204030204" pitchFamily="34" charset="0"/>
              <a:buChar char="Ø"/>
            </a:pPr>
            <a:r>
              <a:rPr lang="ja">
                <a:ea typeface="+mn-lt"/>
                <a:cs typeface="+mn-lt"/>
              </a:rPr>
              <a:t>Carl Friedrich Gauss</a:t>
            </a:r>
            <a:r>
              <a:rPr lang="ja" altLang="en-US">
                <a:ea typeface="+mn-lt"/>
                <a:cs typeface="+mn-lt"/>
              </a:rPr>
              <a:t>が</a:t>
            </a:r>
            <a:r>
              <a:rPr lang="en-US">
                <a:ea typeface="+mn-lt"/>
                <a:cs typeface="+mn-lt"/>
              </a:rPr>
              <a:t>18 </a:t>
            </a:r>
            <a:r>
              <a:rPr lang="ja">
                <a:ea typeface="+mn-lt"/>
                <a:cs typeface="+mn-lt"/>
              </a:rPr>
              <a:t>歳で</a:t>
            </a:r>
            <a:r>
              <a:rPr lang="en-US">
                <a:ea typeface="+mn-lt"/>
                <a:cs typeface="+mn-lt"/>
              </a:rPr>
              <a:t> OLS </a:t>
            </a:r>
            <a:r>
              <a:rPr lang="ja">
                <a:ea typeface="+mn-lt"/>
                <a:cs typeface="+mn-lt"/>
              </a:rPr>
              <a:t>を発見し、</a:t>
            </a:r>
            <a:r>
              <a:rPr lang="en-US">
                <a:ea typeface="+mn-lt"/>
                <a:cs typeface="+mn-lt"/>
              </a:rPr>
              <a:t>1809 </a:t>
            </a:r>
            <a:r>
              <a:rPr lang="ja">
                <a:ea typeface="+mn-lt"/>
                <a:cs typeface="+mn-lt"/>
              </a:rPr>
              <a:t>年に</a:t>
            </a:r>
            <a:r>
              <a:rPr lang="en-US">
                <a:ea typeface="+mn-lt"/>
                <a:cs typeface="+mn-lt"/>
              </a:rPr>
              <a:t> 24 </a:t>
            </a:r>
            <a:r>
              <a:rPr lang="ja">
                <a:ea typeface="+mn-lt"/>
                <a:cs typeface="+mn-lt"/>
              </a:rPr>
              <a:t>歳で</a:t>
            </a:r>
            <a:r>
              <a:rPr lang="en-US">
                <a:ea typeface="+mn-lt"/>
                <a:cs typeface="+mn-lt"/>
              </a:rPr>
              <a:t> OLS </a:t>
            </a:r>
            <a:r>
              <a:rPr lang="ja">
                <a:ea typeface="+mn-lt"/>
                <a:cs typeface="+mn-lt"/>
              </a:rPr>
              <a:t>の導出を発表した</a:t>
            </a:r>
            <a:endParaRPr lang="ja" altLang="en-US">
              <a:ea typeface="+mn-lt"/>
              <a:cs typeface="+mn-lt"/>
            </a:endParaRPr>
          </a:p>
          <a:p>
            <a:pPr>
              <a:buFont typeface="Wingdings" panose="020F0502020204030204" pitchFamily="34" charset="0"/>
              <a:buChar char="Ø"/>
            </a:pPr>
            <a:endParaRPr lang="ja">
              <a:ea typeface="+mn-lt"/>
              <a:cs typeface="+mn-lt"/>
            </a:endParaRPr>
          </a:p>
          <a:p>
            <a:pPr>
              <a:buFont typeface="Wingdings" panose="020F0502020204030204" pitchFamily="34" charset="0"/>
              <a:buChar char="Ø"/>
            </a:pPr>
            <a:endParaRPr lang="ja" altLang="en-US">
              <a:ea typeface="Calibri" panose="020F0502020204030204"/>
              <a:cs typeface="Calibri" panose="020F0502020204030204"/>
            </a:endParaRPr>
          </a:p>
        </p:txBody>
      </p:sp>
      <p:sp>
        <p:nvSpPr>
          <p:cNvPr id="5" name="Isosceles Triangle 4">
            <a:extLst>
              <a:ext uri="{FF2B5EF4-FFF2-40B4-BE49-F238E27FC236}">
                <a16:creationId xmlns:a16="http://schemas.microsoft.com/office/drawing/2014/main" id="{72C4C22D-4835-378B-56F9-DB0859F157AA}"/>
              </a:ext>
            </a:extLst>
          </p:cNvPr>
          <p:cNvSpPr/>
          <p:nvPr/>
        </p:nvSpPr>
        <p:spPr>
          <a:xfrm rot="16200000">
            <a:off x="5003835" y="5716291"/>
            <a:ext cx="671593" cy="30996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F61CC97-61AD-21F2-BF1C-B6F13368D04B}"/>
              </a:ext>
            </a:extLst>
          </p:cNvPr>
          <p:cNvSpPr txBox="1"/>
          <p:nvPr/>
        </p:nvSpPr>
        <p:spPr>
          <a:xfrm>
            <a:off x="5693851" y="5655104"/>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cs typeface="Calibri"/>
              </a:rPr>
              <a:t>OLS</a:t>
            </a:r>
            <a:r>
              <a:rPr lang="ja-JP" altLang="en-US" sz="2400" b="1" u="sng">
                <a:ea typeface="ＭＳ Ｐゴシック"/>
                <a:cs typeface="Calibri"/>
              </a:rPr>
              <a:t>発明の父</a:t>
            </a:r>
          </a:p>
        </p:txBody>
      </p:sp>
    </p:spTree>
    <p:extLst>
      <p:ext uri="{BB962C8B-B14F-4D97-AF65-F5344CB8AC3E}">
        <p14:creationId xmlns:p14="http://schemas.microsoft.com/office/powerpoint/2010/main" val="1120003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4" descr="ダイアグラム&#10;&#10;説明は自動で生成されたものです">
            <a:extLst>
              <a:ext uri="{FF2B5EF4-FFF2-40B4-BE49-F238E27FC236}">
                <a16:creationId xmlns:a16="http://schemas.microsoft.com/office/drawing/2014/main" id="{A58BC6EF-D057-8843-D1B8-1742E5BB81AF}"/>
              </a:ext>
            </a:extLst>
          </p:cNvPr>
          <p:cNvPicPr>
            <a:picLocks noChangeAspect="1"/>
          </p:cNvPicPr>
          <p:nvPr/>
        </p:nvPicPr>
        <p:blipFill>
          <a:blip r:embed="rId2"/>
          <a:stretch>
            <a:fillRect/>
          </a:stretch>
        </p:blipFill>
        <p:spPr>
          <a:xfrm>
            <a:off x="1390650" y="1792666"/>
            <a:ext cx="4279106" cy="1200981"/>
          </a:xfrm>
          <a:prstGeom prst="rect">
            <a:avLst/>
          </a:prstGeom>
        </p:spPr>
      </p:pic>
      <p:sp>
        <p:nvSpPr>
          <p:cNvPr id="2" name="タイトル 1">
            <a:extLst>
              <a:ext uri="{FF2B5EF4-FFF2-40B4-BE49-F238E27FC236}">
                <a16:creationId xmlns:a16="http://schemas.microsoft.com/office/drawing/2014/main" id="{36177CD8-5547-4286-84EA-40EF3E1C7143}"/>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84AE2CCC-1DA4-492C-B3F2-7625D44B3154}"/>
              </a:ext>
            </a:extLst>
          </p:cNvPr>
          <p:cNvSpPr>
            <a:spLocks noGrp="1"/>
          </p:cNvSpPr>
          <p:nvPr>
            <p:ph idx="1"/>
          </p:nvPr>
        </p:nvSpPr>
        <p:spPr/>
        <p:txBody>
          <a:bodyPr vert="horz" lIns="91440" tIns="45720" rIns="91440" bIns="45720" rtlCol="0" anchor="t">
            <a:normAutofit/>
          </a:bodyPr>
          <a:lstStyle/>
          <a:p>
            <a:endParaRPr lang="en-US" altLang="ja-JP">
              <a:ea typeface="+mn-lt"/>
              <a:cs typeface="Calibri"/>
            </a:endParaRPr>
          </a:p>
          <a:p>
            <a:endParaRPr lang="en-US" altLang="ja-JP">
              <a:ea typeface="游ゴシック"/>
            </a:endParaRPr>
          </a:p>
          <a:p>
            <a:r>
              <a:rPr lang="en-US">
                <a:ea typeface="+mn-lt"/>
                <a:cs typeface="+mn-lt"/>
              </a:rPr>
              <a:t>　</a:t>
            </a:r>
            <a:endParaRPr lang="ja-JP" altLang="en-US">
              <a:ea typeface="+mn-lt"/>
              <a:cs typeface="+mn-lt"/>
            </a:endParaRPr>
          </a:p>
          <a:p>
            <a:endParaRPr lang="ja-JP" altLang="en-US">
              <a:ea typeface="游ゴシック"/>
              <a:cs typeface="Calibri"/>
            </a:endParaRPr>
          </a:p>
          <a:p>
            <a:pPr marL="0" indent="0">
              <a:buNone/>
            </a:pPr>
            <a:endParaRPr lang="en-US" altLang="ja-JP" u="sng">
              <a:solidFill>
                <a:srgbClr val="FF0000"/>
              </a:solidFill>
              <a:ea typeface="Calibri" panose="020F0502020204030204"/>
              <a:cs typeface="Calibri"/>
            </a:endParaRPr>
          </a:p>
          <a:p>
            <a:endParaRPr lang="en-US">
              <a:solidFill>
                <a:srgbClr val="404040"/>
              </a:solidFill>
              <a:ea typeface="游ゴシック"/>
              <a:cs typeface="Calibri" panose="020F0502020204030204"/>
            </a:endParaRPr>
          </a:p>
        </p:txBody>
      </p:sp>
      <p:pic>
        <p:nvPicPr>
          <p:cNvPr id="5" name="図 5" descr="アイコン が含まれている画像&#10;&#10;説明は自動で生成されたものです">
            <a:extLst>
              <a:ext uri="{FF2B5EF4-FFF2-40B4-BE49-F238E27FC236}">
                <a16:creationId xmlns:a16="http://schemas.microsoft.com/office/drawing/2014/main" id="{27F7DD86-8717-0F79-4315-DCC149655FB7}"/>
              </a:ext>
            </a:extLst>
          </p:cNvPr>
          <p:cNvPicPr>
            <a:picLocks noChangeAspect="1"/>
          </p:cNvPicPr>
          <p:nvPr/>
        </p:nvPicPr>
        <p:blipFill>
          <a:blip r:embed="rId3"/>
          <a:stretch>
            <a:fillRect/>
          </a:stretch>
        </p:blipFill>
        <p:spPr>
          <a:xfrm>
            <a:off x="5476874" y="1654968"/>
            <a:ext cx="976312" cy="892968"/>
          </a:xfrm>
          <a:prstGeom prst="rect">
            <a:avLst/>
          </a:prstGeom>
        </p:spPr>
      </p:pic>
      <p:sp>
        <p:nvSpPr>
          <p:cNvPr id="6" name="テキスト ボックス 5">
            <a:extLst>
              <a:ext uri="{FF2B5EF4-FFF2-40B4-BE49-F238E27FC236}">
                <a16:creationId xmlns:a16="http://schemas.microsoft.com/office/drawing/2014/main" id="{E0A539D2-79B4-682E-7689-8F99DCE63F2B}"/>
              </a:ext>
            </a:extLst>
          </p:cNvPr>
          <p:cNvSpPr txBox="1"/>
          <p:nvPr/>
        </p:nvSpPr>
        <p:spPr>
          <a:xfrm>
            <a:off x="6629400" y="1926430"/>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の理由</a:t>
            </a:r>
          </a:p>
        </p:txBody>
      </p:sp>
      <p:pic>
        <p:nvPicPr>
          <p:cNvPr id="7" name="図 7">
            <a:extLst>
              <a:ext uri="{FF2B5EF4-FFF2-40B4-BE49-F238E27FC236}">
                <a16:creationId xmlns:a16="http://schemas.microsoft.com/office/drawing/2014/main" id="{EAF29B03-5073-77DC-C7BF-CC64A8F487B5}"/>
              </a:ext>
            </a:extLst>
          </p:cNvPr>
          <p:cNvPicPr>
            <a:picLocks noChangeAspect="1"/>
          </p:cNvPicPr>
          <p:nvPr/>
        </p:nvPicPr>
        <p:blipFill>
          <a:blip r:embed="rId4"/>
          <a:stretch>
            <a:fillRect/>
          </a:stretch>
        </p:blipFill>
        <p:spPr>
          <a:xfrm>
            <a:off x="1390650" y="3711279"/>
            <a:ext cx="6719886" cy="1697627"/>
          </a:xfrm>
          <a:prstGeom prst="rect">
            <a:avLst/>
          </a:prstGeom>
        </p:spPr>
      </p:pic>
      <p:sp>
        <p:nvSpPr>
          <p:cNvPr id="9" name="楕円 8">
            <a:extLst>
              <a:ext uri="{FF2B5EF4-FFF2-40B4-BE49-F238E27FC236}">
                <a16:creationId xmlns:a16="http://schemas.microsoft.com/office/drawing/2014/main" id="{9A34F88B-568F-B13C-05F4-ACE7ECB4EA6A}"/>
              </a:ext>
            </a:extLst>
          </p:cNvPr>
          <p:cNvSpPr/>
          <p:nvPr/>
        </p:nvSpPr>
        <p:spPr>
          <a:xfrm>
            <a:off x="1316831" y="3805237"/>
            <a:ext cx="857251" cy="738188"/>
          </a:xfrm>
          <a:prstGeom prst="ellipse">
            <a:avLst/>
          </a:prstGeom>
          <a:no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楕円 9">
            <a:extLst>
              <a:ext uri="{FF2B5EF4-FFF2-40B4-BE49-F238E27FC236}">
                <a16:creationId xmlns:a16="http://schemas.microsoft.com/office/drawing/2014/main" id="{685F963A-5658-CFC1-7BF9-68A849E7C324}"/>
              </a:ext>
            </a:extLst>
          </p:cNvPr>
          <p:cNvSpPr/>
          <p:nvPr/>
        </p:nvSpPr>
        <p:spPr>
          <a:xfrm>
            <a:off x="3531393" y="3888579"/>
            <a:ext cx="4726782" cy="57150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四角形: 角を丸くする 10">
            <a:extLst>
              <a:ext uri="{FF2B5EF4-FFF2-40B4-BE49-F238E27FC236}">
                <a16:creationId xmlns:a16="http://schemas.microsoft.com/office/drawing/2014/main" id="{D08BE691-03DB-322F-452C-1604A9C3ABF0}"/>
              </a:ext>
            </a:extLst>
          </p:cNvPr>
          <p:cNvSpPr/>
          <p:nvPr/>
        </p:nvSpPr>
        <p:spPr>
          <a:xfrm>
            <a:off x="2245518" y="3709987"/>
            <a:ext cx="1119187" cy="9286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四角形: 角を丸くする 11">
            <a:extLst>
              <a:ext uri="{FF2B5EF4-FFF2-40B4-BE49-F238E27FC236}">
                <a16:creationId xmlns:a16="http://schemas.microsoft.com/office/drawing/2014/main" id="{D6917990-E583-2D51-EFE6-8BA306600C1C}"/>
              </a:ext>
            </a:extLst>
          </p:cNvPr>
          <p:cNvSpPr/>
          <p:nvPr/>
        </p:nvSpPr>
        <p:spPr>
          <a:xfrm>
            <a:off x="3364705" y="4531517"/>
            <a:ext cx="4952999" cy="39290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a:extLst>
              <a:ext uri="{FF2B5EF4-FFF2-40B4-BE49-F238E27FC236}">
                <a16:creationId xmlns:a16="http://schemas.microsoft.com/office/drawing/2014/main" id="{53D0CFF6-A9C7-9C32-CB90-FB3BCA65AB29}"/>
              </a:ext>
            </a:extLst>
          </p:cNvPr>
          <p:cNvSpPr txBox="1"/>
          <p:nvPr/>
        </p:nvSpPr>
        <p:spPr>
          <a:xfrm>
            <a:off x="8312444" y="5373200"/>
            <a:ext cx="10486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  =0</a:t>
            </a:r>
            <a:endParaRPr lang="ja-JP" sz="2400"/>
          </a:p>
        </p:txBody>
      </p:sp>
      <p:sp>
        <p:nvSpPr>
          <p:cNvPr id="8" name="平行四辺形 7">
            <a:extLst>
              <a:ext uri="{FF2B5EF4-FFF2-40B4-BE49-F238E27FC236}">
                <a16:creationId xmlns:a16="http://schemas.microsoft.com/office/drawing/2014/main" id="{1B954E09-6BBE-AEA3-EC20-8EB1800ED72D}"/>
              </a:ext>
            </a:extLst>
          </p:cNvPr>
          <p:cNvSpPr/>
          <p:nvPr/>
        </p:nvSpPr>
        <p:spPr>
          <a:xfrm>
            <a:off x="3258789" y="3585950"/>
            <a:ext cx="2638566" cy="1444387"/>
          </a:xfrm>
          <a:prstGeom prst="parallelogram">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平行四辺形 13">
            <a:extLst>
              <a:ext uri="{FF2B5EF4-FFF2-40B4-BE49-F238E27FC236}">
                <a16:creationId xmlns:a16="http://schemas.microsoft.com/office/drawing/2014/main" id="{2DEF5081-F472-4822-8C90-672F47BC0A40}"/>
              </a:ext>
            </a:extLst>
          </p:cNvPr>
          <p:cNvSpPr/>
          <p:nvPr/>
        </p:nvSpPr>
        <p:spPr>
          <a:xfrm>
            <a:off x="5624400" y="3585949"/>
            <a:ext cx="2684058" cy="1444387"/>
          </a:xfrm>
          <a:prstGeom prst="parallelogram">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平行四辺形 14">
            <a:extLst>
              <a:ext uri="{FF2B5EF4-FFF2-40B4-BE49-F238E27FC236}">
                <a16:creationId xmlns:a16="http://schemas.microsoft.com/office/drawing/2014/main" id="{E9B265AC-3740-51D7-E8BC-FD30BAE763F2}"/>
              </a:ext>
            </a:extLst>
          </p:cNvPr>
          <p:cNvSpPr/>
          <p:nvPr/>
        </p:nvSpPr>
        <p:spPr>
          <a:xfrm>
            <a:off x="7830788" y="5428396"/>
            <a:ext cx="568657" cy="329820"/>
          </a:xfrm>
          <a:prstGeom prst="parallelogram">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a:extLst>
              <a:ext uri="{FF2B5EF4-FFF2-40B4-BE49-F238E27FC236}">
                <a16:creationId xmlns:a16="http://schemas.microsoft.com/office/drawing/2014/main" id="{01553F9E-88EF-D6E0-E677-0D301838BDBD}"/>
              </a:ext>
            </a:extLst>
          </p:cNvPr>
          <p:cNvSpPr txBox="1"/>
          <p:nvPr/>
        </p:nvSpPr>
        <p:spPr>
          <a:xfrm>
            <a:off x="5481425" y="536769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*仮定より、2つの</a:t>
            </a:r>
          </a:p>
        </p:txBody>
      </p:sp>
    </p:spTree>
    <p:extLst>
      <p:ext uri="{BB962C8B-B14F-4D97-AF65-F5344CB8AC3E}">
        <p14:creationId xmlns:p14="http://schemas.microsoft.com/office/powerpoint/2010/main" val="2405215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BF44B-D074-4568-918E-A6B58A4CA241}"/>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752CE65A-B049-47B7-9E90-9DCB0120FD59}"/>
              </a:ext>
            </a:extLst>
          </p:cNvPr>
          <p:cNvSpPr>
            <a:spLocks noGrp="1"/>
          </p:cNvSpPr>
          <p:nvPr>
            <p:ph idx="1"/>
          </p:nvPr>
        </p:nvSpPr>
        <p:spPr/>
        <p:txBody>
          <a:bodyPr vert="horz" lIns="91440" tIns="45720" rIns="91440" bIns="45720" rtlCol="0" anchor="t">
            <a:normAutofit/>
          </a:bodyPr>
          <a:lstStyle/>
          <a:p>
            <a:r>
              <a:rPr lang="ja-JP" altLang="en-US" sz="2400">
                <a:latin typeface="MS PGothic"/>
                <a:ea typeface="MS PGothic"/>
              </a:rPr>
              <a:t>結果　</a:t>
            </a:r>
            <a:r>
              <a:rPr lang="en-US" altLang="ja-JP" sz="2400">
                <a:latin typeface="MS PGothic"/>
                <a:ea typeface="+mn-lt"/>
              </a:rPr>
              <a:t>(Y¹</a:t>
            </a:r>
            <a:r>
              <a:rPr lang="ja-JP" sz="2400">
                <a:latin typeface="MS PGothic"/>
                <a:ea typeface="MS PGothic"/>
              </a:rPr>
              <a:t>、</a:t>
            </a:r>
            <a:r>
              <a:rPr lang="en-US" altLang="ja-JP" sz="2400">
                <a:latin typeface="MS PGothic"/>
                <a:ea typeface="+mn-lt"/>
              </a:rPr>
              <a:t>Y</a:t>
            </a:r>
            <a:r>
              <a:rPr lang="ja-JP" sz="2400">
                <a:latin typeface="MS PGothic"/>
                <a:ea typeface="MS PGothic"/>
              </a:rPr>
              <a:t>⁰</a:t>
            </a:r>
            <a:r>
              <a:rPr lang="en-US" altLang="ja-JP" sz="2400">
                <a:latin typeface="MS PGothic"/>
                <a:ea typeface="+mn-lt"/>
              </a:rPr>
              <a:t>) ⊥</a:t>
            </a:r>
            <a:r>
              <a:rPr lang="ja-JP" sz="2400">
                <a:latin typeface="MS PGothic"/>
                <a:ea typeface="MS PGothic"/>
              </a:rPr>
              <a:t>　</a:t>
            </a:r>
            <a:r>
              <a:rPr lang="en-US" altLang="ja-JP" sz="2400">
                <a:latin typeface="MS PGothic"/>
                <a:ea typeface="+mn-lt"/>
              </a:rPr>
              <a:t>D</a:t>
            </a:r>
            <a:r>
              <a:rPr lang="en-US" altLang="ja-JP" sz="2400">
                <a:latin typeface="MS PGothic"/>
                <a:ea typeface="游ゴシック"/>
              </a:rPr>
              <a:t>　</a:t>
            </a:r>
            <a:r>
              <a:rPr lang="en-US" altLang="ja-JP" sz="2400" err="1">
                <a:latin typeface="MS PGothic"/>
                <a:ea typeface="游ゴシック"/>
              </a:rPr>
              <a:t>という仮定の下で</a:t>
            </a:r>
            <a:endParaRPr lang="ja-JP" sz="2400">
              <a:latin typeface="MS PGothic"/>
              <a:ea typeface="MS PGothic"/>
              <a:cs typeface="Calibri"/>
            </a:endParaRPr>
          </a:p>
          <a:p>
            <a:pPr algn="ctr"/>
            <a:r>
              <a:rPr lang="ja-JP" altLang="en-US" sz="2400">
                <a:solidFill>
                  <a:srgbClr val="FF0000"/>
                </a:solidFill>
                <a:latin typeface="MS PGothic"/>
                <a:ea typeface="MS PGothic"/>
              </a:rPr>
              <a:t>　SDO＝ATE　　　</a:t>
            </a:r>
            <a:endParaRPr lang="en-US" altLang="ja-JP" sz="2400">
              <a:solidFill>
                <a:srgbClr val="FF0000"/>
              </a:solidFill>
              <a:latin typeface="MS PGothic"/>
              <a:ea typeface="MS PGothic"/>
              <a:cs typeface="Calibri" panose="020F0502020204030204"/>
            </a:endParaRPr>
          </a:p>
          <a:p>
            <a:endParaRPr lang="ja-JP" altLang="en-US" sz="2400">
              <a:latin typeface="MS PGothic"/>
              <a:ea typeface="MS PGothic"/>
              <a:cs typeface="Calibri"/>
            </a:endParaRPr>
          </a:p>
          <a:p>
            <a:pPr marL="0" indent="0">
              <a:buNone/>
            </a:pPr>
            <a:r>
              <a:rPr lang="ja-JP" altLang="en-US" sz="2400">
                <a:latin typeface="MS PGothic"/>
                <a:ea typeface="MS PGothic"/>
              </a:rPr>
              <a:t>SDO＝ATEのために必要なもの</a:t>
            </a:r>
            <a:endParaRPr lang="ja-JP" altLang="en-US" sz="2400">
              <a:latin typeface="MS PGothic"/>
              <a:ea typeface="MS PGothic"/>
              <a:cs typeface="Calibri"/>
            </a:endParaRPr>
          </a:p>
          <a:p>
            <a:pPr marL="0" indent="0">
              <a:buNone/>
            </a:pPr>
            <a:r>
              <a:rPr lang="ja-JP" altLang="en-US" sz="2400">
                <a:latin typeface="MS PGothic"/>
                <a:ea typeface="MS PGothic"/>
              </a:rPr>
              <a:t>(a)観測可能なデータについての結果</a:t>
            </a:r>
            <a:endParaRPr lang="ja-JP" altLang="en-US" sz="2400">
              <a:latin typeface="MS PGothic"/>
              <a:ea typeface="MS PGothic"/>
              <a:cs typeface="Calibri"/>
            </a:endParaRPr>
          </a:p>
          <a:p>
            <a:pPr marL="0" indent="0">
              <a:buNone/>
            </a:pPr>
            <a:r>
              <a:rPr lang="ja-JP" altLang="en-US" sz="2400">
                <a:latin typeface="MS PGothic"/>
                <a:ea typeface="MS PGothic"/>
              </a:rPr>
              <a:t>(b)治療割り当てのデータ</a:t>
            </a:r>
            <a:endParaRPr lang="ja-JP" altLang="en-US" sz="2400">
              <a:latin typeface="MS PGothic"/>
              <a:ea typeface="MS PGothic"/>
              <a:cs typeface="Calibri"/>
            </a:endParaRPr>
          </a:p>
          <a:p>
            <a:pPr marL="0" indent="0">
              <a:buNone/>
            </a:pPr>
            <a:r>
              <a:rPr lang="ja-JP" altLang="en-US" sz="2400">
                <a:latin typeface="MS PGothic"/>
                <a:ea typeface="MS PGothic"/>
              </a:rPr>
              <a:t>(c)</a:t>
            </a:r>
            <a:r>
              <a:rPr lang="en-US" altLang="ja-JP" sz="2400">
                <a:latin typeface="MS PGothic"/>
                <a:ea typeface="+mn-lt"/>
              </a:rPr>
              <a:t>(Y¹</a:t>
            </a:r>
            <a:r>
              <a:rPr lang="ja-JP" sz="2400">
                <a:latin typeface="MS PGothic"/>
                <a:ea typeface="MS PGothic"/>
              </a:rPr>
              <a:t>、</a:t>
            </a:r>
            <a:r>
              <a:rPr lang="en-US" altLang="ja-JP" sz="2400">
                <a:latin typeface="MS PGothic"/>
                <a:ea typeface="+mn-lt"/>
              </a:rPr>
              <a:t>Y</a:t>
            </a:r>
            <a:r>
              <a:rPr lang="ja-JP" sz="2400">
                <a:latin typeface="MS PGothic"/>
                <a:ea typeface="MS PGothic"/>
              </a:rPr>
              <a:t>⁰</a:t>
            </a:r>
            <a:r>
              <a:rPr lang="en-US" altLang="ja-JP" sz="2400">
                <a:latin typeface="MS PGothic"/>
                <a:ea typeface="+mn-lt"/>
              </a:rPr>
              <a:t>) ⊥</a:t>
            </a:r>
            <a:r>
              <a:rPr lang="ja-JP" sz="2400">
                <a:latin typeface="MS PGothic"/>
                <a:ea typeface="MS PGothic"/>
              </a:rPr>
              <a:t>　</a:t>
            </a:r>
            <a:r>
              <a:rPr lang="en-US" altLang="ja-JP" sz="2400">
                <a:latin typeface="MS PGothic"/>
                <a:ea typeface="+mn-lt"/>
              </a:rPr>
              <a:t>D</a:t>
            </a:r>
            <a:r>
              <a:rPr lang="ja-JP" sz="2400">
                <a:latin typeface="MS PGothic"/>
                <a:ea typeface="MS PGothic"/>
              </a:rPr>
              <a:t>　という</a:t>
            </a:r>
            <a:r>
              <a:rPr lang="ja-JP" altLang="en-US" sz="2400">
                <a:latin typeface="MS PGothic"/>
                <a:ea typeface="MS PGothic"/>
              </a:rPr>
              <a:t>仮定</a:t>
            </a:r>
            <a:endParaRPr lang="ja-JP" altLang="en-US" sz="2400">
              <a:latin typeface="MS PGothic"/>
              <a:ea typeface="MS PGothic"/>
              <a:cs typeface="Calibri"/>
            </a:endParaRPr>
          </a:p>
          <a:p>
            <a:endParaRPr lang="ja-JP" altLang="en-US">
              <a:ea typeface="游ゴシック"/>
            </a:endParaRPr>
          </a:p>
          <a:p>
            <a:endParaRPr lang="en-US" altLang="ja-JP">
              <a:ea typeface="游ゴシック"/>
            </a:endParaRPr>
          </a:p>
        </p:txBody>
      </p:sp>
      <p:sp>
        <p:nvSpPr>
          <p:cNvPr id="4" name="テキスト ボックス 3">
            <a:extLst>
              <a:ext uri="{FF2B5EF4-FFF2-40B4-BE49-F238E27FC236}">
                <a16:creationId xmlns:a16="http://schemas.microsoft.com/office/drawing/2014/main" id="{6AE248E0-F2EA-5EB7-9B65-A5CA506EED41}"/>
              </a:ext>
            </a:extLst>
          </p:cNvPr>
          <p:cNvSpPr txBox="1"/>
          <p:nvPr/>
        </p:nvSpPr>
        <p:spPr>
          <a:xfrm>
            <a:off x="8415337" y="2867024"/>
            <a:ext cx="2743199" cy="2308324"/>
          </a:xfrm>
          <a:prstGeom prst="rect">
            <a:avLst/>
          </a:prstGeom>
          <a:solidFill>
            <a:schemeClr val="bg1"/>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そもそも推定したいのはATEなので</a:t>
            </a:r>
            <a:endParaRPr lang="ja-JP" sz="2400">
              <a:ea typeface="ＭＳ Ｐゴシック"/>
              <a:cs typeface="Calibri"/>
            </a:endParaRPr>
          </a:p>
          <a:p>
            <a:endParaRPr lang="ja-JP" altLang="en-US" sz="2400">
              <a:ea typeface="ＭＳ Ｐゴシック"/>
              <a:cs typeface="Calibri"/>
            </a:endParaRPr>
          </a:p>
          <a:p>
            <a:pPr algn="l"/>
            <a:r>
              <a:rPr lang="ja-JP" altLang="en-US" sz="2400">
                <a:ea typeface="ＭＳ Ｐゴシック"/>
                <a:cs typeface="Calibri"/>
              </a:rPr>
              <a:t>SDOをそのままATEとして扱えるという結果はすごい！</a:t>
            </a:r>
            <a:endParaRPr lang="ja-JP" sz="2400">
              <a:ea typeface="ＭＳ Ｐゴシック"/>
              <a:cs typeface="Calibri"/>
            </a:endParaRPr>
          </a:p>
        </p:txBody>
      </p:sp>
      <p:sp>
        <p:nvSpPr>
          <p:cNvPr id="8" name="矢印: 左カーブ 7">
            <a:extLst>
              <a:ext uri="{FF2B5EF4-FFF2-40B4-BE49-F238E27FC236}">
                <a16:creationId xmlns:a16="http://schemas.microsoft.com/office/drawing/2014/main" id="{57215939-D293-3A8B-F5C6-A09E93FBBB94}"/>
              </a:ext>
            </a:extLst>
          </p:cNvPr>
          <p:cNvSpPr/>
          <p:nvPr/>
        </p:nvSpPr>
        <p:spPr>
          <a:xfrm rot="16860000">
            <a:off x="7422186" y="906333"/>
            <a:ext cx="1071561" cy="21550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Tree>
    <p:extLst>
      <p:ext uri="{BB962C8B-B14F-4D97-AF65-F5344CB8AC3E}">
        <p14:creationId xmlns:p14="http://schemas.microsoft.com/office/powerpoint/2010/main" val="829989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A76AC2-C42D-4A76-BE87-244A51F79A0C}"/>
              </a:ext>
            </a:extLst>
          </p:cNvPr>
          <p:cNvSpPr>
            <a:spLocks noGrp="1"/>
          </p:cNvSpPr>
          <p:nvPr>
            <p:ph type="title"/>
          </p:nvPr>
        </p:nvSpPr>
        <p:spPr/>
        <p:txBody>
          <a:bodyPr/>
          <a:lstStyle/>
          <a:p>
            <a:r>
              <a:rPr lang="ja-JP">
                <a:ea typeface="+mj-lt"/>
                <a:cs typeface="+mj-lt"/>
              </a:rPr>
              <a:t>独立性の仮定</a:t>
            </a:r>
            <a:endParaRPr lang="ja-JP"/>
          </a:p>
        </p:txBody>
      </p:sp>
      <p:sp>
        <p:nvSpPr>
          <p:cNvPr id="3" name="コンテンツ プレースホルダー 2">
            <a:extLst>
              <a:ext uri="{FF2B5EF4-FFF2-40B4-BE49-F238E27FC236}">
                <a16:creationId xmlns:a16="http://schemas.microsoft.com/office/drawing/2014/main" id="{E18063C5-6BFD-463F-AA31-D27A9E43AE44}"/>
              </a:ext>
            </a:extLst>
          </p:cNvPr>
          <p:cNvSpPr>
            <a:spLocks noGrp="1"/>
          </p:cNvSpPr>
          <p:nvPr>
            <p:ph idx="1"/>
          </p:nvPr>
        </p:nvSpPr>
        <p:spPr/>
        <p:txBody>
          <a:bodyPr vert="horz" lIns="91440" tIns="45720" rIns="91440" bIns="45720" rtlCol="0" anchor="t">
            <a:normAutofit/>
          </a:bodyPr>
          <a:lstStyle/>
          <a:p>
            <a:r>
              <a:rPr lang="en-US" altLang="ja-JP" sz="2400" err="1">
                <a:solidFill>
                  <a:srgbClr val="FF0000"/>
                </a:solidFill>
                <a:latin typeface="MS PGothic"/>
                <a:ea typeface="+mn-lt"/>
              </a:rPr>
              <a:t>しかし</a:t>
            </a:r>
            <a:r>
              <a:rPr lang="en-US" altLang="ja-JP" sz="2400">
                <a:solidFill>
                  <a:srgbClr val="FF0000"/>
                </a:solidFill>
                <a:latin typeface="MS PGothic"/>
                <a:ea typeface="+mn-lt"/>
              </a:rPr>
              <a:t>(Y¹</a:t>
            </a:r>
            <a:r>
              <a:rPr lang="ja-JP" sz="2400">
                <a:solidFill>
                  <a:srgbClr val="FF0000"/>
                </a:solidFill>
                <a:latin typeface="MS PGothic"/>
                <a:ea typeface="MS PGothic"/>
              </a:rPr>
              <a:t>、</a:t>
            </a:r>
            <a:r>
              <a:rPr lang="en-US" altLang="ja-JP" sz="2400">
                <a:solidFill>
                  <a:srgbClr val="FF0000"/>
                </a:solidFill>
                <a:latin typeface="MS PGothic"/>
                <a:ea typeface="+mn-lt"/>
              </a:rPr>
              <a:t>Y</a:t>
            </a:r>
            <a:r>
              <a:rPr lang="ja-JP" sz="2400">
                <a:solidFill>
                  <a:srgbClr val="FF0000"/>
                </a:solidFill>
                <a:latin typeface="MS PGothic"/>
                <a:ea typeface="MS PGothic"/>
              </a:rPr>
              <a:t>⁰</a:t>
            </a:r>
            <a:r>
              <a:rPr lang="en-US" altLang="ja-JP" sz="2400">
                <a:solidFill>
                  <a:srgbClr val="FF0000"/>
                </a:solidFill>
                <a:latin typeface="MS PGothic"/>
                <a:ea typeface="+mn-lt"/>
              </a:rPr>
              <a:t>) ⊥</a:t>
            </a:r>
            <a:r>
              <a:rPr lang="ja-JP" sz="2400">
                <a:solidFill>
                  <a:srgbClr val="FF0000"/>
                </a:solidFill>
                <a:latin typeface="MS PGothic"/>
                <a:ea typeface="MS PGothic"/>
              </a:rPr>
              <a:t>　</a:t>
            </a:r>
            <a:r>
              <a:rPr lang="en-US" altLang="ja-JP" sz="2400">
                <a:solidFill>
                  <a:srgbClr val="FF0000"/>
                </a:solidFill>
                <a:latin typeface="MS PGothic"/>
                <a:ea typeface="+mn-lt"/>
              </a:rPr>
              <a:t>D</a:t>
            </a:r>
            <a:r>
              <a:rPr lang="ja-JP" sz="2400">
                <a:solidFill>
                  <a:srgbClr val="FF0000"/>
                </a:solidFill>
                <a:latin typeface="MS PGothic"/>
                <a:ea typeface="MS PGothic"/>
              </a:rPr>
              <a:t>　という仮定はあまり</a:t>
            </a:r>
            <a:r>
              <a:rPr lang="ja-JP" altLang="en-US" sz="2400">
                <a:solidFill>
                  <a:srgbClr val="FF0000"/>
                </a:solidFill>
                <a:latin typeface="MS PGothic"/>
                <a:ea typeface="MS PGothic"/>
              </a:rPr>
              <a:t>現実的</a:t>
            </a:r>
            <a:r>
              <a:rPr lang="ja-JP" sz="2400">
                <a:solidFill>
                  <a:srgbClr val="FF0000"/>
                </a:solidFill>
                <a:latin typeface="MS PGothic"/>
                <a:ea typeface="MS PGothic"/>
              </a:rPr>
              <a:t>ではな</a:t>
            </a:r>
            <a:r>
              <a:rPr lang="ja-JP" altLang="en-US" sz="2400">
                <a:solidFill>
                  <a:srgbClr val="FF0000"/>
                </a:solidFill>
                <a:latin typeface="MS PGothic"/>
                <a:ea typeface="MS PGothic"/>
              </a:rPr>
              <a:t>い</a:t>
            </a:r>
            <a:endParaRPr lang="ja-JP" altLang="en-US" sz="2400">
              <a:solidFill>
                <a:srgbClr val="FF0000"/>
              </a:solidFill>
              <a:latin typeface="MS PGothic"/>
              <a:ea typeface="MS PGothic"/>
              <a:cs typeface="Calibri"/>
            </a:endParaRPr>
          </a:p>
          <a:p>
            <a:endParaRPr lang="ja-JP" sz="2400">
              <a:latin typeface="MS PGothic"/>
              <a:ea typeface="MS PGothic"/>
              <a:cs typeface="Calibri"/>
            </a:endParaRPr>
          </a:p>
          <a:p>
            <a:r>
              <a:rPr lang="ja-JP" altLang="en-US" sz="2400">
                <a:latin typeface="MS PGothic"/>
                <a:ea typeface="MS PGothic"/>
              </a:rPr>
              <a:t>　意思決定は合理的選択と関係しているから</a:t>
            </a:r>
            <a:endParaRPr lang="ja-JP" altLang="en-US" sz="2400">
              <a:latin typeface="MS PGothic"/>
              <a:ea typeface="MS PGothic"/>
              <a:cs typeface="Calibri"/>
            </a:endParaRPr>
          </a:p>
          <a:p>
            <a:pPr marL="0" indent="0">
              <a:buNone/>
            </a:pPr>
            <a:r>
              <a:rPr lang="en-US" altLang="ja-JP" sz="2400">
                <a:latin typeface="MS PGothic"/>
                <a:ea typeface="游ゴシック"/>
              </a:rPr>
              <a:t>Ex.</a:t>
            </a:r>
            <a:r>
              <a:rPr lang="ja-JP" altLang="en-US" sz="2400">
                <a:latin typeface="MS PGothic"/>
                <a:ea typeface="MS PGothic"/>
              </a:rPr>
              <a:t> </a:t>
            </a:r>
            <a:r>
              <a:rPr lang="ja-JP" sz="2400">
                <a:latin typeface="MS PGothic"/>
                <a:ea typeface="MS PGothic"/>
              </a:rPr>
              <a:t>親が子供</a:t>
            </a:r>
            <a:r>
              <a:rPr lang="ja-JP" altLang="en-US" sz="2400">
                <a:latin typeface="MS PGothic"/>
                <a:ea typeface="MS PGothic"/>
              </a:rPr>
              <a:t>にとってベストになる学校</a:t>
            </a:r>
            <a:r>
              <a:rPr lang="ja-JP" sz="2400">
                <a:latin typeface="MS PGothic"/>
                <a:ea typeface="MS PGothic"/>
              </a:rPr>
              <a:t>へ</a:t>
            </a:r>
            <a:r>
              <a:rPr lang="ja-JP" altLang="en-US" sz="2400">
                <a:latin typeface="MS PGothic"/>
                <a:ea typeface="MS PGothic"/>
              </a:rPr>
              <a:t>入学</a:t>
            </a:r>
            <a:r>
              <a:rPr lang="ja-JP" sz="2400">
                <a:latin typeface="MS PGothic"/>
                <a:ea typeface="MS PGothic"/>
              </a:rPr>
              <a:t>させ</a:t>
            </a:r>
            <a:r>
              <a:rPr lang="ja-JP" altLang="en-US" sz="2400">
                <a:latin typeface="MS PGothic"/>
                <a:ea typeface="MS PGothic"/>
              </a:rPr>
              <a:t>る。</a:t>
            </a:r>
            <a:endParaRPr lang="ja-JP" altLang="en-US" sz="2400">
              <a:latin typeface="MS PGothic"/>
              <a:ea typeface="MS PGothic"/>
              <a:cs typeface="Calibri"/>
            </a:endParaRPr>
          </a:p>
          <a:p>
            <a:pPr marL="0" indent="0">
              <a:buNone/>
            </a:pPr>
            <a:endParaRPr lang="ja-JP" altLang="en-US" sz="2400">
              <a:latin typeface="MS PGothic"/>
              <a:ea typeface="MS PGothic"/>
              <a:cs typeface="Calibri"/>
            </a:endParaRPr>
          </a:p>
          <a:p>
            <a:pPr marL="0" indent="0">
              <a:buNone/>
            </a:pPr>
            <a:r>
              <a:rPr lang="ja-JP" altLang="en-US" sz="2400">
                <a:latin typeface="MS PGothic"/>
                <a:ea typeface="MS PGothic"/>
              </a:rPr>
              <a:t>　　現実では、SDO＝ATEは成り立ちにくい</a:t>
            </a:r>
            <a:endParaRPr lang="ja-JP" altLang="en-US" sz="2400">
              <a:latin typeface="MS PGothic"/>
              <a:ea typeface="MS PGothic"/>
              <a:cs typeface="Calibri"/>
            </a:endParaRPr>
          </a:p>
          <a:p>
            <a:pPr marL="0" indent="0">
              <a:buNone/>
            </a:pPr>
            <a:r>
              <a:rPr lang="ja-JP" altLang="en-US" sz="2400">
                <a:latin typeface="MS PGothic"/>
                <a:ea typeface="MS PGothic"/>
              </a:rPr>
              <a:t>　　　平均値の単純比較では因果関係を正しく推定できないことが多い！</a:t>
            </a:r>
            <a:endParaRPr lang="ja-JP" altLang="en-US" sz="2400">
              <a:latin typeface="MS PGothic"/>
              <a:ea typeface="MS PGothic"/>
              <a:cs typeface="Calibri"/>
            </a:endParaRPr>
          </a:p>
          <a:p>
            <a:endParaRPr lang="ja-JP" altLang="en-US">
              <a:ea typeface="游ゴシック"/>
            </a:endParaRPr>
          </a:p>
          <a:p>
            <a:endParaRPr lang="ja-JP">
              <a:ea typeface="游ゴシック"/>
            </a:endParaRPr>
          </a:p>
          <a:p>
            <a:pPr marL="0" indent="0">
              <a:buNone/>
            </a:pPr>
            <a:endParaRPr lang="ja-JP" altLang="en-US">
              <a:ea typeface="游ゴシック"/>
            </a:endParaRPr>
          </a:p>
        </p:txBody>
      </p:sp>
      <p:sp>
        <p:nvSpPr>
          <p:cNvPr id="5" name="Isosceles Triangle 7">
            <a:extLst>
              <a:ext uri="{FF2B5EF4-FFF2-40B4-BE49-F238E27FC236}">
                <a16:creationId xmlns:a16="http://schemas.microsoft.com/office/drawing/2014/main" id="{7A767160-5E3F-DA07-C7A6-1F6C18149EEE}"/>
              </a:ext>
            </a:extLst>
          </p:cNvPr>
          <p:cNvSpPr/>
          <p:nvPr/>
        </p:nvSpPr>
        <p:spPr>
          <a:xfrm rot="5400000">
            <a:off x="1140772" y="2904615"/>
            <a:ext cx="297659"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7" name="Isosceles Triangle 7">
            <a:extLst>
              <a:ext uri="{FF2B5EF4-FFF2-40B4-BE49-F238E27FC236}">
                <a16:creationId xmlns:a16="http://schemas.microsoft.com/office/drawing/2014/main" id="{62F12A7C-CD4C-881D-8002-36F7C550608C}"/>
              </a:ext>
            </a:extLst>
          </p:cNvPr>
          <p:cNvSpPr/>
          <p:nvPr/>
        </p:nvSpPr>
        <p:spPr>
          <a:xfrm rot="5400000">
            <a:off x="1140772" y="4416709"/>
            <a:ext cx="297659"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
        <p:nvSpPr>
          <p:cNvPr id="9" name="Isosceles Triangle 7">
            <a:extLst>
              <a:ext uri="{FF2B5EF4-FFF2-40B4-BE49-F238E27FC236}">
                <a16:creationId xmlns:a16="http://schemas.microsoft.com/office/drawing/2014/main" id="{E1EFE209-2D97-5528-3D4D-EC3709EDC320}"/>
              </a:ext>
            </a:extLst>
          </p:cNvPr>
          <p:cNvSpPr/>
          <p:nvPr/>
        </p:nvSpPr>
        <p:spPr>
          <a:xfrm rot="5400000">
            <a:off x="1366991" y="4904865"/>
            <a:ext cx="297659" cy="2211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768549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6373DD96-987D-4BC7-9886-3A02F52A7DC4}"/>
              </a:ext>
            </a:extLst>
          </p:cNvPr>
          <p:cNvSpPr>
            <a:spLocks noGrp="1"/>
          </p:cNvSpPr>
          <p:nvPr>
            <p:ph type="ctrTitle"/>
          </p:nvPr>
        </p:nvSpPr>
        <p:spPr>
          <a:xfrm>
            <a:off x="1097280" y="758952"/>
            <a:ext cx="10058400" cy="3892168"/>
          </a:xfrm>
        </p:spPr>
        <p:txBody>
          <a:bodyPr>
            <a:normAutofit/>
          </a:bodyPr>
          <a:lstStyle/>
          <a:p>
            <a:r>
              <a:rPr lang="ja-JP" altLang="en-US" sz="4800">
                <a:solidFill>
                  <a:srgbClr val="FFFFFF"/>
                </a:solidFill>
                <a:ea typeface="ＭＳ Ｐゴシック"/>
                <a:cs typeface="Calibri Light"/>
              </a:rPr>
              <a:t>Chapter4 : Potential Outcomes Causal Model（潜在的な因果関係モデル）</a:t>
            </a:r>
          </a:p>
        </p:txBody>
      </p:sp>
      <p:sp>
        <p:nvSpPr>
          <p:cNvPr id="5" name="字幕 4">
            <a:extLst>
              <a:ext uri="{FF2B5EF4-FFF2-40B4-BE49-F238E27FC236}">
                <a16:creationId xmlns:a16="http://schemas.microsoft.com/office/drawing/2014/main" id="{85AAB2A2-3854-0FA1-5B9E-35864402BF20}"/>
              </a:ext>
            </a:extLst>
          </p:cNvPr>
          <p:cNvSpPr>
            <a:spLocks noGrp="1"/>
          </p:cNvSpPr>
          <p:nvPr>
            <p:ph type="subTitle" idx="1"/>
          </p:nvPr>
        </p:nvSpPr>
        <p:spPr>
          <a:xfrm>
            <a:off x="1156917" y="5410963"/>
            <a:ext cx="10058400" cy="1143000"/>
          </a:xfrm>
        </p:spPr>
        <p:txBody>
          <a:bodyPr vert="horz" lIns="91440" tIns="45720" rIns="91440" bIns="45720" rtlCol="0" anchor="t">
            <a:normAutofit/>
          </a:bodyPr>
          <a:lstStyle/>
          <a:p>
            <a:pPr algn="ctr"/>
            <a:r>
              <a:rPr lang="ja-JP" altLang="en-US">
                <a:ea typeface="ＭＳ Ｐゴシック"/>
                <a:cs typeface="Calibri Light"/>
              </a:rPr>
              <a:t>富木良　平井藍里　鈴木涼太</a:t>
            </a:r>
            <a:endParaRPr lang="ja-JP" altLang="en-US">
              <a:cs typeface="Calibri Light" panose="020F0302020204030204"/>
            </a:endParaRPr>
          </a:p>
        </p:txBody>
      </p:sp>
    </p:spTree>
    <p:extLst>
      <p:ext uri="{BB962C8B-B14F-4D97-AF65-F5344CB8AC3E}">
        <p14:creationId xmlns:p14="http://schemas.microsoft.com/office/powerpoint/2010/main" val="288499031"/>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9F50B-B5DC-9B30-69FD-9CEBE94B8C8D}"/>
              </a:ext>
            </a:extLst>
          </p:cNvPr>
          <p:cNvSpPr>
            <a:spLocks noGrp="1"/>
          </p:cNvSpPr>
          <p:nvPr>
            <p:ph type="title"/>
          </p:nvPr>
        </p:nvSpPr>
        <p:spPr/>
        <p:txBody>
          <a:bodyPr/>
          <a:lstStyle/>
          <a:p>
            <a:r>
              <a:rPr lang="ja-JP" altLang="en-US">
                <a:ea typeface="ＭＳ Ｐゴシック"/>
                <a:cs typeface="Calibri Light"/>
              </a:rPr>
              <a:t>目次</a:t>
            </a:r>
            <a:endParaRPr kumimoji="1" lang="ja-JP" altLang="en-US"/>
          </a:p>
        </p:txBody>
      </p:sp>
      <p:sp>
        <p:nvSpPr>
          <p:cNvPr id="3" name="コンテンツ プレースホルダー 2">
            <a:extLst>
              <a:ext uri="{FF2B5EF4-FFF2-40B4-BE49-F238E27FC236}">
                <a16:creationId xmlns:a16="http://schemas.microsoft.com/office/drawing/2014/main" id="{7B625567-BEC6-6DD5-0732-8EA10F73647B}"/>
              </a:ext>
            </a:extLst>
          </p:cNvPr>
          <p:cNvSpPr>
            <a:spLocks noGrp="1"/>
          </p:cNvSpPr>
          <p:nvPr>
            <p:ph idx="1"/>
          </p:nvPr>
        </p:nvSpPr>
        <p:spPr/>
        <p:txBody>
          <a:bodyPr vert="horz" lIns="0" tIns="45720" rIns="0" bIns="45720" rtlCol="0" anchor="t">
            <a:normAutofit/>
          </a:bodyPr>
          <a:lstStyle/>
          <a:p>
            <a:endParaRPr lang="ja-JP" altLang="en-US">
              <a:ea typeface="ＭＳ Ｐゴシック"/>
              <a:cs typeface="Calibri"/>
            </a:endParaRPr>
          </a:p>
        </p:txBody>
      </p:sp>
    </p:spTree>
    <p:extLst>
      <p:ext uri="{BB962C8B-B14F-4D97-AF65-F5344CB8AC3E}">
        <p14:creationId xmlns:p14="http://schemas.microsoft.com/office/powerpoint/2010/main" val="2178578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E96D3-CC10-4ACC-BA94-CE5B0082A3D1}"/>
              </a:ext>
            </a:extLst>
          </p:cNvPr>
          <p:cNvSpPr>
            <a:spLocks noGrp="1"/>
          </p:cNvSpPr>
          <p:nvPr>
            <p:ph type="title"/>
          </p:nvPr>
        </p:nvSpPr>
        <p:spPr/>
        <p:txBody>
          <a:bodyPr/>
          <a:lstStyle/>
          <a:p>
            <a:r>
              <a:rPr lang="ja-JP" altLang="en-US">
                <a:ea typeface="ＭＳ Ｐゴシック"/>
                <a:cs typeface="Calibri Light"/>
              </a:rPr>
              <a:t>4.2</a:t>
            </a:r>
          </a:p>
        </p:txBody>
      </p:sp>
      <p:sp>
        <p:nvSpPr>
          <p:cNvPr id="3" name="コンテンツ プレースホルダー 2">
            <a:extLst>
              <a:ext uri="{FF2B5EF4-FFF2-40B4-BE49-F238E27FC236}">
                <a16:creationId xmlns:a16="http://schemas.microsoft.com/office/drawing/2014/main" id="{8A102DC7-AA5F-1431-41ED-8E20A63F065F}"/>
              </a:ext>
            </a:extLst>
          </p:cNvPr>
          <p:cNvSpPr>
            <a:spLocks noGrp="1"/>
          </p:cNvSpPr>
          <p:nvPr>
            <p:ph idx="1"/>
          </p:nvPr>
        </p:nvSpPr>
        <p:spPr>
          <a:xfrm>
            <a:off x="1097280" y="2051680"/>
            <a:ext cx="11489724" cy="4023360"/>
          </a:xfrm>
        </p:spPr>
        <p:txBody>
          <a:bodyPr vert="horz" lIns="0" tIns="45720" rIns="0" bIns="45720" rtlCol="0" anchor="t">
            <a:normAutofit fontScale="25000" lnSpcReduction="20000"/>
          </a:bodyPr>
          <a:lstStyle/>
          <a:p>
            <a:r>
              <a:rPr lang="en-US" altLang="ja-JP">
                <a:latin typeface="MS PGothic"/>
                <a:ea typeface="+mn-lt"/>
                <a:cs typeface="+mn-lt"/>
              </a:rPr>
              <a:t>randomization-based </a:t>
            </a:r>
            <a:r>
              <a:rPr lang="en-US" altLang="ja-JP" err="1">
                <a:latin typeface="MS PGothic"/>
                <a:ea typeface="+mn-lt"/>
                <a:cs typeface="+mn-lt"/>
              </a:rPr>
              <a:t>inference（ランダム化推論</a:t>
            </a:r>
            <a:r>
              <a:rPr lang="en-US" altLang="ja-JP">
                <a:latin typeface="MS PGothic"/>
                <a:ea typeface="+mn-lt"/>
                <a:cs typeface="+mn-lt"/>
              </a:rPr>
              <a:t>）</a:t>
            </a:r>
            <a:endParaRPr lang="ja-JP" altLang="en-US">
              <a:latin typeface="MS PGothic"/>
              <a:ea typeface="MS PGothic"/>
              <a:cs typeface="+mn-lt"/>
            </a:endParaRPr>
          </a:p>
          <a:p>
            <a:r>
              <a:rPr lang="en-US" altLang="ja-JP">
                <a:latin typeface="MS PGothic"/>
                <a:ea typeface="+mn-lt"/>
                <a:cs typeface="+mn-lt"/>
              </a:rPr>
              <a:t>・</a:t>
            </a:r>
            <a:r>
              <a:rPr lang="en-US" altLang="ja-JP" err="1">
                <a:latin typeface="MS PGothic"/>
                <a:ea typeface="+mn-lt"/>
                <a:cs typeface="+mn-lt"/>
              </a:rPr>
              <a:t>p値を計算するための方法</a:t>
            </a:r>
            <a:endParaRPr lang="en-US" altLang="ja-JP">
              <a:latin typeface="MS PGothic"/>
              <a:ea typeface="ＭＳ Ｐゴシック"/>
              <a:cs typeface="+mn-lt"/>
            </a:endParaRPr>
          </a:p>
          <a:p>
            <a:r>
              <a:rPr lang="en-US" altLang="ja-JP" err="1">
                <a:latin typeface="MS PGothic"/>
                <a:ea typeface="+mn-lt"/>
                <a:cs typeface="+mn-lt"/>
              </a:rPr>
              <a:t>仮説検定</a:t>
            </a:r>
            <a:endParaRPr lang="en-US" altLang="ja-JP">
              <a:latin typeface="MS PGothic"/>
              <a:ea typeface="+mn-lt"/>
              <a:cs typeface="+mn-lt"/>
            </a:endParaRPr>
          </a:p>
          <a:p>
            <a:r>
              <a:rPr lang="en-US" altLang="ja-JP">
                <a:latin typeface="MS PGothic"/>
                <a:ea typeface="+mn-lt"/>
                <a:cs typeface="+mn-lt"/>
              </a:rPr>
              <a:t>└自分がひとまず正しいとする仮説（帰無仮説H0）が実際に観察される事実と矛盾するか否かを判断する方法</a:t>
            </a:r>
          </a:p>
          <a:p>
            <a:r>
              <a:rPr lang="en-US" altLang="ja-JP">
                <a:latin typeface="MS PGothic"/>
                <a:ea typeface="+mn-lt"/>
                <a:cs typeface="+mn-lt"/>
              </a:rPr>
              <a:t>└計算した確率がゼロに近いほど帰無仮説が認められる。1に近い限り、帰無仮説は誤りである</a:t>
            </a:r>
          </a:p>
          <a:p>
            <a:r>
              <a:rPr lang="en-US" altLang="ja-JP">
                <a:latin typeface="MS PGothic"/>
                <a:ea typeface="+mn-lt"/>
                <a:cs typeface="+mn-lt"/>
              </a:rPr>
              <a:t>└</a:t>
            </a:r>
            <a:r>
              <a:rPr lang="en-US" altLang="ja-JP" err="1">
                <a:latin typeface="MS PGothic"/>
                <a:ea typeface="+mn-lt"/>
                <a:cs typeface="+mn-lt"/>
              </a:rPr>
              <a:t>有意水準</a:t>
            </a:r>
            <a:r>
              <a:rPr lang="en-US" altLang="ja-JP">
                <a:latin typeface="MS PGothic"/>
                <a:ea typeface="+mn-lt"/>
                <a:cs typeface="+mn-lt"/>
              </a:rPr>
              <a:t>αを小さいほど、H０が認められるのが難しくなる。αはH0が正しいにもかかわらず棄却してしまう確率</a:t>
            </a:r>
          </a:p>
          <a:p>
            <a:r>
              <a:rPr lang="en-US" altLang="ja-JP" err="1">
                <a:latin typeface="MS PGothic"/>
                <a:ea typeface="+mn-lt"/>
                <a:cs typeface="+mn-lt"/>
              </a:rPr>
              <a:t>帰無仮説（</a:t>
            </a:r>
            <a:r>
              <a:rPr lang="en-US" b="1" err="1">
                <a:ea typeface="+mn-lt"/>
                <a:cs typeface="+mn-lt"/>
              </a:rPr>
              <a:t>null</a:t>
            </a:r>
            <a:r>
              <a:rPr lang="en-US" b="1">
                <a:ea typeface="+mn-lt"/>
                <a:cs typeface="+mn-lt"/>
              </a:rPr>
              <a:t> hypothesis</a:t>
            </a:r>
            <a:r>
              <a:rPr lang="en-US" altLang="ja-JP">
                <a:latin typeface="MS PGothic"/>
                <a:ea typeface="+mn-lt"/>
                <a:cs typeface="+mn-lt"/>
              </a:rPr>
              <a:t>）</a:t>
            </a:r>
          </a:p>
          <a:p>
            <a:pPr>
              <a:buFont typeface="Calibri"/>
              <a:buChar char=" "/>
            </a:pPr>
            <a:r>
              <a:rPr lang="ja-JP" altLang="en-US" err="1">
                <a:latin typeface="MS PGothic"/>
                <a:ea typeface="MS PGothic"/>
                <a:cs typeface="+mn-lt"/>
              </a:rPr>
              <a:t>検定統計量</a:t>
            </a:r>
            <a:r>
              <a:rPr lang="en-US" err="1">
                <a:latin typeface="MS PGothic"/>
                <a:ea typeface="MS PGothic"/>
                <a:cs typeface="+mn-lt"/>
              </a:rPr>
              <a:t>（</a:t>
            </a:r>
            <a:r>
              <a:rPr lang="en-US" err="1">
                <a:latin typeface="Calibri"/>
                <a:ea typeface="+mn-lt"/>
                <a:cs typeface="+mn-lt"/>
              </a:rPr>
              <a:t>a</a:t>
            </a:r>
            <a:r>
              <a:rPr lang="en-US">
                <a:latin typeface="Calibri"/>
                <a:ea typeface="+mn-lt"/>
                <a:cs typeface="+mn-lt"/>
              </a:rPr>
              <a:t> test statistic</a:t>
            </a:r>
            <a:r>
              <a:rPr lang="en-US">
                <a:latin typeface="MS PGothic"/>
                <a:ea typeface="MS PGothic"/>
                <a:cs typeface="+mn-lt"/>
              </a:rPr>
              <a:t>）</a:t>
            </a:r>
            <a:endParaRPr lang="en-US">
              <a:ea typeface="+mn-lt"/>
              <a:cs typeface="+mn-lt"/>
            </a:endParaRPr>
          </a:p>
          <a:p>
            <a:pPr marL="0" indent="0">
              <a:buNone/>
            </a:pPr>
            <a:r>
              <a:rPr lang="ja-JP" altLang="en-US">
                <a:latin typeface="Calibri"/>
                <a:ea typeface="+mn-lt"/>
                <a:cs typeface="+mn-lt"/>
              </a:rPr>
              <a:t>　└ｐ値を計算するために使用される</a:t>
            </a:r>
          </a:p>
          <a:p>
            <a:pPr marL="0" indent="0">
              <a:buNone/>
            </a:pPr>
            <a:r>
              <a:rPr lang="ja-JP" altLang="en-US">
                <a:latin typeface="Calibri"/>
                <a:ea typeface="+mn-lt"/>
                <a:cs typeface="+mn-lt"/>
              </a:rPr>
              <a:t>　└帰無仮説が正しいと仮定したときに、観測した事象よりもまれなことが起こる確率を計算するための値</a:t>
            </a:r>
          </a:p>
          <a:p>
            <a:pPr marL="0" indent="0">
              <a:buNone/>
            </a:pPr>
            <a:r>
              <a:rPr lang="ja-JP" altLang="en-US">
                <a:latin typeface="Calibri"/>
                <a:ea typeface="+mn-lt"/>
                <a:cs typeface="+mn-lt"/>
              </a:rPr>
              <a:t>Ｐ値</a:t>
            </a:r>
          </a:p>
          <a:p>
            <a:pPr marL="0" indent="0">
              <a:buNone/>
            </a:pPr>
            <a:r>
              <a:rPr lang="ja-JP" altLang="en-US">
                <a:latin typeface="Calibri"/>
                <a:ea typeface="+mn-lt"/>
                <a:cs typeface="+mn-lt"/>
              </a:rPr>
              <a:t>└帰無仮説が正しいと仮定したとき、観測した事象よりも極端なことが起こる確率</a:t>
            </a:r>
          </a:p>
          <a:p>
            <a:r>
              <a:rPr lang="en-US" altLang="ja-JP" err="1">
                <a:latin typeface="MS PGothic"/>
                <a:ea typeface="+mn-lt"/>
                <a:cs typeface="+mn-lt"/>
              </a:rPr>
              <a:t>ただランダムに抽出した標本だけでなく、すべての起こりうる標本の組み合わせを検証した場合に何が起こるかを推測する</a:t>
            </a:r>
            <a:endParaRPr lang="en-US" altLang="ja-JP">
              <a:latin typeface="MS PGothic"/>
              <a:ea typeface="+mn-lt"/>
              <a:cs typeface="+mn-lt"/>
            </a:endParaRPr>
          </a:p>
          <a:p>
            <a:r>
              <a:rPr lang="en-US" altLang="ja-JP" err="1">
                <a:latin typeface="MS PGothic"/>
                <a:ea typeface="+mn-lt"/>
                <a:cs typeface="+mn-lt"/>
              </a:rPr>
              <a:t>推定値の不確実性を推測するために用いられる一般的な方法</a:t>
            </a:r>
            <a:endParaRPr lang="ja-JP" altLang="en-US">
              <a:latin typeface="MS PGothic"/>
              <a:ea typeface="MS PGothic"/>
              <a:cs typeface="+mn-lt"/>
            </a:endParaRPr>
          </a:p>
          <a:p>
            <a:pPr marL="0" indent="0">
              <a:buNone/>
            </a:pPr>
            <a:r>
              <a:rPr lang="en-US" altLang="ja-JP" err="1">
                <a:latin typeface="MS PGothic"/>
                <a:ea typeface="ＭＳ Ｐゴシック"/>
                <a:cs typeface="Calibri"/>
              </a:rPr>
              <a:t>推定値は処置された人と処置をされていない人の差＝処置による結果の差であるが</a:t>
            </a:r>
            <a:r>
              <a:rPr lang="en-US" altLang="ja-JP">
                <a:latin typeface="MS PGothic"/>
                <a:ea typeface="ＭＳ Ｐゴシック"/>
                <a:cs typeface="Calibri"/>
              </a:rPr>
              <a:t>、</a:t>
            </a:r>
            <a:endParaRPr lang="en-US">
              <a:latin typeface="MS PGothic"/>
              <a:ea typeface="ＭＳ Ｐゴシック"/>
              <a:cs typeface="Calibri"/>
            </a:endParaRPr>
          </a:p>
          <a:p>
            <a:pPr marL="0" indent="0">
              <a:buNone/>
            </a:pPr>
            <a:r>
              <a:rPr lang="en-US" altLang="ja-JP" err="1">
                <a:latin typeface="MS PGothic"/>
                <a:ea typeface="ＭＳ Ｐゴシック"/>
                <a:cs typeface="Calibri"/>
              </a:rPr>
              <a:t>推定値が偶然によって生み出されている可能性もある</a:t>
            </a:r>
            <a:r>
              <a:rPr lang="en-US" altLang="ja-JP">
                <a:latin typeface="MS PGothic"/>
                <a:ea typeface="ＭＳ Ｐゴシック"/>
                <a:cs typeface="Calibri"/>
              </a:rPr>
              <a:t>。</a:t>
            </a:r>
          </a:p>
          <a:p>
            <a:pPr marL="0" indent="0">
              <a:buNone/>
            </a:pPr>
            <a:endParaRPr lang="en-US" altLang="ja-JP">
              <a:latin typeface="MS PGothic"/>
              <a:ea typeface="ＭＳ Ｐゴシック"/>
              <a:cs typeface="Calibri"/>
            </a:endParaRPr>
          </a:p>
          <a:p>
            <a:pPr marL="0" indent="0">
              <a:buNone/>
            </a:pPr>
            <a:r>
              <a:rPr lang="en-US" err="1">
                <a:latin typeface="MS PGothic"/>
                <a:ea typeface="ＭＳ Ｐゴシック"/>
                <a:cs typeface="Calibri"/>
              </a:rPr>
              <a:t>推定値の不確実性</a:t>
            </a:r>
            <a:r>
              <a:rPr lang="en-US">
                <a:latin typeface="MS PGothic"/>
                <a:ea typeface="ＭＳ Ｐゴシック"/>
                <a:cs typeface="Calibri"/>
              </a:rPr>
              <a:t>（</a:t>
            </a:r>
            <a:r>
              <a:rPr lang="ja-JP" altLang="en-US">
                <a:latin typeface="MS PGothic"/>
                <a:ea typeface="MS PGothic"/>
                <a:cs typeface="Calibri"/>
              </a:rPr>
              <a:t>＝偶然によって推定値が求められた確率</a:t>
            </a:r>
            <a:r>
              <a:rPr lang="en-US">
                <a:latin typeface="MS PGothic"/>
                <a:ea typeface="ＭＳ Ｐゴシック"/>
                <a:cs typeface="Calibri"/>
              </a:rPr>
              <a:t>）</a:t>
            </a:r>
            <a:r>
              <a:rPr lang="ja-JP" altLang="en-US">
                <a:latin typeface="MS PGothic"/>
                <a:ea typeface="MS PGothic"/>
                <a:cs typeface="Calibri"/>
              </a:rPr>
              <a:t>を推測するための一般的な方法</a:t>
            </a:r>
            <a:endParaRPr lang="en-US">
              <a:latin typeface="MS PGothic"/>
              <a:ea typeface="MS PGothic"/>
              <a:cs typeface="Calibri"/>
            </a:endParaRPr>
          </a:p>
          <a:p>
            <a:pPr marL="0" indent="0">
              <a:buNone/>
            </a:pPr>
            <a:r>
              <a:rPr lang="ja-JP" altLang="en-US">
                <a:latin typeface="MS PGothic"/>
                <a:ea typeface="MS PGothic"/>
                <a:cs typeface="Calibri"/>
              </a:rPr>
              <a:t>このツールではp値を使う　ｐ値とは？</a:t>
            </a:r>
          </a:p>
          <a:p>
            <a:pPr marL="0" indent="0">
              <a:buNone/>
            </a:pPr>
            <a:endParaRPr lang="en-US" altLang="ja-JP">
              <a:ea typeface="ＭＳ Ｐゴシック"/>
              <a:cs typeface="Calibri"/>
            </a:endParaRPr>
          </a:p>
          <a:p>
            <a:endParaRPr lang="en-US" altLang="ja-JP">
              <a:ea typeface="ＭＳ Ｐゴシック"/>
              <a:cs typeface="Calibri"/>
            </a:endParaRPr>
          </a:p>
          <a:p>
            <a:endParaRPr lang="en-US" altLang="ja-JP">
              <a:ea typeface="ＭＳ Ｐゴシック"/>
              <a:cs typeface="Calibri"/>
            </a:endParaRPr>
          </a:p>
          <a:p>
            <a:endParaRPr lang="en-US" altLang="ja-JP">
              <a:ea typeface="ＭＳ Ｐゴシック"/>
              <a:cs typeface="Calibri"/>
            </a:endParaRPr>
          </a:p>
          <a:p>
            <a:endParaRPr lang="en-US" altLang="ja-JP">
              <a:ea typeface="ＭＳ Ｐゴシック"/>
              <a:cs typeface="Calibri"/>
            </a:endParaRPr>
          </a:p>
          <a:p>
            <a:endParaRPr lang="en-US" altLang="ja-JP">
              <a:ea typeface="ＭＳ Ｐゴシック"/>
              <a:cs typeface="Calibri"/>
            </a:endParaRPr>
          </a:p>
          <a:p>
            <a:pPr marL="0" indent="0">
              <a:buNone/>
            </a:pPr>
            <a:endParaRPr lang="en-US" altLang="ja-JP">
              <a:ea typeface="ＭＳ Ｐゴシック"/>
              <a:cs typeface="Calibri"/>
            </a:endParaRPr>
          </a:p>
        </p:txBody>
      </p:sp>
    </p:spTree>
    <p:extLst>
      <p:ext uri="{BB962C8B-B14F-4D97-AF65-F5344CB8AC3E}">
        <p14:creationId xmlns:p14="http://schemas.microsoft.com/office/powerpoint/2010/main" val="2261885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318C19-0597-46FF-6195-B8E4BDFCE010}"/>
              </a:ext>
            </a:extLst>
          </p:cNvPr>
          <p:cNvSpPr>
            <a:spLocks noGrp="1"/>
          </p:cNvSpPr>
          <p:nvPr>
            <p:ph type="title"/>
          </p:nvPr>
        </p:nvSpPr>
        <p:spPr/>
        <p:txBody>
          <a:bodyPr>
            <a:normAutofit fontScale="90000"/>
          </a:bodyPr>
          <a:lstStyle/>
          <a:p>
            <a:br>
              <a:rPr lang="ja-JP" altLang="en-US">
                <a:ea typeface="ＭＳ Ｐゴシック"/>
                <a:cs typeface="Calibri Light"/>
              </a:rPr>
            </a:br>
            <a:r>
              <a:rPr lang="ja-JP" altLang="en-US">
                <a:ea typeface="ＭＳ Ｐゴシック"/>
                <a:cs typeface="Calibri Light"/>
              </a:rPr>
              <a:t>無作為化推論が近年盛んになった理由</a:t>
            </a:r>
          </a:p>
        </p:txBody>
      </p:sp>
      <p:sp>
        <p:nvSpPr>
          <p:cNvPr id="3" name="コンテンツ プレースホルダー 2">
            <a:extLst>
              <a:ext uri="{FF2B5EF4-FFF2-40B4-BE49-F238E27FC236}">
                <a16:creationId xmlns:a16="http://schemas.microsoft.com/office/drawing/2014/main" id="{677BF7E0-A408-05ED-79D1-F614FBA60D90}"/>
              </a:ext>
            </a:extLst>
          </p:cNvPr>
          <p:cNvSpPr>
            <a:spLocks noGrp="1"/>
          </p:cNvSpPr>
          <p:nvPr>
            <p:ph idx="1"/>
          </p:nvPr>
        </p:nvSpPr>
        <p:spPr>
          <a:xfrm>
            <a:off x="1097281" y="1866329"/>
            <a:ext cx="12323804" cy="2396387"/>
          </a:xfrm>
        </p:spPr>
        <p:txBody>
          <a:bodyPr vert="horz" lIns="0" tIns="45720" rIns="0" bIns="45720" rtlCol="0" anchor="t">
            <a:normAutofit/>
          </a:bodyPr>
          <a:lstStyle/>
          <a:p>
            <a:r>
              <a:rPr lang="ja-JP" altLang="en-US" sz="2400">
                <a:latin typeface="MS PGothic"/>
                <a:ea typeface="MS PGothic"/>
                <a:cs typeface="Calibri"/>
              </a:rPr>
              <a:t>・</a:t>
            </a:r>
            <a:r>
              <a:rPr lang="ja-JP" sz="2400">
                <a:latin typeface="MS PGothic"/>
                <a:ea typeface="MS PGothic"/>
                <a:cs typeface="+mn-lt"/>
              </a:rPr>
              <a:t>経済学におけるランダム化比較試験（</a:t>
            </a:r>
            <a:r>
              <a:rPr lang="en-US" altLang="ja-JP" sz="2400">
                <a:latin typeface="MS PGothic"/>
                <a:ea typeface="+mn-lt"/>
                <a:cs typeface="+mn-lt"/>
              </a:rPr>
              <a:t>the randomized controlled trials</a:t>
            </a:r>
            <a:r>
              <a:rPr lang="ja-JP" sz="2400">
                <a:latin typeface="MS PGothic"/>
                <a:ea typeface="MS PGothic"/>
                <a:cs typeface="+mn-lt"/>
              </a:rPr>
              <a:t>）の増加</a:t>
            </a:r>
          </a:p>
          <a:p>
            <a:r>
              <a:rPr lang="ja-JP" altLang="en-US" sz="2400">
                <a:latin typeface="MS PGothic"/>
                <a:ea typeface="MS PGothic"/>
                <a:cs typeface="Calibri"/>
              </a:rPr>
              <a:t>・</a:t>
            </a:r>
            <a:r>
              <a:rPr lang="ja-JP" sz="2400">
                <a:latin typeface="MS PGothic"/>
                <a:ea typeface="MS PGothic"/>
                <a:cs typeface="+mn-lt"/>
              </a:rPr>
              <a:t>「すべてのデータ」を表す大規模な行政データベースの利用可能性</a:t>
            </a:r>
            <a:endParaRPr lang="ja-JP" sz="2400">
              <a:latin typeface="MS PGothic"/>
              <a:ea typeface="MS PGothic"/>
              <a:cs typeface="Calibri"/>
            </a:endParaRPr>
          </a:p>
          <a:p>
            <a:r>
              <a:rPr lang="ja-JP" altLang="en-US" sz="2400">
                <a:latin typeface="MS PGothic"/>
                <a:ea typeface="MS PGothic"/>
                <a:cs typeface="Calibri"/>
              </a:rPr>
              <a:t>・</a:t>
            </a:r>
            <a:r>
              <a:rPr lang="ja-JP" altLang="en-US" sz="2400">
                <a:latin typeface="MS PGothic"/>
                <a:ea typeface="MS PGothic"/>
                <a:cs typeface="+mn-lt"/>
              </a:rPr>
              <a:t>コンピュータの</a:t>
            </a:r>
            <a:r>
              <a:rPr lang="ja-JP" sz="2400">
                <a:latin typeface="MS PGothic"/>
                <a:ea typeface="MS PGothic"/>
                <a:cs typeface="+mn-lt"/>
              </a:rPr>
              <a:t>計算能力が向上し、数千の</a:t>
            </a:r>
            <a:r>
              <a:rPr lang="ja-JP" altLang="en-US" sz="2400">
                <a:latin typeface="MS PGothic"/>
                <a:ea typeface="MS PGothic"/>
                <a:cs typeface="+mn-lt"/>
              </a:rPr>
              <a:t>データに対しても</a:t>
            </a:r>
            <a:r>
              <a:rPr lang="ja-JP" sz="2400">
                <a:latin typeface="MS PGothic"/>
                <a:ea typeface="MS PGothic"/>
                <a:cs typeface="+mn-lt"/>
              </a:rPr>
              <a:t>簡単に実行できるよう</a:t>
            </a:r>
            <a:endParaRPr lang="ja-JP" altLang="en-US" sz="2400">
              <a:latin typeface="MS PGothic"/>
              <a:ea typeface="MS PGothic"/>
              <a:cs typeface="+mn-lt"/>
            </a:endParaRPr>
          </a:p>
          <a:p>
            <a:r>
              <a:rPr lang="ja-JP" sz="2400">
                <a:latin typeface="MS PGothic"/>
                <a:ea typeface="MS PGothic"/>
                <a:cs typeface="+mn-lt"/>
              </a:rPr>
              <a:t>になった</a:t>
            </a:r>
            <a:r>
              <a:rPr lang="ja-JP" altLang="en-US" sz="2400">
                <a:latin typeface="MS PGothic"/>
                <a:ea typeface="MS PGothic"/>
                <a:cs typeface="+mn-lt"/>
              </a:rPr>
              <a:t>こと</a:t>
            </a:r>
            <a:endParaRPr lang="ja-JP" sz="2400">
              <a:latin typeface="MS PGothic"/>
              <a:ea typeface="MS PGothic"/>
              <a:cs typeface="Calibri"/>
            </a:endParaRPr>
          </a:p>
          <a:p>
            <a:endParaRPr lang="ja-JP" altLang="en-US">
              <a:cs typeface="Calibri"/>
            </a:endParaRPr>
          </a:p>
        </p:txBody>
      </p:sp>
      <p:sp>
        <p:nvSpPr>
          <p:cNvPr id="4" name="テキスト ボックス 3">
            <a:extLst>
              <a:ext uri="{FF2B5EF4-FFF2-40B4-BE49-F238E27FC236}">
                <a16:creationId xmlns:a16="http://schemas.microsoft.com/office/drawing/2014/main" id="{7CFBFC0E-E58D-740A-C2D2-3922208BF2B2}"/>
              </a:ext>
            </a:extLst>
          </p:cNvPr>
          <p:cNvSpPr txBox="1"/>
          <p:nvPr/>
        </p:nvSpPr>
        <p:spPr>
          <a:xfrm>
            <a:off x="3262185" y="338575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など…</a:t>
            </a:r>
            <a:endParaRPr lang="ja-JP" altLang="en-US" sz="2400"/>
          </a:p>
        </p:txBody>
      </p:sp>
      <p:sp>
        <p:nvSpPr>
          <p:cNvPr id="5" name="テキスト ボックス 4">
            <a:extLst>
              <a:ext uri="{FF2B5EF4-FFF2-40B4-BE49-F238E27FC236}">
                <a16:creationId xmlns:a16="http://schemas.microsoft.com/office/drawing/2014/main" id="{EBD0694E-63B8-7936-5AA5-40A085E2C114}"/>
              </a:ext>
            </a:extLst>
          </p:cNvPr>
          <p:cNvSpPr txBox="1"/>
          <p:nvPr/>
        </p:nvSpPr>
        <p:spPr>
          <a:xfrm>
            <a:off x="2365032" y="5155598"/>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無作為化推論は推定値の不確実性について語るための一般的な方法</a:t>
            </a:r>
          </a:p>
        </p:txBody>
      </p:sp>
    </p:spTree>
    <p:extLst>
      <p:ext uri="{BB962C8B-B14F-4D97-AF65-F5344CB8AC3E}">
        <p14:creationId xmlns:p14="http://schemas.microsoft.com/office/powerpoint/2010/main" val="3474843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5D846A-251C-807D-9242-49A3E1ACD8AB}"/>
              </a:ext>
            </a:extLst>
          </p:cNvPr>
          <p:cNvSpPr>
            <a:spLocks noGrp="1"/>
          </p:cNvSpPr>
          <p:nvPr>
            <p:ph type="title"/>
          </p:nvPr>
        </p:nvSpPr>
        <p:spPr/>
        <p:txBody>
          <a:bodyPr>
            <a:normAutofit/>
          </a:bodyPr>
          <a:lstStyle/>
          <a:p>
            <a:br>
              <a:rPr lang="ja-JP" altLang="en-US">
                <a:ea typeface="ＭＳ Ｐゴシック"/>
                <a:cs typeface="Calibri Light"/>
              </a:rPr>
            </a:br>
            <a:r>
              <a:rPr lang="ja-JP" altLang="en-US">
                <a:ea typeface="ＭＳ Ｐゴシック"/>
                <a:cs typeface="Calibri Light"/>
              </a:rPr>
              <a:t>無作為化推論を行う理由</a:t>
            </a:r>
          </a:p>
        </p:txBody>
      </p:sp>
      <p:sp>
        <p:nvSpPr>
          <p:cNvPr id="3" name="コンテンツ プレースホルダー 2">
            <a:extLst>
              <a:ext uri="{FF2B5EF4-FFF2-40B4-BE49-F238E27FC236}">
                <a16:creationId xmlns:a16="http://schemas.microsoft.com/office/drawing/2014/main" id="{7DBE773D-B555-3343-6C8E-E865BF19769A}"/>
              </a:ext>
            </a:extLst>
          </p:cNvPr>
          <p:cNvSpPr>
            <a:spLocks noGrp="1"/>
          </p:cNvSpPr>
          <p:nvPr>
            <p:ph idx="1"/>
          </p:nvPr>
        </p:nvSpPr>
        <p:spPr>
          <a:xfrm>
            <a:off x="1097280" y="1845734"/>
            <a:ext cx="10058400" cy="1232793"/>
          </a:xfrm>
        </p:spPr>
        <p:txBody>
          <a:bodyPr vert="horz" lIns="0" tIns="45720" rIns="0" bIns="45720" rtlCol="0" anchor="t">
            <a:normAutofit/>
          </a:bodyPr>
          <a:lstStyle/>
          <a:p>
            <a:r>
              <a:rPr lang="ja-JP">
                <a:ea typeface="ＭＳ Ｐゴシック"/>
                <a:cs typeface="Calibri"/>
              </a:rPr>
              <a:t>推定値の不確実性の理由（</a:t>
            </a:r>
            <a:r>
              <a:rPr lang="ja-JP" altLang="en-US">
                <a:ea typeface="ＭＳ Ｐゴシック"/>
                <a:cs typeface="Calibri"/>
              </a:rPr>
              <a:t>計算した推定値が因果関係になり得ていない理由）</a:t>
            </a:r>
            <a:endParaRPr lang="ja-JP">
              <a:ea typeface="ＭＳ Ｐゴシック"/>
              <a:cs typeface="Calibri" panose="020F0502020204030204"/>
            </a:endParaRPr>
          </a:p>
          <a:p>
            <a:r>
              <a:rPr lang="ja-JP" altLang="en-US">
                <a:ea typeface="ＭＳ Ｐゴシック"/>
                <a:cs typeface="Calibri"/>
              </a:rPr>
              <a:t>①母集団からどのような標本を抽出したのかで、推定値にバラツキや不確実性が生じてしまう</a:t>
            </a:r>
          </a:p>
          <a:p>
            <a:endParaRPr lang="ja-JP" altLang="en-US">
              <a:ea typeface="ＭＳ Ｐゴシック"/>
              <a:cs typeface="Calibri"/>
            </a:endParaRPr>
          </a:p>
        </p:txBody>
      </p:sp>
      <p:sp>
        <p:nvSpPr>
          <p:cNvPr id="4" name="テキスト ボックス 3">
            <a:extLst>
              <a:ext uri="{FF2B5EF4-FFF2-40B4-BE49-F238E27FC236}">
                <a16:creationId xmlns:a16="http://schemas.microsoft.com/office/drawing/2014/main" id="{B4CFC0DB-5ACD-A050-0F74-7F9F75943E3D}"/>
              </a:ext>
            </a:extLst>
          </p:cNvPr>
          <p:cNvSpPr txBox="1"/>
          <p:nvPr/>
        </p:nvSpPr>
        <p:spPr>
          <a:xfrm>
            <a:off x="842320" y="4775886"/>
            <a:ext cx="101469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ランダム化推論では、</a:t>
            </a:r>
            <a:endParaRPr lang="ja-JP"/>
          </a:p>
          <a:p>
            <a:pPr algn="l"/>
            <a:r>
              <a:rPr lang="ja-JP" altLang="en-US">
                <a:ea typeface="ＭＳ Ｐゴシック"/>
              </a:rPr>
              <a:t>すべてのデータ（母集団）からランダムにデータを抽出し、</a:t>
            </a:r>
            <a:r>
              <a:rPr lang="ja-JP" altLang="en-US">
                <a:ea typeface="ＭＳ Ｐゴシック"/>
                <a:cs typeface="Calibri"/>
              </a:rPr>
              <a:t>推論する</a:t>
            </a:r>
          </a:p>
          <a:p>
            <a:r>
              <a:rPr lang="ja-JP">
                <a:ea typeface="ＭＳ Ｐゴシック"/>
                <a:cs typeface="Calibri"/>
              </a:rPr>
              <a:t>※ランダム化推論</a:t>
            </a:r>
            <a:r>
              <a:rPr lang="ja-JP" altLang="en-US">
                <a:ea typeface="ＭＳ Ｐゴシック"/>
                <a:cs typeface="Calibri"/>
              </a:rPr>
              <a:t>は</a:t>
            </a:r>
            <a:r>
              <a:rPr lang="ja-JP">
                <a:ea typeface="ＭＳ Ｐゴシック"/>
                <a:cs typeface="Calibri"/>
              </a:rPr>
              <a:t>すべてのデータが利用できることが前提とされている</a:t>
            </a:r>
            <a:endParaRPr lang="ja-JP" altLang="en-US">
              <a:ea typeface="ＭＳ Ｐゴシック"/>
              <a:cs typeface="Calibri"/>
            </a:endParaRPr>
          </a:p>
        </p:txBody>
      </p:sp>
      <p:sp>
        <p:nvSpPr>
          <p:cNvPr id="5" name="テキスト ボックス 4">
            <a:extLst>
              <a:ext uri="{FF2B5EF4-FFF2-40B4-BE49-F238E27FC236}">
                <a16:creationId xmlns:a16="http://schemas.microsoft.com/office/drawing/2014/main" id="{C918D474-34EE-800D-F0A1-0E00C8331ACA}"/>
              </a:ext>
            </a:extLst>
          </p:cNvPr>
          <p:cNvSpPr txBox="1"/>
          <p:nvPr/>
        </p:nvSpPr>
        <p:spPr>
          <a:xfrm>
            <a:off x="841032" y="3085842"/>
            <a:ext cx="79948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一般的な推論</a:t>
            </a:r>
          </a:p>
          <a:p>
            <a:pPr algn="l"/>
            <a:r>
              <a:rPr lang="ja-JP" altLang="en-US">
                <a:ea typeface="ＭＳ Ｐゴシック"/>
                <a:cs typeface="Calibri"/>
              </a:rPr>
              <a:t>母集団から抽出された標本を用いて、推論する</a:t>
            </a:r>
          </a:p>
        </p:txBody>
      </p:sp>
      <p:sp>
        <p:nvSpPr>
          <p:cNvPr id="6" name="テキスト ボックス 5">
            <a:extLst>
              <a:ext uri="{FF2B5EF4-FFF2-40B4-BE49-F238E27FC236}">
                <a16:creationId xmlns:a16="http://schemas.microsoft.com/office/drawing/2014/main" id="{CBBCDE92-BEEB-11A4-D6A6-A1A45DA89233}"/>
              </a:ext>
            </a:extLst>
          </p:cNvPr>
          <p:cNvSpPr txBox="1"/>
          <p:nvPr/>
        </p:nvSpPr>
        <p:spPr>
          <a:xfrm>
            <a:off x="6091365" y="3424365"/>
            <a:ext cx="5152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ea typeface="ＭＳ Ｐゴシック"/>
              <a:cs typeface="Calibri"/>
            </a:endParaRPr>
          </a:p>
        </p:txBody>
      </p:sp>
      <p:sp>
        <p:nvSpPr>
          <p:cNvPr id="7" name="テキスト ボックス 6">
            <a:extLst>
              <a:ext uri="{FF2B5EF4-FFF2-40B4-BE49-F238E27FC236}">
                <a16:creationId xmlns:a16="http://schemas.microsoft.com/office/drawing/2014/main" id="{7421FC31-DE2C-3DB4-A1A4-AB80A5425F85}"/>
              </a:ext>
            </a:extLst>
          </p:cNvPr>
          <p:cNvSpPr txBox="1"/>
          <p:nvPr/>
        </p:nvSpPr>
        <p:spPr>
          <a:xfrm>
            <a:off x="1621052" y="3968835"/>
            <a:ext cx="81286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抽出される標本によって、推定値に不確実性が生まれてしまう可能性がある</a:t>
            </a:r>
            <a:endParaRPr lang="ja-JP" altLang="en-US">
              <a:ea typeface="ＭＳ Ｐゴシック"/>
              <a:cs typeface="Calibri"/>
            </a:endParaRPr>
          </a:p>
        </p:txBody>
      </p:sp>
      <p:sp>
        <p:nvSpPr>
          <p:cNvPr id="8" name="テキスト ボックス 7">
            <a:extLst>
              <a:ext uri="{FF2B5EF4-FFF2-40B4-BE49-F238E27FC236}">
                <a16:creationId xmlns:a16="http://schemas.microsoft.com/office/drawing/2014/main" id="{A5C6EFE7-38C4-4D22-68C3-1F0608D218A0}"/>
              </a:ext>
            </a:extLst>
          </p:cNvPr>
          <p:cNvSpPr txBox="1"/>
          <p:nvPr/>
        </p:nvSpPr>
        <p:spPr>
          <a:xfrm>
            <a:off x="945292" y="5640859"/>
            <a:ext cx="90245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サンプリングの不確実性が生じない！</a:t>
            </a:r>
          </a:p>
          <a:p>
            <a:r>
              <a:rPr lang="ja-JP" altLang="en-US">
                <a:ea typeface="ＭＳ Ｐゴシック"/>
                <a:cs typeface="Calibri"/>
              </a:rPr>
              <a:t>＋α：このような状況下で核となる不確実性は「</a:t>
            </a:r>
            <a:r>
              <a:rPr lang="ja-JP">
                <a:ea typeface="+mn-lt"/>
                <a:cs typeface="+mn-lt"/>
              </a:rPr>
              <a:t>反実仮想を知らないという事実</a:t>
            </a:r>
            <a:r>
              <a:rPr lang="ja-JP" altLang="en-US">
                <a:ea typeface="ＭＳ Ｐゴシック"/>
                <a:cs typeface="Calibri"/>
              </a:rPr>
              <a:t>」になる</a:t>
            </a:r>
          </a:p>
        </p:txBody>
      </p:sp>
    </p:spTree>
    <p:extLst>
      <p:ext uri="{BB962C8B-B14F-4D97-AF65-F5344CB8AC3E}">
        <p14:creationId xmlns:p14="http://schemas.microsoft.com/office/powerpoint/2010/main" val="3525425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A7A64-584D-30D9-C40D-AF96BB74DFD6}"/>
              </a:ext>
            </a:extLst>
          </p:cNvPr>
          <p:cNvSpPr>
            <a:spLocks noGrp="1"/>
          </p:cNvSpPr>
          <p:nvPr>
            <p:ph type="title"/>
          </p:nvPr>
        </p:nvSpPr>
        <p:spPr/>
        <p:txBody>
          <a:bodyPr>
            <a:normAutofit/>
          </a:bodyPr>
          <a:lstStyle/>
          <a:p>
            <a:pPr>
              <a:lnSpc>
                <a:spcPct val="90000"/>
              </a:lnSpc>
              <a:spcBef>
                <a:spcPts val="1200"/>
              </a:spcBef>
              <a:spcAft>
                <a:spcPts val="200"/>
              </a:spcAft>
            </a:pPr>
            <a:br>
              <a:rPr lang="en-US" altLang="ja-JP">
                <a:latin typeface="Calibri"/>
                <a:ea typeface="+mj-lt"/>
                <a:cs typeface="Calibri"/>
              </a:rPr>
            </a:br>
            <a:r>
              <a:rPr lang="en-US" altLang="ja-JP" err="1">
                <a:latin typeface="Calibri"/>
                <a:ea typeface="+mj-lt"/>
                <a:cs typeface="Calibri"/>
              </a:rPr>
              <a:t>無作為化推論</a:t>
            </a:r>
            <a:r>
              <a:rPr lang="ja-JP" altLang="en-US">
                <a:latin typeface="Calibri"/>
                <a:ea typeface="+mj-lt"/>
                <a:cs typeface="Calibri"/>
              </a:rPr>
              <a:t>を行う理由</a:t>
            </a:r>
            <a:endParaRPr lang="ja-JP">
              <a:ea typeface="+mj-lt"/>
              <a:cs typeface="+mj-lt"/>
            </a:endParaRPr>
          </a:p>
        </p:txBody>
      </p:sp>
      <p:sp>
        <p:nvSpPr>
          <p:cNvPr id="3" name="コンテンツ プレースホルダー 2">
            <a:extLst>
              <a:ext uri="{FF2B5EF4-FFF2-40B4-BE49-F238E27FC236}">
                <a16:creationId xmlns:a16="http://schemas.microsoft.com/office/drawing/2014/main" id="{06660B33-CD0A-3E73-2EAB-48F891CA976A}"/>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①サンプルを使用しておらず、サンプルの不確実性が理由にならないから</a:t>
            </a:r>
            <a:endParaRPr lang="ja-JP">
              <a:ea typeface="ＭＳ Ｐゴシック"/>
              <a:cs typeface="Calibri"/>
            </a:endParaRPr>
          </a:p>
          <a:p>
            <a:r>
              <a:rPr lang="ja-JP" altLang="en-US">
                <a:ea typeface="ＭＳ Ｐゴシック"/>
                <a:cs typeface="Calibri"/>
              </a:rPr>
              <a:t>②外れ値に対して頑健</a:t>
            </a:r>
          </a:p>
          <a:p>
            <a:r>
              <a:rPr lang="ja-JP" altLang="en-US">
                <a:ea typeface="ＭＳ Ｐゴシック"/>
                <a:cs typeface="Calibri"/>
              </a:rPr>
              <a:t>③直感的に理にかなっていると捉えられている</a:t>
            </a:r>
          </a:p>
        </p:txBody>
      </p:sp>
    </p:spTree>
    <p:extLst>
      <p:ext uri="{BB962C8B-B14F-4D97-AF65-F5344CB8AC3E}">
        <p14:creationId xmlns:p14="http://schemas.microsoft.com/office/powerpoint/2010/main" val="1781326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A7A64-584D-30D9-C40D-AF96BB74DFD6}"/>
              </a:ext>
            </a:extLst>
          </p:cNvPr>
          <p:cNvSpPr>
            <a:spLocks noGrp="1"/>
          </p:cNvSpPr>
          <p:nvPr>
            <p:ph type="title"/>
          </p:nvPr>
        </p:nvSpPr>
        <p:spPr/>
        <p:txBody>
          <a:bodyPr>
            <a:normAutofit/>
          </a:bodyPr>
          <a:lstStyle/>
          <a:p>
            <a:pPr>
              <a:lnSpc>
                <a:spcPct val="90000"/>
              </a:lnSpc>
              <a:spcBef>
                <a:spcPts val="1200"/>
              </a:spcBef>
              <a:spcAft>
                <a:spcPts val="200"/>
              </a:spcAft>
            </a:pPr>
            <a:br>
              <a:rPr lang="en-US" altLang="ja-JP">
                <a:latin typeface="Calibri"/>
                <a:ea typeface="+mj-lt"/>
                <a:cs typeface="Calibri"/>
              </a:rPr>
            </a:br>
            <a:r>
              <a:rPr lang="en-US" altLang="ja-JP" err="1">
                <a:latin typeface="Calibri"/>
                <a:ea typeface="+mj-lt"/>
                <a:cs typeface="Calibri"/>
              </a:rPr>
              <a:t>無作為化推論</a:t>
            </a:r>
            <a:r>
              <a:rPr lang="ja-JP" altLang="en-US">
                <a:latin typeface="Calibri"/>
                <a:ea typeface="+mj-lt"/>
                <a:cs typeface="Calibri"/>
              </a:rPr>
              <a:t>を行う理由</a:t>
            </a:r>
            <a:endParaRPr lang="ja-JP">
              <a:ea typeface="+mj-lt"/>
              <a:cs typeface="+mj-lt"/>
            </a:endParaRPr>
          </a:p>
        </p:txBody>
      </p:sp>
      <p:sp>
        <p:nvSpPr>
          <p:cNvPr id="3" name="コンテンツ プレースホルダー 2">
            <a:extLst>
              <a:ext uri="{FF2B5EF4-FFF2-40B4-BE49-F238E27FC236}">
                <a16:creationId xmlns:a16="http://schemas.microsoft.com/office/drawing/2014/main" id="{06660B33-CD0A-3E73-2EAB-48F891CA976A}"/>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①サンプルを使用しておらず、サンプルの不確実性が理由にならないから</a:t>
            </a:r>
            <a:endParaRPr lang="ja-JP">
              <a:ea typeface="ＭＳ Ｐゴシック"/>
              <a:cs typeface="Calibri"/>
            </a:endParaRPr>
          </a:p>
          <a:p>
            <a:r>
              <a:rPr lang="ja-JP" altLang="en-US">
                <a:ea typeface="ＭＳ Ｐゴシック"/>
                <a:cs typeface="Calibri"/>
              </a:rPr>
              <a:t>②外れ値に対して頑健</a:t>
            </a:r>
          </a:p>
          <a:p>
            <a:r>
              <a:rPr lang="ja-JP" altLang="en-US">
                <a:ea typeface="ＭＳ Ｐゴシック"/>
                <a:cs typeface="Calibri"/>
              </a:rPr>
              <a:t>③直感的に理にかなっていると捉えられている</a:t>
            </a:r>
          </a:p>
        </p:txBody>
      </p:sp>
    </p:spTree>
    <p:extLst>
      <p:ext uri="{BB962C8B-B14F-4D97-AF65-F5344CB8AC3E}">
        <p14:creationId xmlns:p14="http://schemas.microsoft.com/office/powerpoint/2010/main" val="2795390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F81D86-BDBA-477C-B7DD-8D359BB9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14C00-F84A-5504-8A79-F8D100BD33A8}"/>
              </a:ext>
            </a:extLst>
          </p:cNvPr>
          <p:cNvSpPr>
            <a:spLocks noGrp="1"/>
          </p:cNvSpPr>
          <p:nvPr>
            <p:ph type="title"/>
          </p:nvPr>
        </p:nvSpPr>
        <p:spPr>
          <a:xfrm>
            <a:off x="4974771" y="634946"/>
            <a:ext cx="6574972" cy="1450757"/>
          </a:xfrm>
        </p:spPr>
        <p:txBody>
          <a:bodyPr>
            <a:normAutofit/>
          </a:bodyPr>
          <a:lstStyle/>
          <a:p>
            <a:r>
              <a:rPr lang="ja-JP">
                <a:ea typeface="+mj-lt"/>
                <a:cs typeface="+mj-lt"/>
              </a:rPr>
              <a:t>学問で</a:t>
            </a:r>
            <a:r>
              <a:rPr lang="ja-JP" altLang="en-US">
                <a:ea typeface="+mj-lt"/>
                <a:cs typeface="+mj-lt"/>
              </a:rPr>
              <a:t>の応用の始まり</a:t>
            </a:r>
            <a:endParaRPr lang="ja-JP">
              <a:ea typeface="+mj-lt"/>
              <a:cs typeface="+mj-lt"/>
            </a:endParaRPr>
          </a:p>
        </p:txBody>
      </p:sp>
      <p:pic>
        <p:nvPicPr>
          <p:cNvPr id="7" name="Picture 7">
            <a:extLst>
              <a:ext uri="{FF2B5EF4-FFF2-40B4-BE49-F238E27FC236}">
                <a16:creationId xmlns:a16="http://schemas.microsoft.com/office/drawing/2014/main" id="{26D6C721-875A-802D-D911-863999C5C6F3}"/>
              </a:ext>
            </a:extLst>
          </p:cNvPr>
          <p:cNvPicPr>
            <a:picLocks noChangeAspect="1"/>
          </p:cNvPicPr>
          <p:nvPr/>
        </p:nvPicPr>
        <p:blipFill rotWithShape="1">
          <a:blip r:embed="rId2"/>
          <a:srcRect r="2" b="2049"/>
          <a:stretch/>
        </p:blipFill>
        <p:spPr>
          <a:xfrm>
            <a:off x="633999" y="640081"/>
            <a:ext cx="4001315" cy="5314406"/>
          </a:xfrm>
          <a:prstGeom prst="rect">
            <a:avLst/>
          </a:prstGeom>
        </p:spPr>
      </p:pic>
      <p:cxnSp>
        <p:nvCxnSpPr>
          <p:cNvPr id="14" name="Straight Connector 13">
            <a:extLst>
              <a:ext uri="{FF2B5EF4-FFF2-40B4-BE49-F238E27FC236}">
                <a16:creationId xmlns:a16="http://schemas.microsoft.com/office/drawing/2014/main" id="{C65F3E9C-EF11-4F8F-A621-399C7A3E6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0C49BB-803D-7F26-EAE3-C382AB8AA3E2}"/>
              </a:ext>
            </a:extLst>
          </p:cNvPr>
          <p:cNvSpPr>
            <a:spLocks noGrp="1"/>
          </p:cNvSpPr>
          <p:nvPr>
            <p:ph idx="1"/>
          </p:nvPr>
        </p:nvSpPr>
        <p:spPr>
          <a:xfrm>
            <a:off x="4974769" y="2198914"/>
            <a:ext cx="6574973" cy="3670180"/>
          </a:xfrm>
        </p:spPr>
        <p:txBody>
          <a:bodyPr vert="horz" lIns="0" tIns="45720" rIns="0" bIns="45720" rtlCol="0" anchor="t">
            <a:normAutofit/>
          </a:bodyPr>
          <a:lstStyle/>
          <a:p>
            <a:pPr>
              <a:buFont typeface="Wingdings" panose="020F0502020204030204" pitchFamily="34" charset="0"/>
              <a:buChar char="Ø"/>
            </a:pPr>
            <a:r>
              <a:rPr lang="ja-JP" altLang="en-US" sz="1800">
                <a:ea typeface="ＭＳ Ｐゴシック"/>
                <a:cs typeface="Calibri" panose="020F0502020204030204"/>
              </a:rPr>
              <a:t>統計学者の</a:t>
            </a:r>
            <a:r>
              <a:rPr lang="ja-JP" sz="1800">
                <a:ea typeface="+mn-lt"/>
                <a:cs typeface="+mn-lt"/>
              </a:rPr>
              <a:t>G. Udny Yule</a:t>
            </a:r>
            <a:r>
              <a:rPr lang="ja-JP" altLang="en-US" sz="1800">
                <a:ea typeface="+mn-lt"/>
                <a:cs typeface="+mn-lt"/>
              </a:rPr>
              <a:t>は、社会科学で早くから回帰分析を使用した</a:t>
            </a:r>
          </a:p>
          <a:p>
            <a:pPr>
              <a:buFont typeface="Wingdings" panose="020F0502020204030204" pitchFamily="34" charset="0"/>
              <a:buChar char="Ø"/>
            </a:pPr>
            <a:r>
              <a:rPr lang="ja-JP" altLang="en-US" sz="1800">
                <a:ea typeface="ＭＳ Ｐゴシック"/>
                <a:cs typeface="Calibri" panose="020F0502020204030204"/>
              </a:rPr>
              <a:t>当時のイギリスの、英国における貧困に目を向ける。</a:t>
            </a:r>
            <a:endParaRPr lang="ja-JP" altLang="en-US" sz="1800">
              <a:solidFill>
                <a:srgbClr val="404040"/>
              </a:solidFill>
              <a:ea typeface="ＭＳ Ｐゴシック"/>
              <a:cs typeface="Calibri" panose="020F0502020204030204"/>
            </a:endParaRPr>
          </a:p>
          <a:p>
            <a:pPr>
              <a:buFont typeface="Wingdings" panose="020F0502020204030204" pitchFamily="34" charset="0"/>
              <a:buChar char="Ø"/>
            </a:pPr>
            <a:r>
              <a:rPr lang="ja-JP" altLang="en-US" sz="1800">
                <a:solidFill>
                  <a:srgbClr val="FF0000"/>
                </a:solidFill>
                <a:ea typeface="ＭＳ Ｐゴシック"/>
                <a:cs typeface="Calibri" panose="020F0502020204030204"/>
              </a:rPr>
              <a:t>公的支援が貧困者の数をどう変化させるか知りたかった。</a:t>
            </a:r>
            <a:endParaRPr lang="ja-JP"/>
          </a:p>
          <a:p>
            <a:pPr>
              <a:buFont typeface="Wingdings" panose="020F0502020204030204" pitchFamily="34" charset="0"/>
              <a:buChar char="Ø"/>
            </a:pPr>
            <a:r>
              <a:rPr lang="ja-JP" altLang="en-US" sz="1800">
                <a:ea typeface="ＭＳ Ｐゴシック"/>
                <a:cs typeface="Calibri" panose="020F0502020204030204"/>
              </a:rPr>
              <a:t>最小二乗法を用いて、貧困と公的支援の関係を推測</a:t>
            </a:r>
          </a:p>
          <a:p>
            <a:pPr>
              <a:buFont typeface="Wingdings" panose="020F0502020204030204" pitchFamily="34" charset="0"/>
              <a:buChar char="Ø"/>
            </a:pPr>
            <a:r>
              <a:rPr lang="ja-JP" altLang="en-US" sz="1800">
                <a:ea typeface="ＭＳ Ｐゴシック"/>
                <a:cs typeface="Calibri" panose="020F0502020204030204"/>
              </a:rPr>
              <a:t>1871年と1881年の国勢調査からデータを抽出</a:t>
            </a:r>
          </a:p>
          <a:p>
            <a:pPr>
              <a:buFont typeface="Wingdings" panose="020F0502020204030204" pitchFamily="34" charset="0"/>
              <a:buChar char="Ø"/>
            </a:pPr>
            <a:r>
              <a:rPr lang="ja-JP" altLang="en-US" sz="1800">
                <a:ea typeface="ＭＳ Ｐゴシック"/>
                <a:cs typeface="Calibri" panose="020F0502020204030204"/>
              </a:rPr>
              <a:t>データを用いた回帰の一例</a:t>
            </a:r>
            <a:endParaRPr lang="ja-JP" sz="1800"/>
          </a:p>
        </p:txBody>
      </p:sp>
      <p:sp>
        <p:nvSpPr>
          <p:cNvPr id="16" name="Rectangle 15">
            <a:extLst>
              <a:ext uri="{FF2B5EF4-FFF2-40B4-BE49-F238E27FC236}">
                <a16:creationId xmlns:a16="http://schemas.microsoft.com/office/drawing/2014/main" id="{88AA064E-5F6E-4024-BC28-EDDC3DFC7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3B29638-4838-4B9B-B9DB-96E542BAF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4">
            <a:extLst>
              <a:ext uri="{FF2B5EF4-FFF2-40B4-BE49-F238E27FC236}">
                <a16:creationId xmlns:a16="http://schemas.microsoft.com/office/drawing/2014/main" id="{47C9E18A-EDF7-3A31-7364-07E40E530A8E}"/>
              </a:ext>
            </a:extLst>
          </p:cNvPr>
          <p:cNvPicPr>
            <a:picLocks noChangeAspect="1"/>
          </p:cNvPicPr>
          <p:nvPr/>
        </p:nvPicPr>
        <p:blipFill>
          <a:blip r:embed="rId3"/>
          <a:stretch>
            <a:fillRect/>
          </a:stretch>
        </p:blipFill>
        <p:spPr>
          <a:xfrm>
            <a:off x="5383078" y="5152347"/>
            <a:ext cx="5623301" cy="505375"/>
          </a:xfrm>
          <a:prstGeom prst="rect">
            <a:avLst/>
          </a:prstGeom>
          <a:ln>
            <a:solidFill>
              <a:srgbClr val="FFC000"/>
            </a:solidFill>
          </a:ln>
        </p:spPr>
      </p:pic>
    </p:spTree>
    <p:extLst>
      <p:ext uri="{BB962C8B-B14F-4D97-AF65-F5344CB8AC3E}">
        <p14:creationId xmlns:p14="http://schemas.microsoft.com/office/powerpoint/2010/main" val="7967305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E9197-CA07-4754-58B0-38C6EC44065C}"/>
              </a:ext>
            </a:extLst>
          </p:cNvPr>
          <p:cNvSpPr>
            <a:spLocks noGrp="1"/>
          </p:cNvSpPr>
          <p:nvPr>
            <p:ph type="title"/>
          </p:nvPr>
        </p:nvSpPr>
        <p:spPr>
          <a:xfrm>
            <a:off x="1097280" y="286603"/>
            <a:ext cx="10357021" cy="1430163"/>
          </a:xfrm>
        </p:spPr>
        <p:txBody>
          <a:bodyPr>
            <a:normAutofit fontScale="90000"/>
          </a:bodyPr>
          <a:lstStyle/>
          <a:p>
            <a:br>
              <a:rPr lang="ja-JP" altLang="en-US">
                <a:ea typeface="ＭＳ Ｐゴシック"/>
                <a:cs typeface="Calibri Light"/>
              </a:rPr>
            </a:br>
            <a:r>
              <a:rPr lang="ja-JP" altLang="en-US">
                <a:ea typeface="ＭＳ Ｐゴシック"/>
                <a:cs typeface="Calibri Light"/>
              </a:rPr>
              <a:t>4.2.1 お茶を飲む女性</a:t>
            </a:r>
            <a:br>
              <a:rPr lang="ja-JP" altLang="en-US">
                <a:ea typeface="ＭＳ Ｐゴシック"/>
                <a:cs typeface="Calibri Light"/>
              </a:rPr>
            </a:br>
            <a:r>
              <a:rPr lang="ja-JP" altLang="en-US">
                <a:ea typeface="ＭＳ Ｐゴシック"/>
                <a:cs typeface="Calibri Light"/>
              </a:rPr>
              <a:t>無作為化推論の歴史</a:t>
            </a:r>
          </a:p>
        </p:txBody>
      </p:sp>
      <p:sp>
        <p:nvSpPr>
          <p:cNvPr id="3" name="コンテンツ プレースホルダー 2">
            <a:extLst>
              <a:ext uri="{FF2B5EF4-FFF2-40B4-BE49-F238E27FC236}">
                <a16:creationId xmlns:a16="http://schemas.microsoft.com/office/drawing/2014/main" id="{D93098BA-FA2F-3EB8-5053-B7D2F0ED82E0}"/>
              </a:ext>
            </a:extLst>
          </p:cNvPr>
          <p:cNvSpPr>
            <a:spLocks noGrp="1"/>
          </p:cNvSpPr>
          <p:nvPr>
            <p:ph idx="1"/>
          </p:nvPr>
        </p:nvSpPr>
        <p:spPr>
          <a:xfrm>
            <a:off x="119037" y="2515058"/>
            <a:ext cx="12076670" cy="1665279"/>
          </a:xfrm>
        </p:spPr>
        <p:txBody>
          <a:bodyPr vert="horz" lIns="0" tIns="45720" rIns="0" bIns="45720" rtlCol="0" anchor="t">
            <a:noAutofit/>
          </a:bodyPr>
          <a:lstStyle/>
          <a:p>
            <a:r>
              <a:rPr lang="ja-JP" sz="2400">
                <a:latin typeface="MS PGothic"/>
                <a:ea typeface="MS PGothic"/>
                <a:cs typeface="+mn-lt"/>
              </a:rPr>
              <a:t>Muriel Bristol</a:t>
            </a:r>
            <a:r>
              <a:rPr lang="ja-JP" altLang="en-US" sz="2400">
                <a:latin typeface="MS PGothic"/>
                <a:ea typeface="MS PGothic"/>
                <a:cs typeface="+mn-lt"/>
              </a:rPr>
              <a:t>（女性の名前）</a:t>
            </a:r>
            <a:endParaRPr lang="ja-JP" sz="2400">
              <a:latin typeface="MS PGothic"/>
              <a:ea typeface="MS PGothic"/>
              <a:cs typeface="+mn-lt"/>
            </a:endParaRPr>
          </a:p>
          <a:p>
            <a:r>
              <a:rPr lang="en-US" altLang="ja-JP" sz="2400">
                <a:latin typeface="MS PGothic"/>
                <a:ea typeface="ＭＳ Ｐゴシック"/>
                <a:cs typeface="Calibri"/>
              </a:rPr>
              <a:t>└</a:t>
            </a:r>
            <a:r>
              <a:rPr lang="en-US" sz="2400" err="1">
                <a:latin typeface="MS PGothic"/>
                <a:ea typeface="+mn-lt"/>
                <a:cs typeface="+mn-lt"/>
              </a:rPr>
              <a:t>女性が博士号を取得することがほとんどできなかった時代に</a:t>
            </a:r>
            <a:r>
              <a:rPr lang="en-US" sz="2400">
                <a:latin typeface="MS PGothic"/>
                <a:ea typeface="+mn-lt"/>
                <a:cs typeface="+mn-lt"/>
              </a:rPr>
              <a:t>、</a:t>
            </a:r>
            <a:r>
              <a:rPr lang="ja-JP" altLang="en-US" sz="2400">
                <a:latin typeface="MS PGothic"/>
                <a:ea typeface="MS PGothic"/>
                <a:cs typeface="+mn-lt"/>
              </a:rPr>
              <a:t>博士号を取った科学者</a:t>
            </a:r>
          </a:p>
          <a:p>
            <a:r>
              <a:rPr lang="ja-JP" altLang="en-US" sz="2400">
                <a:latin typeface="MS PGothic"/>
                <a:ea typeface="MS PGothic"/>
                <a:cs typeface="Calibri"/>
              </a:rPr>
              <a:t>└</a:t>
            </a:r>
            <a:r>
              <a:rPr lang="ja-JP" altLang="en-US" sz="2400">
                <a:latin typeface="MS PGothic"/>
                <a:ea typeface="MS PGothic"/>
                <a:cs typeface="+mn-lt"/>
              </a:rPr>
              <a:t>ミルク入りの</a:t>
            </a:r>
            <a:r>
              <a:rPr lang="ja-JP" sz="2400">
                <a:latin typeface="MS PGothic"/>
                <a:ea typeface="MS PGothic"/>
                <a:cs typeface="+mn-lt"/>
              </a:rPr>
              <a:t>紅茶</a:t>
            </a:r>
            <a:r>
              <a:rPr lang="ja-JP" altLang="en-US" sz="2400">
                <a:latin typeface="MS PGothic"/>
                <a:ea typeface="MS PGothic"/>
                <a:cs typeface="+mn-lt"/>
              </a:rPr>
              <a:t>を与えられれば、</a:t>
            </a:r>
            <a:r>
              <a:rPr lang="ja-JP" sz="2400">
                <a:latin typeface="MS PGothic"/>
                <a:ea typeface="MS PGothic"/>
                <a:cs typeface="+mn-lt"/>
              </a:rPr>
              <a:t>ミルクと紅茶のどちらが先に注がれたかを見分けることができると主張し</a:t>
            </a:r>
            <a:r>
              <a:rPr lang="ja-JP" altLang="en-US" sz="2400">
                <a:latin typeface="MS PGothic"/>
                <a:ea typeface="MS PGothic"/>
                <a:cs typeface="+mn-lt"/>
              </a:rPr>
              <a:t>た</a:t>
            </a:r>
            <a:endParaRPr lang="ja-JP" altLang="en-US" sz="2400">
              <a:latin typeface="MS PGothic"/>
              <a:ea typeface="MS PGothic"/>
              <a:cs typeface="Calibri"/>
            </a:endParaRPr>
          </a:p>
        </p:txBody>
      </p:sp>
      <p:sp>
        <p:nvSpPr>
          <p:cNvPr id="4" name="テキスト ボックス 3">
            <a:extLst>
              <a:ext uri="{FF2B5EF4-FFF2-40B4-BE49-F238E27FC236}">
                <a16:creationId xmlns:a16="http://schemas.microsoft.com/office/drawing/2014/main" id="{FB6CA330-12F1-852A-82D6-B4AAFE7CFA64}"/>
              </a:ext>
            </a:extLst>
          </p:cNvPr>
          <p:cNvSpPr txBox="1"/>
          <p:nvPr/>
        </p:nvSpPr>
        <p:spPr>
          <a:xfrm>
            <a:off x="1315994" y="4549345"/>
            <a:ext cx="9570305" cy="461665"/>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400">
                <a:latin typeface="MS PGothic"/>
                <a:ea typeface="+mn-lt"/>
                <a:cs typeface="+mn-lt"/>
              </a:rPr>
              <a:t>→R. A. </a:t>
            </a:r>
            <a:r>
              <a:rPr lang="en-US" altLang="ja-JP" sz="2400" err="1">
                <a:latin typeface="MS PGothic"/>
                <a:ea typeface="+mn-lt"/>
                <a:cs typeface="+mn-lt"/>
              </a:rPr>
              <a:t>FisherはMurielが主張する才能を確かめるために実験を行った</a:t>
            </a:r>
            <a:endParaRPr lang="en-US" altLang="ja-JP" err="1">
              <a:cs typeface="Calibri"/>
            </a:endParaRPr>
          </a:p>
        </p:txBody>
      </p:sp>
      <p:sp>
        <p:nvSpPr>
          <p:cNvPr id="5" name="テキスト ボックス 4">
            <a:extLst>
              <a:ext uri="{FF2B5EF4-FFF2-40B4-BE49-F238E27FC236}">
                <a16:creationId xmlns:a16="http://schemas.microsoft.com/office/drawing/2014/main" id="{1AFF186D-DF38-C56B-D66F-315EAA54C227}"/>
              </a:ext>
            </a:extLst>
          </p:cNvPr>
          <p:cNvSpPr txBox="1"/>
          <p:nvPr/>
        </p:nvSpPr>
        <p:spPr>
          <a:xfrm>
            <a:off x="409832" y="2047101"/>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実験</a:t>
            </a:r>
            <a:endParaRPr lang="ja-JP" altLang="en-US" sz="2400"/>
          </a:p>
        </p:txBody>
      </p:sp>
    </p:spTree>
    <p:extLst>
      <p:ext uri="{BB962C8B-B14F-4D97-AF65-F5344CB8AC3E}">
        <p14:creationId xmlns:p14="http://schemas.microsoft.com/office/powerpoint/2010/main" val="3251456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A5A5E-925F-08C0-52A9-3D458B855288}"/>
              </a:ext>
            </a:extLst>
          </p:cNvPr>
          <p:cNvSpPr>
            <a:spLocks noGrp="1"/>
          </p:cNvSpPr>
          <p:nvPr>
            <p:ph type="title"/>
          </p:nvPr>
        </p:nvSpPr>
        <p:spPr/>
        <p:txBody>
          <a:bodyPr/>
          <a:lstStyle/>
          <a:p>
            <a:r>
              <a:rPr lang="ja-JP" altLang="en-US">
                <a:ea typeface="ＭＳ Ｐゴシック"/>
                <a:cs typeface="Calibri Light"/>
              </a:rPr>
              <a:t>実験内容：</a:t>
            </a:r>
            <a:r>
              <a:rPr lang="en-US">
                <a:ea typeface="+mj-lt"/>
                <a:cs typeface="+mj-lt"/>
              </a:rPr>
              <a:t>Fisher’s </a:t>
            </a:r>
            <a:r>
              <a:rPr lang="en-US" altLang="ja-JP">
                <a:ea typeface="+mj-lt"/>
                <a:cs typeface="+mj-lt"/>
              </a:rPr>
              <a:t>exact test</a:t>
            </a:r>
            <a:endParaRPr kumimoji="1" lang="ja-JP" altLang="en-US"/>
          </a:p>
        </p:txBody>
      </p:sp>
      <p:grpSp>
        <p:nvGrpSpPr>
          <p:cNvPr id="23" name="グループ化 22">
            <a:extLst>
              <a:ext uri="{FF2B5EF4-FFF2-40B4-BE49-F238E27FC236}">
                <a16:creationId xmlns:a16="http://schemas.microsoft.com/office/drawing/2014/main" id="{4F670D24-7E31-7C20-2A6D-A0E931897791}"/>
              </a:ext>
            </a:extLst>
          </p:cNvPr>
          <p:cNvGrpSpPr/>
          <p:nvPr/>
        </p:nvGrpSpPr>
        <p:grpSpPr>
          <a:xfrm>
            <a:off x="591233" y="2452876"/>
            <a:ext cx="11520535" cy="3114313"/>
            <a:chOff x="684755" y="1630079"/>
            <a:chExt cx="11520535" cy="3114313"/>
          </a:xfrm>
        </p:grpSpPr>
        <p:pic>
          <p:nvPicPr>
            <p:cNvPr id="4" name="図 4">
              <a:extLst>
                <a:ext uri="{FF2B5EF4-FFF2-40B4-BE49-F238E27FC236}">
                  <a16:creationId xmlns:a16="http://schemas.microsoft.com/office/drawing/2014/main" id="{DD0F471A-90C8-4270-4D98-8347FC0BB083}"/>
                </a:ext>
              </a:extLst>
            </p:cNvPr>
            <p:cNvPicPr>
              <a:picLocks noChangeAspect="1"/>
            </p:cNvPicPr>
            <p:nvPr/>
          </p:nvPicPr>
          <p:blipFill>
            <a:blip r:embed="rId2"/>
            <a:stretch>
              <a:fillRect/>
            </a:stretch>
          </p:blipFill>
          <p:spPr>
            <a:xfrm>
              <a:off x="684756" y="1750248"/>
              <a:ext cx="1020872" cy="883613"/>
            </a:xfrm>
            <a:prstGeom prst="rect">
              <a:avLst/>
            </a:prstGeom>
          </p:spPr>
        </p:pic>
        <p:pic>
          <p:nvPicPr>
            <p:cNvPr id="5" name="図 4">
              <a:extLst>
                <a:ext uri="{FF2B5EF4-FFF2-40B4-BE49-F238E27FC236}">
                  <a16:creationId xmlns:a16="http://schemas.microsoft.com/office/drawing/2014/main" id="{275E5239-2406-DA16-7D64-09EB9680BDB2}"/>
                </a:ext>
              </a:extLst>
            </p:cNvPr>
            <p:cNvPicPr>
              <a:picLocks noChangeAspect="1"/>
            </p:cNvPicPr>
            <p:nvPr/>
          </p:nvPicPr>
          <p:blipFill>
            <a:blip r:embed="rId2"/>
            <a:stretch>
              <a:fillRect/>
            </a:stretch>
          </p:blipFill>
          <p:spPr>
            <a:xfrm>
              <a:off x="1697275" y="1750248"/>
              <a:ext cx="1020872" cy="883613"/>
            </a:xfrm>
            <a:prstGeom prst="rect">
              <a:avLst/>
            </a:prstGeom>
          </p:spPr>
        </p:pic>
        <p:pic>
          <p:nvPicPr>
            <p:cNvPr id="6" name="図 4">
              <a:extLst>
                <a:ext uri="{FF2B5EF4-FFF2-40B4-BE49-F238E27FC236}">
                  <a16:creationId xmlns:a16="http://schemas.microsoft.com/office/drawing/2014/main" id="{E28D7B0B-E66B-BC1D-DE80-98B40D4DD86D}"/>
                </a:ext>
              </a:extLst>
            </p:cNvPr>
            <p:cNvPicPr>
              <a:picLocks noChangeAspect="1"/>
            </p:cNvPicPr>
            <p:nvPr/>
          </p:nvPicPr>
          <p:blipFill>
            <a:blip r:embed="rId2"/>
            <a:stretch>
              <a:fillRect/>
            </a:stretch>
          </p:blipFill>
          <p:spPr>
            <a:xfrm>
              <a:off x="2709796" y="1750248"/>
              <a:ext cx="1020872" cy="883613"/>
            </a:xfrm>
            <a:prstGeom prst="rect">
              <a:avLst/>
            </a:prstGeom>
          </p:spPr>
        </p:pic>
        <p:pic>
          <p:nvPicPr>
            <p:cNvPr id="7" name="図 4">
              <a:extLst>
                <a:ext uri="{FF2B5EF4-FFF2-40B4-BE49-F238E27FC236}">
                  <a16:creationId xmlns:a16="http://schemas.microsoft.com/office/drawing/2014/main" id="{4C411037-8900-CE48-557C-6647AC82500E}"/>
                </a:ext>
              </a:extLst>
            </p:cNvPr>
            <p:cNvPicPr>
              <a:picLocks noChangeAspect="1"/>
            </p:cNvPicPr>
            <p:nvPr/>
          </p:nvPicPr>
          <p:blipFill>
            <a:blip r:embed="rId2"/>
            <a:stretch>
              <a:fillRect/>
            </a:stretch>
          </p:blipFill>
          <p:spPr>
            <a:xfrm>
              <a:off x="3722317" y="1750248"/>
              <a:ext cx="1020872" cy="883613"/>
            </a:xfrm>
            <a:prstGeom prst="rect">
              <a:avLst/>
            </a:prstGeom>
          </p:spPr>
        </p:pic>
        <p:grpSp>
          <p:nvGrpSpPr>
            <p:cNvPr id="13" name="グループ化 12">
              <a:extLst>
                <a:ext uri="{FF2B5EF4-FFF2-40B4-BE49-F238E27FC236}">
                  <a16:creationId xmlns:a16="http://schemas.microsoft.com/office/drawing/2014/main" id="{CA2F59D7-762C-AF70-EB5A-34B70D29C2DA}"/>
                </a:ext>
              </a:extLst>
            </p:cNvPr>
            <p:cNvGrpSpPr/>
            <p:nvPr/>
          </p:nvGrpSpPr>
          <p:grpSpPr>
            <a:xfrm>
              <a:off x="684755" y="3409946"/>
              <a:ext cx="4121064" cy="883614"/>
              <a:chOff x="789139" y="4234576"/>
              <a:chExt cx="4121064" cy="883614"/>
            </a:xfrm>
          </p:grpSpPr>
          <p:pic>
            <p:nvPicPr>
              <p:cNvPr id="8" name="図 4">
                <a:extLst>
                  <a:ext uri="{FF2B5EF4-FFF2-40B4-BE49-F238E27FC236}">
                    <a16:creationId xmlns:a16="http://schemas.microsoft.com/office/drawing/2014/main" id="{3F20168C-7E21-63DC-2070-829948A99F43}"/>
                  </a:ext>
                </a:extLst>
              </p:cNvPr>
              <p:cNvPicPr>
                <a:picLocks noChangeAspect="1"/>
              </p:cNvPicPr>
              <p:nvPr/>
            </p:nvPicPr>
            <p:blipFill>
              <a:blip r:embed="rId2"/>
              <a:stretch>
                <a:fillRect/>
              </a:stretch>
            </p:blipFill>
            <p:spPr>
              <a:xfrm>
                <a:off x="789139" y="4234577"/>
                <a:ext cx="1020872" cy="883613"/>
              </a:xfrm>
              <a:prstGeom prst="rect">
                <a:avLst/>
              </a:prstGeom>
            </p:spPr>
          </p:pic>
          <p:pic>
            <p:nvPicPr>
              <p:cNvPr id="9" name="図 4">
                <a:extLst>
                  <a:ext uri="{FF2B5EF4-FFF2-40B4-BE49-F238E27FC236}">
                    <a16:creationId xmlns:a16="http://schemas.microsoft.com/office/drawing/2014/main" id="{AB3B4A78-900C-3ED3-E608-9261EA20F8EA}"/>
                  </a:ext>
                </a:extLst>
              </p:cNvPr>
              <p:cNvPicPr>
                <a:picLocks noChangeAspect="1"/>
              </p:cNvPicPr>
              <p:nvPr/>
            </p:nvPicPr>
            <p:blipFill>
              <a:blip r:embed="rId2"/>
              <a:stretch>
                <a:fillRect/>
              </a:stretch>
            </p:blipFill>
            <p:spPr>
              <a:xfrm>
                <a:off x="1864290" y="4234576"/>
                <a:ext cx="1020872" cy="883613"/>
              </a:xfrm>
              <a:prstGeom prst="rect">
                <a:avLst/>
              </a:prstGeom>
            </p:spPr>
          </p:pic>
          <p:pic>
            <p:nvPicPr>
              <p:cNvPr id="10" name="図 4">
                <a:extLst>
                  <a:ext uri="{FF2B5EF4-FFF2-40B4-BE49-F238E27FC236}">
                    <a16:creationId xmlns:a16="http://schemas.microsoft.com/office/drawing/2014/main" id="{80AA5BA6-75A7-A60B-E824-1612A02CE493}"/>
                  </a:ext>
                </a:extLst>
              </p:cNvPr>
              <p:cNvPicPr>
                <a:picLocks noChangeAspect="1"/>
              </p:cNvPicPr>
              <p:nvPr/>
            </p:nvPicPr>
            <p:blipFill>
              <a:blip r:embed="rId2"/>
              <a:stretch>
                <a:fillRect/>
              </a:stretch>
            </p:blipFill>
            <p:spPr>
              <a:xfrm>
                <a:off x="2876810" y="4234576"/>
                <a:ext cx="1020872" cy="883613"/>
              </a:xfrm>
              <a:prstGeom prst="rect">
                <a:avLst/>
              </a:prstGeom>
            </p:spPr>
          </p:pic>
          <p:pic>
            <p:nvPicPr>
              <p:cNvPr id="11" name="図 4">
                <a:extLst>
                  <a:ext uri="{FF2B5EF4-FFF2-40B4-BE49-F238E27FC236}">
                    <a16:creationId xmlns:a16="http://schemas.microsoft.com/office/drawing/2014/main" id="{12C7FA72-B85F-6D4C-E4B3-777B0B236296}"/>
                  </a:ext>
                </a:extLst>
              </p:cNvPr>
              <p:cNvPicPr>
                <a:picLocks noChangeAspect="1"/>
              </p:cNvPicPr>
              <p:nvPr/>
            </p:nvPicPr>
            <p:blipFill>
              <a:blip r:embed="rId2"/>
              <a:stretch>
                <a:fillRect/>
              </a:stretch>
            </p:blipFill>
            <p:spPr>
              <a:xfrm>
                <a:off x="3889331" y="4234576"/>
                <a:ext cx="1020872" cy="883613"/>
              </a:xfrm>
              <a:prstGeom prst="rect">
                <a:avLst/>
              </a:prstGeom>
            </p:spPr>
          </p:pic>
        </p:grpSp>
        <p:sp>
          <p:nvSpPr>
            <p:cNvPr id="12" name="テキスト ボックス 11">
              <a:extLst>
                <a:ext uri="{FF2B5EF4-FFF2-40B4-BE49-F238E27FC236}">
                  <a16:creationId xmlns:a16="http://schemas.microsoft.com/office/drawing/2014/main" id="{DD16A37F-7CAE-BCB6-A297-CF68D367CAC3}"/>
                </a:ext>
              </a:extLst>
            </p:cNvPr>
            <p:cNvSpPr txBox="1"/>
            <p:nvPr/>
          </p:nvSpPr>
          <p:spPr>
            <a:xfrm>
              <a:off x="1133605" y="2626291"/>
              <a:ext cx="38079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→ミルクを先に入れた紅茶</a:t>
              </a:r>
              <a:endParaRPr lang="ja-JP" altLang="en-US" sz="2400"/>
            </a:p>
          </p:txBody>
        </p:sp>
        <p:sp>
          <p:nvSpPr>
            <p:cNvPr id="14" name="テキスト ボックス 13">
              <a:extLst>
                <a:ext uri="{FF2B5EF4-FFF2-40B4-BE49-F238E27FC236}">
                  <a16:creationId xmlns:a16="http://schemas.microsoft.com/office/drawing/2014/main" id="{12E57C39-FE30-316C-4C42-FAC8D19B6143}"/>
                </a:ext>
              </a:extLst>
            </p:cNvPr>
            <p:cNvSpPr txBox="1"/>
            <p:nvPr/>
          </p:nvSpPr>
          <p:spPr>
            <a:xfrm>
              <a:off x="1192974" y="4282727"/>
              <a:ext cx="34425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→紅茶を先に入れた紅茶</a:t>
              </a:r>
            </a:p>
          </p:txBody>
        </p:sp>
        <p:grpSp>
          <p:nvGrpSpPr>
            <p:cNvPr id="15" name="グループ化 14">
              <a:extLst>
                <a:ext uri="{FF2B5EF4-FFF2-40B4-BE49-F238E27FC236}">
                  <a16:creationId xmlns:a16="http://schemas.microsoft.com/office/drawing/2014/main" id="{9E689C84-B3AF-5EDA-750C-946DA3DE08A4}"/>
                </a:ext>
              </a:extLst>
            </p:cNvPr>
            <p:cNvGrpSpPr/>
            <p:nvPr/>
          </p:nvGrpSpPr>
          <p:grpSpPr>
            <a:xfrm>
              <a:off x="7793275" y="3245189"/>
              <a:ext cx="4182848" cy="924803"/>
              <a:chOff x="789139" y="4831819"/>
              <a:chExt cx="4182848" cy="924803"/>
            </a:xfrm>
          </p:grpSpPr>
          <p:pic>
            <p:nvPicPr>
              <p:cNvPr id="16" name="図 4">
                <a:extLst>
                  <a:ext uri="{FF2B5EF4-FFF2-40B4-BE49-F238E27FC236}">
                    <a16:creationId xmlns:a16="http://schemas.microsoft.com/office/drawing/2014/main" id="{4D684955-694D-D2C2-6087-1AF0D3C5F49A}"/>
                  </a:ext>
                </a:extLst>
              </p:cNvPr>
              <p:cNvPicPr>
                <a:picLocks noChangeAspect="1"/>
              </p:cNvPicPr>
              <p:nvPr/>
            </p:nvPicPr>
            <p:blipFill>
              <a:blip r:embed="rId2"/>
              <a:stretch>
                <a:fillRect/>
              </a:stretch>
            </p:blipFill>
            <p:spPr>
              <a:xfrm>
                <a:off x="789139" y="4873009"/>
                <a:ext cx="1020872" cy="883613"/>
              </a:xfrm>
              <a:prstGeom prst="rect">
                <a:avLst/>
              </a:prstGeom>
            </p:spPr>
          </p:pic>
          <p:pic>
            <p:nvPicPr>
              <p:cNvPr id="17" name="図 4">
                <a:extLst>
                  <a:ext uri="{FF2B5EF4-FFF2-40B4-BE49-F238E27FC236}">
                    <a16:creationId xmlns:a16="http://schemas.microsoft.com/office/drawing/2014/main" id="{756CF995-54B7-9208-771A-59CCD902FB76}"/>
                  </a:ext>
                </a:extLst>
              </p:cNvPr>
              <p:cNvPicPr>
                <a:picLocks noChangeAspect="1"/>
              </p:cNvPicPr>
              <p:nvPr/>
            </p:nvPicPr>
            <p:blipFill>
              <a:blip r:embed="rId2"/>
              <a:stretch>
                <a:fillRect/>
              </a:stretch>
            </p:blipFill>
            <p:spPr>
              <a:xfrm>
                <a:off x="1853993" y="4852414"/>
                <a:ext cx="1020872" cy="883613"/>
              </a:xfrm>
              <a:prstGeom prst="rect">
                <a:avLst/>
              </a:prstGeom>
            </p:spPr>
          </p:pic>
          <p:pic>
            <p:nvPicPr>
              <p:cNvPr id="18" name="図 4">
                <a:extLst>
                  <a:ext uri="{FF2B5EF4-FFF2-40B4-BE49-F238E27FC236}">
                    <a16:creationId xmlns:a16="http://schemas.microsoft.com/office/drawing/2014/main" id="{8911A4D9-EBF2-6337-51F3-8D672B3D9A3D}"/>
                  </a:ext>
                </a:extLst>
              </p:cNvPr>
              <p:cNvPicPr>
                <a:picLocks noChangeAspect="1"/>
              </p:cNvPicPr>
              <p:nvPr/>
            </p:nvPicPr>
            <p:blipFill>
              <a:blip r:embed="rId2"/>
              <a:stretch>
                <a:fillRect/>
              </a:stretch>
            </p:blipFill>
            <p:spPr>
              <a:xfrm>
                <a:off x="2907702" y="4862711"/>
                <a:ext cx="1020872" cy="883613"/>
              </a:xfrm>
              <a:prstGeom prst="rect">
                <a:avLst/>
              </a:prstGeom>
            </p:spPr>
          </p:pic>
          <p:pic>
            <p:nvPicPr>
              <p:cNvPr id="19" name="図 4">
                <a:extLst>
                  <a:ext uri="{FF2B5EF4-FFF2-40B4-BE49-F238E27FC236}">
                    <a16:creationId xmlns:a16="http://schemas.microsoft.com/office/drawing/2014/main" id="{022F9697-D102-B11E-E8D3-8DF17537F29D}"/>
                  </a:ext>
                </a:extLst>
              </p:cNvPr>
              <p:cNvPicPr>
                <a:picLocks noChangeAspect="1"/>
              </p:cNvPicPr>
              <p:nvPr/>
            </p:nvPicPr>
            <p:blipFill>
              <a:blip r:embed="rId2"/>
              <a:stretch>
                <a:fillRect/>
              </a:stretch>
            </p:blipFill>
            <p:spPr>
              <a:xfrm>
                <a:off x="3951115" y="4831819"/>
                <a:ext cx="1020872" cy="883613"/>
              </a:xfrm>
              <a:prstGeom prst="rect">
                <a:avLst/>
              </a:prstGeom>
            </p:spPr>
          </p:pic>
        </p:grpSp>
        <p:sp>
          <p:nvSpPr>
            <p:cNvPr id="20" name="矢印: 右 19">
              <a:extLst>
                <a:ext uri="{FF2B5EF4-FFF2-40B4-BE49-F238E27FC236}">
                  <a16:creationId xmlns:a16="http://schemas.microsoft.com/office/drawing/2014/main" id="{8BE5CEFB-71E3-99AD-7428-64B57591D89D}"/>
                </a:ext>
              </a:extLst>
            </p:cNvPr>
            <p:cNvSpPr/>
            <p:nvPr/>
          </p:nvSpPr>
          <p:spPr>
            <a:xfrm>
              <a:off x="5756988" y="3452826"/>
              <a:ext cx="168057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a:extLst>
                <a:ext uri="{FF2B5EF4-FFF2-40B4-BE49-F238E27FC236}">
                  <a16:creationId xmlns:a16="http://schemas.microsoft.com/office/drawing/2014/main" id="{EF1A571E-8470-E945-0209-9DE3811D55F1}"/>
                </a:ext>
              </a:extLst>
            </p:cNvPr>
            <p:cNvSpPr txBox="1"/>
            <p:nvPr/>
          </p:nvSpPr>
          <p:spPr>
            <a:xfrm>
              <a:off x="4977408" y="1630079"/>
              <a:ext cx="7227882" cy="1210626"/>
            </a:xfrm>
            <a:prstGeom prst="rect">
              <a:avLst/>
            </a:prstGeom>
            <a:noFill/>
            <a:ln>
              <a:solidFill>
                <a:schemeClr val="bg1">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ea typeface="ＭＳ Ｐゴシック"/>
                </a:rPr>
                <a:t>Murielが</a:t>
              </a:r>
              <a:endParaRPr lang="ja-JP" altLang="en-US" sz="2400">
                <a:ea typeface="ＭＳ Ｐゴシック"/>
              </a:endParaRPr>
            </a:p>
            <a:p>
              <a:r>
                <a:rPr lang="ja-JP" altLang="en-US" sz="2400">
                  <a:ea typeface="ＭＳ Ｐゴシック"/>
                </a:rPr>
                <a:t>（ミル</a:t>
              </a:r>
              <a:r>
                <a:rPr lang="ja-JP" sz="2400">
                  <a:ea typeface="ＭＳ Ｐゴシック"/>
                </a:rPr>
                <a:t>クが</a:t>
              </a:r>
              <a:r>
                <a:rPr lang="ja-JP" altLang="en-US" sz="2400">
                  <a:ea typeface="ＭＳ Ｐゴシック"/>
                </a:rPr>
                <a:t>先</a:t>
              </a:r>
              <a:r>
                <a:rPr lang="ja-JP" sz="2400">
                  <a:ea typeface="ＭＳ Ｐゴシック"/>
                </a:rPr>
                <a:t>に</a:t>
              </a:r>
              <a:r>
                <a:rPr lang="ja-JP" altLang="en-US" sz="2400">
                  <a:ea typeface="ＭＳ Ｐゴシック"/>
                </a:rPr>
                <a:t>入</a:t>
              </a:r>
              <a:r>
                <a:rPr lang="ja-JP" sz="2400">
                  <a:ea typeface="ＭＳ Ｐゴシック"/>
                </a:rPr>
                <a:t>れた</a:t>
              </a:r>
              <a:r>
                <a:rPr lang="ja-JP" altLang="en-US" sz="2400">
                  <a:ea typeface="ＭＳ Ｐゴシック"/>
                </a:rPr>
                <a:t>紅</a:t>
              </a:r>
              <a:r>
                <a:rPr lang="ja-JP" sz="2400">
                  <a:ea typeface="ＭＳ Ｐゴシック"/>
                </a:rPr>
                <a:t>茶</a:t>
              </a:r>
              <a:r>
                <a:rPr lang="ja-JP" altLang="en-US" sz="2400">
                  <a:ea typeface="ＭＳ Ｐゴシック"/>
                </a:rPr>
                <a:t>）</a:t>
              </a:r>
              <a:r>
                <a:rPr lang="ja-JP" sz="2400">
                  <a:ea typeface="ＭＳ Ｐゴシック"/>
                </a:rPr>
                <a:t>or（</a:t>
              </a:r>
              <a:r>
                <a:rPr lang="ja-JP" altLang="en-US" sz="2400">
                  <a:ea typeface="ＭＳ Ｐゴシック"/>
                </a:rPr>
                <a:t>紅茶が先</a:t>
              </a:r>
              <a:r>
                <a:rPr lang="ja-JP" sz="2400">
                  <a:ea typeface="ＭＳ Ｐゴシック"/>
                </a:rPr>
                <a:t>に</a:t>
              </a:r>
              <a:r>
                <a:rPr lang="ja-JP" altLang="en-US" sz="2400">
                  <a:ea typeface="ＭＳ Ｐゴシック"/>
                </a:rPr>
                <a:t>入</a:t>
              </a:r>
              <a:r>
                <a:rPr lang="ja-JP" sz="2400">
                  <a:ea typeface="ＭＳ Ｐゴシック"/>
                </a:rPr>
                <a:t>れた</a:t>
              </a:r>
              <a:r>
                <a:rPr lang="ja-JP" altLang="en-US" sz="2400">
                  <a:ea typeface="ＭＳ Ｐゴシック"/>
                </a:rPr>
                <a:t>紅茶）</a:t>
              </a:r>
            </a:p>
            <a:p>
              <a:r>
                <a:rPr lang="ja-JP" sz="2400">
                  <a:ea typeface="ＭＳ Ｐゴシック"/>
                </a:rPr>
                <a:t>のどちらかを４つ分すべ</a:t>
              </a:r>
              <a:r>
                <a:rPr lang="ja-JP" altLang="en-US" sz="2400">
                  <a:ea typeface="ＭＳ Ｐゴシック"/>
                </a:rPr>
                <a:t>て選ぶ</a:t>
              </a:r>
              <a:endParaRPr lang="ja-JP" altLang="en-US" sz="2400">
                <a:ea typeface="ＭＳ Ｐゴシック"/>
                <a:cs typeface="Calibri"/>
              </a:endParaRPr>
            </a:p>
          </p:txBody>
        </p:sp>
      </p:grpSp>
    </p:spTree>
    <p:extLst>
      <p:ext uri="{BB962C8B-B14F-4D97-AF65-F5344CB8AC3E}">
        <p14:creationId xmlns:p14="http://schemas.microsoft.com/office/powerpoint/2010/main" val="32084434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A5A5E-925F-08C0-52A9-3D458B855288}"/>
              </a:ext>
            </a:extLst>
          </p:cNvPr>
          <p:cNvSpPr>
            <a:spLocks noGrp="1"/>
          </p:cNvSpPr>
          <p:nvPr>
            <p:ph type="title"/>
          </p:nvPr>
        </p:nvSpPr>
        <p:spPr/>
        <p:txBody>
          <a:bodyPr/>
          <a:lstStyle/>
          <a:p>
            <a:r>
              <a:rPr lang="ja-JP" altLang="en-US">
                <a:ea typeface="ＭＳ Ｐゴシック"/>
                <a:cs typeface="Calibri Light"/>
              </a:rPr>
              <a:t>実験内容：</a:t>
            </a:r>
            <a:r>
              <a:rPr lang="en-US">
                <a:ea typeface="+mj-lt"/>
                <a:cs typeface="+mj-lt"/>
              </a:rPr>
              <a:t>Fisher’s </a:t>
            </a:r>
            <a:r>
              <a:rPr lang="en-US" altLang="ja-JP">
                <a:ea typeface="+mj-lt"/>
                <a:cs typeface="+mj-lt"/>
              </a:rPr>
              <a:t>exact test</a:t>
            </a:r>
            <a:endParaRPr kumimoji="1" lang="ja-JP" altLang="en-US"/>
          </a:p>
        </p:txBody>
      </p:sp>
      <p:sp>
        <p:nvSpPr>
          <p:cNvPr id="22" name="テキスト ボックス 21">
            <a:extLst>
              <a:ext uri="{FF2B5EF4-FFF2-40B4-BE49-F238E27FC236}">
                <a16:creationId xmlns:a16="http://schemas.microsoft.com/office/drawing/2014/main" id="{CB38F6E0-2BA5-3643-08B4-57D498D80525}"/>
              </a:ext>
            </a:extLst>
          </p:cNvPr>
          <p:cNvSpPr txBox="1"/>
          <p:nvPr/>
        </p:nvSpPr>
        <p:spPr>
          <a:xfrm>
            <a:off x="1102292" y="1989550"/>
            <a:ext cx="81159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もし、4つ分の紅茶を正しく選べた</a:t>
            </a:r>
            <a:r>
              <a:rPr lang="ja-JP" sz="2400">
                <a:ea typeface="ＭＳ Ｐゴシック"/>
              </a:rPr>
              <a:t>場合</a:t>
            </a:r>
            <a:endParaRPr lang="ja-JP" altLang="en-US" sz="2400">
              <a:ea typeface="ＭＳ Ｐゴシック"/>
              <a:cs typeface="Calibri"/>
            </a:endParaRPr>
          </a:p>
          <a:p>
            <a:r>
              <a:rPr lang="ja-JP" altLang="en-US" sz="2400">
                <a:ea typeface="ＭＳ Ｐゴシック"/>
              </a:rPr>
              <a:t>①本当に才能があって判別できた可能性</a:t>
            </a:r>
            <a:endParaRPr lang="ja-JP" altLang="en-US" sz="2400">
              <a:ea typeface="ＭＳ Ｐゴシック"/>
              <a:cs typeface="Calibri"/>
            </a:endParaRPr>
          </a:p>
          <a:p>
            <a:r>
              <a:rPr lang="ja-JP" altLang="en-US" sz="2400">
                <a:ea typeface="ＭＳ Ｐゴシック"/>
              </a:rPr>
              <a:t>②たまたま偶然に正しい判別をしていた可能性　　　　がある</a:t>
            </a:r>
            <a:endParaRPr lang="ja-JP" altLang="en-US" sz="2400">
              <a:ea typeface="ＭＳ Ｐゴシック"/>
              <a:cs typeface="Calibri"/>
            </a:endParaRPr>
          </a:p>
        </p:txBody>
      </p:sp>
      <p:sp>
        <p:nvSpPr>
          <p:cNvPr id="24" name="テキスト ボックス 23">
            <a:extLst>
              <a:ext uri="{FF2B5EF4-FFF2-40B4-BE49-F238E27FC236}">
                <a16:creationId xmlns:a16="http://schemas.microsoft.com/office/drawing/2014/main" id="{25544BA2-E4D6-12B8-8B9B-0D2E0ABD1E16}"/>
              </a:ext>
            </a:extLst>
          </p:cNvPr>
          <p:cNvSpPr txBox="1"/>
          <p:nvPr/>
        </p:nvSpPr>
        <p:spPr>
          <a:xfrm>
            <a:off x="652173" y="4654576"/>
            <a:ext cx="10942526" cy="830997"/>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ea typeface="ＭＳ Ｐゴシック"/>
              </a:rPr>
              <a:t>4つ分の紅茶を</a:t>
            </a:r>
            <a:r>
              <a:rPr lang="ja-JP" altLang="en-US" sz="2400">
                <a:ea typeface="ＭＳ Ｐゴシック"/>
              </a:rPr>
              <a:t>正しく</a:t>
            </a:r>
            <a:r>
              <a:rPr lang="ja-JP" sz="2400">
                <a:ea typeface="ＭＳ Ｐゴシック"/>
              </a:rPr>
              <a:t>選ぶことが</a:t>
            </a:r>
            <a:r>
              <a:rPr lang="ja-JP" sz="2400">
                <a:highlight>
                  <a:srgbClr val="FFFF00"/>
                </a:highlight>
                <a:ea typeface="ＭＳ Ｐゴシック"/>
              </a:rPr>
              <a:t>偶然によって生じ</a:t>
            </a:r>
            <a:r>
              <a:rPr lang="ja-JP" altLang="en-US" sz="2400">
                <a:highlight>
                  <a:srgbClr val="FFFF00"/>
                </a:highlight>
                <a:ea typeface="ＭＳ Ｐゴシック"/>
              </a:rPr>
              <a:t>た</a:t>
            </a:r>
            <a:r>
              <a:rPr lang="ja-JP" sz="2400">
                <a:highlight>
                  <a:srgbClr val="FFFF00"/>
                </a:highlight>
                <a:ea typeface="ＭＳ Ｐゴシック"/>
              </a:rPr>
              <a:t>確率</a:t>
            </a:r>
            <a:r>
              <a:rPr lang="ja-JP" sz="2400">
                <a:ea typeface="ＭＳ Ｐゴシック"/>
              </a:rPr>
              <a:t>を求める</a:t>
            </a:r>
            <a:endParaRPr lang="ja-JP" sz="2400">
              <a:ea typeface="+mn-lt"/>
              <a:cs typeface="+mn-lt"/>
            </a:endParaRPr>
          </a:p>
          <a:p>
            <a:pPr algn="l"/>
            <a:r>
              <a:rPr lang="ja-JP" altLang="en-US" sz="2400">
                <a:ea typeface="ＭＳ Ｐゴシック"/>
              </a:rPr>
              <a:t>②が生じる確率が</a:t>
            </a:r>
            <a:r>
              <a:rPr lang="ja-JP" altLang="en-US" sz="2400">
                <a:highlight>
                  <a:srgbClr val="FFFF00"/>
                </a:highlight>
                <a:ea typeface="ＭＳ Ｐゴシック"/>
              </a:rPr>
              <a:t>十分に低ければ、確率的には</a:t>
            </a:r>
            <a:r>
              <a:rPr lang="ja-JP" sz="2400">
                <a:highlight>
                  <a:srgbClr val="FFFF00"/>
                </a:highlight>
                <a:ea typeface="ＭＳ Ｐゴシック"/>
              </a:rPr>
              <a:t>Muriel</a:t>
            </a:r>
            <a:r>
              <a:rPr lang="ja-JP" altLang="en-US" sz="2400">
                <a:highlight>
                  <a:srgbClr val="FFFF00"/>
                </a:highlight>
                <a:ea typeface="ＭＳ Ｐゴシック"/>
              </a:rPr>
              <a:t>は才能を持っている</a:t>
            </a:r>
            <a:r>
              <a:rPr lang="ja-JP" altLang="en-US" sz="2400">
                <a:ea typeface="ＭＳ Ｐゴシック"/>
              </a:rPr>
              <a:t>といえる</a:t>
            </a:r>
            <a:endParaRPr lang="ja-JP" sz="2400">
              <a:ea typeface="ＭＳ Ｐゴシック"/>
              <a:cs typeface="Calibri"/>
            </a:endParaRPr>
          </a:p>
        </p:txBody>
      </p:sp>
      <p:sp>
        <p:nvSpPr>
          <p:cNvPr id="25" name="テキスト ボックス 24">
            <a:extLst>
              <a:ext uri="{FF2B5EF4-FFF2-40B4-BE49-F238E27FC236}">
                <a16:creationId xmlns:a16="http://schemas.microsoft.com/office/drawing/2014/main" id="{DE8B2E29-EC76-D4BE-BE2A-5DC6E2DEABEC}"/>
              </a:ext>
            </a:extLst>
          </p:cNvPr>
          <p:cNvSpPr txBox="1"/>
          <p:nvPr/>
        </p:nvSpPr>
        <p:spPr>
          <a:xfrm>
            <a:off x="656968" y="4188940"/>
            <a:ext cx="78609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Murielが本当に才能を持っているのかを調べるために</a:t>
            </a:r>
            <a:endParaRPr lang="ja-JP" altLang="en-US">
              <a:ea typeface="ＭＳ Ｐゴシック"/>
              <a:cs typeface="Calibri"/>
            </a:endParaRPr>
          </a:p>
        </p:txBody>
      </p:sp>
      <p:sp>
        <p:nvSpPr>
          <p:cNvPr id="27" name="矢印: 下 26">
            <a:extLst>
              <a:ext uri="{FF2B5EF4-FFF2-40B4-BE49-F238E27FC236}">
                <a16:creationId xmlns:a16="http://schemas.microsoft.com/office/drawing/2014/main" id="{321E14F7-9294-33FE-132B-37DCD7DD4C20}"/>
              </a:ext>
            </a:extLst>
          </p:cNvPr>
          <p:cNvSpPr/>
          <p:nvPr/>
        </p:nvSpPr>
        <p:spPr>
          <a:xfrm>
            <a:off x="4584542" y="3338816"/>
            <a:ext cx="494269" cy="741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5749407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E3DE8-0310-2119-7CCB-F53D4CC632E6}"/>
              </a:ext>
            </a:extLst>
          </p:cNvPr>
          <p:cNvSpPr>
            <a:spLocks noGrp="1"/>
          </p:cNvSpPr>
          <p:nvPr>
            <p:ph type="title"/>
          </p:nvPr>
        </p:nvSpPr>
        <p:spPr/>
        <p:txBody>
          <a:bodyPr>
            <a:normAutofit fontScale="90000"/>
          </a:bodyPr>
          <a:lstStyle/>
          <a:p>
            <a:br>
              <a:rPr lang="ja-JP" altLang="en-US">
                <a:ea typeface="ＭＳ Ｐゴシック"/>
                <a:cs typeface="Calibri Light"/>
              </a:rPr>
            </a:br>
            <a:r>
              <a:rPr lang="ja-JP" altLang="en-US">
                <a:ea typeface="ＭＳ Ｐゴシック"/>
                <a:cs typeface="Calibri Light"/>
              </a:rPr>
              <a:t>偶然4つ分の紅茶を正しく選べる確率は？</a:t>
            </a:r>
          </a:p>
        </p:txBody>
      </p:sp>
      <p:sp>
        <p:nvSpPr>
          <p:cNvPr id="3" name="コンテンツ プレースホルダー 2">
            <a:extLst>
              <a:ext uri="{FF2B5EF4-FFF2-40B4-BE49-F238E27FC236}">
                <a16:creationId xmlns:a16="http://schemas.microsoft.com/office/drawing/2014/main" id="{CFC0186A-7DA3-2E7B-369A-FB9659A2A759}"/>
              </a:ext>
            </a:extLst>
          </p:cNvPr>
          <p:cNvSpPr>
            <a:spLocks noGrp="1"/>
          </p:cNvSpPr>
          <p:nvPr>
            <p:ph idx="1"/>
          </p:nvPr>
        </p:nvSpPr>
        <p:spPr>
          <a:xfrm>
            <a:off x="1097280" y="1845734"/>
            <a:ext cx="10933670" cy="2427279"/>
          </a:xfrm>
        </p:spPr>
        <p:txBody>
          <a:bodyPr vert="horz" lIns="0" tIns="45720" rIns="0" bIns="45720" rtlCol="0" anchor="t">
            <a:noAutofit/>
          </a:bodyPr>
          <a:lstStyle/>
          <a:p>
            <a:r>
              <a:rPr lang="ja-JP" altLang="en-US" sz="2400">
                <a:ea typeface="ＭＳ Ｐゴシック"/>
                <a:cs typeface="Calibri"/>
              </a:rPr>
              <a:t>・8つの紅茶から4つ分を選ぶには何通りあるか？　→8×7×6×5＝1680通り</a:t>
            </a:r>
          </a:p>
          <a:p>
            <a:r>
              <a:rPr lang="ja-JP" altLang="en-US" sz="2400">
                <a:ea typeface="ＭＳ Ｐゴシック"/>
                <a:cs typeface="Calibri"/>
              </a:rPr>
              <a:t>・4つ分の紅茶を過不足なく選ぶには何通りあるか？　→4×3×2×1＝24通り</a:t>
            </a:r>
          </a:p>
          <a:p>
            <a:endParaRPr lang="ja-JP" altLang="en-US" sz="2400">
              <a:ea typeface="ＭＳ Ｐゴシック"/>
              <a:cs typeface="Calibri"/>
            </a:endParaRPr>
          </a:p>
          <a:p>
            <a:r>
              <a:rPr lang="ja-JP" altLang="en-US" sz="2400">
                <a:ea typeface="ＭＳ Ｐゴシック"/>
                <a:cs typeface="Calibri"/>
              </a:rPr>
              <a:t>・8つの紅茶から4つ分の（ミルクor紅茶）が先に入れられた紅茶のみを過不足なく選ぶ確率は？ 　→24/1680＝</a:t>
            </a:r>
            <a:r>
              <a:rPr lang="ja-JP" altLang="en-US" sz="2400">
                <a:solidFill>
                  <a:srgbClr val="FF0000"/>
                </a:solidFill>
                <a:ea typeface="ＭＳ Ｐゴシック"/>
                <a:cs typeface="Calibri"/>
              </a:rPr>
              <a:t>1/70</a:t>
            </a:r>
          </a:p>
        </p:txBody>
      </p:sp>
      <p:sp>
        <p:nvSpPr>
          <p:cNvPr id="4" name="テキスト ボックス 3">
            <a:extLst>
              <a:ext uri="{FF2B5EF4-FFF2-40B4-BE49-F238E27FC236}">
                <a16:creationId xmlns:a16="http://schemas.microsoft.com/office/drawing/2014/main" id="{ACE5CA9E-4B24-631A-EC5D-8FA26DB2FC54}"/>
              </a:ext>
            </a:extLst>
          </p:cNvPr>
          <p:cNvSpPr txBox="1"/>
          <p:nvPr/>
        </p:nvSpPr>
        <p:spPr>
          <a:xfrm>
            <a:off x="1099751" y="4559642"/>
            <a:ext cx="9776252"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（結論）</a:t>
            </a:r>
          </a:p>
          <a:p>
            <a:pPr algn="l"/>
            <a:r>
              <a:rPr lang="ja-JP" altLang="en-US" sz="2400">
                <a:ea typeface="ＭＳ Ｐゴシック"/>
                <a:cs typeface="Calibri"/>
              </a:rPr>
              <a:t>ランダムに、偶然に、4つ全てを正しく選ぶ確率は十分に低いため、</a:t>
            </a:r>
            <a:endParaRPr lang="ja-JP"/>
          </a:p>
          <a:p>
            <a:r>
              <a:rPr lang="ja-JP" altLang="en-US" sz="2400">
                <a:ea typeface="ＭＳ Ｐゴシック"/>
                <a:cs typeface="Calibri"/>
              </a:rPr>
              <a:t>もし</a:t>
            </a:r>
            <a:r>
              <a:rPr lang="ja-JP" sz="2400">
                <a:ea typeface="ＭＳ Ｐゴシック"/>
                <a:cs typeface="Calibri"/>
              </a:rPr>
              <a:t>Muriel</a:t>
            </a:r>
            <a:r>
              <a:rPr lang="ja-JP" altLang="en-US" sz="2400">
                <a:ea typeface="ＭＳ Ｐゴシック"/>
                <a:cs typeface="Calibri"/>
              </a:rPr>
              <a:t>が4つ分を正しく選べたのなら、彼女は才能を持っているといえる</a:t>
            </a:r>
          </a:p>
        </p:txBody>
      </p:sp>
      <p:sp>
        <p:nvSpPr>
          <p:cNvPr id="5" name="テキスト ボックス 4">
            <a:extLst>
              <a:ext uri="{FF2B5EF4-FFF2-40B4-BE49-F238E27FC236}">
                <a16:creationId xmlns:a16="http://schemas.microsoft.com/office/drawing/2014/main" id="{F386CB6E-E80A-38F1-0A08-820B365A1880}"/>
              </a:ext>
            </a:extLst>
          </p:cNvPr>
          <p:cNvSpPr txBox="1"/>
          <p:nvPr/>
        </p:nvSpPr>
        <p:spPr>
          <a:xfrm>
            <a:off x="1099751" y="5805615"/>
            <a:ext cx="10826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a:t>
            </a:r>
            <a:r>
              <a:rPr lang="ja-JP" altLang="en-US" sz="2400">
                <a:solidFill>
                  <a:srgbClr val="FF0000"/>
                </a:solidFill>
                <a:ea typeface="ＭＳ Ｐゴシック"/>
              </a:rPr>
              <a:t>ある事象が偶然に生じる確率を求めることで、その事象の信頼性を確かめられる</a:t>
            </a:r>
            <a:endParaRPr lang="ja-JP" altLang="en-US" sz="2400">
              <a:solidFill>
                <a:srgbClr val="FF0000"/>
              </a:solidFill>
              <a:ea typeface="ＭＳ Ｐゴシック"/>
              <a:cs typeface="Calibri"/>
            </a:endParaRPr>
          </a:p>
        </p:txBody>
      </p:sp>
    </p:spTree>
    <p:extLst>
      <p:ext uri="{BB962C8B-B14F-4D97-AF65-F5344CB8AC3E}">
        <p14:creationId xmlns:p14="http://schemas.microsoft.com/office/powerpoint/2010/main" val="71690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5DC46-1D61-A418-2B50-0574D51AE3F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20318E6-ED33-12F4-7A28-CB7D7CEA9FC3}"/>
              </a:ext>
            </a:extLst>
          </p:cNvPr>
          <p:cNvSpPr>
            <a:spLocks noGrp="1"/>
          </p:cNvSpPr>
          <p:nvPr>
            <p:ph idx="1"/>
          </p:nvPr>
        </p:nvSpPr>
        <p:spPr>
          <a:xfrm>
            <a:off x="1086983" y="1928112"/>
            <a:ext cx="11108724" cy="1006253"/>
          </a:xfrm>
        </p:spPr>
        <p:txBody>
          <a:bodyPr vert="horz" lIns="0" tIns="45720" rIns="0" bIns="45720" rtlCol="0" anchor="t">
            <a:noAutofit/>
          </a:bodyPr>
          <a:lstStyle/>
          <a:p>
            <a:pPr marL="0" indent="0">
              <a:buNone/>
            </a:pPr>
            <a:r>
              <a:rPr lang="ja-JP" altLang="en-US" sz="2400">
                <a:latin typeface="MS PGothic"/>
                <a:ea typeface="MS PGothic"/>
                <a:cs typeface="Calibri"/>
              </a:rPr>
              <a:t>因果推論の根本問題（</a:t>
            </a:r>
            <a:r>
              <a:rPr lang="ja-JP" sz="2400">
                <a:latin typeface="MS PGothic"/>
                <a:ea typeface="MS PGothic"/>
                <a:cs typeface="+mn-lt"/>
              </a:rPr>
              <a:t>the fundamental problem of causal inference</a:t>
            </a:r>
            <a:r>
              <a:rPr lang="ja-JP" altLang="en-US" sz="2400">
                <a:latin typeface="MS PGothic"/>
                <a:ea typeface="MS PGothic"/>
                <a:cs typeface="Calibri"/>
              </a:rPr>
              <a:t>）</a:t>
            </a:r>
            <a:endParaRPr lang="ja-JP" sz="2400">
              <a:latin typeface="MS PGothic"/>
              <a:ea typeface="MS PGothic"/>
              <a:cs typeface="Calibri"/>
            </a:endParaRPr>
          </a:p>
          <a:p>
            <a:pPr marL="0" indent="0">
              <a:buNone/>
            </a:pPr>
            <a:r>
              <a:rPr lang="ja-JP" altLang="en-US" sz="2400">
                <a:latin typeface="MS PGothic"/>
                <a:ea typeface="MS PGothic"/>
                <a:cs typeface="Calibri"/>
              </a:rPr>
              <a:t>→反実仮想は事実として存在しないから、因果関係を直接的に求めることはできない</a:t>
            </a:r>
            <a:endParaRPr lang="ja-JP" sz="2400">
              <a:latin typeface="MS PGothic"/>
              <a:ea typeface="MS PGothic"/>
              <a:cs typeface="Calibri"/>
            </a:endParaRPr>
          </a:p>
          <a:p>
            <a:pPr marL="0" indent="0">
              <a:buNone/>
            </a:pPr>
            <a:endParaRPr lang="ja-JP" altLang="en-US">
              <a:latin typeface="MS PGothic"/>
              <a:ea typeface="MS PGothic"/>
              <a:cs typeface="Calibri"/>
            </a:endParaRPr>
          </a:p>
          <a:p>
            <a:pPr marL="0" indent="0">
              <a:buNone/>
            </a:pPr>
            <a:endParaRPr lang="ja-JP" altLang="en-US">
              <a:latin typeface="MS PGothic"/>
              <a:ea typeface="MS PGothic"/>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p:txBody>
      </p:sp>
      <p:sp>
        <p:nvSpPr>
          <p:cNvPr id="4" name="テキスト ボックス 3">
            <a:extLst>
              <a:ext uri="{FF2B5EF4-FFF2-40B4-BE49-F238E27FC236}">
                <a16:creationId xmlns:a16="http://schemas.microsoft.com/office/drawing/2014/main" id="{4AEEE91F-B870-280D-9511-CF13F7C5C5C1}"/>
              </a:ext>
            </a:extLst>
          </p:cNvPr>
          <p:cNvSpPr txBox="1"/>
          <p:nvPr/>
        </p:nvSpPr>
        <p:spPr>
          <a:xfrm>
            <a:off x="1099751" y="4662617"/>
            <a:ext cx="10795683" cy="1200329"/>
          </a:xfrm>
          <a:prstGeom prst="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推定値の信頼性が高いことは、</a:t>
            </a:r>
            <a:endParaRPr lang="ja-JP">
              <a:ea typeface="ＭＳ Ｐゴシック" panose="020B0600070205080204" pitchFamily="34" charset="-128"/>
            </a:endParaRPr>
          </a:p>
          <a:p>
            <a:r>
              <a:rPr lang="ja-JP" altLang="en-US" sz="2400">
                <a:ea typeface="ＭＳ Ｐゴシック"/>
              </a:rPr>
              <a:t>「偶然からこの推定値が生じた確率（p値）」を求めてその値が十分に小さいことを理由に示せる</a:t>
            </a:r>
            <a:endParaRPr lang="ja-JP" altLang="en-US" sz="2400">
              <a:ea typeface="ＭＳ Ｐゴシック"/>
              <a:cs typeface="Calibri"/>
            </a:endParaRPr>
          </a:p>
        </p:txBody>
      </p:sp>
      <p:sp>
        <p:nvSpPr>
          <p:cNvPr id="5" name="テキスト ボックス 4">
            <a:extLst>
              <a:ext uri="{FF2B5EF4-FFF2-40B4-BE49-F238E27FC236}">
                <a16:creationId xmlns:a16="http://schemas.microsoft.com/office/drawing/2014/main" id="{5440224C-9B0E-44AE-50AE-BB8EC2DC5385}"/>
              </a:ext>
            </a:extLst>
          </p:cNvPr>
          <p:cNvSpPr txBox="1"/>
          <p:nvPr/>
        </p:nvSpPr>
        <p:spPr>
          <a:xfrm>
            <a:off x="1007076" y="3200399"/>
            <a:ext cx="107956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ja-JP" sz="2400">
                <a:solidFill>
                  <a:srgbClr val="404040"/>
                </a:solidFill>
                <a:latin typeface="MS PGothic"/>
                <a:ea typeface="MS PGothic"/>
                <a:cs typeface="Meiryo UI"/>
              </a:rPr>
              <a:t>私たちに出来ることは推定することのみであるため、</a:t>
            </a:r>
            <a:r>
              <a:rPr lang="ja-JP" sz="2400">
                <a:latin typeface="MS PGothic"/>
                <a:ea typeface="MS PGothic"/>
                <a:cs typeface="Meiryo UI"/>
              </a:rPr>
              <a:t>​</a:t>
            </a:r>
          </a:p>
          <a:p>
            <a:pPr rtl="0"/>
            <a:r>
              <a:rPr lang="ja-JP" sz="2400">
                <a:solidFill>
                  <a:srgbClr val="404040"/>
                </a:solidFill>
                <a:latin typeface="MS PGothic"/>
                <a:ea typeface="MS PGothic"/>
                <a:cs typeface="Meiryo UI"/>
              </a:rPr>
              <a:t>私たちが計算した推定値が本当に因果関係になり得ているのかを示すことが必要</a:t>
            </a:r>
            <a:endParaRPr lang="ja-JP" sz="2400">
              <a:latin typeface="MS PGothic"/>
              <a:ea typeface="MS PGothic"/>
              <a:cs typeface="Calibri"/>
            </a:endParaRPr>
          </a:p>
        </p:txBody>
      </p:sp>
      <p:sp>
        <p:nvSpPr>
          <p:cNvPr id="6" name="テキスト ボックス 5">
            <a:extLst>
              <a:ext uri="{FF2B5EF4-FFF2-40B4-BE49-F238E27FC236}">
                <a16:creationId xmlns:a16="http://schemas.microsoft.com/office/drawing/2014/main" id="{059AD1B6-D68E-EEFE-69C2-D3B9A1648E65}"/>
              </a:ext>
            </a:extLst>
          </p:cNvPr>
          <p:cNvSpPr txBox="1"/>
          <p:nvPr/>
        </p:nvSpPr>
        <p:spPr>
          <a:xfrm>
            <a:off x="1088167" y="5855814"/>
            <a:ext cx="9807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a:t>
            </a:r>
            <a:r>
              <a:rPr lang="ja-JP" altLang="en-US" sz="2400">
                <a:solidFill>
                  <a:srgbClr val="FF0000"/>
                </a:solidFill>
                <a:ea typeface="ＭＳ Ｐゴシック"/>
              </a:rPr>
              <a:t>今回のテーマである無作為化推論は、p値を求めるために使われている</a:t>
            </a:r>
            <a:endParaRPr lang="ja-JP" altLang="en-US" sz="2400">
              <a:solidFill>
                <a:srgbClr val="FF0000"/>
              </a:solidFill>
              <a:ea typeface="ＭＳ Ｐゴシック"/>
              <a:cs typeface="Calibri"/>
            </a:endParaRPr>
          </a:p>
        </p:txBody>
      </p:sp>
      <p:sp>
        <p:nvSpPr>
          <p:cNvPr id="8" name="二等辺三角形 7">
            <a:extLst>
              <a:ext uri="{FF2B5EF4-FFF2-40B4-BE49-F238E27FC236}">
                <a16:creationId xmlns:a16="http://schemas.microsoft.com/office/drawing/2014/main" id="{4F77CC7F-8B05-2EA2-3187-1FB4B9CE9853}"/>
              </a:ext>
            </a:extLst>
          </p:cNvPr>
          <p:cNvSpPr/>
          <p:nvPr/>
        </p:nvSpPr>
        <p:spPr>
          <a:xfrm rot="10800000">
            <a:off x="5873279" y="4185592"/>
            <a:ext cx="1060621" cy="3089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2251035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BCD32A-DD03-9909-4E09-BFD43B31356F}"/>
              </a:ext>
            </a:extLst>
          </p:cNvPr>
          <p:cNvSpPr>
            <a:spLocks noGrp="1"/>
          </p:cNvSpPr>
          <p:nvPr>
            <p:ph type="title"/>
          </p:nvPr>
        </p:nvSpPr>
        <p:spPr/>
        <p:txBody>
          <a:bodyPr/>
          <a:lstStyle/>
          <a:p>
            <a:r>
              <a:rPr lang="en-US" altLang="ja-JP">
                <a:ea typeface="+mj-lt"/>
                <a:cs typeface="+mj-lt"/>
              </a:rPr>
              <a:t>4.2.2 </a:t>
            </a:r>
            <a:r>
              <a:rPr lang="en-US" altLang="ja-JP" err="1">
                <a:ea typeface="+mj-lt"/>
                <a:cs typeface="+mj-lt"/>
              </a:rPr>
              <a:t>Fisherによる</a:t>
            </a:r>
            <a:r>
              <a:rPr lang="en-US" altLang="ja-JP" err="1">
                <a:ea typeface="ＭＳ Ｐゴシック"/>
                <a:cs typeface="+mj-lt"/>
              </a:rPr>
              <a:t>sharp</a:t>
            </a:r>
            <a:r>
              <a:rPr lang="ja-JP" altLang="en-US">
                <a:ea typeface="ＭＳ Ｐゴシック"/>
              </a:rPr>
              <a:t> </a:t>
            </a:r>
            <a:r>
              <a:rPr lang="en-US" altLang="ja-JP" err="1">
                <a:ea typeface="ＭＳ Ｐゴシック"/>
              </a:rPr>
              <a:t>nullの方法論</a:t>
            </a:r>
            <a:endParaRPr lang="ja-JP" altLang="en-US" err="1">
              <a:ea typeface="ＭＳ Ｐゴシック"/>
              <a:cs typeface="+mj-lt"/>
            </a:endParaRPr>
          </a:p>
        </p:txBody>
      </p:sp>
      <p:sp>
        <p:nvSpPr>
          <p:cNvPr id="3" name="コンテンツ プレースホルダー 2">
            <a:extLst>
              <a:ext uri="{FF2B5EF4-FFF2-40B4-BE49-F238E27FC236}">
                <a16:creationId xmlns:a16="http://schemas.microsoft.com/office/drawing/2014/main" id="{D48DC1E1-17A5-8C6A-5EDF-7C5F6A9B4078}"/>
              </a:ext>
            </a:extLst>
          </p:cNvPr>
          <p:cNvSpPr>
            <a:spLocks noGrp="1"/>
          </p:cNvSpPr>
          <p:nvPr>
            <p:ph idx="1"/>
          </p:nvPr>
        </p:nvSpPr>
        <p:spPr/>
        <p:txBody>
          <a:bodyPr vert="horz" lIns="0" tIns="45720" rIns="0" bIns="45720" rtlCol="0" anchor="t">
            <a:normAutofit/>
          </a:bodyPr>
          <a:lstStyle/>
          <a:p>
            <a:r>
              <a:rPr lang="ja-JP">
                <a:ea typeface="+mn-lt"/>
                <a:cs typeface="+mn-lt"/>
              </a:rPr>
              <a:t>すべてのデータにおける</a:t>
            </a:r>
            <a:r>
              <a:rPr lang="ja-JP" altLang="en-US">
                <a:ea typeface="+mn-lt"/>
                <a:cs typeface="+mn-lt"/>
              </a:rPr>
              <a:t>どのデータの組み合わせでも、処理中に因果関係はなかったということを主張する</a:t>
            </a:r>
          </a:p>
          <a:p>
            <a:endParaRPr lang="ja-JP" altLang="en-US">
              <a:ea typeface="+mn-lt"/>
              <a:cs typeface="+mn-lt"/>
            </a:endParaRPr>
          </a:p>
          <a:p>
            <a:r>
              <a:rPr lang="ja-JP">
                <a:ea typeface="+mn-lt"/>
                <a:cs typeface="+mn-lt"/>
              </a:rPr>
              <a:t>データが本当に</a:t>
            </a:r>
            <a:r>
              <a:rPr lang="ja-JP" altLang="en-US">
                <a:ea typeface="+mn-lt"/>
                <a:cs typeface="+mn-lt"/>
              </a:rPr>
              <a:t>すべてのデータからの</a:t>
            </a:r>
            <a:r>
              <a:rPr lang="ja-JP">
                <a:ea typeface="+mn-lt"/>
                <a:cs typeface="+mn-lt"/>
              </a:rPr>
              <a:t>ランダムな分布から</a:t>
            </a:r>
            <a:r>
              <a:rPr lang="ja-JP" altLang="en-US">
                <a:ea typeface="+mn-lt"/>
                <a:cs typeface="+mn-lt"/>
              </a:rPr>
              <a:t>抽出さ</a:t>
            </a:r>
            <a:r>
              <a:rPr lang="ja-JP">
                <a:ea typeface="+mn-lt"/>
                <a:cs typeface="+mn-lt"/>
              </a:rPr>
              <a:t>れたのかを</a:t>
            </a:r>
            <a:r>
              <a:rPr lang="ja-JP" altLang="en-US">
                <a:ea typeface="+mn-lt"/>
                <a:cs typeface="+mn-lt"/>
              </a:rPr>
              <a:t>、確率計算を用いて</a:t>
            </a:r>
            <a:r>
              <a:rPr lang="ja-JP">
                <a:ea typeface="+mn-lt"/>
                <a:cs typeface="+mn-lt"/>
              </a:rPr>
              <a:t>明らかに</a:t>
            </a:r>
            <a:r>
              <a:rPr lang="ja-JP" altLang="en-US">
                <a:ea typeface="+mn-lt"/>
                <a:cs typeface="+mn-lt"/>
              </a:rPr>
              <a:t>できる。</a:t>
            </a:r>
            <a:endParaRPr lang="ja-JP">
              <a:ea typeface="ＭＳ Ｐゴシック"/>
              <a:cs typeface="Calibri"/>
            </a:endParaRPr>
          </a:p>
        </p:txBody>
      </p:sp>
    </p:spTree>
    <p:extLst>
      <p:ext uri="{BB962C8B-B14F-4D97-AF65-F5344CB8AC3E}">
        <p14:creationId xmlns:p14="http://schemas.microsoft.com/office/powerpoint/2010/main" val="897661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9B8149-BEFA-A3C6-5D36-9EB5D1F2294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0C674775-B97A-6F42-5B6E-67700EE05CEB}"/>
              </a:ext>
            </a:extLst>
          </p:cNvPr>
          <p:cNvSpPr>
            <a:spLocks noGrp="1"/>
          </p:cNvSpPr>
          <p:nvPr>
            <p:ph idx="1"/>
          </p:nvPr>
        </p:nvSpPr>
        <p:spPr>
          <a:xfrm>
            <a:off x="1097280" y="1845734"/>
            <a:ext cx="10058400" cy="1963901"/>
          </a:xfrm>
        </p:spPr>
        <p:txBody>
          <a:bodyPr vert="horz" lIns="0" tIns="45720" rIns="0" bIns="45720" rtlCol="0" anchor="t">
            <a:normAutofit/>
          </a:bodyPr>
          <a:lstStyle/>
          <a:p>
            <a:r>
              <a:rPr lang="ja-JP">
                <a:ea typeface="+mn-lt"/>
                <a:cs typeface="+mn-lt"/>
              </a:rPr>
              <a:t>ブートストラップ法</a:t>
            </a:r>
            <a:r>
              <a:rPr lang="ja-JP" altLang="en-US">
                <a:ea typeface="+mn-lt"/>
                <a:cs typeface="+mn-lt"/>
              </a:rPr>
              <a:t>と</a:t>
            </a:r>
            <a:r>
              <a:rPr lang="ja-JP">
                <a:ea typeface="+mn-lt"/>
                <a:cs typeface="+mn-lt"/>
              </a:rPr>
              <a:t>無作為化推論における</a:t>
            </a:r>
            <a:r>
              <a:rPr lang="en-US" altLang="ja-JP">
                <a:ea typeface="+mn-lt"/>
                <a:cs typeface="+mn-lt"/>
              </a:rPr>
              <a:t>p</a:t>
            </a:r>
            <a:r>
              <a:rPr lang="ja-JP">
                <a:ea typeface="+mn-lt"/>
                <a:cs typeface="+mn-lt"/>
              </a:rPr>
              <a:t>値の</a:t>
            </a:r>
            <a:r>
              <a:rPr lang="ja-JP" altLang="en-US">
                <a:ea typeface="+mn-lt"/>
                <a:cs typeface="+mn-lt"/>
              </a:rPr>
              <a:t>違い</a:t>
            </a:r>
            <a:endParaRPr lang="ja-JP" altLang="en-US">
              <a:ea typeface="ＭＳ Ｐゴシック" panose="020B0600070205080204" pitchFamily="34" charset="-128"/>
              <a:cs typeface="+mn-lt"/>
            </a:endParaRPr>
          </a:p>
          <a:p>
            <a:endParaRPr lang="ja-JP" altLang="en-US">
              <a:cs typeface="Calibri"/>
            </a:endParaRPr>
          </a:p>
          <a:p>
            <a:r>
              <a:rPr lang="ja-JP">
                <a:ea typeface="ＭＳ Ｐゴシック"/>
                <a:cs typeface="Calibri"/>
              </a:rPr>
              <a:t>ブートストラップ法</a:t>
            </a:r>
            <a:r>
              <a:rPr lang="ja-JP" altLang="en-US">
                <a:ea typeface="ＭＳ Ｐゴシック"/>
                <a:cs typeface="Calibri"/>
              </a:rPr>
              <a:t>：サンプルからランダムに抽出した標本における、観察データの不確実性</a:t>
            </a:r>
          </a:p>
          <a:p>
            <a:r>
              <a:rPr lang="ja-JP">
                <a:ea typeface="ＭＳ Ｐゴシック"/>
                <a:cs typeface="Calibri"/>
              </a:rPr>
              <a:t>無作為化推論</a:t>
            </a:r>
            <a:r>
              <a:rPr lang="ja-JP" altLang="en-US">
                <a:ea typeface="ＭＳ Ｐゴシック"/>
                <a:cs typeface="Calibri"/>
              </a:rPr>
              <a:t>：サンプル内のどのユニットが処理に割り当てられのか、の不確実性</a:t>
            </a:r>
          </a:p>
        </p:txBody>
      </p:sp>
    </p:spTree>
    <p:extLst>
      <p:ext uri="{BB962C8B-B14F-4D97-AF65-F5344CB8AC3E}">
        <p14:creationId xmlns:p14="http://schemas.microsoft.com/office/powerpoint/2010/main" val="3401867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F4389-6D1B-D5AF-A86F-3C5ED849DE7E}"/>
              </a:ext>
            </a:extLst>
          </p:cNvPr>
          <p:cNvSpPr>
            <a:spLocks noGrp="1"/>
          </p:cNvSpPr>
          <p:nvPr>
            <p:ph type="title"/>
          </p:nvPr>
        </p:nvSpPr>
        <p:spPr/>
        <p:txBody>
          <a:bodyPr/>
          <a:lstStyle/>
          <a:p>
            <a:r>
              <a:rPr lang="ja-JP" altLang="en-US">
                <a:ea typeface="ＭＳ Ｐゴシック"/>
                <a:cs typeface="Calibri Light"/>
              </a:rPr>
              <a:t>無作為化推論の手順</a:t>
            </a:r>
          </a:p>
        </p:txBody>
      </p:sp>
      <p:sp>
        <p:nvSpPr>
          <p:cNvPr id="3" name="コンテンツ プレースホルダー 2">
            <a:extLst>
              <a:ext uri="{FF2B5EF4-FFF2-40B4-BE49-F238E27FC236}">
                <a16:creationId xmlns:a16="http://schemas.microsoft.com/office/drawing/2014/main" id="{C859795E-A84F-2691-BD2D-B24AFD14C522}"/>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step1ーstep6に分けて紹介</a:t>
            </a:r>
            <a:endParaRPr kumimoji="1" lang="ja-JP" altLang="en-US"/>
          </a:p>
        </p:txBody>
      </p:sp>
    </p:spTree>
    <p:extLst>
      <p:ext uri="{BB962C8B-B14F-4D97-AF65-F5344CB8AC3E}">
        <p14:creationId xmlns:p14="http://schemas.microsoft.com/office/powerpoint/2010/main" val="14790886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1C58FD-919F-C910-99F7-471603A105FB}"/>
              </a:ext>
            </a:extLst>
          </p:cNvPr>
          <p:cNvSpPr>
            <a:spLocks noGrp="1"/>
          </p:cNvSpPr>
          <p:nvPr>
            <p:ph type="title"/>
          </p:nvPr>
        </p:nvSpPr>
        <p:spPr/>
        <p:txBody>
          <a:bodyPr/>
          <a:lstStyle/>
          <a:p>
            <a:r>
              <a:rPr lang="ja-JP">
                <a:ea typeface="+mj-lt"/>
                <a:cs typeface="+mj-lt"/>
              </a:rPr>
              <a:t>[STEP1]　帰無仮説の選択</a:t>
            </a:r>
            <a:endParaRPr lang="ja-JP" altLang="en-US">
              <a:ea typeface="+mj-lt"/>
              <a:cs typeface="+mj-lt"/>
            </a:endParaRPr>
          </a:p>
        </p:txBody>
      </p:sp>
      <p:sp>
        <p:nvSpPr>
          <p:cNvPr id="3" name="コンテンツ プレースホルダー 2">
            <a:extLst>
              <a:ext uri="{FF2B5EF4-FFF2-40B4-BE49-F238E27FC236}">
                <a16:creationId xmlns:a16="http://schemas.microsoft.com/office/drawing/2014/main" id="{975B133E-CC23-9AFB-0E7A-62954135568E}"/>
              </a:ext>
            </a:extLst>
          </p:cNvPr>
          <p:cNvSpPr>
            <a:spLocks noGrp="1"/>
          </p:cNvSpPr>
          <p:nvPr>
            <p:ph idx="1"/>
          </p:nvPr>
        </p:nvSpPr>
        <p:spPr>
          <a:xfrm>
            <a:off x="960802" y="1902600"/>
            <a:ext cx="10058400" cy="4023360"/>
          </a:xfrm>
        </p:spPr>
        <p:txBody>
          <a:bodyPr vert="horz" lIns="0" tIns="45720" rIns="0" bIns="45720" rtlCol="0" anchor="t">
            <a:normAutofit/>
          </a:bodyPr>
          <a:lstStyle/>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endParaRPr lang="ja-JP" altLang="en-US">
              <a:ea typeface="ＭＳ Ｐゴシック"/>
              <a:cs typeface="Calibri"/>
            </a:endParaRPr>
          </a:p>
          <a:p>
            <a:pPr marL="0" indent="0">
              <a:buNone/>
            </a:pPr>
            <a:r>
              <a:rPr lang="ja-JP" altLang="en-US">
                <a:ea typeface="ＭＳ Ｐゴシック"/>
                <a:cs typeface="Calibri"/>
              </a:rPr>
              <a:t>　　Fisherの帰無仮説 ・・・すべての個人に関して処置効果 Y1-Y0＝0</a:t>
            </a:r>
            <a:br>
              <a:rPr lang="ja-JP" altLang="en-US">
                <a:ea typeface="ＭＳ Ｐゴシック"/>
                <a:cs typeface="Calibri"/>
              </a:rPr>
            </a:br>
            <a:br>
              <a:rPr lang="ja-JP" altLang="en-US">
                <a:ea typeface="ＭＳ Ｐゴシック"/>
                <a:cs typeface="Calibri"/>
              </a:rPr>
            </a:br>
            <a:endParaRPr lang="ja-JP" altLang="en-US">
              <a:ea typeface="ＭＳ Ｐゴシック"/>
              <a:cs typeface="Calibri"/>
            </a:endParaRPr>
          </a:p>
        </p:txBody>
      </p:sp>
      <p:graphicFrame>
        <p:nvGraphicFramePr>
          <p:cNvPr id="4" name="表 4">
            <a:extLst>
              <a:ext uri="{FF2B5EF4-FFF2-40B4-BE49-F238E27FC236}">
                <a16:creationId xmlns:a16="http://schemas.microsoft.com/office/drawing/2014/main" id="{7F702FF7-09CA-6261-65F8-361E680EAC77}"/>
              </a:ext>
            </a:extLst>
          </p:cNvPr>
          <p:cNvGraphicFramePr>
            <a:graphicFrameLocks noGrp="1"/>
          </p:cNvGraphicFramePr>
          <p:nvPr>
            <p:extLst>
              <p:ext uri="{D42A27DB-BD31-4B8C-83A1-F6EECF244321}">
                <p14:modId xmlns:p14="http://schemas.microsoft.com/office/powerpoint/2010/main" val="2432311321"/>
              </p:ext>
            </p:extLst>
          </p:nvPr>
        </p:nvGraphicFramePr>
        <p:xfrm>
          <a:off x="1228299" y="2570327"/>
          <a:ext cx="8168640" cy="1160733"/>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1617326556"/>
                    </a:ext>
                  </a:extLst>
                </a:gridCol>
                <a:gridCol w="2722880">
                  <a:extLst>
                    <a:ext uri="{9D8B030D-6E8A-4147-A177-3AD203B41FA5}">
                      <a16:colId xmlns:a16="http://schemas.microsoft.com/office/drawing/2014/main" val="2531468838"/>
                    </a:ext>
                  </a:extLst>
                </a:gridCol>
                <a:gridCol w="2722880">
                  <a:extLst>
                    <a:ext uri="{9D8B030D-6E8A-4147-A177-3AD203B41FA5}">
                      <a16:colId xmlns:a16="http://schemas.microsoft.com/office/drawing/2014/main" val="2200444100"/>
                    </a:ext>
                  </a:extLst>
                </a:gridCol>
              </a:tblGrid>
              <a:tr h="429213">
                <a:tc>
                  <a:txBody>
                    <a:bodyPr/>
                    <a:lstStyle/>
                    <a:p>
                      <a:pPr lvl="0">
                        <a:buNone/>
                      </a:pPr>
                      <a:endParaRPr lang="ja-JP" altLang="en-US"/>
                    </a:p>
                  </a:txBody>
                  <a:tcPr/>
                </a:tc>
                <a:tc>
                  <a:txBody>
                    <a:bodyPr/>
                    <a:lstStyle/>
                    <a:p>
                      <a:r>
                        <a:rPr lang="ja-JP" altLang="en-US"/>
                        <a:t>処置あり</a:t>
                      </a:r>
                      <a:endParaRPr kumimoji="1" lang="ja-JP" altLang="en-US"/>
                    </a:p>
                  </a:txBody>
                  <a:tcPr/>
                </a:tc>
                <a:tc>
                  <a:txBody>
                    <a:bodyPr/>
                    <a:lstStyle/>
                    <a:p>
                      <a:r>
                        <a:rPr lang="ja-JP" altLang="en-US"/>
                        <a:t>処置無し</a:t>
                      </a:r>
                      <a:endParaRPr kumimoji="1" lang="ja-JP" altLang="en-US"/>
                    </a:p>
                  </a:txBody>
                  <a:tcPr/>
                </a:tc>
                <a:extLst>
                  <a:ext uri="{0D108BD9-81ED-4DB2-BD59-A6C34878D82A}">
                    <a16:rowId xmlns:a16="http://schemas.microsoft.com/office/drawing/2014/main" val="3216104838"/>
                  </a:ext>
                </a:extLst>
              </a:tr>
              <a:tr h="273136">
                <a:tc>
                  <a:txBody>
                    <a:bodyPr/>
                    <a:lstStyle/>
                    <a:p>
                      <a:pPr lvl="0">
                        <a:buNone/>
                      </a:pPr>
                      <a:r>
                        <a:rPr lang="ja-JP" altLang="en-US"/>
                        <a:t>Aさん</a:t>
                      </a:r>
                      <a:endParaRPr kumimoji="1" lang="ja-JP" altLang="en-US"/>
                    </a:p>
                  </a:txBody>
                  <a:tcPr/>
                </a:tc>
                <a:tc>
                  <a:txBody>
                    <a:bodyPr/>
                    <a:lstStyle/>
                    <a:p>
                      <a:r>
                        <a:rPr lang="ja-JP" altLang="en-US"/>
                        <a:t>5</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616900643"/>
                  </a:ext>
                </a:extLst>
              </a:tr>
              <a:tr h="273136">
                <a:tc>
                  <a:txBody>
                    <a:bodyPr/>
                    <a:lstStyle/>
                    <a:p>
                      <a:r>
                        <a:rPr lang="ja-JP" altLang="en-US"/>
                        <a:t>Bさん</a:t>
                      </a:r>
                      <a:endParaRPr kumimoji="1" lang="ja-JP" altLang="en-US"/>
                    </a:p>
                  </a:txBody>
                  <a:tcPr/>
                </a:tc>
                <a:tc>
                  <a:txBody>
                    <a:bodyPr/>
                    <a:lstStyle/>
                    <a:p>
                      <a:endParaRPr kumimoji="1" lang="ja-JP" altLang="en-US"/>
                    </a:p>
                  </a:txBody>
                  <a:tcPr/>
                </a:tc>
                <a:tc>
                  <a:txBody>
                    <a:bodyPr/>
                    <a:lstStyle/>
                    <a:p>
                      <a:r>
                        <a:rPr lang="ja-JP" altLang="en-US"/>
                        <a:t>6</a:t>
                      </a:r>
                      <a:endParaRPr kumimoji="1" lang="ja-JP" altLang="en-US"/>
                    </a:p>
                  </a:txBody>
                  <a:tcPr/>
                </a:tc>
                <a:extLst>
                  <a:ext uri="{0D108BD9-81ED-4DB2-BD59-A6C34878D82A}">
                    <a16:rowId xmlns:a16="http://schemas.microsoft.com/office/drawing/2014/main" val="3228646222"/>
                  </a:ext>
                </a:extLst>
              </a:tr>
            </a:tbl>
          </a:graphicData>
        </a:graphic>
      </p:graphicFrame>
      <p:graphicFrame>
        <p:nvGraphicFramePr>
          <p:cNvPr id="5" name="表 5">
            <a:extLst>
              <a:ext uri="{FF2B5EF4-FFF2-40B4-BE49-F238E27FC236}">
                <a16:creationId xmlns:a16="http://schemas.microsoft.com/office/drawing/2014/main" id="{8BA93624-5F71-BF42-30E9-97E5220E9FBE}"/>
              </a:ext>
            </a:extLst>
          </p:cNvPr>
          <p:cNvGraphicFramePr>
            <a:graphicFrameLocks noGrp="1"/>
          </p:cNvGraphicFramePr>
          <p:nvPr>
            <p:extLst>
              <p:ext uri="{D42A27DB-BD31-4B8C-83A1-F6EECF244321}">
                <p14:modId xmlns:p14="http://schemas.microsoft.com/office/powerpoint/2010/main" val="1203713447"/>
              </p:ext>
            </p:extLst>
          </p:nvPr>
        </p:nvGraphicFramePr>
        <p:xfrm>
          <a:off x="1249680" y="4816705"/>
          <a:ext cx="8168640" cy="111252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2062094493"/>
                    </a:ext>
                  </a:extLst>
                </a:gridCol>
                <a:gridCol w="2722880">
                  <a:extLst>
                    <a:ext uri="{9D8B030D-6E8A-4147-A177-3AD203B41FA5}">
                      <a16:colId xmlns:a16="http://schemas.microsoft.com/office/drawing/2014/main" val="4227897503"/>
                    </a:ext>
                  </a:extLst>
                </a:gridCol>
                <a:gridCol w="2722880">
                  <a:extLst>
                    <a:ext uri="{9D8B030D-6E8A-4147-A177-3AD203B41FA5}">
                      <a16:colId xmlns:a16="http://schemas.microsoft.com/office/drawing/2014/main" val="1148625839"/>
                    </a:ext>
                  </a:extLst>
                </a:gridCol>
              </a:tblGrid>
              <a:tr h="370840">
                <a:tc>
                  <a:txBody>
                    <a:bodyPr/>
                    <a:lstStyle/>
                    <a:p>
                      <a:endParaRPr kumimoji="1" lang="ja-JP" altLang="en-US"/>
                    </a:p>
                  </a:txBody>
                  <a:tcPr/>
                </a:tc>
                <a:tc>
                  <a:txBody>
                    <a:bodyPr/>
                    <a:lstStyle/>
                    <a:p>
                      <a:r>
                        <a:rPr lang="ja-JP" altLang="en-US"/>
                        <a:t>処置あり</a:t>
                      </a:r>
                      <a:endParaRPr kumimoji="1" lang="ja-JP" altLang="en-US"/>
                    </a:p>
                  </a:txBody>
                  <a:tcPr/>
                </a:tc>
                <a:tc>
                  <a:txBody>
                    <a:bodyPr/>
                    <a:lstStyle/>
                    <a:p>
                      <a:r>
                        <a:rPr lang="ja-JP" altLang="en-US"/>
                        <a:t>処置無し</a:t>
                      </a:r>
                      <a:endParaRPr kumimoji="1" lang="ja-JP" altLang="en-US"/>
                    </a:p>
                  </a:txBody>
                  <a:tcPr/>
                </a:tc>
                <a:extLst>
                  <a:ext uri="{0D108BD9-81ED-4DB2-BD59-A6C34878D82A}">
                    <a16:rowId xmlns:a16="http://schemas.microsoft.com/office/drawing/2014/main" val="1383410889"/>
                  </a:ext>
                </a:extLst>
              </a:tr>
              <a:tr h="370840">
                <a:tc>
                  <a:txBody>
                    <a:bodyPr/>
                    <a:lstStyle/>
                    <a:p>
                      <a:r>
                        <a:rPr lang="ja-JP" altLang="en-US"/>
                        <a:t>Aさん</a:t>
                      </a:r>
                      <a:endParaRPr kumimoji="1" lang="ja-JP" altLang="en-US"/>
                    </a:p>
                  </a:txBody>
                  <a:tcPr/>
                </a:tc>
                <a:tc>
                  <a:txBody>
                    <a:bodyPr/>
                    <a:lstStyle/>
                    <a:p>
                      <a:r>
                        <a:rPr lang="ja-JP" altLang="en-US"/>
                        <a:t>5</a:t>
                      </a:r>
                      <a:endParaRPr kumimoji="1" lang="ja-JP" altLang="en-US"/>
                    </a:p>
                  </a:txBody>
                  <a:tcPr/>
                </a:tc>
                <a:tc>
                  <a:txBody>
                    <a:bodyPr/>
                    <a:lstStyle/>
                    <a:p>
                      <a:r>
                        <a:rPr lang="ja-JP" altLang="en-US" b="1"/>
                        <a:t>5</a:t>
                      </a:r>
                      <a:endParaRPr kumimoji="1" lang="ja-JP" altLang="en-US" b="1"/>
                    </a:p>
                  </a:txBody>
                  <a:tcPr/>
                </a:tc>
                <a:extLst>
                  <a:ext uri="{0D108BD9-81ED-4DB2-BD59-A6C34878D82A}">
                    <a16:rowId xmlns:a16="http://schemas.microsoft.com/office/drawing/2014/main" val="491417175"/>
                  </a:ext>
                </a:extLst>
              </a:tr>
              <a:tr h="370840">
                <a:tc>
                  <a:txBody>
                    <a:bodyPr/>
                    <a:lstStyle/>
                    <a:p>
                      <a:r>
                        <a:rPr lang="ja-JP" altLang="en-US"/>
                        <a:t>Bさん</a:t>
                      </a:r>
                      <a:endParaRPr kumimoji="1" lang="ja-JP" altLang="en-US"/>
                    </a:p>
                  </a:txBody>
                  <a:tcPr/>
                </a:tc>
                <a:tc>
                  <a:txBody>
                    <a:bodyPr/>
                    <a:lstStyle/>
                    <a:p>
                      <a:r>
                        <a:rPr lang="ja-JP" altLang="en-US" b="1"/>
                        <a:t>6</a:t>
                      </a:r>
                      <a:endParaRPr kumimoji="1" lang="ja-JP" altLang="en-US" b="1"/>
                    </a:p>
                  </a:txBody>
                  <a:tcPr/>
                </a:tc>
                <a:tc>
                  <a:txBody>
                    <a:bodyPr/>
                    <a:lstStyle/>
                    <a:p>
                      <a:r>
                        <a:rPr lang="ja-JP" altLang="en-US"/>
                        <a:t>6</a:t>
                      </a:r>
                      <a:endParaRPr kumimoji="1" lang="ja-JP" altLang="en-US"/>
                    </a:p>
                  </a:txBody>
                  <a:tcPr/>
                </a:tc>
                <a:extLst>
                  <a:ext uri="{0D108BD9-81ED-4DB2-BD59-A6C34878D82A}">
                    <a16:rowId xmlns:a16="http://schemas.microsoft.com/office/drawing/2014/main" val="3329140818"/>
                  </a:ext>
                </a:extLst>
              </a:tr>
            </a:tbl>
          </a:graphicData>
        </a:graphic>
      </p:graphicFrame>
    </p:spTree>
    <p:extLst>
      <p:ext uri="{BB962C8B-B14F-4D97-AF65-F5344CB8AC3E}">
        <p14:creationId xmlns:p14="http://schemas.microsoft.com/office/powerpoint/2010/main" val="9097792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81E4C-1C29-DD55-DCB8-909C1F50A008}"/>
              </a:ext>
            </a:extLst>
          </p:cNvPr>
          <p:cNvSpPr>
            <a:spLocks noGrp="1"/>
          </p:cNvSpPr>
          <p:nvPr>
            <p:ph type="title"/>
          </p:nvPr>
        </p:nvSpPr>
        <p:spPr/>
        <p:txBody>
          <a:bodyPr/>
          <a:lstStyle/>
          <a:p>
            <a:pPr>
              <a:lnSpc>
                <a:spcPct val="90000"/>
              </a:lnSpc>
              <a:spcBef>
                <a:spcPts val="1200"/>
              </a:spcBef>
              <a:spcAft>
                <a:spcPts val="200"/>
              </a:spcAft>
            </a:pPr>
            <a:r>
              <a:rPr lang="ja-JP">
                <a:latin typeface="Calibri"/>
                <a:ea typeface="ＭＳ Ｐゴシック"/>
                <a:cs typeface="Calibri"/>
              </a:rPr>
              <a:t>[step2] 検定統計量　t　の構築</a:t>
            </a:r>
            <a:endParaRPr lang="ja-JP">
              <a:ea typeface="+mj-lt"/>
              <a:cs typeface="+mj-lt"/>
            </a:endParaRPr>
          </a:p>
        </p:txBody>
      </p:sp>
      <p:sp>
        <p:nvSpPr>
          <p:cNvPr id="3" name="コンテンツ プレースホルダー 2">
            <a:extLst>
              <a:ext uri="{FF2B5EF4-FFF2-40B4-BE49-F238E27FC236}">
                <a16:creationId xmlns:a16="http://schemas.microsoft.com/office/drawing/2014/main" id="{91FA9741-BEB3-6748-70C6-7CF8FE6B870B}"/>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t=t(D,Y)</a:t>
            </a:r>
          </a:p>
          <a:p>
            <a:endParaRPr lang="ja-JP" altLang="en-US">
              <a:ea typeface="ＭＳ Ｐゴシック"/>
              <a:cs typeface="Calibri"/>
            </a:endParaRPr>
          </a:p>
          <a:p>
            <a:r>
              <a:rPr lang="ja-JP" altLang="en-US">
                <a:ea typeface="ＭＳ Ｐゴシック"/>
                <a:cs typeface="Calibri"/>
              </a:rPr>
              <a:t>STEP１で設定した帰無仮説が正しいか判定するのに用いる。</a:t>
            </a:r>
          </a:p>
          <a:p>
            <a:endParaRPr lang="ja-JP" altLang="en-US">
              <a:ea typeface="ＭＳ Ｐゴシック"/>
              <a:cs typeface="Calibri"/>
            </a:endParaRPr>
          </a:p>
          <a:p>
            <a:r>
              <a:rPr lang="ja-JP" altLang="en-US">
                <a:ea typeface="ＭＳ Ｐゴシック"/>
                <a:cs typeface="Calibri"/>
              </a:rPr>
              <a:t>Tは、帰無仮説が真なら小さい値、偽なら大きい値をとるように設定する</a:t>
            </a:r>
          </a:p>
          <a:p>
            <a:endParaRPr lang="ja-JP" altLang="en-US">
              <a:ea typeface="ＭＳ Ｐゴシック"/>
              <a:cs typeface="Calibri"/>
            </a:endParaRPr>
          </a:p>
          <a:p>
            <a:r>
              <a:rPr lang="ja-JP" altLang="en-US">
                <a:ea typeface="ＭＳ Ｐゴシック"/>
                <a:cs typeface="Calibri"/>
              </a:rPr>
              <a:t>＊以後の説明では、単純な平均の差を検定統計量とする</a:t>
            </a:r>
          </a:p>
          <a:p>
            <a:endParaRPr lang="ja-JP" altLang="en-US">
              <a:ea typeface="ＭＳ Ｐゴシック"/>
              <a:cs typeface="Calibri"/>
            </a:endParaRPr>
          </a:p>
          <a:p>
            <a:endParaRPr lang="ja-JP" altLang="en-US">
              <a:ea typeface="ＭＳ Ｐゴシック"/>
              <a:cs typeface="Calibri"/>
            </a:endParaRPr>
          </a:p>
        </p:txBody>
      </p:sp>
    </p:spTree>
    <p:extLst>
      <p:ext uri="{BB962C8B-B14F-4D97-AF65-F5344CB8AC3E}">
        <p14:creationId xmlns:p14="http://schemas.microsoft.com/office/powerpoint/2010/main" val="228867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00F0-0395-FF95-AE62-3DAE8D33299C}"/>
              </a:ext>
            </a:extLst>
          </p:cNvPr>
          <p:cNvSpPr>
            <a:spLocks noGrp="1"/>
          </p:cNvSpPr>
          <p:nvPr>
            <p:ph type="title"/>
          </p:nvPr>
        </p:nvSpPr>
        <p:spPr/>
        <p:txBody>
          <a:bodyPr/>
          <a:lstStyle/>
          <a:p>
            <a:r>
              <a:rPr lang="en-US" altLang="ja-JP" err="1">
                <a:ea typeface="+mj-lt"/>
                <a:cs typeface="+mj-lt"/>
              </a:rPr>
              <a:t>学問での応用の始まり</a:t>
            </a:r>
            <a:endParaRPr lang="en-US" altLang="ja-JP" err="1">
              <a:cs typeface="Calibri Light" panose="020F0302020204030204"/>
            </a:endParaRPr>
          </a:p>
        </p:txBody>
      </p:sp>
      <p:sp>
        <p:nvSpPr>
          <p:cNvPr id="3" name="Content Placeholder 2">
            <a:extLst>
              <a:ext uri="{FF2B5EF4-FFF2-40B4-BE49-F238E27FC236}">
                <a16:creationId xmlns:a16="http://schemas.microsoft.com/office/drawing/2014/main" id="{7C724EEA-E725-ED8C-EE1B-C9BBF92FDF38}"/>
              </a:ext>
            </a:extLst>
          </p:cNvPr>
          <p:cNvSpPr>
            <a:spLocks noGrp="1"/>
          </p:cNvSpPr>
          <p:nvPr>
            <p:ph idx="1"/>
          </p:nvPr>
        </p:nvSpPr>
        <p:spPr>
          <a:xfrm>
            <a:off x="1097280" y="1845734"/>
            <a:ext cx="10058400" cy="2654344"/>
          </a:xfrm>
        </p:spPr>
        <p:txBody>
          <a:bodyPr vert="horz" lIns="0" tIns="45720" rIns="0" bIns="45720" rtlCol="0" anchor="t">
            <a:normAutofit/>
          </a:bodyPr>
          <a:lstStyle/>
          <a:p>
            <a:pPr>
              <a:buFont typeface="Wingdings" panose="020F0502020204030204" pitchFamily="34" charset="0"/>
              <a:buChar char="Ø"/>
            </a:pPr>
            <a:r>
              <a:rPr lang="ja-JP" altLang="en-US">
                <a:ea typeface="ＭＳ Ｐゴシック"/>
                <a:cs typeface="Calibri" panose="020F0502020204030204"/>
              </a:rPr>
              <a:t>回帰の結論として、「</a:t>
            </a:r>
            <a:r>
              <a:rPr lang="ja-JP" altLang="en-US" b="1" u="sng">
                <a:ea typeface="ＭＳ Ｐゴシック"/>
                <a:cs typeface="Calibri" panose="020F0502020204030204"/>
              </a:rPr>
              <a:t>公的扶助が貧困の増加率を高める</a:t>
            </a:r>
            <a:r>
              <a:rPr lang="ja-JP" altLang="en-US">
                <a:ea typeface="ＭＳ Ｐゴシック"/>
                <a:cs typeface="Calibri" panose="020F0502020204030204"/>
              </a:rPr>
              <a:t>」と結論</a:t>
            </a:r>
            <a:endParaRPr lang="en-US">
              <a:ea typeface="ＭＳ Ｐゴシック"/>
              <a:cs typeface="Calibri" panose="020F0502020204030204"/>
            </a:endParaRPr>
          </a:p>
          <a:p>
            <a:pPr>
              <a:buFont typeface="Wingdings,Sans-Serif" panose="020F0502020204030204" pitchFamily="34" charset="0"/>
              <a:buChar char="Ø"/>
            </a:pPr>
            <a:r>
              <a:rPr lang="ja-JP">
                <a:ea typeface="+mn-lt"/>
                <a:cs typeface="+mn-lt"/>
              </a:rPr>
              <a:t>パッと聞いておかし</a:t>
            </a:r>
            <a:r>
              <a:rPr lang="ja-JP" altLang="en-US">
                <a:ea typeface="+mn-lt"/>
                <a:cs typeface="+mn-lt"/>
              </a:rPr>
              <a:t>い</a:t>
            </a:r>
            <a:r>
              <a:rPr lang="ja-JP">
                <a:ea typeface="+mn-lt"/>
                <a:cs typeface="+mn-lt"/>
              </a:rPr>
              <a:t>と思いましたか？？？</a:t>
            </a:r>
            <a:endParaRPr lang="en-US">
              <a:ea typeface="+mn-lt"/>
              <a:cs typeface="+mn-lt"/>
            </a:endParaRPr>
          </a:p>
          <a:p>
            <a:pPr marL="383540" lvl="1">
              <a:buFont typeface="Wingdings" panose="020F0502020204030204" pitchFamily="34" charset="0"/>
              <a:buChar char="Ø"/>
            </a:pPr>
            <a:r>
              <a:rPr lang="ja-JP" altLang="en-US">
                <a:ea typeface="ＭＳ Ｐゴシック"/>
                <a:cs typeface="Calibri" panose="020F0502020204030204"/>
              </a:rPr>
              <a:t>公的扶助と貧困の増加率の間のバックドアが全て閉じられている？</a:t>
            </a:r>
          </a:p>
          <a:p>
            <a:pPr marL="383540" lvl="1">
              <a:buFont typeface="Wingdings" panose="020F0502020204030204" pitchFamily="34" charset="0"/>
              <a:buChar char="Ø"/>
            </a:pPr>
            <a:r>
              <a:rPr lang="ja-JP" altLang="en-US">
                <a:ea typeface="ＭＳ Ｐゴシック"/>
                <a:cs typeface="Calibri" panose="020F0502020204030204"/>
              </a:rPr>
              <a:t>この二つに影響を与える要因はあるのか？</a:t>
            </a:r>
            <a:endParaRPr lang="ja-JP"/>
          </a:p>
          <a:p>
            <a:pPr marL="383540" lvl="1">
              <a:buFont typeface="Wingdings" panose="020F0502020204030204" pitchFamily="34" charset="0"/>
              <a:buChar char="Ø"/>
            </a:pPr>
            <a:r>
              <a:rPr lang="ja-JP" altLang="en-US">
                <a:ea typeface="ＭＳ Ｐゴシック"/>
                <a:cs typeface="Calibri" panose="020F0502020204030204"/>
              </a:rPr>
              <a:t>経済的な要因はコントロールしていない</a:t>
            </a:r>
          </a:p>
          <a:p>
            <a:pPr marL="383540" lvl="1">
              <a:buFont typeface="Wingdings" panose="020F0502020204030204" pitchFamily="34" charset="0"/>
              <a:buChar char="Ø"/>
            </a:pPr>
            <a:r>
              <a:rPr lang="ja-JP" altLang="en-US">
                <a:ea typeface="ＭＳ Ｐゴシック"/>
                <a:cs typeface="Calibri" panose="020F0502020204030204"/>
              </a:rPr>
              <a:t>何よりも、因果関係が逆！貧困の増大が公的扶助を増やすであって、その逆ではない</a:t>
            </a:r>
          </a:p>
        </p:txBody>
      </p:sp>
      <p:sp>
        <p:nvSpPr>
          <p:cNvPr id="4" name="Isosceles Triangle 3">
            <a:extLst>
              <a:ext uri="{FF2B5EF4-FFF2-40B4-BE49-F238E27FC236}">
                <a16:creationId xmlns:a16="http://schemas.microsoft.com/office/drawing/2014/main" id="{0986EDDF-3ADA-F35A-1DBF-C6D4C5EE5BF7}"/>
              </a:ext>
            </a:extLst>
          </p:cNvPr>
          <p:cNvSpPr/>
          <p:nvPr/>
        </p:nvSpPr>
        <p:spPr>
          <a:xfrm rot="10800000">
            <a:off x="5320260" y="4237495"/>
            <a:ext cx="1549829" cy="37454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CA955-CC07-3E19-8714-C6447CC56DCA}"/>
              </a:ext>
            </a:extLst>
          </p:cNvPr>
          <p:cNvSpPr txBox="1"/>
          <p:nvPr/>
        </p:nvSpPr>
        <p:spPr>
          <a:xfrm>
            <a:off x="2723343" y="5009342"/>
            <a:ext cx="67598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400" b="1" u="sng">
                <a:ea typeface="ＭＳ Ｐゴシック"/>
                <a:cs typeface="Calibri"/>
              </a:rPr>
              <a:t>統計的推論はまだまだ未熟だった</a:t>
            </a:r>
          </a:p>
        </p:txBody>
      </p:sp>
    </p:spTree>
    <p:extLst>
      <p:ext uri="{BB962C8B-B14F-4D97-AF65-F5344CB8AC3E}">
        <p14:creationId xmlns:p14="http://schemas.microsoft.com/office/powerpoint/2010/main" val="2639421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5F3E6-2EF6-3493-1764-5A00120EACB4}"/>
              </a:ext>
            </a:extLst>
          </p:cNvPr>
          <p:cNvSpPr>
            <a:spLocks noGrp="1"/>
          </p:cNvSpPr>
          <p:nvPr>
            <p:ph type="title"/>
          </p:nvPr>
        </p:nvSpPr>
        <p:spPr/>
        <p:txBody>
          <a:bodyPr/>
          <a:lstStyle/>
          <a:p>
            <a:r>
              <a:rPr lang="ja-JP">
                <a:ea typeface="+mj-lt"/>
                <a:cs typeface="+mj-lt"/>
              </a:rPr>
              <a:t>[step2] 検定統計量　t　の構築</a:t>
            </a:r>
            <a:endParaRPr lang="ja-JP"/>
          </a:p>
        </p:txBody>
      </p:sp>
      <p:pic>
        <p:nvPicPr>
          <p:cNvPr id="4" name="図 4" descr="テーブル&#10;&#10;説明は自動で生成されたものです">
            <a:extLst>
              <a:ext uri="{FF2B5EF4-FFF2-40B4-BE49-F238E27FC236}">
                <a16:creationId xmlns:a16="http://schemas.microsoft.com/office/drawing/2014/main" id="{B3FEBF8A-3E57-83DB-A2B7-A4CB4429CAA4}"/>
              </a:ext>
            </a:extLst>
          </p:cNvPr>
          <p:cNvPicPr>
            <a:picLocks noGrp="1" noChangeAspect="1"/>
          </p:cNvPicPr>
          <p:nvPr>
            <p:ph idx="1"/>
          </p:nvPr>
        </p:nvPicPr>
        <p:blipFill>
          <a:blip r:embed="rId2"/>
          <a:stretch>
            <a:fillRect/>
          </a:stretch>
        </p:blipFill>
        <p:spPr>
          <a:xfrm>
            <a:off x="635392" y="1821923"/>
            <a:ext cx="7279330" cy="4380543"/>
          </a:xfrm>
        </p:spPr>
      </p:pic>
      <p:sp>
        <p:nvSpPr>
          <p:cNvPr id="5" name="テキスト ボックス 4">
            <a:extLst>
              <a:ext uri="{FF2B5EF4-FFF2-40B4-BE49-F238E27FC236}">
                <a16:creationId xmlns:a16="http://schemas.microsoft.com/office/drawing/2014/main" id="{91E20A1E-39BA-2880-54E4-46EDD84FB85F}"/>
              </a:ext>
            </a:extLst>
          </p:cNvPr>
          <p:cNvSpPr txBox="1"/>
          <p:nvPr/>
        </p:nvSpPr>
        <p:spPr>
          <a:xfrm>
            <a:off x="7855744" y="2057399"/>
            <a:ext cx="39576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ｔ＝(10＋5∔16＋3)/4 -(5+7+8+10)/4</a:t>
            </a:r>
          </a:p>
          <a:p>
            <a:r>
              <a:rPr lang="ja-JP" altLang="en-US">
                <a:ea typeface="ＭＳ Ｐゴシック"/>
                <a:cs typeface="Calibri"/>
              </a:rPr>
              <a:t>=34/4 -30/4=1</a:t>
            </a:r>
          </a:p>
          <a:p>
            <a:endParaRPr lang="ja-JP" altLang="en-US">
              <a:ea typeface="ＭＳ Ｐゴシック"/>
              <a:cs typeface="Calibri"/>
            </a:endParaRPr>
          </a:p>
          <a:p>
            <a:r>
              <a:rPr lang="ja-JP" altLang="en-US">
                <a:ea typeface="ＭＳ Ｐゴシック"/>
                <a:cs typeface="Calibri"/>
              </a:rPr>
              <a:t>処置受けた人のyー受けなかった人のy＝１</a:t>
            </a:r>
          </a:p>
        </p:txBody>
      </p:sp>
    </p:spTree>
    <p:extLst>
      <p:ext uri="{BB962C8B-B14F-4D97-AF65-F5344CB8AC3E}">
        <p14:creationId xmlns:p14="http://schemas.microsoft.com/office/powerpoint/2010/main" val="32305367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7D0F0-1ACA-BF31-11F7-028A9EB98CDF}"/>
              </a:ext>
            </a:extLst>
          </p:cNvPr>
          <p:cNvSpPr>
            <a:spLocks noGrp="1"/>
          </p:cNvSpPr>
          <p:nvPr>
            <p:ph type="title"/>
          </p:nvPr>
        </p:nvSpPr>
        <p:spPr/>
        <p:txBody>
          <a:bodyPr/>
          <a:lstStyle/>
          <a:p>
            <a:r>
              <a:rPr lang="ja-JP">
                <a:ea typeface="+mj-lt"/>
                <a:cs typeface="+mj-lt"/>
              </a:rPr>
              <a:t>[step2] 検定統計量　t　の構築</a:t>
            </a:r>
            <a:endParaRPr lang="ja-JP"/>
          </a:p>
        </p:txBody>
      </p:sp>
      <p:pic>
        <p:nvPicPr>
          <p:cNvPr id="7" name="図 7" descr="テーブル&#10;&#10;説明は自動で生成されたものです">
            <a:extLst>
              <a:ext uri="{FF2B5EF4-FFF2-40B4-BE49-F238E27FC236}">
                <a16:creationId xmlns:a16="http://schemas.microsoft.com/office/drawing/2014/main" id="{0C1B67AD-DE35-D00D-9CB8-8D57808335D7}"/>
              </a:ext>
            </a:extLst>
          </p:cNvPr>
          <p:cNvPicPr>
            <a:picLocks noGrp="1" noChangeAspect="1"/>
          </p:cNvPicPr>
          <p:nvPr>
            <p:ph idx="1"/>
          </p:nvPr>
        </p:nvPicPr>
        <p:blipFill>
          <a:blip r:embed="rId2"/>
          <a:stretch>
            <a:fillRect/>
          </a:stretch>
        </p:blipFill>
        <p:spPr>
          <a:xfrm>
            <a:off x="1094190" y="1845734"/>
            <a:ext cx="7516644" cy="4261484"/>
          </a:xfrm>
        </p:spPr>
      </p:pic>
      <p:sp>
        <p:nvSpPr>
          <p:cNvPr id="9" name="テキスト ボックス 8">
            <a:extLst>
              <a:ext uri="{FF2B5EF4-FFF2-40B4-BE49-F238E27FC236}">
                <a16:creationId xmlns:a16="http://schemas.microsoft.com/office/drawing/2014/main" id="{676F75E6-6A0B-2262-46BA-B2AA9A68DC14}"/>
              </a:ext>
            </a:extLst>
          </p:cNvPr>
          <p:cNvSpPr txBox="1"/>
          <p:nvPr/>
        </p:nvSpPr>
        <p:spPr>
          <a:xfrm>
            <a:off x="8927306" y="1938337"/>
            <a:ext cx="274319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帰無仮説の下ではATE＝０</a:t>
            </a:r>
          </a:p>
          <a:p>
            <a:endParaRPr lang="ja-JP" altLang="en-US">
              <a:ea typeface="ＭＳ Ｐゴシック"/>
              <a:cs typeface="Calibri"/>
            </a:endParaRPr>
          </a:p>
          <a:p>
            <a:r>
              <a:rPr lang="ja-JP" altLang="en-US">
                <a:ea typeface="ＭＳ Ｐゴシック"/>
                <a:cs typeface="Calibri"/>
              </a:rPr>
              <a:t>しかし</a:t>
            </a:r>
          </a:p>
          <a:p>
            <a:r>
              <a:rPr lang="ja-JP" altLang="en-US">
                <a:ea typeface="ＭＳ Ｐゴシック"/>
                <a:cs typeface="Calibri"/>
              </a:rPr>
              <a:t>前ページではｔ＝１</a:t>
            </a:r>
          </a:p>
          <a:p>
            <a:endParaRPr lang="ja-JP" altLang="en-US">
              <a:ea typeface="ＭＳ Ｐゴシック"/>
              <a:cs typeface="Calibri"/>
            </a:endParaRPr>
          </a:p>
          <a:p>
            <a:r>
              <a:rPr lang="ja-JP" altLang="en-US">
                <a:ea typeface="ＭＳ Ｐゴシック"/>
                <a:cs typeface="Calibri"/>
              </a:rPr>
              <a:t>つまり</a:t>
            </a:r>
          </a:p>
          <a:p>
            <a:r>
              <a:rPr lang="ja-JP" altLang="en-US">
                <a:ea typeface="ＭＳ Ｐゴシック"/>
                <a:cs typeface="Calibri"/>
              </a:rPr>
              <a:t>処置の効果はないはずなのに、処置受けた人のｙは平均１だけ大きい</a:t>
            </a:r>
            <a:endParaRPr lang="ja-JP">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r>
              <a:rPr lang="ja-JP" altLang="en-US">
                <a:ea typeface="ＭＳ Ｐゴシック"/>
                <a:cs typeface="Calibri"/>
              </a:rPr>
              <a:t>１の差が出たのは偶然(次ページ)</a:t>
            </a: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p:txBody>
      </p:sp>
    </p:spTree>
    <p:extLst>
      <p:ext uri="{BB962C8B-B14F-4D97-AF65-F5344CB8AC3E}">
        <p14:creationId xmlns:p14="http://schemas.microsoft.com/office/powerpoint/2010/main" val="28281201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512DEF-29CD-59C9-AFCA-8DB2D4FCE2D7}"/>
              </a:ext>
            </a:extLst>
          </p:cNvPr>
          <p:cNvSpPr/>
          <p:nvPr/>
        </p:nvSpPr>
        <p:spPr>
          <a:xfrm>
            <a:off x="1102519" y="4412456"/>
            <a:ext cx="5798342" cy="1428749"/>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a:p>
        </p:txBody>
      </p:sp>
      <p:sp>
        <p:nvSpPr>
          <p:cNvPr id="2" name="タイトル 1">
            <a:extLst>
              <a:ext uri="{FF2B5EF4-FFF2-40B4-BE49-F238E27FC236}">
                <a16:creationId xmlns:a16="http://schemas.microsoft.com/office/drawing/2014/main" id="{083FF617-CC96-5E00-3BB9-867A2443F77C}"/>
              </a:ext>
            </a:extLst>
          </p:cNvPr>
          <p:cNvSpPr>
            <a:spLocks noGrp="1"/>
          </p:cNvSpPr>
          <p:nvPr>
            <p:ph type="title"/>
          </p:nvPr>
        </p:nvSpPr>
        <p:spPr/>
        <p:txBody>
          <a:bodyPr/>
          <a:lstStyle/>
          <a:p>
            <a:r>
              <a:rPr lang="ja-JP" altLang="en-US">
                <a:ea typeface="ＭＳ Ｐゴシック"/>
                <a:cs typeface="Calibri Light"/>
              </a:rPr>
              <a:t>[step3-5] 処置の割り当て変更</a:t>
            </a:r>
            <a:endParaRPr kumimoji="1" lang="ja-JP" altLang="en-US"/>
          </a:p>
        </p:txBody>
      </p:sp>
      <p:sp>
        <p:nvSpPr>
          <p:cNvPr id="3" name="コンテンツ プレースホルダー 2">
            <a:extLst>
              <a:ext uri="{FF2B5EF4-FFF2-40B4-BE49-F238E27FC236}">
                <a16:creationId xmlns:a16="http://schemas.microsoft.com/office/drawing/2014/main" id="{92CDAF74-4648-0D5F-CFA3-08A994ABD87D}"/>
              </a:ext>
            </a:extLst>
          </p:cNvPr>
          <p:cNvSpPr>
            <a:spLocks noGrp="1"/>
          </p:cNvSpPr>
          <p:nvPr>
            <p:ph idx="1"/>
          </p:nvPr>
        </p:nvSpPr>
        <p:spPr>
          <a:xfrm>
            <a:off x="1097280" y="1845734"/>
            <a:ext cx="10058400" cy="4319061"/>
          </a:xfrm>
        </p:spPr>
        <p:txBody>
          <a:bodyPr vert="horz" lIns="0" tIns="45720" rIns="0" bIns="45720" rtlCol="0" anchor="t">
            <a:normAutofit/>
          </a:bodyPr>
          <a:lstStyle/>
          <a:p>
            <a:r>
              <a:rPr lang="ja-JP" altLang="en-US">
                <a:ea typeface="ＭＳ Ｐゴシック"/>
                <a:cs typeface="Calibri"/>
              </a:rPr>
              <a:t>処置効果0という帰無仮説が正しいなら、各人は処置とは無関係に決まったｙを取っていた</a:t>
            </a:r>
          </a:p>
          <a:p>
            <a:endParaRPr lang="ja-JP" altLang="en-US">
              <a:ea typeface="ＭＳ Ｐゴシック"/>
              <a:cs typeface="Calibri"/>
            </a:endParaRPr>
          </a:p>
          <a:p>
            <a:endParaRPr lang="ja-JP" altLang="en-US">
              <a:ea typeface="ＭＳ Ｐゴシック"/>
              <a:cs typeface="Calibri"/>
            </a:endParaRPr>
          </a:p>
          <a:p>
            <a:r>
              <a:rPr lang="ja-JP">
                <a:ea typeface="ＭＳ Ｐゴシック"/>
                <a:cs typeface="Calibri"/>
              </a:rPr>
              <a:t>偶然Andy,Ben,Chad,Daniel」の４人が処置</a:t>
            </a:r>
            <a:r>
              <a:rPr lang="ja-JP" altLang="en-US">
                <a:ea typeface="ＭＳ Ｐゴシック"/>
                <a:cs typeface="Calibri"/>
              </a:rPr>
              <a:t>軍</a:t>
            </a:r>
            <a:r>
              <a:rPr lang="ja-JP">
                <a:ea typeface="ＭＳ Ｐゴシック"/>
                <a:cs typeface="Calibri"/>
              </a:rPr>
              <a:t>に</a:t>
            </a:r>
            <a:r>
              <a:rPr lang="ja-JP" altLang="en-US">
                <a:ea typeface="ＭＳ Ｐゴシック"/>
                <a:cs typeface="Calibri"/>
              </a:rPr>
              <a:t>割</a:t>
            </a:r>
            <a:r>
              <a:rPr lang="ja-JP">
                <a:ea typeface="ＭＳ Ｐゴシック"/>
                <a:cs typeface="Calibri"/>
              </a:rPr>
              <a:t>り</a:t>
            </a:r>
            <a:r>
              <a:rPr lang="ja-JP" altLang="en-US">
                <a:ea typeface="ＭＳ Ｐゴシック"/>
                <a:cs typeface="Calibri"/>
              </a:rPr>
              <a:t>当</a:t>
            </a:r>
            <a:r>
              <a:rPr lang="ja-JP">
                <a:ea typeface="ＭＳ Ｐゴシック"/>
                <a:cs typeface="Calibri"/>
              </a:rPr>
              <a:t>てられ</a:t>
            </a:r>
            <a:r>
              <a:rPr lang="ja-JP" altLang="en-US">
                <a:ea typeface="ＭＳ Ｐゴシック"/>
                <a:cs typeface="Calibri"/>
              </a:rPr>
              <a:t>た</a:t>
            </a:r>
            <a:r>
              <a:rPr lang="ja-JP">
                <a:ea typeface="ＭＳ Ｐゴシック"/>
                <a:cs typeface="Calibri"/>
              </a:rPr>
              <a:t>ことで、ｔ＝１になっただけ</a:t>
            </a:r>
            <a:endParaRPr lang="ja-JP">
              <a:ea typeface="ＭＳ Ｐゴシック"/>
              <a:cs typeface="+mn-lt"/>
            </a:endParaRPr>
          </a:p>
          <a:p>
            <a:r>
              <a:rPr lang="ja-JP" altLang="en-US">
                <a:ea typeface="ＭＳ Ｐゴシック"/>
                <a:cs typeface="+mn-lt"/>
              </a:rPr>
              <a:t>しかし実際は帰無仮説の真偽はこの時点では不明なので、処置の効果はあったかもしれない</a:t>
            </a:r>
          </a:p>
          <a:p>
            <a:r>
              <a:rPr lang="ja-JP" altLang="en-US">
                <a:ea typeface="ＭＳ Ｐゴシック"/>
                <a:cs typeface="Calibri"/>
              </a:rPr>
              <a:t>→ｔ＝１が偶然なのか処置効果なのか判断したい↓</a:t>
            </a:r>
          </a:p>
          <a:p>
            <a:r>
              <a:rPr lang="ja-JP">
                <a:ea typeface="ＭＳ Ｐゴシック"/>
                <a:cs typeface="Calibri"/>
              </a:rPr>
              <a:t>そこで処置の割り当てを変更し</a:t>
            </a:r>
            <a:r>
              <a:rPr lang="en-US" altLang="ja-JP">
                <a:ea typeface="ＭＳ Ｐゴシック"/>
                <a:cs typeface="Calibri"/>
              </a:rPr>
              <a:t>(step3)</a:t>
            </a:r>
            <a:r>
              <a:rPr lang="ja-JP" altLang="en-US">
                <a:ea typeface="ＭＳ Ｐゴシック"/>
                <a:cs typeface="Calibri"/>
              </a:rPr>
              <a:t>、</a:t>
            </a:r>
            <a:endParaRPr lang="ja-JP">
              <a:ea typeface="ＭＳ Ｐゴシック" panose="020B0600070205080204" pitchFamily="34" charset="-128"/>
              <a:cs typeface="Calibri"/>
            </a:endParaRPr>
          </a:p>
          <a:p>
            <a:r>
              <a:rPr lang="ja-JP" altLang="en-US">
                <a:ea typeface="ＭＳ Ｐゴシック"/>
                <a:cs typeface="Calibri"/>
              </a:rPr>
              <a:t>その割り当てのもとで検定統計量</a:t>
            </a:r>
            <a:r>
              <a:rPr lang="ja-JP">
                <a:ea typeface="ＭＳ Ｐゴシック"/>
                <a:cs typeface="Calibri"/>
              </a:rPr>
              <a:t>tを計算し(</a:t>
            </a:r>
            <a:r>
              <a:rPr lang="en-US" altLang="ja-JP">
                <a:ea typeface="ＭＳ Ｐゴシック"/>
                <a:cs typeface="Calibri"/>
              </a:rPr>
              <a:t>step4)、</a:t>
            </a:r>
            <a:endParaRPr lang="ja-JP" altLang="en-US">
              <a:ea typeface="ＭＳ Ｐゴシック"/>
              <a:cs typeface="Calibri"/>
            </a:endParaRPr>
          </a:p>
          <a:p>
            <a:r>
              <a:rPr lang="en-US" altLang="ja-JP">
                <a:ea typeface="ＭＳ Ｐゴシック"/>
                <a:cs typeface="Calibri"/>
              </a:rPr>
              <a:t>全ての割り当てのパターンについてstep3,4を繰り返す</a:t>
            </a:r>
          </a:p>
          <a:p>
            <a:endParaRPr lang="ja-JP">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pPr marL="0" indent="0">
              <a:buNone/>
            </a:pPr>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p:txBody>
      </p:sp>
      <p:graphicFrame>
        <p:nvGraphicFramePr>
          <p:cNvPr id="6" name="表 6">
            <a:extLst>
              <a:ext uri="{FF2B5EF4-FFF2-40B4-BE49-F238E27FC236}">
                <a16:creationId xmlns:a16="http://schemas.microsoft.com/office/drawing/2014/main" id="{F0F45421-A8B9-BCFD-CC7F-2321A5960D41}"/>
              </a:ext>
            </a:extLst>
          </p:cNvPr>
          <p:cNvGraphicFramePr>
            <a:graphicFrameLocks noGrp="1"/>
          </p:cNvGraphicFramePr>
          <p:nvPr>
            <p:extLst>
              <p:ext uri="{D42A27DB-BD31-4B8C-83A1-F6EECF244321}">
                <p14:modId xmlns:p14="http://schemas.microsoft.com/office/powerpoint/2010/main" val="3179509821"/>
              </p:ext>
            </p:extLst>
          </p:nvPr>
        </p:nvGraphicFramePr>
        <p:xfrm>
          <a:off x="1715445" y="2241044"/>
          <a:ext cx="8168635" cy="741680"/>
        </p:xfrm>
        <a:graphic>
          <a:graphicData uri="http://schemas.openxmlformats.org/drawingml/2006/table">
            <a:tbl>
              <a:tblPr firstRow="1" bandRow="1">
                <a:tableStyleId>{5C22544A-7EE6-4342-B048-85BDC9FD1C3A}</a:tableStyleId>
              </a:tblPr>
              <a:tblGrid>
                <a:gridCol w="907626">
                  <a:extLst>
                    <a:ext uri="{9D8B030D-6E8A-4147-A177-3AD203B41FA5}">
                      <a16:colId xmlns:a16="http://schemas.microsoft.com/office/drawing/2014/main" val="617515766"/>
                    </a:ext>
                  </a:extLst>
                </a:gridCol>
                <a:gridCol w="907626">
                  <a:extLst>
                    <a:ext uri="{9D8B030D-6E8A-4147-A177-3AD203B41FA5}">
                      <a16:colId xmlns:a16="http://schemas.microsoft.com/office/drawing/2014/main" val="3663125991"/>
                    </a:ext>
                  </a:extLst>
                </a:gridCol>
                <a:gridCol w="907626">
                  <a:extLst>
                    <a:ext uri="{9D8B030D-6E8A-4147-A177-3AD203B41FA5}">
                      <a16:colId xmlns:a16="http://schemas.microsoft.com/office/drawing/2014/main" val="3705310178"/>
                    </a:ext>
                  </a:extLst>
                </a:gridCol>
                <a:gridCol w="907626">
                  <a:extLst>
                    <a:ext uri="{9D8B030D-6E8A-4147-A177-3AD203B41FA5}">
                      <a16:colId xmlns:a16="http://schemas.microsoft.com/office/drawing/2014/main" val="3013838321"/>
                    </a:ext>
                  </a:extLst>
                </a:gridCol>
                <a:gridCol w="907626">
                  <a:extLst>
                    <a:ext uri="{9D8B030D-6E8A-4147-A177-3AD203B41FA5}">
                      <a16:colId xmlns:a16="http://schemas.microsoft.com/office/drawing/2014/main" val="1487945841"/>
                    </a:ext>
                  </a:extLst>
                </a:gridCol>
                <a:gridCol w="907626">
                  <a:extLst>
                    <a:ext uri="{9D8B030D-6E8A-4147-A177-3AD203B41FA5}">
                      <a16:colId xmlns:a16="http://schemas.microsoft.com/office/drawing/2014/main" val="3877229330"/>
                    </a:ext>
                  </a:extLst>
                </a:gridCol>
                <a:gridCol w="907626">
                  <a:extLst>
                    <a:ext uri="{9D8B030D-6E8A-4147-A177-3AD203B41FA5}">
                      <a16:colId xmlns:a16="http://schemas.microsoft.com/office/drawing/2014/main" val="3425938280"/>
                    </a:ext>
                  </a:extLst>
                </a:gridCol>
                <a:gridCol w="1074761">
                  <a:extLst>
                    <a:ext uri="{9D8B030D-6E8A-4147-A177-3AD203B41FA5}">
                      <a16:colId xmlns:a16="http://schemas.microsoft.com/office/drawing/2014/main" val="191868181"/>
                    </a:ext>
                  </a:extLst>
                </a:gridCol>
                <a:gridCol w="740492">
                  <a:extLst>
                    <a:ext uri="{9D8B030D-6E8A-4147-A177-3AD203B41FA5}">
                      <a16:colId xmlns:a16="http://schemas.microsoft.com/office/drawing/2014/main" val="1466345034"/>
                    </a:ext>
                  </a:extLst>
                </a:gridCol>
              </a:tblGrid>
              <a:tr h="370840">
                <a:tc>
                  <a:txBody>
                    <a:bodyPr/>
                    <a:lstStyle/>
                    <a:p>
                      <a:r>
                        <a:rPr lang="ja-JP" altLang="en-US"/>
                        <a:t>　</a:t>
                      </a:r>
                      <a:endParaRPr kumimoji="1" lang="ja-JP" altLang="en-US"/>
                    </a:p>
                  </a:txBody>
                  <a:tcPr/>
                </a:tc>
                <a:tc>
                  <a:txBody>
                    <a:bodyPr/>
                    <a:lstStyle/>
                    <a:p>
                      <a:r>
                        <a:rPr lang="ja-JP" altLang="en-US"/>
                        <a:t>Andy</a:t>
                      </a:r>
                      <a:endParaRPr kumimoji="1" lang="ja-JP" altLang="en-US"/>
                    </a:p>
                  </a:txBody>
                  <a:tcPr/>
                </a:tc>
                <a:tc>
                  <a:txBody>
                    <a:bodyPr/>
                    <a:lstStyle/>
                    <a:p>
                      <a:r>
                        <a:rPr lang="ja-JP" altLang="en-US"/>
                        <a:t>Ben</a:t>
                      </a:r>
                      <a:endParaRPr kumimoji="1" lang="ja-JP" altLang="en-US"/>
                    </a:p>
                  </a:txBody>
                  <a:tcPr/>
                </a:tc>
                <a:tc>
                  <a:txBody>
                    <a:bodyPr/>
                    <a:lstStyle/>
                    <a:p>
                      <a:r>
                        <a:rPr lang="ja-JP" altLang="en-US"/>
                        <a:t>Chad</a:t>
                      </a:r>
                      <a:endParaRPr kumimoji="1" lang="ja-JP" altLang="en-US"/>
                    </a:p>
                  </a:txBody>
                  <a:tcPr/>
                </a:tc>
                <a:tc>
                  <a:txBody>
                    <a:bodyPr/>
                    <a:lstStyle/>
                    <a:p>
                      <a:r>
                        <a:rPr lang="ja-JP" altLang="en-US"/>
                        <a:t>Daniel</a:t>
                      </a:r>
                      <a:endParaRPr kumimoji="1" lang="ja-JP" altLang="en-US"/>
                    </a:p>
                  </a:txBody>
                  <a:tcPr/>
                </a:tc>
                <a:tc>
                  <a:txBody>
                    <a:bodyPr/>
                    <a:lstStyle/>
                    <a:p>
                      <a:r>
                        <a:rPr lang="ja-JP" altLang="en-US"/>
                        <a:t>Edith</a:t>
                      </a:r>
                      <a:endParaRPr kumimoji="1" lang="ja-JP" altLang="en-US"/>
                    </a:p>
                  </a:txBody>
                  <a:tcPr/>
                </a:tc>
                <a:tc>
                  <a:txBody>
                    <a:bodyPr/>
                    <a:lstStyle/>
                    <a:p>
                      <a:r>
                        <a:rPr lang="ja-JP" altLang="en-US"/>
                        <a:t>Frank</a:t>
                      </a:r>
                      <a:endParaRPr kumimoji="1" lang="ja-JP" altLang="en-US"/>
                    </a:p>
                  </a:txBody>
                  <a:tcPr/>
                </a:tc>
                <a:tc>
                  <a:txBody>
                    <a:bodyPr/>
                    <a:lstStyle/>
                    <a:p>
                      <a:r>
                        <a:rPr lang="ja-JP" altLang="en-US"/>
                        <a:t>George</a:t>
                      </a:r>
                      <a:endParaRPr kumimoji="1" lang="ja-JP" altLang="en-US"/>
                    </a:p>
                  </a:txBody>
                  <a:tcPr/>
                </a:tc>
                <a:tc>
                  <a:txBody>
                    <a:bodyPr/>
                    <a:lstStyle/>
                    <a:p>
                      <a:r>
                        <a:rPr lang="ja-JP" altLang="en-US"/>
                        <a:t>Hank</a:t>
                      </a:r>
                      <a:endParaRPr kumimoji="1" lang="ja-JP" altLang="en-US"/>
                    </a:p>
                  </a:txBody>
                  <a:tcPr/>
                </a:tc>
                <a:extLst>
                  <a:ext uri="{0D108BD9-81ED-4DB2-BD59-A6C34878D82A}">
                    <a16:rowId xmlns:a16="http://schemas.microsoft.com/office/drawing/2014/main" val="3166135699"/>
                  </a:ext>
                </a:extLst>
              </a:tr>
              <a:tr h="370840">
                <a:tc>
                  <a:txBody>
                    <a:bodyPr/>
                    <a:lstStyle/>
                    <a:p>
                      <a:r>
                        <a:rPr lang="ja-JP" altLang="en-US"/>
                        <a:t>Y </a:t>
                      </a:r>
                      <a:endParaRPr kumimoji="1" lang="ja-JP" altLang="en-US"/>
                    </a:p>
                  </a:txBody>
                  <a:tcPr/>
                </a:tc>
                <a:tc>
                  <a:txBody>
                    <a:bodyPr/>
                    <a:lstStyle/>
                    <a:p>
                      <a:r>
                        <a:rPr lang="ja-JP" altLang="en-US"/>
                        <a:t>10</a:t>
                      </a:r>
                      <a:endParaRPr kumimoji="1" lang="ja-JP" altLang="en-US"/>
                    </a:p>
                  </a:txBody>
                  <a:tcPr/>
                </a:tc>
                <a:tc>
                  <a:txBody>
                    <a:bodyPr/>
                    <a:lstStyle/>
                    <a:p>
                      <a:r>
                        <a:rPr lang="ja-JP" altLang="en-US"/>
                        <a:t>5</a:t>
                      </a:r>
                      <a:endParaRPr kumimoji="1" lang="ja-JP" altLang="en-US"/>
                    </a:p>
                  </a:txBody>
                  <a:tcPr/>
                </a:tc>
                <a:tc>
                  <a:txBody>
                    <a:bodyPr/>
                    <a:lstStyle/>
                    <a:p>
                      <a:r>
                        <a:rPr lang="ja-JP" altLang="en-US"/>
                        <a:t>16</a:t>
                      </a:r>
                      <a:endParaRPr kumimoji="1" lang="ja-JP" altLang="en-US"/>
                    </a:p>
                  </a:txBody>
                  <a:tcPr/>
                </a:tc>
                <a:tc>
                  <a:txBody>
                    <a:bodyPr/>
                    <a:lstStyle/>
                    <a:p>
                      <a:r>
                        <a:rPr lang="ja-JP" altLang="en-US"/>
                        <a:t>3</a:t>
                      </a:r>
                      <a:endParaRPr kumimoji="1" lang="ja-JP" altLang="en-US"/>
                    </a:p>
                  </a:txBody>
                  <a:tcPr/>
                </a:tc>
                <a:tc>
                  <a:txBody>
                    <a:bodyPr/>
                    <a:lstStyle/>
                    <a:p>
                      <a:r>
                        <a:rPr lang="ja-JP" altLang="en-US"/>
                        <a:t>5</a:t>
                      </a:r>
                      <a:endParaRPr kumimoji="1" lang="ja-JP" altLang="en-US"/>
                    </a:p>
                  </a:txBody>
                  <a:tcPr/>
                </a:tc>
                <a:tc>
                  <a:txBody>
                    <a:bodyPr/>
                    <a:lstStyle/>
                    <a:p>
                      <a:r>
                        <a:rPr lang="ja-JP" altLang="en-US"/>
                        <a:t>7</a:t>
                      </a:r>
                      <a:endParaRPr kumimoji="1" lang="ja-JP" altLang="en-US"/>
                    </a:p>
                  </a:txBody>
                  <a:tcPr/>
                </a:tc>
                <a:tc>
                  <a:txBody>
                    <a:bodyPr/>
                    <a:lstStyle/>
                    <a:p>
                      <a:r>
                        <a:rPr lang="ja-JP" altLang="en-US"/>
                        <a:t>8</a:t>
                      </a:r>
                      <a:endParaRPr kumimoji="1" lang="ja-JP" altLang="en-US"/>
                    </a:p>
                  </a:txBody>
                  <a:tcPr/>
                </a:tc>
                <a:tc>
                  <a:txBody>
                    <a:bodyPr/>
                    <a:lstStyle/>
                    <a:p>
                      <a:r>
                        <a:rPr lang="ja-JP" altLang="en-US"/>
                        <a:t>10</a:t>
                      </a:r>
                      <a:endParaRPr kumimoji="1" lang="ja-JP" altLang="en-US"/>
                    </a:p>
                  </a:txBody>
                  <a:tcPr/>
                </a:tc>
                <a:extLst>
                  <a:ext uri="{0D108BD9-81ED-4DB2-BD59-A6C34878D82A}">
                    <a16:rowId xmlns:a16="http://schemas.microsoft.com/office/drawing/2014/main" val="1822108183"/>
                  </a:ext>
                </a:extLst>
              </a:tr>
            </a:tbl>
          </a:graphicData>
        </a:graphic>
      </p:graphicFrame>
    </p:spTree>
    <p:extLst>
      <p:ext uri="{BB962C8B-B14F-4D97-AF65-F5344CB8AC3E}">
        <p14:creationId xmlns:p14="http://schemas.microsoft.com/office/powerpoint/2010/main" val="5157959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0F1253-7318-98F3-9056-2DB059D60B72}"/>
              </a:ext>
            </a:extLst>
          </p:cNvPr>
          <p:cNvSpPr>
            <a:spLocks noGrp="1"/>
          </p:cNvSpPr>
          <p:nvPr>
            <p:ph type="title"/>
          </p:nvPr>
        </p:nvSpPr>
        <p:spPr/>
        <p:txBody>
          <a:bodyPr/>
          <a:lstStyle/>
          <a:p>
            <a:r>
              <a:rPr lang="ja-JP" altLang="en-US">
                <a:ea typeface="ＭＳ Ｐゴシック"/>
                <a:cs typeface="Calibri Light"/>
              </a:rPr>
              <a:t>[STEP6] p値を計算する</a:t>
            </a:r>
            <a:endParaRPr kumimoji="1" lang="ja-JP" altLang="en-US"/>
          </a:p>
        </p:txBody>
      </p:sp>
      <p:sp>
        <p:nvSpPr>
          <p:cNvPr id="3" name="コンテンツ プレースホルダー 2">
            <a:extLst>
              <a:ext uri="{FF2B5EF4-FFF2-40B4-BE49-F238E27FC236}">
                <a16:creationId xmlns:a16="http://schemas.microsoft.com/office/drawing/2014/main" id="{1CB20D1E-ED11-9106-A16F-B74BB59FEC55}"/>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今までのステップから得られた結果をもとにp値計算</a:t>
            </a:r>
          </a:p>
          <a:p>
            <a:endParaRPr lang="ja-JP" altLang="en-US">
              <a:ea typeface="ＭＳ Ｐゴシック"/>
              <a:cs typeface="Calibri"/>
            </a:endParaRPr>
          </a:p>
          <a:p>
            <a:r>
              <a:rPr lang="ja-JP" altLang="en-US">
                <a:ea typeface="ＭＳ Ｐゴシック"/>
                <a:cs typeface="Calibri"/>
              </a:rPr>
              <a:t>P=(割り当てを変化させて算出したｔが、元の割り当てで算出されたｔ以上であった回数)÷(割り当てパターンの総数)</a:t>
            </a:r>
          </a:p>
          <a:p>
            <a:endParaRPr lang="ja-JP" altLang="en-US">
              <a:ea typeface="ＭＳ Ｐゴシック"/>
              <a:cs typeface="Calibri"/>
            </a:endParaRPr>
          </a:p>
          <a:p>
            <a:r>
              <a:rPr lang="ja-JP" altLang="en-US">
                <a:ea typeface="ＭＳ Ｐゴシック"/>
                <a:cs typeface="Calibri"/>
              </a:rPr>
              <a:t>Pがあまりに小さい(0.05とする)</a:t>
            </a:r>
          </a:p>
          <a:p>
            <a:r>
              <a:rPr lang="ja-JP" altLang="en-US">
                <a:ea typeface="ＭＳ Ｐゴシック"/>
                <a:cs typeface="Calibri"/>
              </a:rPr>
              <a:t>→元の割り当てDのもとでのｔが上位５％とかなり大きい</a:t>
            </a:r>
          </a:p>
          <a:p>
            <a:r>
              <a:rPr lang="ja-JP" altLang="en-US">
                <a:ea typeface="ＭＳ Ｐゴシック"/>
                <a:cs typeface="Calibri"/>
              </a:rPr>
              <a:t>→処置の効果がないのに、処置をしたかどうかで寿命の平均がこんなに違うのは不自然</a:t>
            </a:r>
          </a:p>
          <a:p>
            <a:r>
              <a:rPr lang="ja-JP" altLang="en-US">
                <a:ea typeface="ＭＳ Ｐゴシック"/>
                <a:cs typeface="Calibri"/>
              </a:rPr>
              <a:t>→「帰無仮説が真である」とするよりも「帰無仮説が偽」とした方が自然</a:t>
            </a:r>
          </a:p>
        </p:txBody>
      </p:sp>
    </p:spTree>
    <p:extLst>
      <p:ext uri="{BB962C8B-B14F-4D97-AF65-F5344CB8AC3E}">
        <p14:creationId xmlns:p14="http://schemas.microsoft.com/office/powerpoint/2010/main" val="34129126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5F946-010A-4150-52CB-3FA913F792D4}"/>
              </a:ext>
            </a:extLst>
          </p:cNvPr>
          <p:cNvSpPr>
            <a:spLocks noGrp="1"/>
          </p:cNvSpPr>
          <p:nvPr>
            <p:ph type="title"/>
          </p:nvPr>
        </p:nvSpPr>
        <p:spPr/>
        <p:txBody>
          <a:bodyPr/>
          <a:lstStyle/>
          <a:p>
            <a:r>
              <a:rPr lang="ja-JP" altLang="en-US">
                <a:ea typeface="ＭＳ Ｐゴシック"/>
                <a:cs typeface="Calibri Light"/>
              </a:rPr>
              <a:t>例</a:t>
            </a:r>
            <a:endParaRPr kumimoji="1" lang="ja-JP" altLang="en-US"/>
          </a:p>
        </p:txBody>
      </p:sp>
      <p:sp>
        <p:nvSpPr>
          <p:cNvPr id="3" name="コンテンツ プレースホルダー 2">
            <a:extLst>
              <a:ext uri="{FF2B5EF4-FFF2-40B4-BE49-F238E27FC236}">
                <a16:creationId xmlns:a16="http://schemas.microsoft.com/office/drawing/2014/main" id="{3EDBE3E6-894A-BC3B-EA35-028616B28A3D}"/>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使うデータ</a:t>
            </a: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r>
              <a:rPr lang="ja-JP" altLang="en-US">
                <a:ea typeface="ＭＳ Ｐゴシック"/>
                <a:cs typeface="Calibri"/>
              </a:rPr>
              <a:t>８人の精神疾患を持つ人のうち４人にのみ認知行動療法(CBT)プログラムを行う。その後、８人の精神的健康度を０－２０の数値で示す。</a:t>
            </a:r>
          </a:p>
        </p:txBody>
      </p:sp>
      <p:pic>
        <p:nvPicPr>
          <p:cNvPr id="4" name="図 4" descr="テーブル&#10;&#10;説明は自動で生成されたものです">
            <a:extLst>
              <a:ext uri="{FF2B5EF4-FFF2-40B4-BE49-F238E27FC236}">
                <a16:creationId xmlns:a16="http://schemas.microsoft.com/office/drawing/2014/main" id="{E0059026-6D20-D2FB-1D9B-7EBF03098651}"/>
              </a:ext>
            </a:extLst>
          </p:cNvPr>
          <p:cNvPicPr>
            <a:picLocks noChangeAspect="1"/>
          </p:cNvPicPr>
          <p:nvPr/>
        </p:nvPicPr>
        <p:blipFill>
          <a:blip r:embed="rId2"/>
          <a:stretch>
            <a:fillRect/>
          </a:stretch>
        </p:blipFill>
        <p:spPr>
          <a:xfrm>
            <a:off x="3166281" y="285054"/>
            <a:ext cx="8636791" cy="4611597"/>
          </a:xfrm>
          <a:prstGeom prst="rect">
            <a:avLst/>
          </a:prstGeom>
        </p:spPr>
      </p:pic>
    </p:spTree>
    <p:extLst>
      <p:ext uri="{BB962C8B-B14F-4D97-AF65-F5344CB8AC3E}">
        <p14:creationId xmlns:p14="http://schemas.microsoft.com/office/powerpoint/2010/main" val="2154123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0FC6C-D54D-38DB-0079-0610318AF411}"/>
              </a:ext>
            </a:extLst>
          </p:cNvPr>
          <p:cNvSpPr>
            <a:spLocks noGrp="1"/>
          </p:cNvSpPr>
          <p:nvPr>
            <p:ph type="title"/>
          </p:nvPr>
        </p:nvSpPr>
        <p:spPr/>
        <p:txBody>
          <a:bodyPr/>
          <a:lstStyle/>
          <a:p>
            <a:r>
              <a:rPr lang="ja-JP" altLang="en-US">
                <a:ea typeface="ＭＳ Ｐゴシック"/>
                <a:cs typeface="Calibri Light"/>
              </a:rPr>
              <a:t>例</a:t>
            </a:r>
            <a:endParaRPr kumimoji="1" lang="ja-JP" altLang="en-US"/>
          </a:p>
        </p:txBody>
      </p:sp>
      <p:sp>
        <p:nvSpPr>
          <p:cNvPr id="3" name="コンテンツ プレースホルダー 2">
            <a:extLst>
              <a:ext uri="{FF2B5EF4-FFF2-40B4-BE49-F238E27FC236}">
                <a16:creationId xmlns:a16="http://schemas.microsoft.com/office/drawing/2014/main" id="{EB8118C6-3915-E129-B205-349EE5D306DD}"/>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[step1] 帰無仮説の選択</a:t>
            </a:r>
          </a:p>
          <a:p>
            <a:r>
              <a:rPr lang="ja-JP" altLang="en-US">
                <a:ea typeface="ＭＳ Ｐゴシック"/>
                <a:cs typeface="Calibri"/>
              </a:rPr>
              <a:t>帰無仮説は「CBTプログラム」の効果はすべての個人に対して０である」と設定</a:t>
            </a:r>
          </a:p>
          <a:p>
            <a:endParaRPr lang="ja-JP" altLang="en-US">
              <a:ea typeface="ＭＳ Ｐゴシック"/>
              <a:cs typeface="Calibri"/>
            </a:endParaRPr>
          </a:p>
          <a:p>
            <a:r>
              <a:rPr lang="ja-JP" altLang="en-US">
                <a:ea typeface="ＭＳ Ｐゴシック"/>
                <a:cs typeface="Calibri"/>
              </a:rPr>
              <a:t>[step2] </a:t>
            </a:r>
          </a:p>
          <a:p>
            <a:r>
              <a:rPr lang="ja-JP" altLang="en-US">
                <a:ea typeface="ＭＳ Ｐゴシック"/>
                <a:cs typeface="Calibri"/>
              </a:rPr>
              <a:t>検定統計量tは「処置群と対照群のｙの平均の差」とする</a:t>
            </a:r>
          </a:p>
          <a:p>
            <a:endParaRPr lang="ja-JP" altLang="en-US">
              <a:ea typeface="ＭＳ Ｐゴシック"/>
              <a:cs typeface="Calibri"/>
            </a:endParaRPr>
          </a:p>
          <a:p>
            <a:endParaRPr lang="ja-JP" altLang="en-US">
              <a:ea typeface="ＭＳ Ｐゴシック"/>
              <a:cs typeface="Calibri"/>
            </a:endParaRPr>
          </a:p>
        </p:txBody>
      </p:sp>
    </p:spTree>
    <p:extLst>
      <p:ext uri="{BB962C8B-B14F-4D97-AF65-F5344CB8AC3E}">
        <p14:creationId xmlns:p14="http://schemas.microsoft.com/office/powerpoint/2010/main" val="22447842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FEB8E-CCA0-85D1-DBDB-DEE314CFCF14}"/>
              </a:ext>
            </a:extLst>
          </p:cNvPr>
          <p:cNvSpPr>
            <a:spLocks noGrp="1"/>
          </p:cNvSpPr>
          <p:nvPr>
            <p:ph type="title"/>
          </p:nvPr>
        </p:nvSpPr>
        <p:spPr/>
        <p:txBody>
          <a:bodyPr/>
          <a:lstStyle/>
          <a:p>
            <a:r>
              <a:rPr lang="ja-JP" altLang="en-US">
                <a:ea typeface="ＭＳ Ｐゴシック"/>
                <a:cs typeface="Calibri Light"/>
              </a:rPr>
              <a:t>例</a:t>
            </a:r>
          </a:p>
        </p:txBody>
      </p:sp>
      <p:sp>
        <p:nvSpPr>
          <p:cNvPr id="3" name="コンテンツ プレースホルダー 2">
            <a:extLst>
              <a:ext uri="{FF2B5EF4-FFF2-40B4-BE49-F238E27FC236}">
                <a16:creationId xmlns:a16="http://schemas.microsoft.com/office/drawing/2014/main" id="{458DCA11-B9C5-AD08-D5E7-2962968E24DA}"/>
              </a:ext>
            </a:extLst>
          </p:cNvPr>
          <p:cNvSpPr>
            <a:spLocks noGrp="1"/>
          </p:cNvSpPr>
          <p:nvPr>
            <p:ph idx="1"/>
          </p:nvPr>
        </p:nvSpPr>
        <p:spPr/>
        <p:txBody>
          <a:bodyPr vert="horz" lIns="0" tIns="45720" rIns="0" bIns="45720" rtlCol="0" anchor="t">
            <a:normAutofit fontScale="92500" lnSpcReduction="20000"/>
          </a:bodyPr>
          <a:lstStyle/>
          <a:p>
            <a:r>
              <a:rPr lang="ja-JP" altLang="en-US">
                <a:ea typeface="ＭＳ Ｐゴシック"/>
                <a:cs typeface="Calibri"/>
              </a:rPr>
              <a:t>[step3]処置の割り当てを変更する</a:t>
            </a: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endParaRPr lang="ja-JP" altLang="en-US">
              <a:ea typeface="ＭＳ Ｐゴシック"/>
              <a:cs typeface="Calibri"/>
            </a:endParaRPr>
          </a:p>
          <a:p>
            <a:r>
              <a:rPr lang="ja-JP" altLang="en-US">
                <a:ea typeface="ＭＳ Ｐゴシック"/>
                <a:cs typeface="Calibri"/>
              </a:rPr>
              <a:t>[step4]上の割り当ての下での検定統計量ｔを計算する</a:t>
            </a:r>
          </a:p>
          <a:p>
            <a:r>
              <a:rPr lang="ja-JP" altLang="en-US">
                <a:ea typeface="ＭＳ Ｐゴシック"/>
                <a:cs typeface="Calibri"/>
              </a:rPr>
              <a:t>ｔ＝(10+16+3+7)/4 +(5+5+8+10)/4=8/4=2</a:t>
            </a:r>
          </a:p>
          <a:p>
            <a:endParaRPr lang="ja-JP" altLang="en-US">
              <a:ea typeface="ＭＳ Ｐゴシック"/>
              <a:cs typeface="Calibri"/>
            </a:endParaRPr>
          </a:p>
          <a:p>
            <a:r>
              <a:rPr lang="ja-JP" altLang="en-US">
                <a:ea typeface="ＭＳ Ｐゴシック"/>
                <a:cs typeface="Calibri"/>
              </a:rPr>
              <a:t>[step5]8人のうち4人に処置を割り当てる組合せは8C4＝70通りあるので、全てについて</a:t>
            </a:r>
          </a:p>
          <a:p>
            <a:r>
              <a:rPr lang="ja-JP" altLang="en-US">
                <a:ea typeface="ＭＳ Ｐゴシック"/>
                <a:cs typeface="Calibri"/>
              </a:rPr>
              <a:t>Step3,4と同様にｔを計算する</a:t>
            </a:r>
          </a:p>
          <a:p>
            <a:endParaRPr lang="ja-JP" altLang="en-US">
              <a:ea typeface="ＭＳ Ｐゴシック"/>
              <a:cs typeface="Calibri"/>
            </a:endParaRPr>
          </a:p>
          <a:p>
            <a:endParaRPr lang="ja-JP" altLang="en-US">
              <a:ea typeface="ＭＳ Ｐゴシック"/>
              <a:cs typeface="Calibri"/>
            </a:endParaRPr>
          </a:p>
        </p:txBody>
      </p:sp>
      <p:graphicFrame>
        <p:nvGraphicFramePr>
          <p:cNvPr id="4" name="表 4">
            <a:extLst>
              <a:ext uri="{FF2B5EF4-FFF2-40B4-BE49-F238E27FC236}">
                <a16:creationId xmlns:a16="http://schemas.microsoft.com/office/drawing/2014/main" id="{3CA01800-13F1-DF89-EDE7-84D1319E3F82}"/>
              </a:ext>
            </a:extLst>
          </p:cNvPr>
          <p:cNvGraphicFramePr>
            <a:graphicFrameLocks noGrp="1"/>
          </p:cNvGraphicFramePr>
          <p:nvPr>
            <p:extLst>
              <p:ext uri="{D42A27DB-BD31-4B8C-83A1-F6EECF244321}">
                <p14:modId xmlns:p14="http://schemas.microsoft.com/office/powerpoint/2010/main" val="3208567581"/>
              </p:ext>
            </p:extLst>
          </p:nvPr>
        </p:nvGraphicFramePr>
        <p:xfrm>
          <a:off x="1443023" y="2542078"/>
          <a:ext cx="8298179" cy="1112520"/>
        </p:xfrm>
        <a:graphic>
          <a:graphicData uri="http://schemas.openxmlformats.org/drawingml/2006/table">
            <a:tbl>
              <a:tblPr firstRow="1" bandRow="1">
                <a:tableStyleId>{5C22544A-7EE6-4342-B048-85BDC9FD1C3A}</a:tableStyleId>
              </a:tblPr>
              <a:tblGrid>
                <a:gridCol w="907625">
                  <a:extLst>
                    <a:ext uri="{9D8B030D-6E8A-4147-A177-3AD203B41FA5}">
                      <a16:colId xmlns:a16="http://schemas.microsoft.com/office/drawing/2014/main" val="3575929620"/>
                    </a:ext>
                  </a:extLst>
                </a:gridCol>
                <a:gridCol w="907625">
                  <a:extLst>
                    <a:ext uri="{9D8B030D-6E8A-4147-A177-3AD203B41FA5}">
                      <a16:colId xmlns:a16="http://schemas.microsoft.com/office/drawing/2014/main" val="1731881339"/>
                    </a:ext>
                  </a:extLst>
                </a:gridCol>
                <a:gridCol w="907625">
                  <a:extLst>
                    <a:ext uri="{9D8B030D-6E8A-4147-A177-3AD203B41FA5}">
                      <a16:colId xmlns:a16="http://schemas.microsoft.com/office/drawing/2014/main" val="4055464054"/>
                    </a:ext>
                  </a:extLst>
                </a:gridCol>
                <a:gridCol w="907625">
                  <a:extLst>
                    <a:ext uri="{9D8B030D-6E8A-4147-A177-3AD203B41FA5}">
                      <a16:colId xmlns:a16="http://schemas.microsoft.com/office/drawing/2014/main" val="4232080467"/>
                    </a:ext>
                  </a:extLst>
                </a:gridCol>
                <a:gridCol w="907625">
                  <a:extLst>
                    <a:ext uri="{9D8B030D-6E8A-4147-A177-3AD203B41FA5}">
                      <a16:colId xmlns:a16="http://schemas.microsoft.com/office/drawing/2014/main" val="2620361343"/>
                    </a:ext>
                  </a:extLst>
                </a:gridCol>
                <a:gridCol w="907625">
                  <a:extLst>
                    <a:ext uri="{9D8B030D-6E8A-4147-A177-3AD203B41FA5}">
                      <a16:colId xmlns:a16="http://schemas.microsoft.com/office/drawing/2014/main" val="485324750"/>
                    </a:ext>
                  </a:extLst>
                </a:gridCol>
                <a:gridCol w="907625">
                  <a:extLst>
                    <a:ext uri="{9D8B030D-6E8A-4147-A177-3AD203B41FA5}">
                      <a16:colId xmlns:a16="http://schemas.microsoft.com/office/drawing/2014/main" val="1586833114"/>
                    </a:ext>
                  </a:extLst>
                </a:gridCol>
                <a:gridCol w="1040640">
                  <a:extLst>
                    <a:ext uri="{9D8B030D-6E8A-4147-A177-3AD203B41FA5}">
                      <a16:colId xmlns:a16="http://schemas.microsoft.com/office/drawing/2014/main" val="1289760868"/>
                    </a:ext>
                  </a:extLst>
                </a:gridCol>
                <a:gridCol w="904164">
                  <a:extLst>
                    <a:ext uri="{9D8B030D-6E8A-4147-A177-3AD203B41FA5}">
                      <a16:colId xmlns:a16="http://schemas.microsoft.com/office/drawing/2014/main" val="2141624851"/>
                    </a:ext>
                  </a:extLst>
                </a:gridCol>
              </a:tblGrid>
              <a:tr h="370840">
                <a:tc>
                  <a:txBody>
                    <a:bodyPr/>
                    <a:lstStyle/>
                    <a:p>
                      <a:endParaRPr kumimoji="1" lang="ja-JP" altLang="en-US"/>
                    </a:p>
                  </a:txBody>
                  <a:tcPr/>
                </a:tc>
                <a:tc>
                  <a:txBody>
                    <a:bodyPr/>
                    <a:lstStyle/>
                    <a:p>
                      <a:r>
                        <a:rPr lang="ja-JP" altLang="en-US"/>
                        <a:t>Andy</a:t>
                      </a:r>
                      <a:endParaRPr kumimoji="1" lang="ja-JP" altLang="en-US"/>
                    </a:p>
                  </a:txBody>
                  <a:tcPr/>
                </a:tc>
                <a:tc>
                  <a:txBody>
                    <a:bodyPr/>
                    <a:lstStyle/>
                    <a:p>
                      <a:r>
                        <a:rPr lang="ja-JP" altLang="en-US"/>
                        <a:t>Ben</a:t>
                      </a:r>
                      <a:endParaRPr kumimoji="1" lang="ja-JP" altLang="en-US"/>
                    </a:p>
                  </a:txBody>
                  <a:tcPr/>
                </a:tc>
                <a:tc>
                  <a:txBody>
                    <a:bodyPr/>
                    <a:lstStyle/>
                    <a:p>
                      <a:r>
                        <a:rPr lang="ja-JP" altLang="en-US"/>
                        <a:t>Chad</a:t>
                      </a:r>
                      <a:endParaRPr kumimoji="1" lang="ja-JP" altLang="en-US"/>
                    </a:p>
                  </a:txBody>
                  <a:tcPr/>
                </a:tc>
                <a:tc>
                  <a:txBody>
                    <a:bodyPr/>
                    <a:lstStyle/>
                    <a:p>
                      <a:r>
                        <a:rPr lang="ja-JP" altLang="en-US"/>
                        <a:t>Daniel</a:t>
                      </a:r>
                      <a:endParaRPr kumimoji="1" lang="ja-JP" altLang="en-US"/>
                    </a:p>
                  </a:txBody>
                  <a:tcPr/>
                </a:tc>
                <a:tc>
                  <a:txBody>
                    <a:bodyPr/>
                    <a:lstStyle/>
                    <a:p>
                      <a:r>
                        <a:rPr lang="ja-JP" altLang="en-US"/>
                        <a:t>Edith</a:t>
                      </a:r>
                      <a:endParaRPr kumimoji="1" lang="ja-JP" altLang="en-US"/>
                    </a:p>
                  </a:txBody>
                  <a:tcPr/>
                </a:tc>
                <a:tc>
                  <a:txBody>
                    <a:bodyPr/>
                    <a:lstStyle/>
                    <a:p>
                      <a:r>
                        <a:rPr lang="ja-JP" altLang="en-US"/>
                        <a:t>Frank</a:t>
                      </a:r>
                      <a:endParaRPr kumimoji="1" lang="ja-JP" altLang="en-US"/>
                    </a:p>
                  </a:txBody>
                  <a:tcPr/>
                </a:tc>
                <a:tc>
                  <a:txBody>
                    <a:bodyPr/>
                    <a:lstStyle/>
                    <a:p>
                      <a:r>
                        <a:rPr lang="ja-JP" altLang="en-US"/>
                        <a:t>George</a:t>
                      </a:r>
                      <a:endParaRPr kumimoji="1" lang="ja-JP" altLang="en-US"/>
                    </a:p>
                  </a:txBody>
                  <a:tcPr/>
                </a:tc>
                <a:tc>
                  <a:txBody>
                    <a:bodyPr/>
                    <a:lstStyle/>
                    <a:p>
                      <a:r>
                        <a:rPr lang="ja-JP" altLang="en-US"/>
                        <a:t>Hank</a:t>
                      </a:r>
                      <a:endParaRPr kumimoji="1" lang="ja-JP" altLang="en-US"/>
                    </a:p>
                  </a:txBody>
                  <a:tcPr/>
                </a:tc>
                <a:extLst>
                  <a:ext uri="{0D108BD9-81ED-4DB2-BD59-A6C34878D82A}">
                    <a16:rowId xmlns:a16="http://schemas.microsoft.com/office/drawing/2014/main" val="857372716"/>
                  </a:ext>
                </a:extLst>
              </a:tr>
              <a:tr h="370840">
                <a:tc>
                  <a:txBody>
                    <a:bodyPr/>
                    <a:lstStyle/>
                    <a:p>
                      <a:r>
                        <a:rPr lang="ja-JP" altLang="en-US"/>
                        <a:t>D</a:t>
                      </a:r>
                      <a:endParaRPr kumimoji="1" lang="ja-JP" altLang="en-US"/>
                    </a:p>
                  </a:txBody>
                  <a:tcPr/>
                </a:tc>
                <a:tc>
                  <a:txBody>
                    <a:bodyPr/>
                    <a:lstStyle/>
                    <a:p>
                      <a:r>
                        <a:rPr lang="ja-JP" altLang="en-US"/>
                        <a:t>1</a:t>
                      </a:r>
                      <a:endParaRPr kumimoji="1" lang="ja-JP" altLang="en-US"/>
                    </a:p>
                  </a:txBody>
                  <a:tcPr/>
                </a:tc>
                <a:tc>
                  <a:txBody>
                    <a:bodyPr/>
                    <a:lstStyle/>
                    <a:p>
                      <a:r>
                        <a:rPr lang="ja-JP" altLang="en-US"/>
                        <a:t>0</a:t>
                      </a:r>
                      <a:endParaRPr kumimoji="1" lang="ja-JP" altLang="en-US"/>
                    </a:p>
                  </a:txBody>
                  <a:tcPr/>
                </a:tc>
                <a:tc>
                  <a:txBody>
                    <a:bodyPr/>
                    <a:lstStyle/>
                    <a:p>
                      <a:r>
                        <a:rPr lang="ja-JP" altLang="en-US"/>
                        <a:t>1</a:t>
                      </a:r>
                      <a:endParaRPr kumimoji="1" lang="ja-JP" altLang="en-US"/>
                    </a:p>
                  </a:txBody>
                  <a:tcPr/>
                </a:tc>
                <a:tc>
                  <a:txBody>
                    <a:bodyPr/>
                    <a:lstStyle/>
                    <a:p>
                      <a:r>
                        <a:rPr lang="ja-JP" altLang="en-US"/>
                        <a:t>1</a:t>
                      </a:r>
                      <a:endParaRPr kumimoji="1" lang="ja-JP" altLang="en-US"/>
                    </a:p>
                  </a:txBody>
                  <a:tcPr/>
                </a:tc>
                <a:tc>
                  <a:txBody>
                    <a:bodyPr/>
                    <a:lstStyle/>
                    <a:p>
                      <a:r>
                        <a:rPr lang="ja-JP" altLang="en-US"/>
                        <a:t>0</a:t>
                      </a:r>
                      <a:endParaRPr kumimoji="1" lang="ja-JP" altLang="en-US"/>
                    </a:p>
                  </a:txBody>
                  <a:tcPr/>
                </a:tc>
                <a:tc>
                  <a:txBody>
                    <a:bodyPr/>
                    <a:lstStyle/>
                    <a:p>
                      <a:r>
                        <a:rPr lang="ja-JP" altLang="en-US"/>
                        <a:t>1</a:t>
                      </a:r>
                      <a:endParaRPr kumimoji="1" lang="ja-JP" altLang="en-US"/>
                    </a:p>
                  </a:txBody>
                  <a:tcPr/>
                </a:tc>
                <a:tc>
                  <a:txBody>
                    <a:bodyPr/>
                    <a:lstStyle/>
                    <a:p>
                      <a:r>
                        <a:rPr lang="ja-JP" altLang="en-US"/>
                        <a:t>0</a:t>
                      </a:r>
                      <a:endParaRPr kumimoji="1" lang="ja-JP" altLang="en-US"/>
                    </a:p>
                  </a:txBody>
                  <a:tcPr/>
                </a:tc>
                <a:tc>
                  <a:txBody>
                    <a:bodyPr/>
                    <a:lstStyle/>
                    <a:p>
                      <a:r>
                        <a:rPr lang="ja-JP" altLang="en-US"/>
                        <a:t>0</a:t>
                      </a:r>
                      <a:endParaRPr kumimoji="1" lang="ja-JP" altLang="en-US"/>
                    </a:p>
                  </a:txBody>
                  <a:tcPr/>
                </a:tc>
                <a:extLst>
                  <a:ext uri="{0D108BD9-81ED-4DB2-BD59-A6C34878D82A}">
                    <a16:rowId xmlns:a16="http://schemas.microsoft.com/office/drawing/2014/main" val="4136593928"/>
                  </a:ext>
                </a:extLst>
              </a:tr>
              <a:tr h="370840">
                <a:tc>
                  <a:txBody>
                    <a:bodyPr/>
                    <a:lstStyle/>
                    <a:p>
                      <a:r>
                        <a:rPr lang="ja-JP" altLang="en-US"/>
                        <a:t>y</a:t>
                      </a:r>
                      <a:endParaRPr kumimoji="1" lang="ja-JP" altLang="en-US"/>
                    </a:p>
                  </a:txBody>
                  <a:tcPr/>
                </a:tc>
                <a:tc>
                  <a:txBody>
                    <a:bodyPr/>
                    <a:lstStyle/>
                    <a:p>
                      <a:r>
                        <a:rPr lang="ja-JP" altLang="en-US"/>
                        <a:t>10</a:t>
                      </a:r>
                      <a:endParaRPr kumimoji="1" lang="ja-JP" altLang="en-US"/>
                    </a:p>
                  </a:txBody>
                  <a:tcPr/>
                </a:tc>
                <a:tc>
                  <a:txBody>
                    <a:bodyPr/>
                    <a:lstStyle/>
                    <a:p>
                      <a:r>
                        <a:rPr lang="ja-JP" altLang="en-US"/>
                        <a:t>5</a:t>
                      </a:r>
                      <a:endParaRPr kumimoji="1" lang="ja-JP" altLang="en-US"/>
                    </a:p>
                  </a:txBody>
                  <a:tcPr/>
                </a:tc>
                <a:tc>
                  <a:txBody>
                    <a:bodyPr/>
                    <a:lstStyle/>
                    <a:p>
                      <a:r>
                        <a:rPr lang="ja-JP" altLang="en-US"/>
                        <a:t>16</a:t>
                      </a:r>
                      <a:endParaRPr kumimoji="1" lang="ja-JP" altLang="en-US"/>
                    </a:p>
                  </a:txBody>
                  <a:tcPr/>
                </a:tc>
                <a:tc>
                  <a:txBody>
                    <a:bodyPr/>
                    <a:lstStyle/>
                    <a:p>
                      <a:r>
                        <a:rPr lang="ja-JP" altLang="en-US"/>
                        <a:t>3</a:t>
                      </a:r>
                      <a:endParaRPr kumimoji="1" lang="ja-JP" altLang="en-US"/>
                    </a:p>
                  </a:txBody>
                  <a:tcPr/>
                </a:tc>
                <a:tc>
                  <a:txBody>
                    <a:bodyPr/>
                    <a:lstStyle/>
                    <a:p>
                      <a:r>
                        <a:rPr lang="ja-JP" altLang="en-US"/>
                        <a:t>5</a:t>
                      </a:r>
                      <a:endParaRPr kumimoji="1" lang="ja-JP" altLang="en-US"/>
                    </a:p>
                  </a:txBody>
                  <a:tcPr/>
                </a:tc>
                <a:tc>
                  <a:txBody>
                    <a:bodyPr/>
                    <a:lstStyle/>
                    <a:p>
                      <a:r>
                        <a:rPr lang="ja-JP" altLang="en-US"/>
                        <a:t>7</a:t>
                      </a:r>
                      <a:endParaRPr kumimoji="1" lang="ja-JP" altLang="en-US"/>
                    </a:p>
                  </a:txBody>
                  <a:tcPr/>
                </a:tc>
                <a:tc>
                  <a:txBody>
                    <a:bodyPr/>
                    <a:lstStyle/>
                    <a:p>
                      <a:r>
                        <a:rPr lang="ja-JP" altLang="en-US"/>
                        <a:t>8</a:t>
                      </a:r>
                      <a:endParaRPr kumimoji="1" lang="ja-JP" altLang="en-US"/>
                    </a:p>
                  </a:txBody>
                  <a:tcPr/>
                </a:tc>
                <a:tc>
                  <a:txBody>
                    <a:bodyPr/>
                    <a:lstStyle/>
                    <a:p>
                      <a:r>
                        <a:rPr lang="ja-JP" altLang="en-US"/>
                        <a:t>10</a:t>
                      </a:r>
                      <a:endParaRPr kumimoji="1" lang="ja-JP" altLang="en-US"/>
                    </a:p>
                  </a:txBody>
                  <a:tcPr/>
                </a:tc>
                <a:extLst>
                  <a:ext uri="{0D108BD9-81ED-4DB2-BD59-A6C34878D82A}">
                    <a16:rowId xmlns:a16="http://schemas.microsoft.com/office/drawing/2014/main" val="2671529889"/>
                  </a:ext>
                </a:extLst>
              </a:tr>
            </a:tbl>
          </a:graphicData>
        </a:graphic>
      </p:graphicFrame>
    </p:spTree>
    <p:extLst>
      <p:ext uri="{BB962C8B-B14F-4D97-AF65-F5344CB8AC3E}">
        <p14:creationId xmlns:p14="http://schemas.microsoft.com/office/powerpoint/2010/main" val="29580539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F61AC-9B47-2E9E-B87F-29530E78367E}"/>
              </a:ext>
            </a:extLst>
          </p:cNvPr>
          <p:cNvSpPr>
            <a:spLocks noGrp="1"/>
          </p:cNvSpPr>
          <p:nvPr>
            <p:ph type="title"/>
          </p:nvPr>
        </p:nvSpPr>
        <p:spPr/>
        <p:txBody>
          <a:bodyPr/>
          <a:lstStyle/>
          <a:p>
            <a:r>
              <a:rPr lang="ja-JP" altLang="en-US">
                <a:ea typeface="ＭＳ Ｐゴシック"/>
                <a:cs typeface="Calibri Light"/>
              </a:rPr>
              <a:t>例</a:t>
            </a:r>
            <a:endParaRPr kumimoji="1" lang="ja-JP" altLang="en-US"/>
          </a:p>
        </p:txBody>
      </p:sp>
      <p:sp>
        <p:nvSpPr>
          <p:cNvPr id="3" name="コンテンツ プレースホルダー 2">
            <a:extLst>
              <a:ext uri="{FF2B5EF4-FFF2-40B4-BE49-F238E27FC236}">
                <a16:creationId xmlns:a16="http://schemas.microsoft.com/office/drawing/2014/main" id="{6FE54E43-F711-2610-132B-44366C6E4FB4}"/>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[Step6]</a:t>
            </a:r>
            <a:endParaRPr lang="ja-JP" altLang="en-US">
              <a:ea typeface="ＭＳ Ｐゴシック" panose="020B0600070205080204" pitchFamily="34" charset="-128"/>
              <a:cs typeface="Calibri"/>
            </a:endParaRPr>
          </a:p>
          <a:p>
            <a:r>
              <a:rPr lang="ja-JP" altLang="en-US">
                <a:ea typeface="ＭＳ Ｐゴシック"/>
                <a:cs typeface="Calibri"/>
              </a:rPr>
              <a:t>全70通りのうち、ｔ≧１のものを数え、それを７０で割ることで、ｐ値を計算する。</a:t>
            </a:r>
          </a:p>
          <a:p>
            <a:endParaRPr lang="ja-JP" altLang="en-US">
              <a:ea typeface="ＭＳ Ｐゴシック"/>
              <a:cs typeface="Calibri"/>
            </a:endParaRPr>
          </a:p>
          <a:p>
            <a:r>
              <a:rPr lang="ja-JP" altLang="en-US">
                <a:ea typeface="ＭＳ Ｐゴシック"/>
                <a:cs typeface="Calibri"/>
              </a:rPr>
              <a:t>棄却水準(例えばp=0.05)と比較する。</a:t>
            </a:r>
          </a:p>
          <a:p>
            <a:r>
              <a:rPr lang="ja-JP" altLang="en-US">
                <a:ea typeface="ＭＳ Ｐゴシック"/>
                <a:cs typeface="Calibri"/>
              </a:rPr>
              <a:t>それより小さければ帰無仮説棄却</a:t>
            </a:r>
          </a:p>
          <a:p>
            <a:r>
              <a:rPr lang="ja-JP" altLang="en-US">
                <a:ea typeface="ＭＳ Ｐゴシック"/>
                <a:cs typeface="Calibri"/>
              </a:rPr>
              <a:t>大きければ帰無仮説棄却されず</a:t>
            </a:r>
          </a:p>
          <a:p>
            <a:endParaRPr lang="ja-JP" altLang="en-US">
              <a:ea typeface="ＭＳ Ｐゴシック"/>
              <a:cs typeface="Calibri"/>
            </a:endParaRPr>
          </a:p>
          <a:p>
            <a:endParaRPr lang="ja-JP" altLang="en-US">
              <a:ea typeface="ＭＳ Ｐゴシック"/>
              <a:cs typeface="Calibri"/>
            </a:endParaRPr>
          </a:p>
        </p:txBody>
      </p:sp>
    </p:spTree>
    <p:extLst>
      <p:ext uri="{BB962C8B-B14F-4D97-AF65-F5344CB8AC3E}">
        <p14:creationId xmlns:p14="http://schemas.microsoft.com/office/powerpoint/2010/main" val="5830581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717C48-BE7A-07BB-D038-7D24F6EF48D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E6409D3-405B-DA78-AC1E-9D8080D2D9F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4038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00F0-0395-FF95-AE62-3DAE8D33299C}"/>
              </a:ext>
            </a:extLst>
          </p:cNvPr>
          <p:cNvSpPr>
            <a:spLocks noGrp="1"/>
          </p:cNvSpPr>
          <p:nvPr>
            <p:ph type="title"/>
          </p:nvPr>
        </p:nvSpPr>
        <p:spPr/>
        <p:txBody>
          <a:bodyPr/>
          <a:lstStyle/>
          <a:p>
            <a:r>
              <a:rPr lang="ja-JP" altLang="en-US">
                <a:ea typeface="+mj-lt"/>
                <a:cs typeface="+mj-lt"/>
              </a:rPr>
              <a:t>学問での応用の始まり</a:t>
            </a:r>
          </a:p>
        </p:txBody>
      </p:sp>
      <p:sp>
        <p:nvSpPr>
          <p:cNvPr id="3" name="Content Placeholder 2">
            <a:extLst>
              <a:ext uri="{FF2B5EF4-FFF2-40B4-BE49-F238E27FC236}">
                <a16:creationId xmlns:a16="http://schemas.microsoft.com/office/drawing/2014/main" id="{7C724EEA-E725-ED8C-EE1B-C9BBF92FDF38}"/>
              </a:ext>
            </a:extLst>
          </p:cNvPr>
          <p:cNvSpPr>
            <a:spLocks noGrp="1"/>
          </p:cNvSpPr>
          <p:nvPr>
            <p:ph idx="1"/>
          </p:nvPr>
        </p:nvSpPr>
        <p:spPr>
          <a:xfrm>
            <a:off x="1097280" y="1845734"/>
            <a:ext cx="9490130" cy="4023360"/>
          </a:xfrm>
        </p:spPr>
        <p:txBody>
          <a:bodyPr vert="horz" lIns="0" tIns="45720" rIns="0" bIns="45720" rtlCol="0" anchor="t">
            <a:normAutofit/>
          </a:bodyPr>
          <a:lstStyle/>
          <a:p>
            <a:pPr>
              <a:buFont typeface="Wingdings" panose="020F0502020204030204" pitchFamily="34" charset="0"/>
              <a:buChar char="Ø"/>
            </a:pPr>
            <a:r>
              <a:rPr lang="en-US" altLang="ja-JP">
                <a:solidFill>
                  <a:srgbClr val="FF0000"/>
                </a:solidFill>
                <a:ea typeface="+mn-lt"/>
                <a:cs typeface="+mn-lt"/>
              </a:rPr>
              <a:t>100</a:t>
            </a:r>
            <a:r>
              <a:rPr lang="ja" altLang="en-US">
                <a:solidFill>
                  <a:srgbClr val="FF0000"/>
                </a:solidFill>
                <a:ea typeface="+mn-lt"/>
                <a:cs typeface="+mn-lt"/>
              </a:rPr>
              <a:t>年前の研究者、つまり回帰に代わるものがイデオロギー的な作り話であった時代の研究者を叩くのは、簡単なことである。</a:t>
            </a:r>
            <a:r>
              <a:rPr lang="ja" altLang="en-US">
                <a:ea typeface="+mn-lt"/>
                <a:cs typeface="+mn-lt"/>
              </a:rPr>
              <a:t>ただ、彼らがその主張に反論をしてくれるわけではない。</a:t>
            </a:r>
          </a:p>
          <a:p>
            <a:pPr>
              <a:buFont typeface="Wingdings" panose="020F0502020204030204" pitchFamily="34" charset="0"/>
              <a:buChar char="Ø"/>
            </a:pPr>
            <a:r>
              <a:rPr lang="ja" altLang="en-US">
                <a:ea typeface="ＭＳ Ｐゴシック"/>
                <a:cs typeface="Calibri" panose="020F0502020204030204"/>
              </a:rPr>
              <a:t>この事例のように、重要な政策課題に対する情報を提供する因果関係の主張方法として、</a:t>
            </a:r>
            <a:r>
              <a:rPr lang="ja" altLang="en-US">
                <a:solidFill>
                  <a:srgbClr val="FF0000"/>
                </a:solidFill>
                <a:ea typeface="ＭＳ Ｐゴシック"/>
                <a:cs typeface="Calibri" panose="020F0502020204030204"/>
              </a:rPr>
              <a:t>回帰分析の素朴な利用</a:t>
            </a:r>
            <a:r>
              <a:rPr lang="ja" altLang="en-US">
                <a:ea typeface="ＭＳ Ｐゴシック"/>
                <a:cs typeface="Calibri" panose="020F0502020204030204"/>
              </a:rPr>
              <a:t>は長らく疑いも無くされてきている。</a:t>
            </a:r>
            <a:endParaRPr lang="ja">
              <a:ea typeface="ＭＳ Ｐゴシック"/>
              <a:cs typeface="Calibri" panose="020F0502020204030204"/>
            </a:endParaRPr>
          </a:p>
          <a:p>
            <a:pPr marL="383540" lvl="1">
              <a:buFont typeface="Wingdings" panose="020F0502020204030204" pitchFamily="34" charset="0"/>
              <a:buChar char="Ø"/>
            </a:pPr>
            <a:r>
              <a:rPr lang="ja" altLang="en-US">
                <a:ea typeface="ＭＳ Ｐゴシック"/>
                <a:cs typeface="Calibri" panose="020F0502020204030204"/>
              </a:rPr>
              <a:t>そしてこれからもしばらくはされるだろう。</a:t>
            </a:r>
            <a:endParaRPr lang="ja">
              <a:ea typeface="ＭＳ Ｐゴシック"/>
              <a:cs typeface="Calibri" panose="020F0502020204030204"/>
            </a:endParaRPr>
          </a:p>
        </p:txBody>
      </p:sp>
    </p:spTree>
    <p:extLst>
      <p:ext uri="{BB962C8B-B14F-4D97-AF65-F5344CB8AC3E}">
        <p14:creationId xmlns:p14="http://schemas.microsoft.com/office/powerpoint/2010/main" val="342184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00AC-9401-DB85-82F7-09D063E3AFD9}"/>
              </a:ext>
            </a:extLst>
          </p:cNvPr>
          <p:cNvSpPr>
            <a:spLocks noGrp="1"/>
          </p:cNvSpPr>
          <p:nvPr>
            <p:ph type="title"/>
          </p:nvPr>
        </p:nvSpPr>
        <p:spPr/>
        <p:txBody>
          <a:bodyPr>
            <a:normAutofit/>
          </a:bodyPr>
          <a:lstStyle/>
          <a:p>
            <a:r>
              <a:rPr lang="en-US" sz="7200">
                <a:cs typeface="Calibri Light"/>
              </a:rPr>
              <a:t>4.1 Physical Randomization</a:t>
            </a:r>
            <a:endParaRPr kumimoji="1" lang="en-US" sz="7200"/>
          </a:p>
        </p:txBody>
      </p:sp>
      <p:sp>
        <p:nvSpPr>
          <p:cNvPr id="3" name="Text Placeholder 2">
            <a:extLst>
              <a:ext uri="{FF2B5EF4-FFF2-40B4-BE49-F238E27FC236}">
                <a16:creationId xmlns:a16="http://schemas.microsoft.com/office/drawing/2014/main" id="{45E6E6C8-8A4F-B272-45B3-3DC015A4D908}"/>
              </a:ext>
            </a:extLst>
          </p:cNvPr>
          <p:cNvSpPr>
            <a:spLocks noGrp="1"/>
          </p:cNvSpPr>
          <p:nvPr>
            <p:ph type="body" idx="1"/>
          </p:nvPr>
        </p:nvSpPr>
        <p:spPr/>
        <p:txBody>
          <a:bodyPr/>
          <a:lstStyle/>
          <a:p>
            <a:endParaRPr kumimoji="1" lang="en-US"/>
          </a:p>
        </p:txBody>
      </p:sp>
    </p:spTree>
    <p:extLst>
      <p:ext uri="{BB962C8B-B14F-4D97-AF65-F5344CB8AC3E}">
        <p14:creationId xmlns:p14="http://schemas.microsoft.com/office/powerpoint/2010/main" val="24079887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78</Slides>
  <Notes>0</Notes>
  <HiddenSlides>0</HiddenSlide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Retrospect</vt:lpstr>
      <vt:lpstr>Chapter4 : Potential Outcomes Causal Model（潜在的な因果関係モデル）</vt:lpstr>
      <vt:lpstr>目次</vt:lpstr>
      <vt:lpstr>4 Potential Outcomes Causal Model</vt:lpstr>
      <vt:lpstr>因果関係は数世紀に渡って経済学者の大きな関心であった</vt:lpstr>
      <vt:lpstr>統計的推論の登場</vt:lpstr>
      <vt:lpstr>学問での応用の始まり</vt:lpstr>
      <vt:lpstr>学問での応用の始まり</vt:lpstr>
      <vt:lpstr>学問での応用の始まり</vt:lpstr>
      <vt:lpstr>4.1 Physical Randomization</vt:lpstr>
      <vt:lpstr>ここまでのおさらい</vt:lpstr>
      <vt:lpstr>Physical Randomization</vt:lpstr>
      <vt:lpstr>なぜ無作為化は重要なのか？</vt:lpstr>
      <vt:lpstr>潜在アウトカム</vt:lpstr>
      <vt:lpstr>潜在アウトカム</vt:lpstr>
      <vt:lpstr>前提の確認</vt:lpstr>
      <vt:lpstr>PowerPoint Presentation</vt:lpstr>
      <vt:lpstr>PowerPoint Presentation</vt:lpstr>
      <vt:lpstr>平均的な処置効果</vt:lpstr>
      <vt:lpstr>処置群の平均処置効果</vt:lpstr>
      <vt:lpstr>非処置群の平均処置効果</vt:lpstr>
      <vt:lpstr>PowerPoint Presentation</vt:lpstr>
      <vt:lpstr> 4.1.3 SDOの分解　で理解すべきポイント！</vt:lpstr>
      <vt:lpstr>4.1.3 SDOの分解 （STEP1）仮定をおいてATEの値を求める</vt:lpstr>
      <vt:lpstr>（STEP1） 仮定のもとでのATE</vt:lpstr>
      <vt:lpstr> （STEP1） 仮定のもとでのATE</vt:lpstr>
      <vt:lpstr>（STEP1） 仮定のもとでのATE</vt:lpstr>
      <vt:lpstr>（STEP1） 仮定のもとでのATE</vt:lpstr>
      <vt:lpstr>（STEP2） 新しい仮定をおいてATEを求める</vt:lpstr>
      <vt:lpstr>PowerPoint Presentation</vt:lpstr>
      <vt:lpstr>（STEP2） 新しい仮定をおいてATEを求める</vt:lpstr>
      <vt:lpstr>（STEP2-1） 新しい仮定でのATTとATU</vt:lpstr>
      <vt:lpstr>（STEP2-1） 新しい仮定でのATTとATU</vt:lpstr>
      <vt:lpstr>（STEP2-1） 新しい仮定でのATTとATU</vt:lpstr>
      <vt:lpstr>（STEP2） 新しい仮定をおいてATEを求める</vt:lpstr>
      <vt:lpstr>（STEP2） 新しい仮定をおいてATEを求める</vt:lpstr>
      <vt:lpstr>（STEP3-1） ATEの推定値SDOを求める</vt:lpstr>
      <vt:lpstr>（STEP3-1） ATEの推定値SDOを求める</vt:lpstr>
      <vt:lpstr>(STEP3-2) SDOを分解する</vt:lpstr>
      <vt:lpstr>(STEP3-2) SDOを分解する</vt:lpstr>
      <vt:lpstr>(STEP3-2) SDOの右辺を考える</vt:lpstr>
      <vt:lpstr>(STEP3-3) SDOの右辺を考える</vt:lpstr>
      <vt:lpstr>(STEP3-3) SDOの右辺を考える</vt:lpstr>
      <vt:lpstr>(STEP3-4) バイアスを除くために均質性を仮定する</vt:lpstr>
      <vt:lpstr>(STEP3-4) バイアスを除くために均質性を仮定する</vt:lpstr>
      <vt:lpstr>（＋α） 均質性を仮定しなくてもSelection Biasは邪魔者！</vt:lpstr>
      <vt:lpstr>4.1.4 独立性の仮定</vt:lpstr>
      <vt:lpstr>独立性の仮定</vt:lpstr>
      <vt:lpstr>独立性の仮定</vt:lpstr>
      <vt:lpstr>独立性の仮定</vt:lpstr>
      <vt:lpstr>独立性の仮定</vt:lpstr>
      <vt:lpstr>独立性の仮定</vt:lpstr>
      <vt:lpstr>独立性の仮定</vt:lpstr>
      <vt:lpstr>Chapter4 : Potential Outcomes Causal Model（潜在的な因果関係モデル）</vt:lpstr>
      <vt:lpstr>目次</vt:lpstr>
      <vt:lpstr>4.2</vt:lpstr>
      <vt:lpstr> 無作為化推論が近年盛んになった理由</vt:lpstr>
      <vt:lpstr> 無作為化推論を行う理由</vt:lpstr>
      <vt:lpstr> 無作為化推論を行う理由</vt:lpstr>
      <vt:lpstr> 無作為化推論を行う理由</vt:lpstr>
      <vt:lpstr> 4.2.1 お茶を飲む女性 無作為化推論の歴史</vt:lpstr>
      <vt:lpstr>実験内容：Fisher’s exact test</vt:lpstr>
      <vt:lpstr>実験内容：Fisher’s exact test</vt:lpstr>
      <vt:lpstr> 偶然4つ分の紅茶を正しく選べる確率は？</vt:lpstr>
      <vt:lpstr>PowerPoint Presentation</vt:lpstr>
      <vt:lpstr>4.2.2 Fisherによるsharp nullの方法論</vt:lpstr>
      <vt:lpstr>PowerPoint Presentation</vt:lpstr>
      <vt:lpstr>無作為化推論の手順</vt:lpstr>
      <vt:lpstr>[STEP1]　帰無仮説の選択</vt:lpstr>
      <vt:lpstr>[step2] 検定統計量　t　の構築</vt:lpstr>
      <vt:lpstr>[step2] 検定統計量　t　の構築</vt:lpstr>
      <vt:lpstr>[step2] 検定統計量　t　の構築</vt:lpstr>
      <vt:lpstr>[step3-5] 処置の割り当て変更</vt:lpstr>
      <vt:lpstr>[STEP6] p値を計算する</vt:lpstr>
      <vt:lpstr>例</vt:lpstr>
      <vt:lpstr>例</vt:lpstr>
      <vt:lpstr>例</vt:lpstr>
      <vt:lpstr>例</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鈴木 涼太</dc:creator>
  <cp:revision>1</cp:revision>
  <dcterms:created xsi:type="dcterms:W3CDTF">2022-04-20T04:21:06Z</dcterms:created>
  <dcterms:modified xsi:type="dcterms:W3CDTF">2022-04-25T02:12:17Z</dcterms:modified>
</cp:coreProperties>
</file>