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339" r:id="rId4"/>
    <p:sldId id="268" r:id="rId5"/>
    <p:sldId id="284" r:id="rId6"/>
    <p:sldId id="285" r:id="rId7"/>
    <p:sldId id="286" r:id="rId8"/>
    <p:sldId id="287" r:id="rId9"/>
    <p:sldId id="345" r:id="rId10"/>
    <p:sldId id="346" r:id="rId11"/>
    <p:sldId id="288" r:id="rId12"/>
    <p:sldId id="349" r:id="rId13"/>
    <p:sldId id="307" r:id="rId14"/>
    <p:sldId id="350" r:id="rId15"/>
    <p:sldId id="308" r:id="rId16"/>
    <p:sldId id="309" r:id="rId17"/>
    <p:sldId id="351" r:id="rId18"/>
    <p:sldId id="310" r:id="rId19"/>
    <p:sldId id="311" r:id="rId20"/>
    <p:sldId id="312" r:id="rId21"/>
    <p:sldId id="352" r:id="rId22"/>
    <p:sldId id="347" r:id="rId23"/>
    <p:sldId id="257" r:id="rId24"/>
    <p:sldId id="335" r:id="rId25"/>
    <p:sldId id="290" r:id="rId26"/>
    <p:sldId id="289" r:id="rId27"/>
    <p:sldId id="302" r:id="rId28"/>
    <p:sldId id="291" r:id="rId29"/>
    <p:sldId id="336" r:id="rId30"/>
    <p:sldId id="298" r:id="rId31"/>
    <p:sldId id="293" r:id="rId32"/>
    <p:sldId id="314" r:id="rId33"/>
    <p:sldId id="292" r:id="rId34"/>
    <p:sldId id="294" r:id="rId35"/>
    <p:sldId id="313" r:id="rId36"/>
    <p:sldId id="295" r:id="rId37"/>
    <p:sldId id="315" r:id="rId38"/>
    <p:sldId id="300" r:id="rId39"/>
    <p:sldId id="297" r:id="rId40"/>
    <p:sldId id="296" r:id="rId41"/>
    <p:sldId id="301" r:id="rId42"/>
    <p:sldId id="304" r:id="rId43"/>
    <p:sldId id="333" r:id="rId44"/>
    <p:sldId id="334" r:id="rId45"/>
    <p:sldId id="337" r:id="rId46"/>
    <p:sldId id="258" r:id="rId47"/>
    <p:sldId id="259" r:id="rId48"/>
    <p:sldId id="260" r:id="rId49"/>
    <p:sldId id="267" r:id="rId50"/>
    <p:sldId id="262" r:id="rId51"/>
    <p:sldId id="263" r:id="rId52"/>
    <p:sldId id="264" r:id="rId53"/>
    <p:sldId id="332" r:id="rId54"/>
    <p:sldId id="326" r:id="rId55"/>
    <p:sldId id="328" r:id="rId56"/>
    <p:sldId id="367" r:id="rId57"/>
    <p:sldId id="325" r:id="rId58"/>
    <p:sldId id="354" r:id="rId59"/>
    <p:sldId id="356" r:id="rId60"/>
    <p:sldId id="340" r:id="rId61"/>
    <p:sldId id="343" r:id="rId62"/>
    <p:sldId id="342" r:id="rId63"/>
    <p:sldId id="344" r:id="rId64"/>
    <p:sldId id="355" r:id="rId65"/>
    <p:sldId id="327" r:id="rId66"/>
    <p:sldId id="281" r:id="rId67"/>
    <p:sldId id="282" r:id="rId68"/>
    <p:sldId id="316" r:id="rId69"/>
    <p:sldId id="365" r:id="rId70"/>
    <p:sldId id="366" r:id="rId71"/>
    <p:sldId id="324" r:id="rId72"/>
    <p:sldId id="319" r:id="rId73"/>
    <p:sldId id="320" r:id="rId74"/>
    <p:sldId id="321" r:id="rId75"/>
    <p:sldId id="322" r:id="rId76"/>
    <p:sldId id="323" r:id="rId77"/>
    <p:sldId id="357" r:id="rId78"/>
    <p:sldId id="358" r:id="rId79"/>
    <p:sldId id="359" r:id="rId80"/>
    <p:sldId id="361" r:id="rId81"/>
    <p:sldId id="362" r:id="rId82"/>
    <p:sldId id="368" r:id="rId8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9BCED-47C2-42D9-9F56-AF59F4CB1E7B}" v="99" dt="2022-05-01T02:41:04.520"/>
    <p1510:client id="{3775B875-BD0E-4300-A84B-13807121047B}" v="545" dt="2022-05-02T01:47:45.260"/>
    <p1510:client id="{7F499DCE-4086-4B52-9B36-264AF27DBF05}" v="450" dt="2022-05-02T01:26:26.679"/>
    <p1510:client id="{85CE7439-D019-4404-88E0-923C6D928B9A}" v="79" dt="2022-05-02T00:17:28.902"/>
    <p1510:client id="{93F650F9-DD7A-4BF1-92EE-645E974D8AC0}" v="18" dt="2022-05-02T01:23:17.314"/>
    <p1510:client id="{994A9D6F-BBDE-4AF7-89D4-6084D2BCD4A1}" v="10" dt="2022-05-02T00:21:16.011"/>
    <p1510:client id="{A61425D5-D9A3-4714-AB45-D369E73F7945}" v="138" dt="2022-05-01T15:49:45.489"/>
    <p1510:client id="{C312960C-2013-491A-B168-2ACEC771D3B5}" v="24" dt="2022-05-02T03:11:17.906"/>
    <p1510:client id="{D7C322AE-77A0-4CF1-B296-6C0F0FBE95CC}" v="13" dt="2022-05-01T15:47:00.903"/>
    <p1510:client id="{FA96ABC9-AA51-44B4-8324-F5EF72F69D08}" v="6" dt="2022-05-02T02:58:27.8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providerId="Windows Live" clId="Web-{3A19D7F7-35E0-4AC5-B5B7-CEDEA160710C}"/>
    <pc:docChg chg="modSld">
      <pc:chgData name="ゲスト ユーザー" userId="" providerId="Windows Live" clId="Web-{3A19D7F7-35E0-4AC5-B5B7-CEDEA160710C}" dt="2022-04-20T04:57:48.201" v="8" actId="20577"/>
      <pc:docMkLst>
        <pc:docMk/>
      </pc:docMkLst>
      <pc:sldChg chg="modSp">
        <pc:chgData name="ゲスト ユーザー" userId="" providerId="Windows Live" clId="Web-{3A19D7F7-35E0-4AC5-B5B7-CEDEA160710C}" dt="2022-04-20T04:57:48.201" v="8" actId="20577"/>
        <pc:sldMkLst>
          <pc:docMk/>
          <pc:sldMk cId="1845570244" sldId="265"/>
        </pc:sldMkLst>
        <pc:spChg chg="mod">
          <ac:chgData name="ゲスト ユーザー" userId="" providerId="Windows Live" clId="Web-{3A19D7F7-35E0-4AC5-B5B7-CEDEA160710C}" dt="2022-04-20T04:57:48.201" v="8" actId="20577"/>
          <ac:spMkLst>
            <pc:docMk/>
            <pc:sldMk cId="1845570244" sldId="265"/>
            <ac:spMk id="2" creationId="{B1968CE5-8C4A-4398-B576-4021BD06AFA8}"/>
          </ac:spMkLst>
        </pc:spChg>
      </pc:sldChg>
    </pc:docChg>
  </pc:docChgLst>
  <pc:docChgLst>
    <pc:chgData name="ゲスト ユーザー" providerId="Windows Live" clId="Web-{E90AF618-16D1-42F7-A46E-35497ABE2F1D}"/>
    <pc:docChg chg="modSld">
      <pc:chgData name="ゲスト ユーザー" userId="" providerId="Windows Live" clId="Web-{E90AF618-16D1-42F7-A46E-35497ABE2F1D}" dt="2022-04-24T04:32:30.410" v="511" actId="20577"/>
      <pc:docMkLst>
        <pc:docMk/>
      </pc:docMkLst>
      <pc:sldChg chg="addSp delSp modSp">
        <pc:chgData name="ゲスト ユーザー" userId="" providerId="Windows Live" clId="Web-{E90AF618-16D1-42F7-A46E-35497ABE2F1D}" dt="2022-04-24T04:28:53.703" v="404" actId="20577"/>
        <pc:sldMkLst>
          <pc:docMk/>
          <pc:sldMk cId="1133707595" sldId="256"/>
        </pc:sldMkLst>
        <pc:spChg chg="del mod">
          <ac:chgData name="ゲスト ユーザー" userId="" providerId="Windows Live" clId="Web-{E90AF618-16D1-42F7-A46E-35497ABE2F1D}" dt="2022-04-24T04:28:21.906" v="388"/>
          <ac:spMkLst>
            <pc:docMk/>
            <pc:sldMk cId="1133707595" sldId="256"/>
            <ac:spMk id="3" creationId="{AA8ACE53-2FB2-4F12-97AB-24AECED3577B}"/>
          </ac:spMkLst>
        </pc:spChg>
        <pc:spChg chg="add mod">
          <ac:chgData name="ゲスト ユーザー" userId="" providerId="Windows Live" clId="Web-{E90AF618-16D1-42F7-A46E-35497ABE2F1D}" dt="2022-04-24T04:28:53.703" v="404" actId="20577"/>
          <ac:spMkLst>
            <pc:docMk/>
            <pc:sldMk cId="1133707595" sldId="256"/>
            <ac:spMk id="5" creationId="{85AAB2A2-3854-0FA1-5B9E-35864402BF20}"/>
          </ac:spMkLst>
        </pc:spChg>
      </pc:sldChg>
      <pc:sldChg chg="modSp">
        <pc:chgData name="ゲスト ユーザー" userId="" providerId="Windows Live" clId="Web-{E90AF618-16D1-42F7-A46E-35497ABE2F1D}" dt="2022-04-24T04:23:50.135" v="263" actId="20577"/>
        <pc:sldMkLst>
          <pc:docMk/>
          <pc:sldMk cId="515795971" sldId="318"/>
        </pc:sldMkLst>
        <pc:spChg chg="mod">
          <ac:chgData name="ゲスト ユーザー" userId="" providerId="Windows Live" clId="Web-{E90AF618-16D1-42F7-A46E-35497ABE2F1D}" dt="2022-04-24T04:23:50.135" v="263" actId="20577"/>
          <ac:spMkLst>
            <pc:docMk/>
            <pc:sldMk cId="515795971" sldId="318"/>
            <ac:spMk id="3" creationId="{92CDAF74-4648-0D5F-CFA3-08A994ABD87D}"/>
          </ac:spMkLst>
        </pc:spChg>
      </pc:sldChg>
      <pc:sldChg chg="modSp">
        <pc:chgData name="ゲスト ユーザー" userId="" providerId="Windows Live" clId="Web-{E90AF618-16D1-42F7-A46E-35497ABE2F1D}" dt="2022-04-24T04:14:54.075" v="29" actId="1076"/>
        <pc:sldMkLst>
          <pc:docMk/>
          <pc:sldMk cId="2154123047" sldId="319"/>
        </pc:sldMkLst>
        <pc:picChg chg="mod">
          <ac:chgData name="ゲスト ユーザー" userId="" providerId="Windows Live" clId="Web-{E90AF618-16D1-42F7-A46E-35497ABE2F1D}" dt="2022-04-24T04:14:54.075" v="29" actId="1076"/>
          <ac:picMkLst>
            <pc:docMk/>
            <pc:sldMk cId="2154123047" sldId="319"/>
            <ac:picMk id="4" creationId="{E0059026-6D20-D2FB-1D9B-7EBF03098651}"/>
          </ac:picMkLst>
        </pc:picChg>
      </pc:sldChg>
      <pc:sldChg chg="modSp">
        <pc:chgData name="ゲスト ユーザー" userId="" providerId="Windows Live" clId="Web-{E90AF618-16D1-42F7-A46E-35497ABE2F1D}" dt="2022-04-24T04:23:27.760" v="260" actId="20577"/>
        <pc:sldMkLst>
          <pc:docMk/>
          <pc:sldMk cId="2244784270" sldId="320"/>
        </pc:sldMkLst>
        <pc:spChg chg="mod">
          <ac:chgData name="ゲスト ユーザー" userId="" providerId="Windows Live" clId="Web-{E90AF618-16D1-42F7-A46E-35497ABE2F1D}" dt="2022-04-24T04:23:27.760" v="260" actId="20577"/>
          <ac:spMkLst>
            <pc:docMk/>
            <pc:sldMk cId="2244784270" sldId="320"/>
            <ac:spMk id="3" creationId="{EB8118C6-3915-E129-B205-349EE5D306DD}"/>
          </ac:spMkLst>
        </pc:spChg>
      </pc:sldChg>
      <pc:sldChg chg="addSp delSp modSp">
        <pc:chgData name="ゲスト ユーザー" userId="" providerId="Windows Live" clId="Web-{E90AF618-16D1-42F7-A46E-35497ABE2F1D}" dt="2022-04-24T04:26:06.419" v="345" actId="20577"/>
        <pc:sldMkLst>
          <pc:docMk/>
          <pc:sldMk cId="2958053948" sldId="321"/>
        </pc:sldMkLst>
        <pc:spChg chg="mod">
          <ac:chgData name="ゲスト ユーザー" userId="" providerId="Windows Live" clId="Web-{E90AF618-16D1-42F7-A46E-35497ABE2F1D}" dt="2022-04-24T04:11:44.713" v="19" actId="20577"/>
          <ac:spMkLst>
            <pc:docMk/>
            <pc:sldMk cId="2958053948" sldId="321"/>
            <ac:spMk id="2" creationId="{FDFFEB8E-CCA0-85D1-DBDB-DEE314CFCF14}"/>
          </ac:spMkLst>
        </pc:spChg>
        <pc:spChg chg="mod">
          <ac:chgData name="ゲスト ユーザー" userId="" providerId="Windows Live" clId="Web-{E90AF618-16D1-42F7-A46E-35497ABE2F1D}" dt="2022-04-24T04:26:06.419" v="345" actId="20577"/>
          <ac:spMkLst>
            <pc:docMk/>
            <pc:sldMk cId="2958053948" sldId="321"/>
            <ac:spMk id="3" creationId="{458DCA11-B9C5-AD08-D5E7-2962968E24DA}"/>
          </ac:spMkLst>
        </pc:spChg>
        <pc:spChg chg="add del mod ord">
          <ac:chgData name="ゲスト ユーザー" userId="" providerId="Windows Live" clId="Web-{E90AF618-16D1-42F7-A46E-35497ABE2F1D}" dt="2022-04-24T04:21:01.632" v="218"/>
          <ac:spMkLst>
            <pc:docMk/>
            <pc:sldMk cId="2958053948" sldId="321"/>
            <ac:spMk id="5" creationId="{A4BED409-3ABC-5CB9-6006-3D07AAA4D1AF}"/>
          </ac:spMkLst>
        </pc:spChg>
        <pc:graphicFrameChg chg="add mod modGraphic">
          <ac:chgData name="ゲスト ユーザー" userId="" providerId="Windows Live" clId="Web-{E90AF618-16D1-42F7-A46E-35497ABE2F1D}" dt="2022-04-24T04:17:32.515" v="159"/>
          <ac:graphicFrameMkLst>
            <pc:docMk/>
            <pc:sldMk cId="2958053948" sldId="321"/>
            <ac:graphicFrameMk id="4" creationId="{3CA01800-13F1-DF89-EDE7-84D1319E3F82}"/>
          </ac:graphicFrameMkLst>
        </pc:graphicFrameChg>
        <pc:cxnChg chg="add del mod">
          <ac:chgData name="ゲスト ユーザー" userId="" providerId="Windows Live" clId="Web-{E90AF618-16D1-42F7-A46E-35497ABE2F1D}" dt="2022-04-24T04:21:48.336" v="223"/>
          <ac:cxnSpMkLst>
            <pc:docMk/>
            <pc:sldMk cId="2958053948" sldId="321"/>
            <ac:cxnSpMk id="6" creationId="{6CDA094E-E6CF-2712-4FD7-EF54A6FBD625}"/>
          </ac:cxnSpMkLst>
        </pc:cxnChg>
      </pc:sldChg>
      <pc:sldChg chg="modSp">
        <pc:chgData name="ゲスト ユーザー" userId="" providerId="Windows Live" clId="Web-{E90AF618-16D1-42F7-A46E-35497ABE2F1D}" dt="2022-04-24T04:32:30.410" v="511" actId="20577"/>
        <pc:sldMkLst>
          <pc:docMk/>
          <pc:sldMk cId="583058151" sldId="322"/>
        </pc:sldMkLst>
        <pc:spChg chg="mod">
          <ac:chgData name="ゲスト ユーザー" userId="" providerId="Windows Live" clId="Web-{E90AF618-16D1-42F7-A46E-35497ABE2F1D}" dt="2022-04-24T04:26:40.904" v="347" actId="20577"/>
          <ac:spMkLst>
            <pc:docMk/>
            <pc:sldMk cId="583058151" sldId="322"/>
            <ac:spMk id="2" creationId="{639F61AC-9B47-2E9E-B87F-29530E78367E}"/>
          </ac:spMkLst>
        </pc:spChg>
        <pc:spChg chg="mod">
          <ac:chgData name="ゲスト ユーザー" userId="" providerId="Windows Live" clId="Web-{E90AF618-16D1-42F7-A46E-35497ABE2F1D}" dt="2022-04-24T04:32:30.410" v="511" actId="20577"/>
          <ac:spMkLst>
            <pc:docMk/>
            <pc:sldMk cId="583058151" sldId="322"/>
            <ac:spMk id="3" creationId="{6FE54E43-F711-2610-132B-44366C6E4FB4}"/>
          </ac:spMkLst>
        </pc:spChg>
      </pc:sldChg>
      <pc:sldChg chg="modSp">
        <pc:chgData name="ゲスト ユーザー" userId="" providerId="Windows Live" clId="Web-{E90AF618-16D1-42F7-A46E-35497ABE2F1D}" dt="2022-04-24T04:24:01.964" v="266" actId="20577"/>
        <pc:sldMkLst>
          <pc:docMk/>
          <pc:sldMk cId="3412912654" sldId="324"/>
        </pc:sldMkLst>
        <pc:spChg chg="mod">
          <ac:chgData name="ゲスト ユーザー" userId="" providerId="Windows Live" clId="Web-{E90AF618-16D1-42F7-A46E-35497ABE2F1D}" dt="2022-04-24T04:24:01.964" v="266" actId="20577"/>
          <ac:spMkLst>
            <pc:docMk/>
            <pc:sldMk cId="3412912654" sldId="324"/>
            <ac:spMk id="2" creationId="{C40F1253-7318-98F3-9056-2DB059D60B72}"/>
          </ac:spMkLst>
        </pc:spChg>
      </pc:sldChg>
    </pc:docChg>
  </pc:docChgLst>
  <pc:docChgLst>
    <pc:chgData name="ゲスト ユーザー" providerId="Windows Live" clId="Web-{9F20E566-AB96-41B0-8B3B-8150E7FA4944}"/>
    <pc:docChg chg="addSld modSld">
      <pc:chgData name="ゲスト ユーザー" userId="" providerId="Windows Live" clId="Web-{9F20E566-AB96-41B0-8B3B-8150E7FA4944}" dt="2022-04-21T07:23:55.943" v="156"/>
      <pc:docMkLst>
        <pc:docMk/>
      </pc:docMkLst>
      <pc:sldChg chg="addSp delSp modSp">
        <pc:chgData name="ゲスト ユーザー" userId="" providerId="Windows Live" clId="Web-{9F20E566-AB96-41B0-8B3B-8150E7FA4944}" dt="2022-04-21T07:23:50.377" v="155" actId="14100"/>
        <pc:sldMkLst>
          <pc:docMk/>
          <pc:sldMk cId="173785388" sldId="257"/>
        </pc:sldMkLst>
        <pc:spChg chg="mod">
          <ac:chgData name="ゲスト ユーザー" userId="" providerId="Windows Live" clId="Web-{9F20E566-AB96-41B0-8B3B-8150E7FA4944}" dt="2022-04-21T07:23:50.377" v="155" actId="14100"/>
          <ac:spMkLst>
            <pc:docMk/>
            <pc:sldMk cId="173785388" sldId="257"/>
            <ac:spMk id="3" creationId="{8FBA42B9-D0BA-4E26-9625-8A73BB77F861}"/>
          </ac:spMkLst>
        </pc:spChg>
        <pc:spChg chg="add del mod">
          <ac:chgData name="ゲスト ユーザー" userId="" providerId="Windows Live" clId="Web-{9F20E566-AB96-41B0-8B3B-8150E7FA4944}" dt="2022-04-21T07:19:54.339" v="61"/>
          <ac:spMkLst>
            <pc:docMk/>
            <pc:sldMk cId="173785388" sldId="257"/>
            <ac:spMk id="5" creationId="{42A85BBE-7180-0406-B766-BA7610A4A4D7}"/>
          </ac:spMkLst>
        </pc:spChg>
        <pc:picChg chg="add del mod">
          <ac:chgData name="ゲスト ユーザー" userId="" providerId="Windows Live" clId="Web-{9F20E566-AB96-41B0-8B3B-8150E7FA4944}" dt="2022-04-21T07:19:01.447" v="57"/>
          <ac:picMkLst>
            <pc:docMk/>
            <pc:sldMk cId="173785388" sldId="257"/>
            <ac:picMk id="4" creationId="{AB673181-9B55-ED2B-AF37-061C5E290121}"/>
          </ac:picMkLst>
        </pc:picChg>
        <pc:picChg chg="add del mod">
          <ac:chgData name="ゲスト ユーザー" userId="" providerId="Windows Live" clId="Web-{9F20E566-AB96-41B0-8B3B-8150E7FA4944}" dt="2022-04-21T07:20:12.871" v="66"/>
          <ac:picMkLst>
            <pc:docMk/>
            <pc:sldMk cId="173785388" sldId="257"/>
            <ac:picMk id="6" creationId="{37C2D698-7D89-AE67-7916-783C4E78790C}"/>
          </ac:picMkLst>
        </pc:picChg>
        <pc:picChg chg="add del mod">
          <ac:chgData name="ゲスト ユーザー" userId="" providerId="Windows Live" clId="Web-{9F20E566-AB96-41B0-8B3B-8150E7FA4944}" dt="2022-04-21T07:20:55.888" v="71"/>
          <ac:picMkLst>
            <pc:docMk/>
            <pc:sldMk cId="173785388" sldId="257"/>
            <ac:picMk id="7" creationId="{DAD1E7A7-F94B-B1C8-1BF7-B038F62C020A}"/>
          </ac:picMkLst>
        </pc:picChg>
      </pc:sldChg>
      <pc:sldChg chg="new">
        <pc:chgData name="ゲスト ユーザー" userId="" providerId="Windows Live" clId="Web-{9F20E566-AB96-41B0-8B3B-8150E7FA4944}" dt="2022-04-21T07:23:55.943" v="156"/>
        <pc:sldMkLst>
          <pc:docMk/>
          <pc:sldMk cId="123177541" sldId="278"/>
        </pc:sldMkLst>
      </pc:sldChg>
    </pc:docChg>
  </pc:docChgLst>
  <pc:docChgLst>
    <pc:chgData name="ゲスト ユーザー" providerId="Windows Live" clId="Web-{0762981E-BCB3-433A-AFD4-DBF43DBECA36}"/>
    <pc:docChg chg="modSld">
      <pc:chgData name="ゲスト ユーザー" userId="" providerId="Windows Live" clId="Web-{0762981E-BCB3-433A-AFD4-DBF43DBECA36}" dt="2022-04-26T05:17:41.998" v="141" actId="20577"/>
      <pc:docMkLst>
        <pc:docMk/>
      </pc:docMkLst>
      <pc:sldChg chg="modSp">
        <pc:chgData name="ゲスト ユーザー" userId="" providerId="Windows Live" clId="Web-{0762981E-BCB3-433A-AFD4-DBF43DBECA36}" dt="2022-04-26T05:10:17.130" v="6" actId="20577"/>
        <pc:sldMkLst>
          <pc:docMk/>
          <pc:sldMk cId="1133707595" sldId="256"/>
        </pc:sldMkLst>
        <pc:spChg chg="mod">
          <ac:chgData name="ゲスト ユーザー" userId="" providerId="Windows Live" clId="Web-{0762981E-BCB3-433A-AFD4-DBF43DBECA36}" dt="2022-04-26T05:10:17.130" v="6" actId="20577"/>
          <ac:spMkLst>
            <pc:docMk/>
            <pc:sldMk cId="1133707595" sldId="256"/>
            <ac:spMk id="2" creationId="{6373DD96-987D-4BC7-9886-3A02F52A7DC4}"/>
          </ac:spMkLst>
        </pc:spChg>
      </pc:sldChg>
      <pc:sldChg chg="modSp">
        <pc:chgData name="ゲスト ユーザー" userId="" providerId="Windows Live" clId="Web-{0762981E-BCB3-433A-AFD4-DBF43DBECA36}" dt="2022-04-26T05:11:57.288" v="41" actId="20577"/>
        <pc:sldMkLst>
          <pc:docMk/>
          <pc:sldMk cId="2288674303" sldId="282"/>
        </pc:sldMkLst>
        <pc:spChg chg="mod">
          <ac:chgData name="ゲスト ユーザー" userId="" providerId="Windows Live" clId="Web-{0762981E-BCB3-433A-AFD4-DBF43DBECA36}" dt="2022-04-26T05:11:57.288" v="41" actId="20577"/>
          <ac:spMkLst>
            <pc:docMk/>
            <pc:sldMk cId="2288674303" sldId="282"/>
            <ac:spMk id="3" creationId="{91FA9741-BEB3-6748-70C6-7CF8FE6B870B}"/>
          </ac:spMkLst>
        </pc:spChg>
        <pc:spChg chg="mod">
          <ac:chgData name="ゲスト ユーザー" userId="" providerId="Windows Live" clId="Web-{0762981E-BCB3-433A-AFD4-DBF43DBECA36}" dt="2022-04-26T05:11:51.053" v="39" actId="1076"/>
          <ac:spMkLst>
            <pc:docMk/>
            <pc:sldMk cId="2288674303" sldId="282"/>
            <ac:spMk id="5" creationId="{EEED67E2-DD64-11CD-D34A-6D02C7E13F43}"/>
          </ac:spMkLst>
        </pc:spChg>
        <pc:spChg chg="mod">
          <ac:chgData name="ゲスト ユーザー" userId="" providerId="Windows Live" clId="Web-{0762981E-BCB3-433A-AFD4-DBF43DBECA36}" dt="2022-04-26T05:11:34.819" v="37" actId="1076"/>
          <ac:spMkLst>
            <pc:docMk/>
            <pc:sldMk cId="2288674303" sldId="282"/>
            <ac:spMk id="6" creationId="{FAF5BB53-BDE3-E61F-D7F6-05AF09A75CF7}"/>
          </ac:spMkLst>
        </pc:spChg>
      </pc:sldChg>
      <pc:sldChg chg="addSp delSp modSp">
        <pc:chgData name="ゲスト ユーザー" userId="" providerId="Windows Live" clId="Web-{0762981E-BCB3-433A-AFD4-DBF43DBECA36}" dt="2022-04-26T05:17:41.998" v="141" actId="20577"/>
        <pc:sldMkLst>
          <pc:docMk/>
          <pc:sldMk cId="3230536790" sldId="316"/>
        </pc:sldMkLst>
        <pc:spChg chg="add del">
          <ac:chgData name="ゲスト ユーザー" userId="" providerId="Windows Live" clId="Web-{0762981E-BCB3-433A-AFD4-DBF43DBECA36}" dt="2022-04-26T05:12:42.336" v="45"/>
          <ac:spMkLst>
            <pc:docMk/>
            <pc:sldMk cId="3230536790" sldId="316"/>
            <ac:spMk id="3" creationId="{2591A373-B89E-BEAA-570B-91E963E1077C}"/>
          </ac:spMkLst>
        </pc:spChg>
        <pc:spChg chg="mod">
          <ac:chgData name="ゲスト ユーザー" userId="" providerId="Windows Live" clId="Web-{0762981E-BCB3-433A-AFD4-DBF43DBECA36}" dt="2022-04-26T05:17:41.998" v="141" actId="20577"/>
          <ac:spMkLst>
            <pc:docMk/>
            <pc:sldMk cId="3230536790" sldId="316"/>
            <ac:spMk id="5" creationId="{91E20A1E-39BA-2880-54E4-46EDD84FB85F}"/>
          </ac:spMkLst>
        </pc:spChg>
        <pc:spChg chg="add mod">
          <ac:chgData name="ゲスト ユーザー" userId="" providerId="Windows Live" clId="Web-{0762981E-BCB3-433A-AFD4-DBF43DBECA36}" dt="2022-04-26T05:13:21.727" v="55" actId="14100"/>
          <ac:spMkLst>
            <pc:docMk/>
            <pc:sldMk cId="3230536790" sldId="316"/>
            <ac:spMk id="6" creationId="{2F56AE91-3038-0832-06B5-2BD204B23D23}"/>
          </ac:spMkLst>
        </pc:spChg>
        <pc:spChg chg="add mod">
          <ac:chgData name="ゲスト ユーザー" userId="" providerId="Windows Live" clId="Web-{0762981E-BCB3-433A-AFD4-DBF43DBECA36}" dt="2022-04-26T05:13:45.774" v="59"/>
          <ac:spMkLst>
            <pc:docMk/>
            <pc:sldMk cId="3230536790" sldId="316"/>
            <ac:spMk id="7" creationId="{34161B96-B3C4-297A-4DFB-602B81A4092C}"/>
          </ac:spMkLst>
        </pc:spChg>
        <pc:spChg chg="add mod">
          <ac:chgData name="ゲスト ユーザー" userId="" providerId="Windows Live" clId="Web-{0762981E-BCB3-433A-AFD4-DBF43DBECA36}" dt="2022-04-26T05:16:49.575" v="125" actId="14100"/>
          <ac:spMkLst>
            <pc:docMk/>
            <pc:sldMk cId="3230536790" sldId="316"/>
            <ac:spMk id="8" creationId="{CEF8355B-2212-3B50-75B9-FC5401328BD2}"/>
          </ac:spMkLst>
        </pc:spChg>
        <pc:spChg chg="add mod">
          <ac:chgData name="ゲスト ユーザー" userId="" providerId="Windows Live" clId="Web-{0762981E-BCB3-433A-AFD4-DBF43DBECA36}" dt="2022-04-26T05:17:24.185" v="133" actId="1076"/>
          <ac:spMkLst>
            <pc:docMk/>
            <pc:sldMk cId="3230536790" sldId="316"/>
            <ac:spMk id="11" creationId="{797E0ABC-BC88-A6EB-90D8-7CA1C243E4A5}"/>
          </ac:spMkLst>
        </pc:spChg>
        <pc:picChg chg="add del">
          <ac:chgData name="ゲスト ユーザー" userId="" providerId="Windows Live" clId="Web-{0762981E-BCB3-433A-AFD4-DBF43DBECA36}" dt="2022-04-26T05:15:10.307" v="91"/>
          <ac:picMkLst>
            <pc:docMk/>
            <pc:sldMk cId="3230536790" sldId="316"/>
            <ac:picMk id="10" creationId="{EFECA5A3-59AC-8CBC-BF2F-306F08F10BB1}"/>
          </ac:picMkLst>
        </pc:picChg>
      </pc:sldChg>
      <pc:sldChg chg="modSp">
        <pc:chgData name="ゲスト ユーザー" userId="" providerId="Windows Live" clId="Web-{0762981E-BCB3-433A-AFD4-DBF43DBECA36}" dt="2022-04-26T05:10:38.974" v="14" actId="20577"/>
        <pc:sldMkLst>
          <pc:docMk/>
          <pc:sldMk cId="288499031" sldId="332"/>
        </pc:sldMkLst>
        <pc:spChg chg="mod">
          <ac:chgData name="ゲスト ユーザー" userId="" providerId="Windows Live" clId="Web-{0762981E-BCB3-433A-AFD4-DBF43DBECA36}" dt="2022-04-26T05:10:38.974" v="14" actId="20577"/>
          <ac:spMkLst>
            <pc:docMk/>
            <pc:sldMk cId="288499031" sldId="332"/>
            <ac:spMk id="2" creationId="{6373DD96-987D-4BC7-9886-3A02F52A7DC4}"/>
          </ac:spMkLst>
        </pc:spChg>
      </pc:sldChg>
    </pc:docChg>
  </pc:docChgLst>
  <pc:docChgLst>
    <pc:chgData name="ゲスト ユーザー" providerId="Windows Live" clId="Web-{3775B875-BD0E-4300-A84B-13807121047B}"/>
    <pc:docChg chg="addSld modSld">
      <pc:chgData name="ゲスト ユーザー" userId="" providerId="Windows Live" clId="Web-{3775B875-BD0E-4300-A84B-13807121047B}" dt="2022-05-02T01:47:42.010" v="402" actId="20577"/>
      <pc:docMkLst>
        <pc:docMk/>
      </pc:docMkLst>
      <pc:sldChg chg="addSp delSp modSp new">
        <pc:chgData name="ゲスト ユーザー" userId="" providerId="Windows Live" clId="Web-{3775B875-BD0E-4300-A84B-13807121047B}" dt="2022-05-02T01:47:42.010" v="402" actId="20577"/>
        <pc:sldMkLst>
          <pc:docMk/>
          <pc:sldMk cId="1998059444" sldId="368"/>
        </pc:sldMkLst>
        <pc:spChg chg="mod">
          <ac:chgData name="ゲスト ユーザー" userId="" providerId="Windows Live" clId="Web-{3775B875-BD0E-4300-A84B-13807121047B}" dt="2022-05-02T01:45:55.476" v="325" actId="14100"/>
          <ac:spMkLst>
            <pc:docMk/>
            <pc:sldMk cId="1998059444" sldId="368"/>
            <ac:spMk id="2" creationId="{C5D6CC23-C084-3BFB-9480-123C4F9ED9DF}"/>
          </ac:spMkLst>
        </pc:spChg>
        <pc:spChg chg="del">
          <ac:chgData name="ゲスト ユーザー" userId="" providerId="Windows Live" clId="Web-{3775B875-BD0E-4300-A84B-13807121047B}" dt="2022-05-02T01:36:08.242" v="15"/>
          <ac:spMkLst>
            <pc:docMk/>
            <pc:sldMk cId="1998059444" sldId="368"/>
            <ac:spMk id="3" creationId="{25EF5993-8045-6D97-2437-46F8C23A46E1}"/>
          </ac:spMkLst>
        </pc:spChg>
        <pc:spChg chg="add mod">
          <ac:chgData name="ゲスト ユーザー" userId="" providerId="Windows Live" clId="Web-{3775B875-BD0E-4300-A84B-13807121047B}" dt="2022-05-02T01:47:42.010" v="402" actId="20577"/>
          <ac:spMkLst>
            <pc:docMk/>
            <pc:sldMk cId="1998059444" sldId="368"/>
            <ac:spMk id="5" creationId="{58ACC279-1B0F-D67D-D7D6-8DF474C35539}"/>
          </ac:spMkLst>
        </pc:spChg>
        <pc:graphicFrameChg chg="add mod ord modGraphic">
          <ac:chgData name="ゲスト ユーザー" userId="" providerId="Windows Live" clId="Web-{3775B875-BD0E-4300-A84B-13807121047B}" dt="2022-05-02T01:46:02.539" v="327"/>
          <ac:graphicFrameMkLst>
            <pc:docMk/>
            <pc:sldMk cId="1998059444" sldId="368"/>
            <ac:graphicFrameMk id="4" creationId="{6758D0B9-7656-7C21-3B36-E91F286C00AA}"/>
          </ac:graphicFrameMkLst>
        </pc:graphicFrameChg>
        <pc:picChg chg="add mod">
          <ac:chgData name="ゲスト ユーザー" userId="" providerId="Windows Live" clId="Web-{3775B875-BD0E-4300-A84B-13807121047B}" dt="2022-05-02T01:46:58.728" v="366" actId="14100"/>
          <ac:picMkLst>
            <pc:docMk/>
            <pc:sldMk cId="1998059444" sldId="368"/>
            <ac:picMk id="7" creationId="{0B9BB3B9-2766-C5D9-60B6-2F5F7EC98B39}"/>
          </ac:picMkLst>
        </pc:picChg>
      </pc:sldChg>
    </pc:docChg>
  </pc:docChgLst>
  <pc:docChgLst>
    <pc:chgData name="ゲスト ユーザー" providerId="Windows Live" clId="Web-{4D3B9656-EC68-403E-89B7-9753CC9C0653}"/>
    <pc:docChg chg="addSld modSld">
      <pc:chgData name="ゲスト ユーザー" userId="" providerId="Windows Live" clId="Web-{4D3B9656-EC68-403E-89B7-9753CC9C0653}" dt="2022-04-21T17:42:13.454" v="390" actId="20577"/>
      <pc:docMkLst>
        <pc:docMk/>
      </pc:docMkLst>
      <pc:sldChg chg="modSp">
        <pc:chgData name="ゲスト ユーザー" userId="" providerId="Windows Live" clId="Web-{4D3B9656-EC68-403E-89B7-9753CC9C0653}" dt="2022-04-21T17:41:54.407" v="383" actId="20577"/>
        <pc:sldMkLst>
          <pc:docMk/>
          <pc:sldMk cId="2824269" sldId="291"/>
        </pc:sldMkLst>
        <pc:spChg chg="mod">
          <ac:chgData name="ゲスト ユーザー" userId="" providerId="Windows Live" clId="Web-{4D3B9656-EC68-403E-89B7-9753CC9C0653}" dt="2022-04-21T17:41:54.407" v="383" actId="20577"/>
          <ac:spMkLst>
            <pc:docMk/>
            <pc:sldMk cId="2824269" sldId="291"/>
            <ac:spMk id="2" creationId="{34BE1DC2-0038-0E10-3A09-C712C064DD8A}"/>
          </ac:spMkLst>
        </pc:spChg>
      </pc:sldChg>
      <pc:sldChg chg="modSp">
        <pc:chgData name="ゲスト ユーザー" userId="" providerId="Windows Live" clId="Web-{4D3B9656-EC68-403E-89B7-9753CC9C0653}" dt="2022-04-21T17:42:04.548" v="387" actId="20577"/>
        <pc:sldMkLst>
          <pc:docMk/>
          <pc:sldMk cId="3922966328" sldId="292"/>
        </pc:sldMkLst>
        <pc:spChg chg="mod">
          <ac:chgData name="ゲスト ユーザー" userId="" providerId="Windows Live" clId="Web-{4D3B9656-EC68-403E-89B7-9753CC9C0653}" dt="2022-04-21T17:42:04.548" v="387" actId="20577"/>
          <ac:spMkLst>
            <pc:docMk/>
            <pc:sldMk cId="3922966328" sldId="292"/>
            <ac:spMk id="2" creationId="{42320A41-CFF8-37FE-0611-AFC4F23E2598}"/>
          </ac:spMkLst>
        </pc:spChg>
      </pc:sldChg>
      <pc:sldChg chg="modSp">
        <pc:chgData name="ゲスト ユーザー" userId="" providerId="Windows Live" clId="Web-{4D3B9656-EC68-403E-89B7-9753CC9C0653}" dt="2022-04-21T17:42:00.485" v="385" actId="20577"/>
        <pc:sldMkLst>
          <pc:docMk/>
          <pc:sldMk cId="3163265211" sldId="293"/>
        </pc:sldMkLst>
        <pc:spChg chg="mod">
          <ac:chgData name="ゲスト ユーザー" userId="" providerId="Windows Live" clId="Web-{4D3B9656-EC68-403E-89B7-9753CC9C0653}" dt="2022-04-21T17:42:00.485" v="385" actId="20577"/>
          <ac:spMkLst>
            <pc:docMk/>
            <pc:sldMk cId="3163265211" sldId="293"/>
            <ac:spMk id="13" creationId="{74E5C736-EEAC-9E45-BD7C-9C48C2ABD1C4}"/>
          </ac:spMkLst>
        </pc:spChg>
      </pc:sldChg>
      <pc:sldChg chg="modSp">
        <pc:chgData name="ゲスト ユーザー" userId="" providerId="Windows Live" clId="Web-{4D3B9656-EC68-403E-89B7-9753CC9C0653}" dt="2022-04-21T17:42:09.267" v="388" actId="20577"/>
        <pc:sldMkLst>
          <pc:docMk/>
          <pc:sldMk cId="914469261" sldId="294"/>
        </pc:sldMkLst>
        <pc:spChg chg="mod">
          <ac:chgData name="ゲスト ユーザー" userId="" providerId="Windows Live" clId="Web-{4D3B9656-EC68-403E-89B7-9753CC9C0653}" dt="2022-04-21T17:42:09.267" v="388" actId="20577"/>
          <ac:spMkLst>
            <pc:docMk/>
            <pc:sldMk cId="914469261" sldId="294"/>
            <ac:spMk id="14" creationId="{7A6D7B43-92A1-608C-B7C9-3B0846CC659D}"/>
          </ac:spMkLst>
        </pc:spChg>
      </pc:sldChg>
      <pc:sldChg chg="modSp">
        <pc:chgData name="ゲスト ユーザー" userId="" providerId="Windows Live" clId="Web-{4D3B9656-EC68-403E-89B7-9753CC9C0653}" dt="2022-04-21T17:42:13.454" v="390" actId="20577"/>
        <pc:sldMkLst>
          <pc:docMk/>
          <pc:sldMk cId="4114312274" sldId="295"/>
        </pc:sldMkLst>
        <pc:spChg chg="mod">
          <ac:chgData name="ゲスト ユーザー" userId="" providerId="Windows Live" clId="Web-{4D3B9656-EC68-403E-89B7-9753CC9C0653}" dt="2022-04-21T17:42:13.454" v="390" actId="20577"/>
          <ac:spMkLst>
            <pc:docMk/>
            <pc:sldMk cId="4114312274" sldId="295"/>
            <ac:spMk id="2" creationId="{D00A64FB-F4C8-C7E5-4FC5-5EA9CAC00C9F}"/>
          </ac:spMkLst>
        </pc:spChg>
      </pc:sldChg>
      <pc:sldChg chg="delSp modSp">
        <pc:chgData name="ゲスト ユーザー" userId="" providerId="Windows Live" clId="Web-{4D3B9656-EC68-403E-89B7-9753CC9C0653}" dt="2022-04-21T17:37:45.194" v="356"/>
        <pc:sldMkLst>
          <pc:docMk/>
          <pc:sldMk cId="1840661046" sldId="296"/>
        </pc:sldMkLst>
        <pc:spChg chg="del mod">
          <ac:chgData name="ゲスト ユーザー" userId="" providerId="Windows Live" clId="Web-{4D3B9656-EC68-403E-89B7-9753CC9C0653}" dt="2022-04-21T17:35:42.535" v="333"/>
          <ac:spMkLst>
            <pc:docMk/>
            <pc:sldMk cId="1840661046" sldId="296"/>
            <ac:spMk id="15" creationId="{2112724C-73DF-6F4B-092D-AB05440392A2}"/>
          </ac:spMkLst>
        </pc:spChg>
        <pc:spChg chg="del">
          <ac:chgData name="ゲスト ユーザー" userId="" providerId="Windows Live" clId="Web-{4D3B9656-EC68-403E-89B7-9753CC9C0653}" dt="2022-04-21T17:37:45.194" v="356"/>
          <ac:spMkLst>
            <pc:docMk/>
            <pc:sldMk cId="1840661046" sldId="296"/>
            <ac:spMk id="16" creationId="{BA5731B7-C8D1-A845-C4A0-8CB36AE12489}"/>
          </ac:spMkLst>
        </pc:spChg>
      </pc:sldChg>
      <pc:sldChg chg="addSp delSp modSp">
        <pc:chgData name="ゲスト ユーザー" userId="" providerId="Windows Live" clId="Web-{4D3B9656-EC68-403E-89B7-9753CC9C0653}" dt="2022-04-21T17:37:34.022" v="355" actId="20577"/>
        <pc:sldMkLst>
          <pc:docMk/>
          <pc:sldMk cId="237505459" sldId="297"/>
        </pc:sldMkLst>
        <pc:spChg chg="del">
          <ac:chgData name="ゲスト ユーザー" userId="" providerId="Windows Live" clId="Web-{4D3B9656-EC68-403E-89B7-9753CC9C0653}" dt="2022-04-21T17:28:38.086" v="171"/>
          <ac:spMkLst>
            <pc:docMk/>
            <pc:sldMk cId="237505459" sldId="297"/>
            <ac:spMk id="2" creationId="{CABA45DF-65F7-DAC1-5FAB-59EEACF2AB6A}"/>
          </ac:spMkLst>
        </pc:spChg>
        <pc:spChg chg="mod">
          <ac:chgData name="ゲスト ユーザー" userId="" providerId="Windows Live" clId="Web-{4D3B9656-EC68-403E-89B7-9753CC9C0653}" dt="2022-04-21T17:37:34.022" v="355" actId="20577"/>
          <ac:spMkLst>
            <pc:docMk/>
            <pc:sldMk cId="237505459" sldId="297"/>
            <ac:spMk id="3" creationId="{C6D35BA3-35AE-7E8A-A3DD-F1BF23209FDB}"/>
          </ac:spMkLst>
        </pc:spChg>
        <pc:spChg chg="add mod">
          <ac:chgData name="ゲスト ユーザー" userId="" providerId="Windows Live" clId="Web-{4D3B9656-EC68-403E-89B7-9753CC9C0653}" dt="2022-04-21T17:28:21.492" v="170" actId="20577"/>
          <ac:spMkLst>
            <pc:docMk/>
            <pc:sldMk cId="237505459" sldId="297"/>
            <ac:spMk id="4" creationId="{33AAAB2F-EF22-215D-C0C0-6A0C6E05099B}"/>
          </ac:spMkLst>
        </pc:spChg>
        <pc:spChg chg="add del mod">
          <ac:chgData name="ゲスト ユーザー" userId="" providerId="Windows Live" clId="Web-{4D3B9656-EC68-403E-89B7-9753CC9C0653}" dt="2022-04-21T17:30:58.651" v="239"/>
          <ac:spMkLst>
            <pc:docMk/>
            <pc:sldMk cId="237505459" sldId="297"/>
            <ac:spMk id="5" creationId="{4DDCBCF1-DDCD-6D94-69B3-58F3A486FAA0}"/>
          </ac:spMkLst>
        </pc:spChg>
        <pc:spChg chg="del mod">
          <ac:chgData name="ゲスト ユーザー" userId="" providerId="Windows Live" clId="Web-{4D3B9656-EC68-403E-89B7-9753CC9C0653}" dt="2022-04-21T17:34:20.456" v="303"/>
          <ac:spMkLst>
            <pc:docMk/>
            <pc:sldMk cId="237505459" sldId="297"/>
            <ac:spMk id="6" creationId="{11F84ABC-3104-0E7D-E6D5-8337630EC0D9}"/>
          </ac:spMkLst>
        </pc:spChg>
        <pc:spChg chg="del mod">
          <ac:chgData name="ゲスト ユーザー" userId="" providerId="Windows Live" clId="Web-{4D3B9656-EC68-403E-89B7-9753CC9C0653}" dt="2022-04-21T17:34:20.456" v="302"/>
          <ac:spMkLst>
            <pc:docMk/>
            <pc:sldMk cId="237505459" sldId="297"/>
            <ac:spMk id="7" creationId="{E3C8E7B9-68DB-C52D-9F62-0DEA81EDF769}"/>
          </ac:spMkLst>
        </pc:spChg>
        <pc:spChg chg="del">
          <ac:chgData name="ゲスト ユーザー" userId="" providerId="Windows Live" clId="Web-{4D3B9656-EC68-403E-89B7-9753CC9C0653}" dt="2022-04-21T17:34:20.456" v="301"/>
          <ac:spMkLst>
            <pc:docMk/>
            <pc:sldMk cId="237505459" sldId="297"/>
            <ac:spMk id="8" creationId="{73A92AA4-1D88-2317-22F8-AE4A885D84FD}"/>
          </ac:spMkLst>
        </pc:spChg>
        <pc:spChg chg="del mod">
          <ac:chgData name="ゲスト ユーザー" userId="" providerId="Windows Live" clId="Web-{4D3B9656-EC68-403E-89B7-9753CC9C0653}" dt="2022-04-21T17:34:20.456" v="300"/>
          <ac:spMkLst>
            <pc:docMk/>
            <pc:sldMk cId="237505459" sldId="297"/>
            <ac:spMk id="9" creationId="{3ECC7B87-2234-D936-34AB-DCAF6859199F}"/>
          </ac:spMkLst>
        </pc:spChg>
        <pc:spChg chg="del mod">
          <ac:chgData name="ゲスト ユーザー" userId="" providerId="Windows Live" clId="Web-{4D3B9656-EC68-403E-89B7-9753CC9C0653}" dt="2022-04-21T17:34:20.456" v="299"/>
          <ac:spMkLst>
            <pc:docMk/>
            <pc:sldMk cId="237505459" sldId="297"/>
            <ac:spMk id="10" creationId="{BA2214B2-2CA7-CAE4-B2FC-30A08267BE89}"/>
          </ac:spMkLst>
        </pc:spChg>
        <pc:spChg chg="del">
          <ac:chgData name="ゲスト ユーザー" userId="" providerId="Windows Live" clId="Web-{4D3B9656-EC68-403E-89B7-9753CC9C0653}" dt="2022-04-21T17:34:20.456" v="298"/>
          <ac:spMkLst>
            <pc:docMk/>
            <pc:sldMk cId="237505459" sldId="297"/>
            <ac:spMk id="11" creationId="{08966AC4-1A0C-0A3D-3BBB-3A20D41658D8}"/>
          </ac:spMkLst>
        </pc:spChg>
        <pc:spChg chg="add mod">
          <ac:chgData name="ゲスト ユーザー" userId="" providerId="Windows Live" clId="Web-{4D3B9656-EC68-403E-89B7-9753CC9C0653}" dt="2022-04-21T17:28:38.883" v="172"/>
          <ac:spMkLst>
            <pc:docMk/>
            <pc:sldMk cId="237505459" sldId="297"/>
            <ac:spMk id="14" creationId="{BD642CE3-D368-D996-7DA4-77D064ECF952}"/>
          </ac:spMkLst>
        </pc:spChg>
        <pc:spChg chg="add mod">
          <ac:chgData name="ゲスト ユーザー" userId="" providerId="Windows Live" clId="Web-{4D3B9656-EC68-403E-89B7-9753CC9C0653}" dt="2022-04-21T17:35:31.285" v="330" actId="1076"/>
          <ac:spMkLst>
            <pc:docMk/>
            <pc:sldMk cId="237505459" sldId="297"/>
            <ac:spMk id="16" creationId="{173EF3E9-4430-2267-96E9-5745829A3072}"/>
          </ac:spMkLst>
        </pc:spChg>
        <pc:spChg chg="add mod">
          <ac:chgData name="ゲスト ユーザー" userId="" providerId="Windows Live" clId="Web-{4D3B9656-EC68-403E-89B7-9753CC9C0653}" dt="2022-04-21T17:33:44.799" v="294" actId="1076"/>
          <ac:spMkLst>
            <pc:docMk/>
            <pc:sldMk cId="237505459" sldId="297"/>
            <ac:spMk id="17" creationId="{3E379FEF-94CA-873A-7783-3F455C61D771}"/>
          </ac:spMkLst>
        </pc:spChg>
      </pc:sldChg>
      <pc:sldChg chg="modSp">
        <pc:chgData name="ゲスト ユーザー" userId="" providerId="Windows Live" clId="Web-{4D3B9656-EC68-403E-89B7-9753CC9C0653}" dt="2022-04-21T17:41:57.860" v="384" actId="20577"/>
        <pc:sldMkLst>
          <pc:docMk/>
          <pc:sldMk cId="3304058399" sldId="298"/>
        </pc:sldMkLst>
        <pc:spChg chg="mod">
          <ac:chgData name="ゲスト ユーザー" userId="" providerId="Windows Live" clId="Web-{4D3B9656-EC68-403E-89B7-9753CC9C0653}" dt="2022-04-21T17:41:57.860" v="384" actId="20577"/>
          <ac:spMkLst>
            <pc:docMk/>
            <pc:sldMk cId="3304058399" sldId="298"/>
            <ac:spMk id="9" creationId="{28DA5AC2-1ED1-928F-F313-3E2AB9E29595}"/>
          </ac:spMkLst>
        </pc:spChg>
      </pc:sldChg>
      <pc:sldChg chg="modSp">
        <pc:chgData name="ゲスト ユーザー" userId="" providerId="Windows Live" clId="Web-{4D3B9656-EC68-403E-89B7-9753CC9C0653}" dt="2022-04-21T17:36:16.255" v="334"/>
        <pc:sldMkLst>
          <pc:docMk/>
          <pc:sldMk cId="118519135" sldId="299"/>
        </pc:sldMkLst>
        <pc:spChg chg="mod">
          <ac:chgData name="ゲスト ユーザー" userId="" providerId="Windows Live" clId="Web-{4D3B9656-EC68-403E-89B7-9753CC9C0653}" dt="2022-04-21T17:36:16.255" v="334"/>
          <ac:spMkLst>
            <pc:docMk/>
            <pc:sldMk cId="118519135" sldId="299"/>
            <ac:spMk id="11" creationId="{8DDAC09F-0EDA-6F23-FF65-02500EC3512F}"/>
          </ac:spMkLst>
        </pc:spChg>
      </pc:sldChg>
      <pc:sldChg chg="addSp delSp modSp">
        <pc:chgData name="ゲスト ユーザー" userId="" providerId="Windows Live" clId="Web-{4D3B9656-EC68-403E-89B7-9753CC9C0653}" dt="2022-04-21T17:37:03.162" v="353" actId="20577"/>
        <pc:sldMkLst>
          <pc:docMk/>
          <pc:sldMk cId="3141673334" sldId="300"/>
        </pc:sldMkLst>
        <pc:spChg chg="add mod">
          <ac:chgData name="ゲスト ユーザー" userId="" providerId="Windows Live" clId="Web-{4D3B9656-EC68-403E-89B7-9753CC9C0653}" dt="2022-04-21T17:23:51.323" v="93" actId="1076"/>
          <ac:spMkLst>
            <pc:docMk/>
            <pc:sldMk cId="3141673334" sldId="300"/>
            <ac:spMk id="3" creationId="{5B3100F2-177D-B6AC-BF2C-ADF99CC1C9DE}"/>
          </ac:spMkLst>
        </pc:spChg>
        <pc:spChg chg="add mod">
          <ac:chgData name="ゲスト ユーザー" userId="" providerId="Windows Live" clId="Web-{4D3B9656-EC68-403E-89B7-9753CC9C0653}" dt="2022-04-21T17:25:27.326" v="112"/>
          <ac:spMkLst>
            <pc:docMk/>
            <pc:sldMk cId="3141673334" sldId="300"/>
            <ac:spMk id="4" creationId="{2028B961-967D-9BB3-4B61-68C6E8E1E356}"/>
          </ac:spMkLst>
        </pc:spChg>
        <pc:spChg chg="add mod">
          <ac:chgData name="ゲスト ユーザー" userId="" providerId="Windows Live" clId="Web-{4D3B9656-EC68-403E-89B7-9753CC9C0653}" dt="2022-04-21T17:26:54.100" v="141"/>
          <ac:spMkLst>
            <pc:docMk/>
            <pc:sldMk cId="3141673334" sldId="300"/>
            <ac:spMk id="6" creationId="{8CCB6B66-3CE5-E146-18FB-8CDE69C2AFC2}"/>
          </ac:spMkLst>
        </pc:spChg>
        <pc:spChg chg="mod">
          <ac:chgData name="ゲスト ユーザー" userId="" providerId="Windows Live" clId="Web-{4D3B9656-EC68-403E-89B7-9753CC9C0653}" dt="2022-04-21T17:25:06.420" v="109" actId="20577"/>
          <ac:spMkLst>
            <pc:docMk/>
            <pc:sldMk cId="3141673334" sldId="300"/>
            <ac:spMk id="7" creationId="{A766BEB9-A5CD-2983-2E47-6CFCFF6FAE97}"/>
          </ac:spMkLst>
        </pc:spChg>
        <pc:spChg chg="add mod">
          <ac:chgData name="ゲスト ユーザー" userId="" providerId="Windows Live" clId="Web-{4D3B9656-EC68-403E-89B7-9753CC9C0653}" dt="2022-04-21T17:37:03.162" v="353" actId="20577"/>
          <ac:spMkLst>
            <pc:docMk/>
            <pc:sldMk cId="3141673334" sldId="300"/>
            <ac:spMk id="8" creationId="{6C6A190A-C065-3EF8-0DD4-852D59A9D259}"/>
          </ac:spMkLst>
        </pc:spChg>
        <pc:spChg chg="mod">
          <ac:chgData name="ゲスト ユーザー" userId="" providerId="Windows Live" clId="Web-{4D3B9656-EC68-403E-89B7-9753CC9C0653}" dt="2022-04-21T17:23:19.526" v="90" actId="1076"/>
          <ac:spMkLst>
            <pc:docMk/>
            <pc:sldMk cId="3141673334" sldId="300"/>
            <ac:spMk id="11" creationId="{AE7EC38E-19EC-A048-DF69-14CF3E745DFC}"/>
          </ac:spMkLst>
        </pc:spChg>
        <pc:spChg chg="mod">
          <ac:chgData name="ゲスト ユーザー" userId="" providerId="Windows Live" clId="Web-{4D3B9656-EC68-403E-89B7-9753CC9C0653}" dt="2022-04-21T17:24:25.841" v="98" actId="20577"/>
          <ac:spMkLst>
            <pc:docMk/>
            <pc:sldMk cId="3141673334" sldId="300"/>
            <ac:spMk id="13" creationId="{6B3CEBC2-804C-197C-13BE-896EE59FF693}"/>
          </ac:spMkLst>
        </pc:spChg>
        <pc:spChg chg="mod">
          <ac:chgData name="ゲスト ユーザー" userId="" providerId="Windows Live" clId="Web-{4D3B9656-EC68-403E-89B7-9753CC9C0653}" dt="2022-04-21T17:24:05.839" v="95" actId="1076"/>
          <ac:spMkLst>
            <pc:docMk/>
            <pc:sldMk cId="3141673334" sldId="300"/>
            <ac:spMk id="14" creationId="{AB8E3056-D5F1-6664-AFF2-6C6326A603A5}"/>
          </ac:spMkLst>
        </pc:spChg>
        <pc:spChg chg="add mod">
          <ac:chgData name="ゲスト ユーザー" userId="" providerId="Windows Live" clId="Web-{4D3B9656-EC68-403E-89B7-9753CC9C0653}" dt="2022-04-21T17:24:57.920" v="107" actId="1076"/>
          <ac:spMkLst>
            <pc:docMk/>
            <pc:sldMk cId="3141673334" sldId="300"/>
            <ac:spMk id="16" creationId="{A9A3D0E2-6AF5-42B2-DAB9-239C60CE305C}"/>
          </ac:spMkLst>
        </pc:spChg>
        <pc:spChg chg="add del">
          <ac:chgData name="ゲスト ユーザー" userId="" providerId="Windows Live" clId="Web-{4D3B9656-EC68-403E-89B7-9753CC9C0653}" dt="2022-04-21T17:19:33.423" v="56"/>
          <ac:spMkLst>
            <pc:docMk/>
            <pc:sldMk cId="3141673334" sldId="300"/>
            <ac:spMk id="17" creationId="{10DB0621-4A60-BE60-990D-5ADC14C25CAD}"/>
          </ac:spMkLst>
        </pc:spChg>
        <pc:spChg chg="add mod">
          <ac:chgData name="ゲスト ユーザー" userId="" providerId="Windows Live" clId="Web-{4D3B9656-EC68-403E-89B7-9753CC9C0653}" dt="2022-04-21T17:25:02.279" v="108" actId="20577"/>
          <ac:spMkLst>
            <pc:docMk/>
            <pc:sldMk cId="3141673334" sldId="300"/>
            <ac:spMk id="18" creationId="{2DE1E121-9FC6-A6FA-85BC-2F35821B5730}"/>
          </ac:spMkLst>
        </pc:spChg>
        <pc:cxnChg chg="add mod">
          <ac:chgData name="ゲスト ユーザー" userId="" providerId="Windows Live" clId="Web-{4D3B9656-EC68-403E-89B7-9753CC9C0653}" dt="2022-04-21T17:22:31.568" v="81" actId="1076"/>
          <ac:cxnSpMkLst>
            <pc:docMk/>
            <pc:sldMk cId="3141673334" sldId="300"/>
            <ac:cxnSpMk id="2" creationId="{71499C04-75CA-7649-A8E1-FCD8631F9518}"/>
          </ac:cxnSpMkLst>
        </pc:cxnChg>
        <pc:cxnChg chg="add mod">
          <ac:chgData name="ゲスト ユーザー" userId="" providerId="Windows Live" clId="Web-{4D3B9656-EC68-403E-89B7-9753CC9C0653}" dt="2022-04-21T17:16:02.403" v="14" actId="14100"/>
          <ac:cxnSpMkLst>
            <pc:docMk/>
            <pc:sldMk cId="3141673334" sldId="300"/>
            <ac:cxnSpMk id="10" creationId="{6F1852F5-DCEF-18DF-94D2-49F7010D690B}"/>
          </ac:cxnSpMkLst>
        </pc:cxnChg>
        <pc:cxnChg chg="add mod">
          <ac:chgData name="ゲスト ユーザー" userId="" providerId="Windows Live" clId="Web-{4D3B9656-EC68-403E-89B7-9753CC9C0653}" dt="2022-04-21T17:24:46.138" v="105" actId="14100"/>
          <ac:cxnSpMkLst>
            <pc:docMk/>
            <pc:sldMk cId="3141673334" sldId="300"/>
            <ac:cxnSpMk id="12" creationId="{25F7B7F4-84BC-10D8-A638-9602490CC641}"/>
          </ac:cxnSpMkLst>
        </pc:cxnChg>
        <pc:cxnChg chg="add mod">
          <ac:chgData name="ゲスト ユーザー" userId="" providerId="Windows Live" clId="Web-{4D3B9656-EC68-403E-89B7-9753CC9C0653}" dt="2022-04-21T17:24:31.107" v="99" actId="1076"/>
          <ac:cxnSpMkLst>
            <pc:docMk/>
            <pc:sldMk cId="3141673334" sldId="300"/>
            <ac:cxnSpMk id="15" creationId="{4F45E778-F988-F9D9-CF75-262A6D394A71}"/>
          </ac:cxnSpMkLst>
        </pc:cxnChg>
      </pc:sldChg>
      <pc:sldChg chg="addSp modSp new">
        <pc:chgData name="ゲスト ユーザー" userId="" providerId="Windows Live" clId="Web-{4D3B9656-EC68-403E-89B7-9753CC9C0653}" dt="2022-04-21T17:39:37.139" v="370" actId="20577"/>
        <pc:sldMkLst>
          <pc:docMk/>
          <pc:sldMk cId="4021969268" sldId="301"/>
        </pc:sldMkLst>
        <pc:spChg chg="mod">
          <ac:chgData name="ゲスト ユーザー" userId="" providerId="Windows Live" clId="Web-{4D3B9656-EC68-403E-89B7-9753CC9C0653}" dt="2022-04-21T17:39:25.811" v="368" actId="20577"/>
          <ac:spMkLst>
            <pc:docMk/>
            <pc:sldMk cId="4021969268" sldId="301"/>
            <ac:spMk id="2" creationId="{1471CCE4-5D78-37F2-A6B6-7CE61021A02E}"/>
          </ac:spMkLst>
        </pc:spChg>
        <pc:spChg chg="mod">
          <ac:chgData name="ゲスト ユーザー" userId="" providerId="Windows Live" clId="Web-{4D3B9656-EC68-403E-89B7-9753CC9C0653}" dt="2022-04-21T17:39:37.139" v="370" actId="20577"/>
          <ac:spMkLst>
            <pc:docMk/>
            <pc:sldMk cId="4021969268" sldId="301"/>
            <ac:spMk id="3" creationId="{09C243FF-C639-933E-D8AD-27CE31252508}"/>
          </ac:spMkLst>
        </pc:spChg>
        <pc:spChg chg="add">
          <ac:chgData name="ゲスト ユーザー" userId="" providerId="Windows Live" clId="Web-{4D3B9656-EC68-403E-89B7-9753CC9C0653}" dt="2022-04-21T17:34:23.128" v="304"/>
          <ac:spMkLst>
            <pc:docMk/>
            <pc:sldMk cId="4021969268" sldId="301"/>
            <ac:spMk id="4" creationId="{7D20B968-B43D-3909-D743-B87D0C15F441}"/>
          </ac:spMkLst>
        </pc:spChg>
        <pc:spChg chg="add">
          <ac:chgData name="ゲスト ユーザー" userId="" providerId="Windows Live" clId="Web-{4D3B9656-EC68-403E-89B7-9753CC9C0653}" dt="2022-04-21T17:34:23.128" v="304"/>
          <ac:spMkLst>
            <pc:docMk/>
            <pc:sldMk cId="4021969268" sldId="301"/>
            <ac:spMk id="5" creationId="{4A598C4A-2B0C-96C7-1FFC-2C71BAA27032}"/>
          </ac:spMkLst>
        </pc:spChg>
        <pc:spChg chg="add">
          <ac:chgData name="ゲスト ユーザー" userId="" providerId="Windows Live" clId="Web-{4D3B9656-EC68-403E-89B7-9753CC9C0653}" dt="2022-04-21T17:34:23.128" v="304"/>
          <ac:spMkLst>
            <pc:docMk/>
            <pc:sldMk cId="4021969268" sldId="301"/>
            <ac:spMk id="6" creationId="{E56369CF-640D-AD9D-C684-DD0337445ACF}"/>
          </ac:spMkLst>
        </pc:spChg>
        <pc:spChg chg="add">
          <ac:chgData name="ゲスト ユーザー" userId="" providerId="Windows Live" clId="Web-{4D3B9656-EC68-403E-89B7-9753CC9C0653}" dt="2022-04-21T17:34:23.128" v="304"/>
          <ac:spMkLst>
            <pc:docMk/>
            <pc:sldMk cId="4021969268" sldId="301"/>
            <ac:spMk id="7" creationId="{A46481B4-BCB5-4786-A104-69192E014A2E}"/>
          </ac:spMkLst>
        </pc:spChg>
        <pc:spChg chg="add">
          <ac:chgData name="ゲスト ユーザー" userId="" providerId="Windows Live" clId="Web-{4D3B9656-EC68-403E-89B7-9753CC9C0653}" dt="2022-04-21T17:34:23.128" v="304"/>
          <ac:spMkLst>
            <pc:docMk/>
            <pc:sldMk cId="4021969268" sldId="301"/>
            <ac:spMk id="8" creationId="{F5C3358C-8DC9-6542-3542-9238EE335FE1}"/>
          </ac:spMkLst>
        </pc:spChg>
        <pc:spChg chg="add">
          <ac:chgData name="ゲスト ユーザー" userId="" providerId="Windows Live" clId="Web-{4D3B9656-EC68-403E-89B7-9753CC9C0653}" dt="2022-04-21T17:34:23.128" v="304"/>
          <ac:spMkLst>
            <pc:docMk/>
            <pc:sldMk cId="4021969268" sldId="301"/>
            <ac:spMk id="9" creationId="{BADAAD65-4333-233B-C2FA-11921417F788}"/>
          </ac:spMkLst>
        </pc:spChg>
      </pc:sldChg>
    </pc:docChg>
  </pc:docChgLst>
  <pc:docChgLst>
    <pc:chgData name="ゲスト ユーザー" providerId="Windows Live" clId="Web-{44D17F29-AAD9-4084-9FA0-7AAF8A550E42}"/>
    <pc:docChg chg="modSld">
      <pc:chgData name="ゲスト ユーザー" userId="" providerId="Windows Live" clId="Web-{44D17F29-AAD9-4084-9FA0-7AAF8A550E42}" dt="2022-04-28T07:23:46.273" v="739" actId="1076"/>
      <pc:docMkLst>
        <pc:docMk/>
      </pc:docMkLst>
      <pc:sldChg chg="addSp delSp modSp">
        <pc:chgData name="ゲスト ユーザー" userId="" providerId="Windows Live" clId="Web-{44D17F29-AAD9-4084-9FA0-7AAF8A550E42}" dt="2022-04-28T06:13:54.764" v="5"/>
        <pc:sldMkLst>
          <pc:docMk/>
          <pc:sldMk cId="2288674303" sldId="282"/>
        </pc:sldMkLst>
        <pc:picChg chg="add mod">
          <ac:chgData name="ゲスト ユーザー" userId="" providerId="Windows Live" clId="Web-{44D17F29-AAD9-4084-9FA0-7AAF8A550E42}" dt="2022-04-28T06:12:15.371" v="2" actId="1076"/>
          <ac:picMkLst>
            <pc:docMk/>
            <pc:sldMk cId="2288674303" sldId="282"/>
            <ac:picMk id="4" creationId="{9FD39EA4-AE87-FA7A-13DB-E10CA4C1D707}"/>
          </ac:picMkLst>
        </pc:picChg>
        <pc:picChg chg="add del mod">
          <ac:chgData name="ゲスト ユーザー" userId="" providerId="Windows Live" clId="Web-{44D17F29-AAD9-4084-9FA0-7AAF8A550E42}" dt="2022-04-28T06:13:54.764" v="5"/>
          <ac:picMkLst>
            <pc:docMk/>
            <pc:sldMk cId="2288674303" sldId="282"/>
            <ac:picMk id="9" creationId="{781048BA-A3BA-6CE4-A253-4ED25A61EA93}"/>
          </ac:picMkLst>
        </pc:picChg>
      </pc:sldChg>
      <pc:sldChg chg="addSp delSp modSp">
        <pc:chgData name="ゲスト ユーザー" userId="" providerId="Windows Live" clId="Web-{44D17F29-AAD9-4084-9FA0-7AAF8A550E42}" dt="2022-04-28T07:14:32.402" v="662" actId="20577"/>
        <pc:sldMkLst>
          <pc:docMk/>
          <pc:sldMk cId="1781326066" sldId="325"/>
        </pc:sldMkLst>
        <pc:spChg chg="del mod">
          <ac:chgData name="ゲスト ユーザー" userId="" providerId="Windows Live" clId="Web-{44D17F29-AAD9-4084-9FA0-7AAF8A550E42}" dt="2022-04-28T06:58:04.381" v="611"/>
          <ac:spMkLst>
            <pc:docMk/>
            <pc:sldMk cId="1781326066" sldId="325"/>
            <ac:spMk id="3" creationId="{06660B33-CD0A-3E73-2EAB-48F891CA976A}"/>
          </ac:spMkLst>
        </pc:spChg>
        <pc:spChg chg="add del mod">
          <ac:chgData name="ゲスト ユーザー" userId="" providerId="Windows Live" clId="Web-{44D17F29-AAD9-4084-9FA0-7AAF8A550E42}" dt="2022-04-28T06:50:12.403" v="456"/>
          <ac:spMkLst>
            <pc:docMk/>
            <pc:sldMk cId="1781326066" sldId="325"/>
            <ac:spMk id="4" creationId="{28C7CEDE-5A52-5B17-2707-222D133574C1}"/>
          </ac:spMkLst>
        </pc:spChg>
        <pc:spChg chg="add del mod">
          <ac:chgData name="ゲスト ユーザー" userId="" providerId="Windows Live" clId="Web-{44D17F29-AAD9-4084-9FA0-7AAF8A550E42}" dt="2022-04-28T06:58:07.538" v="613"/>
          <ac:spMkLst>
            <pc:docMk/>
            <pc:sldMk cId="1781326066" sldId="325"/>
            <ac:spMk id="6" creationId="{B00E4D98-F7F4-EB96-DC77-56E100D14D6A}"/>
          </ac:spMkLst>
        </pc:spChg>
        <pc:spChg chg="add mod">
          <ac:chgData name="ゲスト ユーザー" userId="" providerId="Windows Live" clId="Web-{44D17F29-AAD9-4084-9FA0-7AAF8A550E42}" dt="2022-04-28T07:14:32.402" v="662" actId="20577"/>
          <ac:spMkLst>
            <pc:docMk/>
            <pc:sldMk cId="1781326066" sldId="325"/>
            <ac:spMk id="8" creationId="{14028DD9-A00E-4273-00A0-B7632D3BA5D4}"/>
          </ac:spMkLst>
        </pc:spChg>
      </pc:sldChg>
      <pc:sldChg chg="addSp delSp modSp">
        <pc:chgData name="ゲスト ユーザー" userId="" providerId="Windows Live" clId="Web-{44D17F29-AAD9-4084-9FA0-7AAF8A550E42}" dt="2022-04-28T07:23:46.273" v="739" actId="1076"/>
        <pc:sldMkLst>
          <pc:docMk/>
          <pc:sldMk cId="1021593675" sldId="354"/>
        </pc:sldMkLst>
        <pc:spChg chg="add del mod">
          <ac:chgData name="ゲスト ユーザー" userId="" providerId="Windows Live" clId="Web-{44D17F29-AAD9-4084-9FA0-7AAF8A550E42}" dt="2022-04-28T07:14:22.558" v="657"/>
          <ac:spMkLst>
            <pc:docMk/>
            <pc:sldMk cId="1021593675" sldId="354"/>
            <ac:spMk id="2" creationId="{B41E6ED6-C487-E8E5-971E-44AE992DE6F3}"/>
          </ac:spMkLst>
        </pc:spChg>
        <pc:spChg chg="add">
          <ac:chgData name="ゲスト ユーザー" userId="" providerId="Windows Live" clId="Web-{44D17F29-AAD9-4084-9FA0-7AAF8A550E42}" dt="2022-04-28T07:21:20.723" v="674"/>
          <ac:spMkLst>
            <pc:docMk/>
            <pc:sldMk cId="1021593675" sldId="354"/>
            <ac:spMk id="3" creationId="{2447D41B-64F4-3F8F-E579-7839D8E1A32E}"/>
          </ac:spMkLst>
        </pc:spChg>
        <pc:spChg chg="topLvl">
          <ac:chgData name="ゲスト ユーザー" userId="" providerId="Windows Live" clId="Web-{44D17F29-AAD9-4084-9FA0-7AAF8A550E42}" dt="2022-04-28T07:16:15.326" v="663"/>
          <ac:spMkLst>
            <pc:docMk/>
            <pc:sldMk cId="1021593675" sldId="354"/>
            <ac:spMk id="4" creationId="{4EBEA5B7-286B-D319-B475-8A4370A6689C}"/>
          </ac:spMkLst>
        </pc:spChg>
        <pc:spChg chg="mod topLvl">
          <ac:chgData name="ゲスト ユーザー" userId="" providerId="Windows Live" clId="Web-{44D17F29-AAD9-4084-9FA0-7AAF8A550E42}" dt="2022-04-28T07:17:06.967" v="671" actId="1076"/>
          <ac:spMkLst>
            <pc:docMk/>
            <pc:sldMk cId="1021593675" sldId="354"/>
            <ac:spMk id="5" creationId="{7E15A1EC-92A7-D009-78CE-764A13D597DE}"/>
          </ac:spMkLst>
        </pc:spChg>
        <pc:spChg chg="add mod">
          <ac:chgData name="ゲスト ユーザー" userId="" providerId="Windows Live" clId="Web-{44D17F29-AAD9-4084-9FA0-7AAF8A550E42}" dt="2022-04-28T07:23:46.273" v="739" actId="1076"/>
          <ac:spMkLst>
            <pc:docMk/>
            <pc:sldMk cId="1021593675" sldId="354"/>
            <ac:spMk id="6" creationId="{2B934BBF-55A8-A33A-597C-6833C6608C03}"/>
          </ac:spMkLst>
        </pc:spChg>
        <pc:spChg chg="topLvl">
          <ac:chgData name="ゲスト ユーザー" userId="" providerId="Windows Live" clId="Web-{44D17F29-AAD9-4084-9FA0-7AAF8A550E42}" dt="2022-04-28T07:16:15.326" v="663"/>
          <ac:spMkLst>
            <pc:docMk/>
            <pc:sldMk cId="1021593675" sldId="354"/>
            <ac:spMk id="7" creationId="{0F0182B2-AA6C-E783-C9E6-C569A807959A}"/>
          </ac:spMkLst>
        </pc:spChg>
        <pc:spChg chg="topLvl">
          <ac:chgData name="ゲスト ユーザー" userId="" providerId="Windows Live" clId="Web-{44D17F29-AAD9-4084-9FA0-7AAF8A550E42}" dt="2022-04-28T07:16:15.326" v="663"/>
          <ac:spMkLst>
            <pc:docMk/>
            <pc:sldMk cId="1021593675" sldId="354"/>
            <ac:spMk id="9" creationId="{BB37D58D-642B-13F5-E024-F5FBADF18475}"/>
          </ac:spMkLst>
        </pc:spChg>
        <pc:spChg chg="topLvl">
          <ac:chgData name="ゲスト ユーザー" userId="" providerId="Windows Live" clId="Web-{44D17F29-AAD9-4084-9FA0-7AAF8A550E42}" dt="2022-04-28T07:16:15.326" v="663"/>
          <ac:spMkLst>
            <pc:docMk/>
            <pc:sldMk cId="1021593675" sldId="354"/>
            <ac:spMk id="10" creationId="{FB5EA8A4-E802-6E1B-C1B8-C74D45781203}"/>
          </ac:spMkLst>
        </pc:spChg>
        <pc:spChg chg="topLvl">
          <ac:chgData name="ゲスト ユーザー" userId="" providerId="Windows Live" clId="Web-{44D17F29-AAD9-4084-9FA0-7AAF8A550E42}" dt="2022-04-28T07:16:15.326" v="663"/>
          <ac:spMkLst>
            <pc:docMk/>
            <pc:sldMk cId="1021593675" sldId="354"/>
            <ac:spMk id="11" creationId="{97F8DAF7-B955-8240-859C-C8CD4C52A7D3}"/>
          </ac:spMkLst>
        </pc:spChg>
        <pc:spChg chg="topLvl">
          <ac:chgData name="ゲスト ユーザー" userId="" providerId="Windows Live" clId="Web-{44D17F29-AAD9-4084-9FA0-7AAF8A550E42}" dt="2022-04-28T07:16:15.326" v="663"/>
          <ac:spMkLst>
            <pc:docMk/>
            <pc:sldMk cId="1021593675" sldId="354"/>
            <ac:spMk id="12" creationId="{A7CC83A4-487D-4735-3902-DC2B7B9D5D4F}"/>
          </ac:spMkLst>
        </pc:spChg>
        <pc:spChg chg="topLvl">
          <ac:chgData name="ゲスト ユーザー" userId="" providerId="Windows Live" clId="Web-{44D17F29-AAD9-4084-9FA0-7AAF8A550E42}" dt="2022-04-28T07:16:15.326" v="663"/>
          <ac:spMkLst>
            <pc:docMk/>
            <pc:sldMk cId="1021593675" sldId="354"/>
            <ac:spMk id="13" creationId="{4A34CE0C-4DC3-CF4A-206B-401094957F11}"/>
          </ac:spMkLst>
        </pc:spChg>
        <pc:spChg chg="topLvl">
          <ac:chgData name="ゲスト ユーザー" userId="" providerId="Windows Live" clId="Web-{44D17F29-AAD9-4084-9FA0-7AAF8A550E42}" dt="2022-04-28T07:16:15.326" v="663"/>
          <ac:spMkLst>
            <pc:docMk/>
            <pc:sldMk cId="1021593675" sldId="354"/>
            <ac:spMk id="14" creationId="{C5FCCA0E-98C6-2461-3743-F2076A40760D}"/>
          </ac:spMkLst>
        </pc:spChg>
        <pc:spChg chg="topLvl">
          <ac:chgData name="ゲスト ユーザー" userId="" providerId="Windows Live" clId="Web-{44D17F29-AAD9-4084-9FA0-7AAF8A550E42}" dt="2022-04-28T07:16:15.326" v="663"/>
          <ac:spMkLst>
            <pc:docMk/>
            <pc:sldMk cId="1021593675" sldId="354"/>
            <ac:spMk id="15" creationId="{4B47683B-F8C0-E94D-52F0-33F79C6F2F05}"/>
          </ac:spMkLst>
        </pc:spChg>
        <pc:spChg chg="topLvl">
          <ac:chgData name="ゲスト ユーザー" userId="" providerId="Windows Live" clId="Web-{44D17F29-AAD9-4084-9FA0-7AAF8A550E42}" dt="2022-04-28T07:16:15.326" v="663"/>
          <ac:spMkLst>
            <pc:docMk/>
            <pc:sldMk cId="1021593675" sldId="354"/>
            <ac:spMk id="16" creationId="{09A3CA4B-8DDB-F987-1A89-0DC0E62ECE36}"/>
          </ac:spMkLst>
        </pc:spChg>
        <pc:spChg chg="topLvl">
          <ac:chgData name="ゲスト ユーザー" userId="" providerId="Windows Live" clId="Web-{44D17F29-AAD9-4084-9FA0-7AAF8A550E42}" dt="2022-04-28T07:16:15.326" v="663"/>
          <ac:spMkLst>
            <pc:docMk/>
            <pc:sldMk cId="1021593675" sldId="354"/>
            <ac:spMk id="17" creationId="{D98B28F3-F886-6146-85BC-D6D8381B5BDA}"/>
          </ac:spMkLst>
        </pc:spChg>
        <pc:spChg chg="topLvl">
          <ac:chgData name="ゲスト ユーザー" userId="" providerId="Windows Live" clId="Web-{44D17F29-AAD9-4084-9FA0-7AAF8A550E42}" dt="2022-04-28T07:16:15.326" v="663"/>
          <ac:spMkLst>
            <pc:docMk/>
            <pc:sldMk cId="1021593675" sldId="354"/>
            <ac:spMk id="18" creationId="{686BF2E1-1480-A764-1B71-200F455B725C}"/>
          </ac:spMkLst>
        </pc:spChg>
        <pc:spChg chg="topLvl">
          <ac:chgData name="ゲスト ユーザー" userId="" providerId="Windows Live" clId="Web-{44D17F29-AAD9-4084-9FA0-7AAF8A550E42}" dt="2022-04-28T07:16:15.326" v="663"/>
          <ac:spMkLst>
            <pc:docMk/>
            <pc:sldMk cId="1021593675" sldId="354"/>
            <ac:spMk id="19" creationId="{0B047415-AD51-5922-1C20-73059C7C6E19}"/>
          </ac:spMkLst>
        </pc:spChg>
        <pc:spChg chg="topLvl">
          <ac:chgData name="ゲスト ユーザー" userId="" providerId="Windows Live" clId="Web-{44D17F29-AAD9-4084-9FA0-7AAF8A550E42}" dt="2022-04-28T07:16:15.326" v="663"/>
          <ac:spMkLst>
            <pc:docMk/>
            <pc:sldMk cId="1021593675" sldId="354"/>
            <ac:spMk id="20" creationId="{11834FC4-7C0E-6CA0-1955-7BF82357582C}"/>
          </ac:spMkLst>
        </pc:spChg>
        <pc:spChg chg="topLvl">
          <ac:chgData name="ゲスト ユーザー" userId="" providerId="Windows Live" clId="Web-{44D17F29-AAD9-4084-9FA0-7AAF8A550E42}" dt="2022-04-28T07:16:15.326" v="663"/>
          <ac:spMkLst>
            <pc:docMk/>
            <pc:sldMk cId="1021593675" sldId="354"/>
            <ac:spMk id="21" creationId="{EE611AA0-7550-36CA-0D9B-0C52E7CAFE54}"/>
          </ac:spMkLst>
        </pc:spChg>
        <pc:spChg chg="topLvl">
          <ac:chgData name="ゲスト ユーザー" userId="" providerId="Windows Live" clId="Web-{44D17F29-AAD9-4084-9FA0-7AAF8A550E42}" dt="2022-04-28T07:16:15.326" v="663"/>
          <ac:spMkLst>
            <pc:docMk/>
            <pc:sldMk cId="1021593675" sldId="354"/>
            <ac:spMk id="22" creationId="{9D9FD103-9602-99FB-6643-AE1E144511B3}"/>
          </ac:spMkLst>
        </pc:spChg>
        <pc:spChg chg="topLvl">
          <ac:chgData name="ゲスト ユーザー" userId="" providerId="Windows Live" clId="Web-{44D17F29-AAD9-4084-9FA0-7AAF8A550E42}" dt="2022-04-28T07:16:15.326" v="663"/>
          <ac:spMkLst>
            <pc:docMk/>
            <pc:sldMk cId="1021593675" sldId="354"/>
            <ac:spMk id="23" creationId="{064CDEBF-9DB9-8618-1500-1F6B0EAF5CC0}"/>
          </ac:spMkLst>
        </pc:spChg>
        <pc:spChg chg="topLvl">
          <ac:chgData name="ゲスト ユーザー" userId="" providerId="Windows Live" clId="Web-{44D17F29-AAD9-4084-9FA0-7AAF8A550E42}" dt="2022-04-28T07:16:15.326" v="663"/>
          <ac:spMkLst>
            <pc:docMk/>
            <pc:sldMk cId="1021593675" sldId="354"/>
            <ac:spMk id="24" creationId="{0F218329-041B-72F5-DFC5-5EE519D96013}"/>
          </ac:spMkLst>
        </pc:spChg>
        <pc:spChg chg="topLvl">
          <ac:chgData name="ゲスト ユーザー" userId="" providerId="Windows Live" clId="Web-{44D17F29-AAD9-4084-9FA0-7AAF8A550E42}" dt="2022-04-28T07:16:15.326" v="663"/>
          <ac:spMkLst>
            <pc:docMk/>
            <pc:sldMk cId="1021593675" sldId="354"/>
            <ac:spMk id="25" creationId="{D6F60925-6624-8CCA-F059-E95B0EDDB681}"/>
          </ac:spMkLst>
        </pc:spChg>
        <pc:spChg chg="topLvl">
          <ac:chgData name="ゲスト ユーザー" userId="" providerId="Windows Live" clId="Web-{44D17F29-AAD9-4084-9FA0-7AAF8A550E42}" dt="2022-04-28T07:16:15.326" v="663"/>
          <ac:spMkLst>
            <pc:docMk/>
            <pc:sldMk cId="1021593675" sldId="354"/>
            <ac:spMk id="26" creationId="{6988DAE6-C8CD-C273-0315-8A67D0E8CA99}"/>
          </ac:spMkLst>
        </pc:spChg>
        <pc:spChg chg="topLvl">
          <ac:chgData name="ゲスト ユーザー" userId="" providerId="Windows Live" clId="Web-{44D17F29-AAD9-4084-9FA0-7AAF8A550E42}" dt="2022-04-28T07:16:15.326" v="663"/>
          <ac:spMkLst>
            <pc:docMk/>
            <pc:sldMk cId="1021593675" sldId="354"/>
            <ac:spMk id="27" creationId="{9CF9D9FD-DCF6-BAA0-FA55-264489F3D905}"/>
          </ac:spMkLst>
        </pc:spChg>
        <pc:spChg chg="topLvl">
          <ac:chgData name="ゲスト ユーザー" userId="" providerId="Windows Live" clId="Web-{44D17F29-AAD9-4084-9FA0-7AAF8A550E42}" dt="2022-04-28T07:16:15.326" v="663"/>
          <ac:spMkLst>
            <pc:docMk/>
            <pc:sldMk cId="1021593675" sldId="354"/>
            <ac:spMk id="29" creationId="{DE8F92AC-2D73-2BE8-9E51-64F64C701D35}"/>
          </ac:spMkLst>
        </pc:spChg>
        <pc:spChg chg="topLvl">
          <ac:chgData name="ゲスト ユーザー" userId="" providerId="Windows Live" clId="Web-{44D17F29-AAD9-4084-9FA0-7AAF8A550E42}" dt="2022-04-28T07:16:15.326" v="663"/>
          <ac:spMkLst>
            <pc:docMk/>
            <pc:sldMk cId="1021593675" sldId="354"/>
            <ac:spMk id="30" creationId="{028BB807-7566-74DF-265E-3B78D686D5A3}"/>
          </ac:spMkLst>
        </pc:spChg>
        <pc:spChg chg="topLvl">
          <ac:chgData name="ゲスト ユーザー" userId="" providerId="Windows Live" clId="Web-{44D17F29-AAD9-4084-9FA0-7AAF8A550E42}" dt="2022-04-28T07:16:15.326" v="663"/>
          <ac:spMkLst>
            <pc:docMk/>
            <pc:sldMk cId="1021593675" sldId="354"/>
            <ac:spMk id="31" creationId="{EF73A777-DA0C-ED82-4C69-E0BBB537C0AB}"/>
          </ac:spMkLst>
        </pc:spChg>
        <pc:spChg chg="topLvl">
          <ac:chgData name="ゲスト ユーザー" userId="" providerId="Windows Live" clId="Web-{44D17F29-AAD9-4084-9FA0-7AAF8A550E42}" dt="2022-04-28T07:16:15.326" v="663"/>
          <ac:spMkLst>
            <pc:docMk/>
            <pc:sldMk cId="1021593675" sldId="354"/>
            <ac:spMk id="32" creationId="{04D6E149-A7F5-0DD3-AE6B-DF2A0780D239}"/>
          </ac:spMkLst>
        </pc:spChg>
        <pc:spChg chg="topLvl">
          <ac:chgData name="ゲスト ユーザー" userId="" providerId="Windows Live" clId="Web-{44D17F29-AAD9-4084-9FA0-7AAF8A550E42}" dt="2022-04-28T07:16:15.326" v="663"/>
          <ac:spMkLst>
            <pc:docMk/>
            <pc:sldMk cId="1021593675" sldId="354"/>
            <ac:spMk id="33" creationId="{96D0B221-29E4-B254-3993-2F7370A88CEA}"/>
          </ac:spMkLst>
        </pc:spChg>
        <pc:spChg chg="topLvl">
          <ac:chgData name="ゲスト ユーザー" userId="" providerId="Windows Live" clId="Web-{44D17F29-AAD9-4084-9FA0-7AAF8A550E42}" dt="2022-04-28T07:16:15.326" v="663"/>
          <ac:spMkLst>
            <pc:docMk/>
            <pc:sldMk cId="1021593675" sldId="354"/>
            <ac:spMk id="34" creationId="{5344C8D8-D1A6-7596-5EF1-40FA42983FE5}"/>
          </ac:spMkLst>
        </pc:spChg>
        <pc:spChg chg="del topLvl">
          <ac:chgData name="ゲスト ユーザー" userId="" providerId="Windows Live" clId="Web-{44D17F29-AAD9-4084-9FA0-7AAF8A550E42}" dt="2022-04-28T07:16:29.717" v="667"/>
          <ac:spMkLst>
            <pc:docMk/>
            <pc:sldMk cId="1021593675" sldId="354"/>
            <ac:spMk id="35" creationId="{BC09B7B8-54AA-95D4-8C59-657946084A66}"/>
          </ac:spMkLst>
        </pc:spChg>
        <pc:spChg chg="del topLvl">
          <ac:chgData name="ゲスト ユーザー" userId="" providerId="Windows Live" clId="Web-{44D17F29-AAD9-4084-9FA0-7AAF8A550E42}" dt="2022-04-28T07:16:31.670" v="668"/>
          <ac:spMkLst>
            <pc:docMk/>
            <pc:sldMk cId="1021593675" sldId="354"/>
            <ac:spMk id="36" creationId="{66F92440-834C-6715-99E8-09FA92F0E88F}"/>
          </ac:spMkLst>
        </pc:spChg>
        <pc:spChg chg="del topLvl">
          <ac:chgData name="ゲスト ユーザー" userId="" providerId="Windows Live" clId="Web-{44D17F29-AAD9-4084-9FA0-7AAF8A550E42}" dt="2022-04-28T07:16:29.717" v="666"/>
          <ac:spMkLst>
            <pc:docMk/>
            <pc:sldMk cId="1021593675" sldId="354"/>
            <ac:spMk id="37" creationId="{888A1FF5-D228-D323-B948-B8150C343CCF}"/>
          </ac:spMkLst>
        </pc:spChg>
        <pc:spChg chg="topLvl">
          <ac:chgData name="ゲスト ユーザー" userId="" providerId="Windows Live" clId="Web-{44D17F29-AAD9-4084-9FA0-7AAF8A550E42}" dt="2022-04-28T07:16:15.326" v="663"/>
          <ac:spMkLst>
            <pc:docMk/>
            <pc:sldMk cId="1021593675" sldId="354"/>
            <ac:spMk id="38" creationId="{13ED8E79-3A7B-B21D-5771-073DB66A364C}"/>
          </ac:spMkLst>
        </pc:spChg>
        <pc:spChg chg="topLvl">
          <ac:chgData name="ゲスト ユーザー" userId="" providerId="Windows Live" clId="Web-{44D17F29-AAD9-4084-9FA0-7AAF8A550E42}" dt="2022-04-28T07:16:15.326" v="663"/>
          <ac:spMkLst>
            <pc:docMk/>
            <pc:sldMk cId="1021593675" sldId="354"/>
            <ac:spMk id="39" creationId="{00E0EDF2-4E45-F5C8-F49E-9011C0D74BEF}"/>
          </ac:spMkLst>
        </pc:spChg>
        <pc:spChg chg="topLvl">
          <ac:chgData name="ゲスト ユーザー" userId="" providerId="Windows Live" clId="Web-{44D17F29-AAD9-4084-9FA0-7AAF8A550E42}" dt="2022-04-28T07:16:15.326" v="663"/>
          <ac:spMkLst>
            <pc:docMk/>
            <pc:sldMk cId="1021593675" sldId="354"/>
            <ac:spMk id="40" creationId="{0D351EFC-13C8-F35F-13F0-FBEB6ADF7652}"/>
          </ac:spMkLst>
        </pc:spChg>
        <pc:spChg chg="topLvl">
          <ac:chgData name="ゲスト ユーザー" userId="" providerId="Windows Live" clId="Web-{44D17F29-AAD9-4084-9FA0-7AAF8A550E42}" dt="2022-04-28T07:16:15.326" v="663"/>
          <ac:spMkLst>
            <pc:docMk/>
            <pc:sldMk cId="1021593675" sldId="354"/>
            <ac:spMk id="41" creationId="{2E4C506C-CF3D-9BF3-6ACA-78666265B571}"/>
          </ac:spMkLst>
        </pc:spChg>
        <pc:spChg chg="del topLvl">
          <ac:chgData name="ゲスト ユーザー" userId="" providerId="Windows Live" clId="Web-{44D17F29-AAD9-4084-9FA0-7AAF8A550E42}" dt="2022-04-28T07:16:29.717" v="665"/>
          <ac:spMkLst>
            <pc:docMk/>
            <pc:sldMk cId="1021593675" sldId="354"/>
            <ac:spMk id="42" creationId="{C3D48622-85E2-F267-3730-654D69F00502}"/>
          </ac:spMkLst>
        </pc:spChg>
        <pc:spChg chg="topLvl">
          <ac:chgData name="ゲスト ユーザー" userId="" providerId="Windows Live" clId="Web-{44D17F29-AAD9-4084-9FA0-7AAF8A550E42}" dt="2022-04-28T07:16:15.326" v="663"/>
          <ac:spMkLst>
            <pc:docMk/>
            <pc:sldMk cId="1021593675" sldId="354"/>
            <ac:spMk id="43" creationId="{B41A6719-6580-0ED2-2AD5-A28281032933}"/>
          </ac:spMkLst>
        </pc:spChg>
        <pc:spChg chg="del topLvl">
          <ac:chgData name="ゲスト ユーザー" userId="" providerId="Windows Live" clId="Web-{44D17F29-AAD9-4084-9FA0-7AAF8A550E42}" dt="2022-04-28T07:17:09.030" v="672"/>
          <ac:spMkLst>
            <pc:docMk/>
            <pc:sldMk cId="1021593675" sldId="354"/>
            <ac:spMk id="44" creationId="{F28C698B-DCFA-29CE-A192-F76DBFD21334}"/>
          </ac:spMkLst>
        </pc:spChg>
        <pc:spChg chg="mod topLvl">
          <ac:chgData name="ゲスト ユーザー" userId="" providerId="Windows Live" clId="Web-{44D17F29-AAD9-4084-9FA0-7AAF8A550E42}" dt="2022-04-28T07:17:11.624" v="673" actId="1076"/>
          <ac:spMkLst>
            <pc:docMk/>
            <pc:sldMk cId="1021593675" sldId="354"/>
            <ac:spMk id="45" creationId="{A972837B-1E7E-0584-BD47-69692EB03DB1}"/>
          </ac:spMkLst>
        </pc:spChg>
        <pc:spChg chg="topLvl">
          <ac:chgData name="ゲスト ユーザー" userId="" providerId="Windows Live" clId="Web-{44D17F29-AAD9-4084-9FA0-7AAF8A550E42}" dt="2022-04-28T07:16:15.326" v="663"/>
          <ac:spMkLst>
            <pc:docMk/>
            <pc:sldMk cId="1021593675" sldId="354"/>
            <ac:spMk id="46" creationId="{5B27792F-7EEF-07AD-1DAF-B7FC5B1DD6D8}"/>
          </ac:spMkLst>
        </pc:spChg>
        <pc:spChg chg="del topLvl">
          <ac:chgData name="ゲスト ユーザー" userId="" providerId="Windows Live" clId="Web-{44D17F29-AAD9-4084-9FA0-7AAF8A550E42}" dt="2022-04-28T07:16:29.717" v="664"/>
          <ac:spMkLst>
            <pc:docMk/>
            <pc:sldMk cId="1021593675" sldId="354"/>
            <ac:spMk id="47" creationId="{8E275C2E-D75D-88A2-F390-5ED715EBDC59}"/>
          </ac:spMkLst>
        </pc:spChg>
        <pc:spChg chg="topLvl">
          <ac:chgData name="ゲスト ユーザー" userId="" providerId="Windows Live" clId="Web-{44D17F29-AAD9-4084-9FA0-7AAF8A550E42}" dt="2022-04-28T07:16:15.326" v="663"/>
          <ac:spMkLst>
            <pc:docMk/>
            <pc:sldMk cId="1021593675" sldId="354"/>
            <ac:spMk id="48" creationId="{27C3FBF2-3DFF-C731-827F-151B3B457F57}"/>
          </ac:spMkLst>
        </pc:spChg>
        <pc:spChg chg="topLvl">
          <ac:chgData name="ゲスト ユーザー" userId="" providerId="Windows Live" clId="Web-{44D17F29-AAD9-4084-9FA0-7AAF8A550E42}" dt="2022-04-28T07:16:15.326" v="663"/>
          <ac:spMkLst>
            <pc:docMk/>
            <pc:sldMk cId="1021593675" sldId="354"/>
            <ac:spMk id="49" creationId="{C13B4D92-093D-4BD4-C5D8-A8DBD2079BD2}"/>
          </ac:spMkLst>
        </pc:spChg>
        <pc:spChg chg="topLvl">
          <ac:chgData name="ゲスト ユーザー" userId="" providerId="Windows Live" clId="Web-{44D17F29-AAD9-4084-9FA0-7AAF8A550E42}" dt="2022-04-28T07:16:15.326" v="663"/>
          <ac:spMkLst>
            <pc:docMk/>
            <pc:sldMk cId="1021593675" sldId="354"/>
            <ac:spMk id="50" creationId="{1AA797D2-173C-0DD7-BD29-BAFCF626FD49}"/>
          </ac:spMkLst>
        </pc:spChg>
        <pc:spChg chg="topLvl">
          <ac:chgData name="ゲスト ユーザー" userId="" providerId="Windows Live" clId="Web-{44D17F29-AAD9-4084-9FA0-7AAF8A550E42}" dt="2022-04-28T07:16:15.326" v="663"/>
          <ac:spMkLst>
            <pc:docMk/>
            <pc:sldMk cId="1021593675" sldId="354"/>
            <ac:spMk id="51" creationId="{7D24B9B0-865B-0556-4F97-CB6D44894683}"/>
          </ac:spMkLst>
        </pc:spChg>
        <pc:spChg chg="topLvl">
          <ac:chgData name="ゲスト ユーザー" userId="" providerId="Windows Live" clId="Web-{44D17F29-AAD9-4084-9FA0-7AAF8A550E42}" dt="2022-04-28T07:16:15.326" v="663"/>
          <ac:spMkLst>
            <pc:docMk/>
            <pc:sldMk cId="1021593675" sldId="354"/>
            <ac:spMk id="52" creationId="{413DC0D3-4BA1-4730-BF12-60BD44312B0F}"/>
          </ac:spMkLst>
        </pc:spChg>
        <pc:spChg chg="topLvl">
          <ac:chgData name="ゲスト ユーザー" userId="" providerId="Windows Live" clId="Web-{44D17F29-AAD9-4084-9FA0-7AAF8A550E42}" dt="2022-04-28T07:16:15.326" v="663"/>
          <ac:spMkLst>
            <pc:docMk/>
            <pc:sldMk cId="1021593675" sldId="354"/>
            <ac:spMk id="53" creationId="{4697767D-9E49-DCAE-ED20-51E79724A684}"/>
          </ac:spMkLst>
        </pc:spChg>
        <pc:spChg chg="topLvl">
          <ac:chgData name="ゲスト ユーザー" userId="" providerId="Windows Live" clId="Web-{44D17F29-AAD9-4084-9FA0-7AAF8A550E42}" dt="2022-04-28T07:16:15.326" v="663"/>
          <ac:spMkLst>
            <pc:docMk/>
            <pc:sldMk cId="1021593675" sldId="354"/>
            <ac:spMk id="54" creationId="{765E9029-484B-FB4B-737F-B4935F5452C6}"/>
          </ac:spMkLst>
        </pc:spChg>
        <pc:spChg chg="topLvl">
          <ac:chgData name="ゲスト ユーザー" userId="" providerId="Windows Live" clId="Web-{44D17F29-AAD9-4084-9FA0-7AAF8A550E42}" dt="2022-04-28T07:16:15.326" v="663"/>
          <ac:spMkLst>
            <pc:docMk/>
            <pc:sldMk cId="1021593675" sldId="354"/>
            <ac:spMk id="55" creationId="{B5905436-DDDC-92F9-3D56-4BBD2324D4E1}"/>
          </ac:spMkLst>
        </pc:spChg>
        <pc:spChg chg="topLvl">
          <ac:chgData name="ゲスト ユーザー" userId="" providerId="Windows Live" clId="Web-{44D17F29-AAD9-4084-9FA0-7AAF8A550E42}" dt="2022-04-28T07:16:15.326" v="663"/>
          <ac:spMkLst>
            <pc:docMk/>
            <pc:sldMk cId="1021593675" sldId="354"/>
            <ac:spMk id="56" creationId="{4B960933-1711-D4F0-96B5-94BF4F577C0A}"/>
          </ac:spMkLst>
        </pc:spChg>
        <pc:spChg chg="topLvl">
          <ac:chgData name="ゲスト ユーザー" userId="" providerId="Windows Live" clId="Web-{44D17F29-AAD9-4084-9FA0-7AAF8A550E42}" dt="2022-04-28T07:16:15.326" v="663"/>
          <ac:spMkLst>
            <pc:docMk/>
            <pc:sldMk cId="1021593675" sldId="354"/>
            <ac:spMk id="57" creationId="{E849C993-8D88-76C1-1E7A-A156F9B71BDA}"/>
          </ac:spMkLst>
        </pc:spChg>
        <pc:spChg chg="topLvl">
          <ac:chgData name="ゲスト ユーザー" userId="" providerId="Windows Live" clId="Web-{44D17F29-AAD9-4084-9FA0-7AAF8A550E42}" dt="2022-04-28T07:16:15.326" v="663"/>
          <ac:spMkLst>
            <pc:docMk/>
            <pc:sldMk cId="1021593675" sldId="354"/>
            <ac:spMk id="58" creationId="{BFF16022-73B1-1360-05C9-5DCD87DFE280}"/>
          </ac:spMkLst>
        </pc:spChg>
        <pc:spChg chg="topLvl">
          <ac:chgData name="ゲスト ユーザー" userId="" providerId="Windows Live" clId="Web-{44D17F29-AAD9-4084-9FA0-7AAF8A550E42}" dt="2022-04-28T07:16:15.326" v="663"/>
          <ac:spMkLst>
            <pc:docMk/>
            <pc:sldMk cId="1021593675" sldId="354"/>
            <ac:spMk id="59" creationId="{EF12A70C-58E2-EB8A-2315-51C87055A3AF}"/>
          </ac:spMkLst>
        </pc:spChg>
        <pc:spChg chg="topLvl">
          <ac:chgData name="ゲスト ユーザー" userId="" providerId="Windows Live" clId="Web-{44D17F29-AAD9-4084-9FA0-7AAF8A550E42}" dt="2022-04-28T07:16:15.326" v="663"/>
          <ac:spMkLst>
            <pc:docMk/>
            <pc:sldMk cId="1021593675" sldId="354"/>
            <ac:spMk id="60" creationId="{B6CD8373-640B-CA27-F1A7-A070F04AB6CF}"/>
          </ac:spMkLst>
        </pc:spChg>
        <pc:spChg chg="topLvl">
          <ac:chgData name="ゲスト ユーザー" userId="" providerId="Windows Live" clId="Web-{44D17F29-AAD9-4084-9FA0-7AAF8A550E42}" dt="2022-04-28T07:16:15.326" v="663"/>
          <ac:spMkLst>
            <pc:docMk/>
            <pc:sldMk cId="1021593675" sldId="354"/>
            <ac:spMk id="61" creationId="{164C11EC-47F1-8768-B543-2FB8F626903B}"/>
          </ac:spMkLst>
        </pc:spChg>
        <pc:spChg chg="mod topLvl">
          <ac:chgData name="ゲスト ユーザー" userId="" providerId="Windows Live" clId="Web-{44D17F29-AAD9-4084-9FA0-7AAF8A550E42}" dt="2022-04-28T07:21:44.395" v="689" actId="14100"/>
          <ac:spMkLst>
            <pc:docMk/>
            <pc:sldMk cId="1021593675" sldId="354"/>
            <ac:spMk id="62" creationId="{E1E41198-F89E-C9D0-59AE-791165C429AF}"/>
          </ac:spMkLst>
        </pc:spChg>
        <pc:spChg chg="mod topLvl">
          <ac:chgData name="ゲスト ユーザー" userId="" providerId="Windows Live" clId="Web-{44D17F29-AAD9-4084-9FA0-7AAF8A550E42}" dt="2022-04-28T07:22:07.067" v="711" actId="14100"/>
          <ac:spMkLst>
            <pc:docMk/>
            <pc:sldMk cId="1021593675" sldId="354"/>
            <ac:spMk id="63" creationId="{7774A2CD-381D-0397-6253-0B49CD15A9EE}"/>
          </ac:spMkLst>
        </pc:spChg>
        <pc:spChg chg="mod">
          <ac:chgData name="ゲスト ユーザー" userId="" providerId="Windows Live" clId="Web-{44D17F29-AAD9-4084-9FA0-7AAF8A550E42}" dt="2022-04-28T07:14:17.745" v="656" actId="20577"/>
          <ac:spMkLst>
            <pc:docMk/>
            <pc:sldMk cId="1021593675" sldId="354"/>
            <ac:spMk id="66" creationId="{37B913A0-9EB3-7EFF-6D05-A375D554656E}"/>
          </ac:spMkLst>
        </pc:spChg>
        <pc:spChg chg="topLvl">
          <ac:chgData name="ゲスト ユーザー" userId="" providerId="Windows Live" clId="Web-{44D17F29-AAD9-4084-9FA0-7AAF8A550E42}" dt="2022-04-28T07:16:15.326" v="663"/>
          <ac:spMkLst>
            <pc:docMk/>
            <pc:sldMk cId="1021593675" sldId="354"/>
            <ac:spMk id="69" creationId="{39873C72-D740-E732-0DD3-7FF8627B694E}"/>
          </ac:spMkLst>
        </pc:spChg>
        <pc:spChg chg="topLvl">
          <ac:chgData name="ゲスト ユーザー" userId="" providerId="Windows Live" clId="Web-{44D17F29-AAD9-4084-9FA0-7AAF8A550E42}" dt="2022-04-28T07:16:15.326" v="663"/>
          <ac:spMkLst>
            <pc:docMk/>
            <pc:sldMk cId="1021593675" sldId="354"/>
            <ac:spMk id="70" creationId="{8B6AEA80-8386-9843-CE6C-C7DDBAC757BE}"/>
          </ac:spMkLst>
        </pc:spChg>
        <pc:spChg chg="topLvl">
          <ac:chgData name="ゲスト ユーザー" userId="" providerId="Windows Live" clId="Web-{44D17F29-AAD9-4084-9FA0-7AAF8A550E42}" dt="2022-04-28T07:16:15.326" v="663"/>
          <ac:spMkLst>
            <pc:docMk/>
            <pc:sldMk cId="1021593675" sldId="354"/>
            <ac:spMk id="71" creationId="{F7C01EEA-04DD-4098-F809-DE8A8D05D8D3}"/>
          </ac:spMkLst>
        </pc:spChg>
        <pc:spChg chg="mod">
          <ac:chgData name="ゲスト ユーザー" userId="" providerId="Windows Live" clId="Web-{44D17F29-AAD9-4084-9FA0-7AAF8A550E42}" dt="2022-04-28T06:58:40.976" v="615" actId="1076"/>
          <ac:spMkLst>
            <pc:docMk/>
            <pc:sldMk cId="1021593675" sldId="354"/>
            <ac:spMk id="74" creationId="{82E9AA4B-349B-E391-029C-ADAE47DE3C94}"/>
          </ac:spMkLst>
        </pc:spChg>
        <pc:spChg chg="mod">
          <ac:chgData name="ゲスト ユーザー" userId="" providerId="Windows Live" clId="Web-{44D17F29-AAD9-4084-9FA0-7AAF8A550E42}" dt="2022-04-28T07:00:15.478" v="630" actId="1076"/>
          <ac:spMkLst>
            <pc:docMk/>
            <pc:sldMk cId="1021593675" sldId="354"/>
            <ac:spMk id="76" creationId="{959817DC-1921-3D0B-E41F-F82865246F0A}"/>
          </ac:spMkLst>
        </pc:spChg>
        <pc:spChg chg="mod">
          <ac:chgData name="ゲスト ユーザー" userId="" providerId="Windows Live" clId="Web-{44D17F29-AAD9-4084-9FA0-7AAF8A550E42}" dt="2022-04-28T06:58:47.835" v="623" actId="20577"/>
          <ac:spMkLst>
            <pc:docMk/>
            <pc:sldMk cId="1021593675" sldId="354"/>
            <ac:spMk id="77" creationId="{58A66F81-7ABA-FD20-3CEE-1233EBE1AB85}"/>
          </ac:spMkLst>
        </pc:spChg>
        <pc:grpChg chg="del mod">
          <ac:chgData name="ゲスト ユーザー" userId="" providerId="Windows Live" clId="Web-{44D17F29-AAD9-4084-9FA0-7AAF8A550E42}" dt="2022-04-28T07:16:15.326" v="663"/>
          <ac:grpSpMkLst>
            <pc:docMk/>
            <pc:sldMk cId="1021593675" sldId="354"/>
            <ac:grpSpMk id="65" creationId="{E0DDA6E3-6BD9-06BA-8FCB-0A3ADE2CF842}"/>
          </ac:grpSpMkLst>
        </pc:grpChg>
      </pc:sldChg>
      <pc:sldChg chg="addSp">
        <pc:chgData name="ゲスト ユーザー" userId="" providerId="Windows Live" clId="Web-{44D17F29-AAD9-4084-9FA0-7AAF8A550E42}" dt="2022-04-28T06:11:45.714" v="0"/>
        <pc:sldMkLst>
          <pc:docMk/>
          <pc:sldMk cId="1583772335" sldId="355"/>
        </pc:sldMkLst>
        <pc:grpChg chg="add">
          <ac:chgData name="ゲスト ユーザー" userId="" providerId="Windows Live" clId="Web-{44D17F29-AAD9-4084-9FA0-7AAF8A550E42}" dt="2022-04-28T06:11:45.714" v="0"/>
          <ac:grpSpMkLst>
            <pc:docMk/>
            <pc:sldMk cId="1583772335" sldId="355"/>
            <ac:grpSpMk id="8" creationId="{ACA2515E-7D5E-6D7F-F5EA-4D4C6D1B2852}"/>
          </ac:grpSpMkLst>
        </pc:grpChg>
      </pc:sldChg>
      <pc:sldChg chg="modSp">
        <pc:chgData name="ゲスト ユーザー" userId="" providerId="Windows Live" clId="Web-{44D17F29-AAD9-4084-9FA0-7AAF8A550E42}" dt="2022-04-28T07:13:55.198" v="651" actId="20577"/>
        <pc:sldMkLst>
          <pc:docMk/>
          <pc:sldMk cId="4268313827" sldId="356"/>
        </pc:sldMkLst>
        <pc:spChg chg="mod">
          <ac:chgData name="ゲスト ユーザー" userId="" providerId="Windows Live" clId="Web-{44D17F29-AAD9-4084-9FA0-7AAF8A550E42}" dt="2022-04-28T07:13:55.198" v="651" actId="20577"/>
          <ac:spMkLst>
            <pc:docMk/>
            <pc:sldMk cId="4268313827" sldId="356"/>
            <ac:spMk id="3" creationId="{06660B33-CD0A-3E73-2EAB-48F891CA976A}"/>
          </ac:spMkLst>
        </pc:spChg>
      </pc:sldChg>
    </pc:docChg>
  </pc:docChgLst>
  <pc:docChgLst>
    <pc:chgData name="Guest User" providerId="Windows Live" clId="Web-{1D357085-1764-4278-9CDE-79B5D3A2BA4D}"/>
    <pc:docChg chg="modSld">
      <pc:chgData name="Guest User" userId="" providerId="Windows Live" clId="Web-{1D357085-1764-4278-9CDE-79B5D3A2BA4D}" dt="2022-04-28T04:41:29.554" v="10" actId="20577"/>
      <pc:docMkLst>
        <pc:docMk/>
      </pc:docMkLst>
      <pc:sldChg chg="modSp">
        <pc:chgData name="Guest User" userId="" providerId="Windows Live" clId="Web-{1D357085-1764-4278-9CDE-79B5D3A2BA4D}" dt="2022-04-28T04:41:29.554" v="10" actId="20577"/>
        <pc:sldMkLst>
          <pc:docMk/>
          <pc:sldMk cId="3740382188" sldId="323"/>
        </pc:sldMkLst>
        <pc:spChg chg="mod">
          <ac:chgData name="Guest User" userId="" providerId="Windows Live" clId="Web-{1D357085-1764-4278-9CDE-79B5D3A2BA4D}" dt="2022-04-28T04:40:19.740" v="7" actId="20577"/>
          <ac:spMkLst>
            <pc:docMk/>
            <pc:sldMk cId="3740382188" sldId="323"/>
            <ac:spMk id="2" creationId="{B2717C48-BE7A-07BB-D038-7D24F6EF48D7}"/>
          </ac:spMkLst>
        </pc:spChg>
        <pc:spChg chg="mod">
          <ac:chgData name="Guest User" userId="" providerId="Windows Live" clId="Web-{1D357085-1764-4278-9CDE-79B5D3A2BA4D}" dt="2022-04-28T04:41:29.554" v="10" actId="20577"/>
          <ac:spMkLst>
            <pc:docMk/>
            <pc:sldMk cId="3740382188" sldId="323"/>
            <ac:spMk id="3" creationId="{CE6409D3-405B-DA78-AC1E-9D8080D2D9FC}"/>
          </ac:spMkLst>
        </pc:spChg>
      </pc:sldChg>
    </pc:docChg>
  </pc:docChgLst>
  <pc:docChgLst>
    <pc:chgData name="ゲスト ユーザー" providerId="Windows Live" clId="Web-{B72050E0-BA58-4FDC-80A4-B52142A121A1}"/>
    <pc:docChg chg="addSld modSld">
      <pc:chgData name="ゲスト ユーザー" userId="" providerId="Windows Live" clId="Web-{B72050E0-BA58-4FDC-80A4-B52142A121A1}" dt="2022-04-23T07:49:24.834" v="1228" actId="20577"/>
      <pc:docMkLst>
        <pc:docMk/>
      </pc:docMkLst>
      <pc:sldChg chg="modSp">
        <pc:chgData name="ゲスト ユーザー" userId="" providerId="Windows Live" clId="Web-{B72050E0-BA58-4FDC-80A4-B52142A121A1}" dt="2022-04-23T06:23:37.952" v="1" actId="20577"/>
        <pc:sldMkLst>
          <pc:docMk/>
          <pc:sldMk cId="2288674303" sldId="282"/>
        </pc:sldMkLst>
        <pc:spChg chg="mod">
          <ac:chgData name="ゲスト ユーザー" userId="" providerId="Windows Live" clId="Web-{B72050E0-BA58-4FDC-80A4-B52142A121A1}" dt="2022-04-23T06:23:37.952" v="1" actId="20577"/>
          <ac:spMkLst>
            <pc:docMk/>
            <pc:sldMk cId="2288674303" sldId="282"/>
            <ac:spMk id="2" creationId="{32581E4C-1C29-DD55-DCB8-909C1F50A008}"/>
          </ac:spMkLst>
        </pc:spChg>
      </pc:sldChg>
      <pc:sldChg chg="addSp delSp modSp">
        <pc:chgData name="ゲスト ユーザー" userId="" providerId="Windows Live" clId="Web-{B72050E0-BA58-4FDC-80A4-B52142A121A1}" dt="2022-04-23T06:43:42.729" v="276" actId="14100"/>
        <pc:sldMkLst>
          <pc:docMk/>
          <pc:sldMk cId="3230536790" sldId="316"/>
        </pc:sldMkLst>
        <pc:spChg chg="mod">
          <ac:chgData name="ゲスト ユーザー" userId="" providerId="Windows Live" clId="Web-{B72050E0-BA58-4FDC-80A4-B52142A121A1}" dt="2022-04-23T06:23:34.436" v="0" actId="20577"/>
          <ac:spMkLst>
            <pc:docMk/>
            <pc:sldMk cId="3230536790" sldId="316"/>
            <ac:spMk id="2" creationId="{8AE5F3E6-2EF6-3493-1764-5A00120EACB4}"/>
          </ac:spMkLst>
        </pc:spChg>
        <pc:spChg chg="del">
          <ac:chgData name="ゲスト ユーザー" userId="" providerId="Windows Live" clId="Web-{B72050E0-BA58-4FDC-80A4-B52142A121A1}" dt="2022-04-23T06:24:51.438" v="2"/>
          <ac:spMkLst>
            <pc:docMk/>
            <pc:sldMk cId="3230536790" sldId="316"/>
            <ac:spMk id="3" creationId="{209B763F-8D19-F52F-4E2F-DFEA3B4FB3B7}"/>
          </ac:spMkLst>
        </pc:spChg>
        <pc:spChg chg="add mod">
          <ac:chgData name="ゲスト ユーザー" userId="" providerId="Windows Live" clId="Web-{B72050E0-BA58-4FDC-80A4-B52142A121A1}" dt="2022-04-23T06:42:56.916" v="269" actId="1076"/>
          <ac:spMkLst>
            <pc:docMk/>
            <pc:sldMk cId="3230536790" sldId="316"/>
            <ac:spMk id="5" creationId="{91E20A1E-39BA-2880-54E4-46EDD84FB85F}"/>
          </ac:spMkLst>
        </pc:spChg>
        <pc:picChg chg="add mod ord">
          <ac:chgData name="ゲスト ユーザー" userId="" providerId="Windows Live" clId="Web-{B72050E0-BA58-4FDC-80A4-B52142A121A1}" dt="2022-04-23T06:43:42.729" v="276" actId="14100"/>
          <ac:picMkLst>
            <pc:docMk/>
            <pc:sldMk cId="3230536790" sldId="316"/>
            <ac:picMk id="4" creationId="{B3FEBF8A-3E57-83DB-A2B7-A4CB4429CAA4}"/>
          </ac:picMkLst>
        </pc:picChg>
      </pc:sldChg>
      <pc:sldChg chg="addSp delSp modSp">
        <pc:chgData name="ゲスト ユーザー" userId="" providerId="Windows Live" clId="Web-{B72050E0-BA58-4FDC-80A4-B52142A121A1}" dt="2022-04-23T07:02:03.332" v="513" actId="20577"/>
        <pc:sldMkLst>
          <pc:docMk/>
          <pc:sldMk cId="2828120186" sldId="317"/>
        </pc:sldMkLst>
        <pc:spChg chg="mod">
          <ac:chgData name="ゲスト ユーザー" userId="" providerId="Windows Live" clId="Web-{B72050E0-BA58-4FDC-80A4-B52142A121A1}" dt="2022-04-23T06:31:44.386" v="105" actId="20577"/>
          <ac:spMkLst>
            <pc:docMk/>
            <pc:sldMk cId="2828120186" sldId="317"/>
            <ac:spMk id="2" creationId="{4027D0F0-1ACA-BF31-11F7-028A9EB98CDF}"/>
          </ac:spMkLst>
        </pc:spChg>
        <pc:spChg chg="del">
          <ac:chgData name="ゲスト ユーザー" userId="" providerId="Windows Live" clId="Web-{B72050E0-BA58-4FDC-80A4-B52142A121A1}" dt="2022-04-23T06:33:12.310" v="106"/>
          <ac:spMkLst>
            <pc:docMk/>
            <pc:sldMk cId="2828120186" sldId="317"/>
            <ac:spMk id="3" creationId="{3085B989-BDF9-B321-1FEF-DC5065D58139}"/>
          </ac:spMkLst>
        </pc:spChg>
        <pc:spChg chg="add del mod">
          <ac:chgData name="ゲスト ユーザー" userId="" providerId="Windows Live" clId="Web-{B72050E0-BA58-4FDC-80A4-B52142A121A1}" dt="2022-04-23T06:35:07.531" v="108"/>
          <ac:spMkLst>
            <pc:docMk/>
            <pc:sldMk cId="2828120186" sldId="317"/>
            <ac:spMk id="6" creationId="{5921476B-4F17-7053-8E8A-B6E01034695E}"/>
          </ac:spMkLst>
        </pc:spChg>
        <pc:spChg chg="add del mod">
          <ac:chgData name="ゲスト ユーザー" userId="" providerId="Windows Live" clId="Web-{B72050E0-BA58-4FDC-80A4-B52142A121A1}" dt="2022-04-23T06:35:26.594" v="113"/>
          <ac:spMkLst>
            <pc:docMk/>
            <pc:sldMk cId="2828120186" sldId="317"/>
            <ac:spMk id="8" creationId="{5D8750F8-D0DB-1860-7AFD-EA3A59D8E27B}"/>
          </ac:spMkLst>
        </pc:spChg>
        <pc:spChg chg="add mod">
          <ac:chgData name="ゲスト ユーザー" userId="" providerId="Windows Live" clId="Web-{B72050E0-BA58-4FDC-80A4-B52142A121A1}" dt="2022-04-23T07:02:03.332" v="513" actId="20577"/>
          <ac:spMkLst>
            <pc:docMk/>
            <pc:sldMk cId="2828120186" sldId="317"/>
            <ac:spMk id="9" creationId="{676F75E6-6A0B-2262-46BA-B2AA9A68DC14}"/>
          </ac:spMkLst>
        </pc:spChg>
        <pc:picChg chg="add del mod ord">
          <ac:chgData name="ゲスト ユーザー" userId="" providerId="Windows Live" clId="Web-{B72050E0-BA58-4FDC-80A4-B52142A121A1}" dt="2022-04-23T06:33:18.091" v="107"/>
          <ac:picMkLst>
            <pc:docMk/>
            <pc:sldMk cId="2828120186" sldId="317"/>
            <ac:picMk id="4" creationId="{5DE96E27-D82E-08A2-9635-FD1F27B1A5F7}"/>
          </ac:picMkLst>
        </pc:picChg>
        <pc:picChg chg="add mod ord">
          <ac:chgData name="ゲスト ユーザー" userId="" providerId="Windows Live" clId="Web-{B72050E0-BA58-4FDC-80A4-B52142A121A1}" dt="2022-04-23T06:43:26.010" v="274" actId="14100"/>
          <ac:picMkLst>
            <pc:docMk/>
            <pc:sldMk cId="2828120186" sldId="317"/>
            <ac:picMk id="7" creationId="{0C1B67AD-DE35-D00D-9CB8-8D57808335D7}"/>
          </ac:picMkLst>
        </pc:picChg>
      </pc:sldChg>
      <pc:sldChg chg="addSp delSp modSp new">
        <pc:chgData name="ゲスト ユーザー" userId="" providerId="Windows Live" clId="Web-{B72050E0-BA58-4FDC-80A4-B52142A121A1}" dt="2022-04-23T07:26:57.958" v="805" actId="20577"/>
        <pc:sldMkLst>
          <pc:docMk/>
          <pc:sldMk cId="515795971" sldId="318"/>
        </pc:sldMkLst>
        <pc:spChg chg="mod">
          <ac:chgData name="ゲスト ユーザー" userId="" providerId="Windows Live" clId="Web-{B72050E0-BA58-4FDC-80A4-B52142A121A1}" dt="2022-04-23T07:26:57.958" v="805" actId="20577"/>
          <ac:spMkLst>
            <pc:docMk/>
            <pc:sldMk cId="515795971" sldId="318"/>
            <ac:spMk id="2" creationId="{083FF617-CC96-5E00-3BB9-867A2443F77C}"/>
          </ac:spMkLst>
        </pc:spChg>
        <pc:spChg chg="mod">
          <ac:chgData name="ゲスト ユーザー" userId="" providerId="Windows Live" clId="Web-{B72050E0-BA58-4FDC-80A4-B52142A121A1}" dt="2022-04-23T07:25:13.627" v="803" actId="14100"/>
          <ac:spMkLst>
            <pc:docMk/>
            <pc:sldMk cId="515795971" sldId="318"/>
            <ac:spMk id="3" creationId="{92CDAF74-4648-0D5F-CFA3-08A994ABD87D}"/>
          </ac:spMkLst>
        </pc:spChg>
        <pc:graphicFrameChg chg="add del mod modGraphic">
          <ac:chgData name="ゲスト ユーザー" userId="" providerId="Windows Live" clId="Web-{B72050E0-BA58-4FDC-80A4-B52142A121A1}" dt="2022-04-23T07:15:46.412" v="639"/>
          <ac:graphicFrameMkLst>
            <pc:docMk/>
            <pc:sldMk cId="515795971" sldId="318"/>
            <ac:graphicFrameMk id="4" creationId="{E45852C5-07E1-0040-6A2C-BF2B1EBADBC8}"/>
          </ac:graphicFrameMkLst>
        </pc:graphicFrameChg>
        <pc:graphicFrameChg chg="add del">
          <ac:chgData name="ゲスト ユーザー" userId="" providerId="Windows Live" clId="Web-{B72050E0-BA58-4FDC-80A4-B52142A121A1}" dt="2022-04-23T07:15:56.287" v="641"/>
          <ac:graphicFrameMkLst>
            <pc:docMk/>
            <pc:sldMk cId="515795971" sldId="318"/>
            <ac:graphicFrameMk id="5" creationId="{6126CB01-E616-BF14-E1F2-86DD1A246910}"/>
          </ac:graphicFrameMkLst>
        </pc:graphicFrameChg>
        <pc:graphicFrameChg chg="add mod modGraphic">
          <ac:chgData name="ゲスト ユーザー" userId="" providerId="Windows Live" clId="Web-{B72050E0-BA58-4FDC-80A4-B52142A121A1}" dt="2022-04-23T07:23:38.813" v="783" actId="1076"/>
          <ac:graphicFrameMkLst>
            <pc:docMk/>
            <pc:sldMk cId="515795971" sldId="318"/>
            <ac:graphicFrameMk id="6" creationId="{F0F45421-A8B9-BCFD-CC7F-2321A5960D41}"/>
          </ac:graphicFrameMkLst>
        </pc:graphicFrameChg>
      </pc:sldChg>
      <pc:sldChg chg="new">
        <pc:chgData name="ゲスト ユーザー" userId="" providerId="Windows Live" clId="Web-{B72050E0-BA58-4FDC-80A4-B52142A121A1}" dt="2022-04-23T06:44:36.340" v="278"/>
        <pc:sldMkLst>
          <pc:docMk/>
          <pc:sldMk cId="2154123047" sldId="319"/>
        </pc:sldMkLst>
      </pc:sldChg>
      <pc:sldChg chg="new">
        <pc:chgData name="ゲスト ユーザー" userId="" providerId="Windows Live" clId="Web-{B72050E0-BA58-4FDC-80A4-B52142A121A1}" dt="2022-04-23T06:44:37.137" v="279"/>
        <pc:sldMkLst>
          <pc:docMk/>
          <pc:sldMk cId="2244784270" sldId="320"/>
        </pc:sldMkLst>
      </pc:sldChg>
      <pc:sldChg chg="new">
        <pc:chgData name="ゲスト ユーザー" userId="" providerId="Windows Live" clId="Web-{B72050E0-BA58-4FDC-80A4-B52142A121A1}" dt="2022-04-23T06:44:38.699" v="280"/>
        <pc:sldMkLst>
          <pc:docMk/>
          <pc:sldMk cId="2958053948" sldId="321"/>
        </pc:sldMkLst>
      </pc:sldChg>
      <pc:sldChg chg="new">
        <pc:chgData name="ゲスト ユーザー" userId="" providerId="Windows Live" clId="Web-{B72050E0-BA58-4FDC-80A4-B52142A121A1}" dt="2022-04-23T06:44:39.559" v="281"/>
        <pc:sldMkLst>
          <pc:docMk/>
          <pc:sldMk cId="583058151" sldId="322"/>
        </pc:sldMkLst>
      </pc:sldChg>
      <pc:sldChg chg="new">
        <pc:chgData name="ゲスト ユーザー" userId="" providerId="Windows Live" clId="Web-{B72050E0-BA58-4FDC-80A4-B52142A121A1}" dt="2022-04-23T06:44:39.871" v="282"/>
        <pc:sldMkLst>
          <pc:docMk/>
          <pc:sldMk cId="3740382188" sldId="323"/>
        </pc:sldMkLst>
      </pc:sldChg>
      <pc:sldChg chg="modSp new">
        <pc:chgData name="ゲスト ユーザー" userId="" providerId="Windows Live" clId="Web-{B72050E0-BA58-4FDC-80A4-B52142A121A1}" dt="2022-04-23T07:49:24.834" v="1228" actId="20577"/>
        <pc:sldMkLst>
          <pc:docMk/>
          <pc:sldMk cId="3412912654" sldId="324"/>
        </pc:sldMkLst>
        <pc:spChg chg="mod">
          <ac:chgData name="ゲスト ユーザー" userId="" providerId="Windows Live" clId="Web-{B72050E0-BA58-4FDC-80A4-B52142A121A1}" dt="2022-04-23T07:27:57.224" v="817" actId="20577"/>
          <ac:spMkLst>
            <pc:docMk/>
            <pc:sldMk cId="3412912654" sldId="324"/>
            <ac:spMk id="2" creationId="{C40F1253-7318-98F3-9056-2DB059D60B72}"/>
          </ac:spMkLst>
        </pc:spChg>
        <pc:spChg chg="mod">
          <ac:chgData name="ゲスト ユーザー" userId="" providerId="Windows Live" clId="Web-{B72050E0-BA58-4FDC-80A4-B52142A121A1}" dt="2022-04-23T07:49:24.834" v="1228" actId="20577"/>
          <ac:spMkLst>
            <pc:docMk/>
            <pc:sldMk cId="3412912654" sldId="324"/>
            <ac:spMk id="3" creationId="{1CB20D1E-ED11-9106-A16F-B74BB59FEC55}"/>
          </ac:spMkLst>
        </pc:spChg>
      </pc:sldChg>
    </pc:docChg>
  </pc:docChgLst>
  <pc:docChgLst>
    <pc:chgData name="ゲスト ユーザー" providerId="Windows Live" clId="Web-{0B9F1749-9E4B-4389-8387-4B00DD3BE739}"/>
    <pc:docChg chg="modSld">
      <pc:chgData name="ゲスト ユーザー" userId="" providerId="Windows Live" clId="Web-{0B9F1749-9E4B-4389-8387-4B00DD3BE739}" dt="2022-04-30T05:24:22.869" v="351" actId="20577"/>
      <pc:docMkLst>
        <pc:docMk/>
      </pc:docMkLst>
      <pc:sldChg chg="modSp">
        <pc:chgData name="ゲスト ユーザー" userId="" providerId="Windows Live" clId="Web-{0B9F1749-9E4B-4389-8387-4B00DD3BE739}" dt="2022-04-30T05:10:45.211" v="27" actId="20577"/>
        <pc:sldMkLst>
          <pc:docMk/>
          <pc:sldMk cId="2154123047" sldId="319"/>
        </pc:sldMkLst>
        <pc:spChg chg="mod">
          <ac:chgData name="ゲスト ユーザー" userId="" providerId="Windows Live" clId="Web-{0B9F1749-9E4B-4389-8387-4B00DD3BE739}" dt="2022-04-30T05:10:45.211" v="27" actId="20577"/>
          <ac:spMkLst>
            <pc:docMk/>
            <pc:sldMk cId="2154123047" sldId="319"/>
            <ac:spMk id="3" creationId="{3EDBE3E6-894A-BC3B-EA35-028616B28A3D}"/>
          </ac:spMkLst>
        </pc:spChg>
      </pc:sldChg>
      <pc:sldChg chg="addSp modSp">
        <pc:chgData name="ゲスト ユーザー" userId="" providerId="Windows Live" clId="Web-{0B9F1749-9E4B-4389-8387-4B00DD3BE739}" dt="2022-04-30T05:14:10.091" v="76" actId="20577"/>
        <pc:sldMkLst>
          <pc:docMk/>
          <pc:sldMk cId="2244784270" sldId="320"/>
        </pc:sldMkLst>
        <pc:spChg chg="mod">
          <ac:chgData name="ゲスト ユーザー" userId="" providerId="Windows Live" clId="Web-{0B9F1749-9E4B-4389-8387-4B00DD3BE739}" dt="2022-04-30T05:14:10.091" v="76" actId="20577"/>
          <ac:spMkLst>
            <pc:docMk/>
            <pc:sldMk cId="2244784270" sldId="320"/>
            <ac:spMk id="3" creationId="{EB8118C6-3915-E129-B205-349EE5D306DD}"/>
          </ac:spMkLst>
        </pc:spChg>
        <pc:spChg chg="add mod">
          <ac:chgData name="ゲスト ユーザー" userId="" providerId="Windows Live" clId="Web-{0B9F1749-9E4B-4389-8387-4B00DD3BE739}" dt="2022-04-30T05:12:14.291" v="45" actId="1076"/>
          <ac:spMkLst>
            <pc:docMk/>
            <pc:sldMk cId="2244784270" sldId="320"/>
            <ac:spMk id="7" creationId="{E67F7F32-BA36-9DDD-DC07-F102D385C017}"/>
          </ac:spMkLst>
        </pc:spChg>
        <pc:picChg chg="add mod">
          <ac:chgData name="ゲスト ユーザー" userId="" providerId="Windows Live" clId="Web-{0B9F1749-9E4B-4389-8387-4B00DD3BE739}" dt="2022-04-30T05:11:57.463" v="43" actId="14100"/>
          <ac:picMkLst>
            <pc:docMk/>
            <pc:sldMk cId="2244784270" sldId="320"/>
            <ac:picMk id="5" creationId="{9B6F00CB-0702-8C26-E16F-5EFCE2993ED3}"/>
          </ac:picMkLst>
        </pc:picChg>
      </pc:sldChg>
      <pc:sldChg chg="addSp modSp">
        <pc:chgData name="ゲスト ユーザー" userId="" providerId="Windows Live" clId="Web-{0B9F1749-9E4B-4389-8387-4B00DD3BE739}" dt="2022-04-30T05:24:05.822" v="348" actId="20577"/>
        <pc:sldMkLst>
          <pc:docMk/>
          <pc:sldMk cId="2958053948" sldId="321"/>
        </pc:sldMkLst>
        <pc:spChg chg="mod">
          <ac:chgData name="ゲスト ユーザー" userId="" providerId="Windows Live" clId="Web-{0B9F1749-9E4B-4389-8387-4B00DD3BE739}" dt="2022-04-30T05:24:05.822" v="348" actId="20577"/>
          <ac:spMkLst>
            <pc:docMk/>
            <pc:sldMk cId="2958053948" sldId="321"/>
            <ac:spMk id="3" creationId="{458DCA11-B9C5-AD08-D5E7-2962968E24DA}"/>
          </ac:spMkLst>
        </pc:spChg>
        <pc:spChg chg="add mod">
          <ac:chgData name="ゲスト ユーザー" userId="" providerId="Windows Live" clId="Web-{0B9F1749-9E4B-4389-8387-4B00DD3BE739}" dt="2022-04-30T05:22:51.180" v="323" actId="1076"/>
          <ac:spMkLst>
            <pc:docMk/>
            <pc:sldMk cId="2958053948" sldId="321"/>
            <ac:spMk id="6" creationId="{A417D801-BAE2-4D20-F60F-70D37A028504}"/>
          </ac:spMkLst>
        </pc:spChg>
        <pc:spChg chg="add mod">
          <ac:chgData name="ゲスト ユーザー" userId="" providerId="Windows Live" clId="Web-{0B9F1749-9E4B-4389-8387-4B00DD3BE739}" dt="2022-04-30T05:23:22.352" v="329" actId="1076"/>
          <ac:spMkLst>
            <pc:docMk/>
            <pc:sldMk cId="2958053948" sldId="321"/>
            <ac:spMk id="8" creationId="{BDDC7AC3-DEDA-6D97-E69E-131A6E2433CB}"/>
          </ac:spMkLst>
        </pc:spChg>
        <pc:graphicFrameChg chg="mod modGraphic">
          <ac:chgData name="ゲスト ユーザー" userId="" providerId="Windows Live" clId="Web-{0B9F1749-9E4B-4389-8387-4B00DD3BE739}" dt="2022-04-30T05:18:35.518" v="199" actId="1076"/>
          <ac:graphicFrameMkLst>
            <pc:docMk/>
            <pc:sldMk cId="2958053948" sldId="321"/>
            <ac:graphicFrameMk id="4" creationId="{3CA01800-13F1-DF89-EDE7-84D1319E3F82}"/>
          </ac:graphicFrameMkLst>
        </pc:graphicFrameChg>
      </pc:sldChg>
      <pc:sldChg chg="modSp">
        <pc:chgData name="ゲスト ユーザー" userId="" providerId="Windows Live" clId="Web-{0B9F1749-9E4B-4389-8387-4B00DD3BE739}" dt="2022-04-30T05:24:22.869" v="351" actId="20577"/>
        <pc:sldMkLst>
          <pc:docMk/>
          <pc:sldMk cId="583058151" sldId="322"/>
        </pc:sldMkLst>
        <pc:spChg chg="mod">
          <ac:chgData name="ゲスト ユーザー" userId="" providerId="Windows Live" clId="Web-{0B9F1749-9E4B-4389-8387-4B00DD3BE739}" dt="2022-04-30T05:24:22.869" v="351" actId="20577"/>
          <ac:spMkLst>
            <pc:docMk/>
            <pc:sldMk cId="583058151" sldId="322"/>
            <ac:spMk id="3" creationId="{6FE54E43-F711-2610-132B-44366C6E4FB4}"/>
          </ac:spMkLst>
        </pc:spChg>
      </pc:sldChg>
      <pc:sldChg chg="addSp modSp">
        <pc:chgData name="ゲスト ユーザー" userId="" providerId="Windows Live" clId="Web-{0B9F1749-9E4B-4389-8387-4B00DD3BE739}" dt="2022-04-30T05:12:41.026" v="52" actId="20577"/>
        <pc:sldMkLst>
          <pc:docMk/>
          <pc:sldMk cId="3412912654" sldId="324"/>
        </pc:sldMkLst>
        <pc:spChg chg="mod">
          <ac:chgData name="ゲスト ユーザー" userId="" providerId="Windows Live" clId="Web-{0B9F1749-9E4B-4389-8387-4B00DD3BE739}" dt="2022-04-30T05:12:41.026" v="52" actId="20577"/>
          <ac:spMkLst>
            <pc:docMk/>
            <pc:sldMk cId="3412912654" sldId="324"/>
            <ac:spMk id="2" creationId="{C40F1253-7318-98F3-9056-2DB059D60B72}"/>
          </ac:spMkLst>
        </pc:spChg>
        <pc:picChg chg="add mod">
          <ac:chgData name="ゲスト ユーザー" userId="" providerId="Windows Live" clId="Web-{0B9F1749-9E4B-4389-8387-4B00DD3BE739}" dt="2022-04-30T05:08:48.568" v="3" actId="1076"/>
          <ac:picMkLst>
            <pc:docMk/>
            <pc:sldMk cId="3412912654" sldId="324"/>
            <ac:picMk id="4" creationId="{79B2B981-30CE-687E-3E87-9B864A3B1449}"/>
          </ac:picMkLst>
        </pc:picChg>
      </pc:sldChg>
    </pc:docChg>
  </pc:docChgLst>
  <pc:docChgLst>
    <pc:chgData name="ゲスト ユーザー" providerId="Windows Live" clId="Web-{92EDACFB-7D12-4544-AD94-68151CC2AFDD}"/>
    <pc:docChg chg="addSld modSld">
      <pc:chgData name="ゲスト ユーザー" userId="" providerId="Windows Live" clId="Web-{92EDACFB-7D12-4544-AD94-68151CC2AFDD}" dt="2022-04-23T06:22:13.842" v="349"/>
      <pc:docMkLst>
        <pc:docMk/>
      </pc:docMkLst>
      <pc:sldChg chg="modSp">
        <pc:chgData name="ゲスト ユーザー" userId="" providerId="Windows Live" clId="Web-{92EDACFB-7D12-4544-AD94-68151CC2AFDD}" dt="2022-04-23T05:30:47.574" v="28"/>
        <pc:sldMkLst>
          <pc:docMk/>
          <pc:sldMk cId="4287540577" sldId="267"/>
        </pc:sldMkLst>
        <pc:spChg chg="mod">
          <ac:chgData name="ゲスト ユーザー" userId="" providerId="Windows Live" clId="Web-{92EDACFB-7D12-4544-AD94-68151CC2AFDD}" dt="2022-04-23T05:30:04.011" v="24"/>
          <ac:spMkLst>
            <pc:docMk/>
            <pc:sldMk cId="4287540577" sldId="267"/>
            <ac:spMk id="4" creationId="{A7232935-F3ED-118C-BA0F-66F3825DB9B1}"/>
          </ac:spMkLst>
        </pc:spChg>
        <pc:spChg chg="mod">
          <ac:chgData name="ゲスト ユーザー" userId="" providerId="Windows Live" clId="Web-{92EDACFB-7D12-4544-AD94-68151CC2AFDD}" dt="2022-04-23T05:30:47.574" v="28"/>
          <ac:spMkLst>
            <pc:docMk/>
            <pc:sldMk cId="4287540577" sldId="267"/>
            <ac:spMk id="5" creationId="{0DBC84D5-CD61-101D-D795-11FD64CCD084}"/>
          </ac:spMkLst>
        </pc:spChg>
      </pc:sldChg>
      <pc:sldChg chg="modSp">
        <pc:chgData name="ゲスト ユーザー" userId="" providerId="Windows Live" clId="Web-{92EDACFB-7D12-4544-AD94-68151CC2AFDD}" dt="2022-04-23T05:42:49.417" v="228" actId="20577"/>
        <pc:sldMkLst>
          <pc:docMk/>
          <pc:sldMk cId="2261885113" sldId="280"/>
        </pc:sldMkLst>
        <pc:spChg chg="mod">
          <ac:chgData name="ゲスト ユーザー" userId="" providerId="Windows Live" clId="Web-{92EDACFB-7D12-4544-AD94-68151CC2AFDD}" dt="2022-04-23T05:42:49.417" v="228" actId="20577"/>
          <ac:spMkLst>
            <pc:docMk/>
            <pc:sldMk cId="2261885113" sldId="280"/>
            <ac:spMk id="2" creationId="{BECE96D3-CC10-4ACC-BA94-CE5B0082A3D1}"/>
          </ac:spMkLst>
        </pc:spChg>
      </pc:sldChg>
      <pc:sldChg chg="addSp modSp">
        <pc:chgData name="ゲスト ユーザー" userId="" providerId="Windows Live" clId="Web-{92EDACFB-7D12-4544-AD94-68151CC2AFDD}" dt="2022-04-23T06:21:31.106" v="342" actId="20577"/>
        <pc:sldMkLst>
          <pc:docMk/>
          <pc:sldMk cId="909779266" sldId="281"/>
        </pc:sldMkLst>
        <pc:spChg chg="mod">
          <ac:chgData name="ゲスト ユーザー" userId="" providerId="Windows Live" clId="Web-{92EDACFB-7D12-4544-AD94-68151CC2AFDD}" dt="2022-04-23T06:21:31.106" v="342" actId="20577"/>
          <ac:spMkLst>
            <pc:docMk/>
            <pc:sldMk cId="909779266" sldId="281"/>
            <ac:spMk id="2" creationId="{381C58FD-919F-C910-99F7-471603A105FB}"/>
          </ac:spMkLst>
        </pc:spChg>
        <pc:spChg chg="mod">
          <ac:chgData name="ゲスト ユーザー" userId="" providerId="Windows Live" clId="Web-{92EDACFB-7D12-4544-AD94-68151CC2AFDD}" dt="2022-04-23T06:19:19.244" v="338" actId="20577"/>
          <ac:spMkLst>
            <pc:docMk/>
            <pc:sldMk cId="909779266" sldId="281"/>
            <ac:spMk id="3" creationId="{975B133E-CC23-9AFB-0E7A-62954135568E}"/>
          </ac:spMkLst>
        </pc:spChg>
        <pc:graphicFrameChg chg="add mod modGraphic">
          <ac:chgData name="ゲスト ユーザー" userId="" providerId="Windows Live" clId="Web-{92EDACFB-7D12-4544-AD94-68151CC2AFDD}" dt="2022-04-23T05:41:04.368" v="214" actId="1076"/>
          <ac:graphicFrameMkLst>
            <pc:docMk/>
            <pc:sldMk cId="909779266" sldId="281"/>
            <ac:graphicFrameMk id="4" creationId="{7F702FF7-09CA-6261-65F8-361E680EAC77}"/>
          </ac:graphicFrameMkLst>
        </pc:graphicFrameChg>
        <pc:graphicFrameChg chg="add mod modGraphic">
          <ac:chgData name="ゲスト ユーザー" userId="" providerId="Windows Live" clId="Web-{92EDACFB-7D12-4544-AD94-68151CC2AFDD}" dt="2022-04-23T05:41:19.243" v="217" actId="1076"/>
          <ac:graphicFrameMkLst>
            <pc:docMk/>
            <pc:sldMk cId="909779266" sldId="281"/>
            <ac:graphicFrameMk id="5" creationId="{8BA93624-5F71-BF42-30E9-97E5220E9FBE}"/>
          </ac:graphicFrameMkLst>
        </pc:graphicFrameChg>
      </pc:sldChg>
      <pc:sldChg chg="addSp delSp modSp">
        <pc:chgData name="ゲスト ユーザー" userId="" providerId="Windows Live" clId="Web-{92EDACFB-7D12-4544-AD94-68151CC2AFDD}" dt="2022-04-23T06:22:13.842" v="349"/>
        <pc:sldMkLst>
          <pc:docMk/>
          <pc:sldMk cId="2288674303" sldId="282"/>
        </pc:sldMkLst>
        <pc:spChg chg="add del mod">
          <ac:chgData name="ゲスト ユーザー" userId="" providerId="Windows Live" clId="Web-{92EDACFB-7D12-4544-AD94-68151CC2AFDD}" dt="2022-04-23T06:22:13.842" v="349"/>
          <ac:spMkLst>
            <pc:docMk/>
            <pc:sldMk cId="2288674303" sldId="282"/>
            <ac:spMk id="2" creationId="{32581E4C-1C29-DD55-DCB8-909C1F50A008}"/>
          </ac:spMkLst>
        </pc:spChg>
        <pc:spChg chg="mod">
          <ac:chgData name="ゲスト ユーザー" userId="" providerId="Windows Live" clId="Web-{92EDACFB-7D12-4544-AD94-68151CC2AFDD}" dt="2022-04-23T06:21:56.951" v="345" actId="20577"/>
          <ac:spMkLst>
            <pc:docMk/>
            <pc:sldMk cId="2288674303" sldId="282"/>
            <ac:spMk id="3" creationId="{91FA9741-BEB3-6748-70C6-7CF8FE6B870B}"/>
          </ac:spMkLst>
        </pc:spChg>
        <pc:spChg chg="add del mod">
          <ac:chgData name="ゲスト ユーザー" userId="" providerId="Windows Live" clId="Web-{92EDACFB-7D12-4544-AD94-68151CC2AFDD}" dt="2022-04-23T06:22:13.842" v="349"/>
          <ac:spMkLst>
            <pc:docMk/>
            <pc:sldMk cId="2288674303" sldId="282"/>
            <ac:spMk id="5" creationId="{FEC8631C-D0D3-75FB-8D2B-B80AD39961F1}"/>
          </ac:spMkLst>
        </pc:spChg>
      </pc:sldChg>
      <pc:sldChg chg="new">
        <pc:chgData name="ゲスト ユーザー" userId="" providerId="Windows Live" clId="Web-{92EDACFB-7D12-4544-AD94-68151CC2AFDD}" dt="2022-04-23T06:06:54.745" v="333"/>
        <pc:sldMkLst>
          <pc:docMk/>
          <pc:sldMk cId="3230536790" sldId="316"/>
        </pc:sldMkLst>
      </pc:sldChg>
      <pc:sldChg chg="new">
        <pc:chgData name="ゲスト ユーザー" userId="" providerId="Windows Live" clId="Web-{92EDACFB-7D12-4544-AD94-68151CC2AFDD}" dt="2022-04-23T06:06:55.355" v="334"/>
        <pc:sldMkLst>
          <pc:docMk/>
          <pc:sldMk cId="2828120186" sldId="317"/>
        </pc:sldMkLst>
      </pc:sldChg>
    </pc:docChg>
  </pc:docChgLst>
  <pc:docChgLst>
    <pc:chgData name="ゲスト ユーザー" providerId="Windows Live" clId="Web-{AB66F540-3556-4D8B-9927-E3F08363D2E1}"/>
    <pc:docChg chg="addSld delSld modSld">
      <pc:chgData name="ゲスト ユーザー" userId="" providerId="Windows Live" clId="Web-{AB66F540-3556-4D8B-9927-E3F08363D2E1}" dt="2022-04-28T07:52:14.674" v="94" actId="1076"/>
      <pc:docMkLst>
        <pc:docMk/>
      </pc:docMkLst>
      <pc:sldChg chg="modSp">
        <pc:chgData name="ゲスト ユーザー" userId="" providerId="Windows Live" clId="Web-{AB66F540-3556-4D8B-9927-E3F08363D2E1}" dt="2022-04-28T07:51:31.064" v="93" actId="20577"/>
        <pc:sldMkLst>
          <pc:docMk/>
          <pc:sldMk cId="1781326066" sldId="325"/>
        </pc:sldMkLst>
        <pc:spChg chg="mod">
          <ac:chgData name="ゲスト ユーザー" userId="" providerId="Windows Live" clId="Web-{AB66F540-3556-4D8B-9927-E3F08363D2E1}" dt="2022-04-28T07:50:24.031" v="76" actId="20577"/>
          <ac:spMkLst>
            <pc:docMk/>
            <pc:sldMk cId="1781326066" sldId="325"/>
            <ac:spMk id="2" creationId="{55CA7A64-584D-30D9-C40D-AF96BB74DFD6}"/>
          </ac:spMkLst>
        </pc:spChg>
        <pc:spChg chg="mod">
          <ac:chgData name="ゲスト ユーザー" userId="" providerId="Windows Live" clId="Web-{AB66F540-3556-4D8B-9927-E3F08363D2E1}" dt="2022-04-28T07:51:31.064" v="93" actId="20577"/>
          <ac:spMkLst>
            <pc:docMk/>
            <pc:sldMk cId="1781326066" sldId="325"/>
            <ac:spMk id="8" creationId="{14028DD9-A00E-4273-00A0-B7632D3BA5D4}"/>
          </ac:spMkLst>
        </pc:spChg>
      </pc:sldChg>
      <pc:sldChg chg="addSp delSp modSp">
        <pc:chgData name="ゲスト ユーザー" userId="" providerId="Windows Live" clId="Web-{AB66F540-3556-4D8B-9927-E3F08363D2E1}" dt="2022-04-28T07:52:14.674" v="94" actId="1076"/>
        <pc:sldMkLst>
          <pc:docMk/>
          <pc:sldMk cId="1021593675" sldId="354"/>
        </pc:sldMkLst>
        <pc:spChg chg="del">
          <ac:chgData name="ゲスト ユーザー" userId="" providerId="Windows Live" clId="Web-{AB66F540-3556-4D8B-9927-E3F08363D2E1}" dt="2022-04-28T07:44:13.635" v="26"/>
          <ac:spMkLst>
            <pc:docMk/>
            <pc:sldMk cId="1021593675" sldId="354"/>
            <ac:spMk id="3" creationId="{2447D41B-64F4-3F8F-E579-7839D8E1A32E}"/>
          </ac:spMkLst>
        </pc:spChg>
        <pc:spChg chg="mod">
          <ac:chgData name="ゲスト ユーザー" userId="" providerId="Windows Live" clId="Web-{AB66F540-3556-4D8B-9927-E3F08363D2E1}" dt="2022-04-28T07:45:37.417" v="42" actId="1076"/>
          <ac:spMkLst>
            <pc:docMk/>
            <pc:sldMk cId="1021593675" sldId="354"/>
            <ac:spMk id="5" creationId="{7E15A1EC-92A7-D009-78CE-764A13D597DE}"/>
          </ac:spMkLst>
        </pc:spChg>
        <pc:spChg chg="mod">
          <ac:chgData name="ゲスト ユーザー" userId="" providerId="Windows Live" clId="Web-{AB66F540-3556-4D8B-9927-E3F08363D2E1}" dt="2022-04-28T07:46:56.934" v="53" actId="1076"/>
          <ac:spMkLst>
            <pc:docMk/>
            <pc:sldMk cId="1021593675" sldId="354"/>
            <ac:spMk id="6" creationId="{2B934BBF-55A8-A33A-597C-6833C6608C03}"/>
          </ac:spMkLst>
        </pc:spChg>
        <pc:spChg chg="add del mod">
          <ac:chgData name="ゲスト ユーザー" userId="" providerId="Windows Live" clId="Web-{AB66F540-3556-4D8B-9927-E3F08363D2E1}" dt="2022-04-28T07:44:11.291" v="25"/>
          <ac:spMkLst>
            <pc:docMk/>
            <pc:sldMk cId="1021593675" sldId="354"/>
            <ac:spMk id="8" creationId="{51A5B61F-588A-6786-EA85-5A7EBF8978E8}"/>
          </ac:spMkLst>
        </pc:spChg>
        <pc:spChg chg="add mod">
          <ac:chgData name="ゲスト ユーザー" userId="" providerId="Windows Live" clId="Web-{AB66F540-3556-4D8B-9927-E3F08363D2E1}" dt="2022-04-28T07:50:30.297" v="78" actId="20577"/>
          <ac:spMkLst>
            <pc:docMk/>
            <pc:sldMk cId="1021593675" sldId="354"/>
            <ac:spMk id="35" creationId="{FAAACD87-D75D-CDF0-8ACF-85D93E845783}"/>
          </ac:spMkLst>
        </pc:spChg>
        <pc:spChg chg="add mod">
          <ac:chgData name="ゲスト ユーザー" userId="" providerId="Windows Live" clId="Web-{AB66F540-3556-4D8B-9927-E3F08363D2E1}" dt="2022-04-28T07:47:43.747" v="57"/>
          <ac:spMkLst>
            <pc:docMk/>
            <pc:sldMk cId="1021593675" sldId="354"/>
            <ac:spMk id="36" creationId="{0877C65A-837F-C6F6-9F96-165B16BFA117}"/>
          </ac:spMkLst>
        </pc:spChg>
        <pc:spChg chg="add mod">
          <ac:chgData name="ゲスト ユーザー" userId="" providerId="Windows Live" clId="Web-{AB66F540-3556-4D8B-9927-E3F08363D2E1}" dt="2022-04-28T07:48:14.232" v="62"/>
          <ac:spMkLst>
            <pc:docMk/>
            <pc:sldMk cId="1021593675" sldId="354"/>
            <ac:spMk id="37" creationId="{862B1786-D9F6-FBD6-ED67-EF9C1DB50137}"/>
          </ac:spMkLst>
        </pc:spChg>
        <pc:spChg chg="add mod">
          <ac:chgData name="ゲスト ユーザー" userId="" providerId="Windows Live" clId="Web-{AB66F540-3556-4D8B-9927-E3F08363D2E1}" dt="2022-04-28T07:48:42.139" v="66"/>
          <ac:spMkLst>
            <pc:docMk/>
            <pc:sldMk cId="1021593675" sldId="354"/>
            <ac:spMk id="42" creationId="{5BFEDF46-A8B9-5DB4-71F0-F013D3D5F5B8}"/>
          </ac:spMkLst>
        </pc:spChg>
        <pc:spChg chg="mod">
          <ac:chgData name="ゲスト ユーザー" userId="" providerId="Windows Live" clId="Web-{AB66F540-3556-4D8B-9927-E3F08363D2E1}" dt="2022-04-28T07:46:02.621" v="45" actId="1076"/>
          <ac:spMkLst>
            <pc:docMk/>
            <pc:sldMk cId="1021593675" sldId="354"/>
            <ac:spMk id="43" creationId="{B41A6719-6580-0ED2-2AD5-A28281032933}"/>
          </ac:spMkLst>
        </pc:spChg>
        <pc:spChg chg="mod">
          <ac:chgData name="ゲスト ユーザー" userId="" providerId="Windows Live" clId="Web-{AB66F540-3556-4D8B-9927-E3F08363D2E1}" dt="2022-04-28T07:46:09.949" v="48" actId="1076"/>
          <ac:spMkLst>
            <pc:docMk/>
            <pc:sldMk cId="1021593675" sldId="354"/>
            <ac:spMk id="45" creationId="{A972837B-1E7E-0584-BD47-69692EB03DB1}"/>
          </ac:spMkLst>
        </pc:spChg>
        <pc:spChg chg="mod">
          <ac:chgData name="ゲスト ユーザー" userId="" providerId="Windows Live" clId="Web-{AB66F540-3556-4D8B-9927-E3F08363D2E1}" dt="2022-04-28T07:46:01.418" v="44" actId="1076"/>
          <ac:spMkLst>
            <pc:docMk/>
            <pc:sldMk cId="1021593675" sldId="354"/>
            <ac:spMk id="46" creationId="{5B27792F-7EEF-07AD-1DAF-B7FC5B1DD6D8}"/>
          </ac:spMkLst>
        </pc:spChg>
        <pc:spChg chg="mod">
          <ac:chgData name="ゲスト ユーザー" userId="" providerId="Windows Live" clId="Web-{AB66F540-3556-4D8B-9927-E3F08363D2E1}" dt="2022-04-28T07:43:11.134" v="1" actId="1076"/>
          <ac:spMkLst>
            <pc:docMk/>
            <pc:sldMk cId="1021593675" sldId="354"/>
            <ac:spMk id="48" creationId="{27C3FBF2-3DFF-C731-827F-151B3B457F57}"/>
          </ac:spMkLst>
        </pc:spChg>
        <pc:spChg chg="mod">
          <ac:chgData name="ゲスト ユーザー" userId="" providerId="Windows Live" clId="Web-{AB66F540-3556-4D8B-9927-E3F08363D2E1}" dt="2022-04-28T07:43:11.149" v="2" actId="1076"/>
          <ac:spMkLst>
            <pc:docMk/>
            <pc:sldMk cId="1021593675" sldId="354"/>
            <ac:spMk id="49" creationId="{C13B4D92-093D-4BD4-C5D8-A8DBD2079BD2}"/>
          </ac:spMkLst>
        </pc:spChg>
        <pc:spChg chg="mod">
          <ac:chgData name="ゲスト ユーザー" userId="" providerId="Windows Live" clId="Web-{AB66F540-3556-4D8B-9927-E3F08363D2E1}" dt="2022-04-28T07:46:06.590" v="47" actId="1076"/>
          <ac:spMkLst>
            <pc:docMk/>
            <pc:sldMk cId="1021593675" sldId="354"/>
            <ac:spMk id="50" creationId="{1AA797D2-173C-0DD7-BD29-BAFCF626FD49}"/>
          </ac:spMkLst>
        </pc:spChg>
        <pc:spChg chg="mod">
          <ac:chgData name="ゲスト ユーザー" userId="" providerId="Windows Live" clId="Web-{AB66F540-3556-4D8B-9927-E3F08363D2E1}" dt="2022-04-28T07:43:11.181" v="4" actId="1076"/>
          <ac:spMkLst>
            <pc:docMk/>
            <pc:sldMk cId="1021593675" sldId="354"/>
            <ac:spMk id="51" creationId="{7D24B9B0-865B-0556-4F97-CB6D44894683}"/>
          </ac:spMkLst>
        </pc:spChg>
        <pc:spChg chg="mod">
          <ac:chgData name="ゲスト ユーザー" userId="" providerId="Windows Live" clId="Web-{AB66F540-3556-4D8B-9927-E3F08363D2E1}" dt="2022-04-28T07:43:11.196" v="5" actId="1076"/>
          <ac:spMkLst>
            <pc:docMk/>
            <pc:sldMk cId="1021593675" sldId="354"/>
            <ac:spMk id="52" creationId="{413DC0D3-4BA1-4730-BF12-60BD44312B0F}"/>
          </ac:spMkLst>
        </pc:spChg>
        <pc:spChg chg="mod">
          <ac:chgData name="ゲスト ユーザー" userId="" providerId="Windows Live" clId="Web-{AB66F540-3556-4D8B-9927-E3F08363D2E1}" dt="2022-04-28T07:46:04.558" v="46" actId="1076"/>
          <ac:spMkLst>
            <pc:docMk/>
            <pc:sldMk cId="1021593675" sldId="354"/>
            <ac:spMk id="53" creationId="{4697767D-9E49-DCAE-ED20-51E79724A684}"/>
          </ac:spMkLst>
        </pc:spChg>
        <pc:spChg chg="mod">
          <ac:chgData name="ゲスト ユーザー" userId="" providerId="Windows Live" clId="Web-{AB66F540-3556-4D8B-9927-E3F08363D2E1}" dt="2022-04-28T07:46:26.684" v="50" actId="1076"/>
          <ac:spMkLst>
            <pc:docMk/>
            <pc:sldMk cId="1021593675" sldId="354"/>
            <ac:spMk id="61" creationId="{164C11EC-47F1-8768-B543-2FB8F626903B}"/>
          </ac:spMkLst>
        </pc:spChg>
        <pc:spChg chg="mod">
          <ac:chgData name="ゲスト ユーザー" userId="" providerId="Windows Live" clId="Web-{AB66F540-3556-4D8B-9927-E3F08363D2E1}" dt="2022-04-28T07:46:36.184" v="51" actId="1076"/>
          <ac:spMkLst>
            <pc:docMk/>
            <pc:sldMk cId="1021593675" sldId="354"/>
            <ac:spMk id="62" creationId="{E1E41198-F89E-C9D0-59AE-791165C429AF}"/>
          </ac:spMkLst>
        </pc:spChg>
        <pc:spChg chg="mod">
          <ac:chgData name="ゲスト ユーザー" userId="" providerId="Windows Live" clId="Web-{AB66F540-3556-4D8B-9927-E3F08363D2E1}" dt="2022-04-28T07:46:46.122" v="52" actId="1076"/>
          <ac:spMkLst>
            <pc:docMk/>
            <pc:sldMk cId="1021593675" sldId="354"/>
            <ac:spMk id="63" creationId="{7774A2CD-381D-0397-6253-0B49CD15A9EE}"/>
          </ac:spMkLst>
        </pc:spChg>
        <pc:spChg chg="add mod">
          <ac:chgData name="ゲスト ユーザー" userId="" providerId="Windows Live" clId="Web-{AB66F540-3556-4D8B-9927-E3F08363D2E1}" dt="2022-04-28T07:43:18.165" v="13" actId="1076"/>
          <ac:spMkLst>
            <pc:docMk/>
            <pc:sldMk cId="1021593675" sldId="354"/>
            <ac:spMk id="65" creationId="{3A16CF04-275E-0762-BCF5-BBE994B3B3CD}"/>
          </ac:spMkLst>
        </pc:spChg>
        <pc:spChg chg="del">
          <ac:chgData name="ゲスト ユーザー" userId="" providerId="Windows Live" clId="Web-{AB66F540-3556-4D8B-9927-E3F08363D2E1}" dt="2022-04-28T07:44:03.353" v="23"/>
          <ac:spMkLst>
            <pc:docMk/>
            <pc:sldMk cId="1021593675" sldId="354"/>
            <ac:spMk id="66" creationId="{37B913A0-9EB3-7EFF-6D05-A375D554656E}"/>
          </ac:spMkLst>
        </pc:spChg>
        <pc:spChg chg="del">
          <ac:chgData name="ゲスト ユーザー" userId="" providerId="Windows Live" clId="Web-{AB66F540-3556-4D8B-9927-E3F08363D2E1}" dt="2022-04-28T07:44:30.510" v="30"/>
          <ac:spMkLst>
            <pc:docMk/>
            <pc:sldMk cId="1021593675" sldId="354"/>
            <ac:spMk id="67" creationId="{BE87410D-8E8E-C953-7428-9D50F9869BA8}"/>
          </ac:spMkLst>
        </pc:spChg>
        <pc:spChg chg="add mod">
          <ac:chgData name="ゲスト ユーザー" userId="" providerId="Windows Live" clId="Web-{AB66F540-3556-4D8B-9927-E3F08363D2E1}" dt="2022-04-28T07:43:18.165" v="14" actId="1076"/>
          <ac:spMkLst>
            <pc:docMk/>
            <pc:sldMk cId="1021593675" sldId="354"/>
            <ac:spMk id="72" creationId="{BA360ED5-7347-D480-3814-D42113E4ED38}"/>
          </ac:spMkLst>
        </pc:spChg>
        <pc:spChg chg="add mod">
          <ac:chgData name="ゲスト ユーザー" userId="" providerId="Windows Live" clId="Web-{AB66F540-3556-4D8B-9927-E3F08363D2E1}" dt="2022-04-28T07:43:18.181" v="15" actId="1076"/>
          <ac:spMkLst>
            <pc:docMk/>
            <pc:sldMk cId="1021593675" sldId="354"/>
            <ac:spMk id="73" creationId="{B9023856-AA09-3E3B-64BA-D827FCC20D4F}"/>
          </ac:spMkLst>
        </pc:spChg>
        <pc:spChg chg="del">
          <ac:chgData name="ゲスト ユーザー" userId="" providerId="Windows Live" clId="Web-{AB66F540-3556-4D8B-9927-E3F08363D2E1}" dt="2022-04-28T07:43:28.165" v="20"/>
          <ac:spMkLst>
            <pc:docMk/>
            <pc:sldMk cId="1021593675" sldId="354"/>
            <ac:spMk id="74" creationId="{82E9AA4B-349B-E391-029C-ADAE47DE3C94}"/>
          </ac:spMkLst>
        </pc:spChg>
        <pc:spChg chg="del">
          <ac:chgData name="ゲスト ユーザー" userId="" providerId="Windows Live" clId="Web-{AB66F540-3556-4D8B-9927-E3F08363D2E1}" dt="2022-04-28T07:44:18.713" v="27"/>
          <ac:spMkLst>
            <pc:docMk/>
            <pc:sldMk cId="1021593675" sldId="354"/>
            <ac:spMk id="75" creationId="{C4087B75-86A4-5F38-1F39-6827EC8CD1AE}"/>
          </ac:spMkLst>
        </pc:spChg>
        <pc:spChg chg="del mod">
          <ac:chgData name="ゲスト ユーザー" userId="" providerId="Windows Live" clId="Web-{AB66F540-3556-4D8B-9927-E3F08363D2E1}" dt="2022-04-28T07:44:21.291" v="28"/>
          <ac:spMkLst>
            <pc:docMk/>
            <pc:sldMk cId="1021593675" sldId="354"/>
            <ac:spMk id="76" creationId="{959817DC-1921-3D0B-E41F-F82865246F0A}"/>
          </ac:spMkLst>
        </pc:spChg>
        <pc:spChg chg="del mod">
          <ac:chgData name="ゲスト ユーザー" userId="" providerId="Windows Live" clId="Web-{AB66F540-3556-4D8B-9927-E3F08363D2E1}" dt="2022-04-28T07:44:45.104" v="34"/>
          <ac:spMkLst>
            <pc:docMk/>
            <pc:sldMk cId="1021593675" sldId="354"/>
            <ac:spMk id="77" creationId="{58A66F81-7ABA-FD20-3CEE-1233EBE1AB85}"/>
          </ac:spMkLst>
        </pc:spChg>
        <pc:spChg chg="add mod">
          <ac:chgData name="ゲスト ユーザー" userId="" providerId="Windows Live" clId="Web-{AB66F540-3556-4D8B-9927-E3F08363D2E1}" dt="2022-04-28T07:43:18.196" v="16" actId="1076"/>
          <ac:spMkLst>
            <pc:docMk/>
            <pc:sldMk cId="1021593675" sldId="354"/>
            <ac:spMk id="78" creationId="{2B827086-F7FB-C8BC-0F58-8015E53BE07A}"/>
          </ac:spMkLst>
        </pc:spChg>
        <pc:spChg chg="add mod">
          <ac:chgData name="ゲスト ユーザー" userId="" providerId="Windows Live" clId="Web-{AB66F540-3556-4D8B-9927-E3F08363D2E1}" dt="2022-04-28T07:43:18.212" v="17" actId="1076"/>
          <ac:spMkLst>
            <pc:docMk/>
            <pc:sldMk cId="1021593675" sldId="354"/>
            <ac:spMk id="79" creationId="{B4174940-5140-81EC-35DC-17EC85A20B07}"/>
          </ac:spMkLst>
        </pc:spChg>
        <pc:spChg chg="add mod">
          <ac:chgData name="ゲスト ユーザー" userId="" providerId="Windows Live" clId="Web-{AB66F540-3556-4D8B-9927-E3F08363D2E1}" dt="2022-04-28T07:43:18.212" v="18" actId="1076"/>
          <ac:spMkLst>
            <pc:docMk/>
            <pc:sldMk cId="1021593675" sldId="354"/>
            <ac:spMk id="80" creationId="{763B5947-C55F-D88F-E1F6-6C8AA89DC376}"/>
          </ac:spMkLst>
        </pc:spChg>
        <pc:grpChg chg="add mod">
          <ac:chgData name="ゲスト ユーザー" userId="" providerId="Windows Live" clId="Web-{AB66F540-3556-4D8B-9927-E3F08363D2E1}" dt="2022-04-28T07:47:26.388" v="55" actId="1076"/>
          <ac:grpSpMkLst>
            <pc:docMk/>
            <pc:sldMk cId="1021593675" sldId="354"/>
            <ac:grpSpMk id="28" creationId="{E3A2C452-9D06-6554-43EA-7AC6F82E18A2}"/>
          </ac:grpSpMkLst>
        </pc:grpChg>
        <pc:grpChg chg="add mod">
          <ac:chgData name="ゲスト ユーザー" userId="" providerId="Windows Live" clId="Web-{AB66F540-3556-4D8B-9927-E3F08363D2E1}" dt="2022-04-28T07:52:14.674" v="94" actId="1076"/>
          <ac:grpSpMkLst>
            <pc:docMk/>
            <pc:sldMk cId="1021593675" sldId="354"/>
            <ac:grpSpMk id="44" creationId="{C9B95CEC-18A5-6BC7-B84B-6DA2A41996DC}"/>
          </ac:grpSpMkLst>
        </pc:grpChg>
      </pc:sldChg>
      <pc:sldChg chg="modSp">
        <pc:chgData name="ゲスト ユーザー" userId="" providerId="Windows Live" clId="Web-{AB66F540-3556-4D8B-9927-E3F08363D2E1}" dt="2022-04-28T07:50:44.297" v="85" actId="20577"/>
        <pc:sldMkLst>
          <pc:docMk/>
          <pc:sldMk cId="4268313827" sldId="356"/>
        </pc:sldMkLst>
        <pc:spChg chg="mod">
          <ac:chgData name="ゲスト ユーザー" userId="" providerId="Windows Live" clId="Web-{AB66F540-3556-4D8B-9927-E3F08363D2E1}" dt="2022-04-28T07:50:44.297" v="85" actId="20577"/>
          <ac:spMkLst>
            <pc:docMk/>
            <pc:sldMk cId="4268313827" sldId="356"/>
            <ac:spMk id="2" creationId="{55CA7A64-584D-30D9-C40D-AF96BB74DFD6}"/>
          </ac:spMkLst>
        </pc:spChg>
      </pc:sldChg>
      <pc:sldChg chg="add del replId">
        <pc:chgData name="ゲスト ユーザー" userId="" providerId="Windows Live" clId="Web-{AB66F540-3556-4D8B-9927-E3F08363D2E1}" dt="2022-04-28T07:49:27.468" v="70"/>
        <pc:sldMkLst>
          <pc:docMk/>
          <pc:sldMk cId="1345100192" sldId="365"/>
        </pc:sldMkLst>
      </pc:sldChg>
    </pc:docChg>
  </pc:docChgLst>
  <pc:docChgLst>
    <pc:chgData name="ゲスト ユーザー" providerId="Windows Live" clId="Web-{BFFB9AC9-B691-47EE-BDCA-663F497499AC}"/>
    <pc:docChg chg="addSld modSld">
      <pc:chgData name="ゲスト ユーザー" userId="" providerId="Windows Live" clId="Web-{BFFB9AC9-B691-47EE-BDCA-663F497499AC}" dt="2022-04-21T11:53:11.746" v="710" actId="20577"/>
      <pc:docMkLst>
        <pc:docMk/>
      </pc:docMkLst>
      <pc:sldChg chg="addSp delSp modSp">
        <pc:chgData name="ゲスト ユーザー" userId="" providerId="Windows Live" clId="Web-{BFFB9AC9-B691-47EE-BDCA-663F497499AC}" dt="2022-04-21T11:16:16.494" v="35" actId="1076"/>
        <pc:sldMkLst>
          <pc:docMk/>
          <pc:sldMk cId="123177541" sldId="278"/>
        </pc:sldMkLst>
        <pc:spChg chg="del">
          <ac:chgData name="ゲスト ユーザー" userId="" providerId="Windows Live" clId="Web-{BFFB9AC9-B691-47EE-BDCA-663F497499AC}" dt="2022-04-21T11:03:14.773" v="1"/>
          <ac:spMkLst>
            <pc:docMk/>
            <pc:sldMk cId="123177541" sldId="278"/>
            <ac:spMk id="2" creationId="{A1046379-9604-AF96-4059-0ABE1DEC94D7}"/>
          </ac:spMkLst>
        </pc:spChg>
        <pc:spChg chg="del">
          <ac:chgData name="ゲスト ユーザー" userId="" providerId="Windows Live" clId="Web-{BFFB9AC9-B691-47EE-BDCA-663F497499AC}" dt="2022-04-21T11:03:13.585" v="0"/>
          <ac:spMkLst>
            <pc:docMk/>
            <pc:sldMk cId="123177541" sldId="278"/>
            <ac:spMk id="3" creationId="{16B75243-19A6-B93D-0334-477FE5657ABB}"/>
          </ac:spMkLst>
        </pc:spChg>
        <pc:picChg chg="add mod">
          <ac:chgData name="ゲスト ユーザー" userId="" providerId="Windows Live" clId="Web-{BFFB9AC9-B691-47EE-BDCA-663F497499AC}" dt="2022-04-21T11:16:16.494" v="35" actId="1076"/>
          <ac:picMkLst>
            <pc:docMk/>
            <pc:sldMk cId="123177541" sldId="278"/>
            <ac:picMk id="4" creationId="{11B72285-89F0-E69B-96BB-645078969212}"/>
          </ac:picMkLst>
        </pc:picChg>
      </pc:sldChg>
      <pc:sldChg chg="addSp delSp modSp new">
        <pc:chgData name="ゲスト ユーザー" userId="" providerId="Windows Live" clId="Web-{BFFB9AC9-B691-47EE-BDCA-663F497499AC}" dt="2022-04-21T11:44:33.938" v="556" actId="20577"/>
        <pc:sldMkLst>
          <pc:docMk/>
          <pc:sldMk cId="2550067166" sldId="289"/>
        </pc:sldMkLst>
        <pc:spChg chg="del">
          <ac:chgData name="ゲスト ユーザー" userId="" providerId="Windows Live" clId="Web-{BFFB9AC9-B691-47EE-BDCA-663F497499AC}" dt="2022-04-21T11:06:21.293" v="9"/>
          <ac:spMkLst>
            <pc:docMk/>
            <pc:sldMk cId="2550067166" sldId="289"/>
            <ac:spMk id="2" creationId="{6A0326F3-3481-A709-1CCE-08FB719A25B9}"/>
          </ac:spMkLst>
        </pc:spChg>
        <pc:spChg chg="del">
          <ac:chgData name="ゲスト ユーザー" userId="" providerId="Windows Live" clId="Web-{BFFB9AC9-B691-47EE-BDCA-663F497499AC}" dt="2022-04-21T11:06:19.761" v="8"/>
          <ac:spMkLst>
            <pc:docMk/>
            <pc:sldMk cId="2550067166" sldId="289"/>
            <ac:spMk id="3" creationId="{E6C2B84A-E551-954D-756F-E18D9035003B}"/>
          </ac:spMkLst>
        </pc:spChg>
        <pc:spChg chg="add mod">
          <ac:chgData name="ゲスト ユーザー" userId="" providerId="Windows Live" clId="Web-{BFFB9AC9-B691-47EE-BDCA-663F497499AC}" dt="2022-04-21T11:43:11.186" v="535" actId="20577"/>
          <ac:spMkLst>
            <pc:docMk/>
            <pc:sldMk cId="2550067166" sldId="289"/>
            <ac:spMk id="9" creationId="{9F1D9903-5B72-B8A2-D54A-C72647628F9B}"/>
          </ac:spMkLst>
        </pc:spChg>
        <pc:spChg chg="add mod">
          <ac:chgData name="ゲスト ユーザー" userId="" providerId="Windows Live" clId="Web-{BFFB9AC9-B691-47EE-BDCA-663F497499AC}" dt="2022-04-21T11:44:33.938" v="556" actId="20577"/>
          <ac:spMkLst>
            <pc:docMk/>
            <pc:sldMk cId="2550067166" sldId="289"/>
            <ac:spMk id="12" creationId="{9F0C66B5-14F6-DCB4-07C6-E26BFBA2A46D}"/>
          </ac:spMkLst>
        </pc:spChg>
        <pc:grpChg chg="add mod">
          <ac:chgData name="ゲスト ユーザー" userId="" providerId="Windows Live" clId="Web-{BFFB9AC9-B691-47EE-BDCA-663F497499AC}" dt="2022-04-21T11:38:35.946" v="455" actId="1076"/>
          <ac:grpSpMkLst>
            <pc:docMk/>
            <pc:sldMk cId="2550067166" sldId="289"/>
            <ac:grpSpMk id="8" creationId="{1AAB31E1-BAF0-CC6B-7D98-D51E26FF0C93}"/>
          </ac:grpSpMkLst>
        </pc:grpChg>
        <pc:graphicFrameChg chg="add del mod">
          <ac:chgData name="ゲスト ユーザー" userId="" providerId="Windows Live" clId="Web-{BFFB9AC9-B691-47EE-BDCA-663F497499AC}" dt="2022-04-21T11:35:52.723" v="383"/>
          <ac:graphicFrameMkLst>
            <pc:docMk/>
            <pc:sldMk cId="2550067166" sldId="289"/>
            <ac:graphicFrameMk id="11" creationId="{4696A9B4-CDCE-BFEE-F2AE-99752F408EC5}"/>
          </ac:graphicFrameMkLst>
        </pc:graphicFrameChg>
        <pc:picChg chg="add del mod">
          <ac:chgData name="ゲスト ユーザー" userId="" providerId="Windows Live" clId="Web-{BFFB9AC9-B691-47EE-BDCA-663F497499AC}" dt="2022-04-21T11:06:41.840" v="15"/>
          <ac:picMkLst>
            <pc:docMk/>
            <pc:sldMk cId="2550067166" sldId="289"/>
            <ac:picMk id="4" creationId="{92F7240C-60C5-2B96-1FB6-93486331B542}"/>
          </ac:picMkLst>
        </pc:picChg>
        <pc:picChg chg="add mod">
          <ac:chgData name="ゲスト ユーザー" userId="" providerId="Windows Live" clId="Web-{BFFB9AC9-B691-47EE-BDCA-663F497499AC}" dt="2022-04-21T11:07:32.638" v="28" actId="1076"/>
          <ac:picMkLst>
            <pc:docMk/>
            <pc:sldMk cId="2550067166" sldId="289"/>
            <ac:picMk id="5" creationId="{B9E6428A-47A0-F63F-6608-BA3890D86CFB}"/>
          </ac:picMkLst>
        </pc:picChg>
        <pc:picChg chg="add mod ord">
          <ac:chgData name="ゲスト ユーザー" userId="" providerId="Windows Live" clId="Web-{BFFB9AC9-B691-47EE-BDCA-663F497499AC}" dt="2022-04-21T11:07:32.622" v="27" actId="1076"/>
          <ac:picMkLst>
            <pc:docMk/>
            <pc:sldMk cId="2550067166" sldId="289"/>
            <ac:picMk id="7" creationId="{1FC73D0A-C036-1AF9-0A52-B33EFD8D70E0}"/>
          </ac:picMkLst>
        </pc:picChg>
      </pc:sldChg>
      <pc:sldChg chg="addSp modSp new">
        <pc:chgData name="ゲスト ユーザー" userId="" providerId="Windows Live" clId="Web-{BFFB9AC9-B691-47EE-BDCA-663F497499AC}" dt="2022-04-21T11:45:45.471" v="575" actId="20577"/>
        <pc:sldMkLst>
          <pc:docMk/>
          <pc:sldMk cId="1763345580" sldId="290"/>
        </pc:sldMkLst>
        <pc:spChg chg="mod">
          <ac:chgData name="ゲスト ユーザー" userId="" providerId="Windows Live" clId="Web-{BFFB9AC9-B691-47EE-BDCA-663F497499AC}" dt="2022-04-21T11:20:51.422" v="56" actId="20577"/>
          <ac:spMkLst>
            <pc:docMk/>
            <pc:sldMk cId="1763345580" sldId="290"/>
            <ac:spMk id="2" creationId="{571D37F7-56C8-2AF8-2AE7-2DF686AB4A07}"/>
          </ac:spMkLst>
        </pc:spChg>
        <pc:spChg chg="mod">
          <ac:chgData name="ゲスト ユーザー" userId="" providerId="Windows Live" clId="Web-{BFFB9AC9-B691-47EE-BDCA-663F497499AC}" dt="2022-04-21T11:29:48.668" v="192" actId="14100"/>
          <ac:spMkLst>
            <pc:docMk/>
            <pc:sldMk cId="1763345580" sldId="290"/>
            <ac:spMk id="3" creationId="{9E4BA0CA-C92D-F0BE-66EA-B37E2101B041}"/>
          </ac:spMkLst>
        </pc:spChg>
        <pc:spChg chg="add mod">
          <ac:chgData name="ゲスト ユーザー" userId="" providerId="Windows Live" clId="Web-{BFFB9AC9-B691-47EE-BDCA-663F497499AC}" dt="2022-04-21T11:29:41.137" v="191" actId="1076"/>
          <ac:spMkLst>
            <pc:docMk/>
            <pc:sldMk cId="1763345580" sldId="290"/>
            <ac:spMk id="4" creationId="{72B5B1DA-AF70-1450-ABA7-09CCCA066FFF}"/>
          </ac:spMkLst>
        </pc:spChg>
        <pc:spChg chg="add mod">
          <ac:chgData name="ゲスト ユーザー" userId="" providerId="Windows Live" clId="Web-{BFFB9AC9-B691-47EE-BDCA-663F497499AC}" dt="2022-04-21T11:28:47.729" v="190" actId="1076"/>
          <ac:spMkLst>
            <pc:docMk/>
            <pc:sldMk cId="1763345580" sldId="290"/>
            <ac:spMk id="5" creationId="{81AB4D18-DD1F-C98F-6452-B14A8EF1D7A8}"/>
          </ac:spMkLst>
        </pc:spChg>
        <pc:spChg chg="add mod">
          <ac:chgData name="ゲスト ユーザー" userId="" providerId="Windows Live" clId="Web-{BFFB9AC9-B691-47EE-BDCA-663F497499AC}" dt="2022-04-21T11:45:45.471" v="575" actId="20577"/>
          <ac:spMkLst>
            <pc:docMk/>
            <pc:sldMk cId="1763345580" sldId="290"/>
            <ac:spMk id="6" creationId="{D6D8E633-584D-9B72-AEE6-7277F0783D44}"/>
          </ac:spMkLst>
        </pc:spChg>
        <pc:spChg chg="add mod">
          <ac:chgData name="ゲスト ユーザー" userId="" providerId="Windows Live" clId="Web-{BFFB9AC9-B691-47EE-BDCA-663F497499AC}" dt="2022-04-21T11:40:24.761" v="523" actId="20577"/>
          <ac:spMkLst>
            <pc:docMk/>
            <pc:sldMk cId="1763345580" sldId="290"/>
            <ac:spMk id="7" creationId="{C830AF6D-F0CF-87CF-8678-35343E5680C1}"/>
          </ac:spMkLst>
        </pc:spChg>
      </pc:sldChg>
      <pc:sldChg chg="modSp new">
        <pc:chgData name="ゲスト ユーザー" userId="" providerId="Windows Live" clId="Web-{BFFB9AC9-B691-47EE-BDCA-663F497499AC}" dt="2022-04-21T11:53:11.746" v="710" actId="20577"/>
        <pc:sldMkLst>
          <pc:docMk/>
          <pc:sldMk cId="2824269" sldId="291"/>
        </pc:sldMkLst>
        <pc:spChg chg="mod">
          <ac:chgData name="ゲスト ユーザー" userId="" providerId="Windows Live" clId="Web-{BFFB9AC9-B691-47EE-BDCA-663F497499AC}" dt="2022-04-21T11:53:11.746" v="710" actId="20577"/>
          <ac:spMkLst>
            <pc:docMk/>
            <pc:sldMk cId="2824269" sldId="291"/>
            <ac:spMk id="3" creationId="{FE9F8980-073C-3725-E9B0-4CBA6921EADD}"/>
          </ac:spMkLst>
        </pc:spChg>
      </pc:sldChg>
    </pc:docChg>
  </pc:docChgLst>
  <pc:docChgLst>
    <pc:chgData name="ゲスト ユーザー" providerId="Windows Live" clId="Web-{B97140DD-B0EA-4896-AE58-41B0E00BB09B}"/>
    <pc:docChg chg="modSld">
      <pc:chgData name="ゲスト ユーザー" userId="" providerId="Windows Live" clId="Web-{B97140DD-B0EA-4896-AE58-41B0E00BB09B}" dt="2022-04-24T07:08:51.459" v="76" actId="20577"/>
      <pc:docMkLst>
        <pc:docMk/>
      </pc:docMkLst>
      <pc:sldChg chg="modSp">
        <pc:chgData name="ゲスト ユーザー" userId="" providerId="Windows Live" clId="Web-{B97140DD-B0EA-4896-AE58-41B0E00BB09B}" dt="2022-04-24T07:07:13.239" v="14" actId="20577"/>
        <pc:sldMkLst>
          <pc:docMk/>
          <pc:sldMk cId="1398810972" sldId="260"/>
        </pc:sldMkLst>
        <pc:spChg chg="mod">
          <ac:chgData name="ゲスト ユーザー" userId="" providerId="Windows Live" clId="Web-{B97140DD-B0EA-4896-AE58-41B0E00BB09B}" dt="2022-04-24T07:07:13.239" v="14" actId="20577"/>
          <ac:spMkLst>
            <pc:docMk/>
            <pc:sldMk cId="1398810972" sldId="260"/>
            <ac:spMk id="3" creationId="{BE349B85-1E44-4A39-846E-6BCC0F0D6BCB}"/>
          </ac:spMkLst>
        </pc:spChg>
      </pc:sldChg>
      <pc:sldChg chg="modSp">
        <pc:chgData name="ゲスト ユーザー" userId="" providerId="Windows Live" clId="Web-{B97140DD-B0EA-4896-AE58-41B0E00BB09B}" dt="2022-04-24T07:07:48.661" v="23" actId="20577"/>
        <pc:sldMkLst>
          <pc:docMk/>
          <pc:sldMk cId="829989377" sldId="263"/>
        </pc:sldMkLst>
        <pc:spChg chg="mod">
          <ac:chgData name="ゲスト ユーザー" userId="" providerId="Windows Live" clId="Web-{B97140DD-B0EA-4896-AE58-41B0E00BB09B}" dt="2022-04-24T07:07:48.661" v="23" actId="20577"/>
          <ac:spMkLst>
            <pc:docMk/>
            <pc:sldMk cId="829989377" sldId="263"/>
            <ac:spMk id="3" creationId="{752CE65A-B049-47B7-9E90-9DCB0120FD59}"/>
          </ac:spMkLst>
        </pc:spChg>
      </pc:sldChg>
      <pc:sldChg chg="modSp">
        <pc:chgData name="ゲスト ユーザー" userId="" providerId="Windows Live" clId="Web-{B97140DD-B0EA-4896-AE58-41B0E00BB09B}" dt="2022-04-24T07:08:51.459" v="76" actId="20577"/>
        <pc:sldMkLst>
          <pc:docMk/>
          <pc:sldMk cId="2768549970" sldId="264"/>
        </pc:sldMkLst>
        <pc:spChg chg="mod">
          <ac:chgData name="ゲスト ユーザー" userId="" providerId="Windows Live" clId="Web-{B97140DD-B0EA-4896-AE58-41B0E00BB09B}" dt="2022-04-24T07:08:51.459" v="76" actId="20577"/>
          <ac:spMkLst>
            <pc:docMk/>
            <pc:sldMk cId="2768549970" sldId="264"/>
            <ac:spMk id="3" creationId="{E18063C5-6BFD-463F-AA31-D27A9E43AE44}"/>
          </ac:spMkLst>
        </pc:spChg>
      </pc:sldChg>
    </pc:docChg>
  </pc:docChgLst>
  <pc:docChgLst>
    <pc:chgData name="ゲスト ユーザー" providerId="Windows Live" clId="Web-{994A9D6F-BBDE-4AF7-89D4-6084D2BCD4A1}"/>
    <pc:docChg chg="modSld">
      <pc:chgData name="ゲスト ユーザー" userId="" providerId="Windows Live" clId="Web-{994A9D6F-BBDE-4AF7-89D4-6084D2BCD4A1}" dt="2022-05-02T00:21:16.011" v="9" actId="14100"/>
      <pc:docMkLst>
        <pc:docMk/>
      </pc:docMkLst>
      <pc:sldChg chg="addSp modSp">
        <pc:chgData name="ゲスト ユーザー" userId="" providerId="Windows Live" clId="Web-{994A9D6F-BBDE-4AF7-89D4-6084D2BCD4A1}" dt="2022-05-02T00:21:16.011" v="9" actId="14100"/>
        <pc:sldMkLst>
          <pc:docMk/>
          <pc:sldMk cId="3926035733" sldId="365"/>
        </pc:sldMkLst>
        <pc:spChg chg="mod ord">
          <ac:chgData name="ゲスト ユーザー" userId="" providerId="Windows Live" clId="Web-{994A9D6F-BBDE-4AF7-89D4-6084D2BCD4A1}" dt="2022-05-02T00:19:54.400" v="3" actId="14100"/>
          <ac:spMkLst>
            <pc:docMk/>
            <pc:sldMk cId="3926035733" sldId="365"/>
            <ac:spMk id="3" creationId="{A96B6392-2DE8-00D3-C300-644DDCF2F843}"/>
          </ac:spMkLst>
        </pc:spChg>
        <pc:spChg chg="add mod">
          <ac:chgData name="ゲスト ユーザー" userId="" providerId="Windows Live" clId="Web-{994A9D6F-BBDE-4AF7-89D4-6084D2BCD4A1}" dt="2022-05-02T00:21:16.011" v="9" actId="14100"/>
          <ac:spMkLst>
            <pc:docMk/>
            <pc:sldMk cId="3926035733" sldId="365"/>
            <ac:spMk id="4" creationId="{591F3C75-013D-E4F0-0FA4-3D2D1B5D6E54}"/>
          </ac:spMkLst>
        </pc:spChg>
      </pc:sldChg>
      <pc:sldChg chg="modSp">
        <pc:chgData name="ゲスト ユーザー" userId="" providerId="Windows Live" clId="Web-{994A9D6F-BBDE-4AF7-89D4-6084D2BCD4A1}" dt="2022-05-02T00:20:24.245" v="4" actId="14100"/>
        <pc:sldMkLst>
          <pc:docMk/>
          <pc:sldMk cId="2953754633" sldId="366"/>
        </pc:sldMkLst>
        <pc:spChg chg="mod">
          <ac:chgData name="ゲスト ユーザー" userId="" providerId="Windows Live" clId="Web-{994A9D6F-BBDE-4AF7-89D4-6084D2BCD4A1}" dt="2022-05-02T00:20:24.245" v="4" actId="14100"/>
          <ac:spMkLst>
            <pc:docMk/>
            <pc:sldMk cId="2953754633" sldId="366"/>
            <ac:spMk id="3" creationId="{6317A82E-23FA-BB1C-4B08-D4581B6932B9}"/>
          </ac:spMkLst>
        </pc:spChg>
      </pc:sldChg>
    </pc:docChg>
  </pc:docChgLst>
  <pc:docChgLst>
    <pc:chgData name="ゲスト ユーザー" providerId="Windows Live" clId="Web-{D531867E-6E5F-4AC9-9C77-9867894B4E10}"/>
    <pc:docChg chg="addSld delSld modSld">
      <pc:chgData name="ゲスト ユーザー" userId="" providerId="Windows Live" clId="Web-{D531867E-6E5F-4AC9-9C77-9867894B4E10}" dt="2022-04-30T04:38:44.216" v="413"/>
      <pc:docMkLst>
        <pc:docMk/>
      </pc:docMkLst>
      <pc:sldChg chg="addSp delSp modSp">
        <pc:chgData name="ゲスト ユーザー" userId="" providerId="Windows Live" clId="Web-{D531867E-6E5F-4AC9-9C77-9867894B4E10}" dt="2022-04-30T04:00:48.151" v="151" actId="1076"/>
        <pc:sldMkLst>
          <pc:docMk/>
          <pc:sldMk cId="909779266" sldId="281"/>
        </pc:sldMkLst>
        <pc:spChg chg="mod">
          <ac:chgData name="ゲスト ユーザー" userId="" providerId="Windows Live" clId="Web-{D531867E-6E5F-4AC9-9C77-9867894B4E10}" dt="2022-04-30T03:31:13.264" v="3" actId="20577"/>
          <ac:spMkLst>
            <pc:docMk/>
            <pc:sldMk cId="909779266" sldId="281"/>
            <ac:spMk id="2" creationId="{381C58FD-919F-C910-99F7-471603A105FB}"/>
          </ac:spMkLst>
        </pc:spChg>
        <pc:spChg chg="mod">
          <ac:chgData name="ゲスト ユーザー" userId="" providerId="Windows Live" clId="Web-{D531867E-6E5F-4AC9-9C77-9867894B4E10}" dt="2022-04-30T03:46:57.773" v="88" actId="20577"/>
          <ac:spMkLst>
            <pc:docMk/>
            <pc:sldMk cId="909779266" sldId="281"/>
            <ac:spMk id="3" creationId="{975B133E-CC23-9AFB-0E7A-62954135568E}"/>
          </ac:spMkLst>
        </pc:spChg>
        <pc:spChg chg="mod">
          <ac:chgData name="ゲスト ユーザー" userId="" providerId="Windows Live" clId="Web-{D531867E-6E5F-4AC9-9C77-9867894B4E10}" dt="2022-04-30T04:00:48.151" v="151" actId="1076"/>
          <ac:spMkLst>
            <pc:docMk/>
            <pc:sldMk cId="909779266" sldId="281"/>
            <ac:spMk id="7" creationId="{0DC710B3-91EF-6EDE-30AB-89764A88A914}"/>
          </ac:spMkLst>
        </pc:spChg>
        <pc:spChg chg="add mod">
          <ac:chgData name="ゲスト ユーザー" userId="" providerId="Windows Live" clId="Web-{D531867E-6E5F-4AC9-9C77-9867894B4E10}" dt="2022-04-30T03:49:57.605" v="118" actId="1076"/>
          <ac:spMkLst>
            <pc:docMk/>
            <pc:sldMk cId="909779266" sldId="281"/>
            <ac:spMk id="11" creationId="{E552F9D4-B223-EE3A-7861-06D173DEBF42}"/>
          </ac:spMkLst>
        </pc:spChg>
        <pc:spChg chg="add mod">
          <ac:chgData name="ゲスト ユーザー" userId="" providerId="Windows Live" clId="Web-{D531867E-6E5F-4AC9-9C77-9867894B4E10}" dt="2022-04-30T03:50:05.058" v="120" actId="1076"/>
          <ac:spMkLst>
            <pc:docMk/>
            <pc:sldMk cId="909779266" sldId="281"/>
            <ac:spMk id="13" creationId="{8914B91D-78FD-96E9-891C-CBF4C72FB672}"/>
          </ac:spMkLst>
        </pc:spChg>
        <pc:spChg chg="add mod">
          <ac:chgData name="ゲスト ユーザー" userId="" providerId="Windows Live" clId="Web-{D531867E-6E5F-4AC9-9C77-9867894B4E10}" dt="2022-04-30T03:50:18.683" v="122" actId="1076"/>
          <ac:spMkLst>
            <pc:docMk/>
            <pc:sldMk cId="909779266" sldId="281"/>
            <ac:spMk id="15" creationId="{08D64ADA-554D-A30F-1573-D5EB92CF1FC5}"/>
          </ac:spMkLst>
        </pc:spChg>
        <pc:spChg chg="add mod">
          <ac:chgData name="ゲスト ユーザー" userId="" providerId="Windows Live" clId="Web-{D531867E-6E5F-4AC9-9C77-9867894B4E10}" dt="2022-04-30T03:50:25.308" v="124" actId="1076"/>
          <ac:spMkLst>
            <pc:docMk/>
            <pc:sldMk cId="909779266" sldId="281"/>
            <ac:spMk id="17" creationId="{A4FF6ECA-0F46-5994-2089-90FBB4000461}"/>
          </ac:spMkLst>
        </pc:spChg>
        <pc:spChg chg="add mod">
          <ac:chgData name="ゲスト ユーザー" userId="" providerId="Windows Live" clId="Web-{D531867E-6E5F-4AC9-9C77-9867894B4E10}" dt="2022-04-30T03:50:49.871" v="126" actId="1076"/>
          <ac:spMkLst>
            <pc:docMk/>
            <pc:sldMk cId="909779266" sldId="281"/>
            <ac:spMk id="18" creationId="{BF6B8204-708A-A762-9076-AE90EE2389D0}"/>
          </ac:spMkLst>
        </pc:spChg>
        <pc:spChg chg="add mod">
          <ac:chgData name="ゲスト ユーザー" userId="" providerId="Windows Live" clId="Web-{D531867E-6E5F-4AC9-9C77-9867894B4E10}" dt="2022-04-30T03:51:15.044" v="129" actId="1076"/>
          <ac:spMkLst>
            <pc:docMk/>
            <pc:sldMk cId="909779266" sldId="281"/>
            <ac:spMk id="19" creationId="{3094E946-3533-EBC6-FC02-53213F421591}"/>
          </ac:spMkLst>
        </pc:spChg>
        <pc:graphicFrameChg chg="del mod modGraphic">
          <ac:chgData name="ゲスト ユーザー" userId="" providerId="Windows Live" clId="Web-{D531867E-6E5F-4AC9-9C77-9867894B4E10}" dt="2022-04-30T03:43:11.162" v="48"/>
          <ac:graphicFrameMkLst>
            <pc:docMk/>
            <pc:sldMk cId="909779266" sldId="281"/>
            <ac:graphicFrameMk id="4" creationId="{7F702FF7-09CA-6261-65F8-361E680EAC77}"/>
          </ac:graphicFrameMkLst>
        </pc:graphicFrameChg>
        <pc:graphicFrameChg chg="del mod modGraphic">
          <ac:chgData name="ゲスト ユーザー" userId="" providerId="Windows Live" clId="Web-{D531867E-6E5F-4AC9-9C77-9867894B4E10}" dt="2022-04-30T03:43:15.287" v="49"/>
          <ac:graphicFrameMkLst>
            <pc:docMk/>
            <pc:sldMk cId="909779266" sldId="281"/>
            <ac:graphicFrameMk id="5" creationId="{8BA93624-5F71-BF42-30E9-97E5220E9FBE}"/>
          </ac:graphicFrameMkLst>
        </pc:graphicFrameChg>
        <pc:picChg chg="add mod">
          <ac:chgData name="ゲスト ユーザー" userId="" providerId="Windows Live" clId="Web-{D531867E-6E5F-4AC9-9C77-9867894B4E10}" dt="2022-04-30T03:48:49.447" v="105" actId="1076"/>
          <ac:picMkLst>
            <pc:docMk/>
            <pc:sldMk cId="909779266" sldId="281"/>
            <ac:picMk id="6" creationId="{0AC211DE-833E-8E28-CA1A-0F49D3E9FADA}"/>
          </ac:picMkLst>
        </pc:picChg>
        <pc:picChg chg="add mod">
          <ac:chgData name="ゲスト ユーザー" userId="" providerId="Windows Live" clId="Web-{D531867E-6E5F-4AC9-9C77-9867894B4E10}" dt="2022-04-30T03:49:20.526" v="113" actId="1076"/>
          <ac:picMkLst>
            <pc:docMk/>
            <pc:sldMk cId="909779266" sldId="281"/>
            <ac:picMk id="9" creationId="{232B54CD-BE72-9E04-43E7-41FDF3E79D94}"/>
          </ac:picMkLst>
        </pc:picChg>
      </pc:sldChg>
      <pc:sldChg chg="modSp">
        <pc:chgData name="ゲスト ユーザー" userId="" providerId="Windows Live" clId="Web-{D531867E-6E5F-4AC9-9C77-9867894B4E10}" dt="2022-04-30T03:42:39.659" v="47" actId="1076"/>
        <pc:sldMkLst>
          <pc:docMk/>
          <pc:sldMk cId="2288674303" sldId="282"/>
        </pc:sldMkLst>
        <pc:spChg chg="mod">
          <ac:chgData name="ゲスト ユーザー" userId="" providerId="Windows Live" clId="Web-{D531867E-6E5F-4AC9-9C77-9867894B4E10}" dt="2022-04-30T03:42:35.018" v="46" actId="20577"/>
          <ac:spMkLst>
            <pc:docMk/>
            <pc:sldMk cId="2288674303" sldId="282"/>
            <ac:spMk id="3" creationId="{91FA9741-BEB3-6748-70C6-7CF8FE6B870B}"/>
          </ac:spMkLst>
        </pc:spChg>
        <pc:picChg chg="mod">
          <ac:chgData name="ゲスト ユーザー" userId="" providerId="Windows Live" clId="Web-{D531867E-6E5F-4AC9-9C77-9867894B4E10}" dt="2022-04-30T03:42:39.659" v="47" actId="1076"/>
          <ac:picMkLst>
            <pc:docMk/>
            <pc:sldMk cId="2288674303" sldId="282"/>
            <ac:picMk id="4" creationId="{9FD39EA4-AE87-FA7A-13DB-E10CA4C1D707}"/>
          </ac:picMkLst>
        </pc:picChg>
      </pc:sldChg>
      <pc:sldChg chg="addSp delSp modSp">
        <pc:chgData name="ゲスト ユーザー" userId="" providerId="Windows Live" clId="Web-{D531867E-6E5F-4AC9-9C77-9867894B4E10}" dt="2022-04-30T04:00:01.571" v="150" actId="1076"/>
        <pc:sldMkLst>
          <pc:docMk/>
          <pc:sldMk cId="3230536790" sldId="316"/>
        </pc:sldMkLst>
        <pc:spChg chg="mod">
          <ac:chgData name="ゲスト ユーザー" userId="" providerId="Windows Live" clId="Web-{D531867E-6E5F-4AC9-9C77-9867894B4E10}" dt="2022-04-30T04:00:01.571" v="150" actId="1076"/>
          <ac:spMkLst>
            <pc:docMk/>
            <pc:sldMk cId="3230536790" sldId="316"/>
            <ac:spMk id="6" creationId="{2F56AE91-3038-0832-06B5-2BD204B23D23}"/>
          </ac:spMkLst>
        </pc:spChg>
        <pc:spChg chg="mod">
          <ac:chgData name="ゲスト ユーザー" userId="" providerId="Windows Live" clId="Web-{D531867E-6E5F-4AC9-9C77-9867894B4E10}" dt="2022-04-30T03:55:13.378" v="147" actId="14100"/>
          <ac:spMkLst>
            <pc:docMk/>
            <pc:sldMk cId="3230536790" sldId="316"/>
            <ac:spMk id="7" creationId="{34161B96-B3C4-297A-4DFB-602B81A4092C}"/>
          </ac:spMkLst>
        </pc:spChg>
        <pc:spChg chg="add del mod">
          <ac:chgData name="ゲスト ユーザー" userId="" providerId="Windows Live" clId="Web-{D531867E-6E5F-4AC9-9C77-9867894B4E10}" dt="2022-04-30T03:59:55.103" v="149"/>
          <ac:spMkLst>
            <pc:docMk/>
            <pc:sldMk cId="3230536790" sldId="316"/>
            <ac:spMk id="12" creationId="{EC7390DC-FF47-B844-3FAD-6B5B1F148029}"/>
          </ac:spMkLst>
        </pc:spChg>
        <pc:picChg chg="del">
          <ac:chgData name="ゲスト ユーザー" userId="" providerId="Windows Live" clId="Web-{D531867E-6E5F-4AC9-9C77-9867894B4E10}" dt="2022-04-30T03:52:44.781" v="130"/>
          <ac:picMkLst>
            <pc:docMk/>
            <pc:sldMk cId="3230536790" sldId="316"/>
            <ac:picMk id="4" creationId="{B3FEBF8A-3E57-83DB-A2B7-A4CB4429CAA4}"/>
          </ac:picMkLst>
        </pc:picChg>
        <pc:picChg chg="add mod ord">
          <ac:chgData name="ゲスト ユーザー" userId="" providerId="Windows Live" clId="Web-{D531867E-6E5F-4AC9-9C77-9867894B4E10}" dt="2022-04-30T03:54:30.189" v="143" actId="1076"/>
          <ac:picMkLst>
            <pc:docMk/>
            <pc:sldMk cId="3230536790" sldId="316"/>
            <ac:picMk id="14" creationId="{9F32BCCD-B7DE-EA32-67F6-9BF0FDE777D3}"/>
          </ac:picMkLst>
        </pc:picChg>
      </pc:sldChg>
      <pc:sldChg chg="delSp modSp del">
        <pc:chgData name="ゲスト ユーザー" userId="" providerId="Windows Live" clId="Web-{D531867E-6E5F-4AC9-9C77-9867894B4E10}" dt="2022-04-30T04:02:13.246" v="157"/>
        <pc:sldMkLst>
          <pc:docMk/>
          <pc:sldMk cId="515795971" sldId="318"/>
        </pc:sldMkLst>
        <pc:spChg chg="mod">
          <ac:chgData name="ゲスト ユーザー" userId="" providerId="Windows Live" clId="Web-{D531867E-6E5F-4AC9-9C77-9867894B4E10}" dt="2022-04-30T04:02:07.668" v="155" actId="20577"/>
          <ac:spMkLst>
            <pc:docMk/>
            <pc:sldMk cId="515795971" sldId="318"/>
            <ac:spMk id="2" creationId="{083FF617-CC96-5E00-3BB9-867A2443F77C}"/>
          </ac:spMkLst>
        </pc:spChg>
        <pc:spChg chg="mod">
          <ac:chgData name="ゲスト ユーザー" userId="" providerId="Windows Live" clId="Web-{D531867E-6E5F-4AC9-9C77-9867894B4E10}" dt="2022-04-30T04:01:41.402" v="152" actId="20577"/>
          <ac:spMkLst>
            <pc:docMk/>
            <pc:sldMk cId="515795971" sldId="318"/>
            <ac:spMk id="3" creationId="{92CDAF74-4648-0D5F-CFA3-08A994ABD87D}"/>
          </ac:spMkLst>
        </pc:spChg>
        <pc:spChg chg="del">
          <ac:chgData name="ゲスト ユーザー" userId="" providerId="Windows Live" clId="Web-{D531867E-6E5F-4AC9-9C77-9867894B4E10}" dt="2022-04-30T04:01:56.027" v="154"/>
          <ac:spMkLst>
            <pc:docMk/>
            <pc:sldMk cId="515795971" sldId="318"/>
            <ac:spMk id="4" creationId="{D3512DEF-29CD-59C9-AFCA-8DB2D4FCE2D7}"/>
          </ac:spMkLst>
        </pc:spChg>
        <pc:graphicFrameChg chg="del">
          <ac:chgData name="ゲスト ユーザー" userId="" providerId="Windows Live" clId="Web-{D531867E-6E5F-4AC9-9C77-9867894B4E10}" dt="2022-04-30T04:01:52.324" v="153"/>
          <ac:graphicFrameMkLst>
            <pc:docMk/>
            <pc:sldMk cId="515795971" sldId="318"/>
            <ac:graphicFrameMk id="6" creationId="{F0F45421-A8B9-BCFD-CC7F-2321A5960D41}"/>
          </ac:graphicFrameMkLst>
        </pc:graphicFrameChg>
      </pc:sldChg>
      <pc:sldChg chg="addSp modSp">
        <pc:chgData name="ゲスト ユーザー" userId="" providerId="Windows Live" clId="Web-{D531867E-6E5F-4AC9-9C77-9867894B4E10}" dt="2022-04-30T03:47:49.852" v="97" actId="14100"/>
        <pc:sldMkLst>
          <pc:docMk/>
          <pc:sldMk cId="1479088639" sldId="327"/>
        </pc:sldMkLst>
        <pc:spChg chg="mod">
          <ac:chgData name="ゲスト ユーザー" userId="" providerId="Windows Live" clId="Web-{D531867E-6E5F-4AC9-9C77-9867894B4E10}" dt="2022-04-30T03:44:26.778" v="56" actId="20577"/>
          <ac:spMkLst>
            <pc:docMk/>
            <pc:sldMk cId="1479088639" sldId="327"/>
            <ac:spMk id="3" creationId="{C859795E-A84F-2691-BD2D-B24AFD14C522}"/>
          </ac:spMkLst>
        </pc:spChg>
        <pc:spChg chg="add mod">
          <ac:chgData name="ゲスト ユーザー" userId="" providerId="Windows Live" clId="Web-{D531867E-6E5F-4AC9-9C77-9867894B4E10}" dt="2022-04-30T03:47:43.445" v="95" actId="14100"/>
          <ac:spMkLst>
            <pc:docMk/>
            <pc:sldMk cId="1479088639" sldId="327"/>
            <ac:spMk id="6" creationId="{FE884D52-09DE-911F-6CB7-1EA1E93B086C}"/>
          </ac:spMkLst>
        </pc:spChg>
        <pc:spChg chg="add mod">
          <ac:chgData name="ゲスト ユーザー" userId="" providerId="Windows Live" clId="Web-{D531867E-6E5F-4AC9-9C77-9867894B4E10}" dt="2022-04-30T03:47:49.852" v="97" actId="14100"/>
          <ac:spMkLst>
            <pc:docMk/>
            <pc:sldMk cId="1479088639" sldId="327"/>
            <ac:spMk id="7" creationId="{91650B87-A93C-9098-14F3-D7F3B2645C02}"/>
          </ac:spMkLst>
        </pc:spChg>
        <pc:picChg chg="add mod">
          <ac:chgData name="ゲスト ユーザー" userId="" providerId="Windows Live" clId="Web-{D531867E-6E5F-4AC9-9C77-9867894B4E10}" dt="2022-04-30T03:44:38.997" v="59" actId="14100"/>
          <ac:picMkLst>
            <pc:docMk/>
            <pc:sldMk cId="1479088639" sldId="327"/>
            <ac:picMk id="5" creationId="{4262CF0E-E216-5DC1-C9B2-50632540E423}"/>
          </ac:picMkLst>
        </pc:picChg>
      </pc:sldChg>
      <pc:sldChg chg="add del replId">
        <pc:chgData name="ゲスト ユーザー" userId="" providerId="Windows Live" clId="Web-{D531867E-6E5F-4AC9-9C77-9867894B4E10}" dt="2022-04-30T04:02:14.809" v="158"/>
        <pc:sldMkLst>
          <pc:docMk/>
          <pc:sldMk cId="2859486469" sldId="365"/>
        </pc:sldMkLst>
      </pc:sldChg>
      <pc:sldChg chg="addSp delSp modSp new">
        <pc:chgData name="ゲスト ユーザー" userId="" providerId="Windows Live" clId="Web-{D531867E-6E5F-4AC9-9C77-9867894B4E10}" dt="2022-04-30T04:38:44.216" v="413"/>
        <pc:sldMkLst>
          <pc:docMk/>
          <pc:sldMk cId="3926035733" sldId="365"/>
        </pc:sldMkLst>
        <pc:spChg chg="mod">
          <ac:chgData name="ゲスト ユーザー" userId="" providerId="Windows Live" clId="Web-{D531867E-6E5F-4AC9-9C77-9867894B4E10}" dt="2022-04-30T04:03:14.794" v="185" actId="20577"/>
          <ac:spMkLst>
            <pc:docMk/>
            <pc:sldMk cId="3926035733" sldId="365"/>
            <ac:spMk id="2" creationId="{EB414784-DDDD-6A30-C4AB-43B8CEBEE8E8}"/>
          </ac:spMkLst>
        </pc:spChg>
        <pc:spChg chg="mod">
          <ac:chgData name="ゲスト ユーザー" userId="" providerId="Windows Live" clId="Web-{D531867E-6E5F-4AC9-9C77-9867894B4E10}" dt="2022-04-30T04:33:44.522" v="372" actId="20577"/>
          <ac:spMkLst>
            <pc:docMk/>
            <pc:sldMk cId="3926035733" sldId="365"/>
            <ac:spMk id="3" creationId="{A96B6392-2DE8-00D3-C300-644DDCF2F843}"/>
          </ac:spMkLst>
        </pc:spChg>
        <pc:spChg chg="add del mod">
          <ac:chgData name="ゲスト ユーザー" userId="" providerId="Windows Live" clId="Web-{D531867E-6E5F-4AC9-9C77-9867894B4E10}" dt="2022-04-30T04:36:02.134" v="383"/>
          <ac:spMkLst>
            <pc:docMk/>
            <pc:sldMk cId="3926035733" sldId="365"/>
            <ac:spMk id="4" creationId="{7ECA803E-BF32-DB3A-700F-6EB94AB42A80}"/>
          </ac:spMkLst>
        </pc:spChg>
        <pc:spChg chg="add del">
          <ac:chgData name="ゲスト ユーザー" userId="" providerId="Windows Live" clId="Web-{D531867E-6E5F-4AC9-9C77-9867894B4E10}" dt="2022-04-30T04:04:22.296" v="201"/>
          <ac:spMkLst>
            <pc:docMk/>
            <pc:sldMk cId="3926035733" sldId="365"/>
            <ac:spMk id="5" creationId="{B664605D-5FA2-3F8D-4557-DCA969A5EB93}"/>
          </ac:spMkLst>
        </pc:spChg>
        <pc:spChg chg="add mod">
          <ac:chgData name="ゲスト ユーザー" userId="" providerId="Windows Live" clId="Web-{D531867E-6E5F-4AC9-9C77-9867894B4E10}" dt="2022-04-30T04:05:58.767" v="226" actId="1076"/>
          <ac:spMkLst>
            <pc:docMk/>
            <pc:sldMk cId="3926035733" sldId="365"/>
            <ac:spMk id="6" creationId="{7C921929-2458-6B25-B53E-AA6B0DD343AA}"/>
          </ac:spMkLst>
        </pc:spChg>
        <pc:spChg chg="add mod">
          <ac:chgData name="ゲスト ユーザー" userId="" providerId="Windows Live" clId="Web-{D531867E-6E5F-4AC9-9C77-9867894B4E10}" dt="2022-04-30T04:07:32.519" v="234" actId="1076"/>
          <ac:spMkLst>
            <pc:docMk/>
            <pc:sldMk cId="3926035733" sldId="365"/>
            <ac:spMk id="7" creationId="{84F0463D-EF32-7B1F-0901-CD58310D1BC8}"/>
          </ac:spMkLst>
        </pc:spChg>
        <pc:spChg chg="add mod">
          <ac:chgData name="ゲスト ユーザー" userId="" providerId="Windows Live" clId="Web-{D531867E-6E5F-4AC9-9C77-9867894B4E10}" dt="2022-04-30T04:11:45.118" v="322" actId="1076"/>
          <ac:spMkLst>
            <pc:docMk/>
            <pc:sldMk cId="3926035733" sldId="365"/>
            <ac:spMk id="8" creationId="{7D7A8A15-FB93-6165-0585-DA34CD85BC49}"/>
          </ac:spMkLst>
        </pc:spChg>
        <pc:inkChg chg="add del">
          <ac:chgData name="ゲスト ユーザー" userId="" providerId="Windows Live" clId="Web-{D531867E-6E5F-4AC9-9C77-9867894B4E10}" dt="2022-04-30T04:37:36.777" v="389"/>
          <ac:inkMkLst>
            <pc:docMk/>
            <pc:sldMk cId="3926035733" sldId="365"/>
            <ac:inkMk id="5" creationId="{6CAC9C16-9AD0-4AC5-9357-983D57E9E977}"/>
          </ac:inkMkLst>
        </pc:inkChg>
        <pc:inkChg chg="add del">
          <ac:chgData name="ゲスト ユーザー" userId="" providerId="Windows Live" clId="Web-{D531867E-6E5F-4AC9-9C77-9867894B4E10}" dt="2022-04-30T04:37:36.761" v="388"/>
          <ac:inkMkLst>
            <pc:docMk/>
            <pc:sldMk cId="3926035733" sldId="365"/>
            <ac:inkMk id="9" creationId="{562B30C7-82C7-45EF-6494-2489ED7E770F}"/>
          </ac:inkMkLst>
        </pc:inkChg>
        <pc:inkChg chg="add del">
          <ac:chgData name="ゲスト ユーザー" userId="" providerId="Windows Live" clId="Web-{D531867E-6E5F-4AC9-9C77-9867894B4E10}" dt="2022-04-30T04:37:36.761" v="387"/>
          <ac:inkMkLst>
            <pc:docMk/>
            <pc:sldMk cId="3926035733" sldId="365"/>
            <ac:inkMk id="10" creationId="{4C9FD358-F482-8FCA-C51B-27464618D477}"/>
          </ac:inkMkLst>
        </pc:inkChg>
        <pc:inkChg chg="add del">
          <ac:chgData name="ゲスト ユーザー" userId="" providerId="Windows Live" clId="Web-{D531867E-6E5F-4AC9-9C77-9867894B4E10}" dt="2022-04-30T04:38:44.216" v="413"/>
          <ac:inkMkLst>
            <pc:docMk/>
            <pc:sldMk cId="3926035733" sldId="365"/>
            <ac:inkMk id="11" creationId="{758C958D-7804-7948-007E-76E3CDDB958C}"/>
          </ac:inkMkLst>
        </pc:inkChg>
        <pc:inkChg chg="add del">
          <ac:chgData name="ゲスト ユーザー" userId="" providerId="Windows Live" clId="Web-{D531867E-6E5F-4AC9-9C77-9867894B4E10}" dt="2022-04-30T04:38:44.216" v="412"/>
          <ac:inkMkLst>
            <pc:docMk/>
            <pc:sldMk cId="3926035733" sldId="365"/>
            <ac:inkMk id="12" creationId="{D3538AFE-2024-A1B6-B37F-6ABD586E4F75}"/>
          </ac:inkMkLst>
        </pc:inkChg>
        <pc:inkChg chg="add del">
          <ac:chgData name="ゲスト ユーザー" userId="" providerId="Windows Live" clId="Web-{D531867E-6E5F-4AC9-9C77-9867894B4E10}" dt="2022-04-30T04:38:40.606" v="402"/>
          <ac:inkMkLst>
            <pc:docMk/>
            <pc:sldMk cId="3926035733" sldId="365"/>
            <ac:inkMk id="13" creationId="{6DCA4BD6-F605-1908-7540-6775FE9223B6}"/>
          </ac:inkMkLst>
        </pc:inkChg>
        <pc:inkChg chg="add del">
          <ac:chgData name="ゲスト ユーザー" userId="" providerId="Windows Live" clId="Web-{D531867E-6E5F-4AC9-9C77-9867894B4E10}" dt="2022-04-30T04:38:44.216" v="411"/>
          <ac:inkMkLst>
            <pc:docMk/>
            <pc:sldMk cId="3926035733" sldId="365"/>
            <ac:inkMk id="14" creationId="{0386CF40-BE99-6D8A-BA50-860552F742B9}"/>
          </ac:inkMkLst>
        </pc:inkChg>
        <pc:inkChg chg="add del">
          <ac:chgData name="ゲスト ユーザー" userId="" providerId="Windows Live" clId="Web-{D531867E-6E5F-4AC9-9C77-9867894B4E10}" dt="2022-04-30T04:38:44.216" v="410"/>
          <ac:inkMkLst>
            <pc:docMk/>
            <pc:sldMk cId="3926035733" sldId="365"/>
            <ac:inkMk id="15" creationId="{21822AB1-493A-CFA0-E7BB-9459AFEC2E52}"/>
          </ac:inkMkLst>
        </pc:inkChg>
        <pc:inkChg chg="add del">
          <ac:chgData name="ゲスト ユーザー" userId="" providerId="Windows Live" clId="Web-{D531867E-6E5F-4AC9-9C77-9867894B4E10}" dt="2022-04-30T04:38:44.216" v="409"/>
          <ac:inkMkLst>
            <pc:docMk/>
            <pc:sldMk cId="3926035733" sldId="365"/>
            <ac:inkMk id="16" creationId="{51D9D736-AEC4-5EDE-E159-F53AAEDC6582}"/>
          </ac:inkMkLst>
        </pc:inkChg>
        <pc:inkChg chg="add del">
          <ac:chgData name="ゲスト ユーザー" userId="" providerId="Windows Live" clId="Web-{D531867E-6E5F-4AC9-9C77-9867894B4E10}" dt="2022-04-30T04:38:44.216" v="408"/>
          <ac:inkMkLst>
            <pc:docMk/>
            <pc:sldMk cId="3926035733" sldId="365"/>
            <ac:inkMk id="17" creationId="{C4287733-DEB5-A112-7C62-2618B8949509}"/>
          </ac:inkMkLst>
        </pc:inkChg>
        <pc:inkChg chg="add del">
          <ac:chgData name="ゲスト ユーザー" userId="" providerId="Windows Live" clId="Web-{D531867E-6E5F-4AC9-9C77-9867894B4E10}" dt="2022-04-30T04:38:44.216" v="407"/>
          <ac:inkMkLst>
            <pc:docMk/>
            <pc:sldMk cId="3926035733" sldId="365"/>
            <ac:inkMk id="18" creationId="{F59280B1-FCA4-A25E-08E0-DA6586F3CBD2}"/>
          </ac:inkMkLst>
        </pc:inkChg>
        <pc:inkChg chg="add del">
          <ac:chgData name="ゲスト ユーザー" userId="" providerId="Windows Live" clId="Web-{D531867E-6E5F-4AC9-9C77-9867894B4E10}" dt="2022-04-30T04:38:44.216" v="406"/>
          <ac:inkMkLst>
            <pc:docMk/>
            <pc:sldMk cId="3926035733" sldId="365"/>
            <ac:inkMk id="19" creationId="{FB0DAAB0-982F-22C5-722F-36A7BBD4927D}"/>
          </ac:inkMkLst>
        </pc:inkChg>
        <pc:inkChg chg="add del">
          <ac:chgData name="ゲスト ユーザー" userId="" providerId="Windows Live" clId="Web-{D531867E-6E5F-4AC9-9C77-9867894B4E10}" dt="2022-04-30T04:38:44.216" v="405"/>
          <ac:inkMkLst>
            <pc:docMk/>
            <pc:sldMk cId="3926035733" sldId="365"/>
            <ac:inkMk id="20" creationId="{BA14BFD6-2AB6-B1C2-143F-09321ADC2DE8}"/>
          </ac:inkMkLst>
        </pc:inkChg>
        <pc:inkChg chg="add del">
          <ac:chgData name="ゲスト ユーザー" userId="" providerId="Windows Live" clId="Web-{D531867E-6E5F-4AC9-9C77-9867894B4E10}" dt="2022-04-30T04:38:44.216" v="404"/>
          <ac:inkMkLst>
            <pc:docMk/>
            <pc:sldMk cId="3926035733" sldId="365"/>
            <ac:inkMk id="21" creationId="{911CF71C-3EA5-36D4-3C06-E6B948DB4CF1}"/>
          </ac:inkMkLst>
        </pc:inkChg>
        <pc:inkChg chg="add del">
          <ac:chgData name="ゲスト ユーザー" userId="" providerId="Windows Live" clId="Web-{D531867E-6E5F-4AC9-9C77-9867894B4E10}" dt="2022-04-30T04:38:44.216" v="403"/>
          <ac:inkMkLst>
            <pc:docMk/>
            <pc:sldMk cId="3926035733" sldId="365"/>
            <ac:inkMk id="22" creationId="{32282F24-E3B7-9304-2CEE-CA7FB8228032}"/>
          </ac:inkMkLst>
        </pc:inkChg>
      </pc:sldChg>
    </pc:docChg>
  </pc:docChgLst>
  <pc:docChgLst>
    <pc:chgData name="Guest User" providerId="Windows Live" clId="Web-{AEA9B405-5327-4994-A689-22436FA435F2}"/>
    <pc:docChg chg="addSld modSld">
      <pc:chgData name="Guest User" userId="" providerId="Windows Live" clId="Web-{AEA9B405-5327-4994-A689-22436FA435F2}" dt="2022-04-25T02:11:57.595" v="989" actId="20577"/>
      <pc:docMkLst>
        <pc:docMk/>
      </pc:docMkLst>
      <pc:sldChg chg="addSp modSp">
        <pc:chgData name="Guest User" userId="" providerId="Windows Live" clId="Web-{AEA9B405-5327-4994-A689-22436FA435F2}" dt="2022-04-24T13:15:35.378" v="206"/>
        <pc:sldMkLst>
          <pc:docMk/>
          <pc:sldMk cId="2522650960" sldId="288"/>
        </pc:sldMkLst>
        <pc:spChg chg="mod">
          <ac:chgData name="Guest User" userId="" providerId="Windows Live" clId="Web-{AEA9B405-5327-4994-A689-22436FA435F2}" dt="2022-04-24T13:12:27.683" v="123" actId="14100"/>
          <ac:spMkLst>
            <pc:docMk/>
            <pc:sldMk cId="2522650960" sldId="288"/>
            <ac:spMk id="3" creationId="{B9DA3458-9FDC-ECF4-AE28-F8FEF0C45E9B}"/>
          </ac:spMkLst>
        </pc:spChg>
        <pc:spChg chg="add mod">
          <ac:chgData name="Guest User" userId="" providerId="Windows Live" clId="Web-{AEA9B405-5327-4994-A689-22436FA435F2}" dt="2022-04-24T13:14:36.892" v="178" actId="1076"/>
          <ac:spMkLst>
            <pc:docMk/>
            <pc:sldMk cId="2522650960" sldId="288"/>
            <ac:spMk id="10" creationId="{5445657D-2014-844A-ED32-D93C1EDDE6E7}"/>
          </ac:spMkLst>
        </pc:spChg>
        <pc:spChg chg="add mod">
          <ac:chgData name="Guest User" userId="" providerId="Windows Live" clId="Web-{AEA9B405-5327-4994-A689-22436FA435F2}" dt="2022-04-24T13:14:44.861" v="183" actId="1076"/>
          <ac:spMkLst>
            <pc:docMk/>
            <pc:sldMk cId="2522650960" sldId="288"/>
            <ac:spMk id="11" creationId="{0E514783-B469-785E-7B9C-2CB629FF5979}"/>
          </ac:spMkLst>
        </pc:spChg>
        <pc:spChg chg="add mod">
          <ac:chgData name="Guest User" userId="" providerId="Windows Live" clId="Web-{AEA9B405-5327-4994-A689-22436FA435F2}" dt="2022-04-24T13:14:36.908" v="179" actId="1076"/>
          <ac:spMkLst>
            <pc:docMk/>
            <pc:sldMk cId="2522650960" sldId="288"/>
            <ac:spMk id="12" creationId="{6F1F9465-58AB-DFDD-F16F-888661F57FEC}"/>
          </ac:spMkLst>
        </pc:spChg>
        <pc:spChg chg="add mod">
          <ac:chgData name="Guest User" userId="" providerId="Windows Live" clId="Web-{AEA9B405-5327-4994-A689-22436FA435F2}" dt="2022-04-24T13:14:44.861" v="184" actId="1076"/>
          <ac:spMkLst>
            <pc:docMk/>
            <pc:sldMk cId="2522650960" sldId="288"/>
            <ac:spMk id="13" creationId="{AAFE5BEE-7EC4-FF4E-7B3C-74A7CBCF5C1D}"/>
          </ac:spMkLst>
        </pc:spChg>
        <pc:spChg chg="add mod">
          <ac:chgData name="Guest User" userId="" providerId="Windows Live" clId="Web-{AEA9B405-5327-4994-A689-22436FA435F2}" dt="2022-04-24T13:15:12.768" v="191"/>
          <ac:spMkLst>
            <pc:docMk/>
            <pc:sldMk cId="2522650960" sldId="288"/>
            <ac:spMk id="14" creationId="{540A0E8E-CB2E-A611-2FE5-3174CC25298D}"/>
          </ac:spMkLst>
        </pc:spChg>
        <pc:spChg chg="add mod">
          <ac:chgData name="Guest User" userId="" providerId="Windows Live" clId="Web-{AEA9B405-5327-4994-A689-22436FA435F2}" dt="2022-04-24T13:15:35.378" v="206"/>
          <ac:spMkLst>
            <pc:docMk/>
            <pc:sldMk cId="2522650960" sldId="288"/>
            <ac:spMk id="15" creationId="{C128FF83-66A4-955F-767E-56C9725EB7C6}"/>
          </ac:spMkLst>
        </pc:spChg>
        <pc:picChg chg="add mod">
          <ac:chgData name="Guest User" userId="" providerId="Windows Live" clId="Web-{AEA9B405-5327-4994-A689-22436FA435F2}" dt="2022-04-24T13:14:36.877" v="175" actId="1076"/>
          <ac:picMkLst>
            <pc:docMk/>
            <pc:sldMk cId="2522650960" sldId="288"/>
            <ac:picMk id="4" creationId="{619A8052-A83A-48E0-5C32-85A00845BB07}"/>
          </ac:picMkLst>
        </pc:picChg>
        <pc:picChg chg="add mod">
          <ac:chgData name="Guest User" userId="" providerId="Windows Live" clId="Web-{AEA9B405-5327-4994-A689-22436FA435F2}" dt="2022-04-24T13:14:36.877" v="176" actId="1076"/>
          <ac:picMkLst>
            <pc:docMk/>
            <pc:sldMk cId="2522650960" sldId="288"/>
            <ac:picMk id="5" creationId="{0642620C-35DB-0CB9-ABAB-257AE317F77E}"/>
          </ac:picMkLst>
        </pc:picChg>
        <pc:picChg chg="add mod">
          <ac:chgData name="Guest User" userId="" providerId="Windows Live" clId="Web-{AEA9B405-5327-4994-A689-22436FA435F2}" dt="2022-04-24T13:14:44.830" v="180" actId="1076"/>
          <ac:picMkLst>
            <pc:docMk/>
            <pc:sldMk cId="2522650960" sldId="288"/>
            <ac:picMk id="6" creationId="{98006E45-C12E-5FB6-6FD8-49BA4FAC5A63}"/>
          </ac:picMkLst>
        </pc:picChg>
        <pc:picChg chg="add mod">
          <ac:chgData name="Guest User" userId="" providerId="Windows Live" clId="Web-{AEA9B405-5327-4994-A689-22436FA435F2}" dt="2022-04-24T13:14:36.892" v="177" actId="1076"/>
          <ac:picMkLst>
            <pc:docMk/>
            <pc:sldMk cId="2522650960" sldId="288"/>
            <ac:picMk id="7" creationId="{B53FEA2B-31F1-C71E-BD60-222B8049496A}"/>
          </ac:picMkLst>
        </pc:picChg>
        <pc:picChg chg="add mod">
          <ac:chgData name="Guest User" userId="" providerId="Windows Live" clId="Web-{AEA9B405-5327-4994-A689-22436FA435F2}" dt="2022-04-24T13:14:44.830" v="181" actId="1076"/>
          <ac:picMkLst>
            <pc:docMk/>
            <pc:sldMk cId="2522650960" sldId="288"/>
            <ac:picMk id="8" creationId="{FDC1085E-C43E-CF70-60DA-18140127CD92}"/>
          </ac:picMkLst>
        </pc:picChg>
        <pc:picChg chg="add mod">
          <ac:chgData name="Guest User" userId="" providerId="Windows Live" clId="Web-{AEA9B405-5327-4994-A689-22436FA435F2}" dt="2022-04-24T13:14:44.846" v="182" actId="1076"/>
          <ac:picMkLst>
            <pc:docMk/>
            <pc:sldMk cId="2522650960" sldId="288"/>
            <ac:picMk id="9" creationId="{916A64DB-D70F-77C8-4884-375B0DC9A3DF}"/>
          </ac:picMkLst>
        </pc:picChg>
      </pc:sldChg>
      <pc:sldChg chg="modSp">
        <pc:chgData name="Guest User" userId="" providerId="Windows Live" clId="Web-{AEA9B405-5327-4994-A689-22436FA435F2}" dt="2022-04-24T13:32:23.512" v="321" actId="20577"/>
        <pc:sldMkLst>
          <pc:docMk/>
          <pc:sldMk cId="1942638167" sldId="307"/>
        </pc:sldMkLst>
        <pc:spChg chg="mod">
          <ac:chgData name="Guest User" userId="" providerId="Windows Live" clId="Web-{AEA9B405-5327-4994-A689-22436FA435F2}" dt="2022-04-24T13:32:23.512" v="321" actId="20577"/>
          <ac:spMkLst>
            <pc:docMk/>
            <pc:sldMk cId="1942638167" sldId="307"/>
            <ac:spMk id="3" creationId="{EA49DE43-E5FD-153E-2D48-5CAF8DC5246F}"/>
          </ac:spMkLst>
        </pc:spChg>
      </pc:sldChg>
      <pc:sldChg chg="addSp delSp modSp">
        <pc:chgData name="Guest User" userId="" providerId="Windows Live" clId="Web-{AEA9B405-5327-4994-A689-22436FA435F2}" dt="2022-04-24T13:44:42.828" v="457" actId="1076"/>
        <pc:sldMkLst>
          <pc:docMk/>
          <pc:sldMk cId="2195982279" sldId="308"/>
        </pc:sldMkLst>
        <pc:spChg chg="mod">
          <ac:chgData name="Guest User" userId="" providerId="Windows Live" clId="Web-{AEA9B405-5327-4994-A689-22436FA435F2}" dt="2022-04-24T12:53:43.060" v="43" actId="20577"/>
          <ac:spMkLst>
            <pc:docMk/>
            <pc:sldMk cId="2195982279" sldId="308"/>
            <ac:spMk id="2" creationId="{D4B0F655-E491-8150-8F16-EC83CFAD9E29}"/>
          </ac:spMkLst>
        </pc:spChg>
        <pc:spChg chg="mod">
          <ac:chgData name="Guest User" userId="" providerId="Windows Live" clId="Web-{AEA9B405-5327-4994-A689-22436FA435F2}" dt="2022-04-24T12:53:19.888" v="30"/>
          <ac:spMkLst>
            <pc:docMk/>
            <pc:sldMk cId="2195982279" sldId="308"/>
            <ac:spMk id="3" creationId="{67134430-4543-BBA8-4624-ABF23946C663}"/>
          </ac:spMkLst>
        </pc:spChg>
        <pc:spChg chg="mod">
          <ac:chgData name="Guest User" userId="" providerId="Windows Live" clId="Web-{AEA9B405-5327-4994-A689-22436FA435F2}" dt="2022-04-24T12:52:15.324" v="9" actId="1076"/>
          <ac:spMkLst>
            <pc:docMk/>
            <pc:sldMk cId="2195982279" sldId="308"/>
            <ac:spMk id="5" creationId="{9A943ABB-B217-2C4F-9748-6B84E19D7C47}"/>
          </ac:spMkLst>
        </pc:spChg>
        <pc:spChg chg="mod">
          <ac:chgData name="Guest User" userId="" providerId="Windows Live" clId="Web-{AEA9B405-5327-4994-A689-22436FA435F2}" dt="2022-04-24T12:52:15.340" v="12" actId="1076"/>
          <ac:spMkLst>
            <pc:docMk/>
            <pc:sldMk cId="2195982279" sldId="308"/>
            <ac:spMk id="7" creationId="{CB09AD56-5049-435F-0A28-8FF3B778EB2D}"/>
          </ac:spMkLst>
        </pc:spChg>
        <pc:spChg chg="mod">
          <ac:chgData name="Guest User" userId="" providerId="Windows Live" clId="Web-{AEA9B405-5327-4994-A689-22436FA435F2}" dt="2022-04-24T13:44:10.921" v="441" actId="20577"/>
          <ac:spMkLst>
            <pc:docMk/>
            <pc:sldMk cId="2195982279" sldId="308"/>
            <ac:spMk id="8" creationId="{BD9553C1-494D-EF81-0C8C-DC0A79B78063}"/>
          </ac:spMkLst>
        </pc:spChg>
        <pc:spChg chg="add mod ord">
          <ac:chgData name="Guest User" userId="" providerId="Windows Live" clId="Web-{AEA9B405-5327-4994-A689-22436FA435F2}" dt="2022-04-24T12:52:55.981" v="22" actId="14100"/>
          <ac:spMkLst>
            <pc:docMk/>
            <pc:sldMk cId="2195982279" sldId="308"/>
            <ac:spMk id="9" creationId="{52E11C3E-3853-4CA7-90B8-0533FB1DEBC0}"/>
          </ac:spMkLst>
        </pc:spChg>
        <pc:spChg chg="mod">
          <ac:chgData name="Guest User" userId="" providerId="Windows Live" clId="Web-{AEA9B405-5327-4994-A689-22436FA435F2}" dt="2022-04-24T12:51:59.136" v="3" actId="1076"/>
          <ac:spMkLst>
            <pc:docMk/>
            <pc:sldMk cId="2195982279" sldId="308"/>
            <ac:spMk id="11" creationId="{E96583A6-8E88-8BA7-F351-6E04F9A83687}"/>
          </ac:spMkLst>
        </pc:spChg>
        <pc:spChg chg="mod">
          <ac:chgData name="Guest User" userId="" providerId="Windows Live" clId="Web-{AEA9B405-5327-4994-A689-22436FA435F2}" dt="2022-04-24T13:44:42.828" v="457" actId="1076"/>
          <ac:spMkLst>
            <pc:docMk/>
            <pc:sldMk cId="2195982279" sldId="308"/>
            <ac:spMk id="13" creationId="{FB388AD2-F93C-DCE3-3953-8CF9CE8C9884}"/>
          </ac:spMkLst>
        </pc:spChg>
        <pc:spChg chg="del mod">
          <ac:chgData name="Guest User" userId="" providerId="Windows Live" clId="Web-{AEA9B405-5327-4994-A689-22436FA435F2}" dt="2022-04-24T12:53:24.982" v="32"/>
          <ac:spMkLst>
            <pc:docMk/>
            <pc:sldMk cId="2195982279" sldId="308"/>
            <ac:spMk id="14" creationId="{E5E2C0E7-5188-6004-D630-87F13A3A589A}"/>
          </ac:spMkLst>
        </pc:spChg>
        <pc:spChg chg="add mod">
          <ac:chgData name="Guest User" userId="" providerId="Windows Live" clId="Web-{AEA9B405-5327-4994-A689-22436FA435F2}" dt="2022-04-24T12:53:04.919" v="25" actId="14100"/>
          <ac:spMkLst>
            <pc:docMk/>
            <pc:sldMk cId="2195982279" sldId="308"/>
            <ac:spMk id="15" creationId="{E4F30D4A-0C05-8DE3-7403-C4C4C066C1C1}"/>
          </ac:spMkLst>
        </pc:spChg>
        <pc:spChg chg="add mod">
          <ac:chgData name="Guest User" userId="" providerId="Windows Live" clId="Web-{AEA9B405-5327-4994-A689-22436FA435F2}" dt="2022-04-24T12:53:29.591" v="33" actId="1076"/>
          <ac:spMkLst>
            <pc:docMk/>
            <pc:sldMk cId="2195982279" sldId="308"/>
            <ac:spMk id="16" creationId="{7B7228B0-3BE8-2CC4-AA4C-F2A8C98BC45B}"/>
          </ac:spMkLst>
        </pc:spChg>
        <pc:picChg chg="mod">
          <ac:chgData name="Guest User" userId="" providerId="Windows Live" clId="Web-{AEA9B405-5327-4994-A689-22436FA435F2}" dt="2022-04-24T12:52:15.324" v="8" actId="1076"/>
          <ac:picMkLst>
            <pc:docMk/>
            <pc:sldMk cId="2195982279" sldId="308"/>
            <ac:picMk id="4" creationId="{475FC6CD-4887-A370-6D53-1F8B2516E5FB}"/>
          </ac:picMkLst>
        </pc:picChg>
        <pc:picChg chg="mod">
          <ac:chgData name="Guest User" userId="" providerId="Windows Live" clId="Web-{AEA9B405-5327-4994-A689-22436FA435F2}" dt="2022-04-24T12:52:15.340" v="13" actId="1076"/>
          <ac:picMkLst>
            <pc:docMk/>
            <pc:sldMk cId="2195982279" sldId="308"/>
            <ac:picMk id="6" creationId="{98B66082-6317-CB20-1DE5-7BB098FCA48E}"/>
          </ac:picMkLst>
        </pc:picChg>
        <pc:picChg chg="mod">
          <ac:chgData name="Guest User" userId="" providerId="Windows Live" clId="Web-{AEA9B405-5327-4994-A689-22436FA435F2}" dt="2022-04-24T12:51:59.136" v="2" actId="1076"/>
          <ac:picMkLst>
            <pc:docMk/>
            <pc:sldMk cId="2195982279" sldId="308"/>
            <ac:picMk id="10" creationId="{B5967143-4D77-AD4D-B7A5-0CCBBBF1BF47}"/>
          </ac:picMkLst>
        </pc:picChg>
      </pc:sldChg>
      <pc:sldChg chg="delSp modSp">
        <pc:chgData name="Guest User" userId="" providerId="Windows Live" clId="Web-{AEA9B405-5327-4994-A689-22436FA435F2}" dt="2022-04-25T02:11:30.017" v="988" actId="20577"/>
        <pc:sldMkLst>
          <pc:docMk/>
          <pc:sldMk cId="3320932968" sldId="309"/>
        </pc:sldMkLst>
        <pc:spChg chg="del">
          <ac:chgData name="Guest User" userId="" providerId="Windows Live" clId="Web-{AEA9B405-5327-4994-A689-22436FA435F2}" dt="2022-04-24T13:47:33.535" v="460"/>
          <ac:spMkLst>
            <pc:docMk/>
            <pc:sldMk cId="3320932968" sldId="309"/>
            <ac:spMk id="2" creationId="{C8DAE1CB-633B-0363-BF97-7A79F9411A76}"/>
          </ac:spMkLst>
        </pc:spChg>
        <pc:spChg chg="mod">
          <ac:chgData name="Guest User" userId="" providerId="Windows Live" clId="Web-{AEA9B405-5327-4994-A689-22436FA435F2}" dt="2022-04-24T13:47:31.394" v="459" actId="1076"/>
          <ac:spMkLst>
            <pc:docMk/>
            <pc:sldMk cId="3320932968" sldId="309"/>
            <ac:spMk id="5" creationId="{1BE4805E-FA6D-2AED-18C6-2D06A6CDDB92}"/>
          </ac:spMkLst>
        </pc:spChg>
        <pc:spChg chg="mod">
          <ac:chgData name="Guest User" userId="" providerId="Windows Live" clId="Web-{AEA9B405-5327-4994-A689-22436FA435F2}" dt="2022-04-24T13:48:38.771" v="463" actId="1076"/>
          <ac:spMkLst>
            <pc:docMk/>
            <pc:sldMk cId="3320932968" sldId="309"/>
            <ac:spMk id="7" creationId="{CFADF75D-6ADC-504E-1DE7-86A1F2635392}"/>
          </ac:spMkLst>
        </pc:spChg>
        <pc:spChg chg="mod">
          <ac:chgData name="Guest User" userId="" providerId="Windows Live" clId="Web-{AEA9B405-5327-4994-A689-22436FA435F2}" dt="2022-04-24T13:50:01.210" v="476" actId="1076"/>
          <ac:spMkLst>
            <pc:docMk/>
            <pc:sldMk cId="3320932968" sldId="309"/>
            <ac:spMk id="8" creationId="{56AD0CE9-C7DC-AE14-ACBB-52417C759BAA}"/>
          </ac:spMkLst>
        </pc:spChg>
        <pc:spChg chg="mod">
          <ac:chgData name="Guest User" userId="" providerId="Windows Live" clId="Web-{AEA9B405-5327-4994-A689-22436FA435F2}" dt="2022-04-25T02:11:30.017" v="988" actId="20577"/>
          <ac:spMkLst>
            <pc:docMk/>
            <pc:sldMk cId="3320932968" sldId="309"/>
            <ac:spMk id="9" creationId="{70F98A60-ADC6-67CE-7383-4C32051B55DB}"/>
          </ac:spMkLst>
        </pc:spChg>
        <pc:picChg chg="mod">
          <ac:chgData name="Guest User" userId="" providerId="Windows Live" clId="Web-{AEA9B405-5327-4994-A689-22436FA435F2}" dt="2022-04-24T13:47:42.832" v="462" actId="1076"/>
          <ac:picMkLst>
            <pc:docMk/>
            <pc:sldMk cId="3320932968" sldId="309"/>
            <ac:picMk id="4" creationId="{24BC97EE-670C-8E6D-6166-429461D70614}"/>
          </ac:picMkLst>
        </pc:picChg>
        <pc:picChg chg="mod">
          <ac:chgData name="Guest User" userId="" providerId="Windows Live" clId="Web-{AEA9B405-5327-4994-A689-22436FA435F2}" dt="2022-04-24T13:48:47.208" v="467" actId="1076"/>
          <ac:picMkLst>
            <pc:docMk/>
            <pc:sldMk cId="3320932968" sldId="309"/>
            <ac:picMk id="6" creationId="{BD734CA0-7B2D-A31C-7DC2-D5278F490369}"/>
          </ac:picMkLst>
        </pc:picChg>
      </pc:sldChg>
      <pc:sldChg chg="addSp modSp">
        <pc:chgData name="Guest User" userId="" providerId="Windows Live" clId="Web-{AEA9B405-5327-4994-A689-22436FA435F2}" dt="2022-04-24T13:58:18.722" v="717"/>
        <pc:sldMkLst>
          <pc:docMk/>
          <pc:sldMk cId="2965331586" sldId="310"/>
        </pc:sldMkLst>
        <pc:spChg chg="mod">
          <ac:chgData name="Guest User" userId="" providerId="Windows Live" clId="Web-{AEA9B405-5327-4994-A689-22436FA435F2}" dt="2022-04-24T13:54:42.608" v="645" actId="20577"/>
          <ac:spMkLst>
            <pc:docMk/>
            <pc:sldMk cId="2965331586" sldId="310"/>
            <ac:spMk id="5" creationId="{5517C23E-782C-B2EF-4669-EC6AF622AA3E}"/>
          </ac:spMkLst>
        </pc:spChg>
        <pc:spChg chg="add mod">
          <ac:chgData name="Guest User" userId="" providerId="Windows Live" clId="Web-{AEA9B405-5327-4994-A689-22436FA435F2}" dt="2022-04-24T13:57:43.674" v="694" actId="1076"/>
          <ac:spMkLst>
            <pc:docMk/>
            <pc:sldMk cId="2965331586" sldId="310"/>
            <ac:spMk id="11" creationId="{7D2CFF88-A575-966C-2F00-64C681B1071A}"/>
          </ac:spMkLst>
        </pc:spChg>
        <pc:spChg chg="add mod">
          <ac:chgData name="Guest User" userId="" providerId="Windows Live" clId="Web-{AEA9B405-5327-4994-A689-22436FA435F2}" dt="2022-04-24T13:57:43.674" v="695" actId="1076"/>
          <ac:spMkLst>
            <pc:docMk/>
            <pc:sldMk cId="2965331586" sldId="310"/>
            <ac:spMk id="12" creationId="{DB094035-B61B-BA85-7553-7A9D3A1A6B06}"/>
          </ac:spMkLst>
        </pc:spChg>
        <pc:spChg chg="add mod">
          <ac:chgData name="Guest User" userId="" providerId="Windows Live" clId="Web-{AEA9B405-5327-4994-A689-22436FA435F2}" dt="2022-04-24T13:57:43.690" v="696" actId="1076"/>
          <ac:spMkLst>
            <pc:docMk/>
            <pc:sldMk cId="2965331586" sldId="310"/>
            <ac:spMk id="13" creationId="{EBEFA845-E12A-8755-B46F-2A2473E2AE5A}"/>
          </ac:spMkLst>
        </pc:spChg>
        <pc:spChg chg="add mod">
          <ac:chgData name="Guest User" userId="" providerId="Windows Live" clId="Web-{AEA9B405-5327-4994-A689-22436FA435F2}" dt="2022-04-24T13:57:43.690" v="697" actId="1076"/>
          <ac:spMkLst>
            <pc:docMk/>
            <pc:sldMk cId="2965331586" sldId="310"/>
            <ac:spMk id="14" creationId="{77563F2E-D7FE-396E-D7D7-ABD7C7207E47}"/>
          </ac:spMkLst>
        </pc:spChg>
        <pc:spChg chg="add mod">
          <ac:chgData name="Guest User" userId="" providerId="Windows Live" clId="Web-{AEA9B405-5327-4994-A689-22436FA435F2}" dt="2022-04-24T13:57:43.690" v="698" actId="1076"/>
          <ac:spMkLst>
            <pc:docMk/>
            <pc:sldMk cId="2965331586" sldId="310"/>
            <ac:spMk id="15" creationId="{E1AAA0DD-F992-AAAC-E4D2-8B1AFF327AB9}"/>
          </ac:spMkLst>
        </pc:spChg>
        <pc:spChg chg="add mod">
          <ac:chgData name="Guest User" userId="" providerId="Windows Live" clId="Web-{AEA9B405-5327-4994-A689-22436FA435F2}" dt="2022-04-24T13:58:18.722" v="717"/>
          <ac:spMkLst>
            <pc:docMk/>
            <pc:sldMk cId="2965331586" sldId="310"/>
            <ac:spMk id="16" creationId="{6BFA4353-85AB-1BCD-ECB8-85A14E433B91}"/>
          </ac:spMkLst>
        </pc:spChg>
        <pc:picChg chg="add mod">
          <ac:chgData name="Guest User" userId="" providerId="Windows Live" clId="Web-{AEA9B405-5327-4994-A689-22436FA435F2}" dt="2022-04-24T13:57:43.643" v="688" actId="1076"/>
          <ac:picMkLst>
            <pc:docMk/>
            <pc:sldMk cId="2965331586" sldId="310"/>
            <ac:picMk id="3" creationId="{D14ED3A8-C5DD-A4E3-2FAE-2FC9EFF2E1DC}"/>
          </ac:picMkLst>
        </pc:picChg>
        <pc:picChg chg="add mod">
          <ac:chgData name="Guest User" userId="" providerId="Windows Live" clId="Web-{AEA9B405-5327-4994-A689-22436FA435F2}" dt="2022-04-24T13:57:43.643" v="689" actId="1076"/>
          <ac:picMkLst>
            <pc:docMk/>
            <pc:sldMk cId="2965331586" sldId="310"/>
            <ac:picMk id="6" creationId="{5D7287DB-EF3C-284E-836A-02A89D23E491}"/>
          </ac:picMkLst>
        </pc:picChg>
        <pc:picChg chg="add mod">
          <ac:chgData name="Guest User" userId="" providerId="Windows Live" clId="Web-{AEA9B405-5327-4994-A689-22436FA435F2}" dt="2022-04-24T13:57:43.659" v="690" actId="1076"/>
          <ac:picMkLst>
            <pc:docMk/>
            <pc:sldMk cId="2965331586" sldId="310"/>
            <ac:picMk id="7" creationId="{67B9B7BE-8919-E36A-269D-5B2D239B18E4}"/>
          </ac:picMkLst>
        </pc:picChg>
        <pc:picChg chg="add mod">
          <ac:chgData name="Guest User" userId="" providerId="Windows Live" clId="Web-{AEA9B405-5327-4994-A689-22436FA435F2}" dt="2022-04-24T13:57:43.659" v="691" actId="1076"/>
          <ac:picMkLst>
            <pc:docMk/>
            <pc:sldMk cId="2965331586" sldId="310"/>
            <ac:picMk id="8" creationId="{6C61B685-A713-1368-463D-9ADF6D202B0F}"/>
          </ac:picMkLst>
        </pc:picChg>
        <pc:picChg chg="add mod">
          <ac:chgData name="Guest User" userId="" providerId="Windows Live" clId="Web-{AEA9B405-5327-4994-A689-22436FA435F2}" dt="2022-04-24T13:57:43.659" v="692" actId="1076"/>
          <ac:picMkLst>
            <pc:docMk/>
            <pc:sldMk cId="2965331586" sldId="310"/>
            <ac:picMk id="9" creationId="{04E016DD-2193-9116-DAEF-25222AA54EC2}"/>
          </ac:picMkLst>
        </pc:picChg>
        <pc:picChg chg="add mod">
          <ac:chgData name="Guest User" userId="" providerId="Windows Live" clId="Web-{AEA9B405-5327-4994-A689-22436FA435F2}" dt="2022-04-24T13:57:43.674" v="693" actId="1076"/>
          <ac:picMkLst>
            <pc:docMk/>
            <pc:sldMk cId="2965331586" sldId="310"/>
            <ac:picMk id="10" creationId="{AA492CF7-1244-EE0E-C1F3-74FF6367A3C7}"/>
          </ac:picMkLst>
        </pc:picChg>
      </pc:sldChg>
      <pc:sldChg chg="addSp delSp modSp">
        <pc:chgData name="Guest User" userId="" providerId="Windows Live" clId="Web-{AEA9B405-5327-4994-A689-22436FA435F2}" dt="2022-04-24T14:02:10.181" v="887" actId="1076"/>
        <pc:sldMkLst>
          <pc:docMk/>
          <pc:sldMk cId="3706256290" sldId="311"/>
        </pc:sldMkLst>
        <pc:spChg chg="mod">
          <ac:chgData name="Guest User" userId="" providerId="Windows Live" clId="Web-{AEA9B405-5327-4994-A689-22436FA435F2}" dt="2022-04-24T14:00:11.740" v="787" actId="20577"/>
          <ac:spMkLst>
            <pc:docMk/>
            <pc:sldMk cId="3706256290" sldId="311"/>
            <ac:spMk id="6" creationId="{51BF9D5E-620A-3798-71BE-98983AC75479}"/>
          </ac:spMkLst>
        </pc:spChg>
        <pc:spChg chg="add mod">
          <ac:chgData name="Guest User" userId="" providerId="Windows Live" clId="Web-{AEA9B405-5327-4994-A689-22436FA435F2}" dt="2022-04-24T13:59:15.395" v="747" actId="1076"/>
          <ac:spMkLst>
            <pc:docMk/>
            <pc:sldMk cId="3706256290" sldId="311"/>
            <ac:spMk id="18" creationId="{88E68AA2-40AC-C933-949D-8F065A24123E}"/>
          </ac:spMkLst>
        </pc:spChg>
        <pc:spChg chg="add mod">
          <ac:chgData name="Guest User" userId="" providerId="Windows Live" clId="Web-{AEA9B405-5327-4994-A689-22436FA435F2}" dt="2022-04-24T13:59:15.395" v="748" actId="1076"/>
          <ac:spMkLst>
            <pc:docMk/>
            <pc:sldMk cId="3706256290" sldId="311"/>
            <ac:spMk id="20" creationId="{651148DD-CA77-69A5-77F5-1BA7D1BDFA8F}"/>
          </ac:spMkLst>
        </pc:spChg>
        <pc:spChg chg="add mod">
          <ac:chgData name="Guest User" userId="" providerId="Windows Live" clId="Web-{AEA9B405-5327-4994-A689-22436FA435F2}" dt="2022-04-24T13:59:15.395" v="749" actId="1076"/>
          <ac:spMkLst>
            <pc:docMk/>
            <pc:sldMk cId="3706256290" sldId="311"/>
            <ac:spMk id="22" creationId="{313EC537-3904-F0EE-7DD6-FA3080DBB097}"/>
          </ac:spMkLst>
        </pc:spChg>
        <pc:spChg chg="add mod">
          <ac:chgData name="Guest User" userId="" providerId="Windows Live" clId="Web-{AEA9B405-5327-4994-A689-22436FA435F2}" dt="2022-04-24T13:59:15.411" v="750" actId="1076"/>
          <ac:spMkLst>
            <pc:docMk/>
            <pc:sldMk cId="3706256290" sldId="311"/>
            <ac:spMk id="24" creationId="{66F41A97-4140-08D3-AD21-F26CE40E868E}"/>
          </ac:spMkLst>
        </pc:spChg>
        <pc:spChg chg="add mod">
          <ac:chgData name="Guest User" userId="" providerId="Windows Live" clId="Web-{AEA9B405-5327-4994-A689-22436FA435F2}" dt="2022-04-24T14:02:10.181" v="887" actId="1076"/>
          <ac:spMkLst>
            <pc:docMk/>
            <pc:sldMk cId="3706256290" sldId="311"/>
            <ac:spMk id="26" creationId="{EDE4A997-8F4C-C5C1-FD66-8CBA00840742}"/>
          </ac:spMkLst>
        </pc:spChg>
        <pc:spChg chg="add mod">
          <ac:chgData name="Guest User" userId="" providerId="Windows Live" clId="Web-{AEA9B405-5327-4994-A689-22436FA435F2}" dt="2022-04-24T14:02:10.181" v="886" actId="1076"/>
          <ac:spMkLst>
            <pc:docMk/>
            <pc:sldMk cId="3706256290" sldId="311"/>
            <ac:spMk id="28" creationId="{D392A8C3-AA93-AE59-7B07-F7BA3AA267C3}"/>
          </ac:spMkLst>
        </pc:spChg>
        <pc:spChg chg="add del">
          <ac:chgData name="Guest User" userId="" providerId="Windows Live" clId="Web-{AEA9B405-5327-4994-A689-22436FA435F2}" dt="2022-04-24T14:01:06.695" v="863"/>
          <ac:spMkLst>
            <pc:docMk/>
            <pc:sldMk cId="3706256290" sldId="311"/>
            <ac:spMk id="35" creationId="{092C230E-DE44-8EF7-2378-9161D63890FD}"/>
          </ac:spMkLst>
        </pc:spChg>
        <pc:spChg chg="add del">
          <ac:chgData name="Guest User" userId="" providerId="Windows Live" clId="Web-{AEA9B405-5327-4994-A689-22436FA435F2}" dt="2022-04-24T14:01:06.695" v="862"/>
          <ac:spMkLst>
            <pc:docMk/>
            <pc:sldMk cId="3706256290" sldId="311"/>
            <ac:spMk id="36" creationId="{DF117368-4FA7-55ED-029B-CAB22C01226B}"/>
          </ac:spMkLst>
        </pc:spChg>
        <pc:spChg chg="add del">
          <ac:chgData name="Guest User" userId="" providerId="Windows Live" clId="Web-{AEA9B405-5327-4994-A689-22436FA435F2}" dt="2022-04-24T14:01:06.695" v="861"/>
          <ac:spMkLst>
            <pc:docMk/>
            <pc:sldMk cId="3706256290" sldId="311"/>
            <ac:spMk id="37" creationId="{BA8173D1-42D2-FB57-AC02-A3C4FA8CE905}"/>
          </ac:spMkLst>
        </pc:spChg>
        <pc:spChg chg="add del">
          <ac:chgData name="Guest User" userId="" providerId="Windows Live" clId="Web-{AEA9B405-5327-4994-A689-22436FA435F2}" dt="2022-04-24T14:01:06.695" v="860"/>
          <ac:spMkLst>
            <pc:docMk/>
            <pc:sldMk cId="3706256290" sldId="311"/>
            <ac:spMk id="38" creationId="{F4E983E7-0E8A-7D9D-F7F5-95C364C4AB29}"/>
          </ac:spMkLst>
        </pc:spChg>
        <pc:spChg chg="add del">
          <ac:chgData name="Guest User" userId="" providerId="Windows Live" clId="Web-{AEA9B405-5327-4994-A689-22436FA435F2}" dt="2022-04-24T14:01:06.679" v="859"/>
          <ac:spMkLst>
            <pc:docMk/>
            <pc:sldMk cId="3706256290" sldId="311"/>
            <ac:spMk id="39" creationId="{DAFB86A0-8845-6FA5-E559-2DAE7B4E127F}"/>
          </ac:spMkLst>
        </pc:spChg>
        <pc:spChg chg="add del">
          <ac:chgData name="Guest User" userId="" providerId="Windows Live" clId="Web-{AEA9B405-5327-4994-A689-22436FA435F2}" dt="2022-04-24T14:01:06.679" v="858"/>
          <ac:spMkLst>
            <pc:docMk/>
            <pc:sldMk cId="3706256290" sldId="311"/>
            <ac:spMk id="40" creationId="{0781E813-BDB7-0A35-40A0-0271FC9723C0}"/>
          </ac:spMkLst>
        </pc:spChg>
        <pc:spChg chg="add del">
          <ac:chgData name="Guest User" userId="" providerId="Windows Live" clId="Web-{AEA9B405-5327-4994-A689-22436FA435F2}" dt="2022-04-24T14:01:04.335" v="851"/>
          <ac:spMkLst>
            <pc:docMk/>
            <pc:sldMk cId="3706256290" sldId="311"/>
            <ac:spMk id="47" creationId="{D58D8722-FB2E-7366-3E94-EEA51D72E2AA}"/>
          </ac:spMkLst>
        </pc:spChg>
        <pc:spChg chg="add del">
          <ac:chgData name="Guest User" userId="" providerId="Windows Live" clId="Web-{AEA9B405-5327-4994-A689-22436FA435F2}" dt="2022-04-24T14:01:04.335" v="850"/>
          <ac:spMkLst>
            <pc:docMk/>
            <pc:sldMk cId="3706256290" sldId="311"/>
            <ac:spMk id="48" creationId="{95EF5777-C807-FDD0-335E-199703BB97D9}"/>
          </ac:spMkLst>
        </pc:spChg>
        <pc:spChg chg="add del">
          <ac:chgData name="Guest User" userId="" providerId="Windows Live" clId="Web-{AEA9B405-5327-4994-A689-22436FA435F2}" dt="2022-04-24T14:01:04.335" v="849"/>
          <ac:spMkLst>
            <pc:docMk/>
            <pc:sldMk cId="3706256290" sldId="311"/>
            <ac:spMk id="49" creationId="{135CC881-AFD8-A5F1-B65F-1D79A0388070}"/>
          </ac:spMkLst>
        </pc:spChg>
        <pc:spChg chg="add del">
          <ac:chgData name="Guest User" userId="" providerId="Windows Live" clId="Web-{AEA9B405-5327-4994-A689-22436FA435F2}" dt="2022-04-24T14:01:04.335" v="848"/>
          <ac:spMkLst>
            <pc:docMk/>
            <pc:sldMk cId="3706256290" sldId="311"/>
            <ac:spMk id="50" creationId="{EEC76189-8E7A-B921-8D09-353E0A3A3FF6}"/>
          </ac:spMkLst>
        </pc:spChg>
        <pc:spChg chg="add del">
          <ac:chgData name="Guest User" userId="" providerId="Windows Live" clId="Web-{AEA9B405-5327-4994-A689-22436FA435F2}" dt="2022-04-24T14:01:04.335" v="847"/>
          <ac:spMkLst>
            <pc:docMk/>
            <pc:sldMk cId="3706256290" sldId="311"/>
            <ac:spMk id="51" creationId="{8D4E51B7-B10F-7B4D-DA44-E8D649A3938B}"/>
          </ac:spMkLst>
        </pc:spChg>
        <pc:spChg chg="add del">
          <ac:chgData name="Guest User" userId="" providerId="Windows Live" clId="Web-{AEA9B405-5327-4994-A689-22436FA435F2}" dt="2022-04-24T14:01:04.335" v="846"/>
          <ac:spMkLst>
            <pc:docMk/>
            <pc:sldMk cId="3706256290" sldId="311"/>
            <ac:spMk id="52" creationId="{DDAF21C0-B467-5EFC-24D4-DA35D0F37633}"/>
          </ac:spMkLst>
        </pc:spChg>
        <pc:spChg chg="add del">
          <ac:chgData name="Guest User" userId="" providerId="Windows Live" clId="Web-{AEA9B405-5327-4994-A689-22436FA435F2}" dt="2022-04-24T14:01:01.820" v="839"/>
          <ac:spMkLst>
            <pc:docMk/>
            <pc:sldMk cId="3706256290" sldId="311"/>
            <ac:spMk id="59" creationId="{1E7EEE72-967D-7E13-5B5C-2DBDDC0D18FE}"/>
          </ac:spMkLst>
        </pc:spChg>
        <pc:spChg chg="add del">
          <ac:chgData name="Guest User" userId="" providerId="Windows Live" clId="Web-{AEA9B405-5327-4994-A689-22436FA435F2}" dt="2022-04-24T14:01:01.820" v="838"/>
          <ac:spMkLst>
            <pc:docMk/>
            <pc:sldMk cId="3706256290" sldId="311"/>
            <ac:spMk id="60" creationId="{65AB6B9A-E3AB-E9C0-258E-7D6321382727}"/>
          </ac:spMkLst>
        </pc:spChg>
        <pc:spChg chg="add del">
          <ac:chgData name="Guest User" userId="" providerId="Windows Live" clId="Web-{AEA9B405-5327-4994-A689-22436FA435F2}" dt="2022-04-24T14:01:01.820" v="837"/>
          <ac:spMkLst>
            <pc:docMk/>
            <pc:sldMk cId="3706256290" sldId="311"/>
            <ac:spMk id="61" creationId="{C0D24742-C08F-9AB0-BB86-8AF82D4296A6}"/>
          </ac:spMkLst>
        </pc:spChg>
        <pc:spChg chg="add del">
          <ac:chgData name="Guest User" userId="" providerId="Windows Live" clId="Web-{AEA9B405-5327-4994-A689-22436FA435F2}" dt="2022-04-24T14:01:01.820" v="836"/>
          <ac:spMkLst>
            <pc:docMk/>
            <pc:sldMk cId="3706256290" sldId="311"/>
            <ac:spMk id="62" creationId="{D4884D79-79B8-A609-A64C-BF4E72ACFCBD}"/>
          </ac:spMkLst>
        </pc:spChg>
        <pc:spChg chg="add del">
          <ac:chgData name="Guest User" userId="" providerId="Windows Live" clId="Web-{AEA9B405-5327-4994-A689-22436FA435F2}" dt="2022-04-24T14:01:01.820" v="835"/>
          <ac:spMkLst>
            <pc:docMk/>
            <pc:sldMk cId="3706256290" sldId="311"/>
            <ac:spMk id="63" creationId="{869193EB-F411-A3A7-536E-9045F82831F7}"/>
          </ac:spMkLst>
        </pc:spChg>
        <pc:spChg chg="add del">
          <ac:chgData name="Guest User" userId="" providerId="Windows Live" clId="Web-{AEA9B405-5327-4994-A689-22436FA435F2}" dt="2022-04-24T14:01:01.820" v="834"/>
          <ac:spMkLst>
            <pc:docMk/>
            <pc:sldMk cId="3706256290" sldId="311"/>
            <ac:spMk id="64" creationId="{72FFDC08-7399-4A17-1652-73C5BE375479}"/>
          </ac:spMkLst>
        </pc:spChg>
        <pc:picChg chg="add mod">
          <ac:chgData name="Guest User" userId="" providerId="Windows Live" clId="Web-{AEA9B405-5327-4994-A689-22436FA435F2}" dt="2022-04-24T13:59:15.427" v="756" actId="1076"/>
          <ac:picMkLst>
            <pc:docMk/>
            <pc:sldMk cId="3706256290" sldId="311"/>
            <ac:picMk id="3" creationId="{EA459DA7-66ED-3CC4-1906-B5CE7FEF4D9B}"/>
          </ac:picMkLst>
        </pc:picChg>
        <pc:picChg chg="mod">
          <ac:chgData name="Guest User" userId="" providerId="Windows Live" clId="Web-{AEA9B405-5327-4994-A689-22436FA435F2}" dt="2022-04-24T13:59:19.802" v="761" actId="1076"/>
          <ac:picMkLst>
            <pc:docMk/>
            <pc:sldMk cId="3706256290" sldId="311"/>
            <ac:picMk id="4" creationId="{5B9C3C1C-D83B-795B-1E0B-1063E66B1370}"/>
          </ac:picMkLst>
        </pc:picChg>
        <pc:picChg chg="add mod">
          <ac:chgData name="Guest User" userId="" providerId="Windows Live" clId="Web-{AEA9B405-5327-4994-A689-22436FA435F2}" dt="2022-04-24T13:59:15.442" v="757" actId="1076"/>
          <ac:picMkLst>
            <pc:docMk/>
            <pc:sldMk cId="3706256290" sldId="311"/>
            <ac:picMk id="8" creationId="{06A67E07-8D29-3593-4918-F0F3659E2046}"/>
          </ac:picMkLst>
        </pc:picChg>
        <pc:picChg chg="add mod">
          <ac:chgData name="Guest User" userId="" providerId="Windows Live" clId="Web-{AEA9B405-5327-4994-A689-22436FA435F2}" dt="2022-04-24T13:59:15.427" v="754" actId="1076"/>
          <ac:picMkLst>
            <pc:docMk/>
            <pc:sldMk cId="3706256290" sldId="311"/>
            <ac:picMk id="10" creationId="{EADE00FE-85C4-5560-A8E8-EB915D1D6ABB}"/>
          </ac:picMkLst>
        </pc:picChg>
        <pc:picChg chg="add mod">
          <ac:chgData name="Guest User" userId="" providerId="Windows Live" clId="Web-{AEA9B405-5327-4994-A689-22436FA435F2}" dt="2022-04-24T13:59:15.427" v="755" actId="1076"/>
          <ac:picMkLst>
            <pc:docMk/>
            <pc:sldMk cId="3706256290" sldId="311"/>
            <ac:picMk id="12" creationId="{AB95BB31-B8BF-CBCD-36E3-692B7894E455}"/>
          </ac:picMkLst>
        </pc:picChg>
        <pc:picChg chg="add mod">
          <ac:chgData name="Guest User" userId="" providerId="Windows Live" clId="Web-{AEA9B405-5327-4994-A689-22436FA435F2}" dt="2022-04-24T13:59:15.411" v="753" actId="1076"/>
          <ac:picMkLst>
            <pc:docMk/>
            <pc:sldMk cId="3706256290" sldId="311"/>
            <ac:picMk id="14" creationId="{1DC8F076-B248-C9C2-D3D5-B120A5FEDE6C}"/>
          </ac:picMkLst>
        </pc:picChg>
        <pc:picChg chg="add mod">
          <ac:chgData name="Guest User" userId="" providerId="Windows Live" clId="Web-{AEA9B405-5327-4994-A689-22436FA435F2}" dt="2022-04-24T13:59:15.411" v="752" actId="1076"/>
          <ac:picMkLst>
            <pc:docMk/>
            <pc:sldMk cId="3706256290" sldId="311"/>
            <ac:picMk id="16" creationId="{D0A754C6-3504-03BC-A856-59386C2C0E2E}"/>
          </ac:picMkLst>
        </pc:picChg>
        <pc:picChg chg="add del">
          <ac:chgData name="Guest User" userId="" providerId="Windows Live" clId="Web-{AEA9B405-5327-4994-A689-22436FA435F2}" dt="2022-04-24T14:01:06.695" v="869"/>
          <ac:picMkLst>
            <pc:docMk/>
            <pc:sldMk cId="3706256290" sldId="311"/>
            <ac:picMk id="29" creationId="{64282AAD-44AC-631D-60B0-B17836934685}"/>
          </ac:picMkLst>
        </pc:picChg>
        <pc:picChg chg="add del">
          <ac:chgData name="Guest User" userId="" providerId="Windows Live" clId="Web-{AEA9B405-5327-4994-A689-22436FA435F2}" dt="2022-04-24T14:01:06.695" v="868"/>
          <ac:picMkLst>
            <pc:docMk/>
            <pc:sldMk cId="3706256290" sldId="311"/>
            <ac:picMk id="30" creationId="{00357CDB-C686-16C0-E9F3-1A95018A162A}"/>
          </ac:picMkLst>
        </pc:picChg>
        <pc:picChg chg="add del">
          <ac:chgData name="Guest User" userId="" providerId="Windows Live" clId="Web-{AEA9B405-5327-4994-A689-22436FA435F2}" dt="2022-04-24T14:01:06.695" v="867"/>
          <ac:picMkLst>
            <pc:docMk/>
            <pc:sldMk cId="3706256290" sldId="311"/>
            <ac:picMk id="31" creationId="{52C32EA1-748F-2B4A-1ADA-40B497FA2B91}"/>
          </ac:picMkLst>
        </pc:picChg>
        <pc:picChg chg="add del">
          <ac:chgData name="Guest User" userId="" providerId="Windows Live" clId="Web-{AEA9B405-5327-4994-A689-22436FA435F2}" dt="2022-04-24T14:01:06.695" v="866"/>
          <ac:picMkLst>
            <pc:docMk/>
            <pc:sldMk cId="3706256290" sldId="311"/>
            <ac:picMk id="32" creationId="{E018DBB8-D1C3-7DA9-63F1-6892F17A91E9}"/>
          </ac:picMkLst>
        </pc:picChg>
        <pc:picChg chg="add del">
          <ac:chgData name="Guest User" userId="" providerId="Windows Live" clId="Web-{AEA9B405-5327-4994-A689-22436FA435F2}" dt="2022-04-24T14:01:06.695" v="865"/>
          <ac:picMkLst>
            <pc:docMk/>
            <pc:sldMk cId="3706256290" sldId="311"/>
            <ac:picMk id="33" creationId="{F7FBC513-D3F8-2012-8901-7414BAB8FFA8}"/>
          </ac:picMkLst>
        </pc:picChg>
        <pc:picChg chg="add del">
          <ac:chgData name="Guest User" userId="" providerId="Windows Live" clId="Web-{AEA9B405-5327-4994-A689-22436FA435F2}" dt="2022-04-24T14:01:06.695" v="864"/>
          <ac:picMkLst>
            <pc:docMk/>
            <pc:sldMk cId="3706256290" sldId="311"/>
            <ac:picMk id="34" creationId="{FC2846FA-F90D-C2B7-1A93-3E9134E5B5D6}"/>
          </ac:picMkLst>
        </pc:picChg>
        <pc:picChg chg="add del">
          <ac:chgData name="Guest User" userId="" providerId="Windows Live" clId="Web-{AEA9B405-5327-4994-A689-22436FA435F2}" dt="2022-04-24T14:01:04.335" v="857"/>
          <ac:picMkLst>
            <pc:docMk/>
            <pc:sldMk cId="3706256290" sldId="311"/>
            <ac:picMk id="41" creationId="{7141D899-B709-28F1-EA62-D1E0F9B6CAFD}"/>
          </ac:picMkLst>
        </pc:picChg>
        <pc:picChg chg="add del">
          <ac:chgData name="Guest User" userId="" providerId="Windows Live" clId="Web-{AEA9B405-5327-4994-A689-22436FA435F2}" dt="2022-04-24T14:01:04.335" v="856"/>
          <ac:picMkLst>
            <pc:docMk/>
            <pc:sldMk cId="3706256290" sldId="311"/>
            <ac:picMk id="42" creationId="{A3BC2C48-B396-2407-736C-134D059F018E}"/>
          </ac:picMkLst>
        </pc:picChg>
        <pc:picChg chg="add del">
          <ac:chgData name="Guest User" userId="" providerId="Windows Live" clId="Web-{AEA9B405-5327-4994-A689-22436FA435F2}" dt="2022-04-24T14:01:04.335" v="855"/>
          <ac:picMkLst>
            <pc:docMk/>
            <pc:sldMk cId="3706256290" sldId="311"/>
            <ac:picMk id="43" creationId="{E96E8E51-CC31-8AEB-94CF-83B445602D65}"/>
          </ac:picMkLst>
        </pc:picChg>
        <pc:picChg chg="add del">
          <ac:chgData name="Guest User" userId="" providerId="Windows Live" clId="Web-{AEA9B405-5327-4994-A689-22436FA435F2}" dt="2022-04-24T14:01:04.335" v="854"/>
          <ac:picMkLst>
            <pc:docMk/>
            <pc:sldMk cId="3706256290" sldId="311"/>
            <ac:picMk id="44" creationId="{1F7F6E90-BA45-14D3-8C49-0E4BEF96E386}"/>
          </ac:picMkLst>
        </pc:picChg>
        <pc:picChg chg="add del">
          <ac:chgData name="Guest User" userId="" providerId="Windows Live" clId="Web-{AEA9B405-5327-4994-A689-22436FA435F2}" dt="2022-04-24T14:01:04.335" v="853"/>
          <ac:picMkLst>
            <pc:docMk/>
            <pc:sldMk cId="3706256290" sldId="311"/>
            <ac:picMk id="45" creationId="{B3C9AF75-E9EF-793F-51C3-B128467F4727}"/>
          </ac:picMkLst>
        </pc:picChg>
        <pc:picChg chg="add del">
          <ac:chgData name="Guest User" userId="" providerId="Windows Live" clId="Web-{AEA9B405-5327-4994-A689-22436FA435F2}" dt="2022-04-24T14:01:04.335" v="852"/>
          <ac:picMkLst>
            <pc:docMk/>
            <pc:sldMk cId="3706256290" sldId="311"/>
            <ac:picMk id="46" creationId="{25F3F8C2-6BF8-3211-4D1F-20D291877E3F}"/>
          </ac:picMkLst>
        </pc:picChg>
        <pc:picChg chg="add del">
          <ac:chgData name="Guest User" userId="" providerId="Windows Live" clId="Web-{AEA9B405-5327-4994-A689-22436FA435F2}" dt="2022-04-24T14:01:01.820" v="845"/>
          <ac:picMkLst>
            <pc:docMk/>
            <pc:sldMk cId="3706256290" sldId="311"/>
            <ac:picMk id="53" creationId="{019DB2A0-E21D-3971-F9F8-DF5DA8F31CD9}"/>
          </ac:picMkLst>
        </pc:picChg>
        <pc:picChg chg="add del">
          <ac:chgData name="Guest User" userId="" providerId="Windows Live" clId="Web-{AEA9B405-5327-4994-A689-22436FA435F2}" dt="2022-04-24T14:01:01.820" v="844"/>
          <ac:picMkLst>
            <pc:docMk/>
            <pc:sldMk cId="3706256290" sldId="311"/>
            <ac:picMk id="54" creationId="{B1000575-758F-C663-5D57-AFEBF9794947}"/>
          </ac:picMkLst>
        </pc:picChg>
        <pc:picChg chg="add del">
          <ac:chgData name="Guest User" userId="" providerId="Windows Live" clId="Web-{AEA9B405-5327-4994-A689-22436FA435F2}" dt="2022-04-24T14:01:01.820" v="843"/>
          <ac:picMkLst>
            <pc:docMk/>
            <pc:sldMk cId="3706256290" sldId="311"/>
            <ac:picMk id="55" creationId="{5E4CE1D4-33BC-F5D0-CCD9-AD1791720BFB}"/>
          </ac:picMkLst>
        </pc:picChg>
        <pc:picChg chg="add del">
          <ac:chgData name="Guest User" userId="" providerId="Windows Live" clId="Web-{AEA9B405-5327-4994-A689-22436FA435F2}" dt="2022-04-24T14:01:01.820" v="842"/>
          <ac:picMkLst>
            <pc:docMk/>
            <pc:sldMk cId="3706256290" sldId="311"/>
            <ac:picMk id="56" creationId="{4D367F2B-85FF-83D3-59EF-8A68AF84EF48}"/>
          </ac:picMkLst>
        </pc:picChg>
        <pc:picChg chg="add del">
          <ac:chgData name="Guest User" userId="" providerId="Windows Live" clId="Web-{AEA9B405-5327-4994-A689-22436FA435F2}" dt="2022-04-24T14:01:01.820" v="841"/>
          <ac:picMkLst>
            <pc:docMk/>
            <pc:sldMk cId="3706256290" sldId="311"/>
            <ac:picMk id="57" creationId="{49DC5CC6-58BD-3CBE-3AB3-C3DA2F6C8517}"/>
          </ac:picMkLst>
        </pc:picChg>
        <pc:picChg chg="add del">
          <ac:chgData name="Guest User" userId="" providerId="Windows Live" clId="Web-{AEA9B405-5327-4994-A689-22436FA435F2}" dt="2022-04-24T14:01:01.820" v="840"/>
          <ac:picMkLst>
            <pc:docMk/>
            <pc:sldMk cId="3706256290" sldId="311"/>
            <ac:picMk id="58" creationId="{7CF83C30-F765-1D69-7C74-D9CD6FDC6F26}"/>
          </ac:picMkLst>
        </pc:picChg>
      </pc:sldChg>
      <pc:sldChg chg="addSp delSp modSp">
        <pc:chgData name="Guest User" userId="" providerId="Windows Live" clId="Web-{AEA9B405-5327-4994-A689-22436FA435F2}" dt="2022-04-24T14:02:45.510" v="911" actId="1076"/>
        <pc:sldMkLst>
          <pc:docMk/>
          <pc:sldMk cId="2999197715" sldId="312"/>
        </pc:sldMkLst>
        <pc:spChg chg="mod">
          <ac:chgData name="Guest User" userId="" providerId="Windows Live" clId="Web-{AEA9B405-5327-4994-A689-22436FA435F2}" dt="2022-04-24T14:00:24.022" v="792" actId="20577"/>
          <ac:spMkLst>
            <pc:docMk/>
            <pc:sldMk cId="2999197715" sldId="312"/>
            <ac:spMk id="2" creationId="{15483AC8-42AA-CC60-C887-EF1EE5C3237E}"/>
          </ac:spMkLst>
        </pc:spChg>
        <pc:spChg chg="add mod">
          <ac:chgData name="Guest User" userId="" providerId="Windows Live" clId="Web-{AEA9B405-5327-4994-A689-22436FA435F2}" dt="2022-04-24T14:00:29.991" v="796" actId="20577"/>
          <ac:spMkLst>
            <pc:docMk/>
            <pc:sldMk cId="2999197715" sldId="312"/>
            <ac:spMk id="3" creationId="{2024F4A7-4739-0A03-B054-76228DACD05D}"/>
          </ac:spMkLst>
        </pc:spChg>
        <pc:spChg chg="del">
          <ac:chgData name="Guest User" userId="" providerId="Windows Live" clId="Web-{AEA9B405-5327-4994-A689-22436FA435F2}" dt="2022-04-24T14:00:16.225" v="788"/>
          <ac:spMkLst>
            <pc:docMk/>
            <pc:sldMk cId="2999197715" sldId="312"/>
            <ac:spMk id="6" creationId="{8EBFC61A-3FDC-5F30-E244-2E0E047CF0E4}"/>
          </ac:spMkLst>
        </pc:spChg>
        <pc:spChg chg="add">
          <ac:chgData name="Guest User" userId="" providerId="Windows Live" clId="Web-{AEA9B405-5327-4994-A689-22436FA435F2}" dt="2022-04-24T14:02:16.962" v="894"/>
          <ac:spMkLst>
            <pc:docMk/>
            <pc:sldMk cId="2999197715" sldId="312"/>
            <ac:spMk id="20" creationId="{C1CF705E-3BEF-40E3-A112-5681FAAFB981}"/>
          </ac:spMkLst>
        </pc:spChg>
        <pc:spChg chg="add">
          <ac:chgData name="Guest User" userId="" providerId="Windows Live" clId="Web-{AEA9B405-5327-4994-A689-22436FA435F2}" dt="2022-04-24T14:02:16.978" v="895"/>
          <ac:spMkLst>
            <pc:docMk/>
            <pc:sldMk cId="2999197715" sldId="312"/>
            <ac:spMk id="22" creationId="{CA554BFC-3A52-7849-2C06-875900147D0C}"/>
          </ac:spMkLst>
        </pc:spChg>
        <pc:spChg chg="add">
          <ac:chgData name="Guest User" userId="" providerId="Windows Live" clId="Web-{AEA9B405-5327-4994-A689-22436FA435F2}" dt="2022-04-24T14:02:16.978" v="896"/>
          <ac:spMkLst>
            <pc:docMk/>
            <pc:sldMk cId="2999197715" sldId="312"/>
            <ac:spMk id="24" creationId="{18090754-2CF8-952B-4904-09A5126929D6}"/>
          </ac:spMkLst>
        </pc:spChg>
        <pc:spChg chg="add">
          <ac:chgData name="Guest User" userId="" providerId="Windows Live" clId="Web-{AEA9B405-5327-4994-A689-22436FA435F2}" dt="2022-04-24T14:02:16.978" v="897"/>
          <ac:spMkLst>
            <pc:docMk/>
            <pc:sldMk cId="2999197715" sldId="312"/>
            <ac:spMk id="26" creationId="{5A581968-90C3-DDBF-ED62-666495361F2E}"/>
          </ac:spMkLst>
        </pc:spChg>
        <pc:spChg chg="add mod">
          <ac:chgData name="Guest User" userId="" providerId="Windows Live" clId="Web-{AEA9B405-5327-4994-A689-22436FA435F2}" dt="2022-04-24T14:02:27.212" v="900" actId="1076"/>
          <ac:spMkLst>
            <pc:docMk/>
            <pc:sldMk cId="2999197715" sldId="312"/>
            <ac:spMk id="28" creationId="{944DBD3F-31D3-31A8-3175-4484241AA783}"/>
          </ac:spMkLst>
        </pc:spChg>
        <pc:spChg chg="add mod">
          <ac:chgData name="Guest User" userId="" providerId="Windows Live" clId="Web-{AEA9B405-5327-4994-A689-22436FA435F2}" dt="2022-04-24T14:02:39.432" v="910" actId="14100"/>
          <ac:spMkLst>
            <pc:docMk/>
            <pc:sldMk cId="2999197715" sldId="312"/>
            <ac:spMk id="30" creationId="{938D29BB-CD36-D31C-B74E-065B5204A2E3}"/>
          </ac:spMkLst>
        </pc:spChg>
        <pc:picChg chg="mod">
          <ac:chgData name="Guest User" userId="" providerId="Windows Live" clId="Web-{AEA9B405-5327-4994-A689-22436FA435F2}" dt="2022-04-24T14:02:45.510" v="911" actId="1076"/>
          <ac:picMkLst>
            <pc:docMk/>
            <pc:sldMk cId="2999197715" sldId="312"/>
            <ac:picMk id="4" creationId="{4F3FEF7B-4DDD-7A0B-0350-4BA89257E2D0}"/>
          </ac:picMkLst>
        </pc:picChg>
        <pc:picChg chg="add">
          <ac:chgData name="Guest User" userId="" providerId="Windows Live" clId="Web-{AEA9B405-5327-4994-A689-22436FA435F2}" dt="2022-04-24T14:02:16.931" v="888"/>
          <ac:picMkLst>
            <pc:docMk/>
            <pc:sldMk cId="2999197715" sldId="312"/>
            <ac:picMk id="8" creationId="{CA8A9B60-F7D4-5F4A-E029-B390797F1F3A}"/>
          </ac:picMkLst>
        </pc:picChg>
        <pc:picChg chg="add">
          <ac:chgData name="Guest User" userId="" providerId="Windows Live" clId="Web-{AEA9B405-5327-4994-A689-22436FA435F2}" dt="2022-04-24T14:02:16.931" v="889"/>
          <ac:picMkLst>
            <pc:docMk/>
            <pc:sldMk cId="2999197715" sldId="312"/>
            <ac:picMk id="10" creationId="{8739D40E-A750-96C2-EFB4-30FB19117DBF}"/>
          </ac:picMkLst>
        </pc:picChg>
        <pc:picChg chg="add">
          <ac:chgData name="Guest User" userId="" providerId="Windows Live" clId="Web-{AEA9B405-5327-4994-A689-22436FA435F2}" dt="2022-04-24T14:02:16.931" v="890"/>
          <ac:picMkLst>
            <pc:docMk/>
            <pc:sldMk cId="2999197715" sldId="312"/>
            <ac:picMk id="12" creationId="{29B2758E-0D10-8D9F-1796-83430F3D5EFB}"/>
          </ac:picMkLst>
        </pc:picChg>
        <pc:picChg chg="add">
          <ac:chgData name="Guest User" userId="" providerId="Windows Live" clId="Web-{AEA9B405-5327-4994-A689-22436FA435F2}" dt="2022-04-24T14:02:16.947" v="891"/>
          <ac:picMkLst>
            <pc:docMk/>
            <pc:sldMk cId="2999197715" sldId="312"/>
            <ac:picMk id="14" creationId="{87FE58D2-4E69-FB40-7759-A0BDE4576A6D}"/>
          </ac:picMkLst>
        </pc:picChg>
        <pc:picChg chg="add">
          <ac:chgData name="Guest User" userId="" providerId="Windows Live" clId="Web-{AEA9B405-5327-4994-A689-22436FA435F2}" dt="2022-04-24T14:02:16.947" v="892"/>
          <ac:picMkLst>
            <pc:docMk/>
            <pc:sldMk cId="2999197715" sldId="312"/>
            <ac:picMk id="16" creationId="{287B2403-ED5E-6EA0-237F-B160CD7E6154}"/>
          </ac:picMkLst>
        </pc:picChg>
        <pc:picChg chg="add">
          <ac:chgData name="Guest User" userId="" providerId="Windows Live" clId="Web-{AEA9B405-5327-4994-A689-22436FA435F2}" dt="2022-04-24T14:02:16.962" v="893"/>
          <ac:picMkLst>
            <pc:docMk/>
            <pc:sldMk cId="2999197715" sldId="312"/>
            <ac:picMk id="18" creationId="{F62A416B-B399-D2DF-A1E2-418E4045120B}"/>
          </ac:picMkLst>
        </pc:picChg>
      </pc:sldChg>
      <pc:sldChg chg="modSp">
        <pc:chgData name="Guest User" userId="" providerId="Windows Live" clId="Web-{AEA9B405-5327-4994-A689-22436FA435F2}" dt="2022-04-24T13:15:56.519" v="228" actId="20577"/>
        <pc:sldMkLst>
          <pc:docMk/>
          <pc:sldMk cId="1068070755" sldId="346"/>
        </pc:sldMkLst>
        <pc:spChg chg="mod">
          <ac:chgData name="Guest User" userId="" providerId="Windows Live" clId="Web-{AEA9B405-5327-4994-A689-22436FA435F2}" dt="2022-04-24T13:15:56.519" v="228" actId="20577"/>
          <ac:spMkLst>
            <pc:docMk/>
            <pc:sldMk cId="1068070755" sldId="346"/>
            <ac:spMk id="3" creationId="{77B8ED7B-39DD-E1B6-A99B-663CB29DE10A}"/>
          </ac:spMkLst>
        </pc:spChg>
      </pc:sldChg>
      <pc:sldChg chg="addSp delSp modSp new">
        <pc:chgData name="Guest User" userId="" providerId="Windows Live" clId="Web-{AEA9B405-5327-4994-A689-22436FA435F2}" dt="2022-04-24T13:20:35.885" v="305" actId="1076"/>
        <pc:sldMkLst>
          <pc:docMk/>
          <pc:sldMk cId="526738952" sldId="349"/>
        </pc:sldMkLst>
        <pc:spChg chg="mod">
          <ac:chgData name="Guest User" userId="" providerId="Windows Live" clId="Web-{AEA9B405-5327-4994-A689-22436FA435F2}" dt="2022-04-24T13:16:57.567" v="243" actId="20577"/>
          <ac:spMkLst>
            <pc:docMk/>
            <pc:sldMk cId="526738952" sldId="349"/>
            <ac:spMk id="2" creationId="{DCCC98A6-2A9E-2F23-2B82-E703DD946FA5}"/>
          </ac:spMkLst>
        </pc:spChg>
        <pc:spChg chg="mod">
          <ac:chgData name="Guest User" userId="" providerId="Windows Live" clId="Web-{AEA9B405-5327-4994-A689-22436FA435F2}" dt="2022-04-24T13:20:04.088" v="300" actId="1076"/>
          <ac:spMkLst>
            <pc:docMk/>
            <pc:sldMk cId="526738952" sldId="349"/>
            <ac:spMk id="3" creationId="{1C7672A6-0077-35C7-BA2B-9847B301FDD7}"/>
          </ac:spMkLst>
        </pc:spChg>
        <pc:spChg chg="add mod">
          <ac:chgData name="Guest User" userId="" providerId="Windows Live" clId="Web-{AEA9B405-5327-4994-A689-22436FA435F2}" dt="2022-04-24T13:19:54.915" v="297" actId="1076"/>
          <ac:spMkLst>
            <pc:docMk/>
            <pc:sldMk cId="526738952" sldId="349"/>
            <ac:spMk id="4" creationId="{274DE168-8B66-8CE4-1EE4-988BD2D22DD6}"/>
          </ac:spMkLst>
        </pc:spChg>
        <pc:spChg chg="add del">
          <ac:chgData name="Guest User" userId="" providerId="Windows Live" clId="Web-{AEA9B405-5327-4994-A689-22436FA435F2}" dt="2022-04-24T13:19:59.369" v="299"/>
          <ac:spMkLst>
            <pc:docMk/>
            <pc:sldMk cId="526738952" sldId="349"/>
            <ac:spMk id="5" creationId="{12255F74-39B3-02F3-C3E2-79C598DA93FD}"/>
          </ac:spMkLst>
        </pc:spChg>
        <pc:spChg chg="add mod">
          <ac:chgData name="Guest User" userId="" providerId="Windows Live" clId="Web-{AEA9B405-5327-4994-A689-22436FA435F2}" dt="2022-04-24T13:20:35.885" v="305" actId="1076"/>
          <ac:spMkLst>
            <pc:docMk/>
            <pc:sldMk cId="526738952" sldId="349"/>
            <ac:spMk id="6" creationId="{89E233E3-792F-A941-EEA5-D1F0FEA0DFAA}"/>
          </ac:spMkLst>
        </pc:spChg>
      </pc:sldChg>
      <pc:sldChg chg="modSp new">
        <pc:chgData name="Guest User" userId="" providerId="Windows Live" clId="Web-{AEA9B405-5327-4994-A689-22436FA435F2}" dt="2022-04-24T13:43:19.122" v="432" actId="20577"/>
        <pc:sldMkLst>
          <pc:docMk/>
          <pc:sldMk cId="2276435071" sldId="350"/>
        </pc:sldMkLst>
        <pc:spChg chg="mod">
          <ac:chgData name="Guest User" userId="" providerId="Windows Live" clId="Web-{AEA9B405-5327-4994-A689-22436FA435F2}" dt="2022-04-24T13:33:21.216" v="324" actId="20577"/>
          <ac:spMkLst>
            <pc:docMk/>
            <pc:sldMk cId="2276435071" sldId="350"/>
            <ac:spMk id="2" creationId="{64543C81-E964-75DA-98A3-2E47D8C29DD2}"/>
          </ac:spMkLst>
        </pc:spChg>
        <pc:spChg chg="mod">
          <ac:chgData name="Guest User" userId="" providerId="Windows Live" clId="Web-{AEA9B405-5327-4994-A689-22436FA435F2}" dt="2022-04-24T13:43:19.122" v="432" actId="20577"/>
          <ac:spMkLst>
            <pc:docMk/>
            <pc:sldMk cId="2276435071" sldId="350"/>
            <ac:spMk id="3" creationId="{EB55A226-77F8-F6F2-593B-2AB3BA3D0243}"/>
          </ac:spMkLst>
        </pc:spChg>
      </pc:sldChg>
      <pc:sldChg chg="modSp new">
        <pc:chgData name="Guest User" userId="" providerId="Windows Live" clId="Web-{AEA9B405-5327-4994-A689-22436FA435F2}" dt="2022-04-25T02:11:57.595" v="989" actId="20577"/>
        <pc:sldMkLst>
          <pc:docMk/>
          <pc:sldMk cId="3608915849" sldId="351"/>
        </pc:sldMkLst>
        <pc:spChg chg="mod">
          <ac:chgData name="Guest User" userId="" providerId="Windows Live" clId="Web-{AEA9B405-5327-4994-A689-22436FA435F2}" dt="2022-04-25T02:11:57.595" v="989" actId="20577"/>
          <ac:spMkLst>
            <pc:docMk/>
            <pc:sldMk cId="3608915849" sldId="351"/>
            <ac:spMk id="3" creationId="{15A70B9E-CA0B-B1F4-85C7-F24E50B5C68D}"/>
          </ac:spMkLst>
        </pc:spChg>
      </pc:sldChg>
      <pc:sldChg chg="addSp delSp modSp new mod setBg">
        <pc:chgData name="Guest User" userId="" providerId="Windows Live" clId="Web-{AEA9B405-5327-4994-A689-22436FA435F2}" dt="2022-04-25T02:07:13.889" v="987"/>
        <pc:sldMkLst>
          <pc:docMk/>
          <pc:sldMk cId="4163839419" sldId="352"/>
        </pc:sldMkLst>
        <pc:spChg chg="del">
          <ac:chgData name="Guest User" userId="" providerId="Windows Live" clId="Web-{AEA9B405-5327-4994-A689-22436FA435F2}" dt="2022-04-24T14:03:15.057" v="913"/>
          <ac:spMkLst>
            <pc:docMk/>
            <pc:sldMk cId="4163839419" sldId="352"/>
            <ac:spMk id="2" creationId="{AE1941C4-0CEF-7A06-39C9-4A543978F5D2}"/>
          </ac:spMkLst>
        </pc:spChg>
        <pc:spChg chg="mod ord">
          <ac:chgData name="Guest User" userId="" providerId="Windows Live" clId="Web-{AEA9B405-5327-4994-A689-22436FA435F2}" dt="2022-04-25T02:07:13.889" v="987"/>
          <ac:spMkLst>
            <pc:docMk/>
            <pc:sldMk cId="4163839419" sldId="352"/>
            <ac:spMk id="3" creationId="{6556DE44-F18A-3207-FA21-D34E032C4F25}"/>
          </ac:spMkLst>
        </pc:spChg>
        <pc:spChg chg="add del">
          <ac:chgData name="Guest User" userId="" providerId="Windows Live" clId="Web-{AEA9B405-5327-4994-A689-22436FA435F2}" dt="2022-04-25T02:07:13.889" v="987"/>
          <ac:spMkLst>
            <pc:docMk/>
            <pc:sldMk cId="4163839419" sldId="352"/>
            <ac:spMk id="9" creationId="{311973C2-EB8B-452A-A698-4A252FD3AE28}"/>
          </ac:spMkLst>
        </pc:spChg>
        <pc:spChg chg="add del">
          <ac:chgData name="Guest User" userId="" providerId="Windows Live" clId="Web-{AEA9B405-5327-4994-A689-22436FA435F2}" dt="2022-04-25T02:07:13.889" v="987"/>
          <ac:spMkLst>
            <pc:docMk/>
            <pc:sldMk cId="4163839419" sldId="352"/>
            <ac:spMk id="11" creationId="{10162E77-11AD-44A7-84EC-40C59EEFBD2E}"/>
          </ac:spMkLst>
        </pc:spChg>
        <pc:spChg chg="add">
          <ac:chgData name="Guest User" userId="" providerId="Windows Live" clId="Web-{AEA9B405-5327-4994-A689-22436FA435F2}" dt="2022-04-25T02:07:13.889" v="987"/>
          <ac:spMkLst>
            <pc:docMk/>
            <pc:sldMk cId="4163839419" sldId="352"/>
            <ac:spMk id="18" creationId="{3741B58E-3B65-4A01-A276-975AB2CF8A08}"/>
          </ac:spMkLst>
        </pc:spChg>
        <pc:spChg chg="add">
          <ac:chgData name="Guest User" userId="" providerId="Windows Live" clId="Web-{AEA9B405-5327-4994-A689-22436FA435F2}" dt="2022-04-25T02:07:13.889" v="987"/>
          <ac:spMkLst>
            <pc:docMk/>
            <pc:sldMk cId="4163839419" sldId="352"/>
            <ac:spMk id="20" creationId="{7AAC67C3-831B-4AB1-A259-DFB839CAFAFC}"/>
          </ac:spMkLst>
        </pc:spChg>
        <pc:spChg chg="add">
          <ac:chgData name="Guest User" userId="" providerId="Windows Live" clId="Web-{AEA9B405-5327-4994-A689-22436FA435F2}" dt="2022-04-25T02:07:13.889" v="987"/>
          <ac:spMkLst>
            <pc:docMk/>
            <pc:sldMk cId="4163839419" sldId="352"/>
            <ac:spMk id="22" creationId="{054B3F04-9EAC-45C0-B3CE-0387EEA10A0C}"/>
          </ac:spMkLst>
        </pc:spChg>
        <pc:picChg chg="add del mod">
          <ac:chgData name="Guest User" userId="" providerId="Windows Live" clId="Web-{AEA9B405-5327-4994-A689-22436FA435F2}" dt="2022-04-25T02:07:06.701" v="986"/>
          <ac:picMkLst>
            <pc:docMk/>
            <pc:sldMk cId="4163839419" sldId="352"/>
            <ac:picMk id="4" creationId="{F1D5A53D-8ECF-FF34-07A9-B9A87AABFF69}"/>
          </ac:picMkLst>
        </pc:picChg>
        <pc:cxnChg chg="add del">
          <ac:chgData name="Guest User" userId="" providerId="Windows Live" clId="Web-{AEA9B405-5327-4994-A689-22436FA435F2}" dt="2022-04-25T02:07:13.889" v="987"/>
          <ac:cxnSpMkLst>
            <pc:docMk/>
            <pc:sldMk cId="4163839419" sldId="352"/>
            <ac:cxnSpMk id="13" creationId="{5AB158E9-1B40-4CD6-95F0-95CA11DF7B7A}"/>
          </ac:cxnSpMkLst>
        </pc:cxnChg>
      </pc:sldChg>
    </pc:docChg>
  </pc:docChgLst>
  <pc:docChgLst>
    <pc:chgData name="鈴木 涼太" userId="0e1a605da009b9ba" providerId="Windows Live" clId="Web-{BFD02ADC-A299-45AE-A350-E1C188AD0020}"/>
    <pc:docChg chg="modSld">
      <pc:chgData name="鈴木 涼太" userId="0e1a605da009b9ba" providerId="Windows Live" clId="Web-{BFD02ADC-A299-45AE-A350-E1C188AD0020}" dt="2022-04-28T07:19:36.765" v="69" actId="20577"/>
      <pc:docMkLst>
        <pc:docMk/>
      </pc:docMkLst>
      <pc:sldChg chg="modSp">
        <pc:chgData name="鈴木 涼太" userId="0e1a605da009b9ba" providerId="Windows Live" clId="Web-{BFD02ADC-A299-45AE-A350-E1C188AD0020}" dt="2022-04-28T07:18:00.559" v="16" actId="20577"/>
        <pc:sldMkLst>
          <pc:docMk/>
          <pc:sldMk cId="2288674303" sldId="282"/>
        </pc:sldMkLst>
        <pc:spChg chg="mod">
          <ac:chgData name="鈴木 涼太" userId="0e1a605da009b9ba" providerId="Windows Live" clId="Web-{BFD02ADC-A299-45AE-A350-E1C188AD0020}" dt="2022-04-28T07:17:48.699" v="9" actId="20577"/>
          <ac:spMkLst>
            <pc:docMk/>
            <pc:sldMk cId="2288674303" sldId="282"/>
            <ac:spMk id="2" creationId="{32581E4C-1C29-DD55-DCB8-909C1F50A008}"/>
          </ac:spMkLst>
        </pc:spChg>
        <pc:spChg chg="mod">
          <ac:chgData name="鈴木 涼太" userId="0e1a605da009b9ba" providerId="Windows Live" clId="Web-{BFD02ADC-A299-45AE-A350-E1C188AD0020}" dt="2022-04-28T07:18:00.559" v="16" actId="20577"/>
          <ac:spMkLst>
            <pc:docMk/>
            <pc:sldMk cId="2288674303" sldId="282"/>
            <ac:spMk id="3" creationId="{91FA9741-BEB3-6748-70C6-7CF8FE6B870B}"/>
          </ac:spMkLst>
        </pc:spChg>
      </pc:sldChg>
      <pc:sldChg chg="modSp">
        <pc:chgData name="鈴木 涼太" userId="0e1a605da009b9ba" providerId="Windows Live" clId="Web-{BFD02ADC-A299-45AE-A350-E1C188AD0020}" dt="2022-04-28T07:18:17.356" v="26" actId="20577"/>
        <pc:sldMkLst>
          <pc:docMk/>
          <pc:sldMk cId="3230536790" sldId="316"/>
        </pc:sldMkLst>
        <pc:spChg chg="mod">
          <ac:chgData name="鈴木 涼太" userId="0e1a605da009b9ba" providerId="Windows Live" clId="Web-{BFD02ADC-A299-45AE-A350-E1C188AD0020}" dt="2022-04-28T07:18:11.981" v="21" actId="20577"/>
          <ac:spMkLst>
            <pc:docMk/>
            <pc:sldMk cId="3230536790" sldId="316"/>
            <ac:spMk id="2" creationId="{8AE5F3E6-2EF6-3493-1764-5A00120EACB4}"/>
          </ac:spMkLst>
        </pc:spChg>
        <pc:spChg chg="mod">
          <ac:chgData name="鈴木 涼太" userId="0e1a605da009b9ba" providerId="Windows Live" clId="Web-{BFD02ADC-A299-45AE-A350-E1C188AD0020}" dt="2022-04-28T07:18:17.356" v="26" actId="20577"/>
          <ac:spMkLst>
            <pc:docMk/>
            <pc:sldMk cId="3230536790" sldId="316"/>
            <ac:spMk id="3" creationId="{7FD49B6E-8A75-6055-3CB8-114937AEAA46}"/>
          </ac:spMkLst>
        </pc:spChg>
      </pc:sldChg>
      <pc:sldChg chg="modSp">
        <pc:chgData name="鈴木 涼太" userId="0e1a605da009b9ba" providerId="Windows Live" clId="Web-{BFD02ADC-A299-45AE-A350-E1C188AD0020}" dt="2022-04-28T07:18:45.263" v="46" actId="20577"/>
        <pc:sldMkLst>
          <pc:docMk/>
          <pc:sldMk cId="515795971" sldId="318"/>
        </pc:sldMkLst>
        <pc:spChg chg="mod">
          <ac:chgData name="鈴木 涼太" userId="0e1a605da009b9ba" providerId="Windows Live" clId="Web-{BFD02ADC-A299-45AE-A350-E1C188AD0020}" dt="2022-04-28T07:18:45.263" v="46" actId="20577"/>
          <ac:spMkLst>
            <pc:docMk/>
            <pc:sldMk cId="515795971" sldId="318"/>
            <ac:spMk id="3" creationId="{92CDAF74-4648-0D5F-CFA3-08A994ABD87D}"/>
          </ac:spMkLst>
        </pc:spChg>
      </pc:sldChg>
      <pc:sldChg chg="modSp">
        <pc:chgData name="鈴木 涼太" userId="0e1a605da009b9ba" providerId="Windows Live" clId="Web-{BFD02ADC-A299-45AE-A350-E1C188AD0020}" dt="2022-04-28T07:18:54.748" v="49" actId="20577"/>
        <pc:sldMkLst>
          <pc:docMk/>
          <pc:sldMk cId="2244784270" sldId="320"/>
        </pc:sldMkLst>
        <pc:spChg chg="mod">
          <ac:chgData name="鈴木 涼太" userId="0e1a605da009b9ba" providerId="Windows Live" clId="Web-{BFD02ADC-A299-45AE-A350-E1C188AD0020}" dt="2022-04-28T07:18:54.748" v="49" actId="20577"/>
          <ac:spMkLst>
            <pc:docMk/>
            <pc:sldMk cId="2244784270" sldId="320"/>
            <ac:spMk id="3" creationId="{EB8118C6-3915-E129-B205-349EE5D306DD}"/>
          </ac:spMkLst>
        </pc:spChg>
      </pc:sldChg>
      <pc:sldChg chg="modSp">
        <pc:chgData name="鈴木 涼太" userId="0e1a605da009b9ba" providerId="Windows Live" clId="Web-{BFD02ADC-A299-45AE-A350-E1C188AD0020}" dt="2022-04-28T07:19:10.983" v="56" actId="20577"/>
        <pc:sldMkLst>
          <pc:docMk/>
          <pc:sldMk cId="2958053948" sldId="321"/>
        </pc:sldMkLst>
        <pc:spChg chg="mod">
          <ac:chgData name="鈴木 涼太" userId="0e1a605da009b9ba" providerId="Windows Live" clId="Web-{BFD02ADC-A299-45AE-A350-E1C188AD0020}" dt="2022-04-28T07:19:10.983" v="56" actId="20577"/>
          <ac:spMkLst>
            <pc:docMk/>
            <pc:sldMk cId="2958053948" sldId="321"/>
            <ac:spMk id="3" creationId="{458DCA11-B9C5-AD08-D5E7-2962968E24DA}"/>
          </ac:spMkLst>
        </pc:spChg>
      </pc:sldChg>
      <pc:sldChg chg="modSp">
        <pc:chgData name="鈴木 涼太" userId="0e1a605da009b9ba" providerId="Windows Live" clId="Web-{BFD02ADC-A299-45AE-A350-E1C188AD0020}" dt="2022-04-28T07:19:36.765" v="69" actId="20577"/>
        <pc:sldMkLst>
          <pc:docMk/>
          <pc:sldMk cId="583058151" sldId="322"/>
        </pc:sldMkLst>
        <pc:spChg chg="mod">
          <ac:chgData name="鈴木 涼太" userId="0e1a605da009b9ba" providerId="Windows Live" clId="Web-{BFD02ADC-A299-45AE-A350-E1C188AD0020}" dt="2022-04-28T07:19:36.765" v="69" actId="20577"/>
          <ac:spMkLst>
            <pc:docMk/>
            <pc:sldMk cId="583058151" sldId="322"/>
            <ac:spMk id="3" creationId="{6FE54E43-F711-2610-132B-44366C6E4FB4}"/>
          </ac:spMkLst>
        </pc:spChg>
      </pc:sldChg>
    </pc:docChg>
  </pc:docChgLst>
  <pc:docChgLst>
    <pc:chgData name="ゲスト ユーザー" providerId="Windows Live" clId="Web-{B623F122-E84B-4EFD-AF40-5288AF960145}"/>
    <pc:docChg chg="delSld modSld sldOrd">
      <pc:chgData name="ゲスト ユーザー" userId="" providerId="Windows Live" clId="Web-{B623F122-E84B-4EFD-AF40-5288AF960145}" dt="2022-04-24T12:35:12.803" v="37" actId="1076"/>
      <pc:docMkLst>
        <pc:docMk/>
      </pc:docMkLst>
      <pc:sldChg chg="ord">
        <pc:chgData name="ゲスト ユーザー" userId="" providerId="Windows Live" clId="Web-{B623F122-E84B-4EFD-AF40-5288AF960145}" dt="2022-04-24T12:33:21.797" v="26"/>
        <pc:sldMkLst>
          <pc:docMk/>
          <pc:sldMk cId="2225103580" sldId="328"/>
        </pc:sldMkLst>
      </pc:sldChg>
      <pc:sldChg chg="del">
        <pc:chgData name="ゲスト ユーザー" userId="" providerId="Windows Live" clId="Web-{B623F122-E84B-4EFD-AF40-5288AF960145}" dt="2022-04-24T12:34:35.209" v="28"/>
        <pc:sldMkLst>
          <pc:docMk/>
          <pc:sldMk cId="1670498835" sldId="331"/>
        </pc:sldMkLst>
      </pc:sldChg>
      <pc:sldChg chg="modSp">
        <pc:chgData name="ゲスト ユーザー" userId="" providerId="Windows Live" clId="Web-{B623F122-E84B-4EFD-AF40-5288AF960145}" dt="2022-04-24T12:35:12.803" v="37" actId="1076"/>
        <pc:sldMkLst>
          <pc:docMk/>
          <pc:sldMk cId="3474843512" sldId="338"/>
        </pc:sldMkLst>
        <pc:spChg chg="mod">
          <ac:chgData name="ゲスト ユーザー" userId="" providerId="Windows Live" clId="Web-{B623F122-E84B-4EFD-AF40-5288AF960145}" dt="2022-04-24T12:35:00.256" v="34" actId="14100"/>
          <ac:spMkLst>
            <pc:docMk/>
            <pc:sldMk cId="3474843512" sldId="338"/>
            <ac:spMk id="3" creationId="{677BF7E0-A408-05ED-79D1-F614FBA60D90}"/>
          </ac:spMkLst>
        </pc:spChg>
        <pc:spChg chg="mod">
          <ac:chgData name="ゲスト ユーザー" userId="" providerId="Windows Live" clId="Web-{B623F122-E84B-4EFD-AF40-5288AF960145}" dt="2022-04-24T12:35:11.162" v="36" actId="1076"/>
          <ac:spMkLst>
            <pc:docMk/>
            <pc:sldMk cId="3474843512" sldId="338"/>
            <ac:spMk id="4" creationId="{7CFBFC0E-E58D-740A-C2D2-3922208BF2B2}"/>
          </ac:spMkLst>
        </pc:spChg>
        <pc:spChg chg="mod">
          <ac:chgData name="ゲスト ユーザー" userId="" providerId="Windows Live" clId="Web-{B623F122-E84B-4EFD-AF40-5288AF960145}" dt="2022-04-24T12:35:12.803" v="37" actId="1076"/>
          <ac:spMkLst>
            <pc:docMk/>
            <pc:sldMk cId="3474843512" sldId="338"/>
            <ac:spMk id="5" creationId="{EBD0694E-63B8-7936-5AA5-40A085E2C114}"/>
          </ac:spMkLst>
        </pc:spChg>
      </pc:sldChg>
      <pc:sldChg chg="modSp">
        <pc:chgData name="ゲスト ユーザー" userId="" providerId="Windows Live" clId="Web-{B623F122-E84B-4EFD-AF40-5288AF960145}" dt="2022-04-24T12:32:51.859" v="25" actId="20577"/>
        <pc:sldMkLst>
          <pc:docMk/>
          <pc:sldMk cId="3251456863" sldId="340"/>
        </pc:sldMkLst>
        <pc:spChg chg="mod">
          <ac:chgData name="ゲスト ユーザー" userId="" providerId="Windows Live" clId="Web-{B623F122-E84B-4EFD-AF40-5288AF960145}" dt="2022-04-24T12:32:51.859" v="25" actId="20577"/>
          <ac:spMkLst>
            <pc:docMk/>
            <pc:sldMk cId="3251456863" sldId="340"/>
            <ac:spMk id="2" creationId="{D10E9197-CA07-4754-58B0-38C6EC44065C}"/>
          </ac:spMkLst>
        </pc:spChg>
      </pc:sldChg>
      <pc:sldChg chg="del">
        <pc:chgData name="ゲスト ユーザー" userId="" providerId="Windows Live" clId="Web-{B623F122-E84B-4EFD-AF40-5288AF960145}" dt="2022-04-24T12:34:26.130" v="27"/>
        <pc:sldMkLst>
          <pc:docMk/>
          <pc:sldMk cId="2812893382" sldId="349"/>
        </pc:sldMkLst>
      </pc:sldChg>
    </pc:docChg>
  </pc:docChgLst>
  <pc:docChgLst>
    <pc:chgData name="Guest User" providerId="Windows Live" clId="Web-{01CFEA00-FC87-4E63-9353-8AC8905E8D05}"/>
    <pc:docChg chg="addSld delSld modSld">
      <pc:chgData name="Guest User" userId="" providerId="Windows Live" clId="Web-{01CFEA00-FC87-4E63-9353-8AC8905E8D05}" dt="2022-04-28T06:22:59.673" v="670"/>
      <pc:docMkLst>
        <pc:docMk/>
      </pc:docMkLst>
      <pc:sldChg chg="addSp delSp modSp">
        <pc:chgData name="Guest User" userId="" providerId="Windows Live" clId="Web-{01CFEA00-FC87-4E63-9353-8AC8905E8D05}" dt="2022-04-28T06:11:19.658" v="664" actId="20577"/>
        <pc:sldMkLst>
          <pc:docMk/>
          <pc:sldMk cId="3740382188" sldId="323"/>
        </pc:sldMkLst>
        <pc:spChg chg="add del">
          <ac:chgData name="Guest User" userId="" providerId="Windows Live" clId="Web-{01CFEA00-FC87-4E63-9353-8AC8905E8D05}" dt="2022-04-28T04:46:15.692" v="10"/>
          <ac:spMkLst>
            <pc:docMk/>
            <pc:sldMk cId="3740382188" sldId="323"/>
            <ac:spMk id="3" creationId="{CE6409D3-405B-DA78-AC1E-9D8080D2D9FC}"/>
          </ac:spMkLst>
        </pc:spChg>
        <pc:spChg chg="add del">
          <ac:chgData name="Guest User" userId="" providerId="Windows Live" clId="Web-{01CFEA00-FC87-4E63-9353-8AC8905E8D05}" dt="2022-04-28T04:46:01.645" v="3"/>
          <ac:spMkLst>
            <pc:docMk/>
            <pc:sldMk cId="3740382188" sldId="323"/>
            <ac:spMk id="5" creationId="{66C4BD6F-8374-FF63-E993-1EE2B93FD437}"/>
          </ac:spMkLst>
        </pc:spChg>
        <pc:spChg chg="add del mod">
          <ac:chgData name="Guest User" userId="" providerId="Windows Live" clId="Web-{01CFEA00-FC87-4E63-9353-8AC8905E8D05}" dt="2022-04-28T04:46:06.957" v="9"/>
          <ac:spMkLst>
            <pc:docMk/>
            <pc:sldMk cId="3740382188" sldId="323"/>
            <ac:spMk id="6" creationId="{C1FEBA83-583D-172F-704B-2AE8FA28A098}"/>
          </ac:spMkLst>
        </pc:spChg>
        <pc:spChg chg="add mod">
          <ac:chgData name="Guest User" userId="" providerId="Windows Live" clId="Web-{01CFEA00-FC87-4E63-9353-8AC8905E8D05}" dt="2022-04-28T06:11:19.658" v="664" actId="20577"/>
          <ac:spMkLst>
            <pc:docMk/>
            <pc:sldMk cId="3740382188" sldId="323"/>
            <ac:spMk id="8" creationId="{4092E3CB-27BF-C5D1-F2AF-B18AE88C592A}"/>
          </ac:spMkLst>
        </pc:spChg>
        <pc:picChg chg="add del mod ord">
          <ac:chgData name="Guest User" userId="" providerId="Windows Live" clId="Web-{01CFEA00-FC87-4E63-9353-8AC8905E8D05}" dt="2022-04-28T04:46:03.239" v="5"/>
          <ac:picMkLst>
            <pc:docMk/>
            <pc:sldMk cId="3740382188" sldId="323"/>
            <ac:picMk id="4" creationId="{1AF1D57E-B24A-C6FC-157A-ECA6812FB2B8}"/>
          </ac:picMkLst>
        </pc:picChg>
        <pc:picChg chg="add mod ord">
          <ac:chgData name="Guest User" userId="" providerId="Windows Live" clId="Web-{01CFEA00-FC87-4E63-9353-8AC8905E8D05}" dt="2022-04-28T04:46:22.145" v="12" actId="1076"/>
          <ac:picMkLst>
            <pc:docMk/>
            <pc:sldMk cId="3740382188" sldId="323"/>
            <ac:picMk id="7" creationId="{7A816AFF-73C1-8D10-AB24-C1B2A01ECEE6}"/>
          </ac:picMkLst>
        </pc:picChg>
      </pc:sldChg>
      <pc:sldChg chg="addSp delSp modSp new">
        <pc:chgData name="Guest User" userId="" providerId="Windows Live" clId="Web-{01CFEA00-FC87-4E63-9353-8AC8905E8D05}" dt="2022-04-28T06:11:32.908" v="669" actId="20577"/>
        <pc:sldMkLst>
          <pc:docMk/>
          <pc:sldMk cId="1098551047" sldId="357"/>
        </pc:sldMkLst>
        <pc:spChg chg="mod">
          <ac:chgData name="Guest User" userId="" providerId="Windows Live" clId="Web-{01CFEA00-FC87-4E63-9353-8AC8905E8D05}" dt="2022-04-28T04:51:37.043" v="106" actId="20577"/>
          <ac:spMkLst>
            <pc:docMk/>
            <pc:sldMk cId="1098551047" sldId="357"/>
            <ac:spMk id="2" creationId="{EFA227C7-293B-5F83-12B3-AA33327845D2}"/>
          </ac:spMkLst>
        </pc:spChg>
        <pc:spChg chg="del mod">
          <ac:chgData name="Guest User" userId="" providerId="Windows Live" clId="Web-{01CFEA00-FC87-4E63-9353-8AC8905E8D05}" dt="2022-04-28T04:51:48.668" v="108"/>
          <ac:spMkLst>
            <pc:docMk/>
            <pc:sldMk cId="1098551047" sldId="357"/>
            <ac:spMk id="3" creationId="{EE519745-785A-870C-3A12-F81E1F2F4B6E}"/>
          </ac:spMkLst>
        </pc:spChg>
        <pc:spChg chg="add del">
          <ac:chgData name="Guest User" userId="" providerId="Windows Live" clId="Web-{01CFEA00-FC87-4E63-9353-8AC8905E8D05}" dt="2022-04-28T04:52:01.590" v="112"/>
          <ac:spMkLst>
            <pc:docMk/>
            <pc:sldMk cId="1098551047" sldId="357"/>
            <ac:spMk id="5" creationId="{58CD0DAF-260E-B43B-8F78-08B259799DAB}"/>
          </ac:spMkLst>
        </pc:spChg>
        <pc:spChg chg="add mod">
          <ac:chgData name="Guest User" userId="" providerId="Windows Live" clId="Web-{01CFEA00-FC87-4E63-9353-8AC8905E8D05}" dt="2022-04-28T06:11:32.908" v="669" actId="20577"/>
          <ac:spMkLst>
            <pc:docMk/>
            <pc:sldMk cId="1098551047" sldId="357"/>
            <ac:spMk id="6" creationId="{AD3A59C4-41E7-3641-3EBA-A080880A062D}"/>
          </ac:spMkLst>
        </pc:spChg>
        <pc:picChg chg="add mod ord">
          <ac:chgData name="Guest User" userId="" providerId="Windows Live" clId="Web-{01CFEA00-FC87-4E63-9353-8AC8905E8D05}" dt="2022-04-28T04:54:10.703" v="116" actId="1076"/>
          <ac:picMkLst>
            <pc:docMk/>
            <pc:sldMk cId="1098551047" sldId="357"/>
            <ac:picMk id="4" creationId="{76EA2DC1-212C-CA83-203B-3C979C7629ED}"/>
          </ac:picMkLst>
        </pc:picChg>
      </pc:sldChg>
      <pc:sldChg chg="addSp delSp modSp new">
        <pc:chgData name="Guest User" userId="" providerId="Windows Live" clId="Web-{01CFEA00-FC87-4E63-9353-8AC8905E8D05}" dt="2022-04-28T04:57:14.910" v="209" actId="14100"/>
        <pc:sldMkLst>
          <pc:docMk/>
          <pc:sldMk cId="1146836469" sldId="358"/>
        </pc:sldMkLst>
        <pc:spChg chg="mod">
          <ac:chgData name="Guest User" userId="" providerId="Windows Live" clId="Web-{01CFEA00-FC87-4E63-9353-8AC8905E8D05}" dt="2022-04-28T04:55:58.158" v="167" actId="20577"/>
          <ac:spMkLst>
            <pc:docMk/>
            <pc:sldMk cId="1146836469" sldId="358"/>
            <ac:spMk id="2" creationId="{3AB10E97-91F9-CC24-DA81-5FFE5EE09F64}"/>
          </ac:spMkLst>
        </pc:spChg>
        <pc:spChg chg="del">
          <ac:chgData name="Guest User" userId="" providerId="Windows Live" clId="Web-{01CFEA00-FC87-4E63-9353-8AC8905E8D05}" dt="2022-04-28T04:56:11.877" v="169"/>
          <ac:spMkLst>
            <pc:docMk/>
            <pc:sldMk cId="1146836469" sldId="358"/>
            <ac:spMk id="3" creationId="{886CCE1E-0F0F-247B-1556-D663ABB743C7}"/>
          </ac:spMkLst>
        </pc:spChg>
        <pc:spChg chg="add mod">
          <ac:chgData name="Guest User" userId="" providerId="Windows Live" clId="Web-{01CFEA00-FC87-4E63-9353-8AC8905E8D05}" dt="2022-04-28T04:57:14.910" v="209" actId="14100"/>
          <ac:spMkLst>
            <pc:docMk/>
            <pc:sldMk cId="1146836469" sldId="358"/>
            <ac:spMk id="4" creationId="{8B3F8F23-BC3B-BCCC-2849-E9A9D6BCD231}"/>
          </ac:spMkLst>
        </pc:spChg>
        <pc:picChg chg="add mod ord">
          <ac:chgData name="Guest User" userId="" providerId="Windows Live" clId="Web-{01CFEA00-FC87-4E63-9353-8AC8905E8D05}" dt="2022-04-28T04:56:16.081" v="171" actId="14100"/>
          <ac:picMkLst>
            <pc:docMk/>
            <pc:sldMk cId="1146836469" sldId="358"/>
            <ac:picMk id="5" creationId="{2F934E6D-437B-C46A-CEBD-2B6F12100B4C}"/>
          </ac:picMkLst>
        </pc:picChg>
      </pc:sldChg>
      <pc:sldChg chg="modSp new">
        <pc:chgData name="Guest User" userId="" providerId="Windows Live" clId="Web-{01CFEA00-FC87-4E63-9353-8AC8905E8D05}" dt="2022-04-28T05:04:28.880" v="304" actId="20577"/>
        <pc:sldMkLst>
          <pc:docMk/>
          <pc:sldMk cId="2086550810" sldId="359"/>
        </pc:sldMkLst>
        <pc:spChg chg="mod">
          <ac:chgData name="Guest User" userId="" providerId="Windows Live" clId="Web-{01CFEA00-FC87-4E63-9353-8AC8905E8D05}" dt="2022-04-28T04:57:55.630" v="222" actId="20577"/>
          <ac:spMkLst>
            <pc:docMk/>
            <pc:sldMk cId="2086550810" sldId="359"/>
            <ac:spMk id="2" creationId="{A51C795E-9F55-8630-F62E-2B101101FD76}"/>
          </ac:spMkLst>
        </pc:spChg>
        <pc:spChg chg="mod">
          <ac:chgData name="Guest User" userId="" providerId="Windows Live" clId="Web-{01CFEA00-FC87-4E63-9353-8AC8905E8D05}" dt="2022-04-28T05:04:28.880" v="304" actId="20577"/>
          <ac:spMkLst>
            <pc:docMk/>
            <pc:sldMk cId="2086550810" sldId="359"/>
            <ac:spMk id="3" creationId="{715C428D-319E-9A18-D90B-FE7140201923}"/>
          </ac:spMkLst>
        </pc:spChg>
      </pc:sldChg>
      <pc:sldChg chg="addSp delSp modSp new del mod setBg">
        <pc:chgData name="Guest User" userId="" providerId="Windows Live" clId="Web-{01CFEA00-FC87-4E63-9353-8AC8905E8D05}" dt="2022-04-28T05:16:16.271" v="323"/>
        <pc:sldMkLst>
          <pc:docMk/>
          <pc:sldMk cId="2478729992" sldId="360"/>
        </pc:sldMkLst>
        <pc:spChg chg="mod">
          <ac:chgData name="Guest User" userId="" providerId="Windows Live" clId="Web-{01CFEA00-FC87-4E63-9353-8AC8905E8D05}" dt="2022-04-28T05:09:04.042" v="311"/>
          <ac:spMkLst>
            <pc:docMk/>
            <pc:sldMk cId="2478729992" sldId="360"/>
            <ac:spMk id="2" creationId="{8B21CB00-16B5-C815-2335-76008543214B}"/>
          </ac:spMkLst>
        </pc:spChg>
        <pc:spChg chg="del">
          <ac:chgData name="Guest User" userId="" providerId="Windows Live" clId="Web-{01CFEA00-FC87-4E63-9353-8AC8905E8D05}" dt="2022-04-28T05:08:20.322" v="306"/>
          <ac:spMkLst>
            <pc:docMk/>
            <pc:sldMk cId="2478729992" sldId="360"/>
            <ac:spMk id="3" creationId="{6D28257C-4060-A70D-337F-02F518B2C6FB}"/>
          </ac:spMkLst>
        </pc:spChg>
        <pc:spChg chg="add del">
          <ac:chgData name="Guest User" userId="" providerId="Windows Live" clId="Web-{01CFEA00-FC87-4E63-9353-8AC8905E8D05}" dt="2022-04-28T05:08:58.917" v="309"/>
          <ac:spMkLst>
            <pc:docMk/>
            <pc:sldMk cId="2478729992" sldId="360"/>
            <ac:spMk id="8" creationId="{715665B6-07B2-487A-4442-3818F018A8CE}"/>
          </ac:spMkLst>
        </pc:spChg>
        <pc:spChg chg="add del">
          <ac:chgData name="Guest User" userId="" providerId="Windows Live" clId="Web-{01CFEA00-FC87-4E63-9353-8AC8905E8D05}" dt="2022-04-28T05:09:04.042" v="311"/>
          <ac:spMkLst>
            <pc:docMk/>
            <pc:sldMk cId="2478729992" sldId="360"/>
            <ac:spMk id="11" creationId="{284B70D5-875B-433D-BDBD-1522A85D6C1D}"/>
          </ac:spMkLst>
        </pc:spChg>
        <pc:spChg chg="add del">
          <ac:chgData name="Guest User" userId="" providerId="Windows Live" clId="Web-{01CFEA00-FC87-4E63-9353-8AC8905E8D05}" dt="2022-04-28T05:09:04.042" v="311"/>
          <ac:spMkLst>
            <pc:docMk/>
            <pc:sldMk cId="2478729992" sldId="360"/>
            <ac:spMk id="15" creationId="{1E299956-A9E7-4FC1-A0B1-D590CA9730E8}"/>
          </ac:spMkLst>
        </pc:spChg>
        <pc:spChg chg="add del">
          <ac:chgData name="Guest User" userId="" providerId="Windows Live" clId="Web-{01CFEA00-FC87-4E63-9353-8AC8905E8D05}" dt="2022-04-28T05:09:04.042" v="311"/>
          <ac:spMkLst>
            <pc:docMk/>
            <pc:sldMk cId="2478729992" sldId="360"/>
            <ac:spMk id="17" creationId="{17FC539C-B783-4B03-9F9E-D13430F3F64F}"/>
          </ac:spMkLst>
        </pc:spChg>
        <pc:spChg chg="add mod">
          <ac:chgData name="Guest User" userId="" providerId="Windows Live" clId="Web-{01CFEA00-FC87-4E63-9353-8AC8905E8D05}" dt="2022-04-28T05:15:48.614" v="315" actId="20577"/>
          <ac:spMkLst>
            <pc:docMk/>
            <pc:sldMk cId="2478729992" sldId="360"/>
            <ac:spMk id="21" creationId="{48D7B89C-BE39-1A1D-25AF-939B2A7BF6A1}"/>
          </ac:spMkLst>
        </pc:spChg>
        <pc:spChg chg="add">
          <ac:chgData name="Guest User" userId="" providerId="Windows Live" clId="Web-{01CFEA00-FC87-4E63-9353-8AC8905E8D05}" dt="2022-04-28T05:09:04.042" v="311"/>
          <ac:spMkLst>
            <pc:docMk/>
            <pc:sldMk cId="2478729992" sldId="360"/>
            <ac:spMk id="24" creationId="{52ABB703-2B0E-4C3B-B4A2-F3973548E561}"/>
          </ac:spMkLst>
        </pc:spChg>
        <pc:spChg chg="add">
          <ac:chgData name="Guest User" userId="" providerId="Windows Live" clId="Web-{01CFEA00-FC87-4E63-9353-8AC8905E8D05}" dt="2022-04-28T05:09:04.042" v="311"/>
          <ac:spMkLst>
            <pc:docMk/>
            <pc:sldMk cId="2478729992" sldId="360"/>
            <ac:spMk id="28" creationId="{E95DA498-D9A2-4DA9-B9DA-B3776E08CF7E}"/>
          </ac:spMkLst>
        </pc:spChg>
        <pc:spChg chg="add">
          <ac:chgData name="Guest User" userId="" providerId="Windows Live" clId="Web-{01CFEA00-FC87-4E63-9353-8AC8905E8D05}" dt="2022-04-28T05:09:04.042" v="311"/>
          <ac:spMkLst>
            <pc:docMk/>
            <pc:sldMk cId="2478729992" sldId="360"/>
            <ac:spMk id="30" creationId="{82A73093-4B9D-420D-B17E-52293703A1D4}"/>
          </ac:spMkLst>
        </pc:spChg>
        <pc:picChg chg="add del mod ord">
          <ac:chgData name="Guest User" userId="" providerId="Windows Live" clId="Web-{01CFEA00-FC87-4E63-9353-8AC8905E8D05}" dt="2022-04-28T05:08:48.307" v="308"/>
          <ac:picMkLst>
            <pc:docMk/>
            <pc:sldMk cId="2478729992" sldId="360"/>
            <ac:picMk id="4" creationId="{A0DD05A2-3A9C-EE7D-F540-07074386A0F6}"/>
          </ac:picMkLst>
        </pc:picChg>
        <pc:picChg chg="add mod ord">
          <ac:chgData name="Guest User" userId="" providerId="Windows Live" clId="Web-{01CFEA00-FC87-4E63-9353-8AC8905E8D05}" dt="2022-04-28T05:09:04.042" v="311"/>
          <ac:picMkLst>
            <pc:docMk/>
            <pc:sldMk cId="2478729992" sldId="360"/>
            <ac:picMk id="5" creationId="{C4AE1D51-0F08-598F-9C03-649AD4E42A49}"/>
          </ac:picMkLst>
        </pc:picChg>
        <pc:cxnChg chg="add del">
          <ac:chgData name="Guest User" userId="" providerId="Windows Live" clId="Web-{01CFEA00-FC87-4E63-9353-8AC8905E8D05}" dt="2022-04-28T05:09:04.042" v="311"/>
          <ac:cxnSpMkLst>
            <pc:docMk/>
            <pc:sldMk cId="2478729992" sldId="360"/>
            <ac:cxnSpMk id="13" creationId="{C947DF4A-614C-4B4C-8B80-E5B9D8E8CFED}"/>
          </ac:cxnSpMkLst>
        </pc:cxnChg>
        <pc:cxnChg chg="add">
          <ac:chgData name="Guest User" userId="" providerId="Windows Live" clId="Web-{01CFEA00-FC87-4E63-9353-8AC8905E8D05}" dt="2022-04-28T05:09:04.042" v="311"/>
          <ac:cxnSpMkLst>
            <pc:docMk/>
            <pc:sldMk cId="2478729992" sldId="360"/>
            <ac:cxnSpMk id="26" creationId="{9C21570E-E159-49A6-9891-FA397B7A92D3}"/>
          </ac:cxnSpMkLst>
        </pc:cxnChg>
      </pc:sldChg>
      <pc:sldChg chg="addSp modSp new">
        <pc:chgData name="Guest User" userId="" providerId="Windows Live" clId="Web-{01CFEA00-FC87-4E63-9353-8AC8905E8D05}" dt="2022-04-28T05:18:55.087" v="372" actId="1076"/>
        <pc:sldMkLst>
          <pc:docMk/>
          <pc:sldMk cId="2353669679" sldId="361"/>
        </pc:sldMkLst>
        <pc:spChg chg="mod">
          <ac:chgData name="Guest User" userId="" providerId="Windows Live" clId="Web-{01CFEA00-FC87-4E63-9353-8AC8905E8D05}" dt="2022-04-28T05:16:23.068" v="325" actId="20577"/>
          <ac:spMkLst>
            <pc:docMk/>
            <pc:sldMk cId="2353669679" sldId="361"/>
            <ac:spMk id="2" creationId="{66B91916-4806-91B5-59F6-D0654F69C34D}"/>
          </ac:spMkLst>
        </pc:spChg>
        <pc:spChg chg="mod">
          <ac:chgData name="Guest User" userId="" providerId="Windows Live" clId="Web-{01CFEA00-FC87-4E63-9353-8AC8905E8D05}" dt="2022-04-28T05:18:55.087" v="372" actId="1076"/>
          <ac:spMkLst>
            <pc:docMk/>
            <pc:sldMk cId="2353669679" sldId="361"/>
            <ac:spMk id="3" creationId="{2DDA4353-1AA2-0335-3924-446C8B3839AB}"/>
          </ac:spMkLst>
        </pc:spChg>
        <pc:spChg chg="add mod">
          <ac:chgData name="Guest User" userId="" providerId="Windows Live" clId="Web-{01CFEA00-FC87-4E63-9353-8AC8905E8D05}" dt="2022-04-28T05:17:29.178" v="347" actId="1076"/>
          <ac:spMkLst>
            <pc:docMk/>
            <pc:sldMk cId="2353669679" sldId="361"/>
            <ac:spMk id="6" creationId="{FEC73D3B-1CFB-C587-A6E4-EF2DB6891E8D}"/>
          </ac:spMkLst>
        </pc:spChg>
        <pc:spChg chg="add mod">
          <ac:chgData name="Guest User" userId="" providerId="Windows Live" clId="Web-{01CFEA00-FC87-4E63-9353-8AC8905E8D05}" dt="2022-04-28T05:17:33.178" v="348" actId="1076"/>
          <ac:spMkLst>
            <pc:docMk/>
            <pc:sldMk cId="2353669679" sldId="361"/>
            <ac:spMk id="7" creationId="{9340081D-45C4-66C9-6981-C3518D23ACF8}"/>
          </ac:spMkLst>
        </pc:spChg>
        <pc:spChg chg="add mod">
          <ac:chgData name="Guest User" userId="" providerId="Windows Live" clId="Web-{01CFEA00-FC87-4E63-9353-8AC8905E8D05}" dt="2022-04-28T05:18:31.867" v="369" actId="14100"/>
          <ac:spMkLst>
            <pc:docMk/>
            <pc:sldMk cId="2353669679" sldId="361"/>
            <ac:spMk id="8" creationId="{F68E90A1-821F-AB35-C86F-917D2199F409}"/>
          </ac:spMkLst>
        </pc:spChg>
        <pc:picChg chg="add mod modCrop">
          <ac:chgData name="Guest User" userId="" providerId="Windows Live" clId="Web-{01CFEA00-FC87-4E63-9353-8AC8905E8D05}" dt="2022-04-28T05:18:48.602" v="371"/>
          <ac:picMkLst>
            <pc:docMk/>
            <pc:sldMk cId="2353669679" sldId="361"/>
            <ac:picMk id="5" creationId="{9954B884-FAB1-21F9-B1DB-605FD84C9CD7}"/>
          </ac:picMkLst>
        </pc:picChg>
      </pc:sldChg>
      <pc:sldChg chg="addSp delSp modSp add replId">
        <pc:chgData name="Guest User" userId="" providerId="Windows Live" clId="Web-{01CFEA00-FC87-4E63-9353-8AC8905E8D05}" dt="2022-04-28T05:23:09.170" v="425" actId="1076"/>
        <pc:sldMkLst>
          <pc:docMk/>
          <pc:sldMk cId="3876333002" sldId="362"/>
        </pc:sldMkLst>
        <pc:spChg chg="mod">
          <ac:chgData name="Guest User" userId="" providerId="Windows Live" clId="Web-{01CFEA00-FC87-4E63-9353-8AC8905E8D05}" dt="2022-04-28T05:22:55.264" v="421" actId="20577"/>
          <ac:spMkLst>
            <pc:docMk/>
            <pc:sldMk cId="3876333002" sldId="362"/>
            <ac:spMk id="3" creationId="{2DDA4353-1AA2-0335-3924-446C8B3839AB}"/>
          </ac:spMkLst>
        </pc:spChg>
        <pc:spChg chg="del">
          <ac:chgData name="Guest User" userId="" providerId="Windows Live" clId="Web-{01CFEA00-FC87-4E63-9353-8AC8905E8D05}" dt="2022-04-28T05:19:27.415" v="376"/>
          <ac:spMkLst>
            <pc:docMk/>
            <pc:sldMk cId="3876333002" sldId="362"/>
            <ac:spMk id="6" creationId="{FEC73D3B-1CFB-C587-A6E4-EF2DB6891E8D}"/>
          </ac:spMkLst>
        </pc:spChg>
        <pc:spChg chg="del">
          <ac:chgData name="Guest User" userId="" providerId="Windows Live" clId="Web-{01CFEA00-FC87-4E63-9353-8AC8905E8D05}" dt="2022-04-28T05:19:27.415" v="375"/>
          <ac:spMkLst>
            <pc:docMk/>
            <pc:sldMk cId="3876333002" sldId="362"/>
            <ac:spMk id="7" creationId="{9340081D-45C4-66C9-6981-C3518D23ACF8}"/>
          </ac:spMkLst>
        </pc:spChg>
        <pc:spChg chg="del">
          <ac:chgData name="Guest User" userId="" providerId="Windows Live" clId="Web-{01CFEA00-FC87-4E63-9353-8AC8905E8D05}" dt="2022-04-28T05:19:27.415" v="374"/>
          <ac:spMkLst>
            <pc:docMk/>
            <pc:sldMk cId="3876333002" sldId="362"/>
            <ac:spMk id="8" creationId="{F68E90A1-821F-AB35-C86F-917D2199F409}"/>
          </ac:spMkLst>
        </pc:spChg>
        <pc:picChg chg="add mod">
          <ac:chgData name="Guest User" userId="" providerId="Windows Live" clId="Web-{01CFEA00-FC87-4E63-9353-8AC8905E8D05}" dt="2022-04-28T05:19:39.759" v="380" actId="14100"/>
          <ac:picMkLst>
            <pc:docMk/>
            <pc:sldMk cId="3876333002" sldId="362"/>
            <ac:picMk id="4" creationId="{BA3F7C1A-8B74-A5F9-D61A-82B7DB3D8D88}"/>
          </ac:picMkLst>
        </pc:picChg>
        <pc:picChg chg="del">
          <ac:chgData name="Guest User" userId="" providerId="Windows Live" clId="Web-{01CFEA00-FC87-4E63-9353-8AC8905E8D05}" dt="2022-04-28T05:19:27.415" v="377"/>
          <ac:picMkLst>
            <pc:docMk/>
            <pc:sldMk cId="3876333002" sldId="362"/>
            <ac:picMk id="5" creationId="{9954B884-FAB1-21F9-B1DB-605FD84C9CD7}"/>
          </ac:picMkLst>
        </pc:picChg>
        <pc:picChg chg="add mod">
          <ac:chgData name="Guest User" userId="" providerId="Windows Live" clId="Web-{01CFEA00-FC87-4E63-9353-8AC8905E8D05}" dt="2022-04-28T05:20:15.229" v="408" actId="1076"/>
          <ac:picMkLst>
            <pc:docMk/>
            <pc:sldMk cId="3876333002" sldId="362"/>
            <ac:picMk id="9" creationId="{DC424A10-8F29-273D-57E8-2BC10CD1E2B5}"/>
          </ac:picMkLst>
        </pc:picChg>
        <pc:picChg chg="add mod">
          <ac:chgData name="Guest User" userId="" providerId="Windows Live" clId="Web-{01CFEA00-FC87-4E63-9353-8AC8905E8D05}" dt="2022-04-28T05:23:09.170" v="425" actId="1076"/>
          <ac:picMkLst>
            <pc:docMk/>
            <pc:sldMk cId="3876333002" sldId="362"/>
            <ac:picMk id="10" creationId="{D6314B67-51C8-9D53-98C0-789DCF1F80E7}"/>
          </ac:picMkLst>
        </pc:picChg>
      </pc:sldChg>
      <pc:sldChg chg="addSp delSp modSp new">
        <pc:chgData name="Guest User" userId="" providerId="Windows Live" clId="Web-{01CFEA00-FC87-4E63-9353-8AC8905E8D05}" dt="2022-04-28T05:32:11.495" v="578"/>
        <pc:sldMkLst>
          <pc:docMk/>
          <pc:sldMk cId="2402293087" sldId="363"/>
        </pc:sldMkLst>
        <pc:spChg chg="mod">
          <ac:chgData name="Guest User" userId="" providerId="Windows Live" clId="Web-{01CFEA00-FC87-4E63-9353-8AC8905E8D05}" dt="2022-04-28T05:32:02.776" v="575" actId="20577"/>
          <ac:spMkLst>
            <pc:docMk/>
            <pc:sldMk cId="2402293087" sldId="363"/>
            <ac:spMk id="2" creationId="{C3D4CD18-2FC4-2833-805F-92308F3E84D6}"/>
          </ac:spMkLst>
        </pc:spChg>
        <pc:spChg chg="mod">
          <ac:chgData name="Guest User" userId="" providerId="Windows Live" clId="Web-{01CFEA00-FC87-4E63-9353-8AC8905E8D05}" dt="2022-04-28T05:31:29.932" v="571" actId="20577"/>
          <ac:spMkLst>
            <pc:docMk/>
            <pc:sldMk cId="2402293087" sldId="363"/>
            <ac:spMk id="3" creationId="{B79E7E66-FE9A-3BCA-75A7-A70E5D0C01CC}"/>
          </ac:spMkLst>
        </pc:spChg>
        <pc:spChg chg="add del">
          <ac:chgData name="Guest User" userId="" providerId="Windows Live" clId="Web-{01CFEA00-FC87-4E63-9353-8AC8905E8D05}" dt="2022-04-28T05:32:11.495" v="578"/>
          <ac:spMkLst>
            <pc:docMk/>
            <pc:sldMk cId="2402293087" sldId="363"/>
            <ac:spMk id="5" creationId="{5B2E2370-AAE9-02D2-91FE-EC57D460329A}"/>
          </ac:spMkLst>
        </pc:spChg>
        <pc:picChg chg="add mod">
          <ac:chgData name="Guest User" userId="" providerId="Windows Live" clId="Web-{01CFEA00-FC87-4E63-9353-8AC8905E8D05}" dt="2022-04-28T05:31:50.167" v="573" actId="1076"/>
          <ac:picMkLst>
            <pc:docMk/>
            <pc:sldMk cId="2402293087" sldId="363"/>
            <ac:picMk id="4" creationId="{1BD37C46-C2B2-BBAF-47D3-D5DC65F44EAA}"/>
          </ac:picMkLst>
        </pc:picChg>
      </pc:sldChg>
      <pc:sldChg chg="addSp modSp new">
        <pc:chgData name="Guest User" userId="" providerId="Windows Live" clId="Web-{01CFEA00-FC87-4E63-9353-8AC8905E8D05}" dt="2022-04-28T05:33:54.248" v="625" actId="20577"/>
        <pc:sldMkLst>
          <pc:docMk/>
          <pc:sldMk cId="4125252181" sldId="364"/>
        </pc:sldMkLst>
        <pc:spChg chg="mod">
          <ac:chgData name="Guest User" userId="" providerId="Windows Live" clId="Web-{01CFEA00-FC87-4E63-9353-8AC8905E8D05}" dt="2022-04-28T05:32:16.964" v="580" actId="20577"/>
          <ac:spMkLst>
            <pc:docMk/>
            <pc:sldMk cId="4125252181" sldId="364"/>
            <ac:spMk id="2" creationId="{C0EE3071-58CD-C715-D4ED-3A24FCD39082}"/>
          </ac:spMkLst>
        </pc:spChg>
        <pc:spChg chg="mod">
          <ac:chgData name="Guest User" userId="" providerId="Windows Live" clId="Web-{01CFEA00-FC87-4E63-9353-8AC8905E8D05}" dt="2022-04-28T05:33:54.248" v="625" actId="20577"/>
          <ac:spMkLst>
            <pc:docMk/>
            <pc:sldMk cId="4125252181" sldId="364"/>
            <ac:spMk id="3" creationId="{7A197155-A779-6886-D81D-D8A60496A41C}"/>
          </ac:spMkLst>
        </pc:spChg>
        <pc:picChg chg="add mod">
          <ac:chgData name="Guest User" userId="" providerId="Windows Live" clId="Web-{01CFEA00-FC87-4E63-9353-8AC8905E8D05}" dt="2022-04-28T05:33:31.575" v="611" actId="1076"/>
          <ac:picMkLst>
            <pc:docMk/>
            <pc:sldMk cId="4125252181" sldId="364"/>
            <ac:picMk id="4" creationId="{15415E3D-0497-DF63-DF5A-DA6A1EB46700}"/>
          </ac:picMkLst>
        </pc:picChg>
        <pc:picChg chg="add mod">
          <ac:chgData name="Guest User" userId="" providerId="Windows Live" clId="Web-{01CFEA00-FC87-4E63-9353-8AC8905E8D05}" dt="2022-04-28T05:33:30.216" v="610" actId="14100"/>
          <ac:picMkLst>
            <pc:docMk/>
            <pc:sldMk cId="4125252181" sldId="364"/>
            <ac:picMk id="5" creationId="{35F82AAA-FDC8-028B-F7A5-C1D45EB731FF}"/>
          </ac:picMkLst>
        </pc:picChg>
      </pc:sldChg>
      <pc:sldChg chg="modSp new del">
        <pc:chgData name="Guest User" userId="" providerId="Windows Live" clId="Web-{01CFEA00-FC87-4E63-9353-8AC8905E8D05}" dt="2022-04-28T06:22:59.673" v="670"/>
        <pc:sldMkLst>
          <pc:docMk/>
          <pc:sldMk cId="2811551021" sldId="365"/>
        </pc:sldMkLst>
        <pc:spChg chg="mod">
          <ac:chgData name="Guest User" userId="" providerId="Windows Live" clId="Web-{01CFEA00-FC87-4E63-9353-8AC8905E8D05}" dt="2022-04-28T05:36:13.469" v="634" actId="20577"/>
          <ac:spMkLst>
            <pc:docMk/>
            <pc:sldMk cId="2811551021" sldId="365"/>
            <ac:spMk id="2" creationId="{7D43044F-8196-CBD8-FE8B-7C9F6FF09529}"/>
          </ac:spMkLst>
        </pc:spChg>
        <pc:spChg chg="mod">
          <ac:chgData name="Guest User" userId="" providerId="Windows Live" clId="Web-{01CFEA00-FC87-4E63-9353-8AC8905E8D05}" dt="2022-04-28T05:36:20.532" v="636" actId="20577"/>
          <ac:spMkLst>
            <pc:docMk/>
            <pc:sldMk cId="2811551021" sldId="365"/>
            <ac:spMk id="3" creationId="{E9F354A1-F27D-0C94-2F9B-9BE32986B14C}"/>
          </ac:spMkLst>
        </pc:spChg>
      </pc:sldChg>
    </pc:docChg>
  </pc:docChgLst>
  <pc:docChgLst>
    <pc:chgData name="ゲスト ユーザー" providerId="Windows Live" clId="Web-{FA97A24B-DC53-4477-A03C-8861DAAF2C64}"/>
    <pc:docChg chg="addSld delSld modSld">
      <pc:chgData name="ゲスト ユーザー" userId="" providerId="Windows Live" clId="Web-{FA97A24B-DC53-4477-A03C-8861DAAF2C64}" dt="2022-04-28T06:45:00.079" v="263" actId="20577"/>
      <pc:docMkLst>
        <pc:docMk/>
      </pc:docMkLst>
      <pc:sldChg chg="modSp">
        <pc:chgData name="ゲスト ユーザー" userId="" providerId="Windows Live" clId="Web-{FA97A24B-DC53-4477-A03C-8861DAAF2C64}" dt="2022-04-28T06:31:57.767" v="103" actId="20577"/>
        <pc:sldMkLst>
          <pc:docMk/>
          <pc:sldMk cId="2288674303" sldId="282"/>
        </pc:sldMkLst>
        <pc:spChg chg="mod">
          <ac:chgData name="ゲスト ユーザー" userId="" providerId="Windows Live" clId="Web-{FA97A24B-DC53-4477-A03C-8861DAAF2C64}" dt="2022-04-28T06:31:57.767" v="103" actId="20577"/>
          <ac:spMkLst>
            <pc:docMk/>
            <pc:sldMk cId="2288674303" sldId="282"/>
            <ac:spMk id="3" creationId="{91FA9741-BEB3-6748-70C6-7CF8FE6B870B}"/>
          </ac:spMkLst>
        </pc:spChg>
      </pc:sldChg>
      <pc:sldChg chg="addSp delSp modSp">
        <pc:chgData name="ゲスト ユーザー" userId="" providerId="Windows Live" clId="Web-{FA97A24B-DC53-4477-A03C-8861DAAF2C64}" dt="2022-04-28T06:41:01.824" v="235" actId="1076"/>
        <pc:sldMkLst>
          <pc:docMk/>
          <pc:sldMk cId="3230536790" sldId="316"/>
        </pc:sldMkLst>
        <pc:spChg chg="add mod">
          <ac:chgData name="ゲスト ユーザー" userId="" providerId="Windows Live" clId="Web-{FA97A24B-DC53-4477-A03C-8861DAAF2C64}" dt="2022-04-28T06:34:21.566" v="122"/>
          <ac:spMkLst>
            <pc:docMk/>
            <pc:sldMk cId="3230536790" sldId="316"/>
            <ac:spMk id="3" creationId="{7FD49B6E-8A75-6055-3CB8-114937AEAA46}"/>
          </ac:spMkLst>
        </pc:spChg>
        <pc:spChg chg="mod">
          <ac:chgData name="ゲスト ユーザー" userId="" providerId="Windows Live" clId="Web-{FA97A24B-DC53-4477-A03C-8861DAAF2C64}" dt="2022-04-28T06:16:41.905" v="16" actId="1076"/>
          <ac:spMkLst>
            <pc:docMk/>
            <pc:sldMk cId="3230536790" sldId="316"/>
            <ac:spMk id="5" creationId="{91E20A1E-39BA-2880-54E4-46EDD84FB85F}"/>
          </ac:spMkLst>
        </pc:spChg>
        <pc:spChg chg="mod">
          <ac:chgData name="ゲスト ユーザー" userId="" providerId="Windows Live" clId="Web-{FA97A24B-DC53-4477-A03C-8861DAAF2C64}" dt="2022-04-28T06:14:24.465" v="0" actId="1076"/>
          <ac:spMkLst>
            <pc:docMk/>
            <pc:sldMk cId="3230536790" sldId="316"/>
            <ac:spMk id="6" creationId="{2F56AE91-3038-0832-06B5-2BD204B23D23}"/>
          </ac:spMkLst>
        </pc:spChg>
        <pc:spChg chg="mod">
          <ac:chgData name="ゲスト ユーザー" userId="" providerId="Windows Live" clId="Web-{FA97A24B-DC53-4477-A03C-8861DAAF2C64}" dt="2022-04-28T06:14:27.856" v="1" actId="1076"/>
          <ac:spMkLst>
            <pc:docMk/>
            <pc:sldMk cId="3230536790" sldId="316"/>
            <ac:spMk id="7" creationId="{34161B96-B3C4-297A-4DFB-602B81A4092C}"/>
          </ac:spMkLst>
        </pc:spChg>
        <pc:spChg chg="add mod">
          <ac:chgData name="ゲスト ユーザー" userId="" providerId="Windows Live" clId="Web-{FA97A24B-DC53-4477-A03C-8861DAAF2C64}" dt="2022-04-28T06:36:56.882" v="186" actId="1076"/>
          <ac:spMkLst>
            <pc:docMk/>
            <pc:sldMk cId="3230536790" sldId="316"/>
            <ac:spMk id="9" creationId="{0D236BB5-7931-ECE1-E500-F0773D973997}"/>
          </ac:spMkLst>
        </pc:spChg>
        <pc:spChg chg="add del">
          <ac:chgData name="ゲスト ユーザー" userId="" providerId="Windows Live" clId="Web-{FA97A24B-DC53-4477-A03C-8861DAAF2C64}" dt="2022-04-28T06:30:51.203" v="97"/>
          <ac:spMkLst>
            <pc:docMk/>
            <pc:sldMk cId="3230536790" sldId="316"/>
            <ac:spMk id="12" creationId="{F9DC5587-99AB-50EB-348F-9ADD4A555A1B}"/>
          </ac:spMkLst>
        </pc:spChg>
        <pc:spChg chg="add mod">
          <ac:chgData name="ゲスト ユーザー" userId="" providerId="Windows Live" clId="Web-{FA97A24B-DC53-4477-A03C-8861DAAF2C64}" dt="2022-04-28T06:31:22.204" v="102" actId="14100"/>
          <ac:spMkLst>
            <pc:docMk/>
            <pc:sldMk cId="3230536790" sldId="316"/>
            <ac:spMk id="13" creationId="{3F2C7ECC-05DE-2499-2949-C5F1BCBB0709}"/>
          </ac:spMkLst>
        </pc:spChg>
        <pc:spChg chg="add del">
          <ac:chgData name="ゲスト ユーザー" userId="" providerId="Windows Live" clId="Web-{FA97A24B-DC53-4477-A03C-8861DAAF2C64}" dt="2022-04-28T06:30:56.453" v="98"/>
          <ac:spMkLst>
            <pc:docMk/>
            <pc:sldMk cId="3230536790" sldId="316"/>
            <ac:spMk id="14" creationId="{A829072D-F15D-7F11-C1C4-F89F98A6EC4F}"/>
          </ac:spMkLst>
        </pc:spChg>
        <pc:spChg chg="add del">
          <ac:chgData name="ゲスト ユーザー" userId="" providerId="Windows Live" clId="Web-{FA97A24B-DC53-4477-A03C-8861DAAF2C64}" dt="2022-04-28T06:30:42.828" v="96"/>
          <ac:spMkLst>
            <pc:docMk/>
            <pc:sldMk cId="3230536790" sldId="316"/>
            <ac:spMk id="15" creationId="{58E6671E-38CD-B829-91BF-4658490C1A54}"/>
          </ac:spMkLst>
        </pc:spChg>
        <pc:spChg chg="add mod">
          <ac:chgData name="ゲスト ユーザー" userId="" providerId="Windows Live" clId="Web-{FA97A24B-DC53-4477-A03C-8861DAAF2C64}" dt="2022-04-28T06:40:31.230" v="223" actId="20577"/>
          <ac:spMkLst>
            <pc:docMk/>
            <pc:sldMk cId="3230536790" sldId="316"/>
            <ac:spMk id="16" creationId="{6660A306-29F7-41F6-D484-7622E83D5406}"/>
          </ac:spMkLst>
        </pc:spChg>
        <pc:spChg chg="add mod">
          <ac:chgData name="ゲスト ユーザー" userId="" providerId="Windows Live" clId="Web-{FA97A24B-DC53-4477-A03C-8861DAAF2C64}" dt="2022-04-28T06:36:53.132" v="185" actId="1076"/>
          <ac:spMkLst>
            <pc:docMk/>
            <pc:sldMk cId="3230536790" sldId="316"/>
            <ac:spMk id="17" creationId="{03A1600F-B682-9673-BADB-41C691E157AF}"/>
          </ac:spMkLst>
        </pc:spChg>
        <pc:spChg chg="add mod">
          <ac:chgData name="ゲスト ユーザー" userId="" providerId="Windows Live" clId="Web-{FA97A24B-DC53-4477-A03C-8861DAAF2C64}" dt="2022-04-28T06:41:01.824" v="235" actId="1076"/>
          <ac:spMkLst>
            <pc:docMk/>
            <pc:sldMk cId="3230536790" sldId="316"/>
            <ac:spMk id="18" creationId="{DCAF8814-0DDA-D829-67BA-303F888AEBCF}"/>
          </ac:spMkLst>
        </pc:spChg>
        <pc:picChg chg="mod">
          <ac:chgData name="ゲスト ユーザー" userId="" providerId="Windows Live" clId="Web-{FA97A24B-DC53-4477-A03C-8861DAAF2C64}" dt="2022-04-28T06:30:25.124" v="91" actId="1076"/>
          <ac:picMkLst>
            <pc:docMk/>
            <pc:sldMk cId="3230536790" sldId="316"/>
            <ac:picMk id="4" creationId="{B3FEBF8A-3E57-83DB-A2B7-A4CB4429CAA4}"/>
          </ac:picMkLst>
        </pc:picChg>
      </pc:sldChg>
      <pc:sldChg chg="addSp delSp modSp del">
        <pc:chgData name="ゲスト ユーザー" userId="" providerId="Windows Live" clId="Web-{FA97A24B-DC53-4477-A03C-8861DAAF2C64}" dt="2022-04-28T06:29:42.577" v="78"/>
        <pc:sldMkLst>
          <pc:docMk/>
          <pc:sldMk cId="2828120186" sldId="317"/>
        </pc:sldMkLst>
        <pc:spChg chg="mod">
          <ac:chgData name="ゲスト ユーザー" userId="" providerId="Windows Live" clId="Web-{FA97A24B-DC53-4477-A03C-8861DAAF2C64}" dt="2022-04-28T06:29:38.748" v="77" actId="20577"/>
          <ac:spMkLst>
            <pc:docMk/>
            <pc:sldMk cId="2828120186" sldId="317"/>
            <ac:spMk id="2" creationId="{4027D0F0-1ACA-BF31-11F7-028A9EB98CDF}"/>
          </ac:spMkLst>
        </pc:spChg>
        <pc:spChg chg="add mod">
          <ac:chgData name="ゲスト ユーザー" userId="" providerId="Windows Live" clId="Web-{FA97A24B-DC53-4477-A03C-8861DAAF2C64}" dt="2022-04-28T06:24:50.790" v="50" actId="1076"/>
          <ac:spMkLst>
            <pc:docMk/>
            <pc:sldMk cId="2828120186" sldId="317"/>
            <ac:spMk id="3" creationId="{64030221-864A-C3C3-51C6-FBFE0652C666}"/>
          </ac:spMkLst>
        </pc:spChg>
        <pc:spChg chg="add del mod">
          <ac:chgData name="ゲスト ユーザー" userId="" providerId="Windows Live" clId="Web-{FA97A24B-DC53-4477-A03C-8861DAAF2C64}" dt="2022-04-28T06:27:02.058" v="70"/>
          <ac:spMkLst>
            <pc:docMk/>
            <pc:sldMk cId="2828120186" sldId="317"/>
            <ac:spMk id="4" creationId="{0FA4D1D4-8083-FD3D-CF12-D192E791A6E5}"/>
          </ac:spMkLst>
        </pc:spChg>
        <pc:spChg chg="mod">
          <ac:chgData name="ゲスト ユーザー" userId="" providerId="Windows Live" clId="Web-{FA97A24B-DC53-4477-A03C-8861DAAF2C64}" dt="2022-04-28T06:25:25.759" v="68" actId="20577"/>
          <ac:spMkLst>
            <pc:docMk/>
            <pc:sldMk cId="2828120186" sldId="317"/>
            <ac:spMk id="9" creationId="{676F75E6-6A0B-2262-46BA-B2AA9A68DC14}"/>
          </ac:spMkLst>
        </pc:spChg>
        <pc:spChg chg="add mod">
          <ac:chgData name="ゲスト ユーザー" userId="" providerId="Windows Live" clId="Web-{FA97A24B-DC53-4477-A03C-8861DAAF2C64}" dt="2022-04-28T06:27:50.231" v="71" actId="20577"/>
          <ac:spMkLst>
            <pc:docMk/>
            <pc:sldMk cId="2828120186" sldId="317"/>
            <ac:spMk id="10" creationId="{8BFE2735-62B9-1CDB-24C4-BC3DCF3BBD5B}"/>
          </ac:spMkLst>
        </pc:spChg>
        <pc:spChg chg="add del">
          <ac:chgData name="ゲスト ユーザー" userId="" providerId="Windows Live" clId="Web-{FA97A24B-DC53-4477-A03C-8861DAAF2C64}" dt="2022-04-28T06:27:57.168" v="73"/>
          <ac:spMkLst>
            <pc:docMk/>
            <pc:sldMk cId="2828120186" sldId="317"/>
            <ac:spMk id="11" creationId="{6AC9CA76-F13D-B485-FA73-A113B6E642DE}"/>
          </ac:spMkLst>
        </pc:spChg>
        <pc:spChg chg="add mod">
          <ac:chgData name="ゲスト ユーザー" userId="" providerId="Windows Live" clId="Web-{FA97A24B-DC53-4477-A03C-8861DAAF2C64}" dt="2022-04-28T06:29:22.483" v="76" actId="20577"/>
          <ac:spMkLst>
            <pc:docMk/>
            <pc:sldMk cId="2828120186" sldId="317"/>
            <ac:spMk id="12" creationId="{4F0B5576-0FB9-6739-E8CB-62F2208B1EB3}"/>
          </ac:spMkLst>
        </pc:spChg>
        <pc:picChg chg="del">
          <ac:chgData name="ゲスト ユーザー" userId="" providerId="Windows Live" clId="Web-{FA97A24B-DC53-4477-A03C-8861DAAF2C64}" dt="2022-04-28T06:25:29.900" v="69"/>
          <ac:picMkLst>
            <pc:docMk/>
            <pc:sldMk cId="2828120186" sldId="317"/>
            <ac:picMk id="7" creationId="{0C1B67AD-DE35-D00D-9CB8-8D57808335D7}"/>
          </ac:picMkLst>
        </pc:picChg>
      </pc:sldChg>
      <pc:sldChg chg="modSp">
        <pc:chgData name="ゲスト ユーザー" userId="" providerId="Windows Live" clId="Web-{FA97A24B-DC53-4477-A03C-8861DAAF2C64}" dt="2022-04-28T06:45:00.079" v="263" actId="20577"/>
        <pc:sldMkLst>
          <pc:docMk/>
          <pc:sldMk cId="515795971" sldId="318"/>
        </pc:sldMkLst>
        <pc:spChg chg="mod">
          <ac:chgData name="ゲスト ユーザー" userId="" providerId="Windows Live" clId="Web-{FA97A24B-DC53-4477-A03C-8861DAAF2C64}" dt="2022-04-28T06:45:00.079" v="263" actId="20577"/>
          <ac:spMkLst>
            <pc:docMk/>
            <pc:sldMk cId="515795971" sldId="318"/>
            <ac:spMk id="3" creationId="{92CDAF74-4648-0D5F-CFA3-08A994ABD87D}"/>
          </ac:spMkLst>
        </pc:spChg>
      </pc:sldChg>
      <pc:sldChg chg="modSp new del">
        <pc:chgData name="ゲスト ユーザー" userId="" providerId="Windows Live" clId="Web-{FA97A24B-DC53-4477-A03C-8861DAAF2C64}" dt="2022-04-28T06:41:08.824" v="236"/>
        <pc:sldMkLst>
          <pc:docMk/>
          <pc:sldMk cId="848943331" sldId="365"/>
        </pc:sldMkLst>
        <pc:spChg chg="mod">
          <ac:chgData name="ゲスト ユーザー" userId="" providerId="Windows Live" clId="Web-{FA97A24B-DC53-4477-A03C-8861DAAF2C64}" dt="2022-04-28T06:29:51.592" v="80" actId="20577"/>
          <ac:spMkLst>
            <pc:docMk/>
            <pc:sldMk cId="848943331" sldId="365"/>
            <ac:spMk id="2" creationId="{F8FC2DA1-9A29-61F9-3E01-A935F72047F8}"/>
          </ac:spMkLst>
        </pc:spChg>
        <pc:spChg chg="mod">
          <ac:chgData name="ゲスト ユーザー" userId="" providerId="Windows Live" clId="Web-{FA97A24B-DC53-4477-A03C-8861DAAF2C64}" dt="2022-04-28T06:30:02.483" v="89" actId="20577"/>
          <ac:spMkLst>
            <pc:docMk/>
            <pc:sldMk cId="848943331" sldId="365"/>
            <ac:spMk id="3" creationId="{B247D835-E7B7-0A0E-41A7-DB3FF9016E59}"/>
          </ac:spMkLst>
        </pc:spChg>
      </pc:sldChg>
    </pc:docChg>
  </pc:docChgLst>
  <pc:docChgLst>
    <pc:chgData name="ゲスト ユーザー" providerId="Windows Live" clId="Web-{FF2DE928-18E0-41D7-ACA7-0AB5487E1338}"/>
    <pc:docChg chg="modSld">
      <pc:chgData name="ゲスト ユーザー" userId="" providerId="Windows Live" clId="Web-{FF2DE928-18E0-41D7-ACA7-0AB5487E1338}" dt="2022-04-24T14:37:40.692" v="95" actId="1076"/>
      <pc:docMkLst>
        <pc:docMk/>
      </pc:docMkLst>
      <pc:sldChg chg="modSp">
        <pc:chgData name="ゲスト ユーザー" userId="" providerId="Windows Live" clId="Web-{FF2DE928-18E0-41D7-ACA7-0AB5487E1338}" dt="2022-04-24T14:37:40.692" v="95" actId="1076"/>
        <pc:sldMkLst>
          <pc:docMk/>
          <pc:sldMk cId="1398810972" sldId="260"/>
        </pc:sldMkLst>
        <pc:spChg chg="mod">
          <ac:chgData name="ゲスト ユーザー" userId="" providerId="Windows Live" clId="Web-{FF2DE928-18E0-41D7-ACA7-0AB5487E1338}" dt="2022-04-24T14:37:40.692" v="95" actId="1076"/>
          <ac:spMkLst>
            <pc:docMk/>
            <pc:sldMk cId="1398810972" sldId="260"/>
            <ac:spMk id="9" creationId="{C3D9A580-F901-7ACB-F58F-9F3A178B1ADE}"/>
          </ac:spMkLst>
        </pc:spChg>
      </pc:sldChg>
      <pc:sldChg chg="addSp modSp">
        <pc:chgData name="ゲスト ユーザー" userId="" providerId="Windows Live" clId="Web-{FF2DE928-18E0-41D7-ACA7-0AB5487E1338}" dt="2022-04-24T14:37:21.379" v="94" actId="14100"/>
        <pc:sldMkLst>
          <pc:docMk/>
          <pc:sldMk cId="2405215109" sldId="262"/>
        </pc:sldMkLst>
        <pc:spChg chg="add mod">
          <ac:chgData name="ゲスト ユーザー" userId="" providerId="Windows Live" clId="Web-{FF2DE928-18E0-41D7-ACA7-0AB5487E1338}" dt="2022-04-24T14:37:21.379" v="94" actId="14100"/>
          <ac:spMkLst>
            <pc:docMk/>
            <pc:sldMk cId="2405215109" sldId="262"/>
            <ac:spMk id="8" creationId="{1B954E09-6BBE-AEA3-EC20-8EB1800ED72D}"/>
          </ac:spMkLst>
        </pc:spChg>
        <pc:spChg chg="mod">
          <ac:chgData name="ゲスト ユーザー" userId="" providerId="Windows Live" clId="Web-{FF2DE928-18E0-41D7-ACA7-0AB5487E1338}" dt="2022-04-24T14:36:36.003" v="83" actId="20577"/>
          <ac:spMkLst>
            <pc:docMk/>
            <pc:sldMk cId="2405215109" sldId="262"/>
            <ac:spMk id="13" creationId="{53D0CFF6-A9C7-9C32-CB90-FB3BCA65AB29}"/>
          </ac:spMkLst>
        </pc:spChg>
        <pc:spChg chg="add mod">
          <ac:chgData name="ゲスト ユーザー" userId="" providerId="Windows Live" clId="Web-{FF2DE928-18E0-41D7-ACA7-0AB5487E1338}" dt="2022-04-24T14:33:46.437" v="26" actId="14100"/>
          <ac:spMkLst>
            <pc:docMk/>
            <pc:sldMk cId="2405215109" sldId="262"/>
            <ac:spMk id="14" creationId="{2DEF5081-F472-4822-8C90-672F47BC0A40}"/>
          </ac:spMkLst>
        </pc:spChg>
        <pc:spChg chg="add mod">
          <ac:chgData name="ゲスト ユーザー" userId="" providerId="Windows Live" clId="Web-{FF2DE928-18E0-41D7-ACA7-0AB5487E1338}" dt="2022-04-24T14:34:36.720" v="37" actId="1076"/>
          <ac:spMkLst>
            <pc:docMk/>
            <pc:sldMk cId="2405215109" sldId="262"/>
            <ac:spMk id="15" creationId="{E9B265AC-3740-51D7-E8BC-FD30BAE763F2}"/>
          </ac:spMkLst>
        </pc:spChg>
        <pc:spChg chg="add mod">
          <ac:chgData name="ゲスト ユーザー" userId="" providerId="Windows Live" clId="Web-{FF2DE928-18E0-41D7-ACA7-0AB5487E1338}" dt="2022-04-24T14:37:10.691" v="93" actId="1076"/>
          <ac:spMkLst>
            <pc:docMk/>
            <pc:sldMk cId="2405215109" sldId="262"/>
            <ac:spMk id="16" creationId="{01553F9E-88EF-D6E0-E677-0D301838BDBD}"/>
          </ac:spMkLst>
        </pc:spChg>
      </pc:sldChg>
    </pc:docChg>
  </pc:docChgLst>
  <pc:docChgLst>
    <pc:chgData name="ゲスト ユーザー" providerId="Windows Live" clId="Web-{C312960C-2013-491A-B168-2ACEC771D3B5}"/>
    <pc:docChg chg="modSld">
      <pc:chgData name="ゲスト ユーザー" userId="" providerId="Windows Live" clId="Web-{C312960C-2013-491A-B168-2ACEC771D3B5}" dt="2022-05-02T03:11:16.750" v="15"/>
      <pc:docMkLst>
        <pc:docMk/>
      </pc:docMkLst>
      <pc:sldChg chg="modSp">
        <pc:chgData name="ゲスト ユーザー" userId="" providerId="Windows Live" clId="Web-{C312960C-2013-491A-B168-2ACEC771D3B5}" dt="2022-05-02T03:11:16.750" v="15"/>
        <pc:sldMkLst>
          <pc:docMk/>
          <pc:sldMk cId="1998059444" sldId="368"/>
        </pc:sldMkLst>
        <pc:graphicFrameChg chg="mod modGraphic">
          <ac:chgData name="ゲスト ユーザー" userId="" providerId="Windows Live" clId="Web-{C312960C-2013-491A-B168-2ACEC771D3B5}" dt="2022-05-02T03:11:16.750" v="15"/>
          <ac:graphicFrameMkLst>
            <pc:docMk/>
            <pc:sldMk cId="1998059444" sldId="368"/>
            <ac:graphicFrameMk id="4" creationId="{6758D0B9-7656-7C21-3B36-E91F286C00AA}"/>
          </ac:graphicFrameMkLst>
        </pc:graphicFrameChg>
      </pc:sldChg>
    </pc:docChg>
  </pc:docChgLst>
  <pc:docChgLst>
    <pc:chgData name="鈴木 涼太" userId="0e1a605da009b9ba" providerId="Windows Live" clId="Web-{4E01F72C-DEF3-4697-8AC1-31B7EBCEA449}"/>
    <pc:docChg chg="addSld delSld modSld">
      <pc:chgData name="鈴木 涼太" userId="0e1a605da009b9ba" providerId="Windows Live" clId="Web-{4E01F72C-DEF3-4697-8AC1-31B7EBCEA449}" dt="2022-04-21T08:08:26.334" v="760" actId="20577"/>
      <pc:docMkLst>
        <pc:docMk/>
      </pc:docMkLst>
      <pc:sldChg chg="addSp delSp modSp">
        <pc:chgData name="鈴木 涼太" userId="0e1a605da009b9ba" providerId="Windows Live" clId="Web-{4E01F72C-DEF3-4697-8AC1-31B7EBCEA449}" dt="2022-04-21T07:33:41.826" v="618" actId="14100"/>
        <pc:sldMkLst>
          <pc:docMk/>
          <pc:sldMk cId="819287500" sldId="272"/>
        </pc:sldMkLst>
        <pc:spChg chg="mod">
          <ac:chgData name="鈴木 涼太" userId="0e1a605da009b9ba" providerId="Windows Live" clId="Web-{4E01F72C-DEF3-4697-8AC1-31B7EBCEA449}" dt="2022-04-21T07:32:45.372" v="597" actId="20577"/>
          <ac:spMkLst>
            <pc:docMk/>
            <pc:sldMk cId="819287500" sldId="272"/>
            <ac:spMk id="3" creationId="{0DF37E98-29D7-E7AD-8FC3-9B4B2A581BF4}"/>
          </ac:spMkLst>
        </pc:spChg>
        <pc:picChg chg="add del mod">
          <ac:chgData name="鈴木 涼太" userId="0e1a605da009b9ba" providerId="Windows Live" clId="Web-{4E01F72C-DEF3-4697-8AC1-31B7EBCEA449}" dt="2022-04-21T07:28:03.366" v="536"/>
          <ac:picMkLst>
            <pc:docMk/>
            <pc:sldMk cId="819287500" sldId="272"/>
            <ac:picMk id="4" creationId="{41F162D8-3C20-BCAF-C20A-BA465A691EAB}"/>
          </ac:picMkLst>
        </pc:picChg>
        <pc:picChg chg="add mod">
          <ac:chgData name="鈴木 涼太" userId="0e1a605da009b9ba" providerId="Windows Live" clId="Web-{4E01F72C-DEF3-4697-8AC1-31B7EBCEA449}" dt="2022-04-21T07:33:41.826" v="618" actId="14100"/>
          <ac:picMkLst>
            <pc:docMk/>
            <pc:sldMk cId="819287500" sldId="272"/>
            <ac:picMk id="5" creationId="{E00AFC66-A187-C750-A6A2-3BA9FD5D3F18}"/>
          </ac:picMkLst>
        </pc:picChg>
      </pc:sldChg>
      <pc:sldChg chg="addSp modSp new">
        <pc:chgData name="鈴木 涼太" userId="0e1a605da009b9ba" providerId="Windows Live" clId="Web-{4E01F72C-DEF3-4697-8AC1-31B7EBCEA449}" dt="2022-04-21T07:33:50.873" v="620" actId="14100"/>
        <pc:sldMkLst>
          <pc:docMk/>
          <pc:sldMk cId="3407808684" sldId="274"/>
        </pc:sldMkLst>
        <pc:spChg chg="mod">
          <ac:chgData name="鈴木 涼太" userId="0e1a605da009b9ba" providerId="Windows Live" clId="Web-{4E01F72C-DEF3-4697-8AC1-31B7EBCEA449}" dt="2022-04-21T06:26:41.429" v="12" actId="20577"/>
          <ac:spMkLst>
            <pc:docMk/>
            <pc:sldMk cId="3407808684" sldId="274"/>
            <ac:spMk id="2" creationId="{7713F72A-D68B-70C5-47D8-C2E46812F762}"/>
          </ac:spMkLst>
        </pc:spChg>
        <pc:spChg chg="mod">
          <ac:chgData name="鈴木 涼太" userId="0e1a605da009b9ba" providerId="Windows Live" clId="Web-{4E01F72C-DEF3-4697-8AC1-31B7EBCEA449}" dt="2022-04-21T07:33:25.404" v="614" actId="20577"/>
          <ac:spMkLst>
            <pc:docMk/>
            <pc:sldMk cId="3407808684" sldId="274"/>
            <ac:spMk id="3" creationId="{E0509AE8-F8DC-860D-A37B-76BE0032CC4A}"/>
          </ac:spMkLst>
        </pc:spChg>
        <pc:picChg chg="add mod">
          <ac:chgData name="鈴木 涼太" userId="0e1a605da009b9ba" providerId="Windows Live" clId="Web-{4E01F72C-DEF3-4697-8AC1-31B7EBCEA449}" dt="2022-04-21T07:33:50.873" v="620" actId="14100"/>
          <ac:picMkLst>
            <pc:docMk/>
            <pc:sldMk cId="3407808684" sldId="274"/>
            <ac:picMk id="4" creationId="{BEF3A44B-CDFC-D22B-2060-B795671EE651}"/>
          </ac:picMkLst>
        </pc:picChg>
      </pc:sldChg>
      <pc:sldChg chg="modSp new">
        <pc:chgData name="鈴木 涼太" userId="0e1a605da009b9ba" providerId="Windows Live" clId="Web-{4E01F72C-DEF3-4697-8AC1-31B7EBCEA449}" dt="2022-04-21T07:34:15.546" v="624" actId="20577"/>
        <pc:sldMkLst>
          <pc:docMk/>
          <pc:sldMk cId="1064990464" sldId="275"/>
        </pc:sldMkLst>
        <pc:spChg chg="mod">
          <ac:chgData name="鈴木 涼太" userId="0e1a605da009b9ba" providerId="Windows Live" clId="Web-{4E01F72C-DEF3-4697-8AC1-31B7EBCEA449}" dt="2022-04-21T06:38:35.304" v="136" actId="20577"/>
          <ac:spMkLst>
            <pc:docMk/>
            <pc:sldMk cId="1064990464" sldId="275"/>
            <ac:spMk id="2" creationId="{7187EAE9-789D-B3E8-44E6-4777B375B500}"/>
          </ac:spMkLst>
        </pc:spChg>
        <pc:spChg chg="mod">
          <ac:chgData name="鈴木 涼太" userId="0e1a605da009b9ba" providerId="Windows Live" clId="Web-{4E01F72C-DEF3-4697-8AC1-31B7EBCEA449}" dt="2022-04-21T07:34:15.546" v="624" actId="20577"/>
          <ac:spMkLst>
            <pc:docMk/>
            <pc:sldMk cId="1064990464" sldId="275"/>
            <ac:spMk id="3" creationId="{C439673A-31A1-E764-493D-4FB7137DFFF7}"/>
          </ac:spMkLst>
        </pc:spChg>
      </pc:sldChg>
      <pc:sldChg chg="modSp new">
        <pc:chgData name="鈴木 涼太" userId="0e1a605da009b9ba" providerId="Windows Live" clId="Web-{4E01F72C-DEF3-4697-8AC1-31B7EBCEA449}" dt="2022-04-21T07:52:58.596" v="643" actId="20577"/>
        <pc:sldMkLst>
          <pc:docMk/>
          <pc:sldMk cId="849228005" sldId="276"/>
        </pc:sldMkLst>
        <pc:spChg chg="mod">
          <ac:chgData name="鈴木 涼太" userId="0e1a605da009b9ba" providerId="Windows Live" clId="Web-{4E01F72C-DEF3-4697-8AC1-31B7EBCEA449}" dt="2022-04-21T06:46:39.423" v="249" actId="20577"/>
          <ac:spMkLst>
            <pc:docMk/>
            <pc:sldMk cId="849228005" sldId="276"/>
            <ac:spMk id="2" creationId="{41AC03EA-A8C1-8A20-EE75-4611662F6627}"/>
          </ac:spMkLst>
        </pc:spChg>
        <pc:spChg chg="mod">
          <ac:chgData name="鈴木 涼太" userId="0e1a605da009b9ba" providerId="Windows Live" clId="Web-{4E01F72C-DEF3-4697-8AC1-31B7EBCEA449}" dt="2022-04-21T07:52:58.596" v="643" actId="20577"/>
          <ac:spMkLst>
            <pc:docMk/>
            <pc:sldMk cId="849228005" sldId="276"/>
            <ac:spMk id="3" creationId="{97E506C5-DA94-CE31-114D-4A64DF5D8342}"/>
          </ac:spMkLst>
        </pc:spChg>
      </pc:sldChg>
      <pc:sldChg chg="addSp delSp modSp new">
        <pc:chgData name="鈴木 涼太" userId="0e1a605da009b9ba" providerId="Windows Live" clId="Web-{4E01F72C-DEF3-4697-8AC1-31B7EBCEA449}" dt="2022-04-21T07:55:58.256" v="680" actId="20577"/>
        <pc:sldMkLst>
          <pc:docMk/>
          <pc:sldMk cId="3307498220" sldId="277"/>
        </pc:sldMkLst>
        <pc:spChg chg="mod">
          <ac:chgData name="鈴木 涼太" userId="0e1a605da009b9ba" providerId="Windows Live" clId="Web-{4E01F72C-DEF3-4697-8AC1-31B7EBCEA449}" dt="2022-04-21T07:55:30.990" v="675" actId="20577"/>
          <ac:spMkLst>
            <pc:docMk/>
            <pc:sldMk cId="3307498220" sldId="277"/>
            <ac:spMk id="2" creationId="{27DA7F93-73BF-91E2-F3BF-143869847D69}"/>
          </ac:spMkLst>
        </pc:spChg>
        <pc:spChg chg="del mod">
          <ac:chgData name="鈴木 涼太" userId="0e1a605da009b9ba" providerId="Windows Live" clId="Web-{4E01F72C-DEF3-4697-8AC1-31B7EBCEA449}" dt="2022-04-21T07:55:44.896" v="676"/>
          <ac:spMkLst>
            <pc:docMk/>
            <pc:sldMk cId="3307498220" sldId="277"/>
            <ac:spMk id="3" creationId="{488F74E5-278C-7016-76A3-F221B078D7BB}"/>
          </ac:spMkLst>
        </pc:spChg>
        <pc:spChg chg="add mod">
          <ac:chgData name="鈴木 涼太" userId="0e1a605da009b9ba" providerId="Windows Live" clId="Web-{4E01F72C-DEF3-4697-8AC1-31B7EBCEA449}" dt="2022-04-21T07:55:58.256" v="680" actId="20577"/>
          <ac:spMkLst>
            <pc:docMk/>
            <pc:sldMk cId="3307498220" sldId="277"/>
            <ac:spMk id="6" creationId="{0620EF01-4D41-225D-5B10-F27F98F0B449}"/>
          </ac:spMkLst>
        </pc:spChg>
        <pc:picChg chg="add mod">
          <ac:chgData name="鈴木 涼太" userId="0e1a605da009b9ba" providerId="Windows Live" clId="Web-{4E01F72C-DEF3-4697-8AC1-31B7EBCEA449}" dt="2022-04-21T07:55:24.615" v="673" actId="14100"/>
          <ac:picMkLst>
            <pc:docMk/>
            <pc:sldMk cId="3307498220" sldId="277"/>
            <ac:picMk id="4" creationId="{2AF79D8D-2325-A44C-8E39-4579612B8584}"/>
          </ac:picMkLst>
        </pc:picChg>
      </pc:sldChg>
      <pc:sldChg chg="new del">
        <pc:chgData name="鈴木 涼太" userId="0e1a605da009b9ba" providerId="Windows Live" clId="Web-{4E01F72C-DEF3-4697-8AC1-31B7EBCEA449}" dt="2022-04-21T07:28:11.632" v="538"/>
        <pc:sldMkLst>
          <pc:docMk/>
          <pc:sldMk cId="300768815" sldId="279"/>
        </pc:sldMkLst>
      </pc:sldChg>
      <pc:sldChg chg="modSp new">
        <pc:chgData name="鈴木 涼太" userId="0e1a605da009b9ba" providerId="Windows Live" clId="Web-{4E01F72C-DEF3-4697-8AC1-31B7EBCEA449}" dt="2022-04-21T08:08:26.334" v="760" actId="20577"/>
        <pc:sldMkLst>
          <pc:docMk/>
          <pc:sldMk cId="3689811430" sldId="279"/>
        </pc:sldMkLst>
        <pc:spChg chg="mod">
          <ac:chgData name="鈴木 涼太" userId="0e1a605da009b9ba" providerId="Windows Live" clId="Web-{4E01F72C-DEF3-4697-8AC1-31B7EBCEA449}" dt="2022-04-21T08:06:11.394" v="688" actId="20577"/>
          <ac:spMkLst>
            <pc:docMk/>
            <pc:sldMk cId="3689811430" sldId="279"/>
            <ac:spMk id="2" creationId="{BBC6E956-9B35-DFEE-5A43-029F8CC806EF}"/>
          </ac:spMkLst>
        </pc:spChg>
        <pc:spChg chg="mod">
          <ac:chgData name="鈴木 涼太" userId="0e1a605da009b9ba" providerId="Windows Live" clId="Web-{4E01F72C-DEF3-4697-8AC1-31B7EBCEA449}" dt="2022-04-21T08:08:26.334" v="760" actId="20577"/>
          <ac:spMkLst>
            <pc:docMk/>
            <pc:sldMk cId="3689811430" sldId="279"/>
            <ac:spMk id="3" creationId="{9BB3DF19-4FC5-2206-E258-B45F22A5E2FA}"/>
          </ac:spMkLst>
        </pc:spChg>
      </pc:sldChg>
      <pc:sldChg chg="new">
        <pc:chgData name="鈴木 涼太" userId="0e1a605da009b9ba" providerId="Windows Live" clId="Web-{4E01F72C-DEF3-4697-8AC1-31B7EBCEA449}" dt="2022-04-21T07:56:08.053" v="682"/>
        <pc:sldMkLst>
          <pc:docMk/>
          <pc:sldMk cId="2261885113" sldId="280"/>
        </pc:sldMkLst>
      </pc:sldChg>
      <pc:sldChg chg="new">
        <pc:chgData name="鈴木 涼太" userId="0e1a605da009b9ba" providerId="Windows Live" clId="Web-{4E01F72C-DEF3-4697-8AC1-31B7EBCEA449}" dt="2022-04-21T07:56:08.209" v="683"/>
        <pc:sldMkLst>
          <pc:docMk/>
          <pc:sldMk cId="909779266" sldId="281"/>
        </pc:sldMkLst>
      </pc:sldChg>
      <pc:sldChg chg="new">
        <pc:chgData name="鈴木 涼太" userId="0e1a605da009b9ba" providerId="Windows Live" clId="Web-{4E01F72C-DEF3-4697-8AC1-31B7EBCEA449}" dt="2022-04-21T07:56:08.553" v="684"/>
        <pc:sldMkLst>
          <pc:docMk/>
          <pc:sldMk cId="2288674303" sldId="282"/>
        </pc:sldMkLst>
      </pc:sldChg>
    </pc:docChg>
  </pc:docChgLst>
  <pc:docChgLst>
    <pc:chgData name="ゲスト ユーザー" providerId="Windows Live" clId="Web-{0604DF4F-0FF2-47C9-B6F1-E891A0CDB020}"/>
    <pc:docChg chg="addSld delSld modSld sldOrd">
      <pc:chgData name="ゲスト ユーザー" userId="" providerId="Windows Live" clId="Web-{0604DF4F-0FF2-47C9-B6F1-E891A0CDB020}" dt="2022-04-21T17:13:18.601" v="3340" actId="20577"/>
      <pc:docMkLst>
        <pc:docMk/>
      </pc:docMkLst>
      <pc:sldChg chg="addSp delSp modSp">
        <pc:chgData name="ゲスト ユーザー" userId="" providerId="Windows Live" clId="Web-{0604DF4F-0FF2-47C9-B6F1-E891A0CDB020}" dt="2022-04-21T15:33:15.515" v="2023" actId="20577"/>
        <pc:sldMkLst>
          <pc:docMk/>
          <pc:sldMk cId="173785388" sldId="257"/>
        </pc:sldMkLst>
        <pc:spChg chg="del mod">
          <ac:chgData name="ゲスト ユーザー" userId="" providerId="Windows Live" clId="Web-{0604DF4F-0FF2-47C9-B6F1-E891A0CDB020}" dt="2022-04-21T15:18:01.395" v="1822"/>
          <ac:spMkLst>
            <pc:docMk/>
            <pc:sldMk cId="173785388" sldId="257"/>
            <ac:spMk id="2" creationId="{998B6F4F-F0E6-4003-985B-A891AED0E881}"/>
          </ac:spMkLst>
        </pc:spChg>
        <pc:spChg chg="mod">
          <ac:chgData name="ゲスト ユーザー" userId="" providerId="Windows Live" clId="Web-{0604DF4F-0FF2-47C9-B6F1-E891A0CDB020}" dt="2022-04-21T15:27:29.143" v="1941" actId="1076"/>
          <ac:spMkLst>
            <pc:docMk/>
            <pc:sldMk cId="173785388" sldId="257"/>
            <ac:spMk id="3" creationId="{8FBA42B9-D0BA-4E26-9625-8A73BB77F861}"/>
          </ac:spMkLst>
        </pc:spChg>
        <pc:spChg chg="add del">
          <ac:chgData name="ゲスト ユーザー" userId="" providerId="Windows Live" clId="Web-{0604DF4F-0FF2-47C9-B6F1-E891A0CDB020}" dt="2022-04-21T15:18:10.411" v="1827"/>
          <ac:spMkLst>
            <pc:docMk/>
            <pc:sldMk cId="173785388" sldId="257"/>
            <ac:spMk id="4" creationId="{FB1ACD5B-9AB2-8589-A1F8-7EC0FD361B40}"/>
          </ac:spMkLst>
        </pc:spChg>
        <pc:spChg chg="add del mod">
          <ac:chgData name="ゲスト ユーザー" userId="" providerId="Windows Live" clId="Web-{0604DF4F-0FF2-47C9-B6F1-E891A0CDB020}" dt="2022-04-21T15:18:08.364" v="1826"/>
          <ac:spMkLst>
            <pc:docMk/>
            <pc:sldMk cId="173785388" sldId="257"/>
            <ac:spMk id="5" creationId="{8F9385B8-978D-0B9B-DA3F-15217CFCDD3B}"/>
          </ac:spMkLst>
        </pc:spChg>
        <pc:spChg chg="add del mod">
          <ac:chgData name="ゲスト ユーザー" userId="" providerId="Windows Live" clId="Web-{0604DF4F-0FF2-47C9-B6F1-E891A0CDB020}" dt="2022-04-21T15:21:31.634" v="1882"/>
          <ac:spMkLst>
            <pc:docMk/>
            <pc:sldMk cId="173785388" sldId="257"/>
            <ac:spMk id="6" creationId="{F864F905-C55D-D09F-54E4-4D0A17BD8517}"/>
          </ac:spMkLst>
        </pc:spChg>
        <pc:spChg chg="add mod">
          <ac:chgData name="ゲスト ユーザー" userId="" providerId="Windows Live" clId="Web-{0604DF4F-0FF2-47C9-B6F1-E891A0CDB020}" dt="2022-04-21T15:20:28.414" v="1859" actId="20577"/>
          <ac:spMkLst>
            <pc:docMk/>
            <pc:sldMk cId="173785388" sldId="257"/>
            <ac:spMk id="8" creationId="{25F2AC18-339C-3E26-452F-F20CCA386336}"/>
          </ac:spMkLst>
        </pc:spChg>
        <pc:spChg chg="add mod">
          <ac:chgData name="ゲスト ユーザー" userId="" providerId="Windows Live" clId="Web-{0604DF4F-0FF2-47C9-B6F1-E891A0CDB020}" dt="2022-04-21T15:33:15.515" v="2023" actId="20577"/>
          <ac:spMkLst>
            <pc:docMk/>
            <pc:sldMk cId="173785388" sldId="257"/>
            <ac:spMk id="9" creationId="{5FC9145B-EC35-2E38-23D3-BC75FA5122E1}"/>
          </ac:spMkLst>
        </pc:spChg>
      </pc:sldChg>
      <pc:sldChg chg="delSp del">
        <pc:chgData name="ゲスト ユーザー" userId="" providerId="Windows Live" clId="Web-{0604DF4F-0FF2-47C9-B6F1-E891A0CDB020}" dt="2022-04-21T15:27:57.784" v="1943"/>
        <pc:sldMkLst>
          <pc:docMk/>
          <pc:sldMk cId="123177541" sldId="278"/>
        </pc:sldMkLst>
        <pc:picChg chg="del">
          <ac:chgData name="ゲスト ユーザー" userId="" providerId="Windows Live" clId="Web-{0604DF4F-0FF2-47C9-B6F1-E891A0CDB020}" dt="2022-04-21T13:30:21.656" v="24"/>
          <ac:picMkLst>
            <pc:docMk/>
            <pc:sldMk cId="123177541" sldId="278"/>
            <ac:picMk id="4" creationId="{11B72285-89F0-E69B-96BB-645078969212}"/>
          </ac:picMkLst>
        </pc:picChg>
      </pc:sldChg>
      <pc:sldChg chg="addSp delSp modSp add del ord">
        <pc:chgData name="ゲスト ユーザー" userId="" providerId="Windows Live" clId="Web-{0604DF4F-0FF2-47C9-B6F1-E891A0CDB020}" dt="2022-04-21T16:11:06.305" v="2596" actId="20577"/>
        <pc:sldMkLst>
          <pc:docMk/>
          <pc:sldMk cId="2550067166" sldId="289"/>
        </pc:sldMkLst>
        <pc:spChg chg="add del mod">
          <ac:chgData name="ゲスト ユーザー" userId="" providerId="Windows Live" clId="Web-{0604DF4F-0FF2-47C9-B6F1-E891A0CDB020}" dt="2022-04-21T15:03:36.936" v="1636"/>
          <ac:spMkLst>
            <pc:docMk/>
            <pc:sldMk cId="2550067166" sldId="289"/>
            <ac:spMk id="2" creationId="{E42FA8AF-6A6B-DA26-FA39-DA146B0DDB3E}"/>
          </ac:spMkLst>
        </pc:spChg>
        <pc:spChg chg="add del mod">
          <ac:chgData name="ゲスト ユーザー" userId="" providerId="Windows Live" clId="Web-{0604DF4F-0FF2-47C9-B6F1-E891A0CDB020}" dt="2022-04-21T15:03:51.921" v="1640"/>
          <ac:spMkLst>
            <pc:docMk/>
            <pc:sldMk cId="2550067166" sldId="289"/>
            <ac:spMk id="3" creationId="{54AB8030-2862-58A9-CB20-57D5D02815EA}"/>
          </ac:spMkLst>
        </pc:spChg>
        <pc:spChg chg="add mod">
          <ac:chgData name="ゲスト ユーザー" userId="" providerId="Windows Live" clId="Web-{0604DF4F-0FF2-47C9-B6F1-E891A0CDB020}" dt="2022-04-21T16:11:06.305" v="2596" actId="20577"/>
          <ac:spMkLst>
            <pc:docMk/>
            <pc:sldMk cId="2550067166" sldId="289"/>
            <ac:spMk id="6" creationId="{FD0138FE-1C9E-A528-2CF0-61720C89861E}"/>
          </ac:spMkLst>
        </pc:spChg>
        <pc:spChg chg="mod">
          <ac:chgData name="ゲスト ユーザー" userId="" providerId="Windows Live" clId="Web-{0604DF4F-0FF2-47C9-B6F1-E891A0CDB020}" dt="2022-04-21T15:37:51.568" v="2065" actId="20577"/>
          <ac:spMkLst>
            <pc:docMk/>
            <pc:sldMk cId="2550067166" sldId="289"/>
            <ac:spMk id="9" creationId="{9F1D9903-5B72-B8A2-D54A-C72647628F9B}"/>
          </ac:spMkLst>
        </pc:spChg>
        <pc:spChg chg="mod">
          <ac:chgData name="ゲスト ユーザー" userId="" providerId="Windows Live" clId="Web-{0604DF4F-0FF2-47C9-B6F1-E891A0CDB020}" dt="2022-04-21T15:15:06.172" v="1802" actId="1076"/>
          <ac:spMkLst>
            <pc:docMk/>
            <pc:sldMk cId="2550067166" sldId="289"/>
            <ac:spMk id="12" creationId="{9F0C66B5-14F6-DCB4-07C6-E26BFBA2A46D}"/>
          </ac:spMkLst>
        </pc:spChg>
        <pc:spChg chg="add mod">
          <ac:chgData name="ゲスト ユーザー" userId="" providerId="Windows Live" clId="Web-{0604DF4F-0FF2-47C9-B6F1-E891A0CDB020}" dt="2022-04-21T15:37:17.380" v="2060" actId="14100"/>
          <ac:spMkLst>
            <pc:docMk/>
            <pc:sldMk cId="2550067166" sldId="289"/>
            <ac:spMk id="16" creationId="{BF3FB832-A67B-968E-6230-1B54FBCDD548}"/>
          </ac:spMkLst>
        </pc:spChg>
        <pc:spChg chg="add del mod">
          <ac:chgData name="ゲスト ユーザー" userId="" providerId="Windows Live" clId="Web-{0604DF4F-0FF2-47C9-B6F1-E891A0CDB020}" dt="2022-04-21T15:34:35.001" v="2035"/>
          <ac:spMkLst>
            <pc:docMk/>
            <pc:sldMk cId="2550067166" sldId="289"/>
            <ac:spMk id="17" creationId="{AE323DAA-129B-51D4-1CED-4F92683E3135}"/>
          </ac:spMkLst>
        </pc:spChg>
        <pc:spChg chg="add mod">
          <ac:chgData name="ゲスト ユーザー" userId="" providerId="Windows Live" clId="Web-{0604DF4F-0FF2-47C9-B6F1-E891A0CDB020}" dt="2022-04-21T15:35:29.221" v="2047" actId="1076"/>
          <ac:spMkLst>
            <pc:docMk/>
            <pc:sldMk cId="2550067166" sldId="289"/>
            <ac:spMk id="18" creationId="{026EEB86-565C-2A5D-9997-31F1372463BB}"/>
          </ac:spMkLst>
        </pc:spChg>
        <pc:spChg chg="add mod">
          <ac:chgData name="ゲスト ユーザー" userId="" providerId="Windows Live" clId="Web-{0604DF4F-0FF2-47C9-B6F1-E891A0CDB020}" dt="2022-04-21T15:35:32.002" v="2048" actId="1076"/>
          <ac:spMkLst>
            <pc:docMk/>
            <pc:sldMk cId="2550067166" sldId="289"/>
            <ac:spMk id="19" creationId="{B2E4AC29-8ACA-E9AB-014A-FD5F24FC82EE}"/>
          </ac:spMkLst>
        </pc:spChg>
        <pc:spChg chg="add del">
          <ac:chgData name="ゲスト ユーザー" userId="" providerId="Windows Live" clId="Web-{0604DF4F-0FF2-47C9-B6F1-E891A0CDB020}" dt="2022-04-21T15:38:02.693" v="2067"/>
          <ac:spMkLst>
            <pc:docMk/>
            <pc:sldMk cId="2550067166" sldId="289"/>
            <ac:spMk id="21" creationId="{69D9BF2A-86F2-AC8A-DAA1-29DBA2311C53}"/>
          </ac:spMkLst>
        </pc:spChg>
        <pc:spChg chg="add mod">
          <ac:chgData name="ゲスト ユーザー" userId="" providerId="Windows Live" clId="Web-{0604DF4F-0FF2-47C9-B6F1-E891A0CDB020}" dt="2022-04-21T15:38:21.256" v="2069"/>
          <ac:spMkLst>
            <pc:docMk/>
            <pc:sldMk cId="2550067166" sldId="289"/>
            <ac:spMk id="23" creationId="{E16C40FF-2671-3F15-BEC7-E9584645F786}"/>
          </ac:spMkLst>
        </pc:spChg>
        <pc:grpChg chg="del">
          <ac:chgData name="ゲスト ユーザー" userId="" providerId="Windows Live" clId="Web-{0604DF4F-0FF2-47C9-B6F1-E891A0CDB020}" dt="2022-04-21T13:30:13.765" v="22"/>
          <ac:grpSpMkLst>
            <pc:docMk/>
            <pc:sldMk cId="2550067166" sldId="289"/>
            <ac:grpSpMk id="8" creationId="{1AAB31E1-BAF0-CC6B-7D98-D51E26FF0C93}"/>
          </ac:grpSpMkLst>
        </pc:grpChg>
        <pc:graphicFrameChg chg="add del mod modGraphic">
          <ac:chgData name="ゲスト ユーザー" userId="" providerId="Windows Live" clId="Web-{0604DF4F-0FF2-47C9-B6F1-E891A0CDB020}" dt="2022-04-21T15:06:35.894" v="1658"/>
          <ac:graphicFrameMkLst>
            <pc:docMk/>
            <pc:sldMk cId="2550067166" sldId="289"/>
            <ac:graphicFrameMk id="13" creationId="{C0CCA2F5-54F0-A171-20F3-4DEAB931ECFA}"/>
          </ac:graphicFrameMkLst>
        </pc:graphicFrameChg>
        <pc:picChg chg="add mod ord modCrop">
          <ac:chgData name="ゲスト ユーザー" userId="" providerId="Windows Live" clId="Web-{0604DF4F-0FF2-47C9-B6F1-E891A0CDB020}" dt="2022-04-21T15:13:45.576" v="1776"/>
          <ac:picMkLst>
            <pc:docMk/>
            <pc:sldMk cId="2550067166" sldId="289"/>
            <ac:picMk id="15" creationId="{52E4CAA5-4E51-30B0-1346-C6C10891A1C5}"/>
          </ac:picMkLst>
        </pc:picChg>
        <pc:cxnChg chg="add mod">
          <ac:chgData name="ゲスト ユーザー" userId="" providerId="Windows Live" clId="Web-{0604DF4F-0FF2-47C9-B6F1-E891A0CDB020}" dt="2022-04-21T15:36:33.801" v="2056"/>
          <ac:cxnSpMkLst>
            <pc:docMk/>
            <pc:sldMk cId="2550067166" sldId="289"/>
            <ac:cxnSpMk id="20" creationId="{5833204B-A0BD-412D-87EF-040C41B82933}"/>
          </ac:cxnSpMkLst>
        </pc:cxnChg>
      </pc:sldChg>
      <pc:sldChg chg="addSp delSp modSp">
        <pc:chgData name="ゲスト ユーザー" userId="" providerId="Windows Live" clId="Web-{0604DF4F-0FF2-47C9-B6F1-E891A0CDB020}" dt="2022-04-21T16:10:56.477" v="2594" actId="20577"/>
        <pc:sldMkLst>
          <pc:docMk/>
          <pc:sldMk cId="1763345580" sldId="290"/>
        </pc:sldMkLst>
        <pc:spChg chg="mod">
          <ac:chgData name="ゲスト ユーザー" userId="" providerId="Windows Live" clId="Web-{0604DF4F-0FF2-47C9-B6F1-E891A0CDB020}" dt="2022-04-21T16:10:56.477" v="2594" actId="20577"/>
          <ac:spMkLst>
            <pc:docMk/>
            <pc:sldMk cId="1763345580" sldId="290"/>
            <ac:spMk id="2" creationId="{571D37F7-56C8-2AF8-2AE7-2DF686AB4A07}"/>
          </ac:spMkLst>
        </pc:spChg>
        <pc:spChg chg="mod">
          <ac:chgData name="ゲスト ユーザー" userId="" providerId="Windows Live" clId="Web-{0604DF4F-0FF2-47C9-B6F1-E891A0CDB020}" dt="2022-04-21T15:32:56.639" v="2019" actId="20577"/>
          <ac:spMkLst>
            <pc:docMk/>
            <pc:sldMk cId="1763345580" sldId="290"/>
            <ac:spMk id="3" creationId="{9E4BA0CA-C92D-F0BE-66EA-B37E2101B041}"/>
          </ac:spMkLst>
        </pc:spChg>
        <pc:spChg chg="mod">
          <ac:chgData name="ゲスト ユーザー" userId="" providerId="Windows Live" clId="Web-{0604DF4F-0FF2-47C9-B6F1-E891A0CDB020}" dt="2022-04-21T15:32:43.936" v="2016" actId="20577"/>
          <ac:spMkLst>
            <pc:docMk/>
            <pc:sldMk cId="1763345580" sldId="290"/>
            <ac:spMk id="4" creationId="{72B5B1DA-AF70-1450-ABA7-09CCCA066FFF}"/>
          </ac:spMkLst>
        </pc:spChg>
        <pc:spChg chg="mod">
          <ac:chgData name="ゲスト ユーザー" userId="" providerId="Windows Live" clId="Web-{0604DF4F-0FF2-47C9-B6F1-E891A0CDB020}" dt="2022-04-21T15:32:50.373" v="2017" actId="20577"/>
          <ac:spMkLst>
            <pc:docMk/>
            <pc:sldMk cId="1763345580" sldId="290"/>
            <ac:spMk id="5" creationId="{81AB4D18-DD1F-C98F-6452-B14A8EF1D7A8}"/>
          </ac:spMkLst>
        </pc:spChg>
        <pc:spChg chg="mod">
          <ac:chgData name="ゲスト ユーザー" userId="" providerId="Windows Live" clId="Web-{0604DF4F-0FF2-47C9-B6F1-E891A0CDB020}" dt="2022-04-21T15:33:38.500" v="2029" actId="1076"/>
          <ac:spMkLst>
            <pc:docMk/>
            <pc:sldMk cId="1763345580" sldId="290"/>
            <ac:spMk id="6" creationId="{D6D8E633-584D-9B72-AEE6-7277F0783D44}"/>
          </ac:spMkLst>
        </pc:spChg>
        <pc:spChg chg="mod">
          <ac:chgData name="ゲスト ユーザー" userId="" providerId="Windows Live" clId="Web-{0604DF4F-0FF2-47C9-B6F1-E891A0CDB020}" dt="2022-04-21T15:01:43.121" v="1633" actId="1076"/>
          <ac:spMkLst>
            <pc:docMk/>
            <pc:sldMk cId="1763345580" sldId="290"/>
            <ac:spMk id="7" creationId="{C830AF6D-F0CF-87CF-8678-35343E5680C1}"/>
          </ac:spMkLst>
        </pc:spChg>
        <pc:spChg chg="add del mod">
          <ac:chgData name="ゲスト ユーザー" userId="" providerId="Windows Live" clId="Web-{0604DF4F-0FF2-47C9-B6F1-E891A0CDB020}" dt="2022-04-21T15:29:00.583" v="1974"/>
          <ac:spMkLst>
            <pc:docMk/>
            <pc:sldMk cId="1763345580" sldId="290"/>
            <ac:spMk id="8" creationId="{A48E7C41-150B-78C7-8C27-9FB98D4B6487}"/>
          </ac:spMkLst>
        </pc:spChg>
        <pc:spChg chg="add mod">
          <ac:chgData name="ゲスト ユーザー" userId="" providerId="Windows Live" clId="Web-{0604DF4F-0FF2-47C9-B6F1-E891A0CDB020}" dt="2022-04-21T15:38:56.257" v="2071"/>
          <ac:spMkLst>
            <pc:docMk/>
            <pc:sldMk cId="1763345580" sldId="290"/>
            <ac:spMk id="10" creationId="{EC502261-F607-95F8-C7FE-7AAAB4309A80}"/>
          </ac:spMkLst>
        </pc:spChg>
        <pc:cxnChg chg="add mod">
          <ac:chgData name="ゲスト ユーザー" userId="" providerId="Windows Live" clId="Web-{0604DF4F-0FF2-47C9-B6F1-E891A0CDB020}" dt="2022-04-21T15:32:28.134" v="2014"/>
          <ac:cxnSpMkLst>
            <pc:docMk/>
            <pc:sldMk cId="1763345580" sldId="290"/>
            <ac:cxnSpMk id="11" creationId="{3AD6360D-35DF-7DD1-02A4-0DE48696B5AC}"/>
          </ac:cxnSpMkLst>
        </pc:cxnChg>
        <pc:cxnChg chg="add mod">
          <ac:chgData name="ゲスト ユーザー" userId="" providerId="Windows Live" clId="Web-{0604DF4F-0FF2-47C9-B6F1-E891A0CDB020}" dt="2022-04-21T15:32:34.451" v="2015"/>
          <ac:cxnSpMkLst>
            <pc:docMk/>
            <pc:sldMk cId="1763345580" sldId="290"/>
            <ac:cxnSpMk id="12" creationId="{CB299605-7A31-3D16-DA11-2D05F710B4F7}"/>
          </ac:cxnSpMkLst>
        </pc:cxnChg>
      </pc:sldChg>
      <pc:sldChg chg="addSp delSp modSp ord">
        <pc:chgData name="ゲスト ユーザー" userId="" providerId="Windows Live" clId="Web-{0604DF4F-0FF2-47C9-B6F1-E891A0CDB020}" dt="2022-04-21T16:03:21.310" v="2448" actId="20577"/>
        <pc:sldMkLst>
          <pc:docMk/>
          <pc:sldMk cId="2824269" sldId="291"/>
        </pc:sldMkLst>
        <pc:spChg chg="mod">
          <ac:chgData name="ゲスト ユーザー" userId="" providerId="Windows Live" clId="Web-{0604DF4F-0FF2-47C9-B6F1-E891A0CDB020}" dt="2022-04-21T15:54:25.015" v="2305" actId="20577"/>
          <ac:spMkLst>
            <pc:docMk/>
            <pc:sldMk cId="2824269" sldId="291"/>
            <ac:spMk id="2" creationId="{34BE1DC2-0038-0E10-3A09-C712C064DD8A}"/>
          </ac:spMkLst>
        </pc:spChg>
        <pc:spChg chg="mod">
          <ac:chgData name="ゲスト ユーザー" userId="" providerId="Windows Live" clId="Web-{0604DF4F-0FF2-47C9-B6F1-E891A0CDB020}" dt="2022-04-21T15:47:23.051" v="2191" actId="20577"/>
          <ac:spMkLst>
            <pc:docMk/>
            <pc:sldMk cId="2824269" sldId="291"/>
            <ac:spMk id="3" creationId="{FE9F8980-073C-3725-E9B0-4CBA6921EADD}"/>
          </ac:spMkLst>
        </pc:spChg>
        <pc:spChg chg="add mod">
          <ac:chgData name="ゲスト ユーザー" userId="" providerId="Windows Live" clId="Web-{0604DF4F-0FF2-47C9-B6F1-E891A0CDB020}" dt="2022-04-21T15:46:58.706" v="2183" actId="1076"/>
          <ac:spMkLst>
            <pc:docMk/>
            <pc:sldMk cId="2824269" sldId="291"/>
            <ac:spMk id="4" creationId="{4D436144-1152-A579-BF44-5D83916FB809}"/>
          </ac:spMkLst>
        </pc:spChg>
        <pc:spChg chg="add mod">
          <ac:chgData name="ゲスト ユーザー" userId="" providerId="Windows Live" clId="Web-{0604DF4F-0FF2-47C9-B6F1-E891A0CDB020}" dt="2022-04-21T16:03:21.310" v="2448" actId="20577"/>
          <ac:spMkLst>
            <pc:docMk/>
            <pc:sldMk cId="2824269" sldId="291"/>
            <ac:spMk id="5" creationId="{1B9F52DA-4CF4-89A7-3B1C-4EC07E15B006}"/>
          </ac:spMkLst>
        </pc:spChg>
        <pc:spChg chg="add mod">
          <ac:chgData name="ゲスト ユーザー" userId="" providerId="Windows Live" clId="Web-{0604DF4F-0FF2-47C9-B6F1-E891A0CDB020}" dt="2022-04-21T16:01:29.807" v="2431"/>
          <ac:spMkLst>
            <pc:docMk/>
            <pc:sldMk cId="2824269" sldId="291"/>
            <ac:spMk id="6" creationId="{3D588504-EEB8-93F6-2FC1-01352FB28E36}"/>
          </ac:spMkLst>
        </pc:spChg>
        <pc:spChg chg="add del">
          <ac:chgData name="ゲスト ユーザー" userId="" providerId="Windows Live" clId="Web-{0604DF4F-0FF2-47C9-B6F1-E891A0CDB020}" dt="2022-04-21T16:00:32.056" v="2406"/>
          <ac:spMkLst>
            <pc:docMk/>
            <pc:sldMk cId="2824269" sldId="291"/>
            <ac:spMk id="7" creationId="{627634AD-2822-C2F9-2362-270D97B164D3}"/>
          </ac:spMkLst>
        </pc:spChg>
        <pc:spChg chg="add del">
          <ac:chgData name="ゲスト ユーザー" userId="" providerId="Windows Live" clId="Web-{0604DF4F-0FF2-47C9-B6F1-E891A0CDB020}" dt="2022-04-21T16:00:32.056" v="2406"/>
          <ac:spMkLst>
            <pc:docMk/>
            <pc:sldMk cId="2824269" sldId="291"/>
            <ac:spMk id="8" creationId="{9AC66AD2-A30C-7E40-2B5C-F3CC8E497405}"/>
          </ac:spMkLst>
        </pc:spChg>
        <pc:spChg chg="add del">
          <ac:chgData name="ゲスト ユーザー" userId="" providerId="Windows Live" clId="Web-{0604DF4F-0FF2-47C9-B6F1-E891A0CDB020}" dt="2022-04-21T16:00:32.056" v="2406"/>
          <ac:spMkLst>
            <pc:docMk/>
            <pc:sldMk cId="2824269" sldId="291"/>
            <ac:spMk id="9" creationId="{26CC51E3-E664-9FDC-C2E6-DC5183EBC06C}"/>
          </ac:spMkLst>
        </pc:spChg>
        <pc:spChg chg="add del">
          <ac:chgData name="ゲスト ユーザー" userId="" providerId="Windows Live" clId="Web-{0604DF4F-0FF2-47C9-B6F1-E891A0CDB020}" dt="2022-04-21T16:00:32.056" v="2406"/>
          <ac:spMkLst>
            <pc:docMk/>
            <pc:sldMk cId="2824269" sldId="291"/>
            <ac:spMk id="10" creationId="{88F05B47-F7AB-0ED7-FD9F-9C11EC0CB617}"/>
          </ac:spMkLst>
        </pc:spChg>
        <pc:spChg chg="add del">
          <ac:chgData name="ゲスト ユーザー" userId="" providerId="Windows Live" clId="Web-{0604DF4F-0FF2-47C9-B6F1-E891A0CDB020}" dt="2022-04-21T16:00:39.774" v="2408"/>
          <ac:spMkLst>
            <pc:docMk/>
            <pc:sldMk cId="2824269" sldId="291"/>
            <ac:spMk id="11" creationId="{627634AD-2822-C2F9-2362-270D97B164D3}"/>
          </ac:spMkLst>
        </pc:spChg>
        <pc:spChg chg="add del">
          <ac:chgData name="ゲスト ユーザー" userId="" providerId="Windows Live" clId="Web-{0604DF4F-0FF2-47C9-B6F1-E891A0CDB020}" dt="2022-04-21T16:00:39.774" v="2408"/>
          <ac:spMkLst>
            <pc:docMk/>
            <pc:sldMk cId="2824269" sldId="291"/>
            <ac:spMk id="12" creationId="{9AC66AD2-A30C-7E40-2B5C-F3CC8E497405}"/>
          </ac:spMkLst>
        </pc:spChg>
        <pc:spChg chg="add del">
          <ac:chgData name="ゲスト ユーザー" userId="" providerId="Windows Live" clId="Web-{0604DF4F-0FF2-47C9-B6F1-E891A0CDB020}" dt="2022-04-21T16:00:39.774" v="2408"/>
          <ac:spMkLst>
            <pc:docMk/>
            <pc:sldMk cId="2824269" sldId="291"/>
            <ac:spMk id="13" creationId="{26CC51E3-E664-9FDC-C2E6-DC5183EBC06C}"/>
          </ac:spMkLst>
        </pc:spChg>
        <pc:spChg chg="add del">
          <ac:chgData name="ゲスト ユーザー" userId="" providerId="Windows Live" clId="Web-{0604DF4F-0FF2-47C9-B6F1-E891A0CDB020}" dt="2022-04-21T16:00:39.774" v="2408"/>
          <ac:spMkLst>
            <pc:docMk/>
            <pc:sldMk cId="2824269" sldId="291"/>
            <ac:spMk id="14" creationId="{88F05B47-F7AB-0ED7-FD9F-9C11EC0CB617}"/>
          </ac:spMkLst>
        </pc:spChg>
        <pc:spChg chg="add mod">
          <ac:chgData name="ゲスト ユーザー" userId="" providerId="Windows Live" clId="Web-{0604DF4F-0FF2-47C9-B6F1-E891A0CDB020}" dt="2022-04-21T16:01:39.463" v="2432"/>
          <ac:spMkLst>
            <pc:docMk/>
            <pc:sldMk cId="2824269" sldId="291"/>
            <ac:spMk id="15" creationId="{E757B5F3-9A69-CE63-571E-E06E0B47ED53}"/>
          </ac:spMkLst>
        </pc:spChg>
        <pc:spChg chg="add del">
          <ac:chgData name="ゲスト ユーザー" userId="" providerId="Windows Live" clId="Web-{0604DF4F-0FF2-47C9-B6F1-E891A0CDB020}" dt="2022-04-21T16:02:57.528" v="2444"/>
          <ac:spMkLst>
            <pc:docMk/>
            <pc:sldMk cId="2824269" sldId="291"/>
            <ac:spMk id="18" creationId="{B4825DC3-3991-97A9-CCEF-30997E2D99A4}"/>
          </ac:spMkLst>
        </pc:spChg>
        <pc:cxnChg chg="add mod">
          <ac:chgData name="ゲスト ユーザー" userId="" providerId="Windows Live" clId="Web-{0604DF4F-0FF2-47C9-B6F1-E891A0CDB020}" dt="2022-04-21T16:02:12.964" v="2438"/>
          <ac:cxnSpMkLst>
            <pc:docMk/>
            <pc:sldMk cId="2824269" sldId="291"/>
            <ac:cxnSpMk id="16" creationId="{37BDAA27-DF09-3DE9-C8ED-557E3E2C3583}"/>
          </ac:cxnSpMkLst>
        </pc:cxnChg>
        <pc:cxnChg chg="add mod">
          <ac:chgData name="ゲスト ユーザー" userId="" providerId="Windows Live" clId="Web-{0604DF4F-0FF2-47C9-B6F1-E891A0CDB020}" dt="2022-04-21T16:03:05.903" v="2446" actId="14100"/>
          <ac:cxnSpMkLst>
            <pc:docMk/>
            <pc:sldMk cId="2824269" sldId="291"/>
            <ac:cxnSpMk id="17" creationId="{623DF0E6-E3E8-3B69-D1C3-43BAAADBE51B}"/>
          </ac:cxnSpMkLst>
        </pc:cxnChg>
      </pc:sldChg>
      <pc:sldChg chg="addSp delSp modSp new ord">
        <pc:chgData name="ゲスト ユーザー" userId="" providerId="Windows Live" clId="Web-{0604DF4F-0FF2-47C9-B6F1-E891A0CDB020}" dt="2022-04-21T16:42:04.270" v="2970" actId="20577"/>
        <pc:sldMkLst>
          <pc:docMk/>
          <pc:sldMk cId="3922966328" sldId="292"/>
        </pc:sldMkLst>
        <pc:spChg chg="mod">
          <ac:chgData name="ゲスト ユーザー" userId="" providerId="Windows Live" clId="Web-{0604DF4F-0FF2-47C9-B6F1-E891A0CDB020}" dt="2022-04-21T16:12:05.010" v="2609" actId="20577"/>
          <ac:spMkLst>
            <pc:docMk/>
            <pc:sldMk cId="3922966328" sldId="292"/>
            <ac:spMk id="2" creationId="{42320A41-CFF8-37FE-0611-AFC4F23E2598}"/>
          </ac:spMkLst>
        </pc:spChg>
        <pc:spChg chg="del">
          <ac:chgData name="ゲスト ユーザー" userId="" providerId="Windows Live" clId="Web-{0604DF4F-0FF2-47C9-B6F1-E891A0CDB020}" dt="2022-04-21T15:49:37.257" v="2232"/>
          <ac:spMkLst>
            <pc:docMk/>
            <pc:sldMk cId="3922966328" sldId="292"/>
            <ac:spMk id="3" creationId="{85C0810F-AD42-42E5-CF3E-CD2495C39CFF}"/>
          </ac:spMkLst>
        </pc:spChg>
        <pc:spChg chg="add del mod">
          <ac:chgData name="ゲスト ユーザー" userId="" providerId="Windows Live" clId="Web-{0604DF4F-0FF2-47C9-B6F1-E891A0CDB020}" dt="2022-04-21T16:19:50.927" v="2617"/>
          <ac:spMkLst>
            <pc:docMk/>
            <pc:sldMk cId="3922966328" sldId="292"/>
            <ac:spMk id="11" creationId="{8EA53B09-930A-3726-BB2B-60AA1237F416}"/>
          </ac:spMkLst>
        </pc:spChg>
        <pc:spChg chg="add">
          <ac:chgData name="ゲスト ユーザー" userId="" providerId="Windows Live" clId="Web-{0604DF4F-0FF2-47C9-B6F1-E891A0CDB020}" dt="2022-04-21T16:20:00.443" v="2618"/>
          <ac:spMkLst>
            <pc:docMk/>
            <pc:sldMk cId="3922966328" sldId="292"/>
            <ac:spMk id="13" creationId="{5E728AE7-2FEB-947E-AFA7-F91DF01F1F40}"/>
          </ac:spMkLst>
        </pc:spChg>
        <pc:spChg chg="add del mod">
          <ac:chgData name="ゲスト ユーザー" userId="" providerId="Windows Live" clId="Web-{0604DF4F-0FF2-47C9-B6F1-E891A0CDB020}" dt="2022-04-21T16:30:53.119" v="2791"/>
          <ac:spMkLst>
            <pc:docMk/>
            <pc:sldMk cId="3922966328" sldId="292"/>
            <ac:spMk id="15" creationId="{FEBC507D-5107-42C6-8EA5-0F65E4BBA821}"/>
          </ac:spMkLst>
        </pc:spChg>
        <pc:spChg chg="add mod">
          <ac:chgData name="ゲスト ユーザー" userId="" providerId="Windows Live" clId="Web-{0604DF4F-0FF2-47C9-B6F1-E891A0CDB020}" dt="2022-04-21T16:34:28.781" v="2854" actId="1076"/>
          <ac:spMkLst>
            <pc:docMk/>
            <pc:sldMk cId="3922966328" sldId="292"/>
            <ac:spMk id="17" creationId="{38DD4CE5-3F4F-B07F-571D-C98DB8A137E1}"/>
          </ac:spMkLst>
        </pc:spChg>
        <pc:spChg chg="add mod">
          <ac:chgData name="ゲスト ユーザー" userId="" providerId="Windows Live" clId="Web-{0604DF4F-0FF2-47C9-B6F1-E891A0CDB020}" dt="2022-04-21T16:42:00.191" v="2969" actId="20577"/>
          <ac:spMkLst>
            <pc:docMk/>
            <pc:sldMk cId="3922966328" sldId="292"/>
            <ac:spMk id="19" creationId="{AD3A1C06-AE97-142C-B3CB-257FAD730ED2}"/>
          </ac:spMkLst>
        </pc:spChg>
        <pc:spChg chg="add mod">
          <ac:chgData name="ゲスト ユーザー" userId="" providerId="Windows Live" clId="Web-{0604DF4F-0FF2-47C9-B6F1-E891A0CDB020}" dt="2022-04-21T16:33:59.468" v="2851" actId="1076"/>
          <ac:spMkLst>
            <pc:docMk/>
            <pc:sldMk cId="3922966328" sldId="292"/>
            <ac:spMk id="20" creationId="{73032036-006D-49A4-71AB-2863E2200962}"/>
          </ac:spMkLst>
        </pc:spChg>
        <pc:spChg chg="add mod">
          <ac:chgData name="ゲスト ユーザー" userId="" providerId="Windows Live" clId="Web-{0604DF4F-0FF2-47C9-B6F1-E891A0CDB020}" dt="2022-04-21T16:34:23.859" v="2853" actId="1076"/>
          <ac:spMkLst>
            <pc:docMk/>
            <pc:sldMk cId="3922966328" sldId="292"/>
            <ac:spMk id="22" creationId="{8B106A2E-04F9-134F-06B4-996A4F0F99B3}"/>
          </ac:spMkLst>
        </pc:spChg>
        <pc:spChg chg="add mod">
          <ac:chgData name="ゲスト ユーザー" userId="" providerId="Windows Live" clId="Web-{0604DF4F-0FF2-47C9-B6F1-E891A0CDB020}" dt="2022-04-21T16:42:04.270" v="2970" actId="20577"/>
          <ac:spMkLst>
            <pc:docMk/>
            <pc:sldMk cId="3922966328" sldId="292"/>
            <ac:spMk id="23" creationId="{AECAE1B1-0600-8C30-7D89-F8593FDE65B0}"/>
          </ac:spMkLst>
        </pc:spChg>
        <pc:spChg chg="add mod">
          <ac:chgData name="ゲスト ユーザー" userId="" providerId="Windows Live" clId="Web-{0604DF4F-0FF2-47C9-B6F1-E891A0CDB020}" dt="2022-04-21T16:35:31.532" v="2878" actId="1076"/>
          <ac:spMkLst>
            <pc:docMk/>
            <pc:sldMk cId="3922966328" sldId="292"/>
            <ac:spMk id="24" creationId="{6762B23C-53C6-CD80-838C-DF4E76878214}"/>
          </ac:spMkLst>
        </pc:spChg>
        <pc:grpChg chg="add mod">
          <ac:chgData name="ゲスト ユーザー" userId="" providerId="Windows Live" clId="Web-{0604DF4F-0FF2-47C9-B6F1-E891A0CDB020}" dt="2022-04-21T15:50:38.680" v="2248" actId="1076"/>
          <ac:grpSpMkLst>
            <pc:docMk/>
            <pc:sldMk cId="3922966328" sldId="292"/>
            <ac:grpSpMk id="4" creationId="{E155A1DF-92BD-15F6-8D25-708D6C4A107A}"/>
          </ac:grpSpMkLst>
        </pc:grpChg>
        <pc:grpChg chg="add del mod">
          <ac:chgData name="ゲスト ユーザー" userId="" providerId="Windows Live" clId="Web-{0604DF4F-0FF2-47C9-B6F1-E891A0CDB020}" dt="2022-04-21T13:31:56.877" v="34"/>
          <ac:grpSpMkLst>
            <pc:docMk/>
            <pc:sldMk cId="3922966328" sldId="292"/>
            <ac:grpSpMk id="7" creationId="{45A9A59F-60A2-A084-7C33-A1E62B8EE159}"/>
          </ac:grpSpMkLst>
        </pc:grpChg>
        <pc:picChg chg="add">
          <ac:chgData name="ゲスト ユーザー" userId="" providerId="Windows Live" clId="Web-{0604DF4F-0FF2-47C9-B6F1-E891A0CDB020}" dt="2022-04-21T13:30:16.249" v="23"/>
          <ac:picMkLst>
            <pc:docMk/>
            <pc:sldMk cId="3922966328" sldId="292"/>
            <ac:picMk id="5" creationId="{BDFE55AE-69AA-6718-3EEB-E9DFA39083D4}"/>
          </ac:picMkLst>
        </pc:picChg>
        <pc:picChg chg="add">
          <ac:chgData name="ゲスト ユーザー" userId="" providerId="Windows Live" clId="Web-{0604DF4F-0FF2-47C9-B6F1-E891A0CDB020}" dt="2022-04-21T13:30:16.249" v="23"/>
          <ac:picMkLst>
            <pc:docMk/>
            <pc:sldMk cId="3922966328" sldId="292"/>
            <ac:picMk id="6" creationId="{3D2BF89C-ED35-75F3-69F8-4AFF6E0EC3FF}"/>
          </ac:picMkLst>
        </pc:picChg>
      </pc:sldChg>
      <pc:sldChg chg="add del replId">
        <pc:chgData name="ゲスト ユーザー" userId="" providerId="Windows Live" clId="Web-{0604DF4F-0FF2-47C9-B6F1-E891A0CDB020}" dt="2022-04-21T13:30:27.671" v="26"/>
        <pc:sldMkLst>
          <pc:docMk/>
          <pc:sldMk cId="659361953" sldId="293"/>
        </pc:sldMkLst>
      </pc:sldChg>
      <pc:sldChg chg="add del replId">
        <pc:chgData name="ゲスト ユーザー" userId="" providerId="Windows Live" clId="Web-{0604DF4F-0FF2-47C9-B6F1-E891A0CDB020}" dt="2022-04-21T13:30:39.109" v="30"/>
        <pc:sldMkLst>
          <pc:docMk/>
          <pc:sldMk cId="2273585939" sldId="293"/>
        </pc:sldMkLst>
      </pc:sldChg>
      <pc:sldChg chg="addSp delSp modSp new">
        <pc:chgData name="ゲスト ユーザー" userId="" providerId="Windows Live" clId="Web-{0604DF4F-0FF2-47C9-B6F1-E891A0CDB020}" dt="2022-04-21T16:36:16.455" v="2887"/>
        <pc:sldMkLst>
          <pc:docMk/>
          <pc:sldMk cId="3163265211" sldId="293"/>
        </pc:sldMkLst>
        <pc:spChg chg="del">
          <ac:chgData name="ゲスト ユーザー" userId="" providerId="Windows Live" clId="Web-{0604DF4F-0FF2-47C9-B6F1-E891A0CDB020}" dt="2022-04-21T16:12:14.135" v="2610"/>
          <ac:spMkLst>
            <pc:docMk/>
            <pc:sldMk cId="3163265211" sldId="293"/>
            <ac:spMk id="2" creationId="{9FF9B366-8910-55C1-29E0-6C2AAFA9F39B}"/>
          </ac:spMkLst>
        </pc:spChg>
        <pc:spChg chg="mod">
          <ac:chgData name="ゲスト ユーザー" userId="" providerId="Windows Live" clId="Web-{0604DF4F-0FF2-47C9-B6F1-E891A0CDB020}" dt="2022-04-21T16:24:15.715" v="2701" actId="20577"/>
          <ac:spMkLst>
            <pc:docMk/>
            <pc:sldMk cId="3163265211" sldId="293"/>
            <ac:spMk id="3" creationId="{B9C38502-9E7E-C799-5994-1A7C1BB801C2}"/>
          </ac:spMkLst>
        </pc:spChg>
        <pc:spChg chg="add mod">
          <ac:chgData name="ゲスト ユーザー" userId="" providerId="Windows Live" clId="Web-{0604DF4F-0FF2-47C9-B6F1-E891A0CDB020}" dt="2022-04-21T16:26:36.421" v="2732" actId="1076"/>
          <ac:spMkLst>
            <pc:docMk/>
            <pc:sldMk cId="3163265211" sldId="293"/>
            <ac:spMk id="4" creationId="{7E7616FF-5A69-1722-62A3-3319862A7FEB}"/>
          </ac:spMkLst>
        </pc:spChg>
        <pc:spChg chg="add mod">
          <ac:chgData name="ゲスト ユーザー" userId="" providerId="Windows Live" clId="Web-{0604DF4F-0FF2-47C9-B6F1-E891A0CDB020}" dt="2022-04-21T16:26:40.812" v="2734" actId="1076"/>
          <ac:spMkLst>
            <pc:docMk/>
            <pc:sldMk cId="3163265211" sldId="293"/>
            <ac:spMk id="5" creationId="{02C95BCA-91AC-2D26-7EDB-1B47B5D83B5B}"/>
          </ac:spMkLst>
        </pc:spChg>
        <pc:spChg chg="add mod">
          <ac:chgData name="ゲスト ユーザー" userId="" providerId="Windows Live" clId="Web-{0604DF4F-0FF2-47C9-B6F1-E891A0CDB020}" dt="2022-04-21T16:28:47.190" v="2767" actId="20577"/>
          <ac:spMkLst>
            <pc:docMk/>
            <pc:sldMk cId="3163265211" sldId="293"/>
            <ac:spMk id="6" creationId="{F806235C-C856-34EE-1797-7E81A847F264}"/>
          </ac:spMkLst>
        </pc:spChg>
        <pc:spChg chg="add del mod">
          <ac:chgData name="ゲスト ユーザー" userId="" providerId="Windows Live" clId="Web-{0604DF4F-0FF2-47C9-B6F1-E891A0CDB020}" dt="2022-04-21T16:36:11.736" v="2885"/>
          <ac:spMkLst>
            <pc:docMk/>
            <pc:sldMk cId="3163265211" sldId="293"/>
            <ac:spMk id="7" creationId="{3B622D4E-D871-3D95-FA62-7A5839EE7405}"/>
          </ac:spMkLst>
        </pc:spChg>
        <pc:spChg chg="add del mod">
          <ac:chgData name="ゲスト ユーザー" userId="" providerId="Windows Live" clId="Web-{0604DF4F-0FF2-47C9-B6F1-E891A0CDB020}" dt="2022-04-21T16:36:16.455" v="2887"/>
          <ac:spMkLst>
            <pc:docMk/>
            <pc:sldMk cId="3163265211" sldId="293"/>
            <ac:spMk id="9" creationId="{9B978D72-1B48-D698-E857-20A47C18526B}"/>
          </ac:spMkLst>
        </pc:spChg>
        <pc:spChg chg="add del mod">
          <ac:chgData name="ゲスト ユーザー" userId="" providerId="Windows Live" clId="Web-{0604DF4F-0FF2-47C9-B6F1-E891A0CDB020}" dt="2022-04-21T16:36:07.158" v="2880"/>
          <ac:spMkLst>
            <pc:docMk/>
            <pc:sldMk cId="3163265211" sldId="293"/>
            <ac:spMk id="10" creationId="{F9AC5E3E-8227-7A68-9B67-5C2B8073767E}"/>
          </ac:spMkLst>
        </pc:spChg>
        <pc:spChg chg="add del mod">
          <ac:chgData name="ゲスト ユーザー" userId="" providerId="Windows Live" clId="Web-{0604DF4F-0FF2-47C9-B6F1-E891A0CDB020}" dt="2022-04-21T14:11:42.530" v="777"/>
          <ac:spMkLst>
            <pc:docMk/>
            <pc:sldMk cId="3163265211" sldId="293"/>
            <ac:spMk id="11" creationId="{F0FAA30C-3058-CF55-2FED-7213A44A74CE}"/>
          </ac:spMkLst>
        </pc:spChg>
        <pc:spChg chg="add mod">
          <ac:chgData name="ゲスト ユーザー" userId="" providerId="Windows Live" clId="Web-{0604DF4F-0FF2-47C9-B6F1-E891A0CDB020}" dt="2022-04-21T16:12:25.323" v="2613" actId="1076"/>
          <ac:spMkLst>
            <pc:docMk/>
            <pc:sldMk cId="3163265211" sldId="293"/>
            <ac:spMk id="13" creationId="{74E5C736-EEAC-9E45-BD7C-9C48C2ABD1C4}"/>
          </ac:spMkLst>
        </pc:spChg>
        <pc:spChg chg="add mod">
          <ac:chgData name="ゲスト ユーザー" userId="" providerId="Windows Live" clId="Web-{0604DF4F-0FF2-47C9-B6F1-E891A0CDB020}" dt="2022-04-21T16:19:46.036" v="2616" actId="1076"/>
          <ac:spMkLst>
            <pc:docMk/>
            <pc:sldMk cId="3163265211" sldId="293"/>
            <ac:spMk id="15" creationId="{FECF1838-C220-C28A-2BEE-FD15E36CEB4F}"/>
          </ac:spMkLst>
        </pc:spChg>
        <pc:spChg chg="add del mod">
          <ac:chgData name="ゲスト ユーザー" userId="" providerId="Windows Live" clId="Web-{0604DF4F-0FF2-47C9-B6F1-E891A0CDB020}" dt="2022-04-21T16:24:39.778" v="2705"/>
          <ac:spMkLst>
            <pc:docMk/>
            <pc:sldMk cId="3163265211" sldId="293"/>
            <ac:spMk id="16" creationId="{C32F1C4E-7CAF-5CEE-EBCA-5B263088174B}"/>
          </ac:spMkLst>
        </pc:spChg>
        <pc:spChg chg="add mod">
          <ac:chgData name="ゲスト ユーザー" userId="" providerId="Windows Live" clId="Web-{0604DF4F-0FF2-47C9-B6F1-E891A0CDB020}" dt="2022-04-21T16:28:59.300" v="2768" actId="1076"/>
          <ac:spMkLst>
            <pc:docMk/>
            <pc:sldMk cId="3163265211" sldId="293"/>
            <ac:spMk id="19" creationId="{B224421D-0186-E980-689C-FAF924510C44}"/>
          </ac:spMkLst>
        </pc:spChg>
        <pc:spChg chg="add mod">
          <ac:chgData name="ゲスト ユーザー" userId="" providerId="Windows Live" clId="Web-{0604DF4F-0FF2-47C9-B6F1-E891A0CDB020}" dt="2022-04-21T16:27:41.235" v="2750" actId="1076"/>
          <ac:spMkLst>
            <pc:docMk/>
            <pc:sldMk cId="3163265211" sldId="293"/>
            <ac:spMk id="20" creationId="{DE7CD82F-940E-00C6-4D8C-5A42C3B298F9}"/>
          </ac:spMkLst>
        </pc:spChg>
        <pc:cxnChg chg="add mod">
          <ac:chgData name="ゲスト ユーザー" userId="" providerId="Windows Live" clId="Web-{0604DF4F-0FF2-47C9-B6F1-E891A0CDB020}" dt="2022-04-21T16:26:45.328" v="2735" actId="14100"/>
          <ac:cxnSpMkLst>
            <pc:docMk/>
            <pc:sldMk cId="3163265211" sldId="293"/>
            <ac:cxnSpMk id="17" creationId="{6F75D024-04CE-9094-880D-6F0F8A2B3124}"/>
          </ac:cxnSpMkLst>
        </pc:cxnChg>
        <pc:cxnChg chg="add mod">
          <ac:chgData name="ゲスト ユーザー" userId="" providerId="Windows Live" clId="Web-{0604DF4F-0FF2-47C9-B6F1-E891A0CDB020}" dt="2022-04-21T16:27:02.641" v="2736" actId="14100"/>
          <ac:cxnSpMkLst>
            <pc:docMk/>
            <pc:sldMk cId="3163265211" sldId="293"/>
            <ac:cxnSpMk id="18" creationId="{68291A5B-17C0-AFAD-CCB0-C4417D2E90EB}"/>
          </ac:cxnSpMkLst>
        </pc:cxnChg>
      </pc:sldChg>
      <pc:sldChg chg="addSp delSp modSp new">
        <pc:chgData name="ゲスト ユーザー" userId="" providerId="Windows Live" clId="Web-{0604DF4F-0FF2-47C9-B6F1-E891A0CDB020}" dt="2022-04-21T16:44:08.491" v="2999" actId="20577"/>
        <pc:sldMkLst>
          <pc:docMk/>
          <pc:sldMk cId="914469261" sldId="294"/>
        </pc:sldMkLst>
        <pc:spChg chg="del">
          <ac:chgData name="ゲスト ユーザー" userId="" providerId="Windows Live" clId="Web-{0604DF4F-0FF2-47C9-B6F1-E891A0CDB020}" dt="2022-04-21T16:40:24.610" v="2944"/>
          <ac:spMkLst>
            <pc:docMk/>
            <pc:sldMk cId="914469261" sldId="294"/>
            <ac:spMk id="2" creationId="{8FB89BD4-6179-2034-635D-24B2C3311BD7}"/>
          </ac:spMkLst>
        </pc:spChg>
        <pc:spChg chg="del">
          <ac:chgData name="ゲスト ユーザー" userId="" providerId="Windows Live" clId="Web-{0604DF4F-0FF2-47C9-B6F1-E891A0CDB020}" dt="2022-04-21T13:52:58.423" v="384"/>
          <ac:spMkLst>
            <pc:docMk/>
            <pc:sldMk cId="914469261" sldId="294"/>
            <ac:spMk id="3" creationId="{86E3D7FB-36BD-CEF0-58A9-934401A84ADA}"/>
          </ac:spMkLst>
        </pc:spChg>
        <pc:spChg chg="add mod">
          <ac:chgData name="ゲスト ユーザー" userId="" providerId="Windows Live" clId="Web-{0604DF4F-0FF2-47C9-B6F1-E891A0CDB020}" dt="2022-04-21T16:43:05.005" v="2976" actId="20577"/>
          <ac:spMkLst>
            <pc:docMk/>
            <pc:sldMk cId="914469261" sldId="294"/>
            <ac:spMk id="5" creationId="{8D9E3043-4818-B5D3-4F06-729279960915}"/>
          </ac:spMkLst>
        </pc:spChg>
        <pc:spChg chg="add mod">
          <ac:chgData name="ゲスト ユーザー" userId="" providerId="Windows Live" clId="Web-{0604DF4F-0FF2-47C9-B6F1-E891A0CDB020}" dt="2022-04-21T16:43:21.225" v="2980" actId="1076"/>
          <ac:spMkLst>
            <pc:docMk/>
            <pc:sldMk cId="914469261" sldId="294"/>
            <ac:spMk id="7" creationId="{49CFAEC4-2EDF-6791-2230-60A019DF095E}"/>
          </ac:spMkLst>
        </pc:spChg>
        <pc:spChg chg="add mod">
          <ac:chgData name="ゲスト ユーザー" userId="" providerId="Windows Live" clId="Web-{0604DF4F-0FF2-47C9-B6F1-E891A0CDB020}" dt="2022-04-21T16:43:25.178" v="2981" actId="1076"/>
          <ac:spMkLst>
            <pc:docMk/>
            <pc:sldMk cId="914469261" sldId="294"/>
            <ac:spMk id="8" creationId="{DCE900AA-9EA1-4A64-4429-33E32E485315}"/>
          </ac:spMkLst>
        </pc:spChg>
        <pc:spChg chg="add mod">
          <ac:chgData name="ゲスト ユーザー" userId="" providerId="Windows Live" clId="Web-{0604DF4F-0FF2-47C9-B6F1-E891A0CDB020}" dt="2022-04-21T13:55:32.614" v="443" actId="20577"/>
          <ac:spMkLst>
            <pc:docMk/>
            <pc:sldMk cId="914469261" sldId="294"/>
            <ac:spMk id="9" creationId="{5B147D17-65A2-6E1C-79DB-92A2D164D8A9}"/>
          </ac:spMkLst>
        </pc:spChg>
        <pc:spChg chg="add mod">
          <ac:chgData name="ゲスト ユーザー" userId="" providerId="Windows Live" clId="Web-{0604DF4F-0FF2-47C9-B6F1-E891A0CDB020}" dt="2022-04-21T16:43:32.475" v="2983" actId="14100"/>
          <ac:spMkLst>
            <pc:docMk/>
            <pc:sldMk cId="914469261" sldId="294"/>
            <ac:spMk id="10" creationId="{16A0B3F3-9F72-F12F-3C22-52AA232B825A}"/>
          </ac:spMkLst>
        </pc:spChg>
        <pc:spChg chg="add mod">
          <ac:chgData name="ゲスト ユーザー" userId="" providerId="Windows Live" clId="Web-{0604DF4F-0FF2-47C9-B6F1-E891A0CDB020}" dt="2022-04-21T16:44:08.491" v="2999" actId="20577"/>
          <ac:spMkLst>
            <pc:docMk/>
            <pc:sldMk cId="914469261" sldId="294"/>
            <ac:spMk id="11" creationId="{F213B637-3FA5-D2FB-D295-17C0C1930965}"/>
          </ac:spMkLst>
        </pc:spChg>
        <pc:spChg chg="add del mod">
          <ac:chgData name="ゲスト ユーザー" userId="" providerId="Windows Live" clId="Web-{0604DF4F-0FF2-47C9-B6F1-E891A0CDB020}" dt="2022-04-21T16:40:28.220" v="2947"/>
          <ac:spMkLst>
            <pc:docMk/>
            <pc:sldMk cId="914469261" sldId="294"/>
            <ac:spMk id="12" creationId="{28BFA4D0-0E0B-BE60-2731-A635D2626681}"/>
          </ac:spMkLst>
        </pc:spChg>
        <pc:spChg chg="add mod">
          <ac:chgData name="ゲスト ユーザー" userId="" providerId="Windows Live" clId="Web-{0604DF4F-0FF2-47C9-B6F1-E891A0CDB020}" dt="2022-04-21T16:40:39.861" v="2951" actId="20577"/>
          <ac:spMkLst>
            <pc:docMk/>
            <pc:sldMk cId="914469261" sldId="294"/>
            <ac:spMk id="14" creationId="{7A6D7B43-92A1-608C-B7C9-3B0846CC659D}"/>
          </ac:spMkLst>
        </pc:spChg>
      </pc:sldChg>
      <pc:sldChg chg="addSp delSp modSp new">
        <pc:chgData name="ゲスト ユーザー" userId="" providerId="Windows Live" clId="Web-{0604DF4F-0FF2-47C9-B6F1-E891A0CDB020}" dt="2022-04-21T16:58:58.002" v="3146" actId="20577"/>
        <pc:sldMkLst>
          <pc:docMk/>
          <pc:sldMk cId="4114312274" sldId="295"/>
        </pc:sldMkLst>
        <pc:spChg chg="mod">
          <ac:chgData name="ゲスト ユーザー" userId="" providerId="Windows Live" clId="Web-{0604DF4F-0FF2-47C9-B6F1-E891A0CDB020}" dt="2022-04-21T16:58:58.002" v="3146" actId="20577"/>
          <ac:spMkLst>
            <pc:docMk/>
            <pc:sldMk cId="4114312274" sldId="295"/>
            <ac:spMk id="2" creationId="{D00A64FB-F4C8-C7E5-4FC5-5EA9CAC00C9F}"/>
          </ac:spMkLst>
        </pc:spChg>
        <pc:spChg chg="mod">
          <ac:chgData name="ゲスト ユーザー" userId="" providerId="Windows Live" clId="Web-{0604DF4F-0FF2-47C9-B6F1-E891A0CDB020}" dt="2022-04-21T16:54:24.838" v="3096" actId="1076"/>
          <ac:spMkLst>
            <pc:docMk/>
            <pc:sldMk cId="4114312274" sldId="295"/>
            <ac:spMk id="3" creationId="{4D2CB2CB-7F5D-BF6A-C747-BDA91F64C515}"/>
          </ac:spMkLst>
        </pc:spChg>
        <pc:spChg chg="add mod">
          <ac:chgData name="ゲスト ユーザー" userId="" providerId="Windows Live" clId="Web-{0604DF4F-0FF2-47C9-B6F1-E891A0CDB020}" dt="2022-04-21T16:51:20.471" v="3052"/>
          <ac:spMkLst>
            <pc:docMk/>
            <pc:sldMk cId="4114312274" sldId="295"/>
            <ac:spMk id="4" creationId="{46823E7B-094E-0F70-458B-19C47D2A5613}"/>
          </ac:spMkLst>
        </pc:spChg>
        <pc:spChg chg="add mod">
          <ac:chgData name="ゲスト ユーザー" userId="" providerId="Windows Live" clId="Web-{0604DF4F-0FF2-47C9-B6F1-E891A0CDB020}" dt="2022-04-21T16:51:25.643" v="3053"/>
          <ac:spMkLst>
            <pc:docMk/>
            <pc:sldMk cId="4114312274" sldId="295"/>
            <ac:spMk id="5" creationId="{EB3421A7-4E8D-DC9F-05FE-2D5222C9C6B9}"/>
          </ac:spMkLst>
        </pc:spChg>
        <pc:spChg chg="add del mod">
          <ac:chgData name="ゲスト ユーザー" userId="" providerId="Windows Live" clId="Web-{0604DF4F-0FF2-47C9-B6F1-E891A0CDB020}" dt="2022-04-21T16:53:36.446" v="3082"/>
          <ac:spMkLst>
            <pc:docMk/>
            <pc:sldMk cId="4114312274" sldId="295"/>
            <ac:spMk id="6" creationId="{DA81C3A5-0FD5-A956-84B1-3E9C4DE05B91}"/>
          </ac:spMkLst>
        </pc:spChg>
        <pc:spChg chg="add del mod">
          <ac:chgData name="ゲスト ユーザー" userId="" providerId="Windows Live" clId="Web-{0604DF4F-0FF2-47C9-B6F1-E891A0CDB020}" dt="2022-04-21T16:54:31.260" v="3098"/>
          <ac:spMkLst>
            <pc:docMk/>
            <pc:sldMk cId="4114312274" sldId="295"/>
            <ac:spMk id="7" creationId="{431C1AC8-7AC3-6827-5FD7-8BD0189FF0DF}"/>
          </ac:spMkLst>
        </pc:spChg>
        <pc:cxnChg chg="add mod">
          <ac:chgData name="ゲスト ユーザー" userId="" providerId="Windows Live" clId="Web-{0604DF4F-0FF2-47C9-B6F1-E891A0CDB020}" dt="2022-04-21T16:51:40.112" v="3056" actId="14100"/>
          <ac:cxnSpMkLst>
            <pc:docMk/>
            <pc:sldMk cId="4114312274" sldId="295"/>
            <ac:cxnSpMk id="8" creationId="{C969EFF3-2EA7-6772-2A5C-F4099D494705}"/>
          </ac:cxnSpMkLst>
        </pc:cxnChg>
        <pc:cxnChg chg="add mod">
          <ac:chgData name="ゲスト ユーザー" userId="" providerId="Windows Live" clId="Web-{0604DF4F-0FF2-47C9-B6F1-E891A0CDB020}" dt="2022-04-21T16:51:51.987" v="3059" actId="14100"/>
          <ac:cxnSpMkLst>
            <pc:docMk/>
            <pc:sldMk cId="4114312274" sldId="295"/>
            <ac:cxnSpMk id="9" creationId="{924552F0-A9E8-E7FB-3A7E-AF62A977C6F3}"/>
          </ac:cxnSpMkLst>
        </pc:cxnChg>
      </pc:sldChg>
      <pc:sldChg chg="addSp delSp modSp new">
        <pc:chgData name="ゲスト ユーザー" userId="" providerId="Windows Live" clId="Web-{0604DF4F-0FF2-47C9-B6F1-E891A0CDB020}" dt="2022-04-21T17:07:07.529" v="3265"/>
        <pc:sldMkLst>
          <pc:docMk/>
          <pc:sldMk cId="1840661046" sldId="296"/>
        </pc:sldMkLst>
        <pc:spChg chg="mod">
          <ac:chgData name="ゲスト ユーザー" userId="" providerId="Windows Live" clId="Web-{0604DF4F-0FF2-47C9-B6F1-E891A0CDB020}" dt="2022-04-21T17:06:19.622" v="3256" actId="20577"/>
          <ac:spMkLst>
            <pc:docMk/>
            <pc:sldMk cId="1840661046" sldId="296"/>
            <ac:spMk id="2" creationId="{D5B362B8-D9BC-C9EE-2785-B145FB29F6A0}"/>
          </ac:spMkLst>
        </pc:spChg>
        <pc:spChg chg="del mod">
          <ac:chgData name="ゲスト ユーザー" userId="" providerId="Windows Live" clId="Web-{0604DF4F-0FF2-47C9-B6F1-E891A0CDB020}" dt="2022-04-21T16:57:23.374" v="3145"/>
          <ac:spMkLst>
            <pc:docMk/>
            <pc:sldMk cId="1840661046" sldId="296"/>
            <ac:spMk id="3" creationId="{461F71D4-E9C8-EFA8-6B6C-A16BA7B3147F}"/>
          </ac:spMkLst>
        </pc:spChg>
        <pc:spChg chg="add del mod">
          <ac:chgData name="ゲスト ユーザー" userId="" providerId="Windows Live" clId="Web-{0604DF4F-0FF2-47C9-B6F1-E891A0CDB020}" dt="2022-04-21T15:57:26.629" v="2344"/>
          <ac:spMkLst>
            <pc:docMk/>
            <pc:sldMk cId="1840661046" sldId="296"/>
            <ac:spMk id="4" creationId="{CF8D0115-9BBE-D781-6F81-9530D6D26009}"/>
          </ac:spMkLst>
        </pc:spChg>
        <pc:spChg chg="add del mod">
          <ac:chgData name="ゲスト ユーザー" userId="" providerId="Windows Live" clId="Web-{0604DF4F-0FF2-47C9-B6F1-E891A0CDB020}" dt="2022-04-21T15:57:26.629" v="2343"/>
          <ac:spMkLst>
            <pc:docMk/>
            <pc:sldMk cId="1840661046" sldId="296"/>
            <ac:spMk id="5" creationId="{581EA093-D58D-E8AF-33EB-EEB4011014ED}"/>
          </ac:spMkLst>
        </pc:spChg>
        <pc:spChg chg="add del mod">
          <ac:chgData name="ゲスト ユーザー" userId="" providerId="Windows Live" clId="Web-{0604DF4F-0FF2-47C9-B6F1-E891A0CDB020}" dt="2022-04-21T15:57:26.629" v="2342"/>
          <ac:spMkLst>
            <pc:docMk/>
            <pc:sldMk cId="1840661046" sldId="296"/>
            <ac:spMk id="6" creationId="{643FCCF8-0E5D-70F4-DBB3-8367110FE733}"/>
          </ac:spMkLst>
        </pc:spChg>
        <pc:spChg chg="add del mod">
          <ac:chgData name="ゲスト ユーザー" userId="" providerId="Windows Live" clId="Web-{0604DF4F-0FF2-47C9-B6F1-E891A0CDB020}" dt="2022-04-21T15:57:26.629" v="2341"/>
          <ac:spMkLst>
            <pc:docMk/>
            <pc:sldMk cId="1840661046" sldId="296"/>
            <ac:spMk id="7" creationId="{82D0BDD6-CC3E-FB8D-2799-E07C1606024E}"/>
          </ac:spMkLst>
        </pc:spChg>
        <pc:spChg chg="add del mod">
          <ac:chgData name="ゲスト ユーザー" userId="" providerId="Windows Live" clId="Web-{0604DF4F-0FF2-47C9-B6F1-E891A0CDB020}" dt="2022-04-21T14:10:24.137" v="746"/>
          <ac:spMkLst>
            <pc:docMk/>
            <pc:sldMk cId="1840661046" sldId="296"/>
            <ac:spMk id="9" creationId="{BAD9A905-E721-B494-7B9F-DEE92DB52BFF}"/>
          </ac:spMkLst>
        </pc:spChg>
        <pc:spChg chg="add del mod">
          <ac:chgData name="ゲスト ユーザー" userId="" providerId="Windows Live" clId="Web-{0604DF4F-0FF2-47C9-B6F1-E891A0CDB020}" dt="2022-04-21T14:10:24.137" v="745"/>
          <ac:spMkLst>
            <pc:docMk/>
            <pc:sldMk cId="1840661046" sldId="296"/>
            <ac:spMk id="10" creationId="{4CC9AD33-EBBF-B10F-D2F3-6B5B5EE1CDD2}"/>
          </ac:spMkLst>
        </pc:spChg>
        <pc:spChg chg="add del mod">
          <ac:chgData name="ゲスト ユーザー" userId="" providerId="Windows Live" clId="Web-{0604DF4F-0FF2-47C9-B6F1-E891A0CDB020}" dt="2022-04-21T14:10:24.137" v="744"/>
          <ac:spMkLst>
            <pc:docMk/>
            <pc:sldMk cId="1840661046" sldId="296"/>
            <ac:spMk id="11" creationId="{A6D085B5-0357-9B96-7A57-26F3C6CF946B}"/>
          </ac:spMkLst>
        </pc:spChg>
        <pc:spChg chg="add del mod">
          <ac:chgData name="ゲスト ユーザー" userId="" providerId="Windows Live" clId="Web-{0604DF4F-0FF2-47C9-B6F1-E891A0CDB020}" dt="2022-04-21T14:10:24.137" v="743"/>
          <ac:spMkLst>
            <pc:docMk/>
            <pc:sldMk cId="1840661046" sldId="296"/>
            <ac:spMk id="12" creationId="{B88E3BAA-4A5C-D128-A86A-4605137C18AF}"/>
          </ac:spMkLst>
        </pc:spChg>
        <pc:spChg chg="add del mod">
          <ac:chgData name="ゲスト ユーザー" userId="" providerId="Windows Live" clId="Web-{0604DF4F-0FF2-47C9-B6F1-E891A0CDB020}" dt="2022-04-21T14:10:24.137" v="742"/>
          <ac:spMkLst>
            <pc:docMk/>
            <pc:sldMk cId="1840661046" sldId="296"/>
            <ac:spMk id="13" creationId="{0EAEA5E2-F6F0-09E0-97D3-C95E3CBC429F}"/>
          </ac:spMkLst>
        </pc:spChg>
        <pc:spChg chg="add mod">
          <ac:chgData name="ゲスト ユーザー" userId="" providerId="Windows Live" clId="Web-{0604DF4F-0FF2-47C9-B6F1-E891A0CDB020}" dt="2022-04-21T17:03:24.211" v="3186" actId="1076"/>
          <ac:spMkLst>
            <pc:docMk/>
            <pc:sldMk cId="1840661046" sldId="296"/>
            <ac:spMk id="15" creationId="{2112724C-73DF-6F4B-092D-AB05440392A2}"/>
          </ac:spMkLst>
        </pc:spChg>
        <pc:spChg chg="add mod">
          <ac:chgData name="ゲスト ユーザー" userId="" providerId="Windows Live" clId="Web-{0604DF4F-0FF2-47C9-B6F1-E891A0CDB020}" dt="2022-04-21T14:31:21.574" v="1113" actId="1076"/>
          <ac:spMkLst>
            <pc:docMk/>
            <pc:sldMk cId="1840661046" sldId="296"/>
            <ac:spMk id="16" creationId="{BA5731B7-C8D1-A845-C4A0-8CB36AE12489}"/>
          </ac:spMkLst>
        </pc:spChg>
        <pc:spChg chg="add del mod">
          <ac:chgData name="ゲスト ユーザー" userId="" providerId="Windows Live" clId="Web-{0604DF4F-0FF2-47C9-B6F1-E891A0CDB020}" dt="2022-04-21T17:07:05.920" v="3264"/>
          <ac:spMkLst>
            <pc:docMk/>
            <pc:sldMk cId="1840661046" sldId="296"/>
            <ac:spMk id="17" creationId="{54A1D2DE-B440-E747-3E65-BC2E07386AFF}"/>
          </ac:spMkLst>
        </pc:spChg>
        <pc:spChg chg="add del mod">
          <ac:chgData name="ゲスト ユーザー" userId="" providerId="Windows Live" clId="Web-{0604DF4F-0FF2-47C9-B6F1-E891A0CDB020}" dt="2022-04-21T17:07:02.060" v="3263"/>
          <ac:spMkLst>
            <pc:docMk/>
            <pc:sldMk cId="1840661046" sldId="296"/>
            <ac:spMk id="18" creationId="{52E2733B-D949-5193-2F02-CEB2083D216A}"/>
          </ac:spMkLst>
        </pc:spChg>
        <pc:spChg chg="add del mod">
          <ac:chgData name="ゲスト ユーザー" userId="" providerId="Windows Live" clId="Web-{0604DF4F-0FF2-47C9-B6F1-E891A0CDB020}" dt="2022-04-21T17:07:07.529" v="3265"/>
          <ac:spMkLst>
            <pc:docMk/>
            <pc:sldMk cId="1840661046" sldId="296"/>
            <ac:spMk id="19" creationId="{7C6CC2D1-C02B-0D64-04AD-2438200FA6B2}"/>
          </ac:spMkLst>
        </pc:spChg>
        <pc:spChg chg="add del mod">
          <ac:chgData name="ゲスト ユーザー" userId="" providerId="Windows Live" clId="Web-{0604DF4F-0FF2-47C9-B6F1-E891A0CDB020}" dt="2022-04-21T17:01:31.646" v="3150"/>
          <ac:spMkLst>
            <pc:docMk/>
            <pc:sldMk cId="1840661046" sldId="296"/>
            <ac:spMk id="20" creationId="{8DDAC09F-0EDA-6F23-FF65-02500EC3512F}"/>
          </ac:spMkLst>
        </pc:spChg>
        <pc:spChg chg="add mod">
          <ac:chgData name="ゲスト ユーザー" userId="" providerId="Windows Live" clId="Web-{0604DF4F-0FF2-47C9-B6F1-E891A0CDB020}" dt="2022-04-21T17:05:17.745" v="3248" actId="20577"/>
          <ac:spMkLst>
            <pc:docMk/>
            <pc:sldMk cId="1840661046" sldId="296"/>
            <ac:spMk id="22" creationId="{3BF4FEE6-9535-1C24-18BB-784E4C3EF557}"/>
          </ac:spMkLst>
        </pc:spChg>
        <pc:spChg chg="add mod">
          <ac:chgData name="ゲスト ユーザー" userId="" providerId="Windows Live" clId="Web-{0604DF4F-0FF2-47C9-B6F1-E891A0CDB020}" dt="2022-04-21T17:05:31.605" v="3250" actId="1076"/>
          <ac:spMkLst>
            <pc:docMk/>
            <pc:sldMk cId="1840661046" sldId="296"/>
            <ac:spMk id="23" creationId="{DFE7F1B8-0000-0A08-227D-1AA5F837ECEB}"/>
          </ac:spMkLst>
        </pc:spChg>
        <pc:spChg chg="add del">
          <ac:chgData name="ゲスト ユーザー" userId="" providerId="Windows Live" clId="Web-{0604DF4F-0FF2-47C9-B6F1-E891A0CDB020}" dt="2022-04-21T17:04:29.822" v="3218"/>
          <ac:spMkLst>
            <pc:docMk/>
            <pc:sldMk cId="1840661046" sldId="296"/>
            <ac:spMk id="25" creationId="{E84D6D31-75DA-CB85-C6EC-CB44BA3C450C}"/>
          </ac:spMkLst>
        </pc:spChg>
      </pc:sldChg>
      <pc:sldChg chg="addSp modSp new">
        <pc:chgData name="ゲスト ユーザー" userId="" providerId="Windows Live" clId="Web-{0604DF4F-0FF2-47C9-B6F1-E891A0CDB020}" dt="2022-04-21T14:51:45.872" v="1476" actId="20577"/>
        <pc:sldMkLst>
          <pc:docMk/>
          <pc:sldMk cId="237505459" sldId="297"/>
        </pc:sldMkLst>
        <pc:spChg chg="mod">
          <ac:chgData name="ゲスト ユーザー" userId="" providerId="Windows Live" clId="Web-{0604DF4F-0FF2-47C9-B6F1-E891A0CDB020}" dt="2022-04-21T14:48:04.914" v="1407" actId="20577"/>
          <ac:spMkLst>
            <pc:docMk/>
            <pc:sldMk cId="237505459" sldId="297"/>
            <ac:spMk id="3" creationId="{C6D35BA3-35AE-7E8A-A3DD-F1BF23209FDB}"/>
          </ac:spMkLst>
        </pc:spChg>
        <pc:spChg chg="add mod">
          <ac:chgData name="ゲスト ユーザー" userId="" providerId="Windows Live" clId="Web-{0604DF4F-0FF2-47C9-B6F1-E891A0CDB020}" dt="2022-04-21T14:46:10.099" v="1370" actId="1076"/>
          <ac:spMkLst>
            <pc:docMk/>
            <pc:sldMk cId="237505459" sldId="297"/>
            <ac:spMk id="5" creationId="{4DDCBCF1-DDCD-6D94-69B3-58F3A486FAA0}"/>
          </ac:spMkLst>
        </pc:spChg>
        <pc:spChg chg="add mod">
          <ac:chgData name="ゲスト ユーザー" userId="" providerId="Windows Live" clId="Web-{0604DF4F-0FF2-47C9-B6F1-E891A0CDB020}" dt="2022-04-21T14:46:02.223" v="1368" actId="1076"/>
          <ac:spMkLst>
            <pc:docMk/>
            <pc:sldMk cId="237505459" sldId="297"/>
            <ac:spMk id="6" creationId="{11F84ABC-3104-0E7D-E6D5-8337630EC0D9}"/>
          </ac:spMkLst>
        </pc:spChg>
        <pc:spChg chg="add mod">
          <ac:chgData name="ゲスト ユーザー" userId="" providerId="Windows Live" clId="Web-{0604DF4F-0FF2-47C9-B6F1-E891A0CDB020}" dt="2022-04-21T14:48:26.164" v="1416" actId="1076"/>
          <ac:spMkLst>
            <pc:docMk/>
            <pc:sldMk cId="237505459" sldId="297"/>
            <ac:spMk id="7" creationId="{E3C8E7B9-68DB-C52D-9F62-0DEA81EDF769}"/>
          </ac:spMkLst>
        </pc:spChg>
        <pc:spChg chg="add mod">
          <ac:chgData name="ゲスト ユーザー" userId="" providerId="Windows Live" clId="Web-{0604DF4F-0FF2-47C9-B6F1-E891A0CDB020}" dt="2022-04-21T14:49:25.088" v="1439" actId="20577"/>
          <ac:spMkLst>
            <pc:docMk/>
            <pc:sldMk cId="237505459" sldId="297"/>
            <ac:spMk id="8" creationId="{73A92AA4-1D88-2317-22F8-AE4A885D84FD}"/>
          </ac:spMkLst>
        </pc:spChg>
        <pc:spChg chg="add mod">
          <ac:chgData name="ゲスト ユーザー" userId="" providerId="Windows Live" clId="Web-{0604DF4F-0FF2-47C9-B6F1-E891A0CDB020}" dt="2022-04-21T14:50:32.886" v="1470" actId="20577"/>
          <ac:spMkLst>
            <pc:docMk/>
            <pc:sldMk cId="237505459" sldId="297"/>
            <ac:spMk id="9" creationId="{3ECC7B87-2234-D936-34AB-DCAF6859199F}"/>
          </ac:spMkLst>
        </pc:spChg>
        <pc:spChg chg="add mod">
          <ac:chgData name="ゲスト ユーザー" userId="" providerId="Windows Live" clId="Web-{0604DF4F-0FF2-47C9-B6F1-E891A0CDB020}" dt="2022-04-21T14:48:13.008" v="1410" actId="1076"/>
          <ac:spMkLst>
            <pc:docMk/>
            <pc:sldMk cId="237505459" sldId="297"/>
            <ac:spMk id="10" creationId="{BA2214B2-2CA7-CAE4-B2FC-30A08267BE89}"/>
          </ac:spMkLst>
        </pc:spChg>
        <pc:spChg chg="add mod">
          <ac:chgData name="ゲスト ユーザー" userId="" providerId="Windows Live" clId="Web-{0604DF4F-0FF2-47C9-B6F1-E891A0CDB020}" dt="2022-04-21T14:51:45.872" v="1476" actId="20577"/>
          <ac:spMkLst>
            <pc:docMk/>
            <pc:sldMk cId="237505459" sldId="297"/>
            <ac:spMk id="11" creationId="{08966AC4-1A0C-0A3D-3BBB-3A20D41658D8}"/>
          </ac:spMkLst>
        </pc:spChg>
      </pc:sldChg>
      <pc:sldChg chg="addSp delSp modSp new">
        <pc:chgData name="ゲスト ユーザー" userId="" providerId="Windows Live" clId="Web-{0604DF4F-0FF2-47C9-B6F1-E891A0CDB020}" dt="2022-04-21T16:13:00.417" v="2614" actId="20577"/>
        <pc:sldMkLst>
          <pc:docMk/>
          <pc:sldMk cId="3304058399" sldId="298"/>
        </pc:sldMkLst>
        <pc:spChg chg="del mod">
          <ac:chgData name="ゲスト ユーザー" userId="" providerId="Windows Live" clId="Web-{0604DF4F-0FF2-47C9-B6F1-E891A0CDB020}" dt="2022-04-21T15:53:24.795" v="2286"/>
          <ac:spMkLst>
            <pc:docMk/>
            <pc:sldMk cId="3304058399" sldId="298"/>
            <ac:spMk id="2" creationId="{941B71AC-14D7-494C-1337-5190EB162776}"/>
          </ac:spMkLst>
        </pc:spChg>
        <pc:spChg chg="del">
          <ac:chgData name="ゲスト ユーザー" userId="" providerId="Windows Live" clId="Web-{0604DF4F-0FF2-47C9-B6F1-E891A0CDB020}" dt="2022-04-21T15:55:25.454" v="2310"/>
          <ac:spMkLst>
            <pc:docMk/>
            <pc:sldMk cId="3304058399" sldId="298"/>
            <ac:spMk id="3" creationId="{A5511755-C8F5-459B-0AF3-7C257ED2A3AA}"/>
          </ac:spMkLst>
        </pc:spChg>
        <pc:spChg chg="add del mod">
          <ac:chgData name="ゲスト ユーザー" userId="" providerId="Windows Live" clId="Web-{0604DF4F-0FF2-47C9-B6F1-E891A0CDB020}" dt="2022-04-21T15:54:07.640" v="2298"/>
          <ac:spMkLst>
            <pc:docMk/>
            <pc:sldMk cId="3304058399" sldId="298"/>
            <ac:spMk id="5" creationId="{6940787B-2B7A-C813-6DFC-C2107D0D4B6D}"/>
          </ac:spMkLst>
        </pc:spChg>
        <pc:spChg chg="add del mod">
          <ac:chgData name="ゲスト ユーザー" userId="" providerId="Windows Live" clId="Web-{0604DF4F-0FF2-47C9-B6F1-E891A0CDB020}" dt="2022-04-21T15:54:05.921" v="2297"/>
          <ac:spMkLst>
            <pc:docMk/>
            <pc:sldMk cId="3304058399" sldId="298"/>
            <ac:spMk id="7" creationId="{6EB67CB5-CDC3-24F6-2264-496457E28192}"/>
          </ac:spMkLst>
        </pc:spChg>
        <pc:spChg chg="add mod">
          <ac:chgData name="ゲスト ユーザー" userId="" providerId="Windows Live" clId="Web-{0604DF4F-0FF2-47C9-B6F1-E891A0CDB020}" dt="2022-04-21T16:11:27.493" v="2600" actId="20577"/>
          <ac:spMkLst>
            <pc:docMk/>
            <pc:sldMk cId="3304058399" sldId="298"/>
            <ac:spMk id="9" creationId="{28DA5AC2-1ED1-928F-F313-3E2AB9E29595}"/>
          </ac:spMkLst>
        </pc:spChg>
        <pc:spChg chg="add mod">
          <ac:chgData name="ゲスト ユーザー" userId="" providerId="Windows Live" clId="Web-{0604DF4F-0FF2-47C9-B6F1-E891A0CDB020}" dt="2022-04-21T16:07:47.394" v="2505" actId="20577"/>
          <ac:spMkLst>
            <pc:docMk/>
            <pc:sldMk cId="3304058399" sldId="298"/>
            <ac:spMk id="11" creationId="{37E91F69-96F7-70A0-F535-9339820880E9}"/>
          </ac:spMkLst>
        </pc:spChg>
        <pc:spChg chg="add mod">
          <ac:chgData name="ゲスト ユーザー" userId="" providerId="Windows Live" clId="Web-{0604DF4F-0FF2-47C9-B6F1-E891A0CDB020}" dt="2022-04-21T16:05:09.922" v="2466" actId="20577"/>
          <ac:spMkLst>
            <pc:docMk/>
            <pc:sldMk cId="3304058399" sldId="298"/>
            <ac:spMk id="12" creationId="{627634AD-2822-C2F9-2362-270D97B164D3}"/>
          </ac:spMkLst>
        </pc:spChg>
        <pc:spChg chg="add mod">
          <ac:chgData name="ゲスト ユーザー" userId="" providerId="Windows Live" clId="Web-{0604DF4F-0FF2-47C9-B6F1-E891A0CDB020}" dt="2022-04-21T16:04:09.154" v="2454" actId="1076"/>
          <ac:spMkLst>
            <pc:docMk/>
            <pc:sldMk cId="3304058399" sldId="298"/>
            <ac:spMk id="13" creationId="{9AC66AD2-A30C-7E40-2B5C-F3CC8E497405}"/>
          </ac:spMkLst>
        </pc:spChg>
        <pc:spChg chg="add mod">
          <ac:chgData name="ゲスト ユーザー" userId="" providerId="Windows Live" clId="Web-{0604DF4F-0FF2-47C9-B6F1-E891A0CDB020}" dt="2022-04-21T16:05:04.468" v="2465" actId="20577"/>
          <ac:spMkLst>
            <pc:docMk/>
            <pc:sldMk cId="3304058399" sldId="298"/>
            <ac:spMk id="14" creationId="{26CC51E3-E664-9FDC-C2E6-DC5183EBC06C}"/>
          </ac:spMkLst>
        </pc:spChg>
        <pc:spChg chg="add mod">
          <ac:chgData name="ゲスト ユーザー" userId="" providerId="Windows Live" clId="Web-{0604DF4F-0FF2-47C9-B6F1-E891A0CDB020}" dt="2022-04-21T16:04:12.545" v="2455" actId="1076"/>
          <ac:spMkLst>
            <pc:docMk/>
            <pc:sldMk cId="3304058399" sldId="298"/>
            <ac:spMk id="15" creationId="{88F05B47-F7AB-0ED7-FD9F-9C11EC0CB617}"/>
          </ac:spMkLst>
        </pc:spChg>
        <pc:spChg chg="add mod">
          <ac:chgData name="ゲスト ユーザー" userId="" providerId="Windows Live" clId="Web-{0604DF4F-0FF2-47C9-B6F1-E891A0CDB020}" dt="2022-04-21T16:13:00.417" v="2614" actId="20577"/>
          <ac:spMkLst>
            <pc:docMk/>
            <pc:sldMk cId="3304058399" sldId="298"/>
            <ac:spMk id="20" creationId="{D5C98E0E-B9CE-B9FD-DC2A-B699738C3C87}"/>
          </ac:spMkLst>
        </pc:spChg>
        <pc:cxnChg chg="add mod">
          <ac:chgData name="ゲスト ユーザー" userId="" providerId="Windows Live" clId="Web-{0604DF4F-0FF2-47C9-B6F1-E891A0CDB020}" dt="2022-04-21T16:04:26.811" v="2458" actId="14100"/>
          <ac:cxnSpMkLst>
            <pc:docMk/>
            <pc:sldMk cId="3304058399" sldId="298"/>
            <ac:cxnSpMk id="16" creationId="{7CC38EA7-B169-5881-4684-667FC14742C5}"/>
          </ac:cxnSpMkLst>
        </pc:cxnChg>
        <pc:cxnChg chg="add mod">
          <ac:chgData name="ゲスト ユーザー" userId="" providerId="Windows Live" clId="Web-{0604DF4F-0FF2-47C9-B6F1-E891A0CDB020}" dt="2022-04-21T16:04:57.703" v="2464" actId="14100"/>
          <ac:cxnSpMkLst>
            <pc:docMk/>
            <pc:sldMk cId="3304058399" sldId="298"/>
            <ac:cxnSpMk id="17" creationId="{1824C264-0CA3-9F53-E35B-B826FA575B3A}"/>
          </ac:cxnSpMkLst>
        </pc:cxnChg>
        <pc:cxnChg chg="add mod">
          <ac:chgData name="ゲスト ユーザー" userId="" providerId="Windows Live" clId="Web-{0604DF4F-0FF2-47C9-B6F1-E891A0CDB020}" dt="2022-04-21T16:05:25.266" v="2469" actId="14100"/>
          <ac:cxnSpMkLst>
            <pc:docMk/>
            <pc:sldMk cId="3304058399" sldId="298"/>
            <ac:cxnSpMk id="18" creationId="{66C7D11E-7D65-0E26-33DB-8DCBDD8557B1}"/>
          </ac:cxnSpMkLst>
        </pc:cxnChg>
        <pc:cxnChg chg="add mod">
          <ac:chgData name="ゲスト ユーザー" userId="" providerId="Windows Live" clId="Web-{0604DF4F-0FF2-47C9-B6F1-E891A0CDB020}" dt="2022-04-21T16:05:35.907" v="2472" actId="14100"/>
          <ac:cxnSpMkLst>
            <pc:docMk/>
            <pc:sldMk cId="3304058399" sldId="298"/>
            <ac:cxnSpMk id="19" creationId="{CF1CE0B0-0E0D-458D-F6CC-AA728B42D5A0}"/>
          </ac:cxnSpMkLst>
        </pc:cxnChg>
      </pc:sldChg>
      <pc:sldChg chg="addSp delSp modSp new">
        <pc:chgData name="ゲスト ユーザー" userId="" providerId="Windows Live" clId="Web-{0604DF4F-0FF2-47C9-B6F1-E891A0CDB020}" dt="2022-04-21T16:59:05.314" v="3147" actId="20577"/>
        <pc:sldMkLst>
          <pc:docMk/>
          <pc:sldMk cId="118519135" sldId="299"/>
        </pc:sldMkLst>
        <pc:spChg chg="del">
          <ac:chgData name="ゲスト ユーザー" userId="" providerId="Windows Live" clId="Web-{0604DF4F-0FF2-47C9-B6F1-E891A0CDB020}" dt="2022-04-21T16:53:29.492" v="3080"/>
          <ac:spMkLst>
            <pc:docMk/>
            <pc:sldMk cId="118519135" sldId="299"/>
            <ac:spMk id="2" creationId="{79A81CEA-C1DD-F12B-262B-B7ADB6CBD299}"/>
          </ac:spMkLst>
        </pc:spChg>
        <pc:spChg chg="add mod">
          <ac:chgData name="ゲスト ユーザー" userId="" providerId="Windows Live" clId="Web-{0604DF4F-0FF2-47C9-B6F1-E891A0CDB020}" dt="2022-04-21T16:59:05.314" v="3147" actId="20577"/>
          <ac:spMkLst>
            <pc:docMk/>
            <pc:sldMk cId="118519135" sldId="299"/>
            <ac:spMk id="9" creationId="{DB5DD975-A1FB-B095-1264-CE84DA4F2AD8}"/>
          </ac:spMkLst>
        </pc:spChg>
        <pc:spChg chg="add mod">
          <ac:chgData name="ゲスト ユーザー" userId="" providerId="Windows Live" clId="Web-{0604DF4F-0FF2-47C9-B6F1-E891A0CDB020}" dt="2022-04-21T16:55:22.698" v="3117" actId="1076"/>
          <ac:spMkLst>
            <pc:docMk/>
            <pc:sldMk cId="118519135" sldId="299"/>
            <ac:spMk id="10" creationId="{CDBF2FE3-1EAC-E6CA-A8CE-D3E3733B9D55}"/>
          </ac:spMkLst>
        </pc:spChg>
        <pc:spChg chg="add mod">
          <ac:chgData name="ゲスト ユーザー" userId="" providerId="Windows Live" clId="Web-{0604DF4F-0FF2-47C9-B6F1-E891A0CDB020}" dt="2022-04-21T16:55:58.293" v="3128" actId="1076"/>
          <ac:spMkLst>
            <pc:docMk/>
            <pc:sldMk cId="118519135" sldId="299"/>
            <ac:spMk id="11" creationId="{8DDAC09F-0EDA-6F23-FF65-02500EC3512F}"/>
          </ac:spMkLst>
        </pc:spChg>
        <pc:spChg chg="add mod">
          <ac:chgData name="ゲスト ユーザー" userId="" providerId="Windows Live" clId="Web-{0604DF4F-0FF2-47C9-B6F1-E891A0CDB020}" dt="2022-04-21T16:56:16.293" v="3131" actId="1076"/>
          <ac:spMkLst>
            <pc:docMk/>
            <pc:sldMk cId="118519135" sldId="299"/>
            <ac:spMk id="12" creationId="{D26C9B8C-A90F-EA2B-F925-B791502DF530}"/>
          </ac:spMkLst>
        </pc:spChg>
        <pc:grpChg chg="add">
          <ac:chgData name="ゲスト ユーザー" userId="" providerId="Windows Live" clId="Web-{0604DF4F-0FF2-47C9-B6F1-E891A0CDB020}" dt="2022-04-21T16:53:20.930" v="3079"/>
          <ac:grpSpMkLst>
            <pc:docMk/>
            <pc:sldMk cId="118519135" sldId="299"/>
            <ac:grpSpMk id="7" creationId="{2F908818-AC7E-5E25-C5B7-544DCEF42A16}"/>
          </ac:grpSpMkLst>
        </pc:grpChg>
      </pc:sldChg>
      <pc:sldChg chg="addSp delSp modSp new">
        <pc:chgData name="ゲスト ユーザー" userId="" providerId="Windows Live" clId="Web-{0604DF4F-0FF2-47C9-B6F1-E891A0CDB020}" dt="2022-04-21T17:13:18.601" v="3340" actId="20577"/>
        <pc:sldMkLst>
          <pc:docMk/>
          <pc:sldMk cId="3141673334" sldId="300"/>
        </pc:sldMkLst>
        <pc:spChg chg="del">
          <ac:chgData name="ゲスト ユーザー" userId="" providerId="Windows Live" clId="Web-{0604DF4F-0FF2-47C9-B6F1-E891A0CDB020}" dt="2022-04-21T17:06:31.841" v="3257"/>
          <ac:spMkLst>
            <pc:docMk/>
            <pc:sldMk cId="3141673334" sldId="300"/>
            <ac:spMk id="2" creationId="{2B8A8E15-7222-EF61-D91D-60F51F04D3E1}"/>
          </ac:spMkLst>
        </pc:spChg>
        <pc:spChg chg="del">
          <ac:chgData name="ゲスト ユーザー" userId="" providerId="Windows Live" clId="Web-{0604DF4F-0FF2-47C9-B6F1-E891A0CDB020}" dt="2022-04-21T17:06:55.263" v="3259"/>
          <ac:spMkLst>
            <pc:docMk/>
            <pc:sldMk cId="3141673334" sldId="300"/>
            <ac:spMk id="3" creationId="{F1B8583C-A1E8-6955-0B32-F8E213DF0478}"/>
          </ac:spMkLst>
        </pc:spChg>
        <pc:spChg chg="add mod">
          <ac:chgData name="ゲスト ユーザー" userId="" providerId="Windows Live" clId="Web-{0604DF4F-0FF2-47C9-B6F1-E891A0CDB020}" dt="2022-04-21T17:06:32.638" v="3258"/>
          <ac:spMkLst>
            <pc:docMk/>
            <pc:sldMk cId="3141673334" sldId="300"/>
            <ac:spMk id="5" creationId="{B8A2FD71-AE1D-A631-5C0F-B82086201713}"/>
          </ac:spMkLst>
        </pc:spChg>
        <pc:spChg chg="add mod">
          <ac:chgData name="ゲスト ユーザー" userId="" providerId="Windows Live" clId="Web-{0604DF4F-0FF2-47C9-B6F1-E891A0CDB020}" dt="2022-04-21T17:13:18.601" v="3340" actId="20577"/>
          <ac:spMkLst>
            <pc:docMk/>
            <pc:sldMk cId="3141673334" sldId="300"/>
            <ac:spMk id="7" creationId="{A766BEB9-A5CD-2983-2E47-6CFCFF6FAE97}"/>
          </ac:spMkLst>
        </pc:spChg>
        <pc:spChg chg="add mod">
          <ac:chgData name="ゲスト ユーザー" userId="" providerId="Windows Live" clId="Web-{0604DF4F-0FF2-47C9-B6F1-E891A0CDB020}" dt="2022-04-21T17:08:41.906" v="3308" actId="1076"/>
          <ac:spMkLst>
            <pc:docMk/>
            <pc:sldMk cId="3141673334" sldId="300"/>
            <ac:spMk id="9" creationId="{9CBD0E87-3AA2-04D0-E5C2-E42E122ADB0F}"/>
          </ac:spMkLst>
        </pc:spChg>
        <pc:spChg chg="add mod">
          <ac:chgData name="ゲスト ユーザー" userId="" providerId="Windows Live" clId="Web-{0604DF4F-0FF2-47C9-B6F1-E891A0CDB020}" dt="2022-04-21T17:13:01.334" v="3339" actId="1076"/>
          <ac:spMkLst>
            <pc:docMk/>
            <pc:sldMk cId="3141673334" sldId="300"/>
            <ac:spMk id="11" creationId="{AE7EC38E-19EC-A048-DF69-14CF3E745DFC}"/>
          </ac:spMkLst>
        </pc:spChg>
        <pc:spChg chg="add mod">
          <ac:chgData name="ゲスト ユーザー" userId="" providerId="Windows Live" clId="Web-{0604DF4F-0FF2-47C9-B6F1-E891A0CDB020}" dt="2022-04-21T17:12:38.193" v="3337" actId="20577"/>
          <ac:spMkLst>
            <pc:docMk/>
            <pc:sldMk cId="3141673334" sldId="300"/>
            <ac:spMk id="13" creationId="{6B3CEBC2-804C-197C-13BE-896EE59FF693}"/>
          </ac:spMkLst>
        </pc:spChg>
        <pc:spChg chg="add mod">
          <ac:chgData name="ゲスト ユーザー" userId="" providerId="Windows Live" clId="Web-{0604DF4F-0FF2-47C9-B6F1-E891A0CDB020}" dt="2022-04-21T17:08:15.249" v="3300" actId="1076"/>
          <ac:spMkLst>
            <pc:docMk/>
            <pc:sldMk cId="3141673334" sldId="300"/>
            <ac:spMk id="14" creationId="{AB8E3056-D5F1-6664-AFF2-6C6326A603A5}"/>
          </ac:spMkLst>
        </pc:spChg>
      </pc:sldChg>
    </pc:docChg>
  </pc:docChgLst>
  <pc:docChgLst>
    <pc:chgData name="ゲスト ユーザー" providerId="Windows Live" clId="Web-{42771D44-AE78-445E-BE20-6F87949D30B6}"/>
    <pc:docChg chg="modSld">
      <pc:chgData name="ゲスト ユーザー" userId="" providerId="Windows Live" clId="Web-{42771D44-AE78-445E-BE20-6F87949D30B6}" dt="2022-04-22T04:27:33.810" v="69" actId="20577"/>
      <pc:docMkLst>
        <pc:docMk/>
      </pc:docMkLst>
      <pc:sldChg chg="modSp">
        <pc:chgData name="ゲスト ユーザー" userId="" providerId="Windows Live" clId="Web-{42771D44-AE78-445E-BE20-6F87949D30B6}" dt="2022-04-22T03:48:43.620" v="18" actId="20577"/>
        <pc:sldMkLst>
          <pc:docMk/>
          <pc:sldMk cId="173785388" sldId="257"/>
        </pc:sldMkLst>
        <pc:spChg chg="mod">
          <ac:chgData name="ゲスト ユーザー" userId="" providerId="Windows Live" clId="Web-{42771D44-AE78-445E-BE20-6F87949D30B6}" dt="2022-04-22T03:48:43.620" v="18" actId="20577"/>
          <ac:spMkLst>
            <pc:docMk/>
            <pc:sldMk cId="173785388" sldId="257"/>
            <ac:spMk id="3" creationId="{8FBA42B9-D0BA-4E26-9625-8A73BB77F861}"/>
          </ac:spMkLst>
        </pc:spChg>
      </pc:sldChg>
      <pc:sldChg chg="modSp">
        <pc:chgData name="ゲスト ユーザー" userId="" providerId="Windows Live" clId="Web-{42771D44-AE78-445E-BE20-6F87949D30B6}" dt="2022-04-22T03:47:38.431" v="10" actId="20577"/>
        <pc:sldMkLst>
          <pc:docMk/>
          <pc:sldMk cId="1763345580" sldId="290"/>
        </pc:sldMkLst>
        <pc:spChg chg="mod">
          <ac:chgData name="ゲスト ユーザー" userId="" providerId="Windows Live" clId="Web-{42771D44-AE78-445E-BE20-6F87949D30B6}" dt="2022-04-22T03:47:38.431" v="10" actId="20577"/>
          <ac:spMkLst>
            <pc:docMk/>
            <pc:sldMk cId="1763345580" sldId="290"/>
            <ac:spMk id="3" creationId="{9E4BA0CA-C92D-F0BE-66EA-B37E2101B041}"/>
          </ac:spMkLst>
        </pc:spChg>
      </pc:sldChg>
      <pc:sldChg chg="modSp">
        <pc:chgData name="ゲスト ユーザー" userId="" providerId="Windows Live" clId="Web-{42771D44-AE78-445E-BE20-6F87949D30B6}" dt="2022-04-22T04:18:29.846" v="59" actId="20577"/>
        <pc:sldMkLst>
          <pc:docMk/>
          <pc:sldMk cId="4114312274" sldId="295"/>
        </pc:sldMkLst>
        <pc:spChg chg="mod">
          <ac:chgData name="ゲスト ユーザー" userId="" providerId="Windows Live" clId="Web-{42771D44-AE78-445E-BE20-6F87949D30B6}" dt="2022-04-22T04:18:29.846" v="59" actId="20577"/>
          <ac:spMkLst>
            <pc:docMk/>
            <pc:sldMk cId="4114312274" sldId="295"/>
            <ac:spMk id="2" creationId="{D00A64FB-F4C8-C7E5-4FC5-5EA9CAC00C9F}"/>
          </ac:spMkLst>
        </pc:spChg>
        <pc:spChg chg="mod">
          <ac:chgData name="ゲスト ユーザー" userId="" providerId="Windows Live" clId="Web-{42771D44-AE78-445E-BE20-6F87949D30B6}" dt="2022-04-22T04:15:00.935" v="53" actId="1076"/>
          <ac:spMkLst>
            <pc:docMk/>
            <pc:sldMk cId="4114312274" sldId="295"/>
            <ac:spMk id="3" creationId="{4D2CB2CB-7F5D-BF6A-C747-BDA91F64C515}"/>
          </ac:spMkLst>
        </pc:spChg>
        <pc:spChg chg="mod">
          <ac:chgData name="ゲスト ユーザー" userId="" providerId="Windows Live" clId="Web-{42771D44-AE78-445E-BE20-6F87949D30B6}" dt="2022-04-22T04:13:57.668" v="52" actId="20577"/>
          <ac:spMkLst>
            <pc:docMk/>
            <pc:sldMk cId="4114312274" sldId="295"/>
            <ac:spMk id="6" creationId="{6C544B9F-B9A3-1F5E-65E3-AACF91B9636D}"/>
          </ac:spMkLst>
        </pc:spChg>
      </pc:sldChg>
      <pc:sldChg chg="modSp">
        <pc:chgData name="ゲスト ユーザー" userId="" providerId="Windows Live" clId="Web-{42771D44-AE78-445E-BE20-6F87949D30B6}" dt="2022-04-22T04:18:40.033" v="61" actId="20577"/>
        <pc:sldMkLst>
          <pc:docMk/>
          <pc:sldMk cId="118519135" sldId="299"/>
        </pc:sldMkLst>
        <pc:spChg chg="mod">
          <ac:chgData name="ゲスト ユーザー" userId="" providerId="Windows Live" clId="Web-{42771D44-AE78-445E-BE20-6F87949D30B6}" dt="2022-04-22T04:18:40.033" v="61" actId="20577"/>
          <ac:spMkLst>
            <pc:docMk/>
            <pc:sldMk cId="118519135" sldId="299"/>
            <ac:spMk id="9" creationId="{DB5DD975-A1FB-B095-1264-CE84DA4F2AD8}"/>
          </ac:spMkLst>
        </pc:spChg>
      </pc:sldChg>
      <pc:sldChg chg="modSp">
        <pc:chgData name="ゲスト ユーザー" userId="" providerId="Windows Live" clId="Web-{42771D44-AE78-445E-BE20-6F87949D30B6}" dt="2022-04-22T04:27:33.810" v="69" actId="20577"/>
        <pc:sldMkLst>
          <pc:docMk/>
          <pc:sldMk cId="1531096138" sldId="302"/>
        </pc:sldMkLst>
        <pc:spChg chg="mod">
          <ac:chgData name="ゲスト ユーザー" userId="" providerId="Windows Live" clId="Web-{42771D44-AE78-445E-BE20-6F87949D30B6}" dt="2022-04-22T04:27:25.388" v="67"/>
          <ac:spMkLst>
            <pc:docMk/>
            <pc:sldMk cId="1531096138" sldId="302"/>
            <ac:spMk id="12" creationId="{9F0C66B5-14F6-DCB4-07C6-E26BFBA2A46D}"/>
          </ac:spMkLst>
        </pc:spChg>
        <pc:spChg chg="mod">
          <ac:chgData name="ゲスト ユーザー" userId="" providerId="Windows Live" clId="Web-{42771D44-AE78-445E-BE20-6F87949D30B6}" dt="2022-04-22T04:27:33.810" v="69" actId="20577"/>
          <ac:spMkLst>
            <pc:docMk/>
            <pc:sldMk cId="1531096138" sldId="302"/>
            <ac:spMk id="16" creationId="{BF3FB832-A67B-968E-6230-1B54FBCDD548}"/>
          </ac:spMkLst>
        </pc:spChg>
      </pc:sldChg>
    </pc:docChg>
  </pc:docChgLst>
  <pc:docChgLst>
    <pc:chgData name="ゲスト ユーザー" providerId="Windows Live" clId="Web-{995A9640-CA51-4FD6-AD7F-394DF1968C04}"/>
    <pc:docChg chg="modSld">
      <pc:chgData name="ゲスト ユーザー" userId="" providerId="Windows Live" clId="Web-{995A9640-CA51-4FD6-AD7F-394DF1968C04}" dt="2022-04-24T11:43:19.734" v="1357" actId="1076"/>
      <pc:docMkLst>
        <pc:docMk/>
      </pc:docMkLst>
      <pc:sldChg chg="addSp modSp">
        <pc:chgData name="ゲスト ユーザー" userId="" providerId="Windows Live" clId="Web-{995A9640-CA51-4FD6-AD7F-394DF1968C04}" dt="2022-04-24T11:40:38.840" v="1311" actId="1076"/>
        <pc:sldMkLst>
          <pc:docMk/>
          <pc:sldMk cId="352907393" sldId="258"/>
        </pc:sldMkLst>
        <pc:spChg chg="mod">
          <ac:chgData name="ゲスト ユーザー" userId="" providerId="Windows Live" clId="Web-{995A9640-CA51-4FD6-AD7F-394DF1968C04}" dt="2022-04-24T11:40:28.293" v="1308" actId="20577"/>
          <ac:spMkLst>
            <pc:docMk/>
            <pc:sldMk cId="352907393" sldId="258"/>
            <ac:spMk id="3" creationId="{D163C80B-77DA-4E65-B062-2463AFBA8995}"/>
          </ac:spMkLst>
        </pc:spChg>
        <pc:spChg chg="add mod">
          <ac:chgData name="ゲスト ユーザー" userId="" providerId="Windows Live" clId="Web-{995A9640-CA51-4FD6-AD7F-394DF1968C04}" dt="2022-04-24T11:40:38.840" v="1311" actId="1076"/>
          <ac:spMkLst>
            <pc:docMk/>
            <pc:sldMk cId="352907393" sldId="258"/>
            <ac:spMk id="5" creationId="{3A498FC5-B311-654C-726D-AAC85F71F6C6}"/>
          </ac:spMkLst>
        </pc:spChg>
        <pc:spChg chg="add mod">
          <ac:chgData name="ゲスト ユーザー" userId="" providerId="Windows Live" clId="Web-{995A9640-CA51-4FD6-AD7F-394DF1968C04}" dt="2022-04-24T11:40:06.199" v="1303" actId="20577"/>
          <ac:spMkLst>
            <pc:docMk/>
            <pc:sldMk cId="352907393" sldId="258"/>
            <ac:spMk id="7" creationId="{2F1EEBD0-C49A-57E2-5DC0-E84EC0141079}"/>
          </ac:spMkLst>
        </pc:spChg>
        <pc:spChg chg="add mod">
          <ac:chgData name="ゲスト ユーザー" userId="" providerId="Windows Live" clId="Web-{995A9640-CA51-4FD6-AD7F-394DF1968C04}" dt="2022-04-24T10:22:01.728" v="88" actId="1076"/>
          <ac:spMkLst>
            <pc:docMk/>
            <pc:sldMk cId="352907393" sldId="258"/>
            <ac:spMk id="8" creationId="{320ED109-4865-5020-DA27-447E4AB9C75D}"/>
          </ac:spMkLst>
        </pc:spChg>
        <pc:spChg chg="add mod">
          <ac:chgData name="ゲスト ユーザー" userId="" providerId="Windows Live" clId="Web-{995A9640-CA51-4FD6-AD7F-394DF1968C04}" dt="2022-04-24T11:11:13.116" v="981" actId="1076"/>
          <ac:spMkLst>
            <pc:docMk/>
            <pc:sldMk cId="352907393" sldId="258"/>
            <ac:spMk id="10" creationId="{2BA07B7D-F493-F977-EFEB-1AA37D7F818D}"/>
          </ac:spMkLst>
        </pc:spChg>
        <pc:spChg chg="add mod">
          <ac:chgData name="ゲスト ユーザー" userId="" providerId="Windows Live" clId="Web-{995A9640-CA51-4FD6-AD7F-394DF1968C04}" dt="2022-04-24T11:40:32.168" v="1309" actId="20577"/>
          <ac:spMkLst>
            <pc:docMk/>
            <pc:sldMk cId="352907393" sldId="258"/>
            <ac:spMk id="12" creationId="{B004DB0D-BB9C-EC0F-956C-70A41D36114A}"/>
          </ac:spMkLst>
        </pc:spChg>
        <pc:picChg chg="add mod">
          <ac:chgData name="ゲスト ユーザー" userId="" providerId="Windows Live" clId="Web-{995A9640-CA51-4FD6-AD7F-394DF1968C04}" dt="2022-04-24T11:40:35.856" v="1310" actId="1076"/>
          <ac:picMkLst>
            <pc:docMk/>
            <pc:sldMk cId="352907393" sldId="258"/>
            <ac:picMk id="4" creationId="{02AE9FDF-DD39-20DB-2526-C1076E141D36}"/>
          </ac:picMkLst>
        </pc:picChg>
        <pc:picChg chg="add mod">
          <ac:chgData name="ゲスト ユーザー" userId="" providerId="Windows Live" clId="Web-{995A9640-CA51-4FD6-AD7F-394DF1968C04}" dt="2022-04-24T10:19:56.350" v="43" actId="1076"/>
          <ac:picMkLst>
            <pc:docMk/>
            <pc:sldMk cId="352907393" sldId="258"/>
            <ac:picMk id="6" creationId="{AAF08F7D-B113-659A-2645-D8037F0C15F3}"/>
          </ac:picMkLst>
        </pc:picChg>
        <pc:picChg chg="add mod">
          <ac:chgData name="ゲスト ユーザー" userId="" providerId="Windows Live" clId="Web-{995A9640-CA51-4FD6-AD7F-394DF1968C04}" dt="2022-04-24T11:11:27.678" v="987" actId="1076"/>
          <ac:picMkLst>
            <pc:docMk/>
            <pc:sldMk cId="352907393" sldId="258"/>
            <ac:picMk id="11" creationId="{C65627AC-B4FB-A329-C323-D818F39A9C6F}"/>
          </ac:picMkLst>
        </pc:picChg>
      </pc:sldChg>
      <pc:sldChg chg="addSp modSp">
        <pc:chgData name="ゲスト ユーザー" userId="" providerId="Windows Live" clId="Web-{995A9640-CA51-4FD6-AD7F-394DF1968C04}" dt="2022-04-24T11:21:31.565" v="1139" actId="14100"/>
        <pc:sldMkLst>
          <pc:docMk/>
          <pc:sldMk cId="2377224646" sldId="259"/>
        </pc:sldMkLst>
        <pc:spChg chg="mod">
          <ac:chgData name="ゲスト ユーザー" userId="" providerId="Windows Live" clId="Web-{995A9640-CA51-4FD6-AD7F-394DF1968C04}" dt="2022-04-24T11:20:34.063" v="1128" actId="20577"/>
          <ac:spMkLst>
            <pc:docMk/>
            <pc:sldMk cId="2377224646" sldId="259"/>
            <ac:spMk id="3" creationId="{0B1E70F1-4C28-4FAA-831A-A194E9FCCA9F}"/>
          </ac:spMkLst>
        </pc:spChg>
        <pc:spChg chg="add mod">
          <ac:chgData name="ゲスト ユーザー" userId="" providerId="Windows Live" clId="Web-{995A9640-CA51-4FD6-AD7F-394DF1968C04}" dt="2022-04-24T11:21:10.252" v="1136" actId="14100"/>
          <ac:spMkLst>
            <pc:docMk/>
            <pc:sldMk cId="2377224646" sldId="259"/>
            <ac:spMk id="6" creationId="{C3D9A580-F901-7ACB-F58F-9F3A178B1ADE}"/>
          </ac:spMkLst>
        </pc:spChg>
        <pc:spChg chg="add mod">
          <ac:chgData name="ゲスト ユーザー" userId="" providerId="Windows Live" clId="Web-{995A9640-CA51-4FD6-AD7F-394DF1968C04}" dt="2022-04-24T11:21:20.315" v="1137" actId="14100"/>
          <ac:spMkLst>
            <pc:docMk/>
            <pc:sldMk cId="2377224646" sldId="259"/>
            <ac:spMk id="7" creationId="{C3D9A580-F901-7ACB-F58F-9F3A178B1ADE}"/>
          </ac:spMkLst>
        </pc:spChg>
        <pc:spChg chg="add mod">
          <ac:chgData name="ゲスト ユーザー" userId="" providerId="Windows Live" clId="Web-{995A9640-CA51-4FD6-AD7F-394DF1968C04}" dt="2022-04-24T11:21:31.565" v="1139" actId="14100"/>
          <ac:spMkLst>
            <pc:docMk/>
            <pc:sldMk cId="2377224646" sldId="259"/>
            <ac:spMk id="8" creationId="{C3D9A580-F901-7ACB-F58F-9F3A178B1ADE}"/>
          </ac:spMkLst>
        </pc:spChg>
        <pc:picChg chg="add mod">
          <ac:chgData name="ゲスト ユーザー" userId="" providerId="Windows Live" clId="Web-{995A9640-CA51-4FD6-AD7F-394DF1968C04}" dt="2022-04-24T10:25:29.029" v="150" actId="1076"/>
          <ac:picMkLst>
            <pc:docMk/>
            <pc:sldMk cId="2377224646" sldId="259"/>
            <ac:picMk id="4" creationId="{D04F3945-49C0-428A-5DC4-892F79482734}"/>
          </ac:picMkLst>
        </pc:picChg>
        <pc:picChg chg="add mod">
          <ac:chgData name="ゲスト ユーザー" userId="" providerId="Windows Live" clId="Web-{995A9640-CA51-4FD6-AD7F-394DF1968C04}" dt="2022-04-24T11:15:25.745" v="1073" actId="1076"/>
          <ac:picMkLst>
            <pc:docMk/>
            <pc:sldMk cId="2377224646" sldId="259"/>
            <ac:picMk id="5" creationId="{A58F5547-19DB-926A-6E03-A47F80B459C6}"/>
          </ac:picMkLst>
        </pc:picChg>
      </pc:sldChg>
      <pc:sldChg chg="addSp delSp modSp">
        <pc:chgData name="ゲスト ユーザー" userId="" providerId="Windows Live" clId="Web-{995A9640-CA51-4FD6-AD7F-394DF1968C04}" dt="2022-04-24T11:21:54.539" v="1142" actId="1076"/>
        <pc:sldMkLst>
          <pc:docMk/>
          <pc:sldMk cId="1398810972" sldId="260"/>
        </pc:sldMkLst>
        <pc:spChg chg="mod">
          <ac:chgData name="ゲスト ユーザー" userId="" providerId="Windows Live" clId="Web-{995A9640-CA51-4FD6-AD7F-394DF1968C04}" dt="2022-04-24T11:19:52.015" v="1115" actId="20577"/>
          <ac:spMkLst>
            <pc:docMk/>
            <pc:sldMk cId="1398810972" sldId="260"/>
            <ac:spMk id="3" creationId="{BE349B85-1E44-4A39-846E-6BCC0F0D6BCB}"/>
          </ac:spMkLst>
        </pc:spChg>
        <pc:spChg chg="add del mod">
          <ac:chgData name="ゲスト ユーザー" userId="" providerId="Windows Live" clId="Web-{995A9640-CA51-4FD6-AD7F-394DF1968C04}" dt="2022-04-24T11:19:34.281" v="1109"/>
          <ac:spMkLst>
            <pc:docMk/>
            <pc:sldMk cId="1398810972" sldId="260"/>
            <ac:spMk id="6" creationId="{6A4E433D-8149-2E82-70FA-C1E9DAE0B9E5}"/>
          </ac:spMkLst>
        </pc:spChg>
        <pc:spChg chg="add del mod">
          <ac:chgData name="ゲスト ユーザー" userId="" providerId="Windows Live" clId="Web-{995A9640-CA51-4FD6-AD7F-394DF1968C04}" dt="2022-04-24T11:19:31.452" v="1108"/>
          <ac:spMkLst>
            <pc:docMk/>
            <pc:sldMk cId="1398810972" sldId="260"/>
            <ac:spMk id="8" creationId="{5AA8913A-D2A8-5BE5-A29D-F3E80FC595B4}"/>
          </ac:spMkLst>
        </pc:spChg>
        <pc:spChg chg="add mod">
          <ac:chgData name="ゲスト ユーザー" userId="" providerId="Windows Live" clId="Web-{995A9640-CA51-4FD6-AD7F-394DF1968C04}" dt="2022-04-24T11:21:43.789" v="1140" actId="14100"/>
          <ac:spMkLst>
            <pc:docMk/>
            <pc:sldMk cId="1398810972" sldId="260"/>
            <ac:spMk id="9" creationId="{C3D9A580-F901-7ACB-F58F-9F3A178B1ADE}"/>
          </ac:spMkLst>
        </pc:spChg>
        <pc:spChg chg="add mod">
          <ac:chgData name="ゲスト ユーザー" userId="" providerId="Windows Live" clId="Web-{995A9640-CA51-4FD6-AD7F-394DF1968C04}" dt="2022-04-24T11:21:54.539" v="1142" actId="1076"/>
          <ac:spMkLst>
            <pc:docMk/>
            <pc:sldMk cId="1398810972" sldId="260"/>
            <ac:spMk id="10" creationId="{C3D9A580-F901-7ACB-F58F-9F3A178B1ADE}"/>
          </ac:spMkLst>
        </pc:spChg>
        <pc:picChg chg="add mod">
          <ac:chgData name="ゲスト ユーザー" userId="" providerId="Windows Live" clId="Web-{995A9640-CA51-4FD6-AD7F-394DF1968C04}" dt="2022-04-24T10:59:36.024" v="899" actId="1076"/>
          <ac:picMkLst>
            <pc:docMk/>
            <pc:sldMk cId="1398810972" sldId="260"/>
            <ac:picMk id="4" creationId="{72045F0C-5357-8501-B9B4-DA5B5F1A6D3A}"/>
          </ac:picMkLst>
        </pc:picChg>
      </pc:sldChg>
      <pc:sldChg chg="addSp delSp modSp">
        <pc:chgData name="ゲスト ユーザー" userId="" providerId="Windows Live" clId="Web-{995A9640-CA51-4FD6-AD7F-394DF1968C04}" dt="2022-04-24T11:41:05.731" v="1315" actId="1076"/>
        <pc:sldMkLst>
          <pc:docMk/>
          <pc:sldMk cId="2405215109" sldId="262"/>
        </pc:sldMkLst>
        <pc:spChg chg="mod">
          <ac:chgData name="ゲスト ユーザー" userId="" providerId="Windows Live" clId="Web-{995A9640-CA51-4FD6-AD7F-394DF1968C04}" dt="2022-04-24T11:27:25.311" v="1192" actId="20577"/>
          <ac:spMkLst>
            <pc:docMk/>
            <pc:sldMk cId="2405215109" sldId="262"/>
            <ac:spMk id="3" creationId="{84AE2CCC-1DA4-492C-B3F2-7625D44B3154}"/>
          </ac:spMkLst>
        </pc:spChg>
        <pc:spChg chg="add mod">
          <ac:chgData name="ゲスト ユーザー" userId="" providerId="Windows Live" clId="Web-{995A9640-CA51-4FD6-AD7F-394DF1968C04}" dt="2022-04-24T11:36:51.368" v="1270" actId="20577"/>
          <ac:spMkLst>
            <pc:docMk/>
            <pc:sldMk cId="2405215109" sldId="262"/>
            <ac:spMk id="6" creationId="{E0A539D2-79B4-682E-7689-8F99DCE63F2B}"/>
          </ac:spMkLst>
        </pc:spChg>
        <pc:spChg chg="add del">
          <ac:chgData name="ゲスト ユーザー" userId="" providerId="Windows Live" clId="Web-{995A9640-CA51-4FD6-AD7F-394DF1968C04}" dt="2022-04-24T11:30:53.643" v="1199"/>
          <ac:spMkLst>
            <pc:docMk/>
            <pc:sldMk cId="2405215109" sldId="262"/>
            <ac:spMk id="8" creationId="{289F91A6-4CED-DC8B-93F2-D8E8690263CF}"/>
          </ac:spMkLst>
        </pc:spChg>
        <pc:spChg chg="add mod">
          <ac:chgData name="ゲスト ユーザー" userId="" providerId="Windows Live" clId="Web-{995A9640-CA51-4FD6-AD7F-394DF1968C04}" dt="2022-04-24T11:34:11.177" v="1226" actId="1076"/>
          <ac:spMkLst>
            <pc:docMk/>
            <pc:sldMk cId="2405215109" sldId="262"/>
            <ac:spMk id="9" creationId="{9A34F88B-568F-B13C-05F4-ACE7ECB4EA6A}"/>
          </ac:spMkLst>
        </pc:spChg>
        <pc:spChg chg="add mod">
          <ac:chgData name="ゲスト ユーザー" userId="" providerId="Windows Live" clId="Web-{995A9640-CA51-4FD6-AD7F-394DF1968C04}" dt="2022-04-24T11:41:05.731" v="1315" actId="1076"/>
          <ac:spMkLst>
            <pc:docMk/>
            <pc:sldMk cId="2405215109" sldId="262"/>
            <ac:spMk id="10" creationId="{685F963A-5658-CFC1-7BF9-68A849E7C324}"/>
          </ac:spMkLst>
        </pc:spChg>
        <pc:spChg chg="add mod">
          <ac:chgData name="ゲスト ユーザー" userId="" providerId="Windows Live" clId="Web-{995A9640-CA51-4FD6-AD7F-394DF1968C04}" dt="2022-04-24T11:35:02.256" v="1233" actId="14100"/>
          <ac:spMkLst>
            <pc:docMk/>
            <pc:sldMk cId="2405215109" sldId="262"/>
            <ac:spMk id="11" creationId="{D08BE691-03DB-322F-452C-1604A9C3ABF0}"/>
          </ac:spMkLst>
        </pc:spChg>
        <pc:spChg chg="add mod">
          <ac:chgData name="ゲスト ユーザー" userId="" providerId="Windows Live" clId="Web-{995A9640-CA51-4FD6-AD7F-394DF1968C04}" dt="2022-04-24T11:40:56.356" v="1313" actId="14100"/>
          <ac:spMkLst>
            <pc:docMk/>
            <pc:sldMk cId="2405215109" sldId="262"/>
            <ac:spMk id="12" creationId="{D6917990-E583-2D51-EFE6-8BA306600C1C}"/>
          </ac:spMkLst>
        </pc:spChg>
        <pc:spChg chg="add mod">
          <ac:chgData name="ゲスト ユーザー" userId="" providerId="Windows Live" clId="Web-{995A9640-CA51-4FD6-AD7F-394DF1968C04}" dt="2022-04-24T11:36:39.446" v="1268" actId="20577"/>
          <ac:spMkLst>
            <pc:docMk/>
            <pc:sldMk cId="2405215109" sldId="262"/>
            <ac:spMk id="13" creationId="{53D0CFF6-A9C7-9C32-CB90-FB3BCA65AB29}"/>
          </ac:spMkLst>
        </pc:spChg>
        <pc:picChg chg="add mod ord">
          <ac:chgData name="ゲスト ユーザー" userId="" providerId="Windows Live" clId="Web-{995A9640-CA51-4FD6-AD7F-394DF1968C04}" dt="2022-04-24T11:27:01.967" v="1185"/>
          <ac:picMkLst>
            <pc:docMk/>
            <pc:sldMk cId="2405215109" sldId="262"/>
            <ac:picMk id="4" creationId="{A58BC6EF-D057-8843-D1B8-1742E5BB81AF}"/>
          </ac:picMkLst>
        </pc:picChg>
        <pc:picChg chg="add mod">
          <ac:chgData name="ゲスト ユーザー" userId="" providerId="Windows Live" clId="Web-{995A9640-CA51-4FD6-AD7F-394DF1968C04}" dt="2022-04-24T11:25:54.012" v="1158" actId="1076"/>
          <ac:picMkLst>
            <pc:docMk/>
            <pc:sldMk cId="2405215109" sldId="262"/>
            <ac:picMk id="5" creationId="{27F7DD86-8717-0F79-4315-DCC149655FB7}"/>
          </ac:picMkLst>
        </pc:picChg>
        <pc:picChg chg="add mod">
          <ac:chgData name="ゲスト ユーザー" userId="" providerId="Windows Live" clId="Web-{995A9640-CA51-4FD6-AD7F-394DF1968C04}" dt="2022-04-24T11:32:07.175" v="1212" actId="1076"/>
          <ac:picMkLst>
            <pc:docMk/>
            <pc:sldMk cId="2405215109" sldId="262"/>
            <ac:picMk id="7" creationId="{EAF29B03-5073-77DC-C7BF-CC64A8F487B5}"/>
          </ac:picMkLst>
        </pc:picChg>
      </pc:sldChg>
      <pc:sldChg chg="addSp delSp modSp">
        <pc:chgData name="ゲスト ユーザー" userId="" providerId="Windows Live" clId="Web-{995A9640-CA51-4FD6-AD7F-394DF1968C04}" dt="2022-04-24T11:39:40.074" v="1299" actId="1076"/>
        <pc:sldMkLst>
          <pc:docMk/>
          <pc:sldMk cId="829989377" sldId="263"/>
        </pc:sldMkLst>
        <pc:spChg chg="mod">
          <ac:chgData name="ゲスト ユーザー" userId="" providerId="Windows Live" clId="Web-{995A9640-CA51-4FD6-AD7F-394DF1968C04}" dt="2022-04-24T11:37:09.774" v="1272" actId="20577"/>
          <ac:spMkLst>
            <pc:docMk/>
            <pc:sldMk cId="829989377" sldId="263"/>
            <ac:spMk id="3" creationId="{752CE65A-B049-47B7-9E90-9DCB0120FD59}"/>
          </ac:spMkLst>
        </pc:spChg>
        <pc:spChg chg="add mod">
          <ac:chgData name="ゲスト ユーザー" userId="" providerId="Windows Live" clId="Web-{995A9640-CA51-4FD6-AD7F-394DF1968C04}" dt="2022-04-24T11:37:27.962" v="1276" actId="20577"/>
          <ac:spMkLst>
            <pc:docMk/>
            <pc:sldMk cId="829989377" sldId="263"/>
            <ac:spMk id="4" creationId="{6AE248E0-F2EA-5EB7-9B65-A5CA506EED41}"/>
          </ac:spMkLst>
        </pc:spChg>
        <pc:spChg chg="add del mod">
          <ac:chgData name="ゲスト ユーザー" userId="" providerId="Windows Live" clId="Web-{995A9640-CA51-4FD6-AD7F-394DF1968C04}" dt="2022-04-24T11:37:53.181" v="1277"/>
          <ac:spMkLst>
            <pc:docMk/>
            <pc:sldMk cId="829989377" sldId="263"/>
            <ac:spMk id="6" creationId="{DB26D255-80DC-E85E-E325-E982E4F3FB45}"/>
          </ac:spMkLst>
        </pc:spChg>
        <pc:spChg chg="add del mod">
          <ac:chgData name="ゲスト ユーザー" userId="" providerId="Windows Live" clId="Web-{995A9640-CA51-4FD6-AD7F-394DF1968C04}" dt="2022-04-24T11:38:52.495" v="1287"/>
          <ac:spMkLst>
            <pc:docMk/>
            <pc:sldMk cId="829989377" sldId="263"/>
            <ac:spMk id="7" creationId="{AF446422-1173-F6FF-31D7-3F28E5C0432A}"/>
          </ac:spMkLst>
        </pc:spChg>
        <pc:spChg chg="add mod">
          <ac:chgData name="ゲスト ユーザー" userId="" providerId="Windows Live" clId="Web-{995A9640-CA51-4FD6-AD7F-394DF1968C04}" dt="2022-04-24T11:39:40.074" v="1299" actId="1076"/>
          <ac:spMkLst>
            <pc:docMk/>
            <pc:sldMk cId="829989377" sldId="263"/>
            <ac:spMk id="8" creationId="{57215939-D293-3A8B-F5C6-A09E93FBBB94}"/>
          </ac:spMkLst>
        </pc:spChg>
        <pc:cxnChg chg="add del mod">
          <ac:chgData name="ゲスト ユーザー" userId="" providerId="Windows Live" clId="Web-{995A9640-CA51-4FD6-AD7F-394DF1968C04}" dt="2022-04-24T10:37:02.135" v="425"/>
          <ac:cxnSpMkLst>
            <pc:docMk/>
            <pc:sldMk cId="829989377" sldId="263"/>
            <ac:cxnSpMk id="5" creationId="{3993D2D3-7242-EA4D-3D8F-14C8F1D4F2C4}"/>
          </ac:cxnSpMkLst>
        </pc:cxnChg>
      </pc:sldChg>
      <pc:sldChg chg="addSp modSp">
        <pc:chgData name="ゲスト ユーザー" userId="" providerId="Windows Live" clId="Web-{995A9640-CA51-4FD6-AD7F-394DF1968C04}" dt="2022-04-24T11:43:19.734" v="1357" actId="1076"/>
        <pc:sldMkLst>
          <pc:docMk/>
          <pc:sldMk cId="2768549970" sldId="264"/>
        </pc:sldMkLst>
        <pc:spChg chg="mod">
          <ac:chgData name="ゲスト ユーザー" userId="" providerId="Windows Live" clId="Web-{995A9640-CA51-4FD6-AD7F-394DF1968C04}" dt="2022-04-24T11:43:12.015" v="1355" actId="20577"/>
          <ac:spMkLst>
            <pc:docMk/>
            <pc:sldMk cId="2768549970" sldId="264"/>
            <ac:spMk id="3" creationId="{E18063C5-6BFD-463F-AA31-D27A9E43AE44}"/>
          </ac:spMkLst>
        </pc:spChg>
        <pc:spChg chg="add mod">
          <ac:chgData name="ゲスト ユーザー" userId="" providerId="Windows Live" clId="Web-{995A9640-CA51-4FD6-AD7F-394DF1968C04}" dt="2022-04-24T11:42:09.733" v="1321" actId="1076"/>
          <ac:spMkLst>
            <pc:docMk/>
            <pc:sldMk cId="2768549970" sldId="264"/>
            <ac:spMk id="5" creationId="{7A767160-5E3F-DA07-C7A6-1F6C18149EEE}"/>
          </ac:spMkLst>
        </pc:spChg>
        <pc:spChg chg="add mod">
          <ac:chgData name="ゲスト ユーザー" userId="" providerId="Windows Live" clId="Web-{995A9640-CA51-4FD6-AD7F-394DF1968C04}" dt="2022-04-24T11:42:32.546" v="1330" actId="1076"/>
          <ac:spMkLst>
            <pc:docMk/>
            <pc:sldMk cId="2768549970" sldId="264"/>
            <ac:spMk id="7" creationId="{62F12A7C-CD4C-881D-8002-36F7C550608C}"/>
          </ac:spMkLst>
        </pc:spChg>
        <pc:spChg chg="add mod">
          <ac:chgData name="ゲスト ユーザー" userId="" providerId="Windows Live" clId="Web-{995A9640-CA51-4FD6-AD7F-394DF1968C04}" dt="2022-04-24T11:43:19.734" v="1357" actId="1076"/>
          <ac:spMkLst>
            <pc:docMk/>
            <pc:sldMk cId="2768549970" sldId="264"/>
            <ac:spMk id="9" creationId="{E1EFE209-2D97-5528-3D4D-EC3709EDC320}"/>
          </ac:spMkLst>
        </pc:spChg>
      </pc:sldChg>
      <pc:sldChg chg="addSp delSp modSp">
        <pc:chgData name="ゲスト ユーザー" userId="" providerId="Windows Live" clId="Web-{995A9640-CA51-4FD6-AD7F-394DF1968C04}" dt="2022-04-24T11:17:44.560" v="1085" actId="14100"/>
        <pc:sldMkLst>
          <pc:docMk/>
          <pc:sldMk cId="4287540577" sldId="267"/>
        </pc:sldMkLst>
        <pc:spChg chg="mod">
          <ac:chgData name="ゲスト ユーザー" userId="" providerId="Windows Live" clId="Web-{995A9640-CA51-4FD6-AD7F-394DF1968C04}" dt="2022-04-24T11:17:14.919" v="1080" actId="20577"/>
          <ac:spMkLst>
            <pc:docMk/>
            <pc:sldMk cId="4287540577" sldId="267"/>
            <ac:spMk id="3" creationId="{340CC77B-6E16-C167-4FA8-4141107F0A9E}"/>
          </ac:spMkLst>
        </pc:spChg>
        <pc:spChg chg="del mod">
          <ac:chgData name="ゲスト ユーザー" userId="" providerId="Windows Live" clId="Web-{995A9640-CA51-4FD6-AD7F-394DF1968C04}" dt="2022-04-24T10:52:32.792" v="612"/>
          <ac:spMkLst>
            <pc:docMk/>
            <pc:sldMk cId="4287540577" sldId="267"/>
            <ac:spMk id="4" creationId="{A7232935-F3ED-118C-BA0F-66F3825DB9B1}"/>
          </ac:spMkLst>
        </pc:spChg>
        <pc:spChg chg="del">
          <ac:chgData name="ゲスト ユーザー" userId="" providerId="Windows Live" clId="Web-{995A9640-CA51-4FD6-AD7F-394DF1968C04}" dt="2022-04-24T10:52:30.041" v="611"/>
          <ac:spMkLst>
            <pc:docMk/>
            <pc:sldMk cId="4287540577" sldId="267"/>
            <ac:spMk id="5" creationId="{0DBC84D5-CD61-101D-D795-11FD64CCD084}"/>
          </ac:spMkLst>
        </pc:spChg>
        <pc:spChg chg="add del mod">
          <ac:chgData name="ゲスト ユーザー" userId="" providerId="Windows Live" clId="Web-{995A9640-CA51-4FD6-AD7F-394DF1968C04}" dt="2022-04-24T10:43:28.563" v="478"/>
          <ac:spMkLst>
            <pc:docMk/>
            <pc:sldMk cId="4287540577" sldId="267"/>
            <ac:spMk id="6" creationId="{192ECE2E-A76D-177C-5168-ECFD2B5DB5E2}"/>
          </ac:spMkLst>
        </pc:spChg>
        <pc:spChg chg="add del mod">
          <ac:chgData name="ゲスト ユーザー" userId="" providerId="Windows Live" clId="Web-{995A9640-CA51-4FD6-AD7F-394DF1968C04}" dt="2022-04-24T10:57:07.832" v="843"/>
          <ac:spMkLst>
            <pc:docMk/>
            <pc:sldMk cId="4287540577" sldId="267"/>
            <ac:spMk id="9" creationId="{F9E3A6DE-52A0-F439-E18E-E79A1FB1C1DA}"/>
          </ac:spMkLst>
        </pc:spChg>
        <pc:spChg chg="add del mod">
          <ac:chgData name="ゲスト ユーザー" userId="" providerId="Windows Live" clId="Web-{995A9640-CA51-4FD6-AD7F-394DF1968C04}" dt="2022-04-24T11:02:04.714" v="916"/>
          <ac:spMkLst>
            <pc:docMk/>
            <pc:sldMk cId="4287540577" sldId="267"/>
            <ac:spMk id="10" creationId="{172D9981-CC37-CCD7-5204-B2AE6249700D}"/>
          </ac:spMkLst>
        </pc:spChg>
        <pc:spChg chg="add del">
          <ac:chgData name="ゲスト ユーザー" userId="" providerId="Windows Live" clId="Web-{995A9640-CA51-4FD6-AD7F-394DF1968C04}" dt="2022-04-24T11:02:16.855" v="918"/>
          <ac:spMkLst>
            <pc:docMk/>
            <pc:sldMk cId="4287540577" sldId="267"/>
            <ac:spMk id="11" creationId="{87094F4F-7FD3-396B-DAB5-27E22D64BC4E}"/>
          </ac:spMkLst>
        </pc:spChg>
        <pc:spChg chg="add mod">
          <ac:chgData name="ゲスト ユーザー" userId="" providerId="Windows Live" clId="Web-{995A9640-CA51-4FD6-AD7F-394DF1968C04}" dt="2022-04-24T11:04:10.513" v="929" actId="1076"/>
          <ac:spMkLst>
            <pc:docMk/>
            <pc:sldMk cId="4287540577" sldId="267"/>
            <ac:spMk id="13" creationId="{7E8833D0-6470-6529-436A-2539DDCA2C78}"/>
          </ac:spMkLst>
        </pc:spChg>
        <pc:picChg chg="add mod ord">
          <ac:chgData name="ゲスト ユーザー" userId="" providerId="Windows Live" clId="Web-{995A9640-CA51-4FD6-AD7F-394DF1968C04}" dt="2022-04-24T10:48:41.866" v="492" actId="1076"/>
          <ac:picMkLst>
            <pc:docMk/>
            <pc:sldMk cId="4287540577" sldId="267"/>
            <ac:picMk id="7" creationId="{E1776341-B081-40D2-2A35-A47FEC6D3865}"/>
          </ac:picMkLst>
        </pc:picChg>
        <pc:picChg chg="add mod">
          <ac:chgData name="ゲスト ユーザー" userId="" providerId="Windows Live" clId="Web-{995A9640-CA51-4FD6-AD7F-394DF1968C04}" dt="2022-04-24T11:17:27.028" v="1081" actId="14100"/>
          <ac:picMkLst>
            <pc:docMk/>
            <pc:sldMk cId="4287540577" sldId="267"/>
            <ac:picMk id="8" creationId="{F557111C-7D07-E529-2DFD-D3CEC6744006}"/>
          </ac:picMkLst>
        </pc:picChg>
        <pc:picChg chg="add mod">
          <ac:chgData name="ゲスト ユーザー" userId="" providerId="Windows Live" clId="Web-{995A9640-CA51-4FD6-AD7F-394DF1968C04}" dt="2022-04-24T11:17:44.560" v="1085" actId="14100"/>
          <ac:picMkLst>
            <pc:docMk/>
            <pc:sldMk cId="4287540577" sldId="267"/>
            <ac:picMk id="14" creationId="{6AA12BC9-141C-1257-7D1F-6AC1EC81F795}"/>
          </ac:picMkLst>
        </pc:picChg>
      </pc:sldChg>
    </pc:docChg>
  </pc:docChgLst>
  <pc:docChgLst>
    <pc:chgData name="ゲスト ユーザー" providerId="Windows Live" clId="Web-{6E2DDFEB-8801-43BA-827C-D72437B9C919}"/>
    <pc:docChg chg="addSld delSld modSld sldOrd">
      <pc:chgData name="ゲスト ユーザー" userId="" providerId="Windows Live" clId="Web-{6E2DDFEB-8801-43BA-827C-D72437B9C919}" dt="2022-04-30T05:05:34.828" v="397" actId="20577"/>
      <pc:docMkLst>
        <pc:docMk/>
      </pc:docMkLst>
      <pc:sldChg chg="modSp ord">
        <pc:chgData name="ゲスト ユーザー" userId="" providerId="Windows Live" clId="Web-{6E2DDFEB-8801-43BA-827C-D72437B9C919}" dt="2022-04-30T05:05:34.828" v="397" actId="20577"/>
        <pc:sldMkLst>
          <pc:docMk/>
          <pc:sldMk cId="3412912654" sldId="324"/>
        </pc:sldMkLst>
        <pc:spChg chg="mod">
          <ac:chgData name="ゲスト ユーザー" userId="" providerId="Windows Live" clId="Web-{6E2DDFEB-8801-43BA-827C-D72437B9C919}" dt="2022-04-30T05:05:34.828" v="397" actId="20577"/>
          <ac:spMkLst>
            <pc:docMk/>
            <pc:sldMk cId="3412912654" sldId="324"/>
            <ac:spMk id="3" creationId="{1CB20D1E-ED11-9106-A16F-B74BB59FEC55}"/>
          </ac:spMkLst>
        </pc:spChg>
      </pc:sldChg>
      <pc:sldChg chg="modSp">
        <pc:chgData name="ゲスト ユーザー" userId="" providerId="Windows Live" clId="Web-{6E2DDFEB-8801-43BA-827C-D72437B9C919}" dt="2022-04-30T04:48:52.817" v="125" actId="20577"/>
        <pc:sldMkLst>
          <pc:docMk/>
          <pc:sldMk cId="3926035733" sldId="365"/>
        </pc:sldMkLst>
        <pc:spChg chg="mod">
          <ac:chgData name="ゲスト ユーザー" userId="" providerId="Windows Live" clId="Web-{6E2DDFEB-8801-43BA-827C-D72437B9C919}" dt="2022-04-30T04:48:52.817" v="125" actId="20577"/>
          <ac:spMkLst>
            <pc:docMk/>
            <pc:sldMk cId="3926035733" sldId="365"/>
            <ac:spMk id="2" creationId="{EB414784-DDDD-6A30-C4AB-43B8CEBEE8E8}"/>
          </ac:spMkLst>
        </pc:spChg>
        <pc:spChg chg="mod">
          <ac:chgData name="ゲスト ユーザー" userId="" providerId="Windows Live" clId="Web-{6E2DDFEB-8801-43BA-827C-D72437B9C919}" dt="2022-04-30T04:46:44.283" v="75" actId="20577"/>
          <ac:spMkLst>
            <pc:docMk/>
            <pc:sldMk cId="3926035733" sldId="365"/>
            <ac:spMk id="3" creationId="{A96B6392-2DE8-00D3-C300-644DDCF2F843}"/>
          </ac:spMkLst>
        </pc:spChg>
      </pc:sldChg>
      <pc:sldChg chg="addSp modSp new">
        <pc:chgData name="ゲスト ユーザー" userId="" providerId="Windows Live" clId="Web-{6E2DDFEB-8801-43BA-827C-D72437B9C919}" dt="2022-04-30T05:04:11.045" v="383" actId="20577"/>
        <pc:sldMkLst>
          <pc:docMk/>
          <pc:sldMk cId="2953754633" sldId="366"/>
        </pc:sldMkLst>
        <pc:spChg chg="mod">
          <ac:chgData name="ゲスト ユーザー" userId="" providerId="Windows Live" clId="Web-{6E2DDFEB-8801-43BA-827C-D72437B9C919}" dt="2022-04-30T04:51:49.654" v="196" actId="20577"/>
          <ac:spMkLst>
            <pc:docMk/>
            <pc:sldMk cId="2953754633" sldId="366"/>
            <ac:spMk id="2" creationId="{0C46B85E-EB6F-6422-E861-052975C91181}"/>
          </ac:spMkLst>
        </pc:spChg>
        <pc:spChg chg="mod">
          <ac:chgData name="ゲスト ユーザー" userId="" providerId="Windows Live" clId="Web-{6E2DDFEB-8801-43BA-827C-D72437B9C919}" dt="2022-04-30T05:04:11.045" v="383" actId="20577"/>
          <ac:spMkLst>
            <pc:docMk/>
            <pc:sldMk cId="2953754633" sldId="366"/>
            <ac:spMk id="3" creationId="{6317A82E-23FA-BB1C-4B08-D4581B6932B9}"/>
          </ac:spMkLst>
        </pc:spChg>
        <pc:spChg chg="add mod">
          <ac:chgData name="ゲスト ユーザー" userId="" providerId="Windows Live" clId="Web-{6E2DDFEB-8801-43BA-827C-D72437B9C919}" dt="2022-04-30T04:52:05.717" v="199" actId="1076"/>
          <ac:spMkLst>
            <pc:docMk/>
            <pc:sldMk cId="2953754633" sldId="366"/>
            <ac:spMk id="5" creationId="{FDE42CF2-88EF-40E8-635C-0B3E8364AC61}"/>
          </ac:spMkLst>
        </pc:spChg>
        <pc:spChg chg="add mod">
          <ac:chgData name="ゲスト ユーザー" userId="" providerId="Windows Live" clId="Web-{6E2DDFEB-8801-43BA-827C-D72437B9C919}" dt="2022-04-30T04:52:31.952" v="203" actId="1076"/>
          <ac:spMkLst>
            <pc:docMk/>
            <pc:sldMk cId="2953754633" sldId="366"/>
            <ac:spMk id="7" creationId="{7518F113-C61B-02E9-E4E6-D9258EAB24B1}"/>
          </ac:spMkLst>
        </pc:spChg>
        <pc:spChg chg="add mod">
          <ac:chgData name="ゲスト ユーザー" userId="" providerId="Windows Live" clId="Web-{6E2DDFEB-8801-43BA-827C-D72437B9C919}" dt="2022-04-30T04:56:01.597" v="230" actId="1076"/>
          <ac:spMkLst>
            <pc:docMk/>
            <pc:sldMk cId="2953754633" sldId="366"/>
            <ac:spMk id="9" creationId="{34D0AF36-C35F-F4D4-ECE1-25A8858C1314}"/>
          </ac:spMkLst>
        </pc:spChg>
        <pc:spChg chg="add mod">
          <ac:chgData name="ゲスト ユーザー" userId="" providerId="Windows Live" clId="Web-{6E2DDFEB-8801-43BA-827C-D72437B9C919}" dt="2022-04-30T05:03:57.091" v="373" actId="14100"/>
          <ac:spMkLst>
            <pc:docMk/>
            <pc:sldMk cId="2953754633" sldId="366"/>
            <ac:spMk id="11" creationId="{02BB1B4C-D728-EC81-0C28-6CB81E7FB236}"/>
          </ac:spMkLst>
        </pc:spChg>
        <pc:spChg chg="add mod">
          <ac:chgData name="ゲスト ユーザー" userId="" providerId="Windows Live" clId="Web-{6E2DDFEB-8801-43BA-827C-D72437B9C919}" dt="2022-04-30T05:03:36.763" v="372" actId="1076"/>
          <ac:spMkLst>
            <pc:docMk/>
            <pc:sldMk cId="2953754633" sldId="366"/>
            <ac:spMk id="12" creationId="{8CBF6E7D-629E-CEBD-5AA9-AB4850EAF34A}"/>
          </ac:spMkLst>
        </pc:spChg>
        <pc:spChg chg="add mod">
          <ac:chgData name="ゲスト ユーザー" userId="" providerId="Windows Live" clId="Web-{6E2DDFEB-8801-43BA-827C-D72437B9C919}" dt="2022-04-30T05:03:18.778" v="369" actId="14100"/>
          <ac:spMkLst>
            <pc:docMk/>
            <pc:sldMk cId="2953754633" sldId="366"/>
            <ac:spMk id="13" creationId="{ED37B9EB-0BE7-FF87-0EF2-3293E056C28D}"/>
          </ac:spMkLst>
        </pc:spChg>
      </pc:sldChg>
      <pc:sldChg chg="modSp new del">
        <pc:chgData name="ゲスト ユーザー" userId="" providerId="Windows Live" clId="Web-{6E2DDFEB-8801-43BA-827C-D72437B9C919}" dt="2022-04-30T04:43:53.076" v="16"/>
        <pc:sldMkLst>
          <pc:docMk/>
          <pc:sldMk cId="3514744772" sldId="366"/>
        </pc:sldMkLst>
        <pc:spChg chg="mod">
          <ac:chgData name="ゲスト ユーザー" userId="" providerId="Windows Live" clId="Web-{6E2DDFEB-8801-43BA-827C-D72437B9C919}" dt="2022-04-30T04:42:44.356" v="14" actId="20577"/>
          <ac:spMkLst>
            <pc:docMk/>
            <pc:sldMk cId="3514744772" sldId="366"/>
            <ac:spMk id="2" creationId="{6E08C5E4-FD3F-A0B4-73A5-1A67EEFBEF3E}"/>
          </ac:spMkLst>
        </pc:spChg>
        <pc:spChg chg="mod">
          <ac:chgData name="ゲスト ユーザー" userId="" providerId="Windows Live" clId="Web-{6E2DDFEB-8801-43BA-827C-D72437B9C919}" dt="2022-04-30T04:43:14.450" v="15" actId="20577"/>
          <ac:spMkLst>
            <pc:docMk/>
            <pc:sldMk cId="3514744772" sldId="366"/>
            <ac:spMk id="3" creationId="{1814A20C-B402-87B2-2389-326E8F89D000}"/>
          </ac:spMkLst>
        </pc:spChg>
      </pc:sldChg>
    </pc:docChg>
  </pc:docChgLst>
  <pc:docChgLst>
    <pc:chgData name="鈴木 涼太" userId="0e1a605da009b9ba" providerId="Windows Live" clId="Web-{C015A6B2-E6E1-4830-BC44-AC2E1F4FC48D}"/>
    <pc:docChg chg="modSld">
      <pc:chgData name="鈴木 涼太" userId="0e1a605da009b9ba" providerId="Windows Live" clId="Web-{C015A6B2-E6E1-4830-BC44-AC2E1F4FC48D}" dt="2022-04-20T15:08:20.320" v="87" actId="20577"/>
      <pc:docMkLst>
        <pc:docMk/>
      </pc:docMkLst>
      <pc:sldChg chg="modSp">
        <pc:chgData name="鈴木 涼太" userId="0e1a605da009b9ba" providerId="Windows Live" clId="Web-{C015A6B2-E6E1-4830-BC44-AC2E1F4FC48D}" dt="2022-04-20T15:08:20.320" v="87" actId="20577"/>
        <pc:sldMkLst>
          <pc:docMk/>
          <pc:sldMk cId="3347676931" sldId="271"/>
        </pc:sldMkLst>
        <pc:spChg chg="mod">
          <ac:chgData name="鈴木 涼太" userId="0e1a605da009b9ba" providerId="Windows Live" clId="Web-{C015A6B2-E6E1-4830-BC44-AC2E1F4FC48D}" dt="2022-04-20T15:08:20.320" v="87" actId="20577"/>
          <ac:spMkLst>
            <pc:docMk/>
            <pc:sldMk cId="3347676931" sldId="271"/>
            <ac:spMk id="3" creationId="{77445186-212A-332C-2BCC-7720B0B9826A}"/>
          </ac:spMkLst>
        </pc:spChg>
      </pc:sldChg>
      <pc:sldChg chg="modSp">
        <pc:chgData name="鈴木 涼太" userId="0e1a605da009b9ba" providerId="Windows Live" clId="Web-{C015A6B2-E6E1-4830-BC44-AC2E1F4FC48D}" dt="2022-04-20T15:08:09.351" v="86" actId="20577"/>
        <pc:sldMkLst>
          <pc:docMk/>
          <pc:sldMk cId="2956011114" sldId="273"/>
        </pc:sldMkLst>
        <pc:spChg chg="mod">
          <ac:chgData name="鈴木 涼太" userId="0e1a605da009b9ba" providerId="Windows Live" clId="Web-{C015A6B2-E6E1-4830-BC44-AC2E1F4FC48D}" dt="2022-04-20T15:08:09.351" v="86" actId="20577"/>
          <ac:spMkLst>
            <pc:docMk/>
            <pc:sldMk cId="2956011114" sldId="273"/>
            <ac:spMk id="3" creationId="{24669BD4-97CF-8CEC-063E-8F97410EB140}"/>
          </ac:spMkLst>
        </pc:spChg>
      </pc:sldChg>
    </pc:docChg>
  </pc:docChgLst>
  <pc:docChgLst>
    <pc:chgData name="ゲスト ユーザー" providerId="Windows Live" clId="Web-{93F650F9-DD7A-4BF1-92EE-645E974D8AC0}"/>
    <pc:docChg chg="modSld">
      <pc:chgData name="ゲスト ユーザー" userId="" providerId="Windows Live" clId="Web-{93F650F9-DD7A-4BF1-92EE-645E974D8AC0}" dt="2022-05-02T01:23:17.314" v="17" actId="20577"/>
      <pc:docMkLst>
        <pc:docMk/>
      </pc:docMkLst>
      <pc:sldChg chg="modSp">
        <pc:chgData name="ゲスト ユーザー" userId="" providerId="Windows Live" clId="Web-{93F650F9-DD7A-4BF1-92EE-645E974D8AC0}" dt="2022-05-02T01:13:04.475" v="13" actId="20577"/>
        <pc:sldMkLst>
          <pc:docMk/>
          <pc:sldMk cId="2244784270" sldId="320"/>
        </pc:sldMkLst>
        <pc:spChg chg="mod">
          <ac:chgData name="ゲスト ユーザー" userId="" providerId="Windows Live" clId="Web-{93F650F9-DD7A-4BF1-92EE-645E974D8AC0}" dt="2022-05-02T01:13:04.475" v="13" actId="20577"/>
          <ac:spMkLst>
            <pc:docMk/>
            <pc:sldMk cId="2244784270" sldId="320"/>
            <ac:spMk id="3" creationId="{EB8118C6-3915-E129-B205-349EE5D306DD}"/>
          </ac:spMkLst>
        </pc:spChg>
      </pc:sldChg>
      <pc:sldChg chg="modSp">
        <pc:chgData name="ゲスト ユーザー" userId="" providerId="Windows Live" clId="Web-{93F650F9-DD7A-4BF1-92EE-645E974D8AC0}" dt="2022-05-02T01:23:17.314" v="17" actId="20577"/>
        <pc:sldMkLst>
          <pc:docMk/>
          <pc:sldMk cId="583058151" sldId="322"/>
        </pc:sldMkLst>
        <pc:spChg chg="mod">
          <ac:chgData name="ゲスト ユーザー" userId="" providerId="Windows Live" clId="Web-{93F650F9-DD7A-4BF1-92EE-645E974D8AC0}" dt="2022-05-02T01:23:17.314" v="17" actId="20577"/>
          <ac:spMkLst>
            <pc:docMk/>
            <pc:sldMk cId="583058151" sldId="322"/>
            <ac:spMk id="3" creationId="{6FE54E43-F711-2610-132B-44366C6E4FB4}"/>
          </ac:spMkLst>
        </pc:spChg>
      </pc:sldChg>
    </pc:docChg>
  </pc:docChgLst>
  <pc:docChgLst>
    <pc:chgData name="ゲスト ユーザー" providerId="Windows Live" clId="Web-{47ABC186-0694-4D5A-9D7B-74DF77664E70}"/>
    <pc:docChg chg="addSld delSld modSld sldOrd">
      <pc:chgData name="ゲスト ユーザー" userId="" providerId="Windows Live" clId="Web-{47ABC186-0694-4D5A-9D7B-74DF77664E70}" dt="2022-04-24T08:56:03.053" v="2723"/>
      <pc:docMkLst>
        <pc:docMk/>
      </pc:docMkLst>
      <pc:sldChg chg="addSp modSp">
        <pc:chgData name="ゲスト ユーザー" userId="" providerId="Windows Live" clId="Web-{47ABC186-0694-4D5A-9D7B-74DF77664E70}" dt="2022-04-24T08:18:47.242" v="2341" actId="20577"/>
        <pc:sldMkLst>
          <pc:docMk/>
          <pc:sldMk cId="173785388" sldId="257"/>
        </pc:sldMkLst>
        <pc:spChg chg="add mod">
          <ac:chgData name="ゲスト ユーザー" userId="" providerId="Windows Live" clId="Web-{47ABC186-0694-4D5A-9D7B-74DF77664E70}" dt="2022-04-24T08:08:04.761" v="2275" actId="1076"/>
          <ac:spMkLst>
            <pc:docMk/>
            <pc:sldMk cId="173785388" sldId="257"/>
            <ac:spMk id="2" creationId="{AFA0A6FF-F89B-9D2E-3A42-19EBF3AFC45C}"/>
          </ac:spMkLst>
        </pc:spChg>
        <pc:spChg chg="mod">
          <ac:chgData name="ゲスト ユーザー" userId="" providerId="Windows Live" clId="Web-{47ABC186-0694-4D5A-9D7B-74DF77664E70}" dt="2022-04-24T08:18:47.242" v="2341" actId="20577"/>
          <ac:spMkLst>
            <pc:docMk/>
            <pc:sldMk cId="173785388" sldId="257"/>
            <ac:spMk id="3" creationId="{8FBA42B9-D0BA-4E26-9625-8A73BB77F861}"/>
          </ac:spMkLst>
        </pc:spChg>
        <pc:spChg chg="mod">
          <ac:chgData name="ゲスト ユーザー" userId="" providerId="Windows Live" clId="Web-{47ABC186-0694-4D5A-9D7B-74DF77664E70}" dt="2022-04-24T07:53:31.385" v="2168" actId="20577"/>
          <ac:spMkLst>
            <pc:docMk/>
            <pc:sldMk cId="173785388" sldId="257"/>
            <ac:spMk id="8" creationId="{25F2AC18-339C-3E26-452F-F20CCA386336}"/>
          </ac:spMkLst>
        </pc:spChg>
      </pc:sldChg>
      <pc:sldChg chg="modSp">
        <pc:chgData name="ゲスト ユーザー" userId="" providerId="Windows Live" clId="Web-{47ABC186-0694-4D5A-9D7B-74DF77664E70}" dt="2022-04-24T03:17:46.094" v="648" actId="20577"/>
        <pc:sldMkLst>
          <pc:docMk/>
          <pc:sldMk cId="2261885113" sldId="280"/>
        </pc:sldMkLst>
        <pc:spChg chg="mod">
          <ac:chgData name="ゲスト ユーザー" userId="" providerId="Windows Live" clId="Web-{47ABC186-0694-4D5A-9D7B-74DF77664E70}" dt="2022-04-24T03:17:46.094" v="648" actId="20577"/>
          <ac:spMkLst>
            <pc:docMk/>
            <pc:sldMk cId="2261885113" sldId="280"/>
            <ac:spMk id="3" creationId="{8A102DC7-AA5F-1431-41ED-8E20A63F065F}"/>
          </ac:spMkLst>
        </pc:spChg>
      </pc:sldChg>
      <pc:sldChg chg="modSp">
        <pc:chgData name="ゲスト ユーザー" userId="" providerId="Windows Live" clId="Web-{47ABC186-0694-4D5A-9D7B-74DF77664E70}" dt="2022-04-24T08:04:02.788" v="2212" actId="20577"/>
        <pc:sldMkLst>
          <pc:docMk/>
          <pc:sldMk cId="774914994" sldId="283"/>
        </pc:sldMkLst>
        <pc:spChg chg="mod">
          <ac:chgData name="ゲスト ユーザー" userId="" providerId="Windows Live" clId="Web-{47ABC186-0694-4D5A-9D7B-74DF77664E70}" dt="2022-04-24T08:04:02.788" v="2212" actId="20577"/>
          <ac:spMkLst>
            <pc:docMk/>
            <pc:sldMk cId="774914994" sldId="283"/>
            <ac:spMk id="3" creationId="{726C64A1-C3E5-A0F3-5D89-3EEEFA102268}"/>
          </ac:spMkLst>
        </pc:spChg>
      </pc:sldChg>
      <pc:sldChg chg="addSp delSp modSp">
        <pc:chgData name="ゲスト ユーザー" userId="" providerId="Windows Live" clId="Web-{47ABC186-0694-4D5A-9D7B-74DF77664E70}" dt="2022-04-24T07:43:26.571" v="2014"/>
        <pc:sldMkLst>
          <pc:docMk/>
          <pc:sldMk cId="2550067166" sldId="289"/>
        </pc:sldMkLst>
        <pc:spChg chg="add">
          <ac:chgData name="ゲスト ユーザー" userId="" providerId="Windows Live" clId="Web-{47ABC186-0694-4D5A-9D7B-74DF77664E70}" dt="2022-04-24T07:43:26.571" v="2014"/>
          <ac:spMkLst>
            <pc:docMk/>
            <pc:sldMk cId="2550067166" sldId="289"/>
            <ac:spMk id="2" creationId="{8C64E6EA-13C2-5758-1C0C-6CF6DC459956}"/>
          </ac:spMkLst>
        </pc:spChg>
        <pc:spChg chg="del">
          <ac:chgData name="ゲスト ユーザー" userId="" providerId="Windows Live" clId="Web-{47ABC186-0694-4D5A-9D7B-74DF77664E70}" dt="2022-04-24T07:43:25.711" v="2013"/>
          <ac:spMkLst>
            <pc:docMk/>
            <pc:sldMk cId="2550067166" sldId="289"/>
            <ac:spMk id="12" creationId="{9F0C66B5-14F6-DCB4-07C6-E26BFBA2A46D}"/>
          </ac:spMkLst>
        </pc:spChg>
        <pc:spChg chg="mod">
          <ac:chgData name="ゲスト ユーザー" userId="" providerId="Windows Live" clId="Web-{47ABC186-0694-4D5A-9D7B-74DF77664E70}" dt="2022-04-24T07:43:08.555" v="2012" actId="20577"/>
          <ac:spMkLst>
            <pc:docMk/>
            <pc:sldMk cId="2550067166" sldId="289"/>
            <ac:spMk id="23" creationId="{E16C40FF-2671-3F15-BEC7-E9584645F786}"/>
          </ac:spMkLst>
        </pc:spChg>
      </pc:sldChg>
      <pc:sldChg chg="modSp">
        <pc:chgData name="ゲスト ユーザー" userId="" providerId="Windows Live" clId="Web-{47ABC186-0694-4D5A-9D7B-74DF77664E70}" dt="2022-04-24T07:42:45.101" v="1996" actId="20577"/>
        <pc:sldMkLst>
          <pc:docMk/>
          <pc:sldMk cId="1763345580" sldId="290"/>
        </pc:sldMkLst>
        <pc:spChg chg="mod">
          <ac:chgData name="ゲスト ユーザー" userId="" providerId="Windows Live" clId="Web-{47ABC186-0694-4D5A-9D7B-74DF77664E70}" dt="2022-04-24T07:42:45.101" v="1996" actId="20577"/>
          <ac:spMkLst>
            <pc:docMk/>
            <pc:sldMk cId="1763345580" sldId="290"/>
            <ac:spMk id="10" creationId="{EC502261-F607-95F8-C7FE-7AAAB4309A80}"/>
          </ac:spMkLst>
        </pc:spChg>
      </pc:sldChg>
      <pc:sldChg chg="addSp delSp modSp">
        <pc:chgData name="ゲスト ユーザー" userId="" providerId="Windows Live" clId="Web-{47ABC186-0694-4D5A-9D7B-74DF77664E70}" dt="2022-04-24T08:10:18.670" v="2289"/>
        <pc:sldMkLst>
          <pc:docMk/>
          <pc:sldMk cId="2824269" sldId="291"/>
        </pc:sldMkLst>
        <pc:spChg chg="mod">
          <ac:chgData name="ゲスト ユーザー" userId="" providerId="Windows Live" clId="Web-{47ABC186-0694-4D5A-9D7B-74DF77664E70}" dt="2022-04-24T08:09:52.216" v="2276" actId="1076"/>
          <ac:spMkLst>
            <pc:docMk/>
            <pc:sldMk cId="2824269" sldId="291"/>
            <ac:spMk id="3" creationId="{FE9F8980-073C-3725-E9B0-4CBA6921EADD}"/>
          </ac:spMkLst>
        </pc:spChg>
        <pc:spChg chg="mod">
          <ac:chgData name="ゲスト ユーザー" userId="" providerId="Windows Live" clId="Web-{47ABC186-0694-4D5A-9D7B-74DF77664E70}" dt="2022-04-24T08:09:52.232" v="2277" actId="1076"/>
          <ac:spMkLst>
            <pc:docMk/>
            <pc:sldMk cId="2824269" sldId="291"/>
            <ac:spMk id="4" creationId="{4D436144-1152-A579-BF44-5D83916FB809}"/>
          </ac:spMkLst>
        </pc:spChg>
        <pc:spChg chg="mod">
          <ac:chgData name="ゲスト ユーザー" userId="" providerId="Windows Live" clId="Web-{47ABC186-0694-4D5A-9D7B-74DF77664E70}" dt="2022-04-24T08:09:52.248" v="2278" actId="1076"/>
          <ac:spMkLst>
            <pc:docMk/>
            <pc:sldMk cId="2824269" sldId="291"/>
            <ac:spMk id="5" creationId="{1B9F52DA-4CF4-89A7-3B1C-4EC07E15B006}"/>
          </ac:spMkLst>
        </pc:spChg>
        <pc:spChg chg="mod">
          <ac:chgData name="ゲスト ユーザー" userId="" providerId="Windows Live" clId="Web-{47ABC186-0694-4D5A-9D7B-74DF77664E70}" dt="2022-04-24T08:09:52.248" v="2279" actId="1076"/>
          <ac:spMkLst>
            <pc:docMk/>
            <pc:sldMk cId="2824269" sldId="291"/>
            <ac:spMk id="6" creationId="{3D588504-EEB8-93F6-2FC1-01352FB28E36}"/>
          </ac:spMkLst>
        </pc:spChg>
        <pc:spChg chg="add del mod">
          <ac:chgData name="ゲスト ユーザー" userId="" providerId="Windows Live" clId="Web-{47ABC186-0694-4D5A-9D7B-74DF77664E70}" dt="2022-04-24T08:10:18.670" v="2289"/>
          <ac:spMkLst>
            <pc:docMk/>
            <pc:sldMk cId="2824269" sldId="291"/>
            <ac:spMk id="7" creationId="{C5622016-12FB-BA83-905B-F6305EEA7579}"/>
          </ac:spMkLst>
        </pc:spChg>
        <pc:spChg chg="mod">
          <ac:chgData name="ゲスト ユーザー" userId="" providerId="Windows Live" clId="Web-{47ABC186-0694-4D5A-9D7B-74DF77664E70}" dt="2022-04-24T08:09:52.263" v="2280" actId="1076"/>
          <ac:spMkLst>
            <pc:docMk/>
            <pc:sldMk cId="2824269" sldId="291"/>
            <ac:spMk id="15" creationId="{E757B5F3-9A69-CE63-571E-E06E0B47ED53}"/>
          </ac:spMkLst>
        </pc:spChg>
        <pc:cxnChg chg="mod">
          <ac:chgData name="ゲスト ユーザー" userId="" providerId="Windows Live" clId="Web-{47ABC186-0694-4D5A-9D7B-74DF77664E70}" dt="2022-04-24T08:09:52.263" v="2281" actId="1076"/>
          <ac:cxnSpMkLst>
            <pc:docMk/>
            <pc:sldMk cId="2824269" sldId="291"/>
            <ac:cxnSpMk id="16" creationId="{37BDAA27-DF09-3DE9-C8ED-557E3E2C3583}"/>
          </ac:cxnSpMkLst>
        </pc:cxnChg>
        <pc:cxnChg chg="mod">
          <ac:chgData name="ゲスト ユーザー" userId="" providerId="Windows Live" clId="Web-{47ABC186-0694-4D5A-9D7B-74DF77664E70}" dt="2022-04-24T08:09:52.279" v="2282" actId="1076"/>
          <ac:cxnSpMkLst>
            <pc:docMk/>
            <pc:sldMk cId="2824269" sldId="291"/>
            <ac:cxnSpMk id="17" creationId="{623DF0E6-E3E8-3B69-D1C3-43BAAADBE51B}"/>
          </ac:cxnSpMkLst>
        </pc:cxnChg>
      </pc:sldChg>
      <pc:sldChg chg="modSp">
        <pc:chgData name="ゲスト ユーザー" userId="" providerId="Windows Live" clId="Web-{47ABC186-0694-4D5A-9D7B-74DF77664E70}" dt="2022-04-24T07:46:21.246" v="2036" actId="20577"/>
        <pc:sldMkLst>
          <pc:docMk/>
          <pc:sldMk cId="3922966328" sldId="292"/>
        </pc:sldMkLst>
        <pc:spChg chg="mod">
          <ac:chgData name="ゲスト ユーザー" userId="" providerId="Windows Live" clId="Web-{47ABC186-0694-4D5A-9D7B-74DF77664E70}" dt="2022-04-24T07:46:13.308" v="2034" actId="20577"/>
          <ac:spMkLst>
            <pc:docMk/>
            <pc:sldMk cId="3922966328" sldId="292"/>
            <ac:spMk id="17" creationId="{38DD4CE5-3F4F-B07F-571D-C98DB8A137E1}"/>
          </ac:spMkLst>
        </pc:spChg>
        <pc:spChg chg="mod">
          <ac:chgData name="ゲスト ユーザー" userId="" providerId="Windows Live" clId="Web-{47ABC186-0694-4D5A-9D7B-74DF77664E70}" dt="2022-04-24T07:46:21.246" v="2036" actId="20577"/>
          <ac:spMkLst>
            <pc:docMk/>
            <pc:sldMk cId="3922966328" sldId="292"/>
            <ac:spMk id="22" creationId="{8B106A2E-04F9-134F-06B4-996A4F0F99B3}"/>
          </ac:spMkLst>
        </pc:spChg>
      </pc:sldChg>
      <pc:sldChg chg="modSp">
        <pc:chgData name="ゲスト ユーザー" userId="" providerId="Windows Live" clId="Web-{47ABC186-0694-4D5A-9D7B-74DF77664E70}" dt="2022-04-24T08:06:05.400" v="2222" actId="20577"/>
        <pc:sldMkLst>
          <pc:docMk/>
          <pc:sldMk cId="3163265211" sldId="293"/>
        </pc:sldMkLst>
        <pc:spChg chg="mod">
          <ac:chgData name="ゲスト ユーザー" userId="" providerId="Windows Live" clId="Web-{47ABC186-0694-4D5A-9D7B-74DF77664E70}" dt="2022-04-24T07:44:02.524" v="2016" actId="20577"/>
          <ac:spMkLst>
            <pc:docMk/>
            <pc:sldMk cId="3163265211" sldId="293"/>
            <ac:spMk id="3" creationId="{B9C38502-9E7E-C799-5994-1A7C1BB801C2}"/>
          </ac:spMkLst>
        </pc:spChg>
        <pc:spChg chg="mod">
          <ac:chgData name="ゲスト ユーザー" userId="" providerId="Windows Live" clId="Web-{47ABC186-0694-4D5A-9D7B-74DF77664E70}" dt="2022-04-24T08:06:05.400" v="2222" actId="20577"/>
          <ac:spMkLst>
            <pc:docMk/>
            <pc:sldMk cId="3163265211" sldId="293"/>
            <ac:spMk id="6" creationId="{F806235C-C856-34EE-1797-7E81A847F264}"/>
          </ac:spMkLst>
        </pc:spChg>
        <pc:spChg chg="mod">
          <ac:chgData name="ゲスト ユーザー" userId="" providerId="Windows Live" clId="Web-{47ABC186-0694-4D5A-9D7B-74DF77664E70}" dt="2022-04-24T07:44:17.212" v="2018" actId="20577"/>
          <ac:spMkLst>
            <pc:docMk/>
            <pc:sldMk cId="3163265211" sldId="293"/>
            <ac:spMk id="19" creationId="{B224421D-0186-E980-689C-FAF924510C44}"/>
          </ac:spMkLst>
        </pc:spChg>
      </pc:sldChg>
      <pc:sldChg chg="addSp modSp">
        <pc:chgData name="ゲスト ユーザー" userId="" providerId="Windows Live" clId="Web-{47ABC186-0694-4D5A-9D7B-74DF77664E70}" dt="2022-04-24T07:48:05.092" v="2089" actId="1076"/>
        <pc:sldMkLst>
          <pc:docMk/>
          <pc:sldMk cId="914469261" sldId="294"/>
        </pc:sldMkLst>
        <pc:spChg chg="add mod">
          <ac:chgData name="ゲスト ユーザー" userId="" providerId="Windows Live" clId="Web-{47ABC186-0694-4D5A-9D7B-74DF77664E70}" dt="2022-04-24T07:48:05.092" v="2089" actId="1076"/>
          <ac:spMkLst>
            <pc:docMk/>
            <pc:sldMk cId="914469261" sldId="294"/>
            <ac:spMk id="2" creationId="{C976E948-E855-A5E7-6CB8-EE0B1A104B3E}"/>
          </ac:spMkLst>
        </pc:spChg>
      </pc:sldChg>
      <pc:sldChg chg="modSp">
        <pc:chgData name="ゲスト ユーザー" userId="" providerId="Windows Live" clId="Web-{47ABC186-0694-4D5A-9D7B-74DF77664E70}" dt="2022-04-24T03:45:49.250" v="658" actId="20577"/>
        <pc:sldMkLst>
          <pc:docMk/>
          <pc:sldMk cId="4114312274" sldId="295"/>
        </pc:sldMkLst>
        <pc:spChg chg="mod">
          <ac:chgData name="ゲスト ユーザー" userId="" providerId="Windows Live" clId="Web-{47ABC186-0694-4D5A-9D7B-74DF77664E70}" dt="2022-04-24T03:45:49.250" v="658" actId="20577"/>
          <ac:spMkLst>
            <pc:docMk/>
            <pc:sldMk cId="4114312274" sldId="295"/>
            <ac:spMk id="3" creationId="{4D2CB2CB-7F5D-BF6A-C747-BDA91F64C515}"/>
          </ac:spMkLst>
        </pc:spChg>
      </pc:sldChg>
      <pc:sldChg chg="addSp delSp modSp">
        <pc:chgData name="ゲスト ユーザー" userId="" providerId="Windows Live" clId="Web-{47ABC186-0694-4D5A-9D7B-74DF77664E70}" dt="2022-04-24T08:55:48.146" v="2721" actId="1076"/>
        <pc:sldMkLst>
          <pc:docMk/>
          <pc:sldMk cId="1840661046" sldId="296"/>
        </pc:sldMkLst>
        <pc:spChg chg="mod">
          <ac:chgData name="ゲスト ユーザー" userId="" providerId="Windows Live" clId="Web-{47ABC186-0694-4D5A-9D7B-74DF77664E70}" dt="2022-04-24T07:11:54.407" v="1470" actId="20577"/>
          <ac:spMkLst>
            <pc:docMk/>
            <pc:sldMk cId="1840661046" sldId="296"/>
            <ac:spMk id="2" creationId="{D5B362B8-D9BC-C9EE-2785-B145FB29F6A0}"/>
          </ac:spMkLst>
        </pc:spChg>
        <pc:spChg chg="mod">
          <ac:chgData name="ゲスト ユーザー" userId="" providerId="Windows Live" clId="Web-{47ABC186-0694-4D5A-9D7B-74DF77664E70}" dt="2022-04-24T07:52:41.597" v="2166" actId="20577"/>
          <ac:spMkLst>
            <pc:docMk/>
            <pc:sldMk cId="1840661046" sldId="296"/>
            <ac:spMk id="3" creationId="{9E1D944E-A58F-4D84-3B10-E2E924FE48C9}"/>
          </ac:spMkLst>
        </pc:spChg>
        <pc:spChg chg="mod">
          <ac:chgData name="ゲスト ユーザー" userId="" providerId="Windows Live" clId="Web-{47ABC186-0694-4D5A-9D7B-74DF77664E70}" dt="2022-04-24T08:55:24.677" v="2716" actId="14100"/>
          <ac:spMkLst>
            <pc:docMk/>
            <pc:sldMk cId="1840661046" sldId="296"/>
            <ac:spMk id="4" creationId="{249AC358-E86B-4F80-0261-C3E522C3E986}"/>
          </ac:spMkLst>
        </pc:spChg>
        <pc:spChg chg="add del">
          <ac:chgData name="ゲスト ユーザー" userId="" providerId="Windows Live" clId="Web-{47ABC186-0694-4D5A-9D7B-74DF77664E70}" dt="2022-04-24T07:07:04.276" v="1438"/>
          <ac:spMkLst>
            <pc:docMk/>
            <pc:sldMk cId="1840661046" sldId="296"/>
            <ac:spMk id="6" creationId="{61FE0BCC-AFB8-AAE6-B46E-AEB888476CCF}"/>
          </ac:spMkLst>
        </pc:spChg>
        <pc:spChg chg="mod">
          <ac:chgData name="ゲスト ユーザー" userId="" providerId="Windows Live" clId="Web-{47ABC186-0694-4D5A-9D7B-74DF77664E70}" dt="2022-04-24T08:55:32.584" v="2718" actId="14100"/>
          <ac:spMkLst>
            <pc:docMk/>
            <pc:sldMk cId="1840661046" sldId="296"/>
            <ac:spMk id="7" creationId="{545E0584-E1BB-5089-ECBE-A51336CBF7D5}"/>
          </ac:spMkLst>
        </pc:spChg>
        <pc:spChg chg="add mod">
          <ac:chgData name="ゲスト ユーザー" userId="" providerId="Windows Live" clId="Web-{47ABC186-0694-4D5A-9D7B-74DF77664E70}" dt="2022-04-24T07:13:06.861" v="1474" actId="1076"/>
          <ac:spMkLst>
            <pc:docMk/>
            <pc:sldMk cId="1840661046" sldId="296"/>
            <ac:spMk id="11" creationId="{72458EA7-8AB9-8018-760D-D2431AE0D7F6}"/>
          </ac:spMkLst>
        </pc:spChg>
        <pc:spChg chg="mod">
          <ac:chgData name="ゲスト ユーザー" userId="" providerId="Windows Live" clId="Web-{47ABC186-0694-4D5A-9D7B-74DF77664E70}" dt="2022-04-24T07:31:00.603" v="1739" actId="20577"/>
          <ac:spMkLst>
            <pc:docMk/>
            <pc:sldMk cId="1840661046" sldId="296"/>
            <ac:spMk id="13" creationId="{C625B831-B738-8392-2698-3916949F2FEC}"/>
          </ac:spMkLst>
        </pc:spChg>
        <pc:spChg chg="add del mod">
          <ac:chgData name="ゲスト ユーザー" userId="" providerId="Windows Live" clId="Web-{47ABC186-0694-4D5A-9D7B-74DF77664E70}" dt="2022-04-24T08:54:51.692" v="2711"/>
          <ac:spMkLst>
            <pc:docMk/>
            <pc:sldMk cId="1840661046" sldId="296"/>
            <ac:spMk id="20" creationId="{005A2CC2-E06E-FC80-8239-674B49D57A3C}"/>
          </ac:spMkLst>
        </pc:spChg>
        <pc:spChg chg="add del mod">
          <ac:chgData name="ゲスト ユーザー" userId="" providerId="Windows Live" clId="Web-{47ABC186-0694-4D5A-9D7B-74DF77664E70}" dt="2022-04-24T08:55:16.068" v="2714" actId="14100"/>
          <ac:spMkLst>
            <pc:docMk/>
            <pc:sldMk cId="1840661046" sldId="296"/>
            <ac:spMk id="22" creationId="{3BF4FEE6-9535-1C24-18BB-784E4C3EF557}"/>
          </ac:spMkLst>
        </pc:spChg>
        <pc:spChg chg="mod">
          <ac:chgData name="ゲスト ユーザー" userId="" providerId="Windows Live" clId="Web-{47ABC186-0694-4D5A-9D7B-74DF77664E70}" dt="2022-04-24T07:52:33.237" v="2150" actId="1076"/>
          <ac:spMkLst>
            <pc:docMk/>
            <pc:sldMk cId="1840661046" sldId="296"/>
            <ac:spMk id="23" creationId="{DFE7F1B8-0000-0A08-227D-1AA5F837ECEB}"/>
          </ac:spMkLst>
        </pc:spChg>
        <pc:grpChg chg="add">
          <ac:chgData name="ゲスト ユーザー" userId="" providerId="Windows Live" clId="Web-{47ABC186-0694-4D5A-9D7B-74DF77664E70}" dt="2022-04-24T07:07:25.808" v="1440"/>
          <ac:grpSpMkLst>
            <pc:docMk/>
            <pc:sldMk cId="1840661046" sldId="296"/>
            <ac:grpSpMk id="8" creationId="{8E4BA38A-FF8E-B405-BFF8-791406673E7E}"/>
          </ac:grpSpMkLst>
        </pc:grpChg>
        <pc:cxnChg chg="mod">
          <ac:chgData name="ゲスト ユーザー" userId="" providerId="Windows Live" clId="Web-{47ABC186-0694-4D5A-9D7B-74DF77664E70}" dt="2022-04-24T07:52:33.253" v="2153" actId="1076"/>
          <ac:cxnSpMkLst>
            <pc:docMk/>
            <pc:sldMk cId="1840661046" sldId="296"/>
            <ac:cxnSpMk id="5" creationId="{22FA566D-E698-8B90-794E-7F9DCE80DB1A}"/>
          </ac:cxnSpMkLst>
        </pc:cxnChg>
        <pc:cxnChg chg="mod">
          <ac:chgData name="ゲスト ユーザー" userId="" providerId="Windows Live" clId="Web-{47ABC186-0694-4D5A-9D7B-74DF77664E70}" dt="2022-04-24T08:55:48.146" v="2721" actId="1076"/>
          <ac:cxnSpMkLst>
            <pc:docMk/>
            <pc:sldMk cId="1840661046" sldId="296"/>
            <ac:cxnSpMk id="9" creationId="{9BEAABF1-A2B5-4ABA-02E2-660B15B1BC86}"/>
          </ac:cxnSpMkLst>
        </pc:cxnChg>
      </pc:sldChg>
      <pc:sldChg chg="modSp">
        <pc:chgData name="ゲスト ユーザー" userId="" providerId="Windows Live" clId="Web-{47ABC186-0694-4D5A-9D7B-74DF77664E70}" dt="2022-04-24T07:31:14.104" v="1742" actId="20577"/>
        <pc:sldMkLst>
          <pc:docMk/>
          <pc:sldMk cId="237505459" sldId="297"/>
        </pc:sldMkLst>
        <pc:spChg chg="mod">
          <ac:chgData name="ゲスト ユーザー" userId="" providerId="Windows Live" clId="Web-{47ABC186-0694-4D5A-9D7B-74DF77664E70}" dt="2022-04-24T07:31:14.104" v="1742" actId="20577"/>
          <ac:spMkLst>
            <pc:docMk/>
            <pc:sldMk cId="237505459" sldId="297"/>
            <ac:spMk id="16" creationId="{173EF3E9-4430-2267-96E9-5745829A3072}"/>
          </ac:spMkLst>
        </pc:spChg>
      </pc:sldChg>
      <pc:sldChg chg="modSp">
        <pc:chgData name="ゲスト ユーザー" userId="" providerId="Windows Live" clId="Web-{47ABC186-0694-4D5A-9D7B-74DF77664E70}" dt="2022-04-24T08:05:35.930" v="2221" actId="20577"/>
        <pc:sldMkLst>
          <pc:docMk/>
          <pc:sldMk cId="3304058399" sldId="298"/>
        </pc:sldMkLst>
        <pc:spChg chg="mod">
          <ac:chgData name="ゲスト ユーザー" userId="" providerId="Windows Live" clId="Web-{47ABC186-0694-4D5A-9D7B-74DF77664E70}" dt="2022-04-24T08:05:35.930" v="2221" actId="20577"/>
          <ac:spMkLst>
            <pc:docMk/>
            <pc:sldMk cId="3304058399" sldId="298"/>
            <ac:spMk id="11" creationId="{37E91F69-96F7-70A0-F535-9339820880E9}"/>
          </ac:spMkLst>
        </pc:spChg>
      </pc:sldChg>
      <pc:sldChg chg="modSp">
        <pc:chgData name="ゲスト ユーザー" userId="" providerId="Windows Live" clId="Web-{47ABC186-0694-4D5A-9D7B-74DF77664E70}" dt="2022-04-24T08:19:21.899" v="2360" actId="20577"/>
        <pc:sldMkLst>
          <pc:docMk/>
          <pc:sldMk cId="1531096138" sldId="302"/>
        </pc:sldMkLst>
        <pc:spChg chg="mod">
          <ac:chgData name="ゲスト ユーザー" userId="" providerId="Windows Live" clId="Web-{47ABC186-0694-4D5A-9D7B-74DF77664E70}" dt="2022-04-24T08:05:03.336" v="2218" actId="20577"/>
          <ac:spMkLst>
            <pc:docMk/>
            <pc:sldMk cId="1531096138" sldId="302"/>
            <ac:spMk id="16" creationId="{BF3FB832-A67B-968E-6230-1B54FBCDD548}"/>
          </ac:spMkLst>
        </pc:spChg>
        <pc:spChg chg="mod">
          <ac:chgData name="ゲスト ユーザー" userId="" providerId="Windows Live" clId="Web-{47ABC186-0694-4D5A-9D7B-74DF77664E70}" dt="2022-04-24T08:19:21.899" v="2360" actId="20577"/>
          <ac:spMkLst>
            <pc:docMk/>
            <pc:sldMk cId="1531096138" sldId="302"/>
            <ac:spMk id="23" creationId="{E16C40FF-2671-3F15-BEC7-E9584645F786}"/>
          </ac:spMkLst>
        </pc:spChg>
      </pc:sldChg>
      <pc:sldChg chg="modSp">
        <pc:chgData name="ゲスト ユーザー" userId="" providerId="Windows Live" clId="Web-{47ABC186-0694-4D5A-9D7B-74DF77664E70}" dt="2022-04-24T07:15:38.286" v="1484" actId="20577"/>
        <pc:sldMkLst>
          <pc:docMk/>
          <pc:sldMk cId="390479159" sldId="304"/>
        </pc:sldMkLst>
        <pc:spChg chg="mod">
          <ac:chgData name="ゲスト ユーザー" userId="" providerId="Windows Live" clId="Web-{47ABC186-0694-4D5A-9D7B-74DF77664E70}" dt="2022-04-24T07:08:12.231" v="1453" actId="1076"/>
          <ac:spMkLst>
            <pc:docMk/>
            <pc:sldMk cId="390479159" sldId="304"/>
            <ac:spMk id="6" creationId="{430DCCB1-3FBF-AAC5-184C-B7F83679EC41}"/>
          </ac:spMkLst>
        </pc:spChg>
        <pc:spChg chg="mod">
          <ac:chgData name="ゲスト ユーザー" userId="" providerId="Windows Live" clId="Web-{47ABC186-0694-4D5A-9D7B-74DF77664E70}" dt="2022-04-24T07:15:38.286" v="1484" actId="20577"/>
          <ac:spMkLst>
            <pc:docMk/>
            <pc:sldMk cId="390479159" sldId="304"/>
            <ac:spMk id="9" creationId="{BADAAD65-4333-233B-C2FA-11921417F788}"/>
          </ac:spMkLst>
        </pc:spChg>
      </pc:sldChg>
      <pc:sldChg chg="addSp delSp modSp del">
        <pc:chgData name="ゲスト ユーザー" userId="" providerId="Windows Live" clId="Web-{47ABC186-0694-4D5A-9D7B-74DF77664E70}" dt="2022-04-24T07:38:23.581" v="1912"/>
        <pc:sldMkLst>
          <pc:docMk/>
          <pc:sldMk cId="2048865621" sldId="305"/>
        </pc:sldMkLst>
        <pc:spChg chg="add del">
          <ac:chgData name="ゲスト ユーザー" userId="" providerId="Windows Live" clId="Web-{47ABC186-0694-4D5A-9D7B-74DF77664E70}" dt="2022-04-24T07:16:45.163" v="1494"/>
          <ac:spMkLst>
            <pc:docMk/>
            <pc:sldMk cId="2048865621" sldId="305"/>
            <ac:spMk id="2" creationId="{ED66E4CD-3638-85C4-89FC-EF5536D11F60}"/>
          </ac:spMkLst>
        </pc:spChg>
        <pc:spChg chg="add del mod">
          <ac:chgData name="ゲスト ユーザー" userId="" providerId="Windows Live" clId="Web-{47ABC186-0694-4D5A-9D7B-74DF77664E70}" dt="2022-04-24T07:16:43.100" v="1493"/>
          <ac:spMkLst>
            <pc:docMk/>
            <pc:sldMk cId="2048865621" sldId="305"/>
            <ac:spMk id="6" creationId="{FFCEAA9A-CD16-01E4-3466-52EBE11BD2C8}"/>
          </ac:spMkLst>
        </pc:spChg>
        <pc:spChg chg="mod">
          <ac:chgData name="ゲスト ユーザー" userId="" providerId="Windows Live" clId="Web-{47ABC186-0694-4D5A-9D7B-74DF77664E70}" dt="2022-04-24T07:34:37.623" v="1831" actId="20577"/>
          <ac:spMkLst>
            <pc:docMk/>
            <pc:sldMk cId="2048865621" sldId="305"/>
            <ac:spMk id="7" creationId="{BAB83D41-9D06-7549-F657-E67AA35A0707}"/>
          </ac:spMkLst>
        </pc:spChg>
        <pc:spChg chg="add del">
          <ac:chgData name="ゲスト ユーザー" userId="" providerId="Windows Live" clId="Web-{47ABC186-0694-4D5A-9D7B-74DF77664E70}" dt="2022-04-24T07:16:40.584" v="1491"/>
          <ac:spMkLst>
            <pc:docMk/>
            <pc:sldMk cId="2048865621" sldId="305"/>
            <ac:spMk id="8" creationId="{3C2ECBCA-1E23-B1DE-92A3-3728A42B8A7E}"/>
          </ac:spMkLst>
        </pc:spChg>
        <pc:spChg chg="add mod">
          <ac:chgData name="ゲスト ユーザー" userId="" providerId="Windows Live" clId="Web-{47ABC186-0694-4D5A-9D7B-74DF77664E70}" dt="2022-04-24T07:35:26.140" v="1846" actId="20577"/>
          <ac:spMkLst>
            <pc:docMk/>
            <pc:sldMk cId="2048865621" sldId="305"/>
            <ac:spMk id="9" creationId="{5C293AAE-9ED3-6184-0300-115AE7589912}"/>
          </ac:spMkLst>
        </pc:spChg>
        <pc:spChg chg="add mod">
          <ac:chgData name="ゲスト ユーザー" userId="" providerId="Windows Live" clId="Web-{47ABC186-0694-4D5A-9D7B-74DF77664E70}" dt="2022-04-24T07:35:37.749" v="1848" actId="1076"/>
          <ac:spMkLst>
            <pc:docMk/>
            <pc:sldMk cId="2048865621" sldId="305"/>
            <ac:spMk id="10" creationId="{6D74B3D9-078E-7B94-D95F-662D80F61DDA}"/>
          </ac:spMkLst>
        </pc:spChg>
        <pc:spChg chg="add mod">
          <ac:chgData name="ゲスト ユーザー" userId="" providerId="Windows Live" clId="Web-{47ABC186-0694-4D5A-9D7B-74DF77664E70}" dt="2022-04-24T07:34:29.842" v="1827" actId="20577"/>
          <ac:spMkLst>
            <pc:docMk/>
            <pc:sldMk cId="2048865621" sldId="305"/>
            <ac:spMk id="11" creationId="{B4D8EB45-EF60-9D59-7976-5F8EBEE4265A}"/>
          </ac:spMkLst>
        </pc:spChg>
        <pc:spChg chg="add mod">
          <ac:chgData name="ゲスト ユーザー" userId="" providerId="Windows Live" clId="Web-{47ABC186-0694-4D5A-9D7B-74DF77664E70}" dt="2022-04-24T07:33:25.215" v="1781" actId="1076"/>
          <ac:spMkLst>
            <pc:docMk/>
            <pc:sldMk cId="2048865621" sldId="305"/>
            <ac:spMk id="12" creationId="{361C2767-800B-CED9-BF8B-ADD8BF504B41}"/>
          </ac:spMkLst>
        </pc:spChg>
        <pc:spChg chg="add mod">
          <ac:chgData name="ゲスト ユーザー" userId="" providerId="Windows Live" clId="Web-{47ABC186-0694-4D5A-9D7B-74DF77664E70}" dt="2022-04-24T07:35:31.780" v="1847" actId="1076"/>
          <ac:spMkLst>
            <pc:docMk/>
            <pc:sldMk cId="2048865621" sldId="305"/>
            <ac:spMk id="13" creationId="{3ED39B80-5095-C2F7-96B0-0D5F202504B2}"/>
          </ac:spMkLst>
        </pc:spChg>
        <pc:spChg chg="del">
          <ac:chgData name="ゲスト ユーザー" userId="" providerId="Windows Live" clId="Web-{47ABC186-0694-4D5A-9D7B-74DF77664E70}" dt="2022-04-24T07:12:24.048" v="1471"/>
          <ac:spMkLst>
            <pc:docMk/>
            <pc:sldMk cId="2048865621" sldId="305"/>
            <ac:spMk id="20" creationId="{497B7250-E92F-9121-5380-DFA83A281F26}"/>
          </ac:spMkLst>
        </pc:spChg>
        <pc:spChg chg="del mod">
          <ac:chgData name="ゲスト ユーザー" userId="" providerId="Windows Live" clId="Web-{47ABC186-0694-4D5A-9D7B-74DF77664E70}" dt="2022-04-24T07:15:49.036" v="1485"/>
          <ac:spMkLst>
            <pc:docMk/>
            <pc:sldMk cId="2048865621" sldId="305"/>
            <ac:spMk id="23" creationId="{F9041F35-9986-07E0-9EDF-50CDC22268F3}"/>
          </ac:spMkLst>
        </pc:spChg>
        <pc:grpChg chg="del">
          <ac:chgData name="ゲスト ユーザー" userId="" providerId="Windows Live" clId="Web-{47ABC186-0694-4D5A-9D7B-74DF77664E70}" dt="2022-04-24T07:15:49.036" v="1485"/>
          <ac:grpSpMkLst>
            <pc:docMk/>
            <pc:sldMk cId="2048865621" sldId="305"/>
            <ac:grpSpMk id="22" creationId="{5BE122D7-185C-1177-780A-5EEE56A11178}"/>
          </ac:grpSpMkLst>
        </pc:grpChg>
        <pc:cxnChg chg="del">
          <ac:chgData name="ゲスト ユーザー" userId="" providerId="Windows Live" clId="Web-{47ABC186-0694-4D5A-9D7B-74DF77664E70}" dt="2022-04-24T07:12:25.704" v="1472"/>
          <ac:cxnSpMkLst>
            <pc:docMk/>
            <pc:sldMk cId="2048865621" sldId="305"/>
            <ac:cxnSpMk id="4" creationId="{8D13F8AD-3EF2-1680-501A-6E6ABB7B514C}"/>
          </ac:cxnSpMkLst>
        </pc:cxnChg>
      </pc:sldChg>
      <pc:sldChg chg="addSp del">
        <pc:chgData name="ゲスト ユーザー" userId="" providerId="Windows Live" clId="Web-{47ABC186-0694-4D5A-9D7B-74DF77664E70}" dt="2022-04-24T07:41:20.490" v="1979"/>
        <pc:sldMkLst>
          <pc:docMk/>
          <pc:sldMk cId="2208082131" sldId="306"/>
        </pc:sldMkLst>
        <pc:grpChg chg="add">
          <ac:chgData name="ゲスト ユーザー" userId="" providerId="Windows Live" clId="Web-{47ABC186-0694-4D5A-9D7B-74DF77664E70}" dt="2022-04-24T07:07:17.652" v="1439"/>
          <ac:grpSpMkLst>
            <pc:docMk/>
            <pc:sldMk cId="2208082131" sldId="306"/>
            <ac:grpSpMk id="6" creationId="{75951720-A9A7-95D4-272F-CAEAEEC8D44C}"/>
          </ac:grpSpMkLst>
        </pc:grpChg>
      </pc:sldChg>
      <pc:sldChg chg="addSp modSp">
        <pc:chgData name="ゲスト ユーザー" userId="" providerId="Windows Live" clId="Web-{47ABC186-0694-4D5A-9D7B-74DF77664E70}" dt="2022-04-24T08:44:58.398" v="2657" actId="14100"/>
        <pc:sldMkLst>
          <pc:docMk/>
          <pc:sldMk cId="3400303179" sldId="313"/>
        </pc:sldMkLst>
        <pc:spChg chg="add mod">
          <ac:chgData name="ゲスト ユーザー" userId="" providerId="Windows Live" clId="Web-{47ABC186-0694-4D5A-9D7B-74DF77664E70}" dt="2022-04-24T08:44:58.398" v="2657" actId="14100"/>
          <ac:spMkLst>
            <pc:docMk/>
            <pc:sldMk cId="3400303179" sldId="313"/>
            <ac:spMk id="2" creationId="{07185D20-0CDC-59B3-BA22-B2FF806243C0}"/>
          </ac:spMkLst>
        </pc:spChg>
        <pc:spChg chg="mod">
          <ac:chgData name="ゲスト ユーザー" userId="" providerId="Windows Live" clId="Web-{47ABC186-0694-4D5A-9D7B-74DF77664E70}" dt="2022-04-24T07:48:46.624" v="2092" actId="1076"/>
          <ac:spMkLst>
            <pc:docMk/>
            <pc:sldMk cId="3400303179" sldId="313"/>
            <ac:spMk id="7" creationId="{8D648FB7-08C2-1694-84AA-92E1F4F0D5A4}"/>
          </ac:spMkLst>
        </pc:spChg>
        <pc:spChg chg="mod">
          <ac:chgData name="ゲスト ユーザー" userId="" providerId="Windows Live" clId="Web-{47ABC186-0694-4D5A-9D7B-74DF77664E70}" dt="2022-04-24T07:48:38.874" v="2091" actId="1076"/>
          <ac:spMkLst>
            <pc:docMk/>
            <pc:sldMk cId="3400303179" sldId="313"/>
            <ac:spMk id="9" creationId="{6755D9D5-8A59-A4BD-E903-3DBA27A5B99C}"/>
          </ac:spMkLst>
        </pc:spChg>
        <pc:spChg chg="mod">
          <ac:chgData name="ゲスト ユーザー" userId="" providerId="Windows Live" clId="Web-{47ABC186-0694-4D5A-9D7B-74DF77664E70}" dt="2022-04-24T07:48:55.577" v="2094" actId="1076"/>
          <ac:spMkLst>
            <pc:docMk/>
            <pc:sldMk cId="3400303179" sldId="313"/>
            <ac:spMk id="11" creationId="{780B45DE-62CF-FFF7-5711-61DB614D7084}"/>
          </ac:spMkLst>
        </pc:spChg>
        <pc:spChg chg="mod">
          <ac:chgData name="ゲスト ユーザー" userId="" providerId="Windows Live" clId="Web-{47ABC186-0694-4D5A-9D7B-74DF77664E70}" dt="2022-04-24T08:15:25.082" v="2323" actId="20577"/>
          <ac:spMkLst>
            <pc:docMk/>
            <pc:sldMk cId="3400303179" sldId="313"/>
            <ac:spMk id="12" creationId="{2AAA9D8C-22ED-77DA-7C7C-8BFB584613FA}"/>
          </ac:spMkLst>
        </pc:spChg>
        <pc:spChg chg="mod">
          <ac:chgData name="ゲスト ユーザー" userId="" providerId="Windows Live" clId="Web-{47ABC186-0694-4D5A-9D7B-74DF77664E70}" dt="2022-04-24T07:50:27.907" v="2130" actId="1076"/>
          <ac:spMkLst>
            <pc:docMk/>
            <pc:sldMk cId="3400303179" sldId="313"/>
            <ac:spMk id="13" creationId="{B5883638-D0ED-5CA6-6811-DCCD43EA3C0C}"/>
          </ac:spMkLst>
        </pc:spChg>
      </pc:sldChg>
      <pc:sldChg chg="modSp">
        <pc:chgData name="ゲスト ユーザー" userId="" providerId="Windows Live" clId="Web-{47ABC186-0694-4D5A-9D7B-74DF77664E70}" dt="2022-04-24T07:45:45.198" v="2032" actId="20577"/>
        <pc:sldMkLst>
          <pc:docMk/>
          <pc:sldMk cId="1249081863" sldId="314"/>
        </pc:sldMkLst>
        <pc:spChg chg="mod">
          <ac:chgData name="ゲスト ユーザー" userId="" providerId="Windows Live" clId="Web-{47ABC186-0694-4D5A-9D7B-74DF77664E70}" dt="2022-04-24T07:45:29.526" v="2029" actId="20577"/>
          <ac:spMkLst>
            <pc:docMk/>
            <pc:sldMk cId="1249081863" sldId="314"/>
            <ac:spMk id="17" creationId="{38DD4CE5-3F4F-B07F-571D-C98DB8A137E1}"/>
          </ac:spMkLst>
        </pc:spChg>
        <pc:spChg chg="mod">
          <ac:chgData name="ゲスト ユーザー" userId="" providerId="Windows Live" clId="Web-{47ABC186-0694-4D5A-9D7B-74DF77664E70}" dt="2022-04-24T07:45:45.198" v="2032" actId="20577"/>
          <ac:spMkLst>
            <pc:docMk/>
            <pc:sldMk cId="1249081863" sldId="314"/>
            <ac:spMk id="22" creationId="{8B106A2E-04F9-134F-06B4-996A4F0F99B3}"/>
          </ac:spMkLst>
        </pc:spChg>
      </pc:sldChg>
      <pc:sldChg chg="modSp">
        <pc:chgData name="ゲスト ユーザー" userId="" providerId="Windows Live" clId="Web-{47ABC186-0694-4D5A-9D7B-74DF77664E70}" dt="2022-04-24T07:51:57.065" v="2147" actId="1076"/>
        <pc:sldMkLst>
          <pc:docMk/>
          <pc:sldMk cId="437542107" sldId="315"/>
        </pc:sldMkLst>
        <pc:spChg chg="mod">
          <ac:chgData name="ゲスト ユーザー" userId="" providerId="Windows Live" clId="Web-{47ABC186-0694-4D5A-9D7B-74DF77664E70}" dt="2022-04-24T07:51:57.065" v="2147" actId="1076"/>
          <ac:spMkLst>
            <pc:docMk/>
            <pc:sldMk cId="437542107" sldId="315"/>
            <ac:spMk id="11" creationId="{8DDAC09F-0EDA-6F23-FF65-02500EC3512F}"/>
          </ac:spMkLst>
        </pc:spChg>
      </pc:sldChg>
      <pc:sldChg chg="modSp ord">
        <pc:chgData name="ゲスト ユーザー" userId="" providerId="Windows Live" clId="Web-{47ABC186-0694-4D5A-9D7B-74DF77664E70}" dt="2022-04-24T06:57:23.594" v="1399" actId="20577"/>
        <pc:sldMkLst>
          <pc:docMk/>
          <pc:sldMk cId="1781326066" sldId="325"/>
        </pc:sldMkLst>
        <pc:spChg chg="mod">
          <ac:chgData name="ゲスト ユーザー" userId="" providerId="Windows Live" clId="Web-{47ABC186-0694-4D5A-9D7B-74DF77664E70}" dt="2022-04-24T06:57:23.594" v="1399" actId="20577"/>
          <ac:spMkLst>
            <pc:docMk/>
            <pc:sldMk cId="1781326066" sldId="325"/>
            <ac:spMk id="2" creationId="{55CA7A64-584D-30D9-C40D-AF96BB74DFD6}"/>
          </ac:spMkLst>
        </pc:spChg>
        <pc:spChg chg="mod">
          <ac:chgData name="ゲスト ユーザー" userId="" providerId="Windows Live" clId="Web-{47ABC186-0694-4D5A-9D7B-74DF77664E70}" dt="2022-04-24T06:53:54.777" v="1385" actId="20577"/>
          <ac:spMkLst>
            <pc:docMk/>
            <pc:sldMk cId="1781326066" sldId="325"/>
            <ac:spMk id="3" creationId="{06660B33-CD0A-3E73-2EAB-48F891CA976A}"/>
          </ac:spMkLst>
        </pc:spChg>
      </pc:sldChg>
      <pc:sldChg chg="modSp">
        <pc:chgData name="ゲスト ユーザー" userId="" providerId="Windows Live" clId="Web-{47ABC186-0694-4D5A-9D7B-74DF77664E70}" dt="2022-04-24T06:56:16.139" v="1388" actId="20577"/>
        <pc:sldMkLst>
          <pc:docMk/>
          <pc:sldMk cId="2178578008" sldId="326"/>
        </pc:sldMkLst>
        <pc:spChg chg="mod">
          <ac:chgData name="ゲスト ユーザー" userId="" providerId="Windows Live" clId="Web-{47ABC186-0694-4D5A-9D7B-74DF77664E70}" dt="2022-04-24T06:56:16.139" v="1388" actId="20577"/>
          <ac:spMkLst>
            <pc:docMk/>
            <pc:sldMk cId="2178578008" sldId="326"/>
            <ac:spMk id="2" creationId="{2B89F50B-B5DC-9B30-69FD-9CEBE94B8C8D}"/>
          </ac:spMkLst>
        </pc:spChg>
        <pc:spChg chg="mod">
          <ac:chgData name="ゲスト ユーザー" userId="" providerId="Windows Live" clId="Web-{47ABC186-0694-4D5A-9D7B-74DF77664E70}" dt="2022-04-24T06:56:11.889" v="1387" actId="20577"/>
          <ac:spMkLst>
            <pc:docMk/>
            <pc:sldMk cId="2178578008" sldId="326"/>
            <ac:spMk id="3" creationId="{7B625567-BEC6-6DD5-0732-8EA10F73647B}"/>
          </ac:spMkLst>
        </pc:spChg>
      </pc:sldChg>
      <pc:sldChg chg="addSp modSp new">
        <pc:chgData name="ゲスト ユーザー" userId="" providerId="Windows Live" clId="Web-{47ABC186-0694-4D5A-9D7B-74DF77664E70}" dt="2022-04-24T07:03:57.273" v="1436" actId="20577"/>
        <pc:sldMkLst>
          <pc:docMk/>
          <pc:sldMk cId="2225103580" sldId="328"/>
        </pc:sldMkLst>
        <pc:spChg chg="mod">
          <ac:chgData name="ゲスト ユーザー" userId="" providerId="Windows Live" clId="Web-{47ABC186-0694-4D5A-9D7B-74DF77664E70}" dt="2022-04-24T07:03:57.273" v="1436" actId="20577"/>
          <ac:spMkLst>
            <pc:docMk/>
            <pc:sldMk cId="2225103580" sldId="328"/>
            <ac:spMk id="3" creationId="{920318E6-ED33-12F4-7A28-CB7D7CEA9FC3}"/>
          </ac:spMkLst>
        </pc:spChg>
        <pc:spChg chg="add mod">
          <ac:chgData name="ゲスト ユーザー" userId="" providerId="Windows Live" clId="Web-{47ABC186-0694-4D5A-9D7B-74DF77664E70}" dt="2022-04-24T06:59:55.003" v="1419" actId="20577"/>
          <ac:spMkLst>
            <pc:docMk/>
            <pc:sldMk cId="2225103580" sldId="328"/>
            <ac:spMk id="4" creationId="{4AEEE91F-B870-280D-9511-CF13F7C5C5C1}"/>
          </ac:spMkLst>
        </pc:spChg>
      </pc:sldChg>
      <pc:sldChg chg="addSp modSp new ord">
        <pc:chgData name="ゲスト ユーザー" userId="" providerId="Windows Live" clId="Web-{47ABC186-0694-4D5A-9D7B-74DF77664E70}" dt="2022-04-24T06:58:23.673" v="1414" actId="20577"/>
        <pc:sldMkLst>
          <pc:docMk/>
          <pc:sldMk cId="3525425583" sldId="329"/>
        </pc:sldMkLst>
        <pc:spChg chg="mod">
          <ac:chgData name="ゲスト ユーザー" userId="" providerId="Windows Live" clId="Web-{47ABC186-0694-4D5A-9D7B-74DF77664E70}" dt="2022-04-24T06:58:23.673" v="1414" actId="20577"/>
          <ac:spMkLst>
            <pc:docMk/>
            <pc:sldMk cId="3525425583" sldId="329"/>
            <ac:spMk id="2" creationId="{875D846A-251C-807D-9242-49A3E1ACD8AB}"/>
          </ac:spMkLst>
        </pc:spChg>
        <pc:spChg chg="mod">
          <ac:chgData name="ゲスト ユーザー" userId="" providerId="Windows Live" clId="Web-{47ABC186-0694-4D5A-9D7B-74DF77664E70}" dt="2022-04-24T06:33:22.611" v="1222" actId="20577"/>
          <ac:spMkLst>
            <pc:docMk/>
            <pc:sldMk cId="3525425583" sldId="329"/>
            <ac:spMk id="3" creationId="{7DBE773D-B555-3343-6C8E-E865BF19769A}"/>
          </ac:spMkLst>
        </pc:spChg>
        <pc:spChg chg="add mod">
          <ac:chgData name="ゲスト ユーザー" userId="" providerId="Windows Live" clId="Web-{47ABC186-0694-4D5A-9D7B-74DF77664E70}" dt="2022-04-24T06:38:13.616" v="1285" actId="1076"/>
          <ac:spMkLst>
            <pc:docMk/>
            <pc:sldMk cId="3525425583" sldId="329"/>
            <ac:spMk id="4" creationId="{B4CFC0DB-5ACD-A050-0F74-7F9F75943E3D}"/>
          </ac:spMkLst>
        </pc:spChg>
        <pc:spChg chg="add mod">
          <ac:chgData name="ゲスト ユーザー" userId="" providerId="Windows Live" clId="Web-{47ABC186-0694-4D5A-9D7B-74DF77664E70}" dt="2022-04-24T06:32:40.188" v="1201" actId="20577"/>
          <ac:spMkLst>
            <pc:docMk/>
            <pc:sldMk cId="3525425583" sldId="329"/>
            <ac:spMk id="5" creationId="{C918D474-34EE-800D-F0A1-0E00C8331ACA}"/>
          </ac:spMkLst>
        </pc:spChg>
        <pc:spChg chg="add mod">
          <ac:chgData name="ゲスト ユーザー" userId="" providerId="Windows Live" clId="Web-{47ABC186-0694-4D5A-9D7B-74DF77664E70}" dt="2022-04-24T06:32:04.687" v="1200" actId="20577"/>
          <ac:spMkLst>
            <pc:docMk/>
            <pc:sldMk cId="3525425583" sldId="329"/>
            <ac:spMk id="6" creationId="{CBBCDE92-BEEB-11A4-D6A6-A1A45DA89233}"/>
          </ac:spMkLst>
        </pc:spChg>
        <pc:spChg chg="add mod">
          <ac:chgData name="ゲスト ユーザー" userId="" providerId="Windows Live" clId="Web-{47ABC186-0694-4D5A-9D7B-74DF77664E70}" dt="2022-04-24T06:35:39.598" v="1265" actId="20577"/>
          <ac:spMkLst>
            <pc:docMk/>
            <pc:sldMk cId="3525425583" sldId="329"/>
            <ac:spMk id="7" creationId="{7421FC31-DE2C-3DB4-A1A4-AB80A5425F85}"/>
          </ac:spMkLst>
        </pc:spChg>
        <pc:spChg chg="add mod">
          <ac:chgData name="ゲスト ユーザー" userId="" providerId="Windows Live" clId="Web-{47ABC186-0694-4D5A-9D7B-74DF77664E70}" dt="2022-04-24T06:40:43.338" v="1335" actId="1076"/>
          <ac:spMkLst>
            <pc:docMk/>
            <pc:sldMk cId="3525425583" sldId="329"/>
            <ac:spMk id="8" creationId="{A5C6EFE7-38C4-4D22-68C3-1F0608D218A0}"/>
          </ac:spMkLst>
        </pc:spChg>
      </pc:sldChg>
      <pc:sldChg chg="modSp new">
        <pc:chgData name="ゲスト ユーザー" userId="" providerId="Windows Live" clId="Web-{47ABC186-0694-4D5A-9D7B-74DF77664E70}" dt="2022-04-24T06:46:14.159" v="1355" actId="20577"/>
        <pc:sldMkLst>
          <pc:docMk/>
          <pc:sldMk cId="897661324" sldId="330"/>
        </pc:sldMkLst>
        <pc:spChg chg="mod">
          <ac:chgData name="ゲスト ユーザー" userId="" providerId="Windows Live" clId="Web-{47ABC186-0694-4D5A-9D7B-74DF77664E70}" dt="2022-04-24T06:46:14.159" v="1355" actId="20577"/>
          <ac:spMkLst>
            <pc:docMk/>
            <pc:sldMk cId="897661324" sldId="330"/>
            <ac:spMk id="3" creationId="{D48DC1E1-17A5-8C6A-5EDF-7C5F6A9B4078}"/>
          </ac:spMkLst>
        </pc:spChg>
      </pc:sldChg>
      <pc:sldChg chg="new ord">
        <pc:chgData name="ゲスト ユーザー" userId="" providerId="Windows Live" clId="Web-{47ABC186-0694-4D5A-9D7B-74DF77664E70}" dt="2022-04-24T06:53:12.542" v="1370"/>
        <pc:sldMkLst>
          <pc:docMk/>
          <pc:sldMk cId="1670498835" sldId="331"/>
        </pc:sldMkLst>
      </pc:sldChg>
      <pc:sldChg chg="add ord replId">
        <pc:chgData name="ゲスト ユーザー" userId="" providerId="Windows Live" clId="Web-{47ABC186-0694-4D5A-9D7B-74DF77664E70}" dt="2022-04-24T06:56:39.811" v="1390"/>
        <pc:sldMkLst>
          <pc:docMk/>
          <pc:sldMk cId="288499031" sldId="332"/>
        </pc:sldMkLst>
      </pc:sldChg>
      <pc:sldChg chg="addSp delSp modSp add replId">
        <pc:chgData name="ゲスト ユーザー" userId="" providerId="Windows Live" clId="Web-{47ABC186-0694-4D5A-9D7B-74DF77664E70}" dt="2022-04-24T08:51:31.642" v="2687" actId="1076"/>
        <pc:sldMkLst>
          <pc:docMk/>
          <pc:sldMk cId="2370322666" sldId="333"/>
        </pc:sldMkLst>
        <pc:spChg chg="add del mod">
          <ac:chgData name="ゲスト ユーザー" userId="" providerId="Windows Live" clId="Web-{47ABC186-0694-4D5A-9D7B-74DF77664E70}" dt="2022-04-24T07:36:27.500" v="1867"/>
          <ac:spMkLst>
            <pc:docMk/>
            <pc:sldMk cId="2370322666" sldId="333"/>
            <ac:spMk id="2" creationId="{88EED759-F206-4512-3C19-7D57543347B9}"/>
          </ac:spMkLst>
        </pc:spChg>
        <pc:spChg chg="add del mod">
          <ac:chgData name="ゲスト ユーザー" userId="" providerId="Windows Live" clId="Web-{47ABC186-0694-4D5A-9D7B-74DF77664E70}" dt="2022-04-24T07:41:33.287" v="1983"/>
          <ac:spMkLst>
            <pc:docMk/>
            <pc:sldMk cId="2370322666" sldId="333"/>
            <ac:spMk id="6" creationId="{67A248CB-7026-8D7E-D57A-060A0EA3AC2F}"/>
          </ac:spMkLst>
        </pc:spChg>
        <pc:spChg chg="del mod">
          <ac:chgData name="ゲスト ユーザー" userId="" providerId="Windows Live" clId="Web-{47ABC186-0694-4D5A-9D7B-74DF77664E70}" dt="2022-04-24T07:41:28.397" v="1981"/>
          <ac:spMkLst>
            <pc:docMk/>
            <pc:sldMk cId="2370322666" sldId="333"/>
            <ac:spMk id="7" creationId="{BAB83D41-9D06-7549-F657-E67AA35A0707}"/>
          </ac:spMkLst>
        </pc:spChg>
        <pc:spChg chg="add mod">
          <ac:chgData name="ゲスト ユーザー" userId="" providerId="Windows Live" clId="Web-{47ABC186-0694-4D5A-9D7B-74DF77664E70}" dt="2022-04-24T08:51:25.954" v="2686" actId="1076"/>
          <ac:spMkLst>
            <pc:docMk/>
            <pc:sldMk cId="2370322666" sldId="333"/>
            <ac:spMk id="8" creationId="{2BFB8C2D-D48F-F710-3D34-4596474F9409}"/>
          </ac:spMkLst>
        </pc:spChg>
        <pc:spChg chg="mod">
          <ac:chgData name="ゲスト ユーザー" userId="" providerId="Windows Live" clId="Web-{47ABC186-0694-4D5A-9D7B-74DF77664E70}" dt="2022-04-24T08:16:02.942" v="2326" actId="20577"/>
          <ac:spMkLst>
            <pc:docMk/>
            <pc:sldMk cId="2370322666" sldId="333"/>
            <ac:spMk id="9" creationId="{5C293AAE-9ED3-6184-0300-115AE7589912}"/>
          </ac:spMkLst>
        </pc:spChg>
        <pc:spChg chg="mod">
          <ac:chgData name="ゲスト ユーザー" userId="" providerId="Windows Live" clId="Web-{47ABC186-0694-4D5A-9D7B-74DF77664E70}" dt="2022-04-24T08:50:36.891" v="2678" actId="1076"/>
          <ac:spMkLst>
            <pc:docMk/>
            <pc:sldMk cId="2370322666" sldId="333"/>
            <ac:spMk id="10" creationId="{6D74B3D9-078E-7B94-D95F-662D80F61DDA}"/>
          </ac:spMkLst>
        </pc:spChg>
        <pc:spChg chg="mod">
          <ac:chgData name="ゲスト ユーザー" userId="" providerId="Windows Live" clId="Web-{47ABC186-0694-4D5A-9D7B-74DF77664E70}" dt="2022-04-24T08:51:31.642" v="2687" actId="1076"/>
          <ac:spMkLst>
            <pc:docMk/>
            <pc:sldMk cId="2370322666" sldId="333"/>
            <ac:spMk id="11" creationId="{B4D8EB45-EF60-9D59-7976-5F8EBEE4265A}"/>
          </ac:spMkLst>
        </pc:spChg>
        <pc:spChg chg="del mod">
          <ac:chgData name="ゲスト ユーザー" userId="" providerId="Windows Live" clId="Web-{47ABC186-0694-4D5A-9D7B-74DF77664E70}" dt="2022-04-24T07:41:26.287" v="1980"/>
          <ac:spMkLst>
            <pc:docMk/>
            <pc:sldMk cId="2370322666" sldId="333"/>
            <ac:spMk id="12" creationId="{361C2767-800B-CED9-BF8B-ADD8BF504B41}"/>
          </ac:spMkLst>
        </pc:spChg>
        <pc:spChg chg="del">
          <ac:chgData name="ゲスト ユーザー" userId="" providerId="Windows Live" clId="Web-{47ABC186-0694-4D5A-9D7B-74DF77664E70}" dt="2022-04-24T07:41:30.381" v="1982"/>
          <ac:spMkLst>
            <pc:docMk/>
            <pc:sldMk cId="2370322666" sldId="333"/>
            <ac:spMk id="13" creationId="{3ED39B80-5095-C2F7-96B0-0D5F202504B2}"/>
          </ac:spMkLst>
        </pc:spChg>
        <pc:grpChg chg="del mod">
          <ac:chgData name="ゲスト ユーザー" userId="" providerId="Windows Live" clId="Web-{47ABC186-0694-4D5A-9D7B-74DF77664E70}" dt="2022-04-24T07:35:55.703" v="1854"/>
          <ac:grpSpMkLst>
            <pc:docMk/>
            <pc:sldMk cId="2370322666" sldId="333"/>
            <ac:grpSpMk id="3" creationId="{23F9712C-98F7-29A7-7A49-B943EF45412D}"/>
          </ac:grpSpMkLst>
        </pc:grpChg>
      </pc:sldChg>
      <pc:sldChg chg="addSp delSp modSp add replId">
        <pc:chgData name="ゲスト ユーザー" userId="" providerId="Windows Live" clId="Web-{47ABC186-0694-4D5A-9D7B-74DF77664E70}" dt="2022-04-24T08:22:50.309" v="2375" actId="20577"/>
        <pc:sldMkLst>
          <pc:docMk/>
          <pc:sldMk cId="4136034796" sldId="334"/>
        </pc:sldMkLst>
        <pc:spChg chg="add mod">
          <ac:chgData name="ゲスト ユーザー" userId="" providerId="Windows Live" clId="Web-{47ABC186-0694-4D5A-9D7B-74DF77664E70}" dt="2022-04-24T07:39:36.519" v="1935" actId="1076"/>
          <ac:spMkLst>
            <pc:docMk/>
            <pc:sldMk cId="4136034796" sldId="334"/>
            <ac:spMk id="3" creationId="{01119AE6-AC82-8A9D-9E30-CBC1BA8B72BD}"/>
          </ac:spMkLst>
        </pc:spChg>
        <pc:spChg chg="mod">
          <ac:chgData name="ゲスト ユーザー" userId="" providerId="Windows Live" clId="Web-{47ABC186-0694-4D5A-9D7B-74DF77664E70}" dt="2022-04-24T07:38:47.784" v="1916" actId="1076"/>
          <ac:spMkLst>
            <pc:docMk/>
            <pc:sldMk cId="4136034796" sldId="334"/>
            <ac:spMk id="7" creationId="{BAB83D41-9D06-7549-F657-E67AA35A0707}"/>
          </ac:spMkLst>
        </pc:spChg>
        <pc:spChg chg="del">
          <ac:chgData name="ゲスト ユーザー" userId="" providerId="Windows Live" clId="Web-{47ABC186-0694-4D5A-9D7B-74DF77664E70}" dt="2022-04-24T07:38:35.987" v="1913"/>
          <ac:spMkLst>
            <pc:docMk/>
            <pc:sldMk cId="4136034796" sldId="334"/>
            <ac:spMk id="9" creationId="{5C293AAE-9ED3-6184-0300-115AE7589912}"/>
          </ac:spMkLst>
        </pc:spChg>
        <pc:spChg chg="del mod">
          <ac:chgData name="ゲスト ユーザー" userId="" providerId="Windows Live" clId="Web-{47ABC186-0694-4D5A-9D7B-74DF77664E70}" dt="2022-04-24T07:40:44.708" v="1955"/>
          <ac:spMkLst>
            <pc:docMk/>
            <pc:sldMk cId="4136034796" sldId="334"/>
            <ac:spMk id="10" creationId="{6D74B3D9-078E-7B94-D95F-662D80F61DDA}"/>
          </ac:spMkLst>
        </pc:spChg>
        <pc:spChg chg="del">
          <ac:chgData name="ゲスト ユーザー" userId="" providerId="Windows Live" clId="Web-{47ABC186-0694-4D5A-9D7B-74DF77664E70}" dt="2022-04-24T07:38:38.300" v="1914"/>
          <ac:spMkLst>
            <pc:docMk/>
            <pc:sldMk cId="4136034796" sldId="334"/>
            <ac:spMk id="11" creationId="{B4D8EB45-EF60-9D59-7976-5F8EBEE4265A}"/>
          </ac:spMkLst>
        </pc:spChg>
        <pc:spChg chg="mod">
          <ac:chgData name="ゲスト ユーザー" userId="" providerId="Windows Live" clId="Web-{47ABC186-0694-4D5A-9D7B-74DF77664E70}" dt="2022-04-24T08:22:50.309" v="2375" actId="20577"/>
          <ac:spMkLst>
            <pc:docMk/>
            <pc:sldMk cId="4136034796" sldId="334"/>
            <ac:spMk id="12" creationId="{361C2767-800B-CED9-BF8B-ADD8BF504B41}"/>
          </ac:spMkLst>
        </pc:spChg>
        <pc:spChg chg="mod">
          <ac:chgData name="ゲスト ユーザー" userId="" providerId="Windows Live" clId="Web-{47ABC186-0694-4D5A-9D7B-74DF77664E70}" dt="2022-04-24T07:40:16.223" v="1947"/>
          <ac:spMkLst>
            <pc:docMk/>
            <pc:sldMk cId="4136034796" sldId="334"/>
            <ac:spMk id="13" creationId="{3ED39B80-5095-C2F7-96B0-0D5F202504B2}"/>
          </ac:spMkLst>
        </pc:spChg>
        <pc:cxnChg chg="add mod">
          <ac:chgData name="ゲスト ユーザー" userId="" providerId="Windows Live" clId="Web-{47ABC186-0694-4D5A-9D7B-74DF77664E70}" dt="2022-04-24T07:39:11.581" v="1922"/>
          <ac:cxnSpMkLst>
            <pc:docMk/>
            <pc:sldMk cId="4136034796" sldId="334"/>
            <ac:cxnSpMk id="2" creationId="{6E05A7AB-9089-689F-E9EF-C92FC85F7FE4}"/>
          </ac:cxnSpMkLst>
        </pc:cxnChg>
      </pc:sldChg>
      <pc:sldChg chg="delSp modSp add ord replId">
        <pc:chgData name="ゲスト ユーザー" userId="" providerId="Windows Live" clId="Web-{47ABC186-0694-4D5A-9D7B-74DF77664E70}" dt="2022-04-24T08:11:18.640" v="2297" actId="1076"/>
        <pc:sldMkLst>
          <pc:docMk/>
          <pc:sldMk cId="3268510196" sldId="335"/>
        </pc:sldMkLst>
        <pc:spChg chg="del">
          <ac:chgData name="ゲスト ユーザー" userId="" providerId="Windows Live" clId="Web-{47ABC186-0694-4D5A-9D7B-74DF77664E70}" dt="2022-04-24T08:11:10.687" v="2296"/>
          <ac:spMkLst>
            <pc:docMk/>
            <pc:sldMk cId="3268510196" sldId="335"/>
            <ac:spMk id="2" creationId="{8C64E6EA-13C2-5758-1C0C-6CF6DC459956}"/>
          </ac:spMkLst>
        </pc:spChg>
        <pc:spChg chg="del">
          <ac:chgData name="ゲスト ユーザー" userId="" providerId="Windows Live" clId="Web-{47ABC186-0694-4D5A-9D7B-74DF77664E70}" dt="2022-04-24T08:11:05.780" v="2294"/>
          <ac:spMkLst>
            <pc:docMk/>
            <pc:sldMk cId="3268510196" sldId="335"/>
            <ac:spMk id="9" creationId="{9F1D9903-5B72-B8A2-D54A-C72647628F9B}"/>
          </ac:spMkLst>
        </pc:spChg>
        <pc:spChg chg="del">
          <ac:chgData name="ゲスト ユーザー" userId="" providerId="Windows Live" clId="Web-{47ABC186-0694-4D5A-9D7B-74DF77664E70}" dt="2022-04-24T08:11:01.827" v="2292"/>
          <ac:spMkLst>
            <pc:docMk/>
            <pc:sldMk cId="3268510196" sldId="335"/>
            <ac:spMk id="18" creationId="{026EEB86-565C-2A5D-9997-31F1372463BB}"/>
          </ac:spMkLst>
        </pc:spChg>
        <pc:spChg chg="del">
          <ac:chgData name="ゲスト ユーザー" userId="" providerId="Windows Live" clId="Web-{47ABC186-0694-4D5A-9D7B-74DF77664E70}" dt="2022-04-24T08:11:03.561" v="2293"/>
          <ac:spMkLst>
            <pc:docMk/>
            <pc:sldMk cId="3268510196" sldId="335"/>
            <ac:spMk id="19" creationId="{B2E4AC29-8ACA-E9AB-014A-FD5F24FC82EE}"/>
          </ac:spMkLst>
        </pc:spChg>
        <pc:picChg chg="mod">
          <ac:chgData name="ゲスト ユーザー" userId="" providerId="Windows Live" clId="Web-{47ABC186-0694-4D5A-9D7B-74DF77664E70}" dt="2022-04-24T08:11:18.640" v="2297" actId="1076"/>
          <ac:picMkLst>
            <pc:docMk/>
            <pc:sldMk cId="3268510196" sldId="335"/>
            <ac:picMk id="15" creationId="{52E4CAA5-4E51-30B0-1346-C6C10891A1C5}"/>
          </ac:picMkLst>
        </pc:picChg>
        <pc:cxnChg chg="del">
          <ac:chgData name="ゲスト ユーザー" userId="" providerId="Windows Live" clId="Web-{47ABC186-0694-4D5A-9D7B-74DF77664E70}" dt="2022-04-24T08:11:07.718" v="2295"/>
          <ac:cxnSpMkLst>
            <pc:docMk/>
            <pc:sldMk cId="3268510196" sldId="335"/>
            <ac:cxnSpMk id="20" creationId="{5833204B-A0BD-412D-87EF-040C41B82933}"/>
          </ac:cxnSpMkLst>
        </pc:cxnChg>
      </pc:sldChg>
      <pc:sldChg chg="add del ord replId">
        <pc:chgData name="ゲスト ユーザー" userId="" providerId="Windows Live" clId="Web-{47ABC186-0694-4D5A-9D7B-74DF77664E70}" dt="2022-04-24T08:12:18.266" v="2300"/>
        <pc:sldMkLst>
          <pc:docMk/>
          <pc:sldMk cId="2089728775" sldId="336"/>
        </pc:sldMkLst>
      </pc:sldChg>
      <pc:sldChg chg="addSp delSp modSp add ord replId">
        <pc:chgData name="ゲスト ユーザー" userId="" providerId="Windows Live" clId="Web-{47ABC186-0694-4D5A-9D7B-74DF77664E70}" dt="2022-04-24T08:19:40.962" v="2371" actId="20577"/>
        <pc:sldMkLst>
          <pc:docMk/>
          <pc:sldMk cId="3962965877" sldId="336"/>
        </pc:sldMkLst>
        <pc:spChg chg="add del mod">
          <ac:chgData name="ゲスト ユーザー" userId="" providerId="Windows Live" clId="Web-{47ABC186-0694-4D5A-9D7B-74DF77664E70}" dt="2022-04-24T08:12:56.532" v="2310"/>
          <ac:spMkLst>
            <pc:docMk/>
            <pc:sldMk cId="3962965877" sldId="336"/>
            <ac:spMk id="4" creationId="{0B5C7AC8-8C59-A1BC-BE91-4AE22DEB5D1D}"/>
          </ac:spMkLst>
        </pc:spChg>
        <pc:spChg chg="mod">
          <ac:chgData name="ゲスト ユーザー" userId="" providerId="Windows Live" clId="Web-{47ABC186-0694-4D5A-9D7B-74DF77664E70}" dt="2022-04-24T08:19:40.962" v="2371" actId="20577"/>
          <ac:spMkLst>
            <pc:docMk/>
            <pc:sldMk cId="3962965877" sldId="336"/>
            <ac:spMk id="13" creationId="{5E728AE7-2FEB-947E-AFA7-F91DF01F1F40}"/>
          </ac:spMkLst>
        </pc:spChg>
        <pc:spChg chg="del">
          <ac:chgData name="ゲスト ユーザー" userId="" providerId="Windows Live" clId="Web-{47ABC186-0694-4D5A-9D7B-74DF77664E70}" dt="2022-04-24T08:12:45.407" v="2306"/>
          <ac:spMkLst>
            <pc:docMk/>
            <pc:sldMk cId="3962965877" sldId="336"/>
            <ac:spMk id="17" creationId="{38DD4CE5-3F4F-B07F-571D-C98DB8A137E1}"/>
          </ac:spMkLst>
        </pc:spChg>
        <pc:spChg chg="del">
          <ac:chgData name="ゲスト ユーザー" userId="" providerId="Windows Live" clId="Web-{47ABC186-0694-4D5A-9D7B-74DF77664E70}" dt="2022-04-24T08:12:59.954" v="2312"/>
          <ac:spMkLst>
            <pc:docMk/>
            <pc:sldMk cId="3962965877" sldId="336"/>
            <ac:spMk id="19" creationId="{AD3A1C06-AE97-142C-B3CB-257FAD730ED2}"/>
          </ac:spMkLst>
        </pc:spChg>
        <pc:spChg chg="del">
          <ac:chgData name="ゲスト ユーザー" userId="" providerId="Windows Live" clId="Web-{47ABC186-0694-4D5A-9D7B-74DF77664E70}" dt="2022-04-24T08:12:57.532" v="2311"/>
          <ac:spMkLst>
            <pc:docMk/>
            <pc:sldMk cId="3962965877" sldId="336"/>
            <ac:spMk id="20" creationId="{73032036-006D-49A4-71AB-2863E2200962}"/>
          </ac:spMkLst>
        </pc:spChg>
        <pc:spChg chg="del mod">
          <ac:chgData name="ゲスト ユーザー" userId="" providerId="Windows Live" clId="Web-{47ABC186-0694-4D5A-9D7B-74DF77664E70}" dt="2022-04-24T08:12:50.017" v="2308"/>
          <ac:spMkLst>
            <pc:docMk/>
            <pc:sldMk cId="3962965877" sldId="336"/>
            <ac:spMk id="22" creationId="{8B106A2E-04F9-134F-06B4-996A4F0F99B3}"/>
          </ac:spMkLst>
        </pc:spChg>
        <pc:spChg chg="del">
          <ac:chgData name="ゲスト ユーザー" userId="" providerId="Windows Live" clId="Web-{47ABC186-0694-4D5A-9D7B-74DF77664E70}" dt="2022-04-24T08:13:01.517" v="2313"/>
          <ac:spMkLst>
            <pc:docMk/>
            <pc:sldMk cId="3962965877" sldId="336"/>
            <ac:spMk id="23" creationId="{AECAE1B1-0600-8C30-7D89-F8593FDE65B0}"/>
          </ac:spMkLst>
        </pc:spChg>
        <pc:spChg chg="del mod">
          <ac:chgData name="ゲスト ユーザー" userId="" providerId="Windows Live" clId="Web-{47ABC186-0694-4D5A-9D7B-74DF77664E70}" dt="2022-04-24T08:13:06.533" v="2315"/>
          <ac:spMkLst>
            <pc:docMk/>
            <pc:sldMk cId="3962965877" sldId="336"/>
            <ac:spMk id="24" creationId="{6762B23C-53C6-CD80-838C-DF4E76878214}"/>
          </ac:spMkLst>
        </pc:spChg>
        <pc:picChg chg="mod">
          <ac:chgData name="ゲスト ユーザー" userId="" providerId="Windows Live" clId="Web-{47ABC186-0694-4D5A-9D7B-74DF77664E70}" dt="2022-04-24T08:13:12.033" v="2316" actId="1076"/>
          <ac:picMkLst>
            <pc:docMk/>
            <pc:sldMk cId="3962965877" sldId="336"/>
            <ac:picMk id="7" creationId="{C77958CD-D13A-1E18-31DC-983A06C0EB3E}"/>
          </ac:picMkLst>
        </pc:picChg>
      </pc:sldChg>
      <pc:sldChg chg="addSp delSp modSp new">
        <pc:chgData name="ゲスト ユーザー" userId="" providerId="Windows Live" clId="Web-{47ABC186-0694-4D5A-9D7B-74DF77664E70}" dt="2022-04-24T08:53:13.862" v="2707" actId="20577"/>
        <pc:sldMkLst>
          <pc:docMk/>
          <pc:sldMk cId="305059408" sldId="337"/>
        </pc:sldMkLst>
        <pc:spChg chg="mod">
          <ac:chgData name="ゲスト ユーザー" userId="" providerId="Windows Live" clId="Web-{47ABC186-0694-4D5A-9D7B-74DF77664E70}" dt="2022-04-24T08:53:13.862" v="2707" actId="20577"/>
          <ac:spMkLst>
            <pc:docMk/>
            <pc:sldMk cId="305059408" sldId="337"/>
            <ac:spMk id="2" creationId="{331B8950-4FCB-5A83-BD9D-D4D6E1A2F517}"/>
          </ac:spMkLst>
        </pc:spChg>
        <pc:spChg chg="mod">
          <ac:chgData name="ゲスト ユーザー" userId="" providerId="Windows Live" clId="Web-{47ABC186-0694-4D5A-9D7B-74DF77664E70}" dt="2022-04-24T08:30:46.537" v="2449" actId="20577"/>
          <ac:spMkLst>
            <pc:docMk/>
            <pc:sldMk cId="305059408" sldId="337"/>
            <ac:spMk id="3" creationId="{F51A20AD-F092-D8D2-A3BE-6B0DF6A2FF64}"/>
          </ac:spMkLst>
        </pc:spChg>
        <pc:spChg chg="add mod">
          <ac:chgData name="ゲスト ユーザー" userId="" providerId="Windows Live" clId="Web-{47ABC186-0694-4D5A-9D7B-74DF77664E70}" dt="2022-04-24T08:30:27.365" v="2448" actId="20577"/>
          <ac:spMkLst>
            <pc:docMk/>
            <pc:sldMk cId="305059408" sldId="337"/>
            <ac:spMk id="4" creationId="{A743811F-6343-9DE8-6D11-11D756FC774A}"/>
          </ac:spMkLst>
        </pc:spChg>
        <pc:spChg chg="add del mod">
          <ac:chgData name="ゲスト ユーザー" userId="" providerId="Windows Live" clId="Web-{47ABC186-0694-4D5A-9D7B-74DF77664E70}" dt="2022-04-24T08:31:17.413" v="2454"/>
          <ac:spMkLst>
            <pc:docMk/>
            <pc:sldMk cId="305059408" sldId="337"/>
            <ac:spMk id="5" creationId="{0F974900-9E6B-D9F5-5927-CB3D5A2D5D79}"/>
          </ac:spMkLst>
        </pc:spChg>
        <pc:spChg chg="add mod">
          <ac:chgData name="ゲスト ユーザー" userId="" providerId="Windows Live" clId="Web-{47ABC186-0694-4D5A-9D7B-74DF77664E70}" dt="2022-04-24T08:38:53.766" v="2574" actId="20577"/>
          <ac:spMkLst>
            <pc:docMk/>
            <pc:sldMk cId="305059408" sldId="337"/>
            <ac:spMk id="7" creationId="{E691B137-D89E-CD1D-C0FD-782DADD52CC7}"/>
          </ac:spMkLst>
        </pc:spChg>
        <pc:spChg chg="add mod">
          <ac:chgData name="ゲスト ユーザー" userId="" providerId="Windows Live" clId="Web-{47ABC186-0694-4D5A-9D7B-74DF77664E70}" dt="2022-04-24T08:38:35.188" v="2565" actId="1076"/>
          <ac:spMkLst>
            <pc:docMk/>
            <pc:sldMk cId="305059408" sldId="337"/>
            <ac:spMk id="8" creationId="{C8F31783-AEAF-19F4-52E4-1F5E78403B69}"/>
          </ac:spMkLst>
        </pc:spChg>
        <pc:spChg chg="add mod">
          <ac:chgData name="ゲスト ユーザー" userId="" providerId="Windows Live" clId="Web-{47ABC186-0694-4D5A-9D7B-74DF77664E70}" dt="2022-04-24T08:42:43.677" v="2652" actId="1076"/>
          <ac:spMkLst>
            <pc:docMk/>
            <pc:sldMk cId="305059408" sldId="337"/>
            <ac:spMk id="9" creationId="{784701DF-D247-B60F-B6DE-E690910A5BCA}"/>
          </ac:spMkLst>
        </pc:spChg>
        <pc:spChg chg="add mod">
          <ac:chgData name="ゲスト ユーザー" userId="" providerId="Windows Live" clId="Web-{47ABC186-0694-4D5A-9D7B-74DF77664E70}" dt="2022-04-24T08:41:52.364" v="2646" actId="1076"/>
          <ac:spMkLst>
            <pc:docMk/>
            <pc:sldMk cId="305059408" sldId="337"/>
            <ac:spMk id="10" creationId="{783FF588-7D81-17C2-9A18-E7A62E2DF50E}"/>
          </ac:spMkLst>
        </pc:spChg>
      </pc:sldChg>
      <pc:sldChg chg="new del">
        <pc:chgData name="ゲスト ユーザー" userId="" providerId="Windows Live" clId="Web-{47ABC186-0694-4D5A-9D7B-74DF77664E70}" dt="2022-04-24T08:56:03.053" v="2723"/>
        <pc:sldMkLst>
          <pc:docMk/>
          <pc:sldMk cId="3388547320" sldId="338"/>
        </pc:sldMkLst>
      </pc:sldChg>
    </pc:docChg>
  </pc:docChgLst>
  <pc:docChgLst>
    <pc:chgData name="鈴木 涼太" userId="0e1a605da009b9ba" providerId="Windows Live" clId="Web-{887006ED-0AD0-4EAF-8A57-9A544CFCCD97}"/>
    <pc:docChg chg="modSld">
      <pc:chgData name="鈴木 涼太" userId="0e1a605da009b9ba" providerId="Windows Live" clId="Web-{887006ED-0AD0-4EAF-8A57-9A544CFCCD97}" dt="2022-04-20T11:06:09.703" v="137" actId="20577"/>
      <pc:docMkLst>
        <pc:docMk/>
      </pc:docMkLst>
      <pc:sldChg chg="modSp">
        <pc:chgData name="鈴木 涼太" userId="0e1a605da009b9ba" providerId="Windows Live" clId="Web-{887006ED-0AD0-4EAF-8A57-9A544CFCCD97}" dt="2022-04-20T10:50:29.389" v="7" actId="20577"/>
        <pc:sldMkLst>
          <pc:docMk/>
          <pc:sldMk cId="2768549970" sldId="264"/>
        </pc:sldMkLst>
        <pc:spChg chg="mod">
          <ac:chgData name="鈴木 涼太" userId="0e1a605da009b9ba" providerId="Windows Live" clId="Web-{887006ED-0AD0-4EAF-8A57-9A544CFCCD97}" dt="2022-04-20T10:50:29.389" v="7" actId="20577"/>
          <ac:spMkLst>
            <pc:docMk/>
            <pc:sldMk cId="2768549970" sldId="264"/>
            <ac:spMk id="3" creationId="{E18063C5-6BFD-463F-AA31-D27A9E43AE44}"/>
          </ac:spMkLst>
        </pc:spChg>
      </pc:sldChg>
      <pc:sldChg chg="modSp">
        <pc:chgData name="鈴木 涼太" userId="0e1a605da009b9ba" providerId="Windows Live" clId="Web-{887006ED-0AD0-4EAF-8A57-9A544CFCCD97}" dt="2022-04-20T11:04:27.920" v="123" actId="20577"/>
        <pc:sldMkLst>
          <pc:docMk/>
          <pc:sldMk cId="1845570244" sldId="265"/>
        </pc:sldMkLst>
        <pc:spChg chg="mod">
          <ac:chgData name="鈴木 涼太" userId="0e1a605da009b9ba" providerId="Windows Live" clId="Web-{887006ED-0AD0-4EAF-8A57-9A544CFCCD97}" dt="2022-04-20T10:51:33.766" v="8" actId="20577"/>
          <ac:spMkLst>
            <pc:docMk/>
            <pc:sldMk cId="1845570244" sldId="265"/>
            <ac:spMk id="2" creationId="{B1968CE5-8C4A-4398-B576-4021BD06AFA8}"/>
          </ac:spMkLst>
        </pc:spChg>
        <pc:spChg chg="mod">
          <ac:chgData name="鈴木 涼太" userId="0e1a605da009b9ba" providerId="Windows Live" clId="Web-{887006ED-0AD0-4EAF-8A57-9A544CFCCD97}" dt="2022-04-20T11:04:27.920" v="123" actId="20577"/>
          <ac:spMkLst>
            <pc:docMk/>
            <pc:sldMk cId="1845570244" sldId="265"/>
            <ac:spMk id="3" creationId="{8235E37D-EB56-447B-882D-1441BA677CF1}"/>
          </ac:spMkLst>
        </pc:spChg>
      </pc:sldChg>
      <pc:sldChg chg="modSp">
        <pc:chgData name="鈴木 涼太" userId="0e1a605da009b9ba" providerId="Windows Live" clId="Web-{887006ED-0AD0-4EAF-8A57-9A544CFCCD97}" dt="2022-04-20T11:06:09.703" v="137" actId="20577"/>
        <pc:sldMkLst>
          <pc:docMk/>
          <pc:sldMk cId="160715584" sldId="266"/>
        </pc:sldMkLst>
        <pc:spChg chg="mod">
          <ac:chgData name="鈴木 涼太" userId="0e1a605da009b9ba" providerId="Windows Live" clId="Web-{887006ED-0AD0-4EAF-8A57-9A544CFCCD97}" dt="2022-04-20T11:05:01.889" v="124" actId="20577"/>
          <ac:spMkLst>
            <pc:docMk/>
            <pc:sldMk cId="160715584" sldId="266"/>
            <ac:spMk id="2" creationId="{60128301-5545-42DA-91FB-5B81F05766A2}"/>
          </ac:spMkLst>
        </pc:spChg>
        <pc:spChg chg="mod">
          <ac:chgData name="鈴木 涼太" userId="0e1a605da009b9ba" providerId="Windows Live" clId="Web-{887006ED-0AD0-4EAF-8A57-9A544CFCCD97}" dt="2022-04-20T11:06:09.703" v="137" actId="20577"/>
          <ac:spMkLst>
            <pc:docMk/>
            <pc:sldMk cId="160715584" sldId="266"/>
            <ac:spMk id="3" creationId="{BFCE121C-91EC-4CBE-979B-9311A354E809}"/>
          </ac:spMkLst>
        </pc:spChg>
      </pc:sldChg>
    </pc:docChg>
  </pc:docChgLst>
  <pc:docChgLst>
    <pc:chgData name="ゲスト ユーザー" providerId="Windows Live" clId="Web-{B0F948E4-DD7C-4559-A23E-1B2A08972021}"/>
    <pc:docChg chg="addSld delSld modSld">
      <pc:chgData name="ゲスト ユーザー" userId="" providerId="Windows Live" clId="Web-{B0F948E4-DD7C-4559-A23E-1B2A08972021}" dt="2022-04-22T01:15:38.754" v="728"/>
      <pc:docMkLst>
        <pc:docMk/>
      </pc:docMkLst>
      <pc:sldChg chg="addSp delSp modSp">
        <pc:chgData name="ゲスト ユーザー" userId="" providerId="Windows Live" clId="Web-{B0F948E4-DD7C-4559-A23E-1B2A08972021}" dt="2022-04-22T01:13:11.110" v="707" actId="20577"/>
        <pc:sldMkLst>
          <pc:docMk/>
          <pc:sldMk cId="2550067166" sldId="289"/>
        </pc:sldMkLst>
        <pc:spChg chg="add del mod">
          <ac:chgData name="ゲスト ユーザー" userId="" providerId="Windows Live" clId="Web-{B0F948E4-DD7C-4559-A23E-1B2A08972021}" dt="2022-04-22T00:08:05.023" v="9"/>
          <ac:spMkLst>
            <pc:docMk/>
            <pc:sldMk cId="2550067166" sldId="289"/>
            <ac:spMk id="2" creationId="{57F1AF5B-7D5F-7A7C-900A-4B003E80FD5B}"/>
          </ac:spMkLst>
        </pc:spChg>
        <pc:spChg chg="mod">
          <ac:chgData name="ゲスト ユーザー" userId="" providerId="Windows Live" clId="Web-{B0F948E4-DD7C-4559-A23E-1B2A08972021}" dt="2022-04-22T01:13:11.110" v="707" actId="20577"/>
          <ac:spMkLst>
            <pc:docMk/>
            <pc:sldMk cId="2550067166" sldId="289"/>
            <ac:spMk id="6" creationId="{FD0138FE-1C9E-A528-2CF0-61720C89861E}"/>
          </ac:spMkLst>
        </pc:spChg>
        <pc:spChg chg="del">
          <ac:chgData name="ゲスト ユーザー" userId="" providerId="Windows Live" clId="Web-{B0F948E4-DD7C-4559-A23E-1B2A08972021}" dt="2022-04-22T00:08:07.070" v="10"/>
          <ac:spMkLst>
            <pc:docMk/>
            <pc:sldMk cId="2550067166" sldId="289"/>
            <ac:spMk id="16" creationId="{BF3FB832-A67B-968E-6230-1B54FBCDD548}"/>
          </ac:spMkLst>
        </pc:spChg>
      </pc:sldChg>
      <pc:sldChg chg="modSp">
        <pc:chgData name="ゲスト ユーザー" userId="" providerId="Windows Live" clId="Web-{B0F948E4-DD7C-4559-A23E-1B2A08972021}" dt="2022-04-22T01:13:59.189" v="711" actId="20577"/>
        <pc:sldMkLst>
          <pc:docMk/>
          <pc:sldMk cId="2824269" sldId="291"/>
        </pc:sldMkLst>
        <pc:spChg chg="mod">
          <ac:chgData name="ゲスト ユーザー" userId="" providerId="Windows Live" clId="Web-{B0F948E4-DD7C-4559-A23E-1B2A08972021}" dt="2022-04-22T01:13:59.189" v="711" actId="20577"/>
          <ac:spMkLst>
            <pc:docMk/>
            <pc:sldMk cId="2824269" sldId="291"/>
            <ac:spMk id="2" creationId="{34BE1DC2-0038-0E10-3A09-C712C064DD8A}"/>
          </ac:spMkLst>
        </pc:spChg>
      </pc:sldChg>
      <pc:sldChg chg="modSp">
        <pc:chgData name="ゲスト ユーザー" userId="" providerId="Windows Live" clId="Web-{B0F948E4-DD7C-4559-A23E-1B2A08972021}" dt="2022-04-22T01:15:38.754" v="728"/>
        <pc:sldMkLst>
          <pc:docMk/>
          <pc:sldMk cId="914469261" sldId="294"/>
        </pc:sldMkLst>
        <pc:spChg chg="mod">
          <ac:chgData name="ゲスト ユーザー" userId="" providerId="Windows Live" clId="Web-{B0F948E4-DD7C-4559-A23E-1B2A08972021}" dt="2022-04-22T01:15:38.754" v="728"/>
          <ac:spMkLst>
            <pc:docMk/>
            <pc:sldMk cId="914469261" sldId="294"/>
            <ac:spMk id="9" creationId="{5B147D17-65A2-6E1C-79DB-92A2D164D8A9}"/>
          </ac:spMkLst>
        </pc:spChg>
        <pc:spChg chg="mod">
          <ac:chgData name="ゲスト ユーザー" userId="" providerId="Windows Live" clId="Web-{B0F948E4-DD7C-4559-A23E-1B2A08972021}" dt="2022-04-22T01:13:49.454" v="709" actId="20577"/>
          <ac:spMkLst>
            <pc:docMk/>
            <pc:sldMk cId="914469261" sldId="294"/>
            <ac:spMk id="14" creationId="{7A6D7B43-92A1-608C-B7C9-3B0846CC659D}"/>
          </ac:spMkLst>
        </pc:spChg>
      </pc:sldChg>
      <pc:sldChg chg="addSp modSp">
        <pc:chgData name="ゲスト ユーザー" userId="" providerId="Windows Live" clId="Web-{B0F948E4-DD7C-4559-A23E-1B2A08972021}" dt="2022-04-22T00:21:33.025" v="163" actId="1076"/>
        <pc:sldMkLst>
          <pc:docMk/>
          <pc:sldMk cId="4114312274" sldId="295"/>
        </pc:sldMkLst>
        <pc:spChg chg="mod">
          <ac:chgData name="ゲスト ユーザー" userId="" providerId="Windows Live" clId="Web-{B0F948E4-DD7C-4559-A23E-1B2A08972021}" dt="2022-04-22T00:19:56.492" v="140" actId="20577"/>
          <ac:spMkLst>
            <pc:docMk/>
            <pc:sldMk cId="4114312274" sldId="295"/>
            <ac:spMk id="2" creationId="{D00A64FB-F4C8-C7E5-4FC5-5EA9CAC00C9F}"/>
          </ac:spMkLst>
        </pc:spChg>
        <pc:spChg chg="mod">
          <ac:chgData name="ゲスト ユーザー" userId="" providerId="Windows Live" clId="Web-{B0F948E4-DD7C-4559-A23E-1B2A08972021}" dt="2022-04-22T00:21:11.196" v="160" actId="20577"/>
          <ac:spMkLst>
            <pc:docMk/>
            <pc:sldMk cId="4114312274" sldId="295"/>
            <ac:spMk id="3" creationId="{4D2CB2CB-7F5D-BF6A-C747-BDA91F64C515}"/>
          </ac:spMkLst>
        </pc:spChg>
        <pc:spChg chg="mod">
          <ac:chgData name="ゲスト ユーザー" userId="" providerId="Windows Live" clId="Web-{B0F948E4-DD7C-4559-A23E-1B2A08972021}" dt="2022-04-22T00:15:56.752" v="62" actId="14100"/>
          <ac:spMkLst>
            <pc:docMk/>
            <pc:sldMk cId="4114312274" sldId="295"/>
            <ac:spMk id="4" creationId="{46823E7B-094E-0F70-458B-19C47D2A5613}"/>
          </ac:spMkLst>
        </pc:spChg>
        <pc:spChg chg="mod">
          <ac:chgData name="ゲスト ユーザー" userId="" providerId="Windows Live" clId="Web-{B0F948E4-DD7C-4559-A23E-1B2A08972021}" dt="2022-04-22T00:15:56.768" v="63" actId="14100"/>
          <ac:spMkLst>
            <pc:docMk/>
            <pc:sldMk cId="4114312274" sldId="295"/>
            <ac:spMk id="5" creationId="{EB3421A7-4E8D-DC9F-05FE-2D5222C9C6B9}"/>
          </ac:spMkLst>
        </pc:spChg>
        <pc:spChg chg="add mod">
          <ac:chgData name="ゲスト ユーザー" userId="" providerId="Windows Live" clId="Web-{B0F948E4-DD7C-4559-A23E-1B2A08972021}" dt="2022-04-22T00:21:33.025" v="163" actId="1076"/>
          <ac:spMkLst>
            <pc:docMk/>
            <pc:sldMk cId="4114312274" sldId="295"/>
            <ac:spMk id="6" creationId="{6C544B9F-B9A3-1F5E-65E3-AACF91B9636D}"/>
          </ac:spMkLst>
        </pc:spChg>
        <pc:cxnChg chg="mod">
          <ac:chgData name="ゲスト ユーザー" userId="" providerId="Windows Live" clId="Web-{B0F948E4-DD7C-4559-A23E-1B2A08972021}" dt="2022-04-22T00:21:19.744" v="161" actId="14100"/>
          <ac:cxnSpMkLst>
            <pc:docMk/>
            <pc:sldMk cId="4114312274" sldId="295"/>
            <ac:cxnSpMk id="8" creationId="{C969EFF3-2EA7-6772-2A5C-F4099D494705}"/>
          </ac:cxnSpMkLst>
        </pc:cxnChg>
        <pc:cxnChg chg="mod">
          <ac:chgData name="ゲスト ユーザー" userId="" providerId="Windows Live" clId="Web-{B0F948E4-DD7C-4559-A23E-1B2A08972021}" dt="2022-04-22T00:21:26.837" v="162" actId="14100"/>
          <ac:cxnSpMkLst>
            <pc:docMk/>
            <pc:sldMk cId="4114312274" sldId="295"/>
            <ac:cxnSpMk id="9" creationId="{924552F0-A9E8-E7FB-3A7E-AF62A977C6F3}"/>
          </ac:cxnSpMkLst>
        </pc:cxnChg>
      </pc:sldChg>
      <pc:sldChg chg="modSp">
        <pc:chgData name="ゲスト ユーザー" userId="" providerId="Windows Live" clId="Web-{B0F948E4-DD7C-4559-A23E-1B2A08972021}" dt="2022-04-22T00:24:26.935" v="164" actId="20577"/>
        <pc:sldMkLst>
          <pc:docMk/>
          <pc:sldMk cId="1840661046" sldId="296"/>
        </pc:sldMkLst>
        <pc:spChg chg="mod">
          <ac:chgData name="ゲスト ユーザー" userId="" providerId="Windows Live" clId="Web-{B0F948E4-DD7C-4559-A23E-1B2A08972021}" dt="2022-04-22T00:24:26.935" v="164" actId="20577"/>
          <ac:spMkLst>
            <pc:docMk/>
            <pc:sldMk cId="1840661046" sldId="296"/>
            <ac:spMk id="23" creationId="{DFE7F1B8-0000-0A08-227D-1AA5F837ECEB}"/>
          </ac:spMkLst>
        </pc:spChg>
      </pc:sldChg>
      <pc:sldChg chg="modSp">
        <pc:chgData name="ゲスト ユーザー" userId="" providerId="Windows Live" clId="Web-{B0F948E4-DD7C-4559-A23E-1B2A08972021}" dt="2022-04-22T01:13:53.392" v="710" actId="20577"/>
        <pc:sldMkLst>
          <pc:docMk/>
          <pc:sldMk cId="3304058399" sldId="298"/>
        </pc:sldMkLst>
        <pc:spChg chg="mod">
          <ac:chgData name="ゲスト ユーザー" userId="" providerId="Windows Live" clId="Web-{B0F948E4-DD7C-4559-A23E-1B2A08972021}" dt="2022-04-22T01:13:53.392" v="710" actId="20577"/>
          <ac:spMkLst>
            <pc:docMk/>
            <pc:sldMk cId="3304058399" sldId="298"/>
            <ac:spMk id="9" creationId="{28DA5AC2-1ED1-928F-F313-3E2AB9E29595}"/>
          </ac:spMkLst>
        </pc:spChg>
      </pc:sldChg>
      <pc:sldChg chg="modSp">
        <pc:chgData name="ゲスト ユーザー" userId="" providerId="Windows Live" clId="Web-{B0F948E4-DD7C-4559-A23E-1B2A08972021}" dt="2022-04-22T00:20:09.648" v="141" actId="20577"/>
        <pc:sldMkLst>
          <pc:docMk/>
          <pc:sldMk cId="118519135" sldId="299"/>
        </pc:sldMkLst>
        <pc:spChg chg="mod">
          <ac:chgData name="ゲスト ユーザー" userId="" providerId="Windows Live" clId="Web-{B0F948E4-DD7C-4559-A23E-1B2A08972021}" dt="2022-04-22T00:20:09.648" v="141" actId="20577"/>
          <ac:spMkLst>
            <pc:docMk/>
            <pc:sldMk cId="118519135" sldId="299"/>
            <ac:spMk id="9" creationId="{DB5DD975-A1FB-B095-1264-CE84DA4F2AD8}"/>
          </ac:spMkLst>
        </pc:spChg>
      </pc:sldChg>
      <pc:sldChg chg="addSp delSp modSp">
        <pc:chgData name="ゲスト ユーザー" userId="" providerId="Windows Live" clId="Web-{B0F948E4-DD7C-4559-A23E-1B2A08972021}" dt="2022-04-22T00:46:28.527" v="477" actId="20577"/>
        <pc:sldMkLst>
          <pc:docMk/>
          <pc:sldMk cId="4021969268" sldId="301"/>
        </pc:sldMkLst>
        <pc:spChg chg="mod">
          <ac:chgData name="ゲスト ユーザー" userId="" providerId="Windows Live" clId="Web-{B0F948E4-DD7C-4559-A23E-1B2A08972021}" dt="2022-04-22T00:46:28.527" v="477" actId="20577"/>
          <ac:spMkLst>
            <pc:docMk/>
            <pc:sldMk cId="4021969268" sldId="301"/>
            <ac:spMk id="2" creationId="{1471CCE4-5D78-37F2-A6B6-7CE61021A02E}"/>
          </ac:spMkLst>
        </pc:spChg>
        <pc:spChg chg="mod">
          <ac:chgData name="ゲスト ユーザー" userId="" providerId="Windows Live" clId="Web-{B0F948E4-DD7C-4559-A23E-1B2A08972021}" dt="2022-04-22T00:25:25.983" v="171" actId="20577"/>
          <ac:spMkLst>
            <pc:docMk/>
            <pc:sldMk cId="4021969268" sldId="301"/>
            <ac:spMk id="3" creationId="{09C243FF-C639-933E-D8AD-27CE31252508}"/>
          </ac:spMkLst>
        </pc:spChg>
        <pc:spChg chg="mod">
          <ac:chgData name="ゲスト ユーザー" userId="" providerId="Windows Live" clId="Web-{B0F948E4-DD7C-4559-A23E-1B2A08972021}" dt="2022-04-22T00:27:46.299" v="204" actId="1076"/>
          <ac:spMkLst>
            <pc:docMk/>
            <pc:sldMk cId="4021969268" sldId="301"/>
            <ac:spMk id="4" creationId="{7D20B968-B43D-3909-D743-B87D0C15F441}"/>
          </ac:spMkLst>
        </pc:spChg>
        <pc:spChg chg="mod">
          <ac:chgData name="ゲスト ユーザー" userId="" providerId="Windows Live" clId="Web-{B0F948E4-DD7C-4559-A23E-1B2A08972021}" dt="2022-04-22T00:27:21.080" v="196" actId="1076"/>
          <ac:spMkLst>
            <pc:docMk/>
            <pc:sldMk cId="4021969268" sldId="301"/>
            <ac:spMk id="5" creationId="{4A598C4A-2B0C-96C7-1FFC-2C71BAA27032}"/>
          </ac:spMkLst>
        </pc:spChg>
        <pc:spChg chg="del mod">
          <ac:chgData name="ゲスト ユーザー" userId="" providerId="Windows Live" clId="Web-{B0F948E4-DD7C-4559-A23E-1B2A08972021}" dt="2022-04-22T00:38:37.219" v="356"/>
          <ac:spMkLst>
            <pc:docMk/>
            <pc:sldMk cId="4021969268" sldId="301"/>
            <ac:spMk id="6" creationId="{E56369CF-640D-AD9D-C684-DD0337445ACF}"/>
          </ac:spMkLst>
        </pc:spChg>
        <pc:spChg chg="mod">
          <ac:chgData name="ゲスト ユーザー" userId="" providerId="Windows Live" clId="Web-{B0F948E4-DD7C-4559-A23E-1B2A08972021}" dt="2022-04-22T00:28:05.596" v="209" actId="1076"/>
          <ac:spMkLst>
            <pc:docMk/>
            <pc:sldMk cId="4021969268" sldId="301"/>
            <ac:spMk id="7" creationId="{A46481B4-BCB5-4786-A104-69192E014A2E}"/>
          </ac:spMkLst>
        </pc:spChg>
        <pc:spChg chg="mod">
          <ac:chgData name="ゲスト ユーザー" userId="" providerId="Windows Live" clId="Web-{B0F948E4-DD7C-4559-A23E-1B2A08972021}" dt="2022-04-22T00:28:19.893" v="210" actId="1076"/>
          <ac:spMkLst>
            <pc:docMk/>
            <pc:sldMk cId="4021969268" sldId="301"/>
            <ac:spMk id="8" creationId="{F5C3358C-8DC9-6542-3542-9238EE335FE1}"/>
          </ac:spMkLst>
        </pc:spChg>
        <pc:spChg chg="del mod">
          <ac:chgData name="ゲスト ユーザー" userId="" providerId="Windows Live" clId="Web-{B0F948E4-DD7C-4559-A23E-1B2A08972021}" dt="2022-04-22T00:43:00.850" v="422"/>
          <ac:spMkLst>
            <pc:docMk/>
            <pc:sldMk cId="4021969268" sldId="301"/>
            <ac:spMk id="9" creationId="{BADAAD65-4333-233B-C2FA-11921417F788}"/>
          </ac:spMkLst>
        </pc:spChg>
        <pc:spChg chg="add mod">
          <ac:chgData name="ゲスト ユーザー" userId="" providerId="Windows Live" clId="Web-{B0F948E4-DD7C-4559-A23E-1B2A08972021}" dt="2022-04-22T00:40:06.815" v="377" actId="14100"/>
          <ac:spMkLst>
            <pc:docMk/>
            <pc:sldMk cId="4021969268" sldId="301"/>
            <ac:spMk id="12" creationId="{C344FA90-FFEA-405E-F35B-C68FCDC82BDB}"/>
          </ac:spMkLst>
        </pc:spChg>
        <pc:cxnChg chg="add mod">
          <ac:chgData name="ゲスト ユーザー" userId="" providerId="Windows Live" clId="Web-{B0F948E4-DD7C-4559-A23E-1B2A08972021}" dt="2022-04-22T00:38:48.298" v="359" actId="14100"/>
          <ac:cxnSpMkLst>
            <pc:docMk/>
            <pc:sldMk cId="4021969268" sldId="301"/>
            <ac:cxnSpMk id="10" creationId="{543BA8F5-D477-4256-5824-5BF288E256AB}"/>
          </ac:cxnSpMkLst>
        </pc:cxnChg>
      </pc:sldChg>
      <pc:sldChg chg="delSp modSp add replId">
        <pc:chgData name="ゲスト ユーザー" userId="" providerId="Windows Live" clId="Web-{B0F948E4-DD7C-4559-A23E-1B2A08972021}" dt="2022-04-22T01:13:26.719" v="708" actId="20577"/>
        <pc:sldMkLst>
          <pc:docMk/>
          <pc:sldMk cId="1531096138" sldId="302"/>
        </pc:sldMkLst>
        <pc:spChg chg="mod">
          <ac:chgData name="ゲスト ユーザー" userId="" providerId="Windows Live" clId="Web-{B0F948E4-DD7C-4559-A23E-1B2A08972021}" dt="2022-04-22T01:13:26.719" v="708" actId="20577"/>
          <ac:spMkLst>
            <pc:docMk/>
            <pc:sldMk cId="1531096138" sldId="302"/>
            <ac:spMk id="6" creationId="{FD0138FE-1C9E-A528-2CF0-61720C89861E}"/>
          </ac:spMkLst>
        </pc:spChg>
        <pc:spChg chg="del">
          <ac:chgData name="ゲスト ユーザー" userId="" providerId="Windows Live" clId="Web-{B0F948E4-DD7C-4559-A23E-1B2A08972021}" dt="2022-04-22T00:08:15.336" v="12"/>
          <ac:spMkLst>
            <pc:docMk/>
            <pc:sldMk cId="1531096138" sldId="302"/>
            <ac:spMk id="18" creationId="{026EEB86-565C-2A5D-9997-31F1372463BB}"/>
          </ac:spMkLst>
        </pc:spChg>
        <pc:spChg chg="del">
          <ac:chgData name="ゲスト ユーザー" userId="" providerId="Windows Live" clId="Web-{B0F948E4-DD7C-4559-A23E-1B2A08972021}" dt="2022-04-22T00:08:13.414" v="11"/>
          <ac:spMkLst>
            <pc:docMk/>
            <pc:sldMk cId="1531096138" sldId="302"/>
            <ac:spMk id="19" creationId="{B2E4AC29-8ACA-E9AB-014A-FD5F24FC82EE}"/>
          </ac:spMkLst>
        </pc:spChg>
      </pc:sldChg>
      <pc:sldChg chg="addSp delSp modSp add del replId">
        <pc:chgData name="ゲスト ユーザー" userId="" providerId="Windows Live" clId="Web-{B0F948E4-DD7C-4559-A23E-1B2A08972021}" dt="2022-04-22T00:38:54.845" v="360"/>
        <pc:sldMkLst>
          <pc:docMk/>
          <pc:sldMk cId="1325007829" sldId="303"/>
        </pc:sldMkLst>
        <pc:spChg chg="mod">
          <ac:chgData name="ゲスト ユーザー" userId="" providerId="Windows Live" clId="Web-{B0F948E4-DD7C-4559-A23E-1B2A08972021}" dt="2022-04-22T00:31:53.101" v="256" actId="20577"/>
          <ac:spMkLst>
            <pc:docMk/>
            <pc:sldMk cId="1325007829" sldId="303"/>
            <ac:spMk id="3" creationId="{09C243FF-C639-933E-D8AD-27CE31252508}"/>
          </ac:spMkLst>
        </pc:spChg>
        <pc:spChg chg="del">
          <ac:chgData name="ゲスト ユーザー" userId="" providerId="Windows Live" clId="Web-{B0F948E4-DD7C-4559-A23E-1B2A08972021}" dt="2022-04-22T00:30:36.506" v="242"/>
          <ac:spMkLst>
            <pc:docMk/>
            <pc:sldMk cId="1325007829" sldId="303"/>
            <ac:spMk id="4" creationId="{7D20B968-B43D-3909-D743-B87D0C15F441}"/>
          </ac:spMkLst>
        </pc:spChg>
        <pc:spChg chg="del">
          <ac:chgData name="ゲスト ユーザー" userId="" providerId="Windows Live" clId="Web-{B0F948E4-DD7C-4559-A23E-1B2A08972021}" dt="2022-04-22T00:30:32.178" v="239"/>
          <ac:spMkLst>
            <pc:docMk/>
            <pc:sldMk cId="1325007829" sldId="303"/>
            <ac:spMk id="5" creationId="{4A598C4A-2B0C-96C7-1FFC-2C71BAA27032}"/>
          </ac:spMkLst>
        </pc:spChg>
        <pc:spChg chg="mod">
          <ac:chgData name="ゲスト ユーザー" userId="" providerId="Windows Live" clId="Web-{B0F948E4-DD7C-4559-A23E-1B2A08972021}" dt="2022-04-22T00:38:28.969" v="355" actId="20577"/>
          <ac:spMkLst>
            <pc:docMk/>
            <pc:sldMk cId="1325007829" sldId="303"/>
            <ac:spMk id="6" creationId="{E56369CF-640D-AD9D-C684-DD0337445ACF}"/>
          </ac:spMkLst>
        </pc:spChg>
        <pc:spChg chg="del">
          <ac:chgData name="ゲスト ユーザー" userId="" providerId="Windows Live" clId="Web-{B0F948E4-DD7C-4559-A23E-1B2A08972021}" dt="2022-04-22T00:30:36.506" v="241"/>
          <ac:spMkLst>
            <pc:docMk/>
            <pc:sldMk cId="1325007829" sldId="303"/>
            <ac:spMk id="7" creationId="{A46481B4-BCB5-4786-A104-69192E014A2E}"/>
          </ac:spMkLst>
        </pc:spChg>
        <pc:spChg chg="del">
          <ac:chgData name="ゲスト ユーザー" userId="" providerId="Windows Live" clId="Web-{B0F948E4-DD7C-4559-A23E-1B2A08972021}" dt="2022-04-22T00:30:36.506" v="240"/>
          <ac:spMkLst>
            <pc:docMk/>
            <pc:sldMk cId="1325007829" sldId="303"/>
            <ac:spMk id="8" creationId="{F5C3358C-8DC9-6542-3542-9238EE335FE1}"/>
          </ac:spMkLst>
        </pc:spChg>
        <pc:spChg chg="add mod">
          <ac:chgData name="ゲスト ユーザー" userId="" providerId="Windows Live" clId="Web-{B0F948E4-DD7C-4559-A23E-1B2A08972021}" dt="2022-04-22T00:32:10.305" v="260" actId="14100"/>
          <ac:spMkLst>
            <pc:docMk/>
            <pc:sldMk cId="1325007829" sldId="303"/>
            <ac:spMk id="10" creationId="{A7C9C056-5F82-481B-FFB5-16A83C499B4D}"/>
          </ac:spMkLst>
        </pc:spChg>
        <pc:spChg chg="add mod">
          <ac:chgData name="ゲスト ユーザー" userId="" providerId="Windows Live" clId="Web-{B0F948E4-DD7C-4559-A23E-1B2A08972021}" dt="2022-04-22T00:32:05.133" v="259" actId="14100"/>
          <ac:spMkLst>
            <pc:docMk/>
            <pc:sldMk cId="1325007829" sldId="303"/>
            <ac:spMk id="11" creationId="{01F48E4D-7E01-A4EE-1CE2-2346E9D68FA0}"/>
          </ac:spMkLst>
        </pc:spChg>
        <pc:spChg chg="add mod">
          <ac:chgData name="ゲスト ユーザー" userId="" providerId="Windows Live" clId="Web-{B0F948E4-DD7C-4559-A23E-1B2A08972021}" dt="2022-04-22T00:35:23.996" v="296" actId="1076"/>
          <ac:spMkLst>
            <pc:docMk/>
            <pc:sldMk cId="1325007829" sldId="303"/>
            <ac:spMk id="12" creationId="{35275C27-7424-06E1-4202-3E64E73C7ABA}"/>
          </ac:spMkLst>
        </pc:spChg>
        <pc:spChg chg="add mod">
          <ac:chgData name="ゲスト ユーザー" userId="" providerId="Windows Live" clId="Web-{B0F948E4-DD7C-4559-A23E-1B2A08972021}" dt="2022-04-22T00:35:20.153" v="295" actId="1076"/>
          <ac:spMkLst>
            <pc:docMk/>
            <pc:sldMk cId="1325007829" sldId="303"/>
            <ac:spMk id="13" creationId="{88282F40-5778-7AE5-63F3-6908C5BEAB19}"/>
          </ac:spMkLst>
        </pc:spChg>
      </pc:sldChg>
      <pc:sldChg chg="addSp delSp modSp new add del">
        <pc:chgData name="ゲスト ユーザー" userId="" providerId="Windows Live" clId="Web-{B0F948E4-DD7C-4559-A23E-1B2A08972021}" dt="2022-04-22T00:59:57.076" v="621"/>
        <pc:sldMkLst>
          <pc:docMk/>
          <pc:sldMk cId="2060474163" sldId="303"/>
        </pc:sldMkLst>
        <pc:spChg chg="del">
          <ac:chgData name="ゲスト ユーザー" userId="" providerId="Windows Live" clId="Web-{B0F948E4-DD7C-4559-A23E-1B2A08972021}" dt="2022-04-22T00:47:01.028" v="490"/>
          <ac:spMkLst>
            <pc:docMk/>
            <pc:sldMk cId="2060474163" sldId="303"/>
            <ac:spMk id="2" creationId="{D6A2F635-672E-8FA0-4C3C-87460C4B107B}"/>
          </ac:spMkLst>
        </pc:spChg>
        <pc:spChg chg="del">
          <ac:chgData name="ゲスト ユーザー" userId="" providerId="Windows Live" clId="Web-{B0F948E4-DD7C-4559-A23E-1B2A08972021}" dt="2022-04-22T00:47:52.998" v="492"/>
          <ac:spMkLst>
            <pc:docMk/>
            <pc:sldMk cId="2060474163" sldId="303"/>
            <ac:spMk id="3" creationId="{470401F1-4491-1A9A-D654-B33DF4FC14CE}"/>
          </ac:spMkLst>
        </pc:spChg>
        <pc:spChg chg="add mod">
          <ac:chgData name="ゲスト ユーザー" userId="" providerId="Windows Live" clId="Web-{B0F948E4-DD7C-4559-A23E-1B2A08972021}" dt="2022-04-22T00:47:01.918" v="491"/>
          <ac:spMkLst>
            <pc:docMk/>
            <pc:sldMk cId="2060474163" sldId="303"/>
            <ac:spMk id="5" creationId="{53C6340D-89D9-762D-941F-AB5147FC1A3A}"/>
          </ac:spMkLst>
        </pc:spChg>
        <pc:spChg chg="add mod">
          <ac:chgData name="ゲスト ユーザー" userId="" providerId="Windows Live" clId="Web-{B0F948E4-DD7C-4559-A23E-1B2A08972021}" dt="2022-04-22T00:49:29.765" v="507" actId="14100"/>
          <ac:spMkLst>
            <pc:docMk/>
            <pc:sldMk cId="2060474163" sldId="303"/>
            <ac:spMk id="7" creationId="{BAB83D41-9D06-7549-F657-E67AA35A0707}"/>
          </ac:spMkLst>
        </pc:spChg>
        <pc:spChg chg="add mod">
          <ac:chgData name="ゲスト ユーザー" userId="" providerId="Windows Live" clId="Web-{B0F948E4-DD7C-4559-A23E-1B2A08972021}" dt="2022-04-22T00:58:01.246" v="604" actId="1076"/>
          <ac:spMkLst>
            <pc:docMk/>
            <pc:sldMk cId="2060474163" sldId="303"/>
            <ac:spMk id="9" creationId="{D0841F1E-A02C-74F7-A54F-E733F33E8AA8}"/>
          </ac:spMkLst>
        </pc:spChg>
        <pc:spChg chg="add del mod">
          <ac:chgData name="ゲスト ユーザー" userId="" providerId="Windows Live" clId="Web-{B0F948E4-DD7C-4559-A23E-1B2A08972021}" dt="2022-04-22T00:56:12.884" v="585"/>
          <ac:spMkLst>
            <pc:docMk/>
            <pc:sldMk cId="2060474163" sldId="303"/>
            <ac:spMk id="10" creationId="{CB4173C5-9059-8F77-E9C9-C7FDF218E544}"/>
          </ac:spMkLst>
        </pc:spChg>
        <pc:spChg chg="add">
          <ac:chgData name="ゲスト ユーザー" userId="" providerId="Windows Live" clId="Web-{B0F948E4-DD7C-4559-A23E-1B2A08972021}" dt="2022-04-22T00:53:51.396" v="548"/>
          <ac:spMkLst>
            <pc:docMk/>
            <pc:sldMk cId="2060474163" sldId="303"/>
            <ac:spMk id="12" creationId="{32EE6534-E360-5164-3D3A-E5E1D7794F5F}"/>
          </ac:spMkLst>
        </pc:spChg>
        <pc:spChg chg="add del mod">
          <ac:chgData name="ゲスト ユーザー" userId="" providerId="Windows Live" clId="Web-{B0F948E4-DD7C-4559-A23E-1B2A08972021}" dt="2022-04-22T00:56:16.384" v="587"/>
          <ac:spMkLst>
            <pc:docMk/>
            <pc:sldMk cId="2060474163" sldId="303"/>
            <ac:spMk id="13" creationId="{FAE56D20-EE55-EFA8-8CB5-45DEDF456089}"/>
          </ac:spMkLst>
        </pc:spChg>
        <pc:spChg chg="add del mod">
          <ac:chgData name="ゲスト ユーザー" userId="" providerId="Windows Live" clId="Web-{B0F948E4-DD7C-4559-A23E-1B2A08972021}" dt="2022-04-22T00:56:20.165" v="589"/>
          <ac:spMkLst>
            <pc:docMk/>
            <pc:sldMk cId="2060474163" sldId="303"/>
            <ac:spMk id="14" creationId="{CD22F833-B1A5-5CCC-E998-B674446FA8CD}"/>
          </ac:spMkLst>
        </pc:spChg>
        <pc:spChg chg="add del mod">
          <ac:chgData name="ゲスト ユーザー" userId="" providerId="Windows Live" clId="Web-{B0F948E4-DD7C-4559-A23E-1B2A08972021}" dt="2022-04-22T00:56:18.165" v="588"/>
          <ac:spMkLst>
            <pc:docMk/>
            <pc:sldMk cId="2060474163" sldId="303"/>
            <ac:spMk id="15" creationId="{07F84D0D-9899-F7F3-9018-888D629AED8F}"/>
          </ac:spMkLst>
        </pc:spChg>
        <pc:spChg chg="add del mod">
          <ac:chgData name="ゲスト ユーザー" userId="" providerId="Windows Live" clId="Web-{B0F948E4-DD7C-4559-A23E-1B2A08972021}" dt="2022-04-22T00:56:14.321" v="586"/>
          <ac:spMkLst>
            <pc:docMk/>
            <pc:sldMk cId="2060474163" sldId="303"/>
            <ac:spMk id="16" creationId="{12C1C538-7B04-F72E-044A-F7864D2D00D8}"/>
          </ac:spMkLst>
        </pc:spChg>
        <pc:spChg chg="mod">
          <ac:chgData name="ゲスト ユーザー" userId="" providerId="Windows Live" clId="Web-{B0F948E4-DD7C-4559-A23E-1B2A08972021}" dt="2022-04-22T00:57:57.917" v="603" actId="20577"/>
          <ac:spMkLst>
            <pc:docMk/>
            <pc:sldMk cId="2060474163" sldId="303"/>
            <ac:spMk id="23" creationId="{38F3EA09-2E98-2854-E8BC-60F44740D4E2}"/>
          </ac:spMkLst>
        </pc:spChg>
        <pc:grpChg chg="add">
          <ac:chgData name="ゲスト ユーザー" userId="" providerId="Windows Live" clId="Web-{B0F948E4-DD7C-4559-A23E-1B2A08972021}" dt="2022-04-22T00:57:54.339" v="601"/>
          <ac:grpSpMkLst>
            <pc:docMk/>
            <pc:sldMk cId="2060474163" sldId="303"/>
            <ac:grpSpMk id="24" creationId="{8206B846-C83D-D769-19E5-0A7AA84D4C4F}"/>
          </ac:grpSpMkLst>
        </pc:grpChg>
      </pc:sldChg>
      <pc:sldChg chg="addSp modSp add replId">
        <pc:chgData name="ゲスト ユーザー" userId="" providerId="Windows Live" clId="Web-{B0F948E4-DD7C-4559-A23E-1B2A08972021}" dt="2022-04-22T00:57:49.589" v="600"/>
        <pc:sldMkLst>
          <pc:docMk/>
          <pc:sldMk cId="390479159" sldId="304"/>
        </pc:sldMkLst>
        <pc:spChg chg="mod">
          <ac:chgData name="ゲスト ユーザー" userId="" providerId="Windows Live" clId="Web-{B0F948E4-DD7C-4559-A23E-1B2A08972021}" dt="2022-04-22T00:46:46.527" v="489" actId="20577"/>
          <ac:spMkLst>
            <pc:docMk/>
            <pc:sldMk cId="390479159" sldId="304"/>
            <ac:spMk id="2" creationId="{1471CCE4-5D78-37F2-A6B6-7CE61021A02E}"/>
          </ac:spMkLst>
        </pc:spChg>
        <pc:spChg chg="add mod">
          <ac:chgData name="ゲスト ユーザー" userId="" providerId="Windows Live" clId="Web-{B0F948E4-DD7C-4559-A23E-1B2A08972021}" dt="2022-04-22T00:45:05.431" v="463" actId="1076"/>
          <ac:spMkLst>
            <pc:docMk/>
            <pc:sldMk cId="390479159" sldId="304"/>
            <ac:spMk id="6" creationId="{430DCCB1-3FBF-AAC5-184C-B7F83679EC41}"/>
          </ac:spMkLst>
        </pc:spChg>
        <pc:spChg chg="mod">
          <ac:chgData name="ゲスト ユーザー" userId="" providerId="Windows Live" clId="Web-{B0F948E4-DD7C-4559-A23E-1B2A08972021}" dt="2022-04-22T00:42:23.725" v="414" actId="1076"/>
          <ac:spMkLst>
            <pc:docMk/>
            <pc:sldMk cId="390479159" sldId="304"/>
            <ac:spMk id="9" creationId="{BADAAD65-4333-233B-C2FA-11921417F788}"/>
          </ac:spMkLst>
        </pc:spChg>
        <pc:spChg chg="mod">
          <ac:chgData name="ゲスト ユーザー" userId="" providerId="Windows Live" clId="Web-{B0F948E4-DD7C-4559-A23E-1B2A08972021}" dt="2022-04-22T00:41:10.895" v="389" actId="14100"/>
          <ac:spMkLst>
            <pc:docMk/>
            <pc:sldMk cId="390479159" sldId="304"/>
            <ac:spMk id="12" creationId="{C344FA90-FFEA-405E-F35B-C68FCDC82BDB}"/>
          </ac:spMkLst>
        </pc:spChg>
        <pc:grpChg chg="add">
          <ac:chgData name="ゲスト ユーザー" userId="" providerId="Windows Live" clId="Web-{B0F948E4-DD7C-4559-A23E-1B2A08972021}" dt="2022-04-22T00:45:11.713" v="464"/>
          <ac:grpSpMkLst>
            <pc:docMk/>
            <pc:sldMk cId="390479159" sldId="304"/>
            <ac:grpSpMk id="13" creationId="{893F85D4-A046-45E3-E1EC-0CF80267AECE}"/>
          </ac:grpSpMkLst>
        </pc:grpChg>
        <pc:grpChg chg="add">
          <ac:chgData name="ゲスト ユーザー" userId="" providerId="Windows Live" clId="Web-{B0F948E4-DD7C-4559-A23E-1B2A08972021}" dt="2022-04-22T00:57:49.589" v="600"/>
          <ac:grpSpMkLst>
            <pc:docMk/>
            <pc:sldMk cId="390479159" sldId="304"/>
            <ac:grpSpMk id="14" creationId="{47718997-5E77-7141-BD66-A419C906BB69}"/>
          </ac:grpSpMkLst>
        </pc:grpChg>
        <pc:cxnChg chg="mod">
          <ac:chgData name="ゲスト ユーザー" userId="" providerId="Windows Live" clId="Web-{B0F948E4-DD7C-4559-A23E-1B2A08972021}" dt="2022-04-22T00:41:19.286" v="390" actId="14100"/>
          <ac:cxnSpMkLst>
            <pc:docMk/>
            <pc:sldMk cId="390479159" sldId="304"/>
            <ac:cxnSpMk id="10" creationId="{543BA8F5-D477-4256-5824-5BF288E256AB}"/>
          </ac:cxnSpMkLst>
        </pc:cxnChg>
        <pc:cxnChg chg="add mod">
          <ac:chgData name="ゲスト ユーザー" userId="" providerId="Windows Live" clId="Web-{B0F948E4-DD7C-4559-A23E-1B2A08972021}" dt="2022-04-22T00:42:35.475" v="417" actId="14100"/>
          <ac:cxnSpMkLst>
            <pc:docMk/>
            <pc:sldMk cId="390479159" sldId="304"/>
            <ac:cxnSpMk id="11" creationId="{6AF4D5F2-AE20-1EF8-3265-EC782E1C89E8}"/>
          </ac:cxnSpMkLst>
        </pc:cxnChg>
      </pc:sldChg>
      <pc:sldChg chg="addSp delSp modSp add replId">
        <pc:chgData name="ゲスト ユーザー" userId="" providerId="Windows Live" clId="Web-{B0F948E4-DD7C-4559-A23E-1B2A08972021}" dt="2022-04-22T01:06:58.351" v="702"/>
        <pc:sldMkLst>
          <pc:docMk/>
          <pc:sldMk cId="2048865621" sldId="305"/>
        </pc:sldMkLst>
        <pc:spChg chg="del mod">
          <ac:chgData name="ゲスト ユーザー" userId="" providerId="Windows Live" clId="Web-{B0F948E4-DD7C-4559-A23E-1B2A08972021}" dt="2022-04-22T01:01:13.203" v="624"/>
          <ac:spMkLst>
            <pc:docMk/>
            <pc:sldMk cId="2048865621" sldId="305"/>
            <ac:spMk id="9" creationId="{D0841F1E-A02C-74F7-A54F-E733F33E8AA8}"/>
          </ac:spMkLst>
        </pc:spChg>
        <pc:spChg chg="del">
          <ac:chgData name="ゲスト ユーザー" userId="" providerId="Windows Live" clId="Web-{B0F948E4-DD7C-4559-A23E-1B2A08972021}" dt="2022-04-22T00:59:40.810" v="614"/>
          <ac:spMkLst>
            <pc:docMk/>
            <pc:sldMk cId="2048865621" sldId="305"/>
            <ac:spMk id="10" creationId="{CB4173C5-9059-8F77-E9C9-C7FDF218E544}"/>
          </ac:spMkLst>
        </pc:spChg>
        <pc:spChg chg="del">
          <ac:chgData name="ゲスト ユーザー" userId="" providerId="Windows Live" clId="Web-{B0F948E4-DD7C-4559-A23E-1B2A08972021}" dt="2022-04-22T01:01:48.360" v="625"/>
          <ac:spMkLst>
            <pc:docMk/>
            <pc:sldMk cId="2048865621" sldId="305"/>
            <ac:spMk id="12" creationId="{32EE6534-E360-5164-3D3A-E5E1D7794F5F}"/>
          </ac:spMkLst>
        </pc:spChg>
        <pc:spChg chg="del">
          <ac:chgData name="ゲスト ユーザー" userId="" providerId="Windows Live" clId="Web-{B0F948E4-DD7C-4559-A23E-1B2A08972021}" dt="2022-04-22T00:59:48.842" v="618"/>
          <ac:spMkLst>
            <pc:docMk/>
            <pc:sldMk cId="2048865621" sldId="305"/>
            <ac:spMk id="13" creationId="{FAE56D20-EE55-EFA8-8CB5-45DEDF456089}"/>
          </ac:spMkLst>
        </pc:spChg>
        <pc:spChg chg="del">
          <ac:chgData name="ゲスト ユーザー" userId="" providerId="Windows Live" clId="Web-{B0F948E4-DD7C-4559-A23E-1B2A08972021}" dt="2022-04-22T00:59:52.576" v="620"/>
          <ac:spMkLst>
            <pc:docMk/>
            <pc:sldMk cId="2048865621" sldId="305"/>
            <ac:spMk id="14" creationId="{CD22F833-B1A5-5CCC-E998-B674446FA8CD}"/>
          </ac:spMkLst>
        </pc:spChg>
        <pc:spChg chg="del">
          <ac:chgData name="ゲスト ユーザー" userId="" providerId="Windows Live" clId="Web-{B0F948E4-DD7C-4559-A23E-1B2A08972021}" dt="2022-04-22T00:59:50.717" v="619"/>
          <ac:spMkLst>
            <pc:docMk/>
            <pc:sldMk cId="2048865621" sldId="305"/>
            <ac:spMk id="15" creationId="{07F84D0D-9899-F7F3-9018-888D629AED8F}"/>
          </ac:spMkLst>
        </pc:spChg>
        <pc:spChg chg="del">
          <ac:chgData name="ゲスト ユーザー" userId="" providerId="Windows Live" clId="Web-{B0F948E4-DD7C-4559-A23E-1B2A08972021}" dt="2022-04-22T00:59:44.404" v="616"/>
          <ac:spMkLst>
            <pc:docMk/>
            <pc:sldMk cId="2048865621" sldId="305"/>
            <ac:spMk id="16" creationId="{12C1C538-7B04-F72E-044A-F7864D2D00D8}"/>
          </ac:spMkLst>
        </pc:spChg>
        <pc:spChg chg="mod">
          <ac:chgData name="ゲスト ユーザー" userId="" providerId="Windows Live" clId="Web-{B0F948E4-DD7C-4559-A23E-1B2A08972021}" dt="2022-04-22T00:58:12.230" v="607" actId="20577"/>
          <ac:spMkLst>
            <pc:docMk/>
            <pc:sldMk cId="2048865621" sldId="305"/>
            <ac:spMk id="24" creationId="{80493BA8-4FC5-C80C-907C-8B25EFBDD9CB}"/>
          </ac:spMkLst>
        </pc:spChg>
        <pc:grpChg chg="add mod">
          <ac:chgData name="ゲスト ユーザー" userId="" providerId="Windows Live" clId="Web-{B0F948E4-DD7C-4559-A23E-1B2A08972021}" dt="2022-04-22T00:58:23.199" v="608" actId="1076"/>
          <ac:grpSpMkLst>
            <pc:docMk/>
            <pc:sldMk cId="2048865621" sldId="305"/>
            <ac:grpSpMk id="3" creationId="{23F9712C-98F7-29A7-7A49-B943EF45412D}"/>
          </ac:grpSpMkLst>
        </pc:grpChg>
        <pc:cxnChg chg="add del mod">
          <ac:chgData name="ゲスト ユーザー" userId="" providerId="Windows Live" clId="Web-{B0F948E4-DD7C-4559-A23E-1B2A08972021}" dt="2022-04-22T00:59:42.029" v="615"/>
          <ac:cxnSpMkLst>
            <pc:docMk/>
            <pc:sldMk cId="2048865621" sldId="305"/>
            <ac:cxnSpMk id="2" creationId="{FD1FCB23-046F-5661-BAA7-D3916CB4BBA9}"/>
          </ac:cxnSpMkLst>
        </pc:cxnChg>
        <pc:cxnChg chg="add">
          <ac:chgData name="ゲスト ユーザー" userId="" providerId="Windows Live" clId="Web-{B0F948E4-DD7C-4559-A23E-1B2A08972021}" dt="2022-04-22T01:06:53.492" v="701"/>
          <ac:cxnSpMkLst>
            <pc:docMk/>
            <pc:sldMk cId="2048865621" sldId="305"/>
            <ac:cxnSpMk id="4" creationId="{8D13F8AD-3EF2-1680-501A-6E6ABB7B514C}"/>
          </ac:cxnSpMkLst>
        </pc:cxnChg>
        <pc:cxnChg chg="add del mod">
          <ac:chgData name="ゲスト ユーザー" userId="" providerId="Windows Live" clId="Web-{B0F948E4-DD7C-4559-A23E-1B2A08972021}" dt="2022-04-22T00:59:46.670" v="617"/>
          <ac:cxnSpMkLst>
            <pc:docMk/>
            <pc:sldMk cId="2048865621" sldId="305"/>
            <ac:cxnSpMk id="17" creationId="{6B592779-D319-01B4-7320-A79B3AD068C6}"/>
          </ac:cxnSpMkLst>
        </pc:cxnChg>
        <pc:cxnChg chg="del mod">
          <ac:chgData name="ゲスト ユーザー" userId="" providerId="Windows Live" clId="Web-{B0F948E4-DD7C-4559-A23E-1B2A08972021}" dt="2022-04-22T01:06:58.351" v="702"/>
          <ac:cxnSpMkLst>
            <pc:docMk/>
            <pc:sldMk cId="2048865621" sldId="305"/>
            <ac:cxnSpMk id="19" creationId="{4DA370A9-A9CE-099C-7C61-0E0C8149EEFE}"/>
          </ac:cxnSpMkLst>
        </pc:cxnChg>
        <pc:cxnChg chg="mod">
          <ac:chgData name="ゲスト ユーザー" userId="" providerId="Windows Live" clId="Web-{B0F948E4-DD7C-4559-A23E-1B2A08972021}" dt="2022-04-22T00:58:42.434" v="610" actId="14100"/>
          <ac:cxnSpMkLst>
            <pc:docMk/>
            <pc:sldMk cId="2048865621" sldId="305"/>
            <ac:cxnSpMk id="21" creationId="{5B368533-C7BC-5D1C-1211-CF150E76F71B}"/>
          </ac:cxnSpMkLst>
        </pc:cxnChg>
      </pc:sldChg>
      <pc:sldChg chg="addSp delSp modSp add replId">
        <pc:chgData name="ゲスト ユーザー" userId="" providerId="Windows Live" clId="Web-{B0F948E4-DD7C-4559-A23E-1B2A08972021}" dt="2022-04-22T01:14:56.440" v="727" actId="20577"/>
        <pc:sldMkLst>
          <pc:docMk/>
          <pc:sldMk cId="2208082131" sldId="306"/>
        </pc:sldMkLst>
        <pc:spChg chg="add mod">
          <ac:chgData name="ゲスト ユーザー" userId="" providerId="Windows Live" clId="Web-{B0F948E4-DD7C-4559-A23E-1B2A08972021}" dt="2022-04-22T01:14:56.440" v="727" actId="20577"/>
          <ac:spMkLst>
            <pc:docMk/>
            <pc:sldMk cId="2208082131" sldId="306"/>
            <ac:spMk id="4" creationId="{D1DC7F22-A4C1-B27C-1C8D-E4BFCD632F24}"/>
          </ac:spMkLst>
        </pc:spChg>
        <pc:spChg chg="del">
          <ac:chgData name="ゲスト ユーザー" userId="" providerId="Windows Live" clId="Web-{B0F948E4-DD7C-4559-A23E-1B2A08972021}" dt="2022-04-22T01:07:07.383" v="703"/>
          <ac:spMkLst>
            <pc:docMk/>
            <pc:sldMk cId="2208082131" sldId="306"/>
            <ac:spMk id="9" creationId="{D0841F1E-A02C-74F7-A54F-E733F33E8AA8}"/>
          </ac:spMkLst>
        </pc:spChg>
        <pc:spChg chg="mod">
          <ac:chgData name="ゲスト ユーザー" userId="" providerId="Windows Live" clId="Web-{B0F948E4-DD7C-4559-A23E-1B2A08972021}" dt="2022-04-22T01:07:24.133" v="705" actId="1076"/>
          <ac:spMkLst>
            <pc:docMk/>
            <pc:sldMk cId="2208082131" sldId="306"/>
            <ac:spMk id="12" creationId="{32EE6534-E360-5164-3D3A-E5E1D7794F5F}"/>
          </ac:spMkLst>
        </pc:spChg>
        <pc:spChg chg="mod">
          <ac:chgData name="ゲスト ユーザー" userId="" providerId="Windows Live" clId="Web-{B0F948E4-DD7C-4559-A23E-1B2A08972021}" dt="2022-04-22T01:05:20.443" v="683" actId="1076"/>
          <ac:spMkLst>
            <pc:docMk/>
            <pc:sldMk cId="2208082131" sldId="306"/>
            <ac:spMk id="14" creationId="{CD22F833-B1A5-5CCC-E998-B674446FA8CD}"/>
          </ac:spMkLst>
        </pc:spChg>
        <pc:spChg chg="mod">
          <ac:chgData name="ゲスト ユーザー" userId="" providerId="Windows Live" clId="Web-{B0F948E4-DD7C-4559-A23E-1B2A08972021}" dt="2022-04-22T01:05:23.552" v="684" actId="1076"/>
          <ac:spMkLst>
            <pc:docMk/>
            <pc:sldMk cId="2208082131" sldId="306"/>
            <ac:spMk id="15" creationId="{07F84D0D-9899-F7F3-9018-888D629AED8F}"/>
          </ac:spMkLst>
        </pc:spChg>
        <pc:spChg chg="add mod">
          <ac:chgData name="ゲスト ユーザー" userId="" providerId="Windows Live" clId="Web-{B0F948E4-DD7C-4559-A23E-1B2A08972021}" dt="2022-04-22T01:05:30.178" v="686" actId="14100"/>
          <ac:spMkLst>
            <pc:docMk/>
            <pc:sldMk cId="2208082131" sldId="306"/>
            <ac:spMk id="25" creationId="{E92DCFF5-7E38-9E6E-E269-4E936D9889E6}"/>
          </ac:spMkLst>
        </pc:spChg>
        <pc:spChg chg="add mod">
          <ac:chgData name="ゲスト ユーザー" userId="" providerId="Windows Live" clId="Web-{B0F948E4-DD7C-4559-A23E-1B2A08972021}" dt="2022-04-22T01:05:58.866" v="695" actId="14100"/>
          <ac:spMkLst>
            <pc:docMk/>
            <pc:sldMk cId="2208082131" sldId="306"/>
            <ac:spMk id="26" creationId="{B8EB0447-2AF5-A31C-B38F-5BF0668795B9}"/>
          </ac:spMkLst>
        </pc:spChg>
        <pc:spChg chg="add del">
          <ac:chgData name="ゲスト ユーザー" userId="" providerId="Windows Live" clId="Web-{B0F948E4-DD7C-4559-A23E-1B2A08972021}" dt="2022-04-22T01:05:44.053" v="691"/>
          <ac:spMkLst>
            <pc:docMk/>
            <pc:sldMk cId="2208082131" sldId="306"/>
            <ac:spMk id="27" creationId="{834551E0-146F-5FC7-863D-F6E9C6918DF2}"/>
          </ac:spMkLst>
        </pc:spChg>
        <pc:spChg chg="add mod">
          <ac:chgData name="ゲスト ユーザー" userId="" providerId="Windows Live" clId="Web-{B0F948E4-DD7C-4559-A23E-1B2A08972021}" dt="2022-04-22T01:06:12.116" v="698" actId="14100"/>
          <ac:spMkLst>
            <pc:docMk/>
            <pc:sldMk cId="2208082131" sldId="306"/>
            <ac:spMk id="28" creationId="{AC06F9DE-59AD-B6A3-6E5A-0696A27FEFBA}"/>
          </ac:spMkLst>
        </pc:spChg>
        <pc:cxnChg chg="mod">
          <ac:chgData name="ゲスト ユーザー" userId="" providerId="Windows Live" clId="Web-{B0F948E4-DD7C-4559-A23E-1B2A08972021}" dt="2022-04-22T01:06:29.148" v="699" actId="14100"/>
          <ac:cxnSpMkLst>
            <pc:docMk/>
            <pc:sldMk cId="2208082131" sldId="306"/>
            <ac:cxnSpMk id="2" creationId="{FD1FCB23-046F-5661-BAA7-D3916CB4BBA9}"/>
          </ac:cxnSpMkLst>
        </pc:cxnChg>
        <pc:cxnChg chg="mod">
          <ac:chgData name="ゲスト ユーザー" userId="" providerId="Windows Live" clId="Web-{B0F948E4-DD7C-4559-A23E-1B2A08972021}" dt="2022-04-22T01:06:41.382" v="700" actId="14100"/>
          <ac:cxnSpMkLst>
            <pc:docMk/>
            <pc:sldMk cId="2208082131" sldId="306"/>
            <ac:cxnSpMk id="19" creationId="{4DA370A9-A9CE-099C-7C61-0E0C8149EEFE}"/>
          </ac:cxnSpMkLst>
        </pc:cxnChg>
      </pc:sldChg>
    </pc:docChg>
  </pc:docChgLst>
  <pc:docChgLst>
    <pc:chgData name="鈴木 涼太" userId="0e1a605da009b9ba" providerId="Windows Live" clId="Web-{04B7A196-8C43-4C23-A85F-B384BBC94110}"/>
    <pc:docChg chg="modSld">
      <pc:chgData name="鈴木 涼太" userId="0e1a605da009b9ba" providerId="Windows Live" clId="Web-{04B7A196-8C43-4C23-A85F-B384BBC94110}" dt="2022-04-20T05:17:56.463" v="340" actId="20577"/>
      <pc:docMkLst>
        <pc:docMk/>
      </pc:docMkLst>
      <pc:sldChg chg="modSp">
        <pc:chgData name="鈴木 涼太" userId="0e1a605da009b9ba" providerId="Windows Live" clId="Web-{04B7A196-8C43-4C23-A85F-B384BBC94110}" dt="2022-04-20T05:01:10.377" v="92" actId="20577"/>
        <pc:sldMkLst>
          <pc:docMk/>
          <pc:sldMk cId="352907393" sldId="258"/>
        </pc:sldMkLst>
        <pc:spChg chg="mod">
          <ac:chgData name="鈴木 涼太" userId="0e1a605da009b9ba" providerId="Windows Live" clId="Web-{04B7A196-8C43-4C23-A85F-B384BBC94110}" dt="2022-04-20T05:01:10.377" v="92" actId="20577"/>
          <ac:spMkLst>
            <pc:docMk/>
            <pc:sldMk cId="352907393" sldId="258"/>
            <ac:spMk id="3" creationId="{D163C80B-77DA-4E65-B062-2463AFBA8995}"/>
          </ac:spMkLst>
        </pc:spChg>
      </pc:sldChg>
      <pc:sldChg chg="modSp">
        <pc:chgData name="鈴木 涼太" userId="0e1a605da009b9ba" providerId="Windows Live" clId="Web-{04B7A196-8C43-4C23-A85F-B384BBC94110}" dt="2022-04-20T05:17:06.478" v="333" actId="20577"/>
        <pc:sldMkLst>
          <pc:docMk/>
          <pc:sldMk cId="2377224646" sldId="259"/>
        </pc:sldMkLst>
        <pc:spChg chg="mod">
          <ac:chgData name="鈴木 涼太" userId="0e1a605da009b9ba" providerId="Windows Live" clId="Web-{04B7A196-8C43-4C23-A85F-B384BBC94110}" dt="2022-04-20T05:17:06.478" v="333" actId="20577"/>
          <ac:spMkLst>
            <pc:docMk/>
            <pc:sldMk cId="2377224646" sldId="259"/>
            <ac:spMk id="2" creationId="{4D33C131-3E71-4F08-80CA-101C3EA83445}"/>
          </ac:spMkLst>
        </pc:spChg>
        <pc:spChg chg="mod">
          <ac:chgData name="鈴木 涼太" userId="0e1a605da009b9ba" providerId="Windows Live" clId="Web-{04B7A196-8C43-4C23-A85F-B384BBC94110}" dt="2022-04-20T05:16:41.696" v="329" actId="20577"/>
          <ac:spMkLst>
            <pc:docMk/>
            <pc:sldMk cId="2377224646" sldId="259"/>
            <ac:spMk id="3" creationId="{0B1E70F1-4C28-4FAA-831A-A194E9FCCA9F}"/>
          </ac:spMkLst>
        </pc:spChg>
      </pc:sldChg>
      <pc:sldChg chg="modSp">
        <pc:chgData name="鈴木 涼太" userId="0e1a605da009b9ba" providerId="Windows Live" clId="Web-{04B7A196-8C43-4C23-A85F-B384BBC94110}" dt="2022-04-20T05:17:56.463" v="340" actId="20577"/>
        <pc:sldMkLst>
          <pc:docMk/>
          <pc:sldMk cId="1398810972" sldId="260"/>
        </pc:sldMkLst>
        <pc:spChg chg="mod">
          <ac:chgData name="鈴木 涼太" userId="0e1a605da009b9ba" providerId="Windows Live" clId="Web-{04B7A196-8C43-4C23-A85F-B384BBC94110}" dt="2022-04-20T05:17:56.463" v="340" actId="20577"/>
          <ac:spMkLst>
            <pc:docMk/>
            <pc:sldMk cId="1398810972" sldId="260"/>
            <ac:spMk id="2" creationId="{74E75E47-6D9D-467B-AE52-9251306D2F17}"/>
          </ac:spMkLst>
        </pc:spChg>
      </pc:sldChg>
    </pc:docChg>
  </pc:docChgLst>
  <pc:docChgLst>
    <pc:chgData name="Guest User" providerId="Windows Live" clId="Web-{81D54508-E61A-4507-A729-E70AC55EE088}"/>
    <pc:docChg chg="addSld modSld">
      <pc:chgData name="Guest User" userId="" providerId="Windows Live" clId="Web-{81D54508-E61A-4507-A729-E70AC55EE088}" dt="2022-04-22T05:29:11.876" v="433" actId="20577"/>
      <pc:docMkLst>
        <pc:docMk/>
      </pc:docMkLst>
      <pc:sldChg chg="modSp">
        <pc:chgData name="Guest User" userId="" providerId="Windows Live" clId="Web-{81D54508-E61A-4507-A729-E70AC55EE088}" dt="2022-04-22T01:34:11.952" v="9" actId="20577"/>
        <pc:sldMkLst>
          <pc:docMk/>
          <pc:sldMk cId="2522650960" sldId="288"/>
        </pc:sldMkLst>
        <pc:spChg chg="mod">
          <ac:chgData name="Guest User" userId="" providerId="Windows Live" clId="Web-{81D54508-E61A-4507-A729-E70AC55EE088}" dt="2022-04-22T01:34:11.952" v="9" actId="20577"/>
          <ac:spMkLst>
            <pc:docMk/>
            <pc:sldMk cId="2522650960" sldId="288"/>
            <ac:spMk id="3" creationId="{B9DA3458-9FDC-ECF4-AE28-F8FEF0C45E9B}"/>
          </ac:spMkLst>
        </pc:spChg>
      </pc:sldChg>
      <pc:sldChg chg="modSp new">
        <pc:chgData name="Guest User" userId="" providerId="Windows Live" clId="Web-{81D54508-E61A-4507-A729-E70AC55EE088}" dt="2022-04-22T03:40:32.657" v="420" actId="20577"/>
        <pc:sldMkLst>
          <pc:docMk/>
          <pc:sldMk cId="1942638167" sldId="307"/>
        </pc:sldMkLst>
        <pc:spChg chg="mod">
          <ac:chgData name="Guest User" userId="" providerId="Windows Live" clId="Web-{81D54508-E61A-4507-A729-E70AC55EE088}" dt="2022-04-22T03:40:32.657" v="420" actId="20577"/>
          <ac:spMkLst>
            <pc:docMk/>
            <pc:sldMk cId="1942638167" sldId="307"/>
            <ac:spMk id="2" creationId="{798D5CF0-FBBA-CCF2-6EC5-F11313E11CBA}"/>
          </ac:spMkLst>
        </pc:spChg>
        <pc:spChg chg="mod">
          <ac:chgData name="Guest User" userId="" providerId="Windows Live" clId="Web-{81D54508-E61A-4507-A729-E70AC55EE088}" dt="2022-04-22T01:43:13.728" v="46" actId="20577"/>
          <ac:spMkLst>
            <pc:docMk/>
            <pc:sldMk cId="1942638167" sldId="307"/>
            <ac:spMk id="3" creationId="{EA49DE43-E5FD-153E-2D48-5CAF8DC5246F}"/>
          </ac:spMkLst>
        </pc:spChg>
      </pc:sldChg>
      <pc:sldChg chg="addSp delSp modSp new">
        <pc:chgData name="Guest User" userId="" providerId="Windows Live" clId="Web-{81D54508-E61A-4507-A729-E70AC55EE088}" dt="2022-04-22T02:07:37.147" v="132" actId="20577"/>
        <pc:sldMkLst>
          <pc:docMk/>
          <pc:sldMk cId="2195982279" sldId="308"/>
        </pc:sldMkLst>
        <pc:spChg chg="del mod">
          <ac:chgData name="Guest User" userId="" providerId="Windows Live" clId="Web-{81D54508-E61A-4507-A729-E70AC55EE088}" dt="2022-04-22T01:58:00.729" v="57"/>
          <ac:spMkLst>
            <pc:docMk/>
            <pc:sldMk cId="2195982279" sldId="308"/>
            <ac:spMk id="3" creationId="{FDB8AE6E-4007-4265-665E-0A9045402815}"/>
          </ac:spMkLst>
        </pc:spChg>
        <pc:spChg chg="add mod">
          <ac:chgData name="Guest User" userId="" providerId="Windows Live" clId="Web-{81D54508-E61A-4507-A729-E70AC55EE088}" dt="2022-04-22T01:58:33.464" v="66" actId="1076"/>
          <ac:spMkLst>
            <pc:docMk/>
            <pc:sldMk cId="2195982279" sldId="308"/>
            <ac:spMk id="5" creationId="{9A943ABB-B217-2C4F-9748-6B84E19D7C47}"/>
          </ac:spMkLst>
        </pc:spChg>
        <pc:spChg chg="add mod">
          <ac:chgData name="Guest User" userId="" providerId="Windows Live" clId="Web-{81D54508-E61A-4507-A729-E70AC55EE088}" dt="2022-04-22T01:59:20.434" v="78" actId="1076"/>
          <ac:spMkLst>
            <pc:docMk/>
            <pc:sldMk cId="2195982279" sldId="308"/>
            <ac:spMk id="7" creationId="{CB09AD56-5049-435F-0A28-8FF3B778EB2D}"/>
          </ac:spMkLst>
        </pc:spChg>
        <pc:spChg chg="add mod">
          <ac:chgData name="Guest User" userId="" providerId="Windows Live" clId="Web-{81D54508-E61A-4507-A729-E70AC55EE088}" dt="2022-04-22T02:00:13.435" v="86" actId="1076"/>
          <ac:spMkLst>
            <pc:docMk/>
            <pc:sldMk cId="2195982279" sldId="308"/>
            <ac:spMk id="8" creationId="{BD9553C1-494D-EF81-0C8C-DC0A79B78063}"/>
          </ac:spMkLst>
        </pc:spChg>
        <pc:spChg chg="add mod">
          <ac:chgData name="Guest User" userId="" providerId="Windows Live" clId="Web-{81D54508-E61A-4507-A729-E70AC55EE088}" dt="2022-04-22T02:00:24.576" v="89" actId="1076"/>
          <ac:spMkLst>
            <pc:docMk/>
            <pc:sldMk cId="2195982279" sldId="308"/>
            <ac:spMk id="9" creationId="{4BAA1167-515C-441B-61E4-D166A470E62B}"/>
          </ac:spMkLst>
        </pc:spChg>
        <pc:spChg chg="add mod">
          <ac:chgData name="Guest User" userId="" providerId="Windows Live" clId="Web-{81D54508-E61A-4507-A729-E70AC55EE088}" dt="2022-04-22T02:07:02.630" v="108" actId="20577"/>
          <ac:spMkLst>
            <pc:docMk/>
            <pc:sldMk cId="2195982279" sldId="308"/>
            <ac:spMk id="11" creationId="{E96583A6-8E88-8BA7-F351-6E04F9A83687}"/>
          </ac:spMkLst>
        </pc:spChg>
        <pc:spChg chg="add mod">
          <ac:chgData name="Guest User" userId="" providerId="Windows Live" clId="Web-{81D54508-E61A-4507-A729-E70AC55EE088}" dt="2022-04-22T02:07:12.068" v="111" actId="1076"/>
          <ac:spMkLst>
            <pc:docMk/>
            <pc:sldMk cId="2195982279" sldId="308"/>
            <ac:spMk id="12" creationId="{51F4DCCF-18E3-E899-DE0D-AB05F89D0B71}"/>
          </ac:spMkLst>
        </pc:spChg>
        <pc:spChg chg="add mod">
          <ac:chgData name="Guest User" userId="" providerId="Windows Live" clId="Web-{81D54508-E61A-4507-A729-E70AC55EE088}" dt="2022-04-22T02:07:37.147" v="132" actId="20577"/>
          <ac:spMkLst>
            <pc:docMk/>
            <pc:sldMk cId="2195982279" sldId="308"/>
            <ac:spMk id="13" creationId="{FB388AD2-F93C-DCE3-3953-8CF9CE8C9884}"/>
          </ac:spMkLst>
        </pc:spChg>
        <pc:picChg chg="add mod">
          <ac:chgData name="Guest User" userId="" providerId="Windows Live" clId="Web-{81D54508-E61A-4507-A729-E70AC55EE088}" dt="2022-04-22T01:58:12.855" v="60" actId="1076"/>
          <ac:picMkLst>
            <pc:docMk/>
            <pc:sldMk cId="2195982279" sldId="308"/>
            <ac:picMk id="4" creationId="{475FC6CD-4887-A370-6D53-1F8B2516E5FB}"/>
          </ac:picMkLst>
        </pc:picChg>
        <pc:picChg chg="add mod modCrop">
          <ac:chgData name="Guest User" userId="" providerId="Windows Live" clId="Web-{81D54508-E61A-4507-A729-E70AC55EE088}" dt="2022-04-22T01:59:02.043" v="72" actId="14100"/>
          <ac:picMkLst>
            <pc:docMk/>
            <pc:sldMk cId="2195982279" sldId="308"/>
            <ac:picMk id="6" creationId="{98B66082-6317-CB20-1DE5-7BB098FCA48E}"/>
          </ac:picMkLst>
        </pc:picChg>
        <pc:picChg chg="add mod modCrop">
          <ac:chgData name="Guest User" userId="" providerId="Windows Live" clId="Web-{81D54508-E61A-4507-A729-E70AC55EE088}" dt="2022-04-22T02:06:26.176" v="97" actId="1076"/>
          <ac:picMkLst>
            <pc:docMk/>
            <pc:sldMk cId="2195982279" sldId="308"/>
            <ac:picMk id="10" creationId="{B5967143-4D77-AD4D-B7A5-0CCBBBF1BF47}"/>
          </ac:picMkLst>
        </pc:picChg>
      </pc:sldChg>
      <pc:sldChg chg="addSp delSp modSp new">
        <pc:chgData name="Guest User" userId="" providerId="Windows Live" clId="Web-{81D54508-E61A-4507-A729-E70AC55EE088}" dt="2022-04-22T02:13:11.606" v="242" actId="14100"/>
        <pc:sldMkLst>
          <pc:docMk/>
          <pc:sldMk cId="3320932968" sldId="309"/>
        </pc:sldMkLst>
        <pc:spChg chg="del">
          <ac:chgData name="Guest User" userId="" providerId="Windows Live" clId="Web-{81D54508-E61A-4507-A729-E70AC55EE088}" dt="2022-04-22T02:07:48.928" v="134"/>
          <ac:spMkLst>
            <pc:docMk/>
            <pc:sldMk cId="3320932968" sldId="309"/>
            <ac:spMk id="3" creationId="{DFAD5663-70BF-7A9C-2848-51030DD79B5A}"/>
          </ac:spMkLst>
        </pc:spChg>
        <pc:spChg chg="add mod">
          <ac:chgData name="Guest User" userId="" providerId="Windows Live" clId="Web-{81D54508-E61A-4507-A729-E70AC55EE088}" dt="2022-04-22T02:11:52.214" v="208" actId="1076"/>
          <ac:spMkLst>
            <pc:docMk/>
            <pc:sldMk cId="3320932968" sldId="309"/>
            <ac:spMk id="5" creationId="{1BE4805E-FA6D-2AED-18C6-2D06A6CDDB92}"/>
          </ac:spMkLst>
        </pc:spChg>
        <pc:spChg chg="add mod">
          <ac:chgData name="Guest User" userId="" providerId="Windows Live" clId="Web-{81D54508-E61A-4507-A729-E70AC55EE088}" dt="2022-04-22T02:11:52.214" v="210" actId="1076"/>
          <ac:spMkLst>
            <pc:docMk/>
            <pc:sldMk cId="3320932968" sldId="309"/>
            <ac:spMk id="7" creationId="{CFADF75D-6ADC-504E-1DE7-86A1F2635392}"/>
          </ac:spMkLst>
        </pc:spChg>
        <pc:spChg chg="add mod">
          <ac:chgData name="Guest User" userId="" providerId="Windows Live" clId="Web-{81D54508-E61A-4507-A729-E70AC55EE088}" dt="2022-04-22T02:11:59.292" v="213" actId="1076"/>
          <ac:spMkLst>
            <pc:docMk/>
            <pc:sldMk cId="3320932968" sldId="309"/>
            <ac:spMk id="8" creationId="{56AD0CE9-C7DC-AE14-ACBB-52417C759BAA}"/>
          </ac:spMkLst>
        </pc:spChg>
        <pc:spChg chg="add mod">
          <ac:chgData name="Guest User" userId="" providerId="Windows Live" clId="Web-{81D54508-E61A-4507-A729-E70AC55EE088}" dt="2022-04-22T02:13:11.606" v="242" actId="14100"/>
          <ac:spMkLst>
            <pc:docMk/>
            <pc:sldMk cId="3320932968" sldId="309"/>
            <ac:spMk id="9" creationId="{70F98A60-ADC6-67CE-7383-4C32051B55DB}"/>
          </ac:spMkLst>
        </pc:spChg>
        <pc:picChg chg="add mod">
          <ac:chgData name="Guest User" userId="" providerId="Windows Live" clId="Web-{81D54508-E61A-4507-A729-E70AC55EE088}" dt="2022-04-22T02:11:52.198" v="207" actId="1076"/>
          <ac:picMkLst>
            <pc:docMk/>
            <pc:sldMk cId="3320932968" sldId="309"/>
            <ac:picMk id="4" creationId="{24BC97EE-670C-8E6D-6166-429461D70614}"/>
          </ac:picMkLst>
        </pc:picChg>
        <pc:picChg chg="add mod">
          <ac:chgData name="Guest User" userId="" providerId="Windows Live" clId="Web-{81D54508-E61A-4507-A729-E70AC55EE088}" dt="2022-04-22T02:11:52.214" v="209" actId="1076"/>
          <ac:picMkLst>
            <pc:docMk/>
            <pc:sldMk cId="3320932968" sldId="309"/>
            <ac:picMk id="6" creationId="{BD734CA0-7B2D-A31C-7DC2-D5278F490369}"/>
          </ac:picMkLst>
        </pc:picChg>
      </pc:sldChg>
      <pc:sldChg chg="addSp delSp modSp new">
        <pc:chgData name="Guest User" userId="" providerId="Windows Live" clId="Web-{81D54508-E61A-4507-A729-E70AC55EE088}" dt="2022-04-22T03:47:09.461" v="423" actId="20577"/>
        <pc:sldMkLst>
          <pc:docMk/>
          <pc:sldMk cId="2965331586" sldId="310"/>
        </pc:sldMkLst>
        <pc:spChg chg="mod">
          <ac:chgData name="Guest User" userId="" providerId="Windows Live" clId="Web-{81D54508-E61A-4507-A729-E70AC55EE088}" dt="2022-04-22T03:47:09.461" v="423" actId="20577"/>
          <ac:spMkLst>
            <pc:docMk/>
            <pc:sldMk cId="2965331586" sldId="310"/>
            <ac:spMk id="2" creationId="{83FABB39-E124-CF3F-23E4-ACB0AAED88F0}"/>
          </ac:spMkLst>
        </pc:spChg>
        <pc:spChg chg="del">
          <ac:chgData name="Guest User" userId="" providerId="Windows Live" clId="Web-{81D54508-E61A-4507-A729-E70AC55EE088}" dt="2022-04-22T02:35:01.316" v="247"/>
          <ac:spMkLst>
            <pc:docMk/>
            <pc:sldMk cId="2965331586" sldId="310"/>
            <ac:spMk id="3" creationId="{9A497573-69FA-59D9-C83B-374EF63BF8AD}"/>
          </ac:spMkLst>
        </pc:spChg>
        <pc:spChg chg="add mod">
          <ac:chgData name="Guest User" userId="" providerId="Windows Live" clId="Web-{81D54508-E61A-4507-A729-E70AC55EE088}" dt="2022-04-22T02:37:00.240" v="385" actId="20577"/>
          <ac:spMkLst>
            <pc:docMk/>
            <pc:sldMk cId="2965331586" sldId="310"/>
            <ac:spMk id="5" creationId="{5517C23E-782C-B2EF-4669-EC6AF622AA3E}"/>
          </ac:spMkLst>
        </pc:spChg>
        <pc:picChg chg="add mod ord">
          <ac:chgData name="Guest User" userId="" providerId="Windows Live" clId="Web-{81D54508-E61A-4507-A729-E70AC55EE088}" dt="2022-04-22T02:37:03.412" v="386" actId="1076"/>
          <ac:picMkLst>
            <pc:docMk/>
            <pc:sldMk cId="2965331586" sldId="310"/>
            <ac:picMk id="4" creationId="{DACC193E-22D9-960C-4425-05054E8FA5D7}"/>
          </ac:picMkLst>
        </pc:picChg>
      </pc:sldChg>
      <pc:sldChg chg="addSp delSp modSp new">
        <pc:chgData name="Guest User" userId="" providerId="Windows Live" clId="Web-{81D54508-E61A-4507-A729-E70AC55EE088}" dt="2022-04-22T05:29:11.876" v="433" actId="20577"/>
        <pc:sldMkLst>
          <pc:docMk/>
          <pc:sldMk cId="3706256290" sldId="311"/>
        </pc:sldMkLst>
        <pc:spChg chg="mod">
          <ac:chgData name="Guest User" userId="" providerId="Windows Live" clId="Web-{81D54508-E61A-4507-A729-E70AC55EE088}" dt="2022-04-22T05:29:11.876" v="433" actId="20577"/>
          <ac:spMkLst>
            <pc:docMk/>
            <pc:sldMk cId="3706256290" sldId="311"/>
            <ac:spMk id="2" creationId="{F4CF4210-4BF5-DEC1-831B-E981080D554B}"/>
          </ac:spMkLst>
        </pc:spChg>
        <pc:spChg chg="del">
          <ac:chgData name="Guest User" userId="" providerId="Windows Live" clId="Web-{81D54508-E61A-4507-A729-E70AC55EE088}" dt="2022-04-22T02:37:29.787" v="388"/>
          <ac:spMkLst>
            <pc:docMk/>
            <pc:sldMk cId="3706256290" sldId="311"/>
            <ac:spMk id="3" creationId="{FCFB52EE-0E39-A70A-7414-30CCA06A5E18}"/>
          </ac:spMkLst>
        </pc:spChg>
        <pc:spChg chg="add mod">
          <ac:chgData name="Guest User" userId="" providerId="Windows Live" clId="Web-{81D54508-E61A-4507-A729-E70AC55EE088}" dt="2022-04-22T02:40:18.978" v="396" actId="20577"/>
          <ac:spMkLst>
            <pc:docMk/>
            <pc:sldMk cId="3706256290" sldId="311"/>
            <ac:spMk id="6" creationId="{51BF9D5E-620A-3798-71BE-98983AC75479}"/>
          </ac:spMkLst>
        </pc:spChg>
        <pc:picChg chg="add mod ord">
          <ac:chgData name="Guest User" userId="" providerId="Windows Live" clId="Web-{81D54508-E61A-4507-A729-E70AC55EE088}" dt="2022-04-22T02:37:31.725" v="389" actId="1076"/>
          <ac:picMkLst>
            <pc:docMk/>
            <pc:sldMk cId="3706256290" sldId="311"/>
            <ac:picMk id="4" creationId="{5B9C3C1C-D83B-795B-1E0B-1063E66B1370}"/>
          </ac:picMkLst>
        </pc:picChg>
      </pc:sldChg>
      <pc:sldChg chg="addSp delSp modSp new">
        <pc:chgData name="Guest User" userId="" providerId="Windows Live" clId="Web-{81D54508-E61A-4507-A729-E70AC55EE088}" dt="2022-04-22T03:47:17.523" v="425" actId="20577"/>
        <pc:sldMkLst>
          <pc:docMk/>
          <pc:sldMk cId="2999197715" sldId="312"/>
        </pc:sldMkLst>
        <pc:spChg chg="mod">
          <ac:chgData name="Guest User" userId="" providerId="Windows Live" clId="Web-{81D54508-E61A-4507-A729-E70AC55EE088}" dt="2022-04-22T03:47:17.523" v="425" actId="20577"/>
          <ac:spMkLst>
            <pc:docMk/>
            <pc:sldMk cId="2999197715" sldId="312"/>
            <ac:spMk id="2" creationId="{15483AC8-42AA-CC60-C887-EF1EE5C3237E}"/>
          </ac:spMkLst>
        </pc:spChg>
        <pc:spChg chg="del">
          <ac:chgData name="Guest User" userId="" providerId="Windows Live" clId="Web-{81D54508-E61A-4507-A729-E70AC55EE088}" dt="2022-04-22T02:41:03.885" v="401"/>
          <ac:spMkLst>
            <pc:docMk/>
            <pc:sldMk cId="2999197715" sldId="312"/>
            <ac:spMk id="3" creationId="{A659BEA8-F494-ACDC-C5D1-685942DF9C07}"/>
          </ac:spMkLst>
        </pc:spChg>
        <pc:spChg chg="add">
          <ac:chgData name="Guest User" userId="" providerId="Windows Live" clId="Web-{81D54508-E61A-4507-A729-E70AC55EE088}" dt="2022-04-22T02:41:11.666" v="403"/>
          <ac:spMkLst>
            <pc:docMk/>
            <pc:sldMk cId="2999197715" sldId="312"/>
            <ac:spMk id="6" creationId="{8EBFC61A-3FDC-5F30-E244-2E0E047CF0E4}"/>
          </ac:spMkLst>
        </pc:spChg>
        <pc:picChg chg="add mod ord">
          <ac:chgData name="Guest User" userId="" providerId="Windows Live" clId="Web-{81D54508-E61A-4507-A729-E70AC55EE088}" dt="2022-04-22T02:41:06.994" v="402" actId="1076"/>
          <ac:picMkLst>
            <pc:docMk/>
            <pc:sldMk cId="2999197715" sldId="312"/>
            <ac:picMk id="4" creationId="{4F3FEF7B-4DDD-7A0B-0350-4BA89257E2D0}"/>
          </ac:picMkLst>
        </pc:picChg>
      </pc:sldChg>
    </pc:docChg>
  </pc:docChgLst>
  <pc:docChgLst>
    <pc:chgData name="ゲスト ユーザー" providerId="Windows Live" clId="Web-{EAC7EE14-B5D6-4ABC-9527-5673B15F8366}"/>
    <pc:docChg chg="addSld delSld modSld sldOrd">
      <pc:chgData name="ゲスト ユーザー" userId="" providerId="Windows Live" clId="Web-{EAC7EE14-B5D6-4ABC-9527-5673B15F8366}" dt="2022-04-26T18:04:51.475" v="130" actId="1076"/>
      <pc:docMkLst>
        <pc:docMk/>
      </pc:docMkLst>
      <pc:sldChg chg="del">
        <pc:chgData name="ゲスト ユーザー" userId="" providerId="Windows Live" clId="Web-{EAC7EE14-B5D6-4ABC-9527-5673B15F8366}" dt="2022-04-26T17:49:57.976" v="73"/>
        <pc:sldMkLst>
          <pc:docMk/>
          <pc:sldMk cId="2261885113" sldId="280"/>
        </pc:sldMkLst>
      </pc:sldChg>
      <pc:sldChg chg="modSp">
        <pc:chgData name="ゲスト ユーザー" userId="" providerId="Windows Live" clId="Web-{EAC7EE14-B5D6-4ABC-9527-5673B15F8366}" dt="2022-04-26T17:51:13.681" v="76" actId="20577"/>
        <pc:sldMkLst>
          <pc:docMk/>
          <pc:sldMk cId="1781326066" sldId="325"/>
        </pc:sldMkLst>
        <pc:spChg chg="mod">
          <ac:chgData name="ゲスト ユーザー" userId="" providerId="Windows Live" clId="Web-{EAC7EE14-B5D6-4ABC-9527-5673B15F8366}" dt="2022-04-26T17:51:13.681" v="76" actId="20577"/>
          <ac:spMkLst>
            <pc:docMk/>
            <pc:sldMk cId="1781326066" sldId="325"/>
            <ac:spMk id="2" creationId="{55CA7A64-584D-30D9-C40D-AF96BB74DFD6}"/>
          </ac:spMkLst>
        </pc:spChg>
      </pc:sldChg>
      <pc:sldChg chg="modSp ord">
        <pc:chgData name="ゲスト ユーザー" userId="" providerId="Windows Live" clId="Web-{EAC7EE14-B5D6-4ABC-9527-5673B15F8366}" dt="2022-04-26T17:54:02.263" v="84"/>
        <pc:sldMkLst>
          <pc:docMk/>
          <pc:sldMk cId="2225103580" sldId="328"/>
        </pc:sldMkLst>
        <pc:spChg chg="mod">
          <ac:chgData name="ゲスト ユーザー" userId="" providerId="Windows Live" clId="Web-{EAC7EE14-B5D6-4ABC-9527-5673B15F8366}" dt="2022-04-26T17:53:57.653" v="83" actId="20577"/>
          <ac:spMkLst>
            <pc:docMk/>
            <pc:sldMk cId="2225103580" sldId="328"/>
            <ac:spMk id="2" creationId="{3285DC46-1D61-A418-2B50-0574D51AE3F5}"/>
          </ac:spMkLst>
        </pc:spChg>
      </pc:sldChg>
      <pc:sldChg chg="del">
        <pc:chgData name="ゲスト ユーザー" userId="" providerId="Windows Live" clId="Web-{EAC7EE14-B5D6-4ABC-9527-5673B15F8366}" dt="2022-04-26T17:50:07.257" v="74"/>
        <pc:sldMkLst>
          <pc:docMk/>
          <pc:sldMk cId="3525425583" sldId="329"/>
        </pc:sldMkLst>
      </pc:sldChg>
      <pc:sldChg chg="del">
        <pc:chgData name="ゲスト ユーザー" userId="" providerId="Windows Live" clId="Web-{EAC7EE14-B5D6-4ABC-9527-5673B15F8366}" dt="2022-04-26T17:49:02.287" v="72"/>
        <pc:sldMkLst>
          <pc:docMk/>
          <pc:sldMk cId="897661324" sldId="330"/>
        </pc:sldMkLst>
      </pc:sldChg>
      <pc:sldChg chg="delSp add del ord">
        <pc:chgData name="ゲスト ユーザー" userId="" providerId="Windows Live" clId="Web-{EAC7EE14-B5D6-4ABC-9527-5673B15F8366}" dt="2022-04-26T17:54:57.686" v="90"/>
        <pc:sldMkLst>
          <pc:docMk/>
          <pc:sldMk cId="3474843512" sldId="338"/>
        </pc:sldMkLst>
        <pc:spChg chg="del">
          <ac:chgData name="ゲスト ユーザー" userId="" providerId="Windows Live" clId="Web-{EAC7EE14-B5D6-4ABC-9527-5673B15F8366}" dt="2022-04-26T17:50:55.352" v="75"/>
          <ac:spMkLst>
            <pc:docMk/>
            <pc:sldMk cId="3474843512" sldId="338"/>
            <ac:spMk id="5" creationId="{EBD0694E-63B8-7936-5AA5-40A085E2C114}"/>
          </ac:spMkLst>
        </pc:spChg>
      </pc:sldChg>
      <pc:sldChg chg="modSp">
        <pc:chgData name="ゲスト ユーザー" userId="" providerId="Windows Live" clId="Web-{EAC7EE14-B5D6-4ABC-9527-5673B15F8366}" dt="2022-04-26T17:55:44.993" v="102" actId="1076"/>
        <pc:sldMkLst>
          <pc:docMk/>
          <pc:sldMk cId="3251456863" sldId="340"/>
        </pc:sldMkLst>
        <pc:spChg chg="mod">
          <ac:chgData name="ゲスト ユーザー" userId="" providerId="Windows Live" clId="Web-{EAC7EE14-B5D6-4ABC-9527-5673B15F8366}" dt="2022-04-26T17:55:21.472" v="97" actId="14100"/>
          <ac:spMkLst>
            <pc:docMk/>
            <pc:sldMk cId="3251456863" sldId="340"/>
            <ac:spMk id="2" creationId="{D10E9197-CA07-4754-58B0-38C6EC44065C}"/>
          </ac:spMkLst>
        </pc:spChg>
        <pc:spChg chg="mod">
          <ac:chgData name="ゲスト ユーザー" userId="" providerId="Windows Live" clId="Web-{EAC7EE14-B5D6-4ABC-9527-5673B15F8366}" dt="2022-04-26T17:55:36.571" v="100" actId="1076"/>
          <ac:spMkLst>
            <pc:docMk/>
            <pc:sldMk cId="3251456863" sldId="340"/>
            <ac:spMk id="3" creationId="{D93098BA-FA2F-3EB8-5053-B7D2F0ED82E0}"/>
          </ac:spMkLst>
        </pc:spChg>
        <pc:spChg chg="mod">
          <ac:chgData name="ゲスト ユーザー" userId="" providerId="Windows Live" clId="Web-{EAC7EE14-B5D6-4ABC-9527-5673B15F8366}" dt="2022-04-26T17:55:41.649" v="101" actId="1076"/>
          <ac:spMkLst>
            <pc:docMk/>
            <pc:sldMk cId="3251456863" sldId="340"/>
            <ac:spMk id="4" creationId="{FB6CA330-12F1-852A-82D6-B4AAFE7CFA64}"/>
          </ac:spMkLst>
        </pc:spChg>
        <pc:spChg chg="mod">
          <ac:chgData name="ゲスト ユーザー" userId="" providerId="Windows Live" clId="Web-{EAC7EE14-B5D6-4ABC-9527-5673B15F8366}" dt="2022-04-26T17:55:44.993" v="102" actId="1076"/>
          <ac:spMkLst>
            <pc:docMk/>
            <pc:sldMk cId="3251456863" sldId="340"/>
            <ac:spMk id="5" creationId="{1AFF186D-DF38-C56B-D66F-315EAA54C227}"/>
          </ac:spMkLst>
        </pc:spChg>
      </pc:sldChg>
      <pc:sldChg chg="del">
        <pc:chgData name="ゲスト ユーザー" userId="" providerId="Windows Live" clId="Web-{EAC7EE14-B5D6-4ABC-9527-5673B15F8366}" dt="2022-04-26T17:48:32.738" v="71"/>
        <pc:sldMkLst>
          <pc:docMk/>
          <pc:sldMk cId="3401867035" sldId="348"/>
        </pc:sldMkLst>
      </pc:sldChg>
      <pc:sldChg chg="modSp">
        <pc:chgData name="ゲスト ユーザー" userId="" providerId="Windows Live" clId="Web-{EAC7EE14-B5D6-4ABC-9527-5673B15F8366}" dt="2022-04-26T17:51:23.400" v="77" actId="20577"/>
        <pc:sldMkLst>
          <pc:docMk/>
          <pc:sldMk cId="1021593675" sldId="354"/>
        </pc:sldMkLst>
        <pc:spChg chg="mod">
          <ac:chgData name="ゲスト ユーザー" userId="" providerId="Windows Live" clId="Web-{EAC7EE14-B5D6-4ABC-9527-5673B15F8366}" dt="2022-04-26T17:51:23.400" v="77" actId="20577"/>
          <ac:spMkLst>
            <pc:docMk/>
            <pc:sldMk cId="1021593675" sldId="354"/>
            <ac:spMk id="75" creationId="{C4087B75-86A4-5F38-1F39-6827EC8CD1AE}"/>
          </ac:spMkLst>
        </pc:spChg>
      </pc:sldChg>
      <pc:sldChg chg="addSp delSp modSp">
        <pc:chgData name="ゲスト ユーザー" userId="" providerId="Windows Live" clId="Web-{EAC7EE14-B5D6-4ABC-9527-5673B15F8366}" dt="2022-04-26T18:04:51.475" v="130" actId="1076"/>
        <pc:sldMkLst>
          <pc:docMk/>
          <pc:sldMk cId="1583772335" sldId="355"/>
        </pc:sldMkLst>
        <pc:spChg chg="mod">
          <ac:chgData name="ゲスト ユーザー" userId="" providerId="Windows Live" clId="Web-{EAC7EE14-B5D6-4ABC-9527-5673B15F8366}" dt="2022-04-26T17:56:38.556" v="103" actId="20577"/>
          <ac:spMkLst>
            <pc:docMk/>
            <pc:sldMk cId="1583772335" sldId="355"/>
            <ac:spMk id="2" creationId="{45BCD32A-DD03-9909-4E09-BFD43B31356F}"/>
          </ac:spMkLst>
        </pc:spChg>
        <pc:spChg chg="mod">
          <ac:chgData name="ゲスト ユーザー" userId="" providerId="Windows Live" clId="Web-{EAC7EE14-B5D6-4ABC-9527-5673B15F8366}" dt="2022-04-26T18:04:51.475" v="130" actId="1076"/>
          <ac:spMkLst>
            <pc:docMk/>
            <pc:sldMk cId="1583772335" sldId="355"/>
            <ac:spMk id="3" creationId="{D48DC1E1-17A5-8C6A-5EDF-7C5F6A9B4078}"/>
          </ac:spMkLst>
        </pc:spChg>
        <pc:spChg chg="mod">
          <ac:chgData name="ゲスト ユーザー" userId="" providerId="Windows Live" clId="Web-{EAC7EE14-B5D6-4ABC-9527-5673B15F8366}" dt="2022-04-26T18:02:56.285" v="123" actId="1076"/>
          <ac:spMkLst>
            <pc:docMk/>
            <pc:sldMk cId="1583772335" sldId="355"/>
            <ac:spMk id="4" creationId="{01A6BD22-018C-36C3-BF02-9DCC6B321208}"/>
          </ac:spMkLst>
        </pc:spChg>
        <pc:spChg chg="del mod">
          <ac:chgData name="ゲスト ユーザー" userId="" providerId="Windows Live" clId="Web-{EAC7EE14-B5D6-4ABC-9527-5673B15F8366}" dt="2022-04-26T17:59:45.561" v="115"/>
          <ac:spMkLst>
            <pc:docMk/>
            <pc:sldMk cId="1583772335" sldId="355"/>
            <ac:spMk id="5" creationId="{E3820E3A-F243-6819-1920-53BEACE30171}"/>
          </ac:spMkLst>
        </pc:spChg>
        <pc:spChg chg="add mod">
          <ac:chgData name="ゲスト ユーザー" userId="" providerId="Windows Live" clId="Web-{EAC7EE14-B5D6-4ABC-9527-5673B15F8366}" dt="2022-04-26T17:46:06.953" v="28" actId="1076"/>
          <ac:spMkLst>
            <pc:docMk/>
            <pc:sldMk cId="1583772335" sldId="355"/>
            <ac:spMk id="12" creationId="{18745DEF-8DDE-9D39-A39D-9669C15763ED}"/>
          </ac:spMkLst>
        </pc:spChg>
        <pc:spChg chg="add mod">
          <ac:chgData name="ゲスト ユーザー" userId="" providerId="Windows Live" clId="Web-{EAC7EE14-B5D6-4ABC-9527-5673B15F8366}" dt="2022-04-26T18:04:24.944" v="129" actId="1076"/>
          <ac:spMkLst>
            <pc:docMk/>
            <pc:sldMk cId="1583772335" sldId="355"/>
            <ac:spMk id="13" creationId="{C00F3407-673A-2801-0B4A-41D4D23EA0AF}"/>
          </ac:spMkLst>
        </pc:spChg>
        <pc:spChg chg="add mod">
          <ac:chgData name="ゲスト ユーザー" userId="" providerId="Windows Live" clId="Web-{EAC7EE14-B5D6-4ABC-9527-5673B15F8366}" dt="2022-04-26T17:47:05.079" v="48" actId="1076"/>
          <ac:spMkLst>
            <pc:docMk/>
            <pc:sldMk cId="1583772335" sldId="355"/>
            <ac:spMk id="14" creationId="{48EE8857-2511-5EF5-1010-84B991604944}"/>
          </ac:spMkLst>
        </pc:spChg>
        <pc:spChg chg="add del mod">
          <ac:chgData name="ゲスト ユーザー" userId="" providerId="Windows Live" clId="Web-{EAC7EE14-B5D6-4ABC-9527-5673B15F8366}" dt="2022-04-26T18:01:58.440" v="121"/>
          <ac:spMkLst>
            <pc:docMk/>
            <pc:sldMk cId="1583772335" sldId="355"/>
            <ac:spMk id="15" creationId="{0CCAB11B-D3CB-205A-CF3C-AF1EC68CE3D1}"/>
          </ac:spMkLst>
        </pc:spChg>
        <pc:graphicFrameChg chg="add del mod modGraphic">
          <ac:chgData name="ゲスト ユーザー" userId="" providerId="Windows Live" clId="Web-{EAC7EE14-B5D6-4ABC-9527-5673B15F8366}" dt="2022-04-26T17:41:56.872" v="3"/>
          <ac:graphicFrameMkLst>
            <pc:docMk/>
            <pc:sldMk cId="1583772335" sldId="355"/>
            <ac:graphicFrameMk id="7" creationId="{86B067BF-939A-E291-ECF6-60D2499A3D1A}"/>
          </ac:graphicFrameMkLst>
        </pc:graphicFrameChg>
        <pc:graphicFrameChg chg="add del mod modGraphic">
          <ac:chgData name="ゲスト ユーザー" userId="" providerId="Windows Live" clId="Web-{EAC7EE14-B5D6-4ABC-9527-5673B15F8366}" dt="2022-04-26T17:43:20.249" v="12"/>
          <ac:graphicFrameMkLst>
            <pc:docMk/>
            <pc:sldMk cId="1583772335" sldId="355"/>
            <ac:graphicFrameMk id="9" creationId="{789DC0C0-CD0F-6F7C-396C-BA471CEAF9B2}"/>
          </ac:graphicFrameMkLst>
        </pc:graphicFrameChg>
        <pc:picChg chg="add mod">
          <ac:chgData name="ゲスト ユーザー" userId="" providerId="Windows Live" clId="Web-{EAC7EE14-B5D6-4ABC-9527-5673B15F8366}" dt="2022-04-26T17:44:47.244" v="15" actId="1076"/>
          <ac:picMkLst>
            <pc:docMk/>
            <pc:sldMk cId="1583772335" sldId="355"/>
            <ac:picMk id="10" creationId="{68B6F40C-E3D3-0C9D-0AB5-27A6336B3734}"/>
          </ac:picMkLst>
        </pc:picChg>
        <pc:picChg chg="add mod">
          <ac:chgData name="ゲスト ユーザー" userId="" providerId="Windows Live" clId="Web-{EAC7EE14-B5D6-4ABC-9527-5673B15F8366}" dt="2022-04-26T17:45:20.046" v="20" actId="1076"/>
          <ac:picMkLst>
            <pc:docMk/>
            <pc:sldMk cId="1583772335" sldId="355"/>
            <ac:picMk id="11" creationId="{F9AA9D53-6C26-2D12-27DC-D3B844A03535}"/>
          </ac:picMkLst>
        </pc:picChg>
        <pc:picChg chg="add mod">
          <ac:chgData name="ゲスト ユーザー" userId="" providerId="Windows Live" clId="Web-{EAC7EE14-B5D6-4ABC-9527-5673B15F8366}" dt="2022-04-26T18:03:00.770" v="124" actId="1076"/>
          <ac:picMkLst>
            <pc:docMk/>
            <pc:sldMk cId="1583772335" sldId="355"/>
            <ac:picMk id="16" creationId="{C468ABF2-0D6B-97D4-D270-382EA3BAB71B}"/>
          </ac:picMkLst>
        </pc:picChg>
        <pc:picChg chg="add mod">
          <ac:chgData name="ゲスト ユーザー" userId="" providerId="Windows Live" clId="Web-{EAC7EE14-B5D6-4ABC-9527-5673B15F8366}" dt="2022-04-26T17:59:40.936" v="113" actId="1076"/>
          <ac:picMkLst>
            <pc:docMk/>
            <pc:sldMk cId="1583772335" sldId="355"/>
            <ac:picMk id="17" creationId="{16525366-56B1-94F8-58E9-0404798116F4}"/>
          </ac:picMkLst>
        </pc:picChg>
        <pc:picChg chg="add del mod">
          <ac:chgData name="ゲスト ユーザー" userId="" providerId="Windows Live" clId="Web-{EAC7EE14-B5D6-4ABC-9527-5673B15F8366}" dt="2022-04-26T18:01:39.048" v="118"/>
          <ac:picMkLst>
            <pc:docMk/>
            <pc:sldMk cId="1583772335" sldId="355"/>
            <ac:picMk id="18" creationId="{D2F8AE3C-0F19-687F-F566-48B6451C9DC1}"/>
          </ac:picMkLst>
        </pc:picChg>
        <pc:picChg chg="add mod">
          <ac:chgData name="ゲスト ユーザー" userId="" providerId="Windows Live" clId="Web-{EAC7EE14-B5D6-4ABC-9527-5673B15F8366}" dt="2022-04-26T18:03:12.411" v="125" actId="1076"/>
          <ac:picMkLst>
            <pc:docMk/>
            <pc:sldMk cId="1583772335" sldId="355"/>
            <ac:picMk id="19" creationId="{D9DB94F3-A0A4-F5BE-2CC8-E5BAC2C69E56}"/>
          </ac:picMkLst>
        </pc:picChg>
        <pc:picChg chg="add mod">
          <ac:chgData name="ゲスト ユーザー" userId="" providerId="Windows Live" clId="Web-{EAC7EE14-B5D6-4ABC-9527-5673B15F8366}" dt="2022-04-26T18:04:16.287" v="128" actId="1076"/>
          <ac:picMkLst>
            <pc:docMk/>
            <pc:sldMk cId="1583772335" sldId="355"/>
            <ac:picMk id="20" creationId="{2F3648D1-E87A-D5E9-9F93-CC9174DABFEA}"/>
          </ac:picMkLst>
        </pc:picChg>
      </pc:sldChg>
      <pc:sldChg chg="add ord replId">
        <pc:chgData name="ゲスト ユーザー" userId="" providerId="Windows Live" clId="Web-{EAC7EE14-B5D6-4ABC-9527-5673B15F8366}" dt="2022-04-26T17:54:29.045" v="87"/>
        <pc:sldMkLst>
          <pc:docMk/>
          <pc:sldMk cId="4268313827" sldId="356"/>
        </pc:sldMkLst>
      </pc:sldChg>
    </pc:docChg>
  </pc:docChgLst>
  <pc:docChgLst>
    <pc:chgData name="ゲスト ユーザー" providerId="Windows Live" clId="Web-{AA5A9475-F669-45DB-913D-1B05B7CFA356}"/>
    <pc:docChg chg="addSld delSld modSld sldOrd">
      <pc:chgData name="ゲスト ユーザー" userId="" providerId="Windows Live" clId="Web-{AA5A9475-F669-45DB-913D-1B05B7CFA356}" dt="2022-04-22T16:16:20.969" v="594"/>
      <pc:docMkLst>
        <pc:docMk/>
      </pc:docMkLst>
      <pc:sldChg chg="modSp">
        <pc:chgData name="ゲスト ユーザー" userId="" providerId="Windows Live" clId="Web-{AA5A9475-F669-45DB-913D-1B05B7CFA356}" dt="2022-04-22T15:42:09.031" v="47" actId="20577"/>
        <pc:sldMkLst>
          <pc:docMk/>
          <pc:sldMk cId="3922966328" sldId="292"/>
        </pc:sldMkLst>
        <pc:spChg chg="mod">
          <ac:chgData name="ゲスト ユーザー" userId="" providerId="Windows Live" clId="Web-{AA5A9475-F669-45DB-913D-1B05B7CFA356}" dt="2022-04-22T15:41:44.437" v="44" actId="20577"/>
          <ac:spMkLst>
            <pc:docMk/>
            <pc:sldMk cId="3922966328" sldId="292"/>
            <ac:spMk id="17" creationId="{38DD4CE5-3F4F-B07F-571D-C98DB8A137E1}"/>
          </ac:spMkLst>
        </pc:spChg>
        <pc:spChg chg="mod">
          <ac:chgData name="ゲスト ユーザー" userId="" providerId="Windows Live" clId="Web-{AA5A9475-F669-45DB-913D-1B05B7CFA356}" dt="2022-04-22T15:42:04.688" v="46" actId="20577"/>
          <ac:spMkLst>
            <pc:docMk/>
            <pc:sldMk cId="3922966328" sldId="292"/>
            <ac:spMk id="19" creationId="{AD3A1C06-AE97-142C-B3CB-257FAD730ED2}"/>
          </ac:spMkLst>
        </pc:spChg>
        <pc:spChg chg="mod">
          <ac:chgData name="ゲスト ユーザー" userId="" providerId="Windows Live" clId="Web-{AA5A9475-F669-45DB-913D-1B05B7CFA356}" dt="2022-04-22T15:41:51.875" v="45" actId="20577"/>
          <ac:spMkLst>
            <pc:docMk/>
            <pc:sldMk cId="3922966328" sldId="292"/>
            <ac:spMk id="22" creationId="{8B106A2E-04F9-134F-06B4-996A4F0F99B3}"/>
          </ac:spMkLst>
        </pc:spChg>
        <pc:spChg chg="mod">
          <ac:chgData name="ゲスト ユーザー" userId="" providerId="Windows Live" clId="Web-{AA5A9475-F669-45DB-913D-1B05B7CFA356}" dt="2022-04-22T15:42:09.031" v="47" actId="20577"/>
          <ac:spMkLst>
            <pc:docMk/>
            <pc:sldMk cId="3922966328" sldId="292"/>
            <ac:spMk id="23" creationId="{AECAE1B1-0600-8C30-7D89-F8593FDE65B0}"/>
          </ac:spMkLst>
        </pc:spChg>
        <pc:grpChg chg="mod">
          <ac:chgData name="ゲスト ユーザー" userId="" providerId="Windows Live" clId="Web-{AA5A9475-F669-45DB-913D-1B05B7CFA356}" dt="2022-04-22T15:41:33.077" v="43" actId="1076"/>
          <ac:grpSpMkLst>
            <pc:docMk/>
            <pc:sldMk cId="3922966328" sldId="292"/>
            <ac:grpSpMk id="4" creationId="{E155A1DF-92BD-15F6-8D25-708D6C4A107A}"/>
          </ac:grpSpMkLst>
        </pc:grpChg>
      </pc:sldChg>
      <pc:sldChg chg="modSp">
        <pc:chgData name="ゲスト ユーザー" userId="" providerId="Windows Live" clId="Web-{AA5A9475-F669-45DB-913D-1B05B7CFA356}" dt="2022-04-22T15:34:36.238" v="3" actId="20577"/>
        <pc:sldMkLst>
          <pc:docMk/>
          <pc:sldMk cId="3163265211" sldId="293"/>
        </pc:sldMkLst>
        <pc:spChg chg="mod">
          <ac:chgData name="ゲスト ユーザー" userId="" providerId="Windows Live" clId="Web-{AA5A9475-F669-45DB-913D-1B05B7CFA356}" dt="2022-04-22T15:34:36.238" v="3" actId="20577"/>
          <ac:spMkLst>
            <pc:docMk/>
            <pc:sldMk cId="3163265211" sldId="293"/>
            <ac:spMk id="6" creationId="{F806235C-C856-34EE-1797-7E81A847F264}"/>
          </ac:spMkLst>
        </pc:spChg>
      </pc:sldChg>
      <pc:sldChg chg="addSp modSp">
        <pc:chgData name="ゲスト ユーザー" userId="" providerId="Windows Live" clId="Web-{AA5A9475-F669-45DB-913D-1B05B7CFA356}" dt="2022-04-22T15:52:50.156" v="238" actId="20577"/>
        <pc:sldMkLst>
          <pc:docMk/>
          <pc:sldMk cId="4114312274" sldId="295"/>
        </pc:sldMkLst>
        <pc:spChg chg="mod">
          <ac:chgData name="ゲスト ユーザー" userId="" providerId="Windows Live" clId="Web-{AA5A9475-F669-45DB-913D-1B05B7CFA356}" dt="2022-04-22T15:49:19.448" v="179" actId="1076"/>
          <ac:spMkLst>
            <pc:docMk/>
            <pc:sldMk cId="4114312274" sldId="295"/>
            <ac:spMk id="3" creationId="{4D2CB2CB-7F5D-BF6A-C747-BDA91F64C515}"/>
          </ac:spMkLst>
        </pc:spChg>
        <pc:spChg chg="mod">
          <ac:chgData name="ゲスト ユーザー" userId="" providerId="Windows Live" clId="Web-{AA5A9475-F669-45DB-913D-1B05B7CFA356}" dt="2022-04-22T15:52:50.156" v="238" actId="20577"/>
          <ac:spMkLst>
            <pc:docMk/>
            <pc:sldMk cId="4114312274" sldId="295"/>
            <ac:spMk id="6" creationId="{6C544B9F-B9A3-1F5E-65E3-AACF91B9636D}"/>
          </ac:spMkLst>
        </pc:spChg>
        <pc:grpChg chg="add mod">
          <ac:chgData name="ゲスト ユーザー" userId="" providerId="Windows Live" clId="Web-{AA5A9475-F669-45DB-913D-1B05B7CFA356}" dt="2022-04-22T15:49:23.995" v="180" actId="1076"/>
          <ac:grpSpMkLst>
            <pc:docMk/>
            <pc:sldMk cId="4114312274" sldId="295"/>
            <ac:grpSpMk id="7" creationId="{CC56ED72-36A5-709E-EC3A-AAF51AB15E89}"/>
          </ac:grpSpMkLst>
        </pc:grpChg>
      </pc:sldChg>
      <pc:sldChg chg="addSp delSp modSp ord">
        <pc:chgData name="ゲスト ユーザー" userId="" providerId="Windows Live" clId="Web-{AA5A9475-F669-45DB-913D-1B05B7CFA356}" dt="2022-04-22T16:13:44.340" v="552"/>
        <pc:sldMkLst>
          <pc:docMk/>
          <pc:sldMk cId="1840661046" sldId="296"/>
        </pc:sldMkLst>
        <pc:spChg chg="add mod">
          <ac:chgData name="ゲスト ユーザー" userId="" providerId="Windows Live" clId="Web-{AA5A9475-F669-45DB-913D-1B05B7CFA356}" dt="2022-04-22T16:09:33.599" v="488" actId="1076"/>
          <ac:spMkLst>
            <pc:docMk/>
            <pc:sldMk cId="1840661046" sldId="296"/>
            <ac:spMk id="3" creationId="{9E1D944E-A58F-4D84-3B10-E2E924FE48C9}"/>
          </ac:spMkLst>
        </pc:spChg>
        <pc:spChg chg="add mod">
          <ac:chgData name="ゲスト ユーザー" userId="" providerId="Windows Live" clId="Web-{AA5A9475-F669-45DB-913D-1B05B7CFA356}" dt="2022-04-22T16:04:53.741" v="401" actId="1076"/>
          <ac:spMkLst>
            <pc:docMk/>
            <pc:sldMk cId="1840661046" sldId="296"/>
            <ac:spMk id="4" creationId="{249AC358-E86B-4F80-0261-C3E522C3E986}"/>
          </ac:spMkLst>
        </pc:spChg>
        <pc:spChg chg="add del mod">
          <ac:chgData name="ゲスト ユーザー" userId="" providerId="Windows Live" clId="Web-{AA5A9475-F669-45DB-913D-1B05B7CFA356}" dt="2022-04-22T16:13:44.340" v="552"/>
          <ac:spMkLst>
            <pc:docMk/>
            <pc:sldMk cId="1840661046" sldId="296"/>
            <ac:spMk id="6" creationId="{9671D869-C4A8-98C4-66BB-7EE8C74B5204}"/>
          </ac:spMkLst>
        </pc:spChg>
        <pc:spChg chg="add mod">
          <ac:chgData name="ゲスト ユーザー" userId="" providerId="Windows Live" clId="Web-{AA5A9475-F669-45DB-913D-1B05B7CFA356}" dt="2022-04-22T16:05:04.726" v="404" actId="14100"/>
          <ac:spMkLst>
            <pc:docMk/>
            <pc:sldMk cId="1840661046" sldId="296"/>
            <ac:spMk id="7" creationId="{545E0584-E1BB-5089-ECBE-A51336CBF7D5}"/>
          </ac:spMkLst>
        </pc:spChg>
        <pc:spChg chg="mod">
          <ac:chgData name="ゲスト ユーザー" userId="" providerId="Windows Live" clId="Web-{AA5A9475-F669-45DB-913D-1B05B7CFA356}" dt="2022-04-22T16:13:40.715" v="551" actId="20577"/>
          <ac:spMkLst>
            <pc:docMk/>
            <pc:sldMk cId="1840661046" sldId="296"/>
            <ac:spMk id="22" creationId="{3BF4FEE6-9535-1C24-18BB-784E4C3EF557}"/>
          </ac:spMkLst>
        </pc:spChg>
        <pc:spChg chg="mod">
          <ac:chgData name="ゲスト ユーザー" userId="" providerId="Windows Live" clId="Web-{AA5A9475-F669-45DB-913D-1B05B7CFA356}" dt="2022-04-22T16:07:12.112" v="471" actId="1076"/>
          <ac:spMkLst>
            <pc:docMk/>
            <pc:sldMk cId="1840661046" sldId="296"/>
            <ac:spMk id="23" creationId="{DFE7F1B8-0000-0A08-227D-1AA5F837ECEB}"/>
          </ac:spMkLst>
        </pc:spChg>
        <pc:cxnChg chg="add mod">
          <ac:chgData name="ゲスト ユーザー" userId="" providerId="Windows Live" clId="Web-{AA5A9475-F669-45DB-913D-1B05B7CFA356}" dt="2022-04-22T16:07:25.206" v="475" actId="14100"/>
          <ac:cxnSpMkLst>
            <pc:docMk/>
            <pc:sldMk cId="1840661046" sldId="296"/>
            <ac:cxnSpMk id="5" creationId="{22FA566D-E698-8B90-794E-7F9DCE80DB1A}"/>
          </ac:cxnSpMkLst>
        </pc:cxnChg>
        <pc:cxnChg chg="add mod">
          <ac:chgData name="ゲスト ユーザー" userId="" providerId="Windows Live" clId="Web-{AA5A9475-F669-45DB-913D-1B05B7CFA356}" dt="2022-04-22T16:07:36.643" v="479" actId="14100"/>
          <ac:cxnSpMkLst>
            <pc:docMk/>
            <pc:sldMk cId="1840661046" sldId="296"/>
            <ac:cxnSpMk id="9" creationId="{9BEAABF1-A2B5-4ABA-02E2-660B15B1BC86}"/>
          </ac:cxnSpMkLst>
        </pc:cxnChg>
      </pc:sldChg>
      <pc:sldChg chg="addSp modSp">
        <pc:chgData name="ゲスト ユーザー" userId="" providerId="Windows Live" clId="Web-{AA5A9475-F669-45DB-913D-1B05B7CFA356}" dt="2022-04-22T16:10:18.272" v="495"/>
        <pc:sldMkLst>
          <pc:docMk/>
          <pc:sldMk cId="237505459" sldId="297"/>
        </pc:sldMkLst>
        <pc:spChg chg="add mod">
          <ac:chgData name="ゲスト ユーザー" userId="" providerId="Windows Live" clId="Web-{AA5A9475-F669-45DB-913D-1B05B7CFA356}" dt="2022-04-22T16:10:18.272" v="495"/>
          <ac:spMkLst>
            <pc:docMk/>
            <pc:sldMk cId="237505459" sldId="297"/>
            <ac:spMk id="2" creationId="{9D1FBAC0-8505-3659-6577-62CA53FA67D3}"/>
          </ac:spMkLst>
        </pc:spChg>
      </pc:sldChg>
      <pc:sldChg chg="addSp delSp modSp del">
        <pc:chgData name="ゲスト ユーザー" userId="" providerId="Windows Live" clId="Web-{AA5A9475-F669-45DB-913D-1B05B7CFA356}" dt="2022-04-22T15:56:09.208" v="302"/>
        <pc:sldMkLst>
          <pc:docMk/>
          <pc:sldMk cId="118519135" sldId="299"/>
        </pc:sldMkLst>
        <pc:spChg chg="mod">
          <ac:chgData name="ゲスト ユーザー" userId="" providerId="Windows Live" clId="Web-{AA5A9475-F669-45DB-913D-1B05B7CFA356}" dt="2022-04-22T15:53:50.954" v="245" actId="20577"/>
          <ac:spMkLst>
            <pc:docMk/>
            <pc:sldMk cId="118519135" sldId="299"/>
            <ac:spMk id="10" creationId="{CDBF2FE3-1EAC-E6CA-A8CE-D3E3733B9D55}"/>
          </ac:spMkLst>
        </pc:spChg>
        <pc:grpChg chg="del">
          <ac:chgData name="ゲスト ユーザー" userId="" providerId="Windows Live" clId="Web-{AA5A9475-F669-45DB-913D-1B05B7CFA356}" dt="2022-04-22T15:53:26.501" v="239"/>
          <ac:grpSpMkLst>
            <pc:docMk/>
            <pc:sldMk cId="118519135" sldId="299"/>
            <ac:grpSpMk id="7" creationId="{2F908818-AC7E-5E25-C5B7-544DCEF42A16}"/>
          </ac:grpSpMkLst>
        </pc:grpChg>
        <pc:picChg chg="add mod">
          <ac:chgData name="ゲスト ユーザー" userId="" providerId="Windows Live" clId="Web-{AA5A9475-F669-45DB-913D-1B05B7CFA356}" dt="2022-04-22T15:53:36.157" v="241" actId="1076"/>
          <ac:picMkLst>
            <pc:docMk/>
            <pc:sldMk cId="118519135" sldId="299"/>
            <ac:picMk id="2" creationId="{0CF166BB-33AC-5AEF-009B-726C00BDE5C5}"/>
          </ac:picMkLst>
        </pc:picChg>
      </pc:sldChg>
      <pc:sldChg chg="modSp ord">
        <pc:chgData name="ゲスト ユーザー" userId="" providerId="Windows Live" clId="Web-{AA5A9475-F669-45DB-913D-1B05B7CFA356}" dt="2022-04-22T16:08:55.786" v="486"/>
        <pc:sldMkLst>
          <pc:docMk/>
          <pc:sldMk cId="3141673334" sldId="300"/>
        </pc:sldMkLst>
        <pc:spChg chg="mod">
          <ac:chgData name="ゲスト ユーザー" userId="" providerId="Windows Live" clId="Web-{AA5A9475-F669-45DB-913D-1B05B7CFA356}" dt="2022-04-22T16:03:15.410" v="389" actId="20577"/>
          <ac:spMkLst>
            <pc:docMk/>
            <pc:sldMk cId="3141673334" sldId="300"/>
            <ac:spMk id="14" creationId="{AB8E3056-D5F1-6664-AFF2-6C6326A603A5}"/>
          </ac:spMkLst>
        </pc:spChg>
      </pc:sldChg>
      <pc:sldChg chg="delSp modSp">
        <pc:chgData name="ゲスト ユーザー" userId="" providerId="Windows Live" clId="Web-{AA5A9475-F669-45DB-913D-1B05B7CFA356}" dt="2022-04-22T16:14:40.982" v="560" actId="20577"/>
        <pc:sldMkLst>
          <pc:docMk/>
          <pc:sldMk cId="4021969268" sldId="301"/>
        </pc:sldMkLst>
        <pc:spChg chg="del">
          <ac:chgData name="ゲスト ユーザー" userId="" providerId="Windows Live" clId="Web-{AA5A9475-F669-45DB-913D-1B05B7CFA356}" dt="2022-04-22T16:14:06.856" v="554"/>
          <ac:spMkLst>
            <pc:docMk/>
            <pc:sldMk cId="4021969268" sldId="301"/>
            <ac:spMk id="4" creationId="{7D20B968-B43D-3909-D743-B87D0C15F441}"/>
          </ac:spMkLst>
        </pc:spChg>
        <pc:spChg chg="del">
          <ac:chgData name="ゲスト ユーザー" userId="" providerId="Windows Live" clId="Web-{AA5A9475-F669-45DB-913D-1B05B7CFA356}" dt="2022-04-22T16:14:05.184" v="553"/>
          <ac:spMkLst>
            <pc:docMk/>
            <pc:sldMk cId="4021969268" sldId="301"/>
            <ac:spMk id="5" creationId="{4A598C4A-2B0C-96C7-1FFC-2C71BAA27032}"/>
          </ac:spMkLst>
        </pc:spChg>
        <pc:spChg chg="del">
          <ac:chgData name="ゲスト ユーザー" userId="" providerId="Windows Live" clId="Web-{AA5A9475-F669-45DB-913D-1B05B7CFA356}" dt="2022-04-22T16:14:13.122" v="557"/>
          <ac:spMkLst>
            <pc:docMk/>
            <pc:sldMk cId="4021969268" sldId="301"/>
            <ac:spMk id="7" creationId="{A46481B4-BCB5-4786-A104-69192E014A2E}"/>
          </ac:spMkLst>
        </pc:spChg>
        <pc:spChg chg="del mod">
          <ac:chgData name="ゲスト ユーザー" userId="" providerId="Windows Live" clId="Web-{AA5A9475-F669-45DB-913D-1B05B7CFA356}" dt="2022-04-22T16:14:10.919" v="556"/>
          <ac:spMkLst>
            <pc:docMk/>
            <pc:sldMk cId="4021969268" sldId="301"/>
            <ac:spMk id="8" creationId="{F5C3358C-8DC9-6542-3542-9238EE335FE1}"/>
          </ac:spMkLst>
        </pc:spChg>
        <pc:spChg chg="mod">
          <ac:chgData name="ゲスト ユーザー" userId="" providerId="Windows Live" clId="Web-{AA5A9475-F669-45DB-913D-1B05B7CFA356}" dt="2022-04-22T16:14:40.982" v="560" actId="20577"/>
          <ac:spMkLst>
            <pc:docMk/>
            <pc:sldMk cId="4021969268" sldId="301"/>
            <ac:spMk id="12" creationId="{C344FA90-FFEA-405E-F35B-C68FCDC82BDB}"/>
          </ac:spMkLst>
        </pc:spChg>
      </pc:sldChg>
      <pc:sldChg chg="modSp">
        <pc:chgData name="ゲスト ユーザー" userId="" providerId="Windows Live" clId="Web-{AA5A9475-F669-45DB-913D-1B05B7CFA356}" dt="2022-04-22T15:50:31.012" v="185" actId="20577"/>
        <pc:sldMkLst>
          <pc:docMk/>
          <pc:sldMk cId="1531096138" sldId="302"/>
        </pc:sldMkLst>
        <pc:spChg chg="mod">
          <ac:chgData name="ゲスト ユーザー" userId="" providerId="Windows Live" clId="Web-{AA5A9475-F669-45DB-913D-1B05B7CFA356}" dt="2022-04-22T15:50:31.012" v="185" actId="20577"/>
          <ac:spMkLst>
            <pc:docMk/>
            <pc:sldMk cId="1531096138" sldId="302"/>
            <ac:spMk id="16" creationId="{BF3FB832-A67B-968E-6230-1B54FBCDD548}"/>
          </ac:spMkLst>
        </pc:spChg>
      </pc:sldChg>
      <pc:sldChg chg="delSp modSp">
        <pc:chgData name="ゲスト ユーザー" userId="" providerId="Windows Live" clId="Web-{AA5A9475-F669-45DB-913D-1B05B7CFA356}" dt="2022-04-22T16:16:20.969" v="594"/>
        <pc:sldMkLst>
          <pc:docMk/>
          <pc:sldMk cId="390479159" sldId="304"/>
        </pc:sldMkLst>
        <pc:spChg chg="del mod">
          <ac:chgData name="ゲスト ユーザー" userId="" providerId="Windows Live" clId="Web-{AA5A9475-F669-45DB-913D-1B05B7CFA356}" dt="2022-04-22T16:16:16.094" v="592"/>
          <ac:spMkLst>
            <pc:docMk/>
            <pc:sldMk cId="390479159" sldId="304"/>
            <ac:spMk id="4" creationId="{7D20B968-B43D-3909-D743-B87D0C15F441}"/>
          </ac:spMkLst>
        </pc:spChg>
        <pc:spChg chg="del">
          <ac:chgData name="ゲスト ユーザー" userId="" providerId="Windows Live" clId="Web-{AA5A9475-F669-45DB-913D-1B05B7CFA356}" dt="2022-04-22T16:16:12.172" v="590"/>
          <ac:spMkLst>
            <pc:docMk/>
            <pc:sldMk cId="390479159" sldId="304"/>
            <ac:spMk id="5" creationId="{4A598C4A-2B0C-96C7-1FFC-2C71BAA27032}"/>
          </ac:spMkLst>
        </pc:spChg>
        <pc:spChg chg="mod">
          <ac:chgData name="ゲスト ユーザー" userId="" providerId="Windows Live" clId="Web-{AA5A9475-F669-45DB-913D-1B05B7CFA356}" dt="2022-04-22T16:12:01.697" v="546" actId="14100"/>
          <ac:spMkLst>
            <pc:docMk/>
            <pc:sldMk cId="390479159" sldId="304"/>
            <ac:spMk id="6" creationId="{430DCCB1-3FBF-AAC5-184C-B7F83679EC41}"/>
          </ac:spMkLst>
        </pc:spChg>
        <pc:spChg chg="del">
          <ac:chgData name="ゲスト ユーザー" userId="" providerId="Windows Live" clId="Web-{AA5A9475-F669-45DB-913D-1B05B7CFA356}" dt="2022-04-22T16:16:20.969" v="594"/>
          <ac:spMkLst>
            <pc:docMk/>
            <pc:sldMk cId="390479159" sldId="304"/>
            <ac:spMk id="7" creationId="{A46481B4-BCB5-4786-A104-69192E014A2E}"/>
          </ac:spMkLst>
        </pc:spChg>
        <pc:spChg chg="del">
          <ac:chgData name="ゲスト ユーザー" userId="" providerId="Windows Live" clId="Web-{AA5A9475-F669-45DB-913D-1B05B7CFA356}" dt="2022-04-22T16:16:18.219" v="593"/>
          <ac:spMkLst>
            <pc:docMk/>
            <pc:sldMk cId="390479159" sldId="304"/>
            <ac:spMk id="8" creationId="{F5C3358C-8DC9-6542-3542-9238EE335FE1}"/>
          </ac:spMkLst>
        </pc:spChg>
        <pc:spChg chg="mod">
          <ac:chgData name="ゲスト ユーザー" userId="" providerId="Windows Live" clId="Web-{AA5A9475-F669-45DB-913D-1B05B7CFA356}" dt="2022-04-22T16:11:17.883" v="507" actId="1076"/>
          <ac:spMkLst>
            <pc:docMk/>
            <pc:sldMk cId="390479159" sldId="304"/>
            <ac:spMk id="12" creationId="{C344FA90-FFEA-405E-F35B-C68FCDC82BDB}"/>
          </ac:spMkLst>
        </pc:spChg>
      </pc:sldChg>
      <pc:sldChg chg="modSp">
        <pc:chgData name="ゲスト ユーザー" userId="" providerId="Windows Live" clId="Web-{AA5A9475-F669-45DB-913D-1B05B7CFA356}" dt="2022-04-22T16:15:33.952" v="589" actId="20577"/>
        <pc:sldMkLst>
          <pc:docMk/>
          <pc:sldMk cId="2048865621" sldId="305"/>
        </pc:sldMkLst>
        <pc:spChg chg="mod">
          <ac:chgData name="ゲスト ユーザー" userId="" providerId="Windows Live" clId="Web-{AA5A9475-F669-45DB-913D-1B05B7CFA356}" dt="2022-04-22T16:15:33.952" v="589" actId="20577"/>
          <ac:spMkLst>
            <pc:docMk/>
            <pc:sldMk cId="2048865621" sldId="305"/>
            <ac:spMk id="5" creationId="{53C6340D-89D9-762D-941F-AB5147FC1A3A}"/>
          </ac:spMkLst>
        </pc:spChg>
      </pc:sldChg>
      <pc:sldChg chg="addSp delSp modSp new">
        <pc:chgData name="ゲスト ユーザー" userId="" providerId="Windows Live" clId="Web-{AA5A9475-F669-45DB-913D-1B05B7CFA356}" dt="2022-04-22T15:51:32.154" v="187"/>
        <pc:sldMkLst>
          <pc:docMk/>
          <pc:sldMk cId="3400303179" sldId="313"/>
        </pc:sldMkLst>
        <pc:spChg chg="del">
          <ac:chgData name="ゲスト ユーザー" userId="" providerId="Windows Live" clId="Web-{AA5A9475-F669-45DB-913D-1B05B7CFA356}" dt="2022-04-22T15:51:31.326" v="186"/>
          <ac:spMkLst>
            <pc:docMk/>
            <pc:sldMk cId="3400303179" sldId="313"/>
            <ac:spMk id="2" creationId="{BA6E3BD9-D8B4-60D1-EA3C-45A4C17BBEA8}"/>
          </ac:spMkLst>
        </pc:spChg>
        <pc:spChg chg="del">
          <ac:chgData name="ゲスト ユーザー" userId="" providerId="Windows Live" clId="Web-{AA5A9475-F669-45DB-913D-1B05B7CFA356}" dt="2022-04-22T15:35:40.458" v="5"/>
          <ac:spMkLst>
            <pc:docMk/>
            <pc:sldMk cId="3400303179" sldId="313"/>
            <ac:spMk id="3" creationId="{08B6FCD3-12F8-9C69-7C0E-49A891084903}"/>
          </ac:spMkLst>
        </pc:spChg>
        <pc:spChg chg="add del mod">
          <ac:chgData name="ゲスト ユーザー" userId="" providerId="Windows Live" clId="Web-{AA5A9475-F669-45DB-913D-1B05B7CFA356}" dt="2022-04-22T15:43:11.533" v="56"/>
          <ac:spMkLst>
            <pc:docMk/>
            <pc:sldMk cId="3400303179" sldId="313"/>
            <ac:spMk id="5" creationId="{C7E95B20-63CE-E081-A5A5-F59106431927}"/>
          </ac:spMkLst>
        </pc:spChg>
        <pc:spChg chg="add mod">
          <ac:chgData name="ゲスト ユーザー" userId="" providerId="Windows Live" clId="Web-{AA5A9475-F669-45DB-913D-1B05B7CFA356}" dt="2022-04-22T15:46:42.038" v="141" actId="1076"/>
          <ac:spMkLst>
            <pc:docMk/>
            <pc:sldMk cId="3400303179" sldId="313"/>
            <ac:spMk id="7" creationId="{8D648FB7-08C2-1694-84AA-92E1F4F0D5A4}"/>
          </ac:spMkLst>
        </pc:spChg>
        <pc:spChg chg="add mod">
          <ac:chgData name="ゲスト ユーザー" userId="" providerId="Windows Live" clId="Web-{AA5A9475-F669-45DB-913D-1B05B7CFA356}" dt="2022-04-22T15:46:46.741" v="142" actId="1076"/>
          <ac:spMkLst>
            <pc:docMk/>
            <pc:sldMk cId="3400303179" sldId="313"/>
            <ac:spMk id="9" creationId="{6755D9D5-8A59-A4BD-E903-3DBA27A5B99C}"/>
          </ac:spMkLst>
        </pc:spChg>
        <pc:spChg chg="add mod">
          <ac:chgData name="ゲスト ユーザー" userId="" providerId="Windows Live" clId="Web-{AA5A9475-F669-45DB-913D-1B05B7CFA356}" dt="2022-04-22T15:47:07.789" v="144" actId="1076"/>
          <ac:spMkLst>
            <pc:docMk/>
            <pc:sldMk cId="3400303179" sldId="313"/>
            <ac:spMk id="11" creationId="{780B45DE-62CF-FFF7-5711-61DB614D7084}"/>
          </ac:spMkLst>
        </pc:spChg>
        <pc:spChg chg="add mod">
          <ac:chgData name="ゲスト ユーザー" userId="" providerId="Windows Live" clId="Web-{AA5A9475-F669-45DB-913D-1B05B7CFA356}" dt="2022-04-22T15:47:05.226" v="143" actId="1076"/>
          <ac:spMkLst>
            <pc:docMk/>
            <pc:sldMk cId="3400303179" sldId="313"/>
            <ac:spMk id="12" creationId="{2AAA9D8C-22ED-77DA-7C7C-8BFB584613FA}"/>
          </ac:spMkLst>
        </pc:spChg>
        <pc:spChg chg="add mod">
          <ac:chgData name="ゲスト ユーザー" userId="" providerId="Windows Live" clId="Web-{AA5A9475-F669-45DB-913D-1B05B7CFA356}" dt="2022-04-22T15:48:02.212" v="159" actId="1076"/>
          <ac:spMkLst>
            <pc:docMk/>
            <pc:sldMk cId="3400303179" sldId="313"/>
            <ac:spMk id="13" creationId="{B5883638-D0ED-5CA6-6811-DCCD43EA3C0C}"/>
          </ac:spMkLst>
        </pc:spChg>
        <pc:spChg chg="add mod">
          <ac:chgData name="ゲスト ユーザー" userId="" providerId="Windows Live" clId="Web-{AA5A9475-F669-45DB-913D-1B05B7CFA356}" dt="2022-04-22T15:51:32.154" v="187"/>
          <ac:spMkLst>
            <pc:docMk/>
            <pc:sldMk cId="3400303179" sldId="313"/>
            <ac:spMk id="15" creationId="{3613AE0C-1227-90C5-6E3C-39E840D1A3AD}"/>
          </ac:spMkLst>
        </pc:spChg>
      </pc:sldChg>
      <pc:sldChg chg="addSp delSp modSp add ord replId">
        <pc:chgData name="ゲスト ユーザー" userId="" providerId="Windows Live" clId="Web-{AA5A9475-F669-45DB-913D-1B05B7CFA356}" dt="2022-04-22T15:42:48.235" v="55" actId="20577"/>
        <pc:sldMkLst>
          <pc:docMk/>
          <pc:sldMk cId="1249081863" sldId="314"/>
        </pc:sldMkLst>
        <pc:spChg chg="mod">
          <ac:chgData name="ゲスト ユーザー" userId="" providerId="Windows Live" clId="Web-{AA5A9475-F669-45DB-913D-1B05B7CFA356}" dt="2022-04-22T15:41:13.295" v="42" actId="20577"/>
          <ac:spMkLst>
            <pc:docMk/>
            <pc:sldMk cId="1249081863" sldId="314"/>
            <ac:spMk id="13" creationId="{5E728AE7-2FEB-947E-AFA7-F91DF01F1F40}"/>
          </ac:spMkLst>
        </pc:spChg>
        <pc:spChg chg="mod">
          <ac:chgData name="ゲスト ユーザー" userId="" providerId="Windows Live" clId="Web-{AA5A9475-F669-45DB-913D-1B05B7CFA356}" dt="2022-04-22T15:40:17.168" v="27" actId="20577"/>
          <ac:spMkLst>
            <pc:docMk/>
            <pc:sldMk cId="1249081863" sldId="314"/>
            <ac:spMk id="17" creationId="{38DD4CE5-3F4F-B07F-571D-C98DB8A137E1}"/>
          </ac:spMkLst>
        </pc:spChg>
        <pc:spChg chg="mod">
          <ac:chgData name="ゲスト ユーザー" userId="" providerId="Windows Live" clId="Web-{AA5A9475-F669-45DB-913D-1B05B7CFA356}" dt="2022-04-22T15:42:44.438" v="54" actId="20577"/>
          <ac:spMkLst>
            <pc:docMk/>
            <pc:sldMk cId="1249081863" sldId="314"/>
            <ac:spMk id="19" creationId="{AD3A1C06-AE97-142C-B3CB-257FAD730ED2}"/>
          </ac:spMkLst>
        </pc:spChg>
        <pc:spChg chg="mod">
          <ac:chgData name="ゲスト ユーザー" userId="" providerId="Windows Live" clId="Web-{AA5A9475-F669-45DB-913D-1B05B7CFA356}" dt="2022-04-22T15:40:25.528" v="29" actId="20577"/>
          <ac:spMkLst>
            <pc:docMk/>
            <pc:sldMk cId="1249081863" sldId="314"/>
            <ac:spMk id="22" creationId="{8B106A2E-04F9-134F-06B4-996A4F0F99B3}"/>
          </ac:spMkLst>
        </pc:spChg>
        <pc:spChg chg="mod">
          <ac:chgData name="ゲスト ユーザー" userId="" providerId="Windows Live" clId="Web-{AA5A9475-F669-45DB-913D-1B05B7CFA356}" dt="2022-04-22T15:42:48.235" v="55" actId="20577"/>
          <ac:spMkLst>
            <pc:docMk/>
            <pc:sldMk cId="1249081863" sldId="314"/>
            <ac:spMk id="23" creationId="{AECAE1B1-0600-8C30-7D89-F8593FDE65B0}"/>
          </ac:spMkLst>
        </pc:spChg>
        <pc:grpChg chg="del">
          <ac:chgData name="ゲスト ユーザー" userId="" providerId="Windows Live" clId="Web-{AA5A9475-F669-45DB-913D-1B05B7CFA356}" dt="2022-04-22T15:38:54.385" v="13"/>
          <ac:grpSpMkLst>
            <pc:docMk/>
            <pc:sldMk cId="1249081863" sldId="314"/>
            <ac:grpSpMk id="4" creationId="{E155A1DF-92BD-15F6-8D25-708D6C4A107A}"/>
          </ac:grpSpMkLst>
        </pc:grpChg>
        <pc:picChg chg="add del mod">
          <ac:chgData name="ゲスト ユーザー" userId="" providerId="Windows Live" clId="Web-{AA5A9475-F669-45DB-913D-1B05B7CFA356}" dt="2022-04-22T15:39:20.792" v="19"/>
          <ac:picMkLst>
            <pc:docMk/>
            <pc:sldMk cId="1249081863" sldId="314"/>
            <ac:picMk id="3" creationId="{502BD902-AECF-FB64-A5AC-F49615AE3B7D}"/>
          </ac:picMkLst>
        </pc:picChg>
        <pc:picChg chg="add mod">
          <ac:chgData name="ゲスト ユーザー" userId="" providerId="Windows Live" clId="Web-{AA5A9475-F669-45DB-913D-1B05B7CFA356}" dt="2022-04-22T15:39:56.262" v="25" actId="1076"/>
          <ac:picMkLst>
            <pc:docMk/>
            <pc:sldMk cId="1249081863" sldId="314"/>
            <ac:picMk id="7" creationId="{C77958CD-D13A-1E18-31DC-983A06C0EB3E}"/>
          </ac:picMkLst>
        </pc:picChg>
      </pc:sldChg>
      <pc:sldChg chg="add del replId">
        <pc:chgData name="ゲスト ユーザー" userId="" providerId="Windows Live" clId="Web-{AA5A9475-F669-45DB-913D-1B05B7CFA356}" dt="2022-04-22T15:38:57.323" v="15"/>
        <pc:sldMkLst>
          <pc:docMk/>
          <pc:sldMk cId="154714555" sldId="315"/>
        </pc:sldMkLst>
      </pc:sldChg>
      <pc:sldChg chg="delSp modSp add replId">
        <pc:chgData name="ゲスト ユーザー" userId="" providerId="Windows Live" clId="Web-{AA5A9475-F669-45DB-913D-1B05B7CFA356}" dt="2022-04-22T16:08:46.270" v="485" actId="1076"/>
        <pc:sldMkLst>
          <pc:docMk/>
          <pc:sldMk cId="437542107" sldId="315"/>
        </pc:sldMkLst>
        <pc:spChg chg="del mod">
          <ac:chgData name="ゲスト ユーザー" userId="" providerId="Windows Live" clId="Web-{AA5A9475-F669-45DB-913D-1B05B7CFA356}" dt="2022-04-22T16:08:36.786" v="483"/>
          <ac:spMkLst>
            <pc:docMk/>
            <pc:sldMk cId="437542107" sldId="315"/>
            <ac:spMk id="3" creationId="{17EC8278-F236-B87E-EE8C-4B4B2B21EFB2}"/>
          </ac:spMkLst>
        </pc:spChg>
        <pc:spChg chg="mod">
          <ac:chgData name="ゲスト ユーザー" userId="" providerId="Windows Live" clId="Web-{AA5A9475-F669-45DB-913D-1B05B7CFA356}" dt="2022-04-22T16:08:46.270" v="485" actId="1076"/>
          <ac:spMkLst>
            <pc:docMk/>
            <pc:sldMk cId="437542107" sldId="315"/>
            <ac:spMk id="11" creationId="{8DDAC09F-0EDA-6F23-FF65-02500EC3512F}"/>
          </ac:spMkLst>
        </pc:spChg>
      </pc:sldChg>
    </pc:docChg>
  </pc:docChgLst>
  <pc:docChgLst>
    <pc:chgData name="ゲスト ユーザー" providerId="Windows Live" clId="Web-{B6D93780-C767-45C9-A94A-2BC4BE5FEDEA}"/>
    <pc:docChg chg="modSld">
      <pc:chgData name="ゲスト ユーザー" userId="" providerId="Windows Live" clId="Web-{B6D93780-C767-45C9-A94A-2BC4BE5FEDEA}" dt="2022-04-28T04:55:14.348" v="156" actId="1076"/>
      <pc:docMkLst>
        <pc:docMk/>
      </pc:docMkLst>
      <pc:sldChg chg="modSp">
        <pc:chgData name="ゲスト ユーザー" userId="" providerId="Windows Live" clId="Web-{B6D93780-C767-45C9-A94A-2BC4BE5FEDEA}" dt="2022-04-28T04:46:20.744" v="15" actId="20577"/>
        <pc:sldMkLst>
          <pc:docMk/>
          <pc:sldMk cId="1781326066" sldId="325"/>
        </pc:sldMkLst>
        <pc:spChg chg="mod">
          <ac:chgData name="ゲスト ユーザー" userId="" providerId="Windows Live" clId="Web-{B6D93780-C767-45C9-A94A-2BC4BE5FEDEA}" dt="2022-04-28T04:46:20.744" v="15" actId="20577"/>
          <ac:spMkLst>
            <pc:docMk/>
            <pc:sldMk cId="1781326066" sldId="325"/>
            <ac:spMk id="3" creationId="{06660B33-CD0A-3E73-2EAB-48F891CA976A}"/>
          </ac:spMkLst>
        </pc:spChg>
      </pc:sldChg>
      <pc:sldChg chg="modSp">
        <pc:chgData name="ゲスト ユーザー" userId="" providerId="Windows Live" clId="Web-{B6D93780-C767-45C9-A94A-2BC4BE5FEDEA}" dt="2022-04-28T04:47:26.605" v="29" actId="14100"/>
        <pc:sldMkLst>
          <pc:docMk/>
          <pc:sldMk cId="3251456863" sldId="340"/>
        </pc:sldMkLst>
        <pc:spChg chg="mod">
          <ac:chgData name="ゲスト ユーザー" userId="" providerId="Windows Live" clId="Web-{B6D93780-C767-45C9-A94A-2BC4BE5FEDEA}" dt="2022-04-28T04:47:26.605" v="29" actId="14100"/>
          <ac:spMkLst>
            <pc:docMk/>
            <pc:sldMk cId="3251456863" sldId="340"/>
            <ac:spMk id="4" creationId="{FB6CA330-12F1-852A-82D6-B4AAFE7CFA64}"/>
          </ac:spMkLst>
        </pc:spChg>
      </pc:sldChg>
      <pc:sldChg chg="addSp modSp">
        <pc:chgData name="ゲスト ユーザー" userId="" providerId="Windows Live" clId="Web-{B6D93780-C767-45C9-A94A-2BC4BE5FEDEA}" dt="2022-04-28T04:55:14.348" v="156" actId="1076"/>
        <pc:sldMkLst>
          <pc:docMk/>
          <pc:sldMk cId="1583772335" sldId="355"/>
        </pc:sldMkLst>
        <pc:spChg chg="add mod">
          <ac:chgData name="ゲスト ユーザー" userId="" providerId="Windows Live" clId="Web-{B6D93780-C767-45C9-A94A-2BC4BE5FEDEA}" dt="2022-04-28T04:55:14.348" v="156" actId="1076"/>
          <ac:spMkLst>
            <pc:docMk/>
            <pc:sldMk cId="1583772335" sldId="355"/>
            <ac:spMk id="7" creationId="{77EA4EA3-CEBE-1E84-69CA-951F73F04729}"/>
          </ac:spMkLst>
        </pc:spChg>
      </pc:sldChg>
    </pc:docChg>
  </pc:docChgLst>
  <pc:docChgLst>
    <pc:chgData name="Guest User" providerId="Windows Live" clId="Web-{7F499DCE-4086-4B52-9B36-264AF27DBF05}"/>
    <pc:docChg chg="modSld">
      <pc:chgData name="Guest User" userId="" providerId="Windows Live" clId="Web-{7F499DCE-4086-4B52-9B36-264AF27DBF05}" dt="2022-05-02T01:26:26.679" v="302" actId="20577"/>
      <pc:docMkLst>
        <pc:docMk/>
      </pc:docMkLst>
      <pc:sldChg chg="addSp delSp modSp">
        <pc:chgData name="Guest User" userId="" providerId="Windows Live" clId="Web-{7F499DCE-4086-4B52-9B36-264AF27DBF05}" dt="2022-05-02T01:14:35.492" v="200"/>
        <pc:sldMkLst>
          <pc:docMk/>
          <pc:sldMk cId="3740382188" sldId="323"/>
        </pc:sldMkLst>
        <pc:spChg chg="add del mod">
          <ac:chgData name="Guest User" userId="" providerId="Windows Live" clId="Web-{7F499DCE-4086-4B52-9B36-264AF27DBF05}" dt="2022-05-02T01:11:06.050" v="115"/>
          <ac:spMkLst>
            <pc:docMk/>
            <pc:sldMk cId="3740382188" sldId="323"/>
            <ac:spMk id="4" creationId="{4593F2E9-757F-4F1C-D33B-4F01EB843D6C}"/>
          </ac:spMkLst>
        </pc:spChg>
        <pc:spChg chg="add mod">
          <ac:chgData name="Guest User" userId="" providerId="Windows Live" clId="Web-{7F499DCE-4086-4B52-9B36-264AF27DBF05}" dt="2022-05-02T01:12:15.458" v="135" actId="1076"/>
          <ac:spMkLst>
            <pc:docMk/>
            <pc:sldMk cId="3740382188" sldId="323"/>
            <ac:spMk id="5" creationId="{814894F5-80DB-72E6-16E5-0827B0760528}"/>
          </ac:spMkLst>
        </pc:spChg>
        <pc:spChg chg="add mod">
          <ac:chgData name="Guest User" userId="" providerId="Windows Live" clId="Web-{7F499DCE-4086-4B52-9B36-264AF27DBF05}" dt="2022-05-02T01:14:31.835" v="198" actId="1076"/>
          <ac:spMkLst>
            <pc:docMk/>
            <pc:sldMk cId="3740382188" sldId="323"/>
            <ac:spMk id="6" creationId="{43B59F81-667C-8F5B-3033-F6853DBCEAFC}"/>
          </ac:spMkLst>
        </pc:spChg>
        <pc:spChg chg="mod">
          <ac:chgData name="Guest User" userId="" providerId="Windows Live" clId="Web-{7F499DCE-4086-4B52-9B36-264AF27DBF05}" dt="2022-05-02T01:14:35.492" v="200"/>
          <ac:spMkLst>
            <pc:docMk/>
            <pc:sldMk cId="3740382188" sldId="323"/>
            <ac:spMk id="8" creationId="{4092E3CB-27BF-C5D1-F2AF-B18AE88C592A}"/>
          </ac:spMkLst>
        </pc:spChg>
        <pc:picChg chg="del">
          <ac:chgData name="Guest User" userId="" providerId="Windows Live" clId="Web-{7F499DCE-4086-4B52-9B36-264AF27DBF05}" dt="2022-05-02T01:11:01.941" v="114"/>
          <ac:picMkLst>
            <pc:docMk/>
            <pc:sldMk cId="3740382188" sldId="323"/>
            <ac:picMk id="7" creationId="{7A816AFF-73C1-8D10-AB24-C1B2A01ECEE6}"/>
          </ac:picMkLst>
        </pc:picChg>
      </pc:sldChg>
      <pc:sldChg chg="modSp">
        <pc:chgData name="Guest User" userId="" providerId="Windows Live" clId="Web-{7F499DCE-4086-4B52-9B36-264AF27DBF05}" dt="2022-05-02T01:07:17.858" v="61" actId="20577"/>
        <pc:sldMkLst>
          <pc:docMk/>
          <pc:sldMk cId="2178578008" sldId="326"/>
        </pc:sldMkLst>
        <pc:spChg chg="mod">
          <ac:chgData name="Guest User" userId="" providerId="Windows Live" clId="Web-{7F499DCE-4086-4B52-9B36-264AF27DBF05}" dt="2022-05-02T01:07:17.858" v="61" actId="20577"/>
          <ac:spMkLst>
            <pc:docMk/>
            <pc:sldMk cId="2178578008" sldId="326"/>
            <ac:spMk id="3" creationId="{7B625567-BEC6-6DD5-0732-8EA10F73647B}"/>
          </ac:spMkLst>
        </pc:spChg>
      </pc:sldChg>
      <pc:sldChg chg="modSp">
        <pc:chgData name="Guest User" userId="" providerId="Windows Live" clId="Web-{7F499DCE-4086-4B52-9B36-264AF27DBF05}" dt="2022-05-02T01:17:19.557" v="249" actId="20577"/>
        <pc:sldMkLst>
          <pc:docMk/>
          <pc:sldMk cId="1098551047" sldId="357"/>
        </pc:sldMkLst>
        <pc:spChg chg="mod">
          <ac:chgData name="Guest User" userId="" providerId="Windows Live" clId="Web-{7F499DCE-4086-4B52-9B36-264AF27DBF05}" dt="2022-05-02T01:17:19.557" v="249" actId="20577"/>
          <ac:spMkLst>
            <pc:docMk/>
            <pc:sldMk cId="1098551047" sldId="357"/>
            <ac:spMk id="6" creationId="{AD3A59C4-41E7-3641-3EBA-A080880A062D}"/>
          </ac:spMkLst>
        </pc:spChg>
        <pc:picChg chg="mod">
          <ac:chgData name="Guest User" userId="" providerId="Windows Live" clId="Web-{7F499DCE-4086-4B52-9B36-264AF27DBF05}" dt="2022-05-02T01:16:19.775" v="204" actId="1076"/>
          <ac:picMkLst>
            <pc:docMk/>
            <pc:sldMk cId="1098551047" sldId="357"/>
            <ac:picMk id="4" creationId="{76EA2DC1-212C-CA83-203B-3C979C7629ED}"/>
          </ac:picMkLst>
        </pc:picChg>
      </pc:sldChg>
      <pc:sldChg chg="modSp">
        <pc:chgData name="Guest User" userId="" providerId="Windows Live" clId="Web-{7F499DCE-4086-4B52-9B36-264AF27DBF05}" dt="2022-05-02T01:19:53.138" v="261" actId="20577"/>
        <pc:sldMkLst>
          <pc:docMk/>
          <pc:sldMk cId="1146836469" sldId="358"/>
        </pc:sldMkLst>
        <pc:spChg chg="mod">
          <ac:chgData name="Guest User" userId="" providerId="Windows Live" clId="Web-{7F499DCE-4086-4B52-9B36-264AF27DBF05}" dt="2022-05-02T01:19:53.138" v="261" actId="20577"/>
          <ac:spMkLst>
            <pc:docMk/>
            <pc:sldMk cId="1146836469" sldId="358"/>
            <ac:spMk id="2" creationId="{3AB10E97-91F9-CC24-DA81-5FFE5EE09F64}"/>
          </ac:spMkLst>
        </pc:spChg>
        <pc:spChg chg="mod">
          <ac:chgData name="Guest User" userId="" providerId="Windows Live" clId="Web-{7F499DCE-4086-4B52-9B36-264AF27DBF05}" dt="2022-05-02T01:19:11.262" v="258" actId="20577"/>
          <ac:spMkLst>
            <pc:docMk/>
            <pc:sldMk cId="1146836469" sldId="358"/>
            <ac:spMk id="4" creationId="{8B3F8F23-BC3B-BCCC-2849-E9A9D6BCD231}"/>
          </ac:spMkLst>
        </pc:spChg>
        <pc:picChg chg="mod">
          <ac:chgData name="Guest User" userId="" providerId="Windows Live" clId="Web-{7F499DCE-4086-4B52-9B36-264AF27DBF05}" dt="2022-05-02T01:18:43.278" v="250" actId="1076"/>
          <ac:picMkLst>
            <pc:docMk/>
            <pc:sldMk cId="1146836469" sldId="358"/>
            <ac:picMk id="5" creationId="{2F934E6D-437B-C46A-CEBD-2B6F12100B4C}"/>
          </ac:picMkLst>
        </pc:picChg>
      </pc:sldChg>
      <pc:sldChg chg="modSp">
        <pc:chgData name="Guest User" userId="" providerId="Windows Live" clId="Web-{7F499DCE-4086-4B52-9B36-264AF27DBF05}" dt="2022-05-02T01:24:39.677" v="266" actId="20577"/>
        <pc:sldMkLst>
          <pc:docMk/>
          <pc:sldMk cId="2086550810" sldId="359"/>
        </pc:sldMkLst>
        <pc:spChg chg="mod">
          <ac:chgData name="Guest User" userId="" providerId="Windows Live" clId="Web-{7F499DCE-4086-4B52-9B36-264AF27DBF05}" dt="2022-05-02T01:24:39.677" v="266" actId="20577"/>
          <ac:spMkLst>
            <pc:docMk/>
            <pc:sldMk cId="2086550810" sldId="359"/>
            <ac:spMk id="3" creationId="{715C428D-319E-9A18-D90B-FE7140201923}"/>
          </ac:spMkLst>
        </pc:spChg>
      </pc:sldChg>
      <pc:sldChg chg="modSp">
        <pc:chgData name="Guest User" userId="" providerId="Windows Live" clId="Web-{7F499DCE-4086-4B52-9B36-264AF27DBF05}" dt="2022-05-02T01:25:21.865" v="278" actId="14100"/>
        <pc:sldMkLst>
          <pc:docMk/>
          <pc:sldMk cId="2353669679" sldId="361"/>
        </pc:sldMkLst>
        <pc:spChg chg="mod">
          <ac:chgData name="Guest User" userId="" providerId="Windows Live" clId="Web-{7F499DCE-4086-4B52-9B36-264AF27DBF05}" dt="2022-05-02T01:25:21.865" v="278" actId="14100"/>
          <ac:spMkLst>
            <pc:docMk/>
            <pc:sldMk cId="2353669679" sldId="361"/>
            <ac:spMk id="3" creationId="{2DDA4353-1AA2-0335-3924-446C8B3839AB}"/>
          </ac:spMkLst>
        </pc:spChg>
      </pc:sldChg>
      <pc:sldChg chg="addSp modSp">
        <pc:chgData name="Guest User" userId="" providerId="Windows Live" clId="Web-{7F499DCE-4086-4B52-9B36-264AF27DBF05}" dt="2022-05-02T01:26:07.209" v="284" actId="1076"/>
        <pc:sldMkLst>
          <pc:docMk/>
          <pc:sldMk cId="3876333002" sldId="362"/>
        </pc:sldMkLst>
        <pc:spChg chg="add mod">
          <ac:chgData name="Guest User" userId="" providerId="Windows Live" clId="Web-{7F499DCE-4086-4B52-9B36-264AF27DBF05}" dt="2022-05-02T01:26:04.694" v="283" actId="1076"/>
          <ac:spMkLst>
            <pc:docMk/>
            <pc:sldMk cId="3876333002" sldId="362"/>
            <ac:spMk id="5" creationId="{5E7DB279-F5B2-E8B9-1B06-8F6C3A477975}"/>
          </ac:spMkLst>
        </pc:spChg>
        <pc:spChg chg="add mod">
          <ac:chgData name="Guest User" userId="" providerId="Windows Live" clId="Web-{7F499DCE-4086-4B52-9B36-264AF27DBF05}" dt="2022-05-02T01:26:07.209" v="284" actId="1076"/>
          <ac:spMkLst>
            <pc:docMk/>
            <pc:sldMk cId="3876333002" sldId="362"/>
            <ac:spMk id="11" creationId="{82FF89DE-9BA8-0760-5FB9-FABEB091CC39}"/>
          </ac:spMkLst>
        </pc:spChg>
      </pc:sldChg>
      <pc:sldChg chg="modSp">
        <pc:chgData name="Guest User" userId="" providerId="Windows Live" clId="Web-{7F499DCE-4086-4B52-9B36-264AF27DBF05}" dt="2022-05-02T01:26:26.679" v="302" actId="20577"/>
        <pc:sldMkLst>
          <pc:docMk/>
          <pc:sldMk cId="2402293087" sldId="363"/>
        </pc:sldMkLst>
        <pc:spChg chg="mod">
          <ac:chgData name="Guest User" userId="" providerId="Windows Live" clId="Web-{7F499DCE-4086-4B52-9B36-264AF27DBF05}" dt="2022-05-02T01:26:26.679" v="302" actId="20577"/>
          <ac:spMkLst>
            <pc:docMk/>
            <pc:sldMk cId="2402293087" sldId="363"/>
            <ac:spMk id="3" creationId="{B79E7E66-FE9A-3BCA-75A7-A70E5D0C01CC}"/>
          </ac:spMkLst>
        </pc:spChg>
      </pc:sldChg>
    </pc:docChg>
  </pc:docChgLst>
  <pc:docChgLst>
    <pc:chgData name="ゲスト ユーザー" providerId="Windows Live" clId="Web-{19C169A0-E13B-4180-9E66-96F8F281825B}"/>
    <pc:docChg chg="modSld">
      <pc:chgData name="ゲスト ユーザー" userId="" providerId="Windows Live" clId="Web-{19C169A0-E13B-4180-9E66-96F8F281825B}" dt="2022-04-22T02:45:25.106" v="116" actId="20577"/>
      <pc:docMkLst>
        <pc:docMk/>
      </pc:docMkLst>
      <pc:sldChg chg="modSp">
        <pc:chgData name="ゲスト ユーザー" userId="" providerId="Windows Live" clId="Web-{19C169A0-E13B-4180-9E66-96F8F281825B}" dt="2022-04-22T02:38:45.659" v="9" actId="20577"/>
        <pc:sldMkLst>
          <pc:docMk/>
          <pc:sldMk cId="1840661046" sldId="296"/>
        </pc:sldMkLst>
        <pc:spChg chg="mod">
          <ac:chgData name="ゲスト ユーザー" userId="" providerId="Windows Live" clId="Web-{19C169A0-E13B-4180-9E66-96F8F281825B}" dt="2022-04-22T02:38:45.659" v="9" actId="20577"/>
          <ac:spMkLst>
            <pc:docMk/>
            <pc:sldMk cId="1840661046" sldId="296"/>
            <ac:spMk id="2" creationId="{D5B362B8-D9BC-C9EE-2785-B145FB29F6A0}"/>
          </ac:spMkLst>
        </pc:spChg>
      </pc:sldChg>
      <pc:sldChg chg="modSp">
        <pc:chgData name="ゲスト ユーザー" userId="" providerId="Windows Live" clId="Web-{19C169A0-E13B-4180-9E66-96F8F281825B}" dt="2022-04-22T02:39:02.784" v="22" actId="20577"/>
        <pc:sldMkLst>
          <pc:docMk/>
          <pc:sldMk cId="237505459" sldId="297"/>
        </pc:sldMkLst>
        <pc:spChg chg="mod">
          <ac:chgData name="ゲスト ユーザー" userId="" providerId="Windows Live" clId="Web-{19C169A0-E13B-4180-9E66-96F8F281825B}" dt="2022-04-22T02:39:02.784" v="22" actId="20577"/>
          <ac:spMkLst>
            <pc:docMk/>
            <pc:sldMk cId="237505459" sldId="297"/>
            <ac:spMk id="14" creationId="{BD642CE3-D368-D996-7DA4-77D064ECF952}"/>
          </ac:spMkLst>
        </pc:spChg>
      </pc:sldChg>
      <pc:sldChg chg="modSp">
        <pc:chgData name="ゲスト ユーザー" userId="" providerId="Windows Live" clId="Web-{19C169A0-E13B-4180-9E66-96F8F281825B}" dt="2022-04-22T02:38:56.722" v="18" actId="20577"/>
        <pc:sldMkLst>
          <pc:docMk/>
          <pc:sldMk cId="3141673334" sldId="300"/>
        </pc:sldMkLst>
        <pc:spChg chg="mod">
          <ac:chgData name="ゲスト ユーザー" userId="" providerId="Windows Live" clId="Web-{19C169A0-E13B-4180-9E66-96F8F281825B}" dt="2022-04-22T02:38:56.722" v="18" actId="20577"/>
          <ac:spMkLst>
            <pc:docMk/>
            <pc:sldMk cId="3141673334" sldId="300"/>
            <ac:spMk id="5" creationId="{B8A2FD71-AE1D-A631-5C0F-B82086201713}"/>
          </ac:spMkLst>
        </pc:spChg>
      </pc:sldChg>
      <pc:sldChg chg="modSp">
        <pc:chgData name="ゲスト ユーザー" userId="" providerId="Windows Live" clId="Web-{19C169A0-E13B-4180-9E66-96F8F281825B}" dt="2022-04-22T02:45:25.106" v="116" actId="20577"/>
        <pc:sldMkLst>
          <pc:docMk/>
          <pc:sldMk cId="2208082131" sldId="306"/>
        </pc:sldMkLst>
        <pc:spChg chg="mod">
          <ac:chgData name="ゲスト ユーザー" userId="" providerId="Windows Live" clId="Web-{19C169A0-E13B-4180-9E66-96F8F281825B}" dt="2022-04-22T02:45:25.106" v="116" actId="20577"/>
          <ac:spMkLst>
            <pc:docMk/>
            <pc:sldMk cId="2208082131" sldId="306"/>
            <ac:spMk id="4" creationId="{D1DC7F22-A4C1-B27C-1C8D-E4BFCD632F24}"/>
          </ac:spMkLst>
        </pc:spChg>
      </pc:sldChg>
    </pc:docChg>
  </pc:docChgLst>
  <pc:docChgLst>
    <pc:chgData name="Guest User" providerId="Windows Live" clId="Web-{A9107C7A-122C-4356-ABAC-F8226F58AEB2}"/>
    <pc:docChg chg="addSld modSld addMainMaster delMainMaster">
      <pc:chgData name="Guest User" userId="" providerId="Windows Live" clId="Web-{A9107C7A-122C-4356-ABAC-F8226F58AEB2}" dt="2022-04-21T10:04:25.667" v="437" actId="20577"/>
      <pc:docMkLst>
        <pc:docMk/>
      </pc:docMkLst>
      <pc:sldChg chg="addSp modSp mod setBg modClrScheme setClrOvrMap chgLayout">
        <pc:chgData name="Guest User" userId="" providerId="Windows Live" clId="Web-{A9107C7A-122C-4356-ABAC-F8226F58AEB2}" dt="2022-04-21T08:46:55.749" v="24" actId="20577"/>
        <pc:sldMkLst>
          <pc:docMk/>
          <pc:sldMk cId="1133707595" sldId="256"/>
        </pc:sldMkLst>
        <pc:spChg chg="mod ord">
          <ac:chgData name="Guest User" userId="" providerId="Windows Live" clId="Web-{A9107C7A-122C-4356-ABAC-F8226F58AEB2}" dt="2022-04-21T08:46:55.749" v="24" actId="20577"/>
          <ac:spMkLst>
            <pc:docMk/>
            <pc:sldMk cId="1133707595" sldId="256"/>
            <ac:spMk id="2" creationId="{6373DD96-987D-4BC7-9886-3A02F52A7DC4}"/>
          </ac:spMkLst>
        </pc:spChg>
        <pc:spChg chg="mod ord">
          <ac:chgData name="Guest User" userId="" providerId="Windows Live" clId="Web-{A9107C7A-122C-4356-ABAC-F8226F58AEB2}" dt="2022-04-21T08:44:58.981" v="1"/>
          <ac:spMkLst>
            <pc:docMk/>
            <pc:sldMk cId="1133707595" sldId="256"/>
            <ac:spMk id="3" creationId="{AA8ACE53-2FB2-4F12-97AB-24AECED3577B}"/>
          </ac:spMkLst>
        </pc:spChg>
        <pc:spChg chg="add">
          <ac:chgData name="Guest User" userId="" providerId="Windows Live" clId="Web-{A9107C7A-122C-4356-ABAC-F8226F58AEB2}" dt="2022-04-21T08:44:58.981" v="1"/>
          <ac:spMkLst>
            <pc:docMk/>
            <pc:sldMk cId="1133707595" sldId="256"/>
            <ac:spMk id="8" creationId="{FBDCECDC-EEE3-4128-AA5E-82A8C08796E8}"/>
          </ac:spMkLst>
        </pc:spChg>
        <pc:spChg chg="add">
          <ac:chgData name="Guest User" userId="" providerId="Windows Live" clId="Web-{A9107C7A-122C-4356-ABAC-F8226F58AEB2}" dt="2022-04-21T08:44:58.981" v="1"/>
          <ac:spMkLst>
            <pc:docMk/>
            <pc:sldMk cId="1133707595" sldId="256"/>
            <ac:spMk id="10" creationId="{4260EDE0-989C-4E16-AF94-F652294D828E}"/>
          </ac:spMkLst>
        </pc:spChg>
        <pc:spChg chg="add">
          <ac:chgData name="Guest User" userId="" providerId="Windows Live" clId="Web-{A9107C7A-122C-4356-ABAC-F8226F58AEB2}" dt="2022-04-21T08:44:58.981" v="1"/>
          <ac:spMkLst>
            <pc:docMk/>
            <pc:sldMk cId="1133707595" sldId="256"/>
            <ac:spMk id="12" creationId="{1F3985C0-E548-44D2-B30E-F3E42DADE133}"/>
          </ac:spMkLst>
        </pc:spChg>
      </pc:sldChg>
      <pc:sldChg chg="modSp mod modClrScheme chgLayout">
        <pc:chgData name="Guest User" userId="" providerId="Windows Live" clId="Web-{A9107C7A-122C-4356-ABAC-F8226F58AEB2}" dt="2022-04-21T08:44:52.325" v="0"/>
        <pc:sldMkLst>
          <pc:docMk/>
          <pc:sldMk cId="173785388" sldId="257"/>
        </pc:sldMkLst>
        <pc:spChg chg="mod ord">
          <ac:chgData name="Guest User" userId="" providerId="Windows Live" clId="Web-{A9107C7A-122C-4356-ABAC-F8226F58AEB2}" dt="2022-04-21T08:44:52.325" v="0"/>
          <ac:spMkLst>
            <pc:docMk/>
            <pc:sldMk cId="173785388" sldId="257"/>
            <ac:spMk id="2" creationId="{998B6F4F-F0E6-4003-985B-A891AED0E881}"/>
          </ac:spMkLst>
        </pc:spChg>
        <pc:spChg chg="mod ord">
          <ac:chgData name="Guest User" userId="" providerId="Windows Live" clId="Web-{A9107C7A-122C-4356-ABAC-F8226F58AEB2}" dt="2022-04-21T08:44:52.325" v="0"/>
          <ac:spMkLst>
            <pc:docMk/>
            <pc:sldMk cId="173785388" sldId="257"/>
            <ac:spMk id="3" creationId="{8FBA42B9-D0BA-4E26-9625-8A73BB77F861}"/>
          </ac:spMkLst>
        </pc:spChg>
      </pc:sldChg>
      <pc:sldChg chg="modSp mod modClrScheme chgLayout">
        <pc:chgData name="Guest User" userId="" providerId="Windows Live" clId="Web-{A9107C7A-122C-4356-ABAC-F8226F58AEB2}" dt="2022-04-21T08:44:52.325" v="0"/>
        <pc:sldMkLst>
          <pc:docMk/>
          <pc:sldMk cId="352907393" sldId="258"/>
        </pc:sldMkLst>
        <pc:spChg chg="mod ord">
          <ac:chgData name="Guest User" userId="" providerId="Windows Live" clId="Web-{A9107C7A-122C-4356-ABAC-F8226F58AEB2}" dt="2022-04-21T08:44:52.325" v="0"/>
          <ac:spMkLst>
            <pc:docMk/>
            <pc:sldMk cId="352907393" sldId="258"/>
            <ac:spMk id="2" creationId="{C6A24301-946A-4D4D-8DF8-B5F20D888DFB}"/>
          </ac:spMkLst>
        </pc:spChg>
        <pc:spChg chg="mod ord">
          <ac:chgData name="Guest User" userId="" providerId="Windows Live" clId="Web-{A9107C7A-122C-4356-ABAC-F8226F58AEB2}" dt="2022-04-21T08:44:52.325" v="0"/>
          <ac:spMkLst>
            <pc:docMk/>
            <pc:sldMk cId="352907393" sldId="258"/>
            <ac:spMk id="3" creationId="{D163C80B-77DA-4E65-B062-2463AFBA8995}"/>
          </ac:spMkLst>
        </pc:spChg>
      </pc:sldChg>
      <pc:sldChg chg="modSp mod modClrScheme chgLayout">
        <pc:chgData name="Guest User" userId="" providerId="Windows Live" clId="Web-{A9107C7A-122C-4356-ABAC-F8226F58AEB2}" dt="2022-04-21T08:44:52.325" v="0"/>
        <pc:sldMkLst>
          <pc:docMk/>
          <pc:sldMk cId="2377224646" sldId="259"/>
        </pc:sldMkLst>
        <pc:spChg chg="mod ord">
          <ac:chgData name="Guest User" userId="" providerId="Windows Live" clId="Web-{A9107C7A-122C-4356-ABAC-F8226F58AEB2}" dt="2022-04-21T08:44:52.325" v="0"/>
          <ac:spMkLst>
            <pc:docMk/>
            <pc:sldMk cId="2377224646" sldId="259"/>
            <ac:spMk id="2" creationId="{4D33C131-3E71-4F08-80CA-101C3EA83445}"/>
          </ac:spMkLst>
        </pc:spChg>
        <pc:spChg chg="mod ord">
          <ac:chgData name="Guest User" userId="" providerId="Windows Live" clId="Web-{A9107C7A-122C-4356-ABAC-F8226F58AEB2}" dt="2022-04-21T08:44:52.325" v="0"/>
          <ac:spMkLst>
            <pc:docMk/>
            <pc:sldMk cId="2377224646" sldId="259"/>
            <ac:spMk id="3" creationId="{0B1E70F1-4C28-4FAA-831A-A194E9FCCA9F}"/>
          </ac:spMkLst>
        </pc:spChg>
      </pc:sldChg>
      <pc:sldChg chg="modSp mod modClrScheme chgLayout">
        <pc:chgData name="Guest User" userId="" providerId="Windows Live" clId="Web-{A9107C7A-122C-4356-ABAC-F8226F58AEB2}" dt="2022-04-21T08:44:52.325" v="0"/>
        <pc:sldMkLst>
          <pc:docMk/>
          <pc:sldMk cId="1398810972" sldId="260"/>
        </pc:sldMkLst>
        <pc:spChg chg="mod ord">
          <ac:chgData name="Guest User" userId="" providerId="Windows Live" clId="Web-{A9107C7A-122C-4356-ABAC-F8226F58AEB2}" dt="2022-04-21T08:44:52.325" v="0"/>
          <ac:spMkLst>
            <pc:docMk/>
            <pc:sldMk cId="1398810972" sldId="260"/>
            <ac:spMk id="2" creationId="{74E75E47-6D9D-467B-AE52-9251306D2F17}"/>
          </ac:spMkLst>
        </pc:spChg>
        <pc:spChg chg="mod ord">
          <ac:chgData name="Guest User" userId="" providerId="Windows Live" clId="Web-{A9107C7A-122C-4356-ABAC-F8226F58AEB2}" dt="2022-04-21T08:44:52.325" v="0"/>
          <ac:spMkLst>
            <pc:docMk/>
            <pc:sldMk cId="1398810972" sldId="260"/>
            <ac:spMk id="3" creationId="{BE349B85-1E44-4A39-846E-6BCC0F0D6BCB}"/>
          </ac:spMkLst>
        </pc:spChg>
      </pc:sldChg>
      <pc:sldChg chg="modSp mod modClrScheme chgLayout">
        <pc:chgData name="Guest User" userId="" providerId="Windows Live" clId="Web-{A9107C7A-122C-4356-ABAC-F8226F58AEB2}" dt="2022-04-21T08:44:52.325" v="0"/>
        <pc:sldMkLst>
          <pc:docMk/>
          <pc:sldMk cId="2405215109" sldId="262"/>
        </pc:sldMkLst>
        <pc:spChg chg="mod ord">
          <ac:chgData name="Guest User" userId="" providerId="Windows Live" clId="Web-{A9107C7A-122C-4356-ABAC-F8226F58AEB2}" dt="2022-04-21T08:44:52.325" v="0"/>
          <ac:spMkLst>
            <pc:docMk/>
            <pc:sldMk cId="2405215109" sldId="262"/>
            <ac:spMk id="2" creationId="{36177CD8-5547-4286-84EA-40EF3E1C7143}"/>
          </ac:spMkLst>
        </pc:spChg>
        <pc:spChg chg="mod ord">
          <ac:chgData name="Guest User" userId="" providerId="Windows Live" clId="Web-{A9107C7A-122C-4356-ABAC-F8226F58AEB2}" dt="2022-04-21T08:44:52.325" v="0"/>
          <ac:spMkLst>
            <pc:docMk/>
            <pc:sldMk cId="2405215109" sldId="262"/>
            <ac:spMk id="3" creationId="{84AE2CCC-1DA4-492C-B3F2-7625D44B3154}"/>
          </ac:spMkLst>
        </pc:spChg>
      </pc:sldChg>
      <pc:sldChg chg="modSp mod modClrScheme chgLayout">
        <pc:chgData name="Guest User" userId="" providerId="Windows Live" clId="Web-{A9107C7A-122C-4356-ABAC-F8226F58AEB2}" dt="2022-04-21T08:44:52.325" v="0"/>
        <pc:sldMkLst>
          <pc:docMk/>
          <pc:sldMk cId="829989377" sldId="263"/>
        </pc:sldMkLst>
        <pc:spChg chg="mod ord">
          <ac:chgData name="Guest User" userId="" providerId="Windows Live" clId="Web-{A9107C7A-122C-4356-ABAC-F8226F58AEB2}" dt="2022-04-21T08:44:52.325" v="0"/>
          <ac:spMkLst>
            <pc:docMk/>
            <pc:sldMk cId="829989377" sldId="263"/>
            <ac:spMk id="2" creationId="{CC9BF44B-D074-4568-918E-A6B58A4CA241}"/>
          </ac:spMkLst>
        </pc:spChg>
        <pc:spChg chg="mod ord">
          <ac:chgData name="Guest User" userId="" providerId="Windows Live" clId="Web-{A9107C7A-122C-4356-ABAC-F8226F58AEB2}" dt="2022-04-21T08:44:52.325" v="0"/>
          <ac:spMkLst>
            <pc:docMk/>
            <pc:sldMk cId="829989377" sldId="263"/>
            <ac:spMk id="3" creationId="{752CE65A-B049-47B7-9E90-9DCB0120FD59}"/>
          </ac:spMkLst>
        </pc:spChg>
      </pc:sldChg>
      <pc:sldChg chg="modSp mod modClrScheme chgLayout">
        <pc:chgData name="Guest User" userId="" providerId="Windows Live" clId="Web-{A9107C7A-122C-4356-ABAC-F8226F58AEB2}" dt="2022-04-21T08:44:52.325" v="0"/>
        <pc:sldMkLst>
          <pc:docMk/>
          <pc:sldMk cId="2768549970" sldId="264"/>
        </pc:sldMkLst>
        <pc:spChg chg="mod ord">
          <ac:chgData name="Guest User" userId="" providerId="Windows Live" clId="Web-{A9107C7A-122C-4356-ABAC-F8226F58AEB2}" dt="2022-04-21T08:44:52.325" v="0"/>
          <ac:spMkLst>
            <pc:docMk/>
            <pc:sldMk cId="2768549970" sldId="264"/>
            <ac:spMk id="2" creationId="{F5A76AC2-C42D-4A76-BE87-244A51F79A0C}"/>
          </ac:spMkLst>
        </pc:spChg>
        <pc:spChg chg="mod ord">
          <ac:chgData name="Guest User" userId="" providerId="Windows Live" clId="Web-{A9107C7A-122C-4356-ABAC-F8226F58AEB2}" dt="2022-04-21T08:44:52.325" v="0"/>
          <ac:spMkLst>
            <pc:docMk/>
            <pc:sldMk cId="2768549970" sldId="264"/>
            <ac:spMk id="3" creationId="{E18063C5-6BFD-463F-AA31-D27A9E43AE44}"/>
          </ac:spMkLst>
        </pc:spChg>
      </pc:sldChg>
      <pc:sldChg chg="modSp mod modClrScheme chgLayout">
        <pc:chgData name="Guest User" userId="" providerId="Windows Live" clId="Web-{A9107C7A-122C-4356-ABAC-F8226F58AEB2}" dt="2022-04-21T08:44:52.325" v="0"/>
        <pc:sldMkLst>
          <pc:docMk/>
          <pc:sldMk cId="1845570244" sldId="265"/>
        </pc:sldMkLst>
        <pc:spChg chg="mod ord">
          <ac:chgData name="Guest User" userId="" providerId="Windows Live" clId="Web-{A9107C7A-122C-4356-ABAC-F8226F58AEB2}" dt="2022-04-21T08:44:52.325" v="0"/>
          <ac:spMkLst>
            <pc:docMk/>
            <pc:sldMk cId="1845570244" sldId="265"/>
            <ac:spMk id="2" creationId="{B1968CE5-8C4A-4398-B576-4021BD06AFA8}"/>
          </ac:spMkLst>
        </pc:spChg>
        <pc:spChg chg="mod ord">
          <ac:chgData name="Guest User" userId="" providerId="Windows Live" clId="Web-{A9107C7A-122C-4356-ABAC-F8226F58AEB2}" dt="2022-04-21T08:44:52.325" v="0"/>
          <ac:spMkLst>
            <pc:docMk/>
            <pc:sldMk cId="1845570244" sldId="265"/>
            <ac:spMk id="3" creationId="{8235E37D-EB56-447B-882D-1441BA677CF1}"/>
          </ac:spMkLst>
        </pc:spChg>
      </pc:sldChg>
      <pc:sldChg chg="modSp mod modClrScheme chgLayout">
        <pc:chgData name="Guest User" userId="" providerId="Windows Live" clId="Web-{A9107C7A-122C-4356-ABAC-F8226F58AEB2}" dt="2022-04-21T08:44:52.325" v="0"/>
        <pc:sldMkLst>
          <pc:docMk/>
          <pc:sldMk cId="4287540577" sldId="267"/>
        </pc:sldMkLst>
        <pc:spChg chg="mod ord">
          <ac:chgData name="Guest User" userId="" providerId="Windows Live" clId="Web-{A9107C7A-122C-4356-ABAC-F8226F58AEB2}" dt="2022-04-21T08:44:52.325" v="0"/>
          <ac:spMkLst>
            <pc:docMk/>
            <pc:sldMk cId="4287540577" sldId="267"/>
            <ac:spMk id="2" creationId="{84DA0034-DFFC-705C-E8A8-A0A515C6649D}"/>
          </ac:spMkLst>
        </pc:spChg>
        <pc:spChg chg="mod ord">
          <ac:chgData name="Guest User" userId="" providerId="Windows Live" clId="Web-{A9107C7A-122C-4356-ABAC-F8226F58AEB2}" dt="2022-04-21T08:44:52.325" v="0"/>
          <ac:spMkLst>
            <pc:docMk/>
            <pc:sldMk cId="4287540577" sldId="267"/>
            <ac:spMk id="3" creationId="{340CC77B-6E16-C167-4FA8-4141107F0A9E}"/>
          </ac:spMkLst>
        </pc:spChg>
      </pc:sldChg>
      <pc:sldChg chg="modSp mod modClrScheme chgLayout">
        <pc:chgData name="Guest User" userId="" providerId="Windows Live" clId="Web-{A9107C7A-122C-4356-ABAC-F8226F58AEB2}" dt="2022-04-21T08:56:59.839" v="106" actId="20577"/>
        <pc:sldMkLst>
          <pc:docMk/>
          <pc:sldMk cId="1531639597" sldId="268"/>
        </pc:sldMkLst>
        <pc:spChg chg="mod ord">
          <ac:chgData name="Guest User" userId="" providerId="Windows Live" clId="Web-{A9107C7A-122C-4356-ABAC-F8226F58AEB2}" dt="2022-04-21T08:49:20.767" v="46"/>
          <ac:spMkLst>
            <pc:docMk/>
            <pc:sldMk cId="1531639597" sldId="268"/>
            <ac:spMk id="2" creationId="{A7A56DC1-5644-0017-F704-39DBE976EE3B}"/>
          </ac:spMkLst>
        </pc:spChg>
        <pc:spChg chg="mod ord">
          <ac:chgData name="Guest User" userId="" providerId="Windows Live" clId="Web-{A9107C7A-122C-4356-ABAC-F8226F58AEB2}" dt="2022-04-21T08:56:59.839" v="106" actId="20577"/>
          <ac:spMkLst>
            <pc:docMk/>
            <pc:sldMk cId="1531639597" sldId="268"/>
            <ac:spMk id="3" creationId="{B713B0C9-A54C-C00D-1C43-612F48547091}"/>
          </ac:spMkLst>
        </pc:spChg>
      </pc:sldChg>
      <pc:sldChg chg="modSp mod modClrScheme chgLayout">
        <pc:chgData name="Guest User" userId="" providerId="Windows Live" clId="Web-{A9107C7A-122C-4356-ABAC-F8226F58AEB2}" dt="2022-04-21T08:44:52.325" v="0"/>
        <pc:sldMkLst>
          <pc:docMk/>
          <pc:sldMk cId="3831946671" sldId="269"/>
        </pc:sldMkLst>
        <pc:spChg chg="mod ord">
          <ac:chgData name="Guest User" userId="" providerId="Windows Live" clId="Web-{A9107C7A-122C-4356-ABAC-F8226F58AEB2}" dt="2022-04-21T08:44:52.325" v="0"/>
          <ac:spMkLst>
            <pc:docMk/>
            <pc:sldMk cId="3831946671" sldId="269"/>
            <ac:spMk id="2" creationId="{5A832CA0-82E5-ADDF-82D3-185CA742A176}"/>
          </ac:spMkLst>
        </pc:spChg>
        <pc:spChg chg="mod ord">
          <ac:chgData name="Guest User" userId="" providerId="Windows Live" clId="Web-{A9107C7A-122C-4356-ABAC-F8226F58AEB2}" dt="2022-04-21T08:44:52.325" v="0"/>
          <ac:spMkLst>
            <pc:docMk/>
            <pc:sldMk cId="3831946671" sldId="269"/>
            <ac:spMk id="3" creationId="{930E9F2E-D751-88D8-60BF-65B53FD300E1}"/>
          </ac:spMkLst>
        </pc:spChg>
      </pc:sldChg>
      <pc:sldChg chg="modSp mod modClrScheme chgLayout">
        <pc:chgData name="Guest User" userId="" providerId="Windows Live" clId="Web-{A9107C7A-122C-4356-ABAC-F8226F58AEB2}" dt="2022-04-21T08:44:52.325" v="0"/>
        <pc:sldMkLst>
          <pc:docMk/>
          <pc:sldMk cId="3039844949" sldId="270"/>
        </pc:sldMkLst>
        <pc:spChg chg="mod ord">
          <ac:chgData name="Guest User" userId="" providerId="Windows Live" clId="Web-{A9107C7A-122C-4356-ABAC-F8226F58AEB2}" dt="2022-04-21T08:44:52.325" v="0"/>
          <ac:spMkLst>
            <pc:docMk/>
            <pc:sldMk cId="3039844949" sldId="270"/>
            <ac:spMk id="2" creationId="{CA79525B-A1E9-1EFF-0555-67EF6BBAC7F8}"/>
          </ac:spMkLst>
        </pc:spChg>
        <pc:spChg chg="mod ord">
          <ac:chgData name="Guest User" userId="" providerId="Windows Live" clId="Web-{A9107C7A-122C-4356-ABAC-F8226F58AEB2}" dt="2022-04-21T08:44:52.325" v="0"/>
          <ac:spMkLst>
            <pc:docMk/>
            <pc:sldMk cId="3039844949" sldId="270"/>
            <ac:spMk id="3" creationId="{7E2D7BB0-09A3-B1B1-EE47-BADC91FDD713}"/>
          </ac:spMkLst>
        </pc:spChg>
      </pc:sldChg>
      <pc:sldChg chg="modSp mod modClrScheme chgLayout">
        <pc:chgData name="Guest User" userId="" providerId="Windows Live" clId="Web-{A9107C7A-122C-4356-ABAC-F8226F58AEB2}" dt="2022-04-21T08:44:52.325" v="0"/>
        <pc:sldMkLst>
          <pc:docMk/>
          <pc:sldMk cId="3347676931" sldId="271"/>
        </pc:sldMkLst>
        <pc:spChg chg="mod ord">
          <ac:chgData name="Guest User" userId="" providerId="Windows Live" clId="Web-{A9107C7A-122C-4356-ABAC-F8226F58AEB2}" dt="2022-04-21T08:44:52.325" v="0"/>
          <ac:spMkLst>
            <pc:docMk/>
            <pc:sldMk cId="3347676931" sldId="271"/>
            <ac:spMk id="2" creationId="{D2284BEC-2AE7-4068-E873-89BB6611195D}"/>
          </ac:spMkLst>
        </pc:spChg>
        <pc:spChg chg="mod ord">
          <ac:chgData name="Guest User" userId="" providerId="Windows Live" clId="Web-{A9107C7A-122C-4356-ABAC-F8226F58AEB2}" dt="2022-04-21T08:44:52.325" v="0"/>
          <ac:spMkLst>
            <pc:docMk/>
            <pc:sldMk cId="3347676931" sldId="271"/>
            <ac:spMk id="3" creationId="{77445186-212A-332C-2BCC-7720B0B9826A}"/>
          </ac:spMkLst>
        </pc:spChg>
      </pc:sldChg>
      <pc:sldChg chg="modSp mod modClrScheme chgLayout">
        <pc:chgData name="Guest User" userId="" providerId="Windows Live" clId="Web-{A9107C7A-122C-4356-ABAC-F8226F58AEB2}" dt="2022-04-21T08:44:52.325" v="0"/>
        <pc:sldMkLst>
          <pc:docMk/>
          <pc:sldMk cId="819287500" sldId="272"/>
        </pc:sldMkLst>
        <pc:spChg chg="mod ord">
          <ac:chgData name="Guest User" userId="" providerId="Windows Live" clId="Web-{A9107C7A-122C-4356-ABAC-F8226F58AEB2}" dt="2022-04-21T08:44:52.325" v="0"/>
          <ac:spMkLst>
            <pc:docMk/>
            <pc:sldMk cId="819287500" sldId="272"/>
            <ac:spMk id="2" creationId="{E07FCFFD-9BA1-1FFB-484A-5A598BAEB744}"/>
          </ac:spMkLst>
        </pc:spChg>
        <pc:spChg chg="mod ord">
          <ac:chgData name="Guest User" userId="" providerId="Windows Live" clId="Web-{A9107C7A-122C-4356-ABAC-F8226F58AEB2}" dt="2022-04-21T08:44:52.325" v="0"/>
          <ac:spMkLst>
            <pc:docMk/>
            <pc:sldMk cId="819287500" sldId="272"/>
            <ac:spMk id="3" creationId="{0DF37E98-29D7-E7AD-8FC3-9B4B2A581BF4}"/>
          </ac:spMkLst>
        </pc:spChg>
      </pc:sldChg>
      <pc:sldChg chg="modSp mod modClrScheme chgLayout">
        <pc:chgData name="Guest User" userId="" providerId="Windows Live" clId="Web-{A9107C7A-122C-4356-ABAC-F8226F58AEB2}" dt="2022-04-21T08:44:52.325" v="0"/>
        <pc:sldMkLst>
          <pc:docMk/>
          <pc:sldMk cId="2956011114" sldId="273"/>
        </pc:sldMkLst>
        <pc:spChg chg="mod ord">
          <ac:chgData name="Guest User" userId="" providerId="Windows Live" clId="Web-{A9107C7A-122C-4356-ABAC-F8226F58AEB2}" dt="2022-04-21T08:44:52.325" v="0"/>
          <ac:spMkLst>
            <pc:docMk/>
            <pc:sldMk cId="2956011114" sldId="273"/>
            <ac:spMk id="2" creationId="{7FC42A5A-102C-0CEA-FAE8-A54E0475EEAF}"/>
          </ac:spMkLst>
        </pc:spChg>
        <pc:spChg chg="mod ord">
          <ac:chgData name="Guest User" userId="" providerId="Windows Live" clId="Web-{A9107C7A-122C-4356-ABAC-F8226F58AEB2}" dt="2022-04-21T08:44:52.325" v="0"/>
          <ac:spMkLst>
            <pc:docMk/>
            <pc:sldMk cId="2956011114" sldId="273"/>
            <ac:spMk id="3" creationId="{24669BD4-97CF-8CEC-063E-8F97410EB140}"/>
          </ac:spMkLst>
        </pc:spChg>
      </pc:sldChg>
      <pc:sldChg chg="modSp mod modClrScheme chgLayout">
        <pc:chgData name="Guest User" userId="" providerId="Windows Live" clId="Web-{A9107C7A-122C-4356-ABAC-F8226F58AEB2}" dt="2022-04-21T08:44:52.325" v="0"/>
        <pc:sldMkLst>
          <pc:docMk/>
          <pc:sldMk cId="3407808684" sldId="274"/>
        </pc:sldMkLst>
        <pc:spChg chg="mod ord">
          <ac:chgData name="Guest User" userId="" providerId="Windows Live" clId="Web-{A9107C7A-122C-4356-ABAC-F8226F58AEB2}" dt="2022-04-21T08:44:52.325" v="0"/>
          <ac:spMkLst>
            <pc:docMk/>
            <pc:sldMk cId="3407808684" sldId="274"/>
            <ac:spMk id="2" creationId="{7713F72A-D68B-70C5-47D8-C2E46812F762}"/>
          </ac:spMkLst>
        </pc:spChg>
        <pc:spChg chg="mod ord">
          <ac:chgData name="Guest User" userId="" providerId="Windows Live" clId="Web-{A9107C7A-122C-4356-ABAC-F8226F58AEB2}" dt="2022-04-21T08:44:52.325" v="0"/>
          <ac:spMkLst>
            <pc:docMk/>
            <pc:sldMk cId="3407808684" sldId="274"/>
            <ac:spMk id="3" creationId="{E0509AE8-F8DC-860D-A37B-76BE0032CC4A}"/>
          </ac:spMkLst>
        </pc:spChg>
      </pc:sldChg>
      <pc:sldChg chg="modSp mod modClrScheme chgLayout">
        <pc:chgData name="Guest User" userId="" providerId="Windows Live" clId="Web-{A9107C7A-122C-4356-ABAC-F8226F58AEB2}" dt="2022-04-21T08:44:52.325" v="0"/>
        <pc:sldMkLst>
          <pc:docMk/>
          <pc:sldMk cId="1064990464" sldId="275"/>
        </pc:sldMkLst>
        <pc:spChg chg="mod ord">
          <ac:chgData name="Guest User" userId="" providerId="Windows Live" clId="Web-{A9107C7A-122C-4356-ABAC-F8226F58AEB2}" dt="2022-04-21T08:44:52.325" v="0"/>
          <ac:spMkLst>
            <pc:docMk/>
            <pc:sldMk cId="1064990464" sldId="275"/>
            <ac:spMk id="2" creationId="{7187EAE9-789D-B3E8-44E6-4777B375B500}"/>
          </ac:spMkLst>
        </pc:spChg>
        <pc:spChg chg="mod ord">
          <ac:chgData name="Guest User" userId="" providerId="Windows Live" clId="Web-{A9107C7A-122C-4356-ABAC-F8226F58AEB2}" dt="2022-04-21T08:44:52.325" v="0"/>
          <ac:spMkLst>
            <pc:docMk/>
            <pc:sldMk cId="1064990464" sldId="275"/>
            <ac:spMk id="3" creationId="{C439673A-31A1-E764-493D-4FB7137DFFF7}"/>
          </ac:spMkLst>
        </pc:spChg>
      </pc:sldChg>
      <pc:sldChg chg="modSp mod modClrScheme chgLayout">
        <pc:chgData name="Guest User" userId="" providerId="Windows Live" clId="Web-{A9107C7A-122C-4356-ABAC-F8226F58AEB2}" dt="2022-04-21T08:44:52.325" v="0"/>
        <pc:sldMkLst>
          <pc:docMk/>
          <pc:sldMk cId="849228005" sldId="276"/>
        </pc:sldMkLst>
        <pc:spChg chg="mod ord">
          <ac:chgData name="Guest User" userId="" providerId="Windows Live" clId="Web-{A9107C7A-122C-4356-ABAC-F8226F58AEB2}" dt="2022-04-21T08:44:52.325" v="0"/>
          <ac:spMkLst>
            <pc:docMk/>
            <pc:sldMk cId="849228005" sldId="276"/>
            <ac:spMk id="2" creationId="{41AC03EA-A8C1-8A20-EE75-4611662F6627}"/>
          </ac:spMkLst>
        </pc:spChg>
        <pc:spChg chg="mod ord">
          <ac:chgData name="Guest User" userId="" providerId="Windows Live" clId="Web-{A9107C7A-122C-4356-ABAC-F8226F58AEB2}" dt="2022-04-21T08:44:52.325" v="0"/>
          <ac:spMkLst>
            <pc:docMk/>
            <pc:sldMk cId="849228005" sldId="276"/>
            <ac:spMk id="3" creationId="{97E506C5-DA94-CE31-114D-4A64DF5D8342}"/>
          </ac:spMkLst>
        </pc:spChg>
      </pc:sldChg>
      <pc:sldChg chg="modSp mod modClrScheme chgLayout">
        <pc:chgData name="Guest User" userId="" providerId="Windows Live" clId="Web-{A9107C7A-122C-4356-ABAC-F8226F58AEB2}" dt="2022-04-21T08:44:52.325" v="0"/>
        <pc:sldMkLst>
          <pc:docMk/>
          <pc:sldMk cId="3307498220" sldId="277"/>
        </pc:sldMkLst>
        <pc:spChg chg="mod ord">
          <ac:chgData name="Guest User" userId="" providerId="Windows Live" clId="Web-{A9107C7A-122C-4356-ABAC-F8226F58AEB2}" dt="2022-04-21T08:44:52.325" v="0"/>
          <ac:spMkLst>
            <pc:docMk/>
            <pc:sldMk cId="3307498220" sldId="277"/>
            <ac:spMk id="2" creationId="{27DA7F93-73BF-91E2-F3BF-143869847D69}"/>
          </ac:spMkLst>
        </pc:spChg>
        <pc:spChg chg="mod ord">
          <ac:chgData name="Guest User" userId="" providerId="Windows Live" clId="Web-{A9107C7A-122C-4356-ABAC-F8226F58AEB2}" dt="2022-04-21T08:44:52.325" v="0"/>
          <ac:spMkLst>
            <pc:docMk/>
            <pc:sldMk cId="3307498220" sldId="277"/>
            <ac:spMk id="6" creationId="{0620EF01-4D41-225D-5B10-F27F98F0B449}"/>
          </ac:spMkLst>
        </pc:spChg>
      </pc:sldChg>
      <pc:sldChg chg="modSp mod modClrScheme chgLayout">
        <pc:chgData name="Guest User" userId="" providerId="Windows Live" clId="Web-{A9107C7A-122C-4356-ABAC-F8226F58AEB2}" dt="2022-04-21T08:44:52.325" v="0"/>
        <pc:sldMkLst>
          <pc:docMk/>
          <pc:sldMk cId="123177541" sldId="278"/>
        </pc:sldMkLst>
        <pc:spChg chg="mod ord">
          <ac:chgData name="Guest User" userId="" providerId="Windows Live" clId="Web-{A9107C7A-122C-4356-ABAC-F8226F58AEB2}" dt="2022-04-21T08:44:52.325" v="0"/>
          <ac:spMkLst>
            <pc:docMk/>
            <pc:sldMk cId="123177541" sldId="278"/>
            <ac:spMk id="2" creationId="{A1046379-9604-AF96-4059-0ABE1DEC94D7}"/>
          </ac:spMkLst>
        </pc:spChg>
        <pc:spChg chg="mod ord">
          <ac:chgData name="Guest User" userId="" providerId="Windows Live" clId="Web-{A9107C7A-122C-4356-ABAC-F8226F58AEB2}" dt="2022-04-21T08:44:52.325" v="0"/>
          <ac:spMkLst>
            <pc:docMk/>
            <pc:sldMk cId="123177541" sldId="278"/>
            <ac:spMk id="3" creationId="{16B75243-19A6-B93D-0334-477FE5657ABB}"/>
          </ac:spMkLst>
        </pc:spChg>
      </pc:sldChg>
      <pc:sldChg chg="modSp mod modClrScheme chgLayout">
        <pc:chgData name="Guest User" userId="" providerId="Windows Live" clId="Web-{A9107C7A-122C-4356-ABAC-F8226F58AEB2}" dt="2022-04-21T08:44:52.325" v="0"/>
        <pc:sldMkLst>
          <pc:docMk/>
          <pc:sldMk cId="3689811430" sldId="279"/>
        </pc:sldMkLst>
        <pc:spChg chg="mod ord">
          <ac:chgData name="Guest User" userId="" providerId="Windows Live" clId="Web-{A9107C7A-122C-4356-ABAC-F8226F58AEB2}" dt="2022-04-21T08:44:52.325" v="0"/>
          <ac:spMkLst>
            <pc:docMk/>
            <pc:sldMk cId="3689811430" sldId="279"/>
            <ac:spMk id="2" creationId="{BBC6E956-9B35-DFEE-5A43-029F8CC806EF}"/>
          </ac:spMkLst>
        </pc:spChg>
        <pc:spChg chg="mod ord">
          <ac:chgData name="Guest User" userId="" providerId="Windows Live" clId="Web-{A9107C7A-122C-4356-ABAC-F8226F58AEB2}" dt="2022-04-21T08:44:52.325" v="0"/>
          <ac:spMkLst>
            <pc:docMk/>
            <pc:sldMk cId="3689811430" sldId="279"/>
            <ac:spMk id="3" creationId="{9BB3DF19-4FC5-2206-E258-B45F22A5E2FA}"/>
          </ac:spMkLst>
        </pc:spChg>
      </pc:sldChg>
      <pc:sldChg chg="modSp mod modClrScheme chgLayout">
        <pc:chgData name="Guest User" userId="" providerId="Windows Live" clId="Web-{A9107C7A-122C-4356-ABAC-F8226F58AEB2}" dt="2022-04-21T08:44:52.325" v="0"/>
        <pc:sldMkLst>
          <pc:docMk/>
          <pc:sldMk cId="2261885113" sldId="280"/>
        </pc:sldMkLst>
        <pc:spChg chg="mod ord">
          <ac:chgData name="Guest User" userId="" providerId="Windows Live" clId="Web-{A9107C7A-122C-4356-ABAC-F8226F58AEB2}" dt="2022-04-21T08:44:52.325" v="0"/>
          <ac:spMkLst>
            <pc:docMk/>
            <pc:sldMk cId="2261885113" sldId="280"/>
            <ac:spMk id="2" creationId="{BECE96D3-CC10-4ACC-BA94-CE5B0082A3D1}"/>
          </ac:spMkLst>
        </pc:spChg>
        <pc:spChg chg="mod ord">
          <ac:chgData name="Guest User" userId="" providerId="Windows Live" clId="Web-{A9107C7A-122C-4356-ABAC-F8226F58AEB2}" dt="2022-04-21T08:44:52.325" v="0"/>
          <ac:spMkLst>
            <pc:docMk/>
            <pc:sldMk cId="2261885113" sldId="280"/>
            <ac:spMk id="3" creationId="{8A102DC7-AA5F-1431-41ED-8E20A63F065F}"/>
          </ac:spMkLst>
        </pc:spChg>
      </pc:sldChg>
      <pc:sldChg chg="modSp mod modClrScheme chgLayout">
        <pc:chgData name="Guest User" userId="" providerId="Windows Live" clId="Web-{A9107C7A-122C-4356-ABAC-F8226F58AEB2}" dt="2022-04-21T08:44:52.325" v="0"/>
        <pc:sldMkLst>
          <pc:docMk/>
          <pc:sldMk cId="909779266" sldId="281"/>
        </pc:sldMkLst>
        <pc:spChg chg="mod ord">
          <ac:chgData name="Guest User" userId="" providerId="Windows Live" clId="Web-{A9107C7A-122C-4356-ABAC-F8226F58AEB2}" dt="2022-04-21T08:44:52.325" v="0"/>
          <ac:spMkLst>
            <pc:docMk/>
            <pc:sldMk cId="909779266" sldId="281"/>
            <ac:spMk id="2" creationId="{381C58FD-919F-C910-99F7-471603A105FB}"/>
          </ac:spMkLst>
        </pc:spChg>
        <pc:spChg chg="mod ord">
          <ac:chgData name="Guest User" userId="" providerId="Windows Live" clId="Web-{A9107C7A-122C-4356-ABAC-F8226F58AEB2}" dt="2022-04-21T08:44:52.325" v="0"/>
          <ac:spMkLst>
            <pc:docMk/>
            <pc:sldMk cId="909779266" sldId="281"/>
            <ac:spMk id="3" creationId="{975B133E-CC23-9AFB-0E7A-62954135568E}"/>
          </ac:spMkLst>
        </pc:spChg>
      </pc:sldChg>
      <pc:sldChg chg="modSp mod modClrScheme chgLayout">
        <pc:chgData name="Guest User" userId="" providerId="Windows Live" clId="Web-{A9107C7A-122C-4356-ABAC-F8226F58AEB2}" dt="2022-04-21T08:44:52.325" v="0"/>
        <pc:sldMkLst>
          <pc:docMk/>
          <pc:sldMk cId="2288674303" sldId="282"/>
        </pc:sldMkLst>
        <pc:spChg chg="mod ord">
          <ac:chgData name="Guest User" userId="" providerId="Windows Live" clId="Web-{A9107C7A-122C-4356-ABAC-F8226F58AEB2}" dt="2022-04-21T08:44:52.325" v="0"/>
          <ac:spMkLst>
            <pc:docMk/>
            <pc:sldMk cId="2288674303" sldId="282"/>
            <ac:spMk id="2" creationId="{32581E4C-1C29-DD55-DCB8-909C1F50A008}"/>
          </ac:spMkLst>
        </pc:spChg>
        <pc:spChg chg="mod ord">
          <ac:chgData name="Guest User" userId="" providerId="Windows Live" clId="Web-{A9107C7A-122C-4356-ABAC-F8226F58AEB2}" dt="2022-04-21T08:44:52.325" v="0"/>
          <ac:spMkLst>
            <pc:docMk/>
            <pc:sldMk cId="2288674303" sldId="282"/>
            <ac:spMk id="3" creationId="{91FA9741-BEB3-6748-70C6-7CF8FE6B870B}"/>
          </ac:spMkLst>
        </pc:spChg>
      </pc:sldChg>
      <pc:sldChg chg="modSp new">
        <pc:chgData name="Guest User" userId="" providerId="Windows Live" clId="Web-{A9107C7A-122C-4356-ABAC-F8226F58AEB2}" dt="2022-04-21T08:45:57.670" v="16" actId="20577"/>
        <pc:sldMkLst>
          <pc:docMk/>
          <pc:sldMk cId="774914994" sldId="283"/>
        </pc:sldMkLst>
        <pc:spChg chg="mod">
          <ac:chgData name="Guest User" userId="" providerId="Windows Live" clId="Web-{A9107C7A-122C-4356-ABAC-F8226F58AEB2}" dt="2022-04-21T08:45:57.670" v="16" actId="20577"/>
          <ac:spMkLst>
            <pc:docMk/>
            <pc:sldMk cId="774914994" sldId="283"/>
            <ac:spMk id="2" creationId="{F1FA0B8D-C367-C413-4828-27B10A09DED2}"/>
          </ac:spMkLst>
        </pc:spChg>
      </pc:sldChg>
      <pc:sldChg chg="modSp new">
        <pc:chgData name="Guest User" userId="" providerId="Windows Live" clId="Web-{A9107C7A-122C-4356-ABAC-F8226F58AEB2}" dt="2022-04-21T09:04:48.723" v="158" actId="20577"/>
        <pc:sldMkLst>
          <pc:docMk/>
          <pc:sldMk cId="1120003317" sldId="284"/>
        </pc:sldMkLst>
        <pc:spChg chg="mod">
          <ac:chgData name="Guest User" userId="" providerId="Windows Live" clId="Web-{A9107C7A-122C-4356-ABAC-F8226F58AEB2}" dt="2022-04-21T08:58:01.699" v="117" actId="20577"/>
          <ac:spMkLst>
            <pc:docMk/>
            <pc:sldMk cId="1120003317" sldId="284"/>
            <ac:spMk id="2" creationId="{861C0042-67DA-2D22-DD15-AB4F8B6AA6E8}"/>
          </ac:spMkLst>
        </pc:spChg>
        <pc:spChg chg="mod">
          <ac:chgData name="Guest User" userId="" providerId="Windows Live" clId="Web-{A9107C7A-122C-4356-ABAC-F8226F58AEB2}" dt="2022-04-21T09:04:48.723" v="158" actId="20577"/>
          <ac:spMkLst>
            <pc:docMk/>
            <pc:sldMk cId="1120003317" sldId="284"/>
            <ac:spMk id="3" creationId="{C3611B27-023D-F517-2FE9-49BB2755343A}"/>
          </ac:spMkLst>
        </pc:spChg>
      </pc:sldChg>
      <pc:sldChg chg="addSp modSp new">
        <pc:chgData name="Guest User" userId="" providerId="Windows Live" clId="Web-{A9107C7A-122C-4356-ABAC-F8226F58AEB2}" dt="2022-04-21T09:39:57.391" v="260" actId="1076"/>
        <pc:sldMkLst>
          <pc:docMk/>
          <pc:sldMk cId="796730582" sldId="285"/>
        </pc:sldMkLst>
        <pc:spChg chg="mod">
          <ac:chgData name="Guest User" userId="" providerId="Windows Live" clId="Web-{A9107C7A-122C-4356-ABAC-F8226F58AEB2}" dt="2022-04-21T09:33:12.285" v="162" actId="20577"/>
          <ac:spMkLst>
            <pc:docMk/>
            <pc:sldMk cId="796730582" sldId="285"/>
            <ac:spMk id="2" creationId="{43014C00-F84A-5504-8A79-F8D100BD33A8}"/>
          </ac:spMkLst>
        </pc:spChg>
        <pc:spChg chg="mod">
          <ac:chgData name="Guest User" userId="" providerId="Windows Live" clId="Web-{A9107C7A-122C-4356-ABAC-F8226F58AEB2}" dt="2022-04-21T09:39:38.546" v="255" actId="14100"/>
          <ac:spMkLst>
            <pc:docMk/>
            <pc:sldMk cId="796730582" sldId="285"/>
            <ac:spMk id="3" creationId="{790C49BB-803D-7F26-EAE3-C382AB8AA3E2}"/>
          </ac:spMkLst>
        </pc:spChg>
        <pc:picChg chg="add mod">
          <ac:chgData name="Guest User" userId="" providerId="Windows Live" clId="Web-{A9107C7A-122C-4356-ABAC-F8226F58AEB2}" dt="2022-04-21T09:39:57.391" v="260" actId="1076"/>
          <ac:picMkLst>
            <pc:docMk/>
            <pc:sldMk cId="796730582" sldId="285"/>
            <ac:picMk id="4" creationId="{F44F14B3-8AF8-E1FD-F20B-6754E34B8AEB}"/>
          </ac:picMkLst>
        </pc:picChg>
      </pc:sldChg>
      <pc:sldChg chg="modSp new">
        <pc:chgData name="Guest User" userId="" providerId="Windows Live" clId="Web-{A9107C7A-122C-4356-ABAC-F8226F58AEB2}" dt="2022-04-21T09:52:42.378" v="361" actId="20577"/>
        <pc:sldMkLst>
          <pc:docMk/>
          <pc:sldMk cId="2639421426" sldId="286"/>
        </pc:sldMkLst>
        <pc:spChg chg="mod">
          <ac:chgData name="Guest User" userId="" providerId="Windows Live" clId="Web-{A9107C7A-122C-4356-ABAC-F8226F58AEB2}" dt="2022-04-21T09:40:10.891" v="264" actId="20577"/>
          <ac:spMkLst>
            <pc:docMk/>
            <pc:sldMk cId="2639421426" sldId="286"/>
            <ac:spMk id="2" creationId="{1E5400F0-0395-FF95-AE62-3DAE8D33299C}"/>
          </ac:spMkLst>
        </pc:spChg>
        <pc:spChg chg="mod">
          <ac:chgData name="Guest User" userId="" providerId="Windows Live" clId="Web-{A9107C7A-122C-4356-ABAC-F8226F58AEB2}" dt="2022-04-21T09:52:42.378" v="361" actId="20577"/>
          <ac:spMkLst>
            <pc:docMk/>
            <pc:sldMk cId="2639421426" sldId="286"/>
            <ac:spMk id="3" creationId="{7C724EEA-E725-ED8C-EE1B-C9BBF92FDF38}"/>
          </ac:spMkLst>
        </pc:spChg>
      </pc:sldChg>
      <pc:sldChg chg="modSp add replId">
        <pc:chgData name="Guest User" userId="" providerId="Windows Live" clId="Web-{A9107C7A-122C-4356-ABAC-F8226F58AEB2}" dt="2022-04-21T10:01:02.318" v="431" actId="20577"/>
        <pc:sldMkLst>
          <pc:docMk/>
          <pc:sldMk cId="3421841093" sldId="287"/>
        </pc:sldMkLst>
        <pc:spChg chg="mod">
          <ac:chgData name="Guest User" userId="" providerId="Windows Live" clId="Web-{A9107C7A-122C-4356-ABAC-F8226F58AEB2}" dt="2022-04-21T10:01:02.318" v="431" actId="20577"/>
          <ac:spMkLst>
            <pc:docMk/>
            <pc:sldMk cId="3421841093" sldId="287"/>
            <ac:spMk id="3" creationId="{7C724EEA-E725-ED8C-EE1B-C9BBF92FDF38}"/>
          </ac:spMkLst>
        </pc:spChg>
      </pc:sldChg>
      <pc:sldChg chg="modSp new">
        <pc:chgData name="Guest User" userId="" providerId="Windows Live" clId="Web-{A9107C7A-122C-4356-ABAC-F8226F58AEB2}" dt="2022-04-21T10:04:25.667" v="437" actId="20577"/>
        <pc:sldMkLst>
          <pc:docMk/>
          <pc:sldMk cId="2522650960" sldId="288"/>
        </pc:sldMkLst>
        <pc:spChg chg="mod">
          <ac:chgData name="Guest User" userId="" providerId="Windows Live" clId="Web-{A9107C7A-122C-4356-ABAC-F8226F58AEB2}" dt="2022-04-21T10:03:37.322" v="434" actId="20577"/>
          <ac:spMkLst>
            <pc:docMk/>
            <pc:sldMk cId="2522650960" sldId="288"/>
            <ac:spMk id="2" creationId="{D4C0F72F-9CD4-7BD4-527A-430735FC2EA0}"/>
          </ac:spMkLst>
        </pc:spChg>
        <pc:spChg chg="mod">
          <ac:chgData name="Guest User" userId="" providerId="Windows Live" clId="Web-{A9107C7A-122C-4356-ABAC-F8226F58AEB2}" dt="2022-04-21T10:04:25.667" v="437" actId="20577"/>
          <ac:spMkLst>
            <pc:docMk/>
            <pc:sldMk cId="2522650960" sldId="288"/>
            <ac:spMk id="3" creationId="{B9DA3458-9FDC-ECF4-AE28-F8FEF0C45E9B}"/>
          </ac:spMkLst>
        </pc:spChg>
      </pc:sldChg>
      <pc:sldMasterChg chg="del delSldLayout">
        <pc:chgData name="Guest User" userId="" providerId="Windows Live" clId="Web-{A9107C7A-122C-4356-ABAC-F8226F58AEB2}" dt="2022-04-21T08:44:52.325" v="0"/>
        <pc:sldMasterMkLst>
          <pc:docMk/>
          <pc:sldMasterMk cId="4004225164" sldId="2147483648"/>
        </pc:sldMasterMkLst>
        <pc:sldLayoutChg chg="del">
          <pc:chgData name="Guest User" userId="" providerId="Windows Live" clId="Web-{A9107C7A-122C-4356-ABAC-F8226F58AEB2}" dt="2022-04-21T08:44:52.325" v="0"/>
          <pc:sldLayoutMkLst>
            <pc:docMk/>
            <pc:sldMasterMk cId="4004225164" sldId="2147483648"/>
            <pc:sldLayoutMk cId="771507784" sldId="2147483649"/>
          </pc:sldLayoutMkLst>
        </pc:sldLayoutChg>
        <pc:sldLayoutChg chg="del">
          <pc:chgData name="Guest User" userId="" providerId="Windows Live" clId="Web-{A9107C7A-122C-4356-ABAC-F8226F58AEB2}" dt="2022-04-21T08:44:52.325" v="0"/>
          <pc:sldLayoutMkLst>
            <pc:docMk/>
            <pc:sldMasterMk cId="4004225164" sldId="2147483648"/>
            <pc:sldLayoutMk cId="3344045904" sldId="2147483650"/>
          </pc:sldLayoutMkLst>
        </pc:sldLayoutChg>
        <pc:sldLayoutChg chg="del">
          <pc:chgData name="Guest User" userId="" providerId="Windows Live" clId="Web-{A9107C7A-122C-4356-ABAC-F8226F58AEB2}" dt="2022-04-21T08:44:52.325" v="0"/>
          <pc:sldLayoutMkLst>
            <pc:docMk/>
            <pc:sldMasterMk cId="4004225164" sldId="2147483648"/>
            <pc:sldLayoutMk cId="1130693972" sldId="2147483651"/>
          </pc:sldLayoutMkLst>
        </pc:sldLayoutChg>
        <pc:sldLayoutChg chg="del">
          <pc:chgData name="Guest User" userId="" providerId="Windows Live" clId="Web-{A9107C7A-122C-4356-ABAC-F8226F58AEB2}" dt="2022-04-21T08:44:52.325" v="0"/>
          <pc:sldLayoutMkLst>
            <pc:docMk/>
            <pc:sldMasterMk cId="4004225164" sldId="2147483648"/>
            <pc:sldLayoutMk cId="86428867" sldId="2147483652"/>
          </pc:sldLayoutMkLst>
        </pc:sldLayoutChg>
        <pc:sldLayoutChg chg="del">
          <pc:chgData name="Guest User" userId="" providerId="Windows Live" clId="Web-{A9107C7A-122C-4356-ABAC-F8226F58AEB2}" dt="2022-04-21T08:44:52.325" v="0"/>
          <pc:sldLayoutMkLst>
            <pc:docMk/>
            <pc:sldMasterMk cId="4004225164" sldId="2147483648"/>
            <pc:sldLayoutMk cId="3171751885" sldId="2147483653"/>
          </pc:sldLayoutMkLst>
        </pc:sldLayoutChg>
        <pc:sldLayoutChg chg="del">
          <pc:chgData name="Guest User" userId="" providerId="Windows Live" clId="Web-{A9107C7A-122C-4356-ABAC-F8226F58AEB2}" dt="2022-04-21T08:44:52.325" v="0"/>
          <pc:sldLayoutMkLst>
            <pc:docMk/>
            <pc:sldMasterMk cId="4004225164" sldId="2147483648"/>
            <pc:sldLayoutMk cId="639960418" sldId="2147483654"/>
          </pc:sldLayoutMkLst>
        </pc:sldLayoutChg>
        <pc:sldLayoutChg chg="del">
          <pc:chgData name="Guest User" userId="" providerId="Windows Live" clId="Web-{A9107C7A-122C-4356-ABAC-F8226F58AEB2}" dt="2022-04-21T08:44:52.325" v="0"/>
          <pc:sldLayoutMkLst>
            <pc:docMk/>
            <pc:sldMasterMk cId="4004225164" sldId="2147483648"/>
            <pc:sldLayoutMk cId="2537999221" sldId="2147483655"/>
          </pc:sldLayoutMkLst>
        </pc:sldLayoutChg>
        <pc:sldLayoutChg chg="del">
          <pc:chgData name="Guest User" userId="" providerId="Windows Live" clId="Web-{A9107C7A-122C-4356-ABAC-F8226F58AEB2}" dt="2022-04-21T08:44:52.325" v="0"/>
          <pc:sldLayoutMkLst>
            <pc:docMk/>
            <pc:sldMasterMk cId="4004225164" sldId="2147483648"/>
            <pc:sldLayoutMk cId="899892640" sldId="2147483656"/>
          </pc:sldLayoutMkLst>
        </pc:sldLayoutChg>
        <pc:sldLayoutChg chg="del">
          <pc:chgData name="Guest User" userId="" providerId="Windows Live" clId="Web-{A9107C7A-122C-4356-ABAC-F8226F58AEB2}" dt="2022-04-21T08:44:52.325" v="0"/>
          <pc:sldLayoutMkLst>
            <pc:docMk/>
            <pc:sldMasterMk cId="4004225164" sldId="2147483648"/>
            <pc:sldLayoutMk cId="2243949829" sldId="2147483657"/>
          </pc:sldLayoutMkLst>
        </pc:sldLayoutChg>
        <pc:sldLayoutChg chg="del">
          <pc:chgData name="Guest User" userId="" providerId="Windows Live" clId="Web-{A9107C7A-122C-4356-ABAC-F8226F58AEB2}" dt="2022-04-21T08:44:52.325" v="0"/>
          <pc:sldLayoutMkLst>
            <pc:docMk/>
            <pc:sldMasterMk cId="4004225164" sldId="2147483648"/>
            <pc:sldLayoutMk cId="720847897" sldId="2147483658"/>
          </pc:sldLayoutMkLst>
        </pc:sldLayoutChg>
        <pc:sldLayoutChg chg="del">
          <pc:chgData name="Guest User" userId="" providerId="Windows Live" clId="Web-{A9107C7A-122C-4356-ABAC-F8226F58AEB2}" dt="2022-04-21T08:44:52.325" v="0"/>
          <pc:sldLayoutMkLst>
            <pc:docMk/>
            <pc:sldMasterMk cId="4004225164" sldId="2147483648"/>
            <pc:sldLayoutMk cId="3672210892" sldId="2147483659"/>
          </pc:sldLayoutMkLst>
        </pc:sldLayoutChg>
      </pc:sldMasterChg>
      <pc:sldMasterChg chg="add addSldLayout modSldLayout">
        <pc:chgData name="Guest User" userId="" providerId="Windows Live" clId="Web-{A9107C7A-122C-4356-ABAC-F8226F58AEB2}" dt="2022-04-21T08:44:52.325" v="0"/>
        <pc:sldMasterMkLst>
          <pc:docMk/>
          <pc:sldMasterMk cId="3568165490" sldId="2147483660"/>
        </pc:sldMasterMkLst>
        <pc:sldLayoutChg chg="add mod replId">
          <pc:chgData name="Guest User" userId="" providerId="Windows Live" clId="Web-{A9107C7A-122C-4356-ABAC-F8226F58AEB2}" dt="2022-04-21T08:44:52.325" v="0"/>
          <pc:sldLayoutMkLst>
            <pc:docMk/>
            <pc:sldMasterMk cId="3568165490" sldId="2147483660"/>
            <pc:sldLayoutMk cId="4278078143" sldId="2147483661"/>
          </pc:sldLayoutMkLst>
        </pc:sldLayoutChg>
        <pc:sldLayoutChg chg="add mod replId">
          <pc:chgData name="Guest User" userId="" providerId="Windows Live" clId="Web-{A9107C7A-122C-4356-ABAC-F8226F58AEB2}" dt="2022-04-21T08:44:52.325" v="0"/>
          <pc:sldLayoutMkLst>
            <pc:docMk/>
            <pc:sldMasterMk cId="3568165490" sldId="2147483660"/>
            <pc:sldLayoutMk cId="2977966160" sldId="2147483662"/>
          </pc:sldLayoutMkLst>
        </pc:sldLayoutChg>
        <pc:sldLayoutChg chg="add mod replId">
          <pc:chgData name="Guest User" userId="" providerId="Windows Live" clId="Web-{A9107C7A-122C-4356-ABAC-F8226F58AEB2}" dt="2022-04-21T08:44:52.325" v="0"/>
          <pc:sldLayoutMkLst>
            <pc:docMk/>
            <pc:sldMasterMk cId="3568165490" sldId="2147483660"/>
            <pc:sldLayoutMk cId="2576094818" sldId="2147483663"/>
          </pc:sldLayoutMkLst>
        </pc:sldLayoutChg>
        <pc:sldLayoutChg chg="add mod replId">
          <pc:chgData name="Guest User" userId="" providerId="Windows Live" clId="Web-{A9107C7A-122C-4356-ABAC-F8226F58AEB2}" dt="2022-04-21T08:44:52.325" v="0"/>
          <pc:sldLayoutMkLst>
            <pc:docMk/>
            <pc:sldMasterMk cId="3568165490" sldId="2147483660"/>
            <pc:sldLayoutMk cId="1196006068" sldId="2147483664"/>
          </pc:sldLayoutMkLst>
        </pc:sldLayoutChg>
        <pc:sldLayoutChg chg="add mod replId">
          <pc:chgData name="Guest User" userId="" providerId="Windows Live" clId="Web-{A9107C7A-122C-4356-ABAC-F8226F58AEB2}" dt="2022-04-21T08:44:52.325" v="0"/>
          <pc:sldLayoutMkLst>
            <pc:docMk/>
            <pc:sldMasterMk cId="3568165490" sldId="2147483660"/>
            <pc:sldLayoutMk cId="1595696974" sldId="2147483665"/>
          </pc:sldLayoutMkLst>
        </pc:sldLayoutChg>
        <pc:sldLayoutChg chg="add mod replId">
          <pc:chgData name="Guest User" userId="" providerId="Windows Live" clId="Web-{A9107C7A-122C-4356-ABAC-F8226F58AEB2}" dt="2022-04-21T08:44:52.325" v="0"/>
          <pc:sldLayoutMkLst>
            <pc:docMk/>
            <pc:sldMasterMk cId="3568165490" sldId="2147483660"/>
            <pc:sldLayoutMk cId="1373610424" sldId="2147483666"/>
          </pc:sldLayoutMkLst>
        </pc:sldLayoutChg>
        <pc:sldLayoutChg chg="add mod replId">
          <pc:chgData name="Guest User" userId="" providerId="Windows Live" clId="Web-{A9107C7A-122C-4356-ABAC-F8226F58AEB2}" dt="2022-04-21T08:44:52.325" v="0"/>
          <pc:sldLayoutMkLst>
            <pc:docMk/>
            <pc:sldMasterMk cId="3568165490" sldId="2147483660"/>
            <pc:sldLayoutMk cId="4092359221" sldId="2147483667"/>
          </pc:sldLayoutMkLst>
        </pc:sldLayoutChg>
        <pc:sldLayoutChg chg="add mod replId">
          <pc:chgData name="Guest User" userId="" providerId="Windows Live" clId="Web-{A9107C7A-122C-4356-ABAC-F8226F58AEB2}" dt="2022-04-21T08:44:52.325" v="0"/>
          <pc:sldLayoutMkLst>
            <pc:docMk/>
            <pc:sldMasterMk cId="3568165490" sldId="2147483660"/>
            <pc:sldLayoutMk cId="1901523488" sldId="2147483668"/>
          </pc:sldLayoutMkLst>
        </pc:sldLayoutChg>
        <pc:sldLayoutChg chg="add mod replId">
          <pc:chgData name="Guest User" userId="" providerId="Windows Live" clId="Web-{A9107C7A-122C-4356-ABAC-F8226F58AEB2}" dt="2022-04-21T08:44:52.325" v="0"/>
          <pc:sldLayoutMkLst>
            <pc:docMk/>
            <pc:sldMasterMk cId="3568165490" sldId="2147483660"/>
            <pc:sldLayoutMk cId="4060949648" sldId="2147483669"/>
          </pc:sldLayoutMkLst>
        </pc:sldLayoutChg>
        <pc:sldLayoutChg chg="add mod replId">
          <pc:chgData name="Guest User" userId="" providerId="Windows Live" clId="Web-{A9107C7A-122C-4356-ABAC-F8226F58AEB2}" dt="2022-04-21T08:44:52.325" v="0"/>
          <pc:sldLayoutMkLst>
            <pc:docMk/>
            <pc:sldMasterMk cId="3568165490" sldId="2147483660"/>
            <pc:sldLayoutMk cId="1844871090" sldId="2147483670"/>
          </pc:sldLayoutMkLst>
        </pc:sldLayoutChg>
        <pc:sldLayoutChg chg="add mod replId">
          <pc:chgData name="Guest User" userId="" providerId="Windows Live" clId="Web-{A9107C7A-122C-4356-ABAC-F8226F58AEB2}" dt="2022-04-21T08:44:52.325" v="0"/>
          <pc:sldLayoutMkLst>
            <pc:docMk/>
            <pc:sldMasterMk cId="3568165490" sldId="2147483660"/>
            <pc:sldLayoutMk cId="3049703446" sldId="2147483671"/>
          </pc:sldLayoutMkLst>
        </pc:sldLayoutChg>
      </pc:sldMasterChg>
    </pc:docChg>
  </pc:docChgLst>
  <pc:docChgLst>
    <pc:chgData name="Guest User" providerId="Windows Live" clId="Web-{5E48F2C0-5919-4E71-B725-A9E51DD29929}"/>
    <pc:docChg chg="modSld">
      <pc:chgData name="Guest User" userId="" providerId="Windows Live" clId="Web-{5E48F2C0-5919-4E71-B725-A9E51DD29929}" dt="2022-04-21T11:22:32.739" v="12" actId="20577"/>
      <pc:docMkLst>
        <pc:docMk/>
      </pc:docMkLst>
      <pc:sldChg chg="modSp">
        <pc:chgData name="Guest User" userId="" providerId="Windows Live" clId="Web-{5E48F2C0-5919-4E71-B725-A9E51DD29929}" dt="2022-04-21T11:22:32.739" v="12" actId="20577"/>
        <pc:sldMkLst>
          <pc:docMk/>
          <pc:sldMk cId="2522650960" sldId="288"/>
        </pc:sldMkLst>
        <pc:spChg chg="mod">
          <ac:chgData name="Guest User" userId="" providerId="Windows Live" clId="Web-{5E48F2C0-5919-4E71-B725-A9E51DD29929}" dt="2022-04-21T11:22:32.739" v="12" actId="20577"/>
          <ac:spMkLst>
            <pc:docMk/>
            <pc:sldMk cId="2522650960" sldId="288"/>
            <ac:spMk id="3" creationId="{B9DA3458-9FDC-ECF4-AE28-F8FEF0C45E9B}"/>
          </ac:spMkLst>
        </pc:spChg>
      </pc:sldChg>
    </pc:docChg>
  </pc:docChgLst>
  <pc:docChgLst>
    <pc:chgData name="ゲスト ユーザー" providerId="Windows Live" clId="Web-{1E887F5D-6348-490F-8288-25C8568B4053}"/>
    <pc:docChg chg="addSld delSld modSld">
      <pc:chgData name="ゲスト ユーザー" userId="" providerId="Windows Live" clId="Web-{1E887F5D-6348-490F-8288-25C8568B4053}" dt="2022-04-24T17:20:21.263" v="57"/>
      <pc:docMkLst>
        <pc:docMk/>
      </pc:docMkLst>
      <pc:sldChg chg="modSp">
        <pc:chgData name="ゲスト ユーザー" userId="" providerId="Windows Live" clId="Web-{1E887F5D-6348-490F-8288-25C8568B4053}" dt="2022-04-24T16:34:14.964" v="24" actId="14100"/>
        <pc:sldMkLst>
          <pc:docMk/>
          <pc:sldMk cId="4021969268" sldId="301"/>
        </pc:sldMkLst>
        <pc:spChg chg="mod">
          <ac:chgData name="ゲスト ユーザー" userId="" providerId="Windows Live" clId="Web-{1E887F5D-6348-490F-8288-25C8568B4053}" dt="2022-04-24T16:34:14.964" v="24" actId="14100"/>
          <ac:spMkLst>
            <pc:docMk/>
            <pc:sldMk cId="4021969268" sldId="301"/>
            <ac:spMk id="12" creationId="{C344FA90-FFEA-405E-F35B-C68FCDC82BDB}"/>
          </ac:spMkLst>
        </pc:spChg>
      </pc:sldChg>
      <pc:sldChg chg="modSp">
        <pc:chgData name="ゲスト ユーザー" userId="" providerId="Windows Live" clId="Web-{1E887F5D-6348-490F-8288-25C8568B4053}" dt="2022-04-24T16:35:40.390" v="43" actId="20577"/>
        <pc:sldMkLst>
          <pc:docMk/>
          <pc:sldMk cId="390479159" sldId="304"/>
        </pc:sldMkLst>
        <pc:spChg chg="mod">
          <ac:chgData name="ゲスト ユーザー" userId="" providerId="Windows Live" clId="Web-{1E887F5D-6348-490F-8288-25C8568B4053}" dt="2022-04-24T16:35:40.390" v="43" actId="20577"/>
          <ac:spMkLst>
            <pc:docMk/>
            <pc:sldMk cId="390479159" sldId="304"/>
            <ac:spMk id="6" creationId="{430DCCB1-3FBF-AAC5-184C-B7F83679EC41}"/>
          </ac:spMkLst>
        </pc:spChg>
      </pc:sldChg>
      <pc:sldChg chg="delSp">
        <pc:chgData name="ゲスト ユーザー" userId="" providerId="Windows Live" clId="Web-{1E887F5D-6348-490F-8288-25C8568B4053}" dt="2022-04-24T17:20:21.263" v="57"/>
        <pc:sldMkLst>
          <pc:docMk/>
          <pc:sldMk cId="1249081863" sldId="314"/>
        </pc:sldMkLst>
        <pc:spChg chg="del">
          <ac:chgData name="ゲスト ユーザー" userId="" providerId="Windows Live" clId="Web-{1E887F5D-6348-490F-8288-25C8568B4053}" dt="2022-04-24T17:20:17.138" v="56"/>
          <ac:spMkLst>
            <pc:docMk/>
            <pc:sldMk cId="1249081863" sldId="314"/>
            <ac:spMk id="20" creationId="{73032036-006D-49A4-71AB-2863E2200962}"/>
          </ac:spMkLst>
        </pc:spChg>
        <pc:spChg chg="del">
          <ac:chgData name="ゲスト ユーザー" userId="" providerId="Windows Live" clId="Web-{1E887F5D-6348-490F-8288-25C8568B4053}" dt="2022-04-24T17:20:21.263" v="57"/>
          <ac:spMkLst>
            <pc:docMk/>
            <pc:sldMk cId="1249081863" sldId="314"/>
            <ac:spMk id="24" creationId="{6762B23C-53C6-CD80-838C-DF4E76878214}"/>
          </ac:spMkLst>
        </pc:spChg>
      </pc:sldChg>
      <pc:sldChg chg="modSp">
        <pc:chgData name="ゲスト ユーザー" userId="" providerId="Windows Live" clId="Web-{1E887F5D-6348-490F-8288-25C8568B4053}" dt="2022-04-24T16:29:08.285" v="8" actId="20577"/>
        <pc:sldMkLst>
          <pc:docMk/>
          <pc:sldMk cId="437542107" sldId="315"/>
        </pc:sldMkLst>
        <pc:spChg chg="mod">
          <ac:chgData name="ゲスト ユーザー" userId="" providerId="Windows Live" clId="Web-{1E887F5D-6348-490F-8288-25C8568B4053}" dt="2022-04-24T16:29:08.285" v="8" actId="20577"/>
          <ac:spMkLst>
            <pc:docMk/>
            <pc:sldMk cId="437542107" sldId="315"/>
            <ac:spMk id="11" creationId="{8DDAC09F-0EDA-6F23-FF65-02500EC3512F}"/>
          </ac:spMkLst>
        </pc:spChg>
      </pc:sldChg>
      <pc:sldChg chg="modSp">
        <pc:chgData name="ゲスト ユーザー" userId="" providerId="Windows Live" clId="Web-{1E887F5D-6348-490F-8288-25C8568B4053}" dt="2022-04-24T16:36:52.564" v="55" actId="20577"/>
        <pc:sldMkLst>
          <pc:docMk/>
          <pc:sldMk cId="2370322666" sldId="333"/>
        </pc:sldMkLst>
        <pc:spChg chg="mod">
          <ac:chgData name="ゲスト ユーザー" userId="" providerId="Windows Live" clId="Web-{1E887F5D-6348-490F-8288-25C8568B4053}" dt="2022-04-24T16:36:52.564" v="55" actId="20577"/>
          <ac:spMkLst>
            <pc:docMk/>
            <pc:sldMk cId="2370322666" sldId="333"/>
            <ac:spMk id="9" creationId="{5C293AAE-9ED3-6184-0300-115AE7589912}"/>
          </ac:spMkLst>
        </pc:spChg>
      </pc:sldChg>
      <pc:sldChg chg="addSp delSp modSp">
        <pc:chgData name="ゲスト ユーザー" userId="" providerId="Windows Live" clId="Web-{1E887F5D-6348-490F-8288-25C8568B4053}" dt="2022-04-24T15:38:17.507" v="7" actId="20577"/>
        <pc:sldMkLst>
          <pc:docMk/>
          <pc:sldMk cId="3962965877" sldId="336"/>
        </pc:sldMkLst>
        <pc:spChg chg="del">
          <ac:chgData name="ゲスト ユーザー" userId="" providerId="Windows Live" clId="Web-{1E887F5D-6348-490F-8288-25C8568B4053}" dt="2022-04-24T15:38:03.070" v="2"/>
          <ac:spMkLst>
            <pc:docMk/>
            <pc:sldMk cId="3962965877" sldId="336"/>
            <ac:spMk id="2" creationId="{42320A41-CFF8-37FE-0611-AFC4F23E2598}"/>
          </ac:spMkLst>
        </pc:spChg>
        <pc:spChg chg="add del mod">
          <ac:chgData name="ゲスト ユーザー" userId="" providerId="Windows Live" clId="Web-{1E887F5D-6348-490F-8288-25C8568B4053}" dt="2022-04-24T15:38:05.929" v="4"/>
          <ac:spMkLst>
            <pc:docMk/>
            <pc:sldMk cId="3962965877" sldId="336"/>
            <ac:spMk id="4" creationId="{C65BBD80-350F-06E3-3174-DC1773FB439B}"/>
          </ac:spMkLst>
        </pc:spChg>
        <pc:spChg chg="add mod">
          <ac:chgData name="ゲスト ユーザー" userId="" providerId="Windows Live" clId="Web-{1E887F5D-6348-490F-8288-25C8568B4053}" dt="2022-04-24T15:38:17.507" v="7" actId="20577"/>
          <ac:spMkLst>
            <pc:docMk/>
            <pc:sldMk cId="3962965877" sldId="336"/>
            <ac:spMk id="5" creationId="{FCD15311-0084-9526-39AD-760C4CDA1DF1}"/>
          </ac:spMkLst>
        </pc:spChg>
      </pc:sldChg>
      <pc:sldChg chg="new del">
        <pc:chgData name="ゲスト ユーザー" userId="" providerId="Windows Live" clId="Web-{1E887F5D-6348-490F-8288-25C8568B4053}" dt="2022-04-24T15:02:53.570" v="1"/>
        <pc:sldMkLst>
          <pc:docMk/>
          <pc:sldMk cId="2954021133" sldId="353"/>
        </pc:sldMkLst>
      </pc:sldChg>
    </pc:docChg>
  </pc:docChgLst>
  <pc:docChgLst>
    <pc:chgData name="ゲスト ユーザー" providerId="Windows Live" clId="Web-{D9301691-278B-4C20-9BD4-52534E6BD610}"/>
    <pc:docChg chg="addSld delSld modSld">
      <pc:chgData name="ゲスト ユーザー" userId="" providerId="Windows Live" clId="Web-{D9301691-278B-4C20-9BD4-52534E6BD610}" dt="2022-04-26T18:29:22.349" v="56"/>
      <pc:docMkLst>
        <pc:docMk/>
      </pc:docMkLst>
      <pc:sldChg chg="addSp delSp modSp">
        <pc:chgData name="ゲスト ユーザー" userId="" providerId="Windows Live" clId="Web-{D9301691-278B-4C20-9BD4-52534E6BD610}" dt="2022-04-26T18:29:22.349" v="56"/>
        <pc:sldMkLst>
          <pc:docMk/>
          <pc:sldMk cId="1583772335" sldId="355"/>
        </pc:sldMkLst>
        <pc:spChg chg="add mod">
          <ac:chgData name="ゲスト ユーザー" userId="" providerId="Windows Live" clId="Web-{D9301691-278B-4C20-9BD4-52534E6BD610}" dt="2022-04-26T18:29:22.349" v="56"/>
          <ac:spMkLst>
            <pc:docMk/>
            <pc:sldMk cId="1583772335" sldId="355"/>
            <ac:spMk id="9" creationId="{7B37101E-DF22-8D1D-41D8-930B0CA9BAB6}"/>
          </ac:spMkLst>
        </pc:spChg>
        <pc:picChg chg="add mod">
          <ac:chgData name="ゲスト ユーザー" userId="" providerId="Windows Live" clId="Web-{D9301691-278B-4C20-9BD4-52534E6BD610}" dt="2022-04-26T18:21:36.706" v="3" actId="1076"/>
          <ac:picMkLst>
            <pc:docMk/>
            <pc:sldMk cId="1583772335" sldId="355"/>
            <ac:picMk id="5" creationId="{A2DFA6A4-29DD-2E6B-360A-AA9082AD0BE4}"/>
          </ac:picMkLst>
        </pc:picChg>
        <pc:picChg chg="add mod">
          <ac:chgData name="ゲスト ユーザー" userId="" providerId="Windows Live" clId="Web-{D9301691-278B-4C20-9BD4-52534E6BD610}" dt="2022-04-26T18:22:55.099" v="13" actId="1076"/>
          <ac:picMkLst>
            <pc:docMk/>
            <pc:sldMk cId="1583772335" sldId="355"/>
            <ac:picMk id="6" creationId="{1EC7E60B-C9DB-1CB5-7F0A-373B47987783}"/>
          </ac:picMkLst>
        </pc:picChg>
        <pc:picChg chg="add del mod">
          <ac:chgData name="ゲスト ユーザー" userId="" providerId="Windows Live" clId="Web-{D9301691-278B-4C20-9BD4-52534E6BD610}" dt="2022-04-26T18:27:36.361" v="33"/>
          <ac:picMkLst>
            <pc:docMk/>
            <pc:sldMk cId="1583772335" sldId="355"/>
            <ac:picMk id="7" creationId="{B6ABD907-B29D-0161-D3F0-E1072DFD6ED6}"/>
          </ac:picMkLst>
        </pc:picChg>
        <pc:picChg chg="add del mod">
          <ac:chgData name="ゲスト ユーザー" userId="" providerId="Windows Live" clId="Web-{D9301691-278B-4C20-9BD4-52534E6BD610}" dt="2022-04-26T18:27:34.721" v="32"/>
          <ac:picMkLst>
            <pc:docMk/>
            <pc:sldMk cId="1583772335" sldId="355"/>
            <ac:picMk id="8" creationId="{7A760F1A-7A5D-AE78-A5B8-0C267A2109F9}"/>
          </ac:picMkLst>
        </pc:picChg>
        <pc:picChg chg="add mod">
          <ac:chgData name="ゲスト ユーザー" userId="" providerId="Windows Live" clId="Web-{D9301691-278B-4C20-9BD4-52534E6BD610}" dt="2022-04-26T18:21:47.253" v="6" actId="1076"/>
          <ac:picMkLst>
            <pc:docMk/>
            <pc:sldMk cId="1583772335" sldId="355"/>
            <ac:picMk id="15" creationId="{624A9030-15A4-C201-95DC-27865BA5885F}"/>
          </ac:picMkLst>
        </pc:picChg>
        <pc:picChg chg="mod">
          <ac:chgData name="ゲスト ユーザー" userId="" providerId="Windows Live" clId="Web-{D9301691-278B-4C20-9BD4-52534E6BD610}" dt="2022-04-26T18:27:44.002" v="35" actId="1076"/>
          <ac:picMkLst>
            <pc:docMk/>
            <pc:sldMk cId="1583772335" sldId="355"/>
            <ac:picMk id="16" creationId="{C468ABF2-0D6B-97D4-D270-382EA3BAB71B}"/>
          </ac:picMkLst>
        </pc:picChg>
        <pc:picChg chg="mod">
          <ac:chgData name="ゲスト ユーザー" userId="" providerId="Windows Live" clId="Web-{D9301691-278B-4C20-9BD4-52534E6BD610}" dt="2022-04-26T18:27:52.956" v="37" actId="1076"/>
          <ac:picMkLst>
            <pc:docMk/>
            <pc:sldMk cId="1583772335" sldId="355"/>
            <ac:picMk id="17" creationId="{16525366-56B1-94F8-58E9-0404798116F4}"/>
          </ac:picMkLst>
        </pc:picChg>
        <pc:picChg chg="add mod">
          <ac:chgData name="ゲスト ユーザー" userId="" providerId="Windows Live" clId="Web-{D9301691-278B-4C20-9BD4-52534E6BD610}" dt="2022-04-26T18:23:00.880" v="15" actId="1076"/>
          <ac:picMkLst>
            <pc:docMk/>
            <pc:sldMk cId="1583772335" sldId="355"/>
            <ac:picMk id="18" creationId="{A2F3326D-6CB2-2D9A-E24E-8507DB2741F7}"/>
          </ac:picMkLst>
        </pc:picChg>
        <pc:picChg chg="mod modCrop">
          <ac:chgData name="ゲスト ユーザー" userId="" providerId="Windows Live" clId="Web-{D9301691-278B-4C20-9BD4-52534E6BD610}" dt="2022-04-26T18:28:37.769" v="48" actId="14100"/>
          <ac:picMkLst>
            <pc:docMk/>
            <pc:sldMk cId="1583772335" sldId="355"/>
            <ac:picMk id="19" creationId="{D9DB94F3-A0A4-F5BE-2CC8-E5BAC2C69E56}"/>
          </ac:picMkLst>
        </pc:picChg>
        <pc:picChg chg="mod">
          <ac:chgData name="ゲスト ユーザー" userId="" providerId="Windows Live" clId="Web-{D9301691-278B-4C20-9BD4-52534E6BD610}" dt="2022-04-26T18:28:47.895" v="50" actId="1076"/>
          <ac:picMkLst>
            <pc:docMk/>
            <pc:sldMk cId="1583772335" sldId="355"/>
            <ac:picMk id="20" creationId="{2F3648D1-E87A-D5E9-9F93-CC9174DABFEA}"/>
          </ac:picMkLst>
        </pc:picChg>
        <pc:picChg chg="add mod">
          <ac:chgData name="ゲスト ユーザー" userId="" providerId="Windows Live" clId="Web-{D9301691-278B-4C20-9BD4-52534E6BD610}" dt="2022-04-26T18:23:18.912" v="20" actId="1076"/>
          <ac:picMkLst>
            <pc:docMk/>
            <pc:sldMk cId="1583772335" sldId="355"/>
            <ac:picMk id="21" creationId="{FB410E43-79E5-3B7F-501E-354F99B38273}"/>
          </ac:picMkLst>
        </pc:picChg>
        <pc:picChg chg="add mod">
          <ac:chgData name="ゲスト ユーザー" userId="" providerId="Windows Live" clId="Web-{D9301691-278B-4C20-9BD4-52534E6BD610}" dt="2022-04-26T18:23:15.240" v="19" actId="1076"/>
          <ac:picMkLst>
            <pc:docMk/>
            <pc:sldMk cId="1583772335" sldId="355"/>
            <ac:picMk id="22" creationId="{053B9DC8-2A6F-7681-9E3F-68A1834EFB5F}"/>
          </ac:picMkLst>
        </pc:picChg>
        <pc:picChg chg="add mod">
          <ac:chgData name="ゲスト ユーザー" userId="" providerId="Windows Live" clId="Web-{D9301691-278B-4C20-9BD4-52534E6BD610}" dt="2022-04-26T18:23:25.709" v="22" actId="1076"/>
          <ac:picMkLst>
            <pc:docMk/>
            <pc:sldMk cId="1583772335" sldId="355"/>
            <ac:picMk id="23" creationId="{5F548244-5E9E-C191-4831-4EB87161E32A}"/>
          </ac:picMkLst>
        </pc:picChg>
        <pc:picChg chg="add mod">
          <ac:chgData name="ゲスト ユーザー" userId="" providerId="Windows Live" clId="Web-{D9301691-278B-4C20-9BD4-52534E6BD610}" dt="2022-04-26T18:23:33.319" v="25" actId="1076"/>
          <ac:picMkLst>
            <pc:docMk/>
            <pc:sldMk cId="1583772335" sldId="355"/>
            <ac:picMk id="24" creationId="{B6A1CBFC-46CA-DDAE-E01A-E39FE56718FD}"/>
          </ac:picMkLst>
        </pc:picChg>
        <pc:picChg chg="add del">
          <ac:chgData name="ゲスト ユーザー" userId="" providerId="Windows Live" clId="Web-{D9301691-278B-4C20-9BD4-52534E6BD610}" dt="2022-04-26T18:27:33.736" v="31"/>
          <ac:picMkLst>
            <pc:docMk/>
            <pc:sldMk cId="1583772335" sldId="355"/>
            <ac:picMk id="25" creationId="{554CF336-6EE2-8DD2-80B4-9AB8F2678611}"/>
          </ac:picMkLst>
        </pc:picChg>
      </pc:sldChg>
      <pc:sldChg chg="add del replId">
        <pc:chgData name="ゲスト ユーザー" userId="" providerId="Windows Live" clId="Web-{D9301691-278B-4C20-9BD4-52534E6BD610}" dt="2022-04-26T18:26:26.464" v="28"/>
        <pc:sldMkLst>
          <pc:docMk/>
          <pc:sldMk cId="3169602677" sldId="357"/>
        </pc:sldMkLst>
      </pc:sldChg>
    </pc:docChg>
  </pc:docChgLst>
  <pc:docChgLst>
    <pc:chgData name="ゲスト ユーザー" providerId="Windows Live" clId="Web-{85CE7439-D019-4404-88E0-923C6D928B9A}"/>
    <pc:docChg chg="modSld">
      <pc:chgData name="ゲスト ユーザー" userId="" providerId="Windows Live" clId="Web-{85CE7439-D019-4404-88E0-923C6D928B9A}" dt="2022-05-02T00:17:28.902" v="65" actId="14100"/>
      <pc:docMkLst>
        <pc:docMk/>
      </pc:docMkLst>
      <pc:sldChg chg="addSp modSp">
        <pc:chgData name="ゲスト ユーザー" userId="" providerId="Windows Live" clId="Web-{85CE7439-D019-4404-88E0-923C6D928B9A}" dt="2022-05-01T23:59:14.729" v="36"/>
        <pc:sldMkLst>
          <pc:docMk/>
          <pc:sldMk cId="909779266" sldId="281"/>
        </pc:sldMkLst>
        <pc:spChg chg="add mod">
          <ac:chgData name="ゲスト ユーザー" userId="" providerId="Windows Live" clId="Web-{85CE7439-D019-4404-88E0-923C6D928B9A}" dt="2022-05-01T23:59:14.729" v="36"/>
          <ac:spMkLst>
            <pc:docMk/>
            <pc:sldMk cId="909779266" sldId="281"/>
            <ac:spMk id="4" creationId="{976D5675-1432-440E-69BB-7A05360FDD89}"/>
          </ac:spMkLst>
        </pc:spChg>
      </pc:sldChg>
      <pc:sldChg chg="modSp">
        <pc:chgData name="ゲスト ユーザー" userId="" providerId="Windows Live" clId="Web-{85CE7439-D019-4404-88E0-923C6D928B9A}" dt="2022-05-02T00:09:30.428" v="61" actId="1076"/>
        <pc:sldMkLst>
          <pc:docMk/>
          <pc:sldMk cId="3230536790" sldId="316"/>
        </pc:sldMkLst>
        <pc:spChg chg="mod">
          <ac:chgData name="ゲスト ユーザー" userId="" providerId="Windows Live" clId="Web-{85CE7439-D019-4404-88E0-923C6D928B9A}" dt="2022-05-02T00:07:53.546" v="54" actId="1076"/>
          <ac:spMkLst>
            <pc:docMk/>
            <pc:sldMk cId="3230536790" sldId="316"/>
            <ac:spMk id="3" creationId="{7FD49B6E-8A75-6055-3CB8-114937AEAA46}"/>
          </ac:spMkLst>
        </pc:spChg>
        <pc:spChg chg="mod">
          <ac:chgData name="ゲスト ユーザー" userId="" providerId="Windows Live" clId="Web-{85CE7439-D019-4404-88E0-923C6D928B9A}" dt="2022-05-02T00:08:05.312" v="58" actId="1076"/>
          <ac:spMkLst>
            <pc:docMk/>
            <pc:sldMk cId="3230536790" sldId="316"/>
            <ac:spMk id="9" creationId="{0D236BB5-7931-ECE1-E500-F0773D973997}"/>
          </ac:spMkLst>
        </pc:spChg>
        <pc:spChg chg="mod">
          <ac:chgData name="ゲスト ユーザー" userId="" providerId="Windows Live" clId="Web-{85CE7439-D019-4404-88E0-923C6D928B9A}" dt="2022-05-02T00:08:14.093" v="60" actId="1076"/>
          <ac:spMkLst>
            <pc:docMk/>
            <pc:sldMk cId="3230536790" sldId="316"/>
            <ac:spMk id="16" creationId="{6660A306-29F7-41F6-D484-7622E83D5406}"/>
          </ac:spMkLst>
        </pc:spChg>
        <pc:spChg chg="mod">
          <ac:chgData name="ゲスト ユーザー" userId="" providerId="Windows Live" clId="Web-{85CE7439-D019-4404-88E0-923C6D928B9A}" dt="2022-05-02T00:08:09.578" v="59" actId="1076"/>
          <ac:spMkLst>
            <pc:docMk/>
            <pc:sldMk cId="3230536790" sldId="316"/>
            <ac:spMk id="17" creationId="{03A1600F-B682-9673-BADB-41C691E157AF}"/>
          </ac:spMkLst>
        </pc:spChg>
        <pc:spChg chg="mod">
          <ac:chgData name="ゲスト ユーザー" userId="" providerId="Windows Live" clId="Web-{85CE7439-D019-4404-88E0-923C6D928B9A}" dt="2022-05-02T00:09:30.428" v="61" actId="1076"/>
          <ac:spMkLst>
            <pc:docMk/>
            <pc:sldMk cId="3230536790" sldId="316"/>
            <ac:spMk id="18" creationId="{DCAF8814-0DDA-D829-67BA-303F888AEBCF}"/>
          </ac:spMkLst>
        </pc:spChg>
      </pc:sldChg>
      <pc:sldChg chg="modSp">
        <pc:chgData name="ゲスト ユーザー" userId="" providerId="Windows Live" clId="Web-{85CE7439-D019-4404-88E0-923C6D928B9A}" dt="2022-05-01T23:57:01.087" v="9" actId="20577"/>
        <pc:sldMkLst>
          <pc:docMk/>
          <pc:sldMk cId="2154123047" sldId="319"/>
        </pc:sldMkLst>
        <pc:spChg chg="mod">
          <ac:chgData name="ゲスト ユーザー" userId="" providerId="Windows Live" clId="Web-{85CE7439-D019-4404-88E0-923C6D928B9A}" dt="2022-05-01T23:57:01.087" v="9" actId="20577"/>
          <ac:spMkLst>
            <pc:docMk/>
            <pc:sldMk cId="2154123047" sldId="319"/>
            <ac:spMk id="2" creationId="{C105F946-010A-4150-52CB-3FA913F792D4}"/>
          </ac:spMkLst>
        </pc:spChg>
      </pc:sldChg>
      <pc:sldChg chg="modSp">
        <pc:chgData name="ゲスト ユーザー" userId="" providerId="Windows Live" clId="Web-{85CE7439-D019-4404-88E0-923C6D928B9A}" dt="2022-05-01T23:58:11.556" v="29" actId="20577"/>
        <pc:sldMkLst>
          <pc:docMk/>
          <pc:sldMk cId="2178578008" sldId="326"/>
        </pc:sldMkLst>
        <pc:spChg chg="mod">
          <ac:chgData name="ゲスト ユーザー" userId="" providerId="Windows Live" clId="Web-{85CE7439-D019-4404-88E0-923C6D928B9A}" dt="2022-05-01T23:58:11.556" v="29" actId="20577"/>
          <ac:spMkLst>
            <pc:docMk/>
            <pc:sldMk cId="2178578008" sldId="326"/>
            <ac:spMk id="3" creationId="{7B625567-BEC6-6DD5-0732-8EA10F73647B}"/>
          </ac:spMkLst>
        </pc:spChg>
      </pc:sldChg>
      <pc:sldChg chg="modSp">
        <pc:chgData name="ゲスト ユーザー" userId="" providerId="Windows Live" clId="Web-{85CE7439-D019-4404-88E0-923C6D928B9A}" dt="2022-05-01T23:56:55.586" v="5" actId="20577"/>
        <pc:sldMkLst>
          <pc:docMk/>
          <pc:sldMk cId="1479088639" sldId="327"/>
        </pc:sldMkLst>
        <pc:spChg chg="mod">
          <ac:chgData name="ゲスト ユーザー" userId="" providerId="Windows Live" clId="Web-{85CE7439-D019-4404-88E0-923C6D928B9A}" dt="2022-05-01T23:56:55.586" v="5" actId="20577"/>
          <ac:spMkLst>
            <pc:docMk/>
            <pc:sldMk cId="1479088639" sldId="327"/>
            <ac:spMk id="2" creationId="{39EF4389-6D1B-D5AF-A86F-3C5ED849DE7E}"/>
          </ac:spMkLst>
        </pc:spChg>
      </pc:sldChg>
      <pc:sldChg chg="modSp">
        <pc:chgData name="ゲスト ユーザー" userId="" providerId="Windows Live" clId="Web-{85CE7439-D019-4404-88E0-923C6D928B9A}" dt="2022-05-02T00:17:28.902" v="65" actId="14100"/>
        <pc:sldMkLst>
          <pc:docMk/>
          <pc:sldMk cId="3926035733" sldId="365"/>
        </pc:sldMkLst>
        <pc:spChg chg="mod">
          <ac:chgData name="ゲスト ユーザー" userId="" providerId="Windows Live" clId="Web-{85CE7439-D019-4404-88E0-923C6D928B9A}" dt="2022-05-02T00:17:28.902" v="65" actId="14100"/>
          <ac:spMkLst>
            <pc:docMk/>
            <pc:sldMk cId="3926035733" sldId="365"/>
            <ac:spMk id="3" creationId="{A96B6392-2DE8-00D3-C300-644DDCF2F843}"/>
          </ac:spMkLst>
        </pc:spChg>
      </pc:sldChg>
    </pc:docChg>
  </pc:docChgLst>
  <pc:docChgLst>
    <pc:chgData name="Guest User" providerId="Windows Live" clId="Web-{54C34A45-C1CE-4F93-AD39-13D9A5E2EF4C}"/>
    <pc:docChg chg="addSld delSld modSld">
      <pc:chgData name="Guest User" userId="" providerId="Windows Live" clId="Web-{54C34A45-C1CE-4F93-AD39-13D9A5E2EF4C}" dt="2022-04-24T10:50:35.839" v="706" actId="20577"/>
      <pc:docMkLst>
        <pc:docMk/>
      </pc:docMkLst>
      <pc:sldChg chg="addSp modSp mod setBg">
        <pc:chgData name="Guest User" userId="" providerId="Windows Live" clId="Web-{54C34A45-C1CE-4F93-AD39-13D9A5E2EF4C}" dt="2022-04-24T10:29:11.528" v="360" actId="1076"/>
        <pc:sldMkLst>
          <pc:docMk/>
          <pc:sldMk cId="1531639597" sldId="268"/>
        </pc:sldMkLst>
        <pc:spChg chg="mod">
          <ac:chgData name="Guest User" userId="" providerId="Windows Live" clId="Web-{54C34A45-C1CE-4F93-AD39-13D9A5E2EF4C}" dt="2022-04-24T10:24:52.271" v="333"/>
          <ac:spMkLst>
            <pc:docMk/>
            <pc:sldMk cId="1531639597" sldId="268"/>
            <ac:spMk id="2" creationId="{A7A56DC1-5644-0017-F704-39DBE976EE3B}"/>
          </ac:spMkLst>
        </pc:spChg>
        <pc:spChg chg="mod ord">
          <ac:chgData name="Guest User" userId="" providerId="Windows Live" clId="Web-{54C34A45-C1CE-4F93-AD39-13D9A5E2EF4C}" dt="2022-04-24T10:29:11.528" v="360" actId="1076"/>
          <ac:spMkLst>
            <pc:docMk/>
            <pc:sldMk cId="1531639597" sldId="268"/>
            <ac:spMk id="3" creationId="{B713B0C9-A54C-C00D-1C43-612F48547091}"/>
          </ac:spMkLst>
        </pc:spChg>
        <pc:picChg chg="add mod modCrop">
          <ac:chgData name="Guest User" userId="" providerId="Windows Live" clId="Web-{54C34A45-C1CE-4F93-AD39-13D9A5E2EF4C}" dt="2022-04-24T10:24:35.052" v="324"/>
          <ac:picMkLst>
            <pc:docMk/>
            <pc:sldMk cId="1531639597" sldId="268"/>
            <ac:picMk id="4" creationId="{1E3DE85F-B3D7-C101-3A3A-2EE3641CDA9C}"/>
          </ac:picMkLst>
        </pc:picChg>
      </pc:sldChg>
      <pc:sldChg chg="modSp">
        <pc:chgData name="Guest User" userId="" providerId="Windows Live" clId="Web-{54C34A45-C1CE-4F93-AD39-13D9A5E2EF4C}" dt="2022-04-24T09:55:51.981" v="117" actId="20577"/>
        <pc:sldMkLst>
          <pc:docMk/>
          <pc:sldMk cId="774914994" sldId="283"/>
        </pc:sldMkLst>
        <pc:spChg chg="mod">
          <ac:chgData name="Guest User" userId="" providerId="Windows Live" clId="Web-{54C34A45-C1CE-4F93-AD39-13D9A5E2EF4C}" dt="2022-04-24T09:55:51.981" v="117" actId="20577"/>
          <ac:spMkLst>
            <pc:docMk/>
            <pc:sldMk cId="774914994" sldId="283"/>
            <ac:spMk id="3" creationId="{726C64A1-C3E5-A0F3-5D89-3EEEFA102268}"/>
          </ac:spMkLst>
        </pc:spChg>
      </pc:sldChg>
      <pc:sldChg chg="addSp modSp mod setBg">
        <pc:chgData name="Guest User" userId="" providerId="Windows Live" clId="Web-{54C34A45-C1CE-4F93-AD39-13D9A5E2EF4C}" dt="2022-04-24T10:25:59.632" v="343" actId="20577"/>
        <pc:sldMkLst>
          <pc:docMk/>
          <pc:sldMk cId="1120003317" sldId="284"/>
        </pc:sldMkLst>
        <pc:spChg chg="mod">
          <ac:chgData name="Guest User" userId="" providerId="Windows Live" clId="Web-{54C34A45-C1CE-4F93-AD39-13D9A5E2EF4C}" dt="2022-04-24T10:06:41.980" v="234"/>
          <ac:spMkLst>
            <pc:docMk/>
            <pc:sldMk cId="1120003317" sldId="284"/>
            <ac:spMk id="2" creationId="{861C0042-67DA-2D22-DD15-AB4F8B6AA6E8}"/>
          </ac:spMkLst>
        </pc:spChg>
        <pc:spChg chg="mod ord">
          <ac:chgData name="Guest User" userId="" providerId="Windows Live" clId="Web-{54C34A45-C1CE-4F93-AD39-13D9A5E2EF4C}" dt="2022-04-24T10:25:59.632" v="343" actId="20577"/>
          <ac:spMkLst>
            <pc:docMk/>
            <pc:sldMk cId="1120003317" sldId="284"/>
            <ac:spMk id="3" creationId="{C3611B27-023D-F517-2FE9-49BB2755343A}"/>
          </ac:spMkLst>
        </pc:spChg>
        <pc:spChg chg="add mod">
          <ac:chgData name="Guest User" userId="" providerId="Windows Live" clId="Web-{54C34A45-C1CE-4F93-AD39-13D9A5E2EF4C}" dt="2022-04-24T10:13:26.646" v="252"/>
          <ac:spMkLst>
            <pc:docMk/>
            <pc:sldMk cId="1120003317" sldId="284"/>
            <ac:spMk id="5" creationId="{72C4C22D-4835-378B-56F9-DB0859F157AA}"/>
          </ac:spMkLst>
        </pc:spChg>
        <pc:spChg chg="add mod">
          <ac:chgData name="Guest User" userId="" providerId="Windows Live" clId="Web-{54C34A45-C1CE-4F93-AD39-13D9A5E2EF4C}" dt="2022-04-24T10:25:27.897" v="341" actId="20577"/>
          <ac:spMkLst>
            <pc:docMk/>
            <pc:sldMk cId="1120003317" sldId="284"/>
            <ac:spMk id="6" creationId="{1F61CC97-61AD-21F2-BF1C-B6F13368D04B}"/>
          </ac:spMkLst>
        </pc:spChg>
        <pc:spChg chg="add">
          <ac:chgData name="Guest User" userId="" providerId="Windows Live" clId="Web-{54C34A45-C1CE-4F93-AD39-13D9A5E2EF4C}" dt="2022-04-24T10:06:41.980" v="234"/>
          <ac:spMkLst>
            <pc:docMk/>
            <pc:sldMk cId="1120003317" sldId="284"/>
            <ac:spMk id="9" creationId="{311973C2-EB8B-452A-A698-4A252FD3AE28}"/>
          </ac:spMkLst>
        </pc:spChg>
        <pc:spChg chg="add">
          <ac:chgData name="Guest User" userId="" providerId="Windows Live" clId="Web-{54C34A45-C1CE-4F93-AD39-13D9A5E2EF4C}" dt="2022-04-24T10:06:41.980" v="234"/>
          <ac:spMkLst>
            <pc:docMk/>
            <pc:sldMk cId="1120003317" sldId="284"/>
            <ac:spMk id="11" creationId="{10162E77-11AD-44A7-84EC-40C59EEFBD2E}"/>
          </ac:spMkLst>
        </pc:spChg>
        <pc:picChg chg="add mod">
          <ac:chgData name="Guest User" userId="" providerId="Windows Live" clId="Web-{54C34A45-C1CE-4F93-AD39-13D9A5E2EF4C}" dt="2022-04-24T10:06:41.980" v="234"/>
          <ac:picMkLst>
            <pc:docMk/>
            <pc:sldMk cId="1120003317" sldId="284"/>
            <ac:picMk id="4" creationId="{20EA6B43-E732-AB53-2430-A86854CC6C39}"/>
          </ac:picMkLst>
        </pc:picChg>
        <pc:cxnChg chg="add">
          <ac:chgData name="Guest User" userId="" providerId="Windows Live" clId="Web-{54C34A45-C1CE-4F93-AD39-13D9A5E2EF4C}" dt="2022-04-24T10:06:41.980" v="234"/>
          <ac:cxnSpMkLst>
            <pc:docMk/>
            <pc:sldMk cId="1120003317" sldId="284"/>
            <ac:cxnSpMk id="13" creationId="{5AB158E9-1B40-4CD6-95F0-95CA11DF7B7A}"/>
          </ac:cxnSpMkLst>
        </pc:cxnChg>
      </pc:sldChg>
      <pc:sldChg chg="addSp delSp modSp mod setBg">
        <pc:chgData name="Guest User" userId="" providerId="Windows Live" clId="Web-{54C34A45-C1CE-4F93-AD39-13D9A5E2EF4C}" dt="2022-04-24T10:33:58.487" v="481"/>
        <pc:sldMkLst>
          <pc:docMk/>
          <pc:sldMk cId="796730582" sldId="285"/>
        </pc:sldMkLst>
        <pc:spChg chg="mod">
          <ac:chgData name="Guest User" userId="" providerId="Windows Live" clId="Web-{54C34A45-C1CE-4F93-AD39-13D9A5E2EF4C}" dt="2022-04-24T10:27:49.947" v="350"/>
          <ac:spMkLst>
            <pc:docMk/>
            <pc:sldMk cId="796730582" sldId="285"/>
            <ac:spMk id="2" creationId="{43014C00-F84A-5504-8A79-F8D100BD33A8}"/>
          </ac:spMkLst>
        </pc:spChg>
        <pc:spChg chg="mod ord">
          <ac:chgData name="Guest User" userId="" providerId="Windows Live" clId="Web-{54C34A45-C1CE-4F93-AD39-13D9A5E2EF4C}" dt="2022-04-24T10:28:54.199" v="359" actId="20577"/>
          <ac:spMkLst>
            <pc:docMk/>
            <pc:sldMk cId="796730582" sldId="285"/>
            <ac:spMk id="3" creationId="{790C49BB-803D-7F26-EAE3-C382AB8AA3E2}"/>
          </ac:spMkLst>
        </pc:spChg>
        <pc:spChg chg="add">
          <ac:chgData name="Guest User" userId="" providerId="Windows Live" clId="Web-{54C34A45-C1CE-4F93-AD39-13D9A5E2EF4C}" dt="2022-04-24T10:27:49.947" v="350"/>
          <ac:spMkLst>
            <pc:docMk/>
            <pc:sldMk cId="796730582" sldId="285"/>
            <ac:spMk id="12" creationId="{5CF81D86-BDBA-477C-B7DD-8D359BB9965B}"/>
          </ac:spMkLst>
        </pc:spChg>
        <pc:spChg chg="add">
          <ac:chgData name="Guest User" userId="" providerId="Windows Live" clId="Web-{54C34A45-C1CE-4F93-AD39-13D9A5E2EF4C}" dt="2022-04-24T10:27:49.947" v="350"/>
          <ac:spMkLst>
            <pc:docMk/>
            <pc:sldMk cId="796730582" sldId="285"/>
            <ac:spMk id="16" creationId="{88AA064E-5F6E-4024-BC28-EDDC3DFC70E1}"/>
          </ac:spMkLst>
        </pc:spChg>
        <pc:spChg chg="add">
          <ac:chgData name="Guest User" userId="" providerId="Windows Live" clId="Web-{54C34A45-C1CE-4F93-AD39-13D9A5E2EF4C}" dt="2022-04-24T10:27:49.947" v="350"/>
          <ac:spMkLst>
            <pc:docMk/>
            <pc:sldMk cId="796730582" sldId="285"/>
            <ac:spMk id="18" creationId="{03B29638-4838-4B9B-B9DB-96E542BAF3E6}"/>
          </ac:spMkLst>
        </pc:spChg>
        <pc:picChg chg="del">
          <ac:chgData name="Guest User" userId="" providerId="Windows Live" clId="Web-{54C34A45-C1CE-4F93-AD39-13D9A5E2EF4C}" dt="2022-04-24T10:27:27.838" v="348"/>
          <ac:picMkLst>
            <pc:docMk/>
            <pc:sldMk cId="796730582" sldId="285"/>
            <ac:picMk id="4" creationId="{F44F14B3-8AF8-E1FD-F20B-6754E34B8AEB}"/>
          </ac:picMkLst>
        </pc:picChg>
        <pc:picChg chg="add del mod">
          <ac:chgData name="Guest User" userId="" providerId="Windows Live" clId="Web-{54C34A45-C1CE-4F93-AD39-13D9A5E2EF4C}" dt="2022-04-24T10:26:13.008" v="344"/>
          <ac:picMkLst>
            <pc:docMk/>
            <pc:sldMk cId="796730582" sldId="285"/>
            <ac:picMk id="5" creationId="{E0AB45DB-B3BA-92F5-7687-9327E58618FC}"/>
          </ac:picMkLst>
        </pc:picChg>
        <pc:picChg chg="add del mod">
          <ac:chgData name="Guest User" userId="" providerId="Windows Live" clId="Web-{54C34A45-C1CE-4F93-AD39-13D9A5E2EF4C}" dt="2022-04-24T10:27:13.369" v="346"/>
          <ac:picMkLst>
            <pc:docMk/>
            <pc:sldMk cId="796730582" sldId="285"/>
            <ac:picMk id="6" creationId="{C52E6BB2-8C47-7EC5-61E8-EE4E5097BFE4}"/>
          </ac:picMkLst>
        </pc:picChg>
        <pc:picChg chg="add mod">
          <ac:chgData name="Guest User" userId="" providerId="Windows Live" clId="Web-{54C34A45-C1CE-4F93-AD39-13D9A5E2EF4C}" dt="2022-04-24T10:27:49.947" v="350"/>
          <ac:picMkLst>
            <pc:docMk/>
            <pc:sldMk cId="796730582" sldId="285"/>
            <ac:picMk id="7" creationId="{26D6C721-875A-802D-D911-863999C5C6F3}"/>
          </ac:picMkLst>
        </pc:picChg>
        <pc:picChg chg="add mod">
          <ac:chgData name="Guest User" userId="" providerId="Windows Live" clId="Web-{54C34A45-C1CE-4F93-AD39-13D9A5E2EF4C}" dt="2022-04-24T10:33:58.487" v="481"/>
          <ac:picMkLst>
            <pc:docMk/>
            <pc:sldMk cId="796730582" sldId="285"/>
            <ac:picMk id="8" creationId="{47C9E18A-EDF7-3A31-7364-07E40E530A8E}"/>
          </ac:picMkLst>
        </pc:picChg>
        <pc:cxnChg chg="add">
          <ac:chgData name="Guest User" userId="" providerId="Windows Live" clId="Web-{54C34A45-C1CE-4F93-AD39-13D9A5E2EF4C}" dt="2022-04-24T10:27:49.947" v="350"/>
          <ac:cxnSpMkLst>
            <pc:docMk/>
            <pc:sldMk cId="796730582" sldId="285"/>
            <ac:cxnSpMk id="14" creationId="{C65F3E9C-EF11-4F8F-A621-399C7A3E6401}"/>
          </ac:cxnSpMkLst>
        </pc:cxnChg>
      </pc:sldChg>
      <pc:sldChg chg="addSp modSp">
        <pc:chgData name="Guest User" userId="" providerId="Windows Live" clId="Web-{54C34A45-C1CE-4F93-AD39-13D9A5E2EF4C}" dt="2022-04-24T10:32:44.829" v="480" actId="1076"/>
        <pc:sldMkLst>
          <pc:docMk/>
          <pc:sldMk cId="2639421426" sldId="286"/>
        </pc:sldMkLst>
        <pc:spChg chg="mod">
          <ac:chgData name="Guest User" userId="" providerId="Windows Live" clId="Web-{54C34A45-C1CE-4F93-AD39-13D9A5E2EF4C}" dt="2022-04-24T10:29:31.278" v="386" actId="20577"/>
          <ac:spMkLst>
            <pc:docMk/>
            <pc:sldMk cId="2639421426" sldId="286"/>
            <ac:spMk id="2" creationId="{1E5400F0-0395-FF95-AE62-3DAE8D33299C}"/>
          </ac:spMkLst>
        </pc:spChg>
        <pc:spChg chg="mod">
          <ac:chgData name="Guest User" userId="" providerId="Windows Live" clId="Web-{54C34A45-C1CE-4F93-AD39-13D9A5E2EF4C}" dt="2022-04-24T10:31:49.750" v="428" actId="20577"/>
          <ac:spMkLst>
            <pc:docMk/>
            <pc:sldMk cId="2639421426" sldId="286"/>
            <ac:spMk id="3" creationId="{7C724EEA-E725-ED8C-EE1B-C9BBF92FDF38}"/>
          </ac:spMkLst>
        </pc:spChg>
        <pc:spChg chg="add mod">
          <ac:chgData name="Guest User" userId="" providerId="Windows Live" clId="Web-{54C34A45-C1CE-4F93-AD39-13D9A5E2EF4C}" dt="2022-04-24T10:32:44.829" v="480" actId="1076"/>
          <ac:spMkLst>
            <pc:docMk/>
            <pc:sldMk cId="2639421426" sldId="286"/>
            <ac:spMk id="4" creationId="{0986EDDF-3ADA-F35A-1DBF-C6D4C5EE5BF7}"/>
          </ac:spMkLst>
        </pc:spChg>
        <pc:spChg chg="add mod">
          <ac:chgData name="Guest User" userId="" providerId="Windows Live" clId="Web-{54C34A45-C1CE-4F93-AD39-13D9A5E2EF4C}" dt="2022-04-24T10:32:32.064" v="478" actId="1076"/>
          <ac:spMkLst>
            <pc:docMk/>
            <pc:sldMk cId="2639421426" sldId="286"/>
            <ac:spMk id="5" creationId="{9DBCA955-CC07-3E19-8714-C6447CC56DCA}"/>
          </ac:spMkLst>
        </pc:spChg>
      </pc:sldChg>
      <pc:sldChg chg="modSp">
        <pc:chgData name="Guest User" userId="" providerId="Windows Live" clId="Web-{54C34A45-C1CE-4F93-AD39-13D9A5E2EF4C}" dt="2022-04-24T10:38:59.838" v="502" actId="20577"/>
        <pc:sldMkLst>
          <pc:docMk/>
          <pc:sldMk cId="3421841093" sldId="287"/>
        </pc:sldMkLst>
        <pc:spChg chg="mod">
          <ac:chgData name="Guest User" userId="" providerId="Windows Live" clId="Web-{54C34A45-C1CE-4F93-AD39-13D9A5E2EF4C}" dt="2022-04-24T10:37:32.102" v="493" actId="20577"/>
          <ac:spMkLst>
            <pc:docMk/>
            <pc:sldMk cId="3421841093" sldId="287"/>
            <ac:spMk id="2" creationId="{1E5400F0-0395-FF95-AE62-3DAE8D33299C}"/>
          </ac:spMkLst>
        </pc:spChg>
        <pc:spChg chg="mod">
          <ac:chgData name="Guest User" userId="" providerId="Windows Live" clId="Web-{54C34A45-C1CE-4F93-AD39-13D9A5E2EF4C}" dt="2022-04-24T10:38:59.838" v="502" actId="20577"/>
          <ac:spMkLst>
            <pc:docMk/>
            <pc:sldMk cId="3421841093" sldId="287"/>
            <ac:spMk id="3" creationId="{7C724EEA-E725-ED8C-EE1B-C9BBF92FDF38}"/>
          </ac:spMkLst>
        </pc:spChg>
      </pc:sldChg>
      <pc:sldChg chg="modSp">
        <pc:chgData name="Guest User" userId="" providerId="Windows Live" clId="Web-{54C34A45-C1CE-4F93-AD39-13D9A5E2EF4C}" dt="2022-04-24T10:49:57.510" v="698" actId="20577"/>
        <pc:sldMkLst>
          <pc:docMk/>
          <pc:sldMk cId="2522650960" sldId="288"/>
        </pc:sldMkLst>
        <pc:spChg chg="mod">
          <ac:chgData name="Guest User" userId="" providerId="Windows Live" clId="Web-{54C34A45-C1CE-4F93-AD39-13D9A5E2EF4C}" dt="2022-04-24T10:47:29.397" v="663" actId="20577"/>
          <ac:spMkLst>
            <pc:docMk/>
            <pc:sldMk cId="2522650960" sldId="288"/>
            <ac:spMk id="2" creationId="{D4C0F72F-9CD4-7BD4-527A-430735FC2EA0}"/>
          </ac:spMkLst>
        </pc:spChg>
        <pc:spChg chg="mod">
          <ac:chgData name="Guest User" userId="" providerId="Windows Live" clId="Web-{54C34A45-C1CE-4F93-AD39-13D9A5E2EF4C}" dt="2022-04-24T10:49:57.510" v="698" actId="20577"/>
          <ac:spMkLst>
            <pc:docMk/>
            <pc:sldMk cId="2522650960" sldId="288"/>
            <ac:spMk id="3" creationId="{B9DA3458-9FDC-ECF4-AE28-F8FEF0C45E9B}"/>
          </ac:spMkLst>
        </pc:spChg>
      </pc:sldChg>
      <pc:sldChg chg="modSp">
        <pc:chgData name="Guest User" userId="" providerId="Windows Live" clId="Web-{54C34A45-C1CE-4F93-AD39-13D9A5E2EF4C}" dt="2022-04-24T10:50:35.839" v="706" actId="20577"/>
        <pc:sldMkLst>
          <pc:docMk/>
          <pc:sldMk cId="1942638167" sldId="307"/>
        </pc:sldMkLst>
        <pc:spChg chg="mod">
          <ac:chgData name="Guest User" userId="" providerId="Windows Live" clId="Web-{54C34A45-C1CE-4F93-AD39-13D9A5E2EF4C}" dt="2022-04-24T10:50:35.839" v="706" actId="20577"/>
          <ac:spMkLst>
            <pc:docMk/>
            <pc:sldMk cId="1942638167" sldId="307"/>
            <ac:spMk id="3" creationId="{EA49DE43-E5FD-153E-2D48-5CAF8DC5246F}"/>
          </ac:spMkLst>
        </pc:spChg>
      </pc:sldChg>
      <pc:sldChg chg="addSp delSp modSp">
        <pc:chgData name="Guest User" userId="" providerId="Windows Live" clId="Web-{54C34A45-C1CE-4F93-AD39-13D9A5E2EF4C}" dt="2022-04-24T10:41:23.373" v="531" actId="1076"/>
        <pc:sldMkLst>
          <pc:docMk/>
          <pc:sldMk cId="2195982279" sldId="308"/>
        </pc:sldMkLst>
        <pc:spChg chg="add mod">
          <ac:chgData name="Guest User" userId="" providerId="Windows Live" clId="Web-{54C34A45-C1CE-4F93-AD39-13D9A5E2EF4C}" dt="2022-04-24T10:41:19.201" v="529" actId="1076"/>
          <ac:spMkLst>
            <pc:docMk/>
            <pc:sldMk cId="2195982279" sldId="308"/>
            <ac:spMk id="3" creationId="{67134430-4543-BBA8-4624-ABF23946C663}"/>
          </ac:spMkLst>
        </pc:spChg>
        <pc:spChg chg="del">
          <ac:chgData name="Guest User" userId="" providerId="Windows Live" clId="Web-{54C34A45-C1CE-4F93-AD39-13D9A5E2EF4C}" dt="2022-04-24T10:41:03.497" v="524"/>
          <ac:spMkLst>
            <pc:docMk/>
            <pc:sldMk cId="2195982279" sldId="308"/>
            <ac:spMk id="9" creationId="{4BAA1167-515C-441B-61E4-D166A470E62B}"/>
          </ac:spMkLst>
        </pc:spChg>
        <pc:spChg chg="del">
          <ac:chgData name="Guest User" userId="" providerId="Windows Live" clId="Web-{54C34A45-C1CE-4F93-AD39-13D9A5E2EF4C}" dt="2022-04-24T10:41:05.263" v="525"/>
          <ac:spMkLst>
            <pc:docMk/>
            <pc:sldMk cId="2195982279" sldId="308"/>
            <ac:spMk id="12" creationId="{51F4DCCF-18E3-E899-DE0D-AB05F89D0B71}"/>
          </ac:spMkLst>
        </pc:spChg>
        <pc:spChg chg="add mod">
          <ac:chgData name="Guest User" userId="" providerId="Windows Live" clId="Web-{54C34A45-C1CE-4F93-AD39-13D9A5E2EF4C}" dt="2022-04-24T10:41:23.373" v="531" actId="1076"/>
          <ac:spMkLst>
            <pc:docMk/>
            <pc:sldMk cId="2195982279" sldId="308"/>
            <ac:spMk id="14" creationId="{E5E2C0E7-5188-6004-D630-87F13A3A589A}"/>
          </ac:spMkLst>
        </pc:spChg>
      </pc:sldChg>
      <pc:sldChg chg="addSp delSp modSp new">
        <pc:chgData name="Guest User" userId="" providerId="Windows Live" clId="Web-{54C34A45-C1CE-4F93-AD39-13D9A5E2EF4C}" dt="2022-04-24T10:34:12.035" v="483"/>
        <pc:sldMkLst>
          <pc:docMk/>
          <pc:sldMk cId="930172550" sldId="339"/>
        </pc:sldMkLst>
        <pc:spChg chg="mod">
          <ac:chgData name="Guest User" userId="" providerId="Windows Live" clId="Web-{54C34A45-C1CE-4F93-AD39-13D9A5E2EF4C}" dt="2022-04-24T09:56:28.763" v="142"/>
          <ac:spMkLst>
            <pc:docMk/>
            <pc:sldMk cId="930172550" sldId="339"/>
            <ac:spMk id="2" creationId="{5F6FAB2C-F880-CB10-3039-CA4EDE633C67}"/>
          </ac:spMkLst>
        </pc:spChg>
        <pc:spChg chg="del">
          <ac:chgData name="Guest User" userId="" providerId="Windows Live" clId="Web-{54C34A45-C1CE-4F93-AD39-13D9A5E2EF4C}" dt="2022-04-24T10:34:12.035" v="483"/>
          <ac:spMkLst>
            <pc:docMk/>
            <pc:sldMk cId="930172550" sldId="339"/>
            <ac:spMk id="3" creationId="{1F073491-D265-C484-E2C7-1F327A66632D}"/>
          </ac:spMkLst>
        </pc:spChg>
        <pc:picChg chg="add del mod">
          <ac:chgData name="Guest User" userId="" providerId="Windows Live" clId="Web-{54C34A45-C1CE-4F93-AD39-13D9A5E2EF4C}" dt="2022-04-24T10:34:06.972" v="482"/>
          <ac:picMkLst>
            <pc:docMk/>
            <pc:sldMk cId="930172550" sldId="339"/>
            <ac:picMk id="4" creationId="{A59069A2-7DAC-2680-357A-EC02D3137289}"/>
          </ac:picMkLst>
        </pc:picChg>
      </pc:sldChg>
      <pc:sldChg chg="new del">
        <pc:chgData name="Guest User" userId="" providerId="Windows Live" clId="Web-{54C34A45-C1CE-4F93-AD39-13D9A5E2EF4C}" dt="2022-04-24T10:12:38.785" v="242"/>
        <pc:sldMkLst>
          <pc:docMk/>
          <pc:sldMk cId="3897567400" sldId="343"/>
        </pc:sldMkLst>
      </pc:sldChg>
      <pc:sldChg chg="modSp new">
        <pc:chgData name="Guest User" userId="" providerId="Windows Live" clId="Web-{54C34A45-C1CE-4F93-AD39-13D9A5E2EF4C}" dt="2022-04-24T10:39:42.308" v="518"/>
        <pc:sldMkLst>
          <pc:docMk/>
          <pc:sldMk cId="2407988732" sldId="345"/>
        </pc:sldMkLst>
        <pc:spChg chg="mod">
          <ac:chgData name="Guest User" userId="" providerId="Windows Live" clId="Web-{54C34A45-C1CE-4F93-AD39-13D9A5E2EF4C}" dt="2022-04-24T10:39:42.308" v="518"/>
          <ac:spMkLst>
            <pc:docMk/>
            <pc:sldMk cId="2407988732" sldId="345"/>
            <ac:spMk id="2" creationId="{144A00AC-9401-DB85-82F7-09D063E3AFD9}"/>
          </ac:spMkLst>
        </pc:spChg>
      </pc:sldChg>
      <pc:sldChg chg="modSp new">
        <pc:chgData name="Guest User" userId="" providerId="Windows Live" clId="Web-{54C34A45-C1CE-4F93-AD39-13D9A5E2EF4C}" dt="2022-04-24T10:46:45.505" v="653"/>
        <pc:sldMkLst>
          <pc:docMk/>
          <pc:sldMk cId="1068070755" sldId="346"/>
        </pc:sldMkLst>
        <pc:spChg chg="mod">
          <ac:chgData name="Guest User" userId="" providerId="Windows Live" clId="Web-{54C34A45-C1CE-4F93-AD39-13D9A5E2EF4C}" dt="2022-04-24T10:44:40.377" v="536" actId="20577"/>
          <ac:spMkLst>
            <pc:docMk/>
            <pc:sldMk cId="1068070755" sldId="346"/>
            <ac:spMk id="2" creationId="{A3BF5FE1-8776-C950-F772-05557FACF172}"/>
          </ac:spMkLst>
        </pc:spChg>
        <pc:spChg chg="mod">
          <ac:chgData name="Guest User" userId="" providerId="Windows Live" clId="Web-{54C34A45-C1CE-4F93-AD39-13D9A5E2EF4C}" dt="2022-04-24T10:46:45.505" v="653"/>
          <ac:spMkLst>
            <pc:docMk/>
            <pc:sldMk cId="1068070755" sldId="346"/>
            <ac:spMk id="3" creationId="{77B8ED7B-39DD-E1B6-A99B-663CB29DE10A}"/>
          </ac:spMkLst>
        </pc:spChg>
      </pc:sldChg>
    </pc:docChg>
  </pc:docChgLst>
  <pc:docChgLst>
    <pc:chgData name="鈴木 涼太" userId="0e1a605da009b9ba" providerId="LiveId" clId="{E7650E03-0245-45FF-AB27-FFDE75E8BBED}"/>
    <pc:docChg chg="custSel modSld">
      <pc:chgData name="鈴木 涼太" userId="0e1a605da009b9ba" providerId="LiveId" clId="{E7650E03-0245-45FF-AB27-FFDE75E8BBED}" dt="2022-05-02T00:30:45.175" v="154" actId="20577"/>
      <pc:docMkLst>
        <pc:docMk/>
      </pc:docMkLst>
      <pc:sldChg chg="modSp mod">
        <pc:chgData name="鈴木 涼太" userId="0e1a605da009b9ba" providerId="LiveId" clId="{E7650E03-0245-45FF-AB27-FFDE75E8BBED}" dt="2022-05-01T02:43:34.317" v="101" actId="1076"/>
        <pc:sldMkLst>
          <pc:docMk/>
          <pc:sldMk cId="2288674303" sldId="282"/>
        </pc:sldMkLst>
        <pc:spChg chg="mod">
          <ac:chgData name="鈴木 涼太" userId="0e1a605da009b9ba" providerId="LiveId" clId="{E7650E03-0245-45FF-AB27-FFDE75E8BBED}" dt="2022-05-01T02:43:16.723" v="100" actId="20577"/>
          <ac:spMkLst>
            <pc:docMk/>
            <pc:sldMk cId="2288674303" sldId="282"/>
            <ac:spMk id="3" creationId="{91FA9741-BEB3-6748-70C6-7CF8FE6B870B}"/>
          </ac:spMkLst>
        </pc:spChg>
        <pc:spChg chg="mod">
          <ac:chgData name="鈴木 涼太" userId="0e1a605da009b9ba" providerId="LiveId" clId="{E7650E03-0245-45FF-AB27-FFDE75E8BBED}" dt="2022-05-01T02:43:10.043" v="96" actId="1076"/>
          <ac:spMkLst>
            <pc:docMk/>
            <pc:sldMk cId="2288674303" sldId="282"/>
            <ac:spMk id="5" creationId="{EEED67E2-DD64-11CD-D34A-6D02C7E13F43}"/>
          </ac:spMkLst>
        </pc:spChg>
        <pc:spChg chg="mod">
          <ac:chgData name="鈴木 涼太" userId="0e1a605da009b9ba" providerId="LiveId" clId="{E7650E03-0245-45FF-AB27-FFDE75E8BBED}" dt="2022-05-01T02:43:34.317" v="101" actId="1076"/>
          <ac:spMkLst>
            <pc:docMk/>
            <pc:sldMk cId="2288674303" sldId="282"/>
            <ac:spMk id="6" creationId="{FAF5BB53-BDE3-E61F-D7F6-05AF09A75CF7}"/>
          </ac:spMkLst>
        </pc:spChg>
      </pc:sldChg>
      <pc:sldChg chg="modSp mod">
        <pc:chgData name="鈴木 涼太" userId="0e1a605da009b9ba" providerId="LiveId" clId="{E7650E03-0245-45FF-AB27-FFDE75E8BBED}" dt="2022-05-02T00:30:45.175" v="154" actId="20577"/>
        <pc:sldMkLst>
          <pc:docMk/>
          <pc:sldMk cId="3926035733" sldId="365"/>
        </pc:sldMkLst>
        <pc:spChg chg="mod">
          <ac:chgData name="鈴木 涼太" userId="0e1a605da009b9ba" providerId="LiveId" clId="{E7650E03-0245-45FF-AB27-FFDE75E8BBED}" dt="2022-05-02T00:30:45.175" v="154" actId="20577"/>
          <ac:spMkLst>
            <pc:docMk/>
            <pc:sldMk cId="3926035733" sldId="365"/>
            <ac:spMk id="3" creationId="{A96B6392-2DE8-00D3-C300-644DDCF2F843}"/>
          </ac:spMkLst>
        </pc:spChg>
      </pc:sldChg>
    </pc:docChg>
  </pc:docChgLst>
  <pc:docChgLst>
    <pc:chgData name="鈴木 涼太" userId="0e1a605da009b9ba" providerId="Windows Live" clId="Web-{89278C01-4A24-4456-B240-66E7411FD345}"/>
    <pc:docChg chg="addSld delSld modSld">
      <pc:chgData name="鈴木 涼太" userId="0e1a605da009b9ba" providerId="Windows Live" clId="Web-{89278C01-4A24-4456-B240-66E7411FD345}" dt="2022-04-20T12:32:45.184" v="809" actId="20577"/>
      <pc:docMkLst>
        <pc:docMk/>
      </pc:docMkLst>
      <pc:sldChg chg="modSp del">
        <pc:chgData name="鈴木 涼太" userId="0e1a605da009b9ba" providerId="Windows Live" clId="Web-{89278C01-4A24-4456-B240-66E7411FD345}" dt="2022-04-20T11:06:50.696" v="1"/>
        <pc:sldMkLst>
          <pc:docMk/>
          <pc:sldMk cId="160715584" sldId="266"/>
        </pc:sldMkLst>
        <pc:spChg chg="mod">
          <ac:chgData name="鈴木 涼太" userId="0e1a605da009b9ba" providerId="Windows Live" clId="Web-{89278C01-4A24-4456-B240-66E7411FD345}" dt="2022-04-20T11:06:34.352" v="0" actId="20577"/>
          <ac:spMkLst>
            <pc:docMk/>
            <pc:sldMk cId="160715584" sldId="266"/>
            <ac:spMk id="3" creationId="{BFCE121C-91EC-4CBE-979B-9311A354E809}"/>
          </ac:spMkLst>
        </pc:spChg>
      </pc:sldChg>
      <pc:sldChg chg="modSp new">
        <pc:chgData name="鈴木 涼太" userId="0e1a605da009b9ba" providerId="Windows Live" clId="Web-{89278C01-4A24-4456-B240-66E7411FD345}" dt="2022-04-20T11:38:03.847" v="182" actId="20577"/>
        <pc:sldMkLst>
          <pc:docMk/>
          <pc:sldMk cId="3831946671" sldId="269"/>
        </pc:sldMkLst>
        <pc:spChg chg="mod">
          <ac:chgData name="鈴木 涼太" userId="0e1a605da009b9ba" providerId="Windows Live" clId="Web-{89278C01-4A24-4456-B240-66E7411FD345}" dt="2022-04-20T11:07:08.384" v="11" actId="20577"/>
          <ac:spMkLst>
            <pc:docMk/>
            <pc:sldMk cId="3831946671" sldId="269"/>
            <ac:spMk id="2" creationId="{5A832CA0-82E5-ADDF-82D3-185CA742A176}"/>
          </ac:spMkLst>
        </pc:spChg>
        <pc:spChg chg="mod">
          <ac:chgData name="鈴木 涼太" userId="0e1a605da009b9ba" providerId="Windows Live" clId="Web-{89278C01-4A24-4456-B240-66E7411FD345}" dt="2022-04-20T11:38:03.847" v="182" actId="20577"/>
          <ac:spMkLst>
            <pc:docMk/>
            <pc:sldMk cId="3831946671" sldId="269"/>
            <ac:spMk id="3" creationId="{930E9F2E-D751-88D8-60BF-65B53FD300E1}"/>
          </ac:spMkLst>
        </pc:spChg>
      </pc:sldChg>
      <pc:sldChg chg="modSp new">
        <pc:chgData name="鈴木 涼太" userId="0e1a605da009b9ba" providerId="Windows Live" clId="Web-{89278C01-4A24-4456-B240-66E7411FD345}" dt="2022-04-20T11:28:03.443" v="164" actId="20577"/>
        <pc:sldMkLst>
          <pc:docMk/>
          <pc:sldMk cId="3039844949" sldId="270"/>
        </pc:sldMkLst>
        <pc:spChg chg="mod">
          <ac:chgData name="鈴木 涼太" userId="0e1a605da009b9ba" providerId="Windows Live" clId="Web-{89278C01-4A24-4456-B240-66E7411FD345}" dt="2022-04-20T11:28:03.443" v="164" actId="20577"/>
          <ac:spMkLst>
            <pc:docMk/>
            <pc:sldMk cId="3039844949" sldId="270"/>
            <ac:spMk id="2" creationId="{CA79525B-A1E9-1EFF-0555-67EF6BBAC7F8}"/>
          </ac:spMkLst>
        </pc:spChg>
      </pc:sldChg>
      <pc:sldChg chg="modSp new">
        <pc:chgData name="鈴木 涼太" userId="0e1a605da009b9ba" providerId="Windows Live" clId="Web-{89278C01-4A24-4456-B240-66E7411FD345}" dt="2022-04-20T12:03:48.256" v="500" actId="20577"/>
        <pc:sldMkLst>
          <pc:docMk/>
          <pc:sldMk cId="3347676931" sldId="271"/>
        </pc:sldMkLst>
        <pc:spChg chg="mod">
          <ac:chgData name="鈴木 涼太" userId="0e1a605da009b9ba" providerId="Windows Live" clId="Web-{89278C01-4A24-4456-B240-66E7411FD345}" dt="2022-04-20T11:36:25.470" v="174" actId="20577"/>
          <ac:spMkLst>
            <pc:docMk/>
            <pc:sldMk cId="3347676931" sldId="271"/>
            <ac:spMk id="2" creationId="{D2284BEC-2AE7-4068-E873-89BB6611195D}"/>
          </ac:spMkLst>
        </pc:spChg>
        <pc:spChg chg="mod">
          <ac:chgData name="鈴木 涼太" userId="0e1a605da009b9ba" providerId="Windows Live" clId="Web-{89278C01-4A24-4456-B240-66E7411FD345}" dt="2022-04-20T12:03:48.256" v="500" actId="20577"/>
          <ac:spMkLst>
            <pc:docMk/>
            <pc:sldMk cId="3347676931" sldId="271"/>
            <ac:spMk id="3" creationId="{77445186-212A-332C-2BCC-7720B0B9826A}"/>
          </ac:spMkLst>
        </pc:spChg>
      </pc:sldChg>
      <pc:sldChg chg="modSp new">
        <pc:chgData name="鈴木 涼太" userId="0e1a605da009b9ba" providerId="Windows Live" clId="Web-{89278C01-4A24-4456-B240-66E7411FD345}" dt="2022-04-20T12:16:54.320" v="650" actId="20577"/>
        <pc:sldMkLst>
          <pc:docMk/>
          <pc:sldMk cId="819287500" sldId="272"/>
        </pc:sldMkLst>
        <pc:spChg chg="mod">
          <ac:chgData name="鈴木 涼太" userId="0e1a605da009b9ba" providerId="Windows Live" clId="Web-{89278C01-4A24-4456-B240-66E7411FD345}" dt="2022-04-20T11:50:02.675" v="379" actId="20577"/>
          <ac:spMkLst>
            <pc:docMk/>
            <pc:sldMk cId="819287500" sldId="272"/>
            <ac:spMk id="2" creationId="{E07FCFFD-9BA1-1FFB-484A-5A598BAEB744}"/>
          </ac:spMkLst>
        </pc:spChg>
        <pc:spChg chg="mod">
          <ac:chgData name="鈴木 涼太" userId="0e1a605da009b9ba" providerId="Windows Live" clId="Web-{89278C01-4A24-4456-B240-66E7411FD345}" dt="2022-04-20T12:16:54.320" v="650" actId="20577"/>
          <ac:spMkLst>
            <pc:docMk/>
            <pc:sldMk cId="819287500" sldId="272"/>
            <ac:spMk id="3" creationId="{0DF37E98-29D7-E7AD-8FC3-9B4B2A581BF4}"/>
          </ac:spMkLst>
        </pc:spChg>
      </pc:sldChg>
      <pc:sldChg chg="modSp new">
        <pc:chgData name="鈴木 涼太" userId="0e1a605da009b9ba" providerId="Windows Live" clId="Web-{89278C01-4A24-4456-B240-66E7411FD345}" dt="2022-04-20T12:32:45.184" v="809" actId="20577"/>
        <pc:sldMkLst>
          <pc:docMk/>
          <pc:sldMk cId="2956011114" sldId="273"/>
        </pc:sldMkLst>
        <pc:spChg chg="mod">
          <ac:chgData name="鈴木 涼太" userId="0e1a605da009b9ba" providerId="Windows Live" clId="Web-{89278C01-4A24-4456-B240-66E7411FD345}" dt="2022-04-20T11:57:53.357" v="476" actId="20577"/>
          <ac:spMkLst>
            <pc:docMk/>
            <pc:sldMk cId="2956011114" sldId="273"/>
            <ac:spMk id="2" creationId="{7FC42A5A-102C-0CEA-FAE8-A54E0475EEAF}"/>
          </ac:spMkLst>
        </pc:spChg>
        <pc:spChg chg="mod">
          <ac:chgData name="鈴木 涼太" userId="0e1a605da009b9ba" providerId="Windows Live" clId="Web-{89278C01-4A24-4456-B240-66E7411FD345}" dt="2022-04-20T12:32:45.184" v="809" actId="20577"/>
          <ac:spMkLst>
            <pc:docMk/>
            <pc:sldMk cId="2956011114" sldId="273"/>
            <ac:spMk id="3" creationId="{24669BD4-97CF-8CEC-063E-8F97410EB140}"/>
          </ac:spMkLst>
        </pc:spChg>
      </pc:sldChg>
    </pc:docChg>
  </pc:docChgLst>
  <pc:docChgLst>
    <pc:chgData name="ゲスト ユーザー" providerId="Windows Live" clId="Web-{6FC0FBC8-447F-42E1-BDD0-6C3450886ABC}"/>
    <pc:docChg chg="addSld delSld modSld">
      <pc:chgData name="ゲスト ユーザー" userId="" providerId="Windows Live" clId="Web-{6FC0FBC8-447F-42E1-BDD0-6C3450886ABC}" dt="2022-04-26T17:35:01.377" v="622" actId="20577"/>
      <pc:docMkLst>
        <pc:docMk/>
      </pc:docMkLst>
      <pc:sldChg chg="addSp delSp modSp">
        <pc:chgData name="ゲスト ユーザー" userId="" providerId="Windows Live" clId="Web-{6FC0FBC8-447F-42E1-BDD0-6C3450886ABC}" dt="2022-04-26T17:15:46.803" v="413" actId="20577"/>
        <pc:sldMkLst>
          <pc:docMk/>
          <pc:sldMk cId="1781326066" sldId="325"/>
        </pc:sldMkLst>
        <pc:spChg chg="mod">
          <ac:chgData name="ゲスト ユーザー" userId="" providerId="Windows Live" clId="Web-{6FC0FBC8-447F-42E1-BDD0-6C3450886ABC}" dt="2022-04-26T17:15:46.803" v="413" actId="20577"/>
          <ac:spMkLst>
            <pc:docMk/>
            <pc:sldMk cId="1781326066" sldId="325"/>
            <ac:spMk id="3" creationId="{06660B33-CD0A-3E73-2EAB-48F891CA976A}"/>
          </ac:spMkLst>
        </pc:spChg>
        <pc:spChg chg="add del mod">
          <ac:chgData name="ゲスト ユーザー" userId="" providerId="Windows Live" clId="Web-{6FC0FBC8-447F-42E1-BDD0-6C3450886ABC}" dt="2022-04-26T17:15:25.287" v="404"/>
          <ac:spMkLst>
            <pc:docMk/>
            <pc:sldMk cId="1781326066" sldId="325"/>
            <ac:spMk id="4" creationId="{4EBEA5B7-286B-D319-B475-8A4370A6689C}"/>
          </ac:spMkLst>
        </pc:spChg>
      </pc:sldChg>
      <pc:sldChg chg="addSp modSp">
        <pc:chgData name="ゲスト ユーザー" userId="" providerId="Windows Live" clId="Web-{6FC0FBC8-447F-42E1-BDD0-6C3450886ABC}" dt="2022-04-26T17:22:20.042" v="512" actId="1076"/>
        <pc:sldMkLst>
          <pc:docMk/>
          <pc:sldMk cId="897661324" sldId="330"/>
        </pc:sldMkLst>
        <pc:spChg chg="mod">
          <ac:chgData name="ゲスト ユーザー" userId="" providerId="Windows Live" clId="Web-{6FC0FBC8-447F-42E1-BDD0-6C3450886ABC}" dt="2022-04-26T17:22:11.010" v="510" actId="20577"/>
          <ac:spMkLst>
            <pc:docMk/>
            <pc:sldMk cId="897661324" sldId="330"/>
            <ac:spMk id="3" creationId="{D48DC1E1-17A5-8C6A-5EDF-7C5F6A9B4078}"/>
          </ac:spMkLst>
        </pc:spChg>
        <pc:spChg chg="add mod">
          <ac:chgData name="ゲスト ユーザー" userId="" providerId="Windows Live" clId="Web-{6FC0FBC8-447F-42E1-BDD0-6C3450886ABC}" dt="2022-04-26T17:22:20.042" v="512" actId="1076"/>
          <ac:spMkLst>
            <pc:docMk/>
            <pc:sldMk cId="897661324" sldId="330"/>
            <ac:spMk id="4" creationId="{01A6BD22-018C-36C3-BF02-9DCC6B321208}"/>
          </ac:spMkLst>
        </pc:spChg>
      </pc:sldChg>
      <pc:sldChg chg="del">
        <pc:chgData name="ゲスト ユーザー" userId="" providerId="Windows Live" clId="Web-{6FC0FBC8-447F-42E1-BDD0-6C3450886ABC}" dt="2022-04-26T16:56:14.769" v="40"/>
        <pc:sldMkLst>
          <pc:docMk/>
          <pc:sldMk cId="2795390697" sldId="341"/>
        </pc:sldMkLst>
      </pc:sldChg>
      <pc:sldChg chg="modSp add del replId">
        <pc:chgData name="ゲスト ユーザー" userId="" providerId="Windows Live" clId="Web-{6FC0FBC8-447F-42E1-BDD0-6C3450886ABC}" dt="2022-04-26T16:56:05.284" v="39"/>
        <pc:sldMkLst>
          <pc:docMk/>
          <pc:sldMk cId="896560009" sldId="353"/>
        </pc:sldMkLst>
        <pc:spChg chg="mod">
          <ac:chgData name="ゲスト ユーザー" userId="" providerId="Windows Live" clId="Web-{6FC0FBC8-447F-42E1-BDD0-6C3450886ABC}" dt="2022-04-26T16:56:04.769" v="38" actId="20577"/>
          <ac:spMkLst>
            <pc:docMk/>
            <pc:sldMk cId="896560009" sldId="353"/>
            <ac:spMk id="3" creationId="{06660B33-CD0A-3E73-2EAB-48F891CA976A}"/>
          </ac:spMkLst>
        </pc:spChg>
      </pc:sldChg>
      <pc:sldChg chg="addSp delSp modSp add del replId">
        <pc:chgData name="ゲスト ユーザー" userId="" providerId="Windows Live" clId="Web-{6FC0FBC8-447F-42E1-BDD0-6C3450886ABC}" dt="2022-04-26T17:15:22.912" v="403"/>
        <pc:sldMkLst>
          <pc:docMk/>
          <pc:sldMk cId="3838130467" sldId="353"/>
        </pc:sldMkLst>
        <pc:spChg chg="del">
          <ac:chgData name="ゲスト ユーザー" userId="" providerId="Windows Live" clId="Web-{6FC0FBC8-447F-42E1-BDD0-6C3450886ABC}" dt="2022-04-26T17:15:16.677" v="401"/>
          <ac:spMkLst>
            <pc:docMk/>
            <pc:sldMk cId="3838130467" sldId="353"/>
            <ac:spMk id="2" creationId="{55CA7A64-584D-30D9-C40D-AF96BB74DFD6}"/>
          </ac:spMkLst>
        </pc:spChg>
        <pc:spChg chg="mod">
          <ac:chgData name="ゲスト ユーザー" userId="" providerId="Windows Live" clId="Web-{6FC0FBC8-447F-42E1-BDD0-6C3450886ABC}" dt="2022-04-26T17:10:40.686" v="342" actId="20577"/>
          <ac:spMkLst>
            <pc:docMk/>
            <pc:sldMk cId="3838130467" sldId="353"/>
            <ac:spMk id="3" creationId="{06660B33-CD0A-3E73-2EAB-48F891CA976A}"/>
          </ac:spMkLst>
        </pc:spChg>
        <pc:spChg chg="mod">
          <ac:chgData name="ゲスト ユーザー" userId="" providerId="Windows Live" clId="Web-{6FC0FBC8-447F-42E1-BDD0-6C3450886ABC}" dt="2022-04-26T16:57:49.521" v="66" actId="1076"/>
          <ac:spMkLst>
            <pc:docMk/>
            <pc:sldMk cId="3838130467" sldId="353"/>
            <ac:spMk id="4" creationId="{4EBEA5B7-286B-D319-B475-8A4370A6689C}"/>
          </ac:spMkLst>
        </pc:spChg>
        <pc:spChg chg="add mod">
          <ac:chgData name="ゲスト ユーザー" userId="" providerId="Windows Live" clId="Web-{6FC0FBC8-447F-42E1-BDD0-6C3450886ABC}" dt="2022-04-26T17:00:17.071" v="130" actId="1076"/>
          <ac:spMkLst>
            <pc:docMk/>
            <pc:sldMk cId="3838130467" sldId="353"/>
            <ac:spMk id="5" creationId="{7E15A1EC-92A7-D009-78CE-764A13D597DE}"/>
          </ac:spMkLst>
        </pc:spChg>
        <pc:spChg chg="add del mod">
          <ac:chgData name="ゲスト ユーザー" userId="" providerId="Windows Live" clId="Web-{6FC0FBC8-447F-42E1-BDD0-6C3450886ABC}" dt="2022-04-26T16:56:51.504" v="51"/>
          <ac:spMkLst>
            <pc:docMk/>
            <pc:sldMk cId="3838130467" sldId="353"/>
            <ac:spMk id="6" creationId="{0A741D0D-D22A-4DA6-0363-7131B523AC49}"/>
          </ac:spMkLst>
        </pc:spChg>
        <pc:spChg chg="add mod">
          <ac:chgData name="ゲスト ユーザー" userId="" providerId="Windows Live" clId="Web-{6FC0FBC8-447F-42E1-BDD0-6C3450886ABC}" dt="2022-04-26T17:08:31.949" v="293" actId="1076"/>
          <ac:spMkLst>
            <pc:docMk/>
            <pc:sldMk cId="3838130467" sldId="353"/>
            <ac:spMk id="7" creationId="{0F0182B2-AA6C-E783-C9E6-C569A807959A}"/>
          </ac:spMkLst>
        </pc:spChg>
        <pc:spChg chg="add del">
          <ac:chgData name="ゲスト ユーザー" userId="" providerId="Windows Live" clId="Web-{6FC0FBC8-447F-42E1-BDD0-6C3450886ABC}" dt="2022-04-26T16:57:17.942" v="57"/>
          <ac:spMkLst>
            <pc:docMk/>
            <pc:sldMk cId="3838130467" sldId="353"/>
            <ac:spMk id="8" creationId="{750B7B0D-2396-2C96-AA96-599018CE258E}"/>
          </ac:spMkLst>
        </pc:spChg>
        <pc:spChg chg="add mod">
          <ac:chgData name="ゲスト ユーザー" userId="" providerId="Windows Live" clId="Web-{6FC0FBC8-447F-42E1-BDD0-6C3450886ABC}" dt="2022-04-26T17:04:07.423" v="219" actId="1076"/>
          <ac:spMkLst>
            <pc:docMk/>
            <pc:sldMk cId="3838130467" sldId="353"/>
            <ac:spMk id="9" creationId="{BB37D58D-642B-13F5-E024-F5FBADF18475}"/>
          </ac:spMkLst>
        </pc:spChg>
        <pc:spChg chg="add mod">
          <ac:chgData name="ゲスト ユーザー" userId="" providerId="Windows Live" clId="Web-{6FC0FBC8-447F-42E1-BDD0-6C3450886ABC}" dt="2022-04-26T17:02:45.265" v="175"/>
          <ac:spMkLst>
            <pc:docMk/>
            <pc:sldMk cId="3838130467" sldId="353"/>
            <ac:spMk id="10" creationId="{FB5EA8A4-E802-6E1B-C1B8-C74D45781203}"/>
          </ac:spMkLst>
        </pc:spChg>
        <pc:spChg chg="add mod">
          <ac:chgData name="ゲスト ユーザー" userId="" providerId="Windows Live" clId="Web-{6FC0FBC8-447F-42E1-BDD0-6C3450886ABC}" dt="2022-04-26T16:58:32.772" v="75" actId="1076"/>
          <ac:spMkLst>
            <pc:docMk/>
            <pc:sldMk cId="3838130467" sldId="353"/>
            <ac:spMk id="11" creationId="{97F8DAF7-B955-8240-859C-C8CD4C52A7D3}"/>
          </ac:spMkLst>
        </pc:spChg>
        <pc:spChg chg="add mod">
          <ac:chgData name="ゲスト ユーザー" userId="" providerId="Windows Live" clId="Web-{6FC0FBC8-447F-42E1-BDD0-6C3450886ABC}" dt="2022-04-26T16:58:59.835" v="100" actId="1076"/>
          <ac:spMkLst>
            <pc:docMk/>
            <pc:sldMk cId="3838130467" sldId="353"/>
            <ac:spMk id="12" creationId="{A7CC83A4-487D-4735-3902-DC2B7B9D5D4F}"/>
          </ac:spMkLst>
        </pc:spChg>
        <pc:spChg chg="add">
          <ac:chgData name="ゲスト ユーザー" userId="" providerId="Windows Live" clId="Web-{6FC0FBC8-447F-42E1-BDD0-6C3450886ABC}" dt="2022-04-26T16:58:35.569" v="77"/>
          <ac:spMkLst>
            <pc:docMk/>
            <pc:sldMk cId="3838130467" sldId="353"/>
            <ac:spMk id="13" creationId="{4A34CE0C-4DC3-CF4A-206B-401094957F11}"/>
          </ac:spMkLst>
        </pc:spChg>
        <pc:spChg chg="add mod">
          <ac:chgData name="ゲスト ユーザー" userId="" providerId="Windows Live" clId="Web-{6FC0FBC8-447F-42E1-BDD0-6C3450886ABC}" dt="2022-04-26T16:58:58.460" v="99" actId="1076"/>
          <ac:spMkLst>
            <pc:docMk/>
            <pc:sldMk cId="3838130467" sldId="353"/>
            <ac:spMk id="14" creationId="{C5FCCA0E-98C6-2461-3743-F2076A40760D}"/>
          </ac:spMkLst>
        </pc:spChg>
        <pc:spChg chg="add">
          <ac:chgData name="ゲスト ユーザー" userId="" providerId="Windows Live" clId="Web-{6FC0FBC8-447F-42E1-BDD0-6C3450886ABC}" dt="2022-04-26T16:58:35.912" v="79"/>
          <ac:spMkLst>
            <pc:docMk/>
            <pc:sldMk cId="3838130467" sldId="353"/>
            <ac:spMk id="15" creationId="{4B47683B-F8C0-E94D-52F0-33F79C6F2F05}"/>
          </ac:spMkLst>
        </pc:spChg>
        <pc:spChg chg="add">
          <ac:chgData name="ゲスト ユーザー" userId="" providerId="Windows Live" clId="Web-{6FC0FBC8-447F-42E1-BDD0-6C3450886ABC}" dt="2022-04-26T16:58:36.115" v="80"/>
          <ac:spMkLst>
            <pc:docMk/>
            <pc:sldMk cId="3838130467" sldId="353"/>
            <ac:spMk id="16" creationId="{09A3CA4B-8DDB-F987-1A89-0DC0E62ECE36}"/>
          </ac:spMkLst>
        </pc:spChg>
        <pc:spChg chg="add mod">
          <ac:chgData name="ゲスト ユーザー" userId="" providerId="Windows Live" clId="Web-{6FC0FBC8-447F-42E1-BDD0-6C3450886ABC}" dt="2022-04-26T16:59:07.647" v="105" actId="1076"/>
          <ac:spMkLst>
            <pc:docMk/>
            <pc:sldMk cId="3838130467" sldId="353"/>
            <ac:spMk id="17" creationId="{D98B28F3-F886-6146-85BC-D6D8381B5BDA}"/>
          </ac:spMkLst>
        </pc:spChg>
        <pc:spChg chg="add mod">
          <ac:chgData name="ゲスト ユーザー" userId="" providerId="Windows Live" clId="Web-{6FC0FBC8-447F-42E1-BDD0-6C3450886ABC}" dt="2022-04-26T16:58:40.866" v="83" actId="1076"/>
          <ac:spMkLst>
            <pc:docMk/>
            <pc:sldMk cId="3838130467" sldId="353"/>
            <ac:spMk id="18" creationId="{686BF2E1-1480-A764-1B71-200F455B725C}"/>
          </ac:spMkLst>
        </pc:spChg>
        <pc:spChg chg="add">
          <ac:chgData name="ゲスト ユーザー" userId="" providerId="Windows Live" clId="Web-{6FC0FBC8-447F-42E1-BDD0-6C3450886ABC}" dt="2022-04-26T16:58:42.709" v="84"/>
          <ac:spMkLst>
            <pc:docMk/>
            <pc:sldMk cId="3838130467" sldId="353"/>
            <ac:spMk id="19" creationId="{0B047415-AD51-5922-1C20-73059C7C6E19}"/>
          </ac:spMkLst>
        </pc:spChg>
        <pc:spChg chg="add mod">
          <ac:chgData name="ゲスト ユーザー" userId="" providerId="Windows Live" clId="Web-{6FC0FBC8-447F-42E1-BDD0-6C3450886ABC}" dt="2022-04-26T16:59:01.054" v="101" actId="1076"/>
          <ac:spMkLst>
            <pc:docMk/>
            <pc:sldMk cId="3838130467" sldId="353"/>
            <ac:spMk id="20" creationId="{11834FC4-7C0E-6CA0-1955-7BF82357582C}"/>
          </ac:spMkLst>
        </pc:spChg>
        <pc:spChg chg="add">
          <ac:chgData name="ゲスト ユーザー" userId="" providerId="Windows Live" clId="Web-{6FC0FBC8-447F-42E1-BDD0-6C3450886ABC}" dt="2022-04-26T16:58:43.069" v="86"/>
          <ac:spMkLst>
            <pc:docMk/>
            <pc:sldMk cId="3838130467" sldId="353"/>
            <ac:spMk id="21" creationId="{EE611AA0-7550-36CA-0D9B-0C52E7CAFE54}"/>
          </ac:spMkLst>
        </pc:spChg>
        <pc:spChg chg="add mod">
          <ac:chgData name="ゲスト ユーザー" userId="" providerId="Windows Live" clId="Web-{6FC0FBC8-447F-42E1-BDD0-6C3450886ABC}" dt="2022-04-26T16:59:06.272" v="104" actId="1076"/>
          <ac:spMkLst>
            <pc:docMk/>
            <pc:sldMk cId="3838130467" sldId="353"/>
            <ac:spMk id="22" creationId="{9D9FD103-9602-99FB-6643-AE1E144511B3}"/>
          </ac:spMkLst>
        </pc:spChg>
        <pc:spChg chg="add">
          <ac:chgData name="ゲスト ユーザー" userId="" providerId="Windows Live" clId="Web-{6FC0FBC8-447F-42E1-BDD0-6C3450886ABC}" dt="2022-04-26T16:58:43.366" v="88"/>
          <ac:spMkLst>
            <pc:docMk/>
            <pc:sldMk cId="3838130467" sldId="353"/>
            <ac:spMk id="23" creationId="{064CDEBF-9DB9-8618-1500-1F6B0EAF5CC0}"/>
          </ac:spMkLst>
        </pc:spChg>
        <pc:spChg chg="add mod">
          <ac:chgData name="ゲスト ユーザー" userId="" providerId="Windows Live" clId="Web-{6FC0FBC8-447F-42E1-BDD0-6C3450886ABC}" dt="2022-04-26T16:59:09.538" v="106" actId="1076"/>
          <ac:spMkLst>
            <pc:docMk/>
            <pc:sldMk cId="3838130467" sldId="353"/>
            <ac:spMk id="24" creationId="{0F218329-041B-72F5-DFC5-5EE519D96013}"/>
          </ac:spMkLst>
        </pc:spChg>
        <pc:spChg chg="add mod">
          <ac:chgData name="ゲスト ユーザー" userId="" providerId="Windows Live" clId="Web-{6FC0FBC8-447F-42E1-BDD0-6C3450886ABC}" dt="2022-04-26T16:58:56.022" v="97" actId="1076"/>
          <ac:spMkLst>
            <pc:docMk/>
            <pc:sldMk cId="3838130467" sldId="353"/>
            <ac:spMk id="25" creationId="{D6F60925-6624-8CCA-F059-E95B0EDDB681}"/>
          </ac:spMkLst>
        </pc:spChg>
        <pc:spChg chg="add mod">
          <ac:chgData name="ゲスト ユーザー" userId="" providerId="Windows Live" clId="Web-{6FC0FBC8-447F-42E1-BDD0-6C3450886ABC}" dt="2022-04-26T16:58:57.241" v="98" actId="1076"/>
          <ac:spMkLst>
            <pc:docMk/>
            <pc:sldMk cId="3838130467" sldId="353"/>
            <ac:spMk id="26" creationId="{6988DAE6-C8CD-C273-0315-8A67D0E8CA99}"/>
          </ac:spMkLst>
        </pc:spChg>
        <pc:spChg chg="add mod">
          <ac:chgData name="ゲスト ユーザー" userId="" providerId="Windows Live" clId="Web-{6FC0FBC8-447F-42E1-BDD0-6C3450886ABC}" dt="2022-04-26T16:58:52.866" v="95" actId="1076"/>
          <ac:spMkLst>
            <pc:docMk/>
            <pc:sldMk cId="3838130467" sldId="353"/>
            <ac:spMk id="27" creationId="{9CF9D9FD-DCF6-BAA0-FA55-264489F3D905}"/>
          </ac:spMkLst>
        </pc:spChg>
        <pc:spChg chg="add del">
          <ac:chgData name="ゲスト ユーザー" userId="" providerId="Windows Live" clId="Web-{6FC0FBC8-447F-42E1-BDD0-6C3450886ABC}" dt="2022-04-26T16:58:49.288" v="94"/>
          <ac:spMkLst>
            <pc:docMk/>
            <pc:sldMk cId="3838130467" sldId="353"/>
            <ac:spMk id="28" creationId="{5BB9C07E-51D9-A20C-E3B1-8B8A3B3DA8FC}"/>
          </ac:spMkLst>
        </pc:spChg>
        <pc:spChg chg="add mod">
          <ac:chgData name="ゲスト ユーザー" userId="" providerId="Windows Live" clId="Web-{6FC0FBC8-447F-42E1-BDD0-6C3450886ABC}" dt="2022-04-26T17:08:39.121" v="294" actId="1076"/>
          <ac:spMkLst>
            <pc:docMk/>
            <pc:sldMk cId="3838130467" sldId="353"/>
            <ac:spMk id="29" creationId="{DE8F92AC-2D73-2BE8-9E51-64F64C701D35}"/>
          </ac:spMkLst>
        </pc:spChg>
        <pc:spChg chg="add mod">
          <ac:chgData name="ゲスト ユーザー" userId="" providerId="Windows Live" clId="Web-{6FC0FBC8-447F-42E1-BDD0-6C3450886ABC}" dt="2022-04-26T17:08:39.121" v="295" actId="1076"/>
          <ac:spMkLst>
            <pc:docMk/>
            <pc:sldMk cId="3838130467" sldId="353"/>
            <ac:spMk id="30" creationId="{028BB807-7566-74DF-265E-3B78D686D5A3}"/>
          </ac:spMkLst>
        </pc:spChg>
        <pc:spChg chg="add mod">
          <ac:chgData name="ゲスト ユーザー" userId="" providerId="Windows Live" clId="Web-{6FC0FBC8-447F-42E1-BDD0-6C3450886ABC}" dt="2022-04-26T17:08:39.137" v="296" actId="1076"/>
          <ac:spMkLst>
            <pc:docMk/>
            <pc:sldMk cId="3838130467" sldId="353"/>
            <ac:spMk id="31" creationId="{EF73A777-DA0C-ED82-4C69-E0BBB537C0AB}"/>
          </ac:spMkLst>
        </pc:spChg>
        <pc:spChg chg="add mod">
          <ac:chgData name="ゲスト ユーザー" userId="" providerId="Windows Live" clId="Web-{6FC0FBC8-447F-42E1-BDD0-6C3450886ABC}" dt="2022-04-26T17:08:39.137" v="297" actId="1076"/>
          <ac:spMkLst>
            <pc:docMk/>
            <pc:sldMk cId="3838130467" sldId="353"/>
            <ac:spMk id="32" creationId="{04D6E149-A7F5-0DD3-AE6B-DF2A0780D239}"/>
          </ac:spMkLst>
        </pc:spChg>
        <pc:spChg chg="add mod">
          <ac:chgData name="ゲスト ユーザー" userId="" providerId="Windows Live" clId="Web-{6FC0FBC8-447F-42E1-BDD0-6C3450886ABC}" dt="2022-04-26T17:08:39.152" v="298" actId="1076"/>
          <ac:spMkLst>
            <pc:docMk/>
            <pc:sldMk cId="3838130467" sldId="353"/>
            <ac:spMk id="33" creationId="{96D0B221-29E4-B254-3993-2F7370A88CEA}"/>
          </ac:spMkLst>
        </pc:spChg>
        <pc:spChg chg="add mod">
          <ac:chgData name="ゲスト ユーザー" userId="" providerId="Windows Live" clId="Web-{6FC0FBC8-447F-42E1-BDD0-6C3450886ABC}" dt="2022-04-26T17:08:39.152" v="299" actId="1076"/>
          <ac:spMkLst>
            <pc:docMk/>
            <pc:sldMk cId="3838130467" sldId="353"/>
            <ac:spMk id="34" creationId="{5344C8D8-D1A6-7596-5EF1-40FA42983FE5}"/>
          </ac:spMkLst>
        </pc:spChg>
        <pc:spChg chg="add mod">
          <ac:chgData name="ゲスト ユーザー" userId="" providerId="Windows Live" clId="Web-{6FC0FBC8-447F-42E1-BDD0-6C3450886ABC}" dt="2022-04-26T16:59:53.226" v="120" actId="1076"/>
          <ac:spMkLst>
            <pc:docMk/>
            <pc:sldMk cId="3838130467" sldId="353"/>
            <ac:spMk id="35" creationId="{BC09B7B8-54AA-95D4-8C59-657946084A66}"/>
          </ac:spMkLst>
        </pc:spChg>
        <pc:spChg chg="add">
          <ac:chgData name="ゲスト ユーザー" userId="" providerId="Windows Live" clId="Web-{6FC0FBC8-447F-42E1-BDD0-6C3450886ABC}" dt="2022-04-26T16:59:55.726" v="121"/>
          <ac:spMkLst>
            <pc:docMk/>
            <pc:sldMk cId="3838130467" sldId="353"/>
            <ac:spMk id="36" creationId="{66F92440-834C-6715-99E8-09FA92F0E88F}"/>
          </ac:spMkLst>
        </pc:spChg>
        <pc:spChg chg="add">
          <ac:chgData name="ゲスト ユーザー" userId="" providerId="Windows Live" clId="Web-{6FC0FBC8-447F-42E1-BDD0-6C3450886ABC}" dt="2022-04-26T16:59:55.898" v="122"/>
          <ac:spMkLst>
            <pc:docMk/>
            <pc:sldMk cId="3838130467" sldId="353"/>
            <ac:spMk id="37" creationId="{888A1FF5-D228-D323-B948-B8150C343CCF}"/>
          </ac:spMkLst>
        </pc:spChg>
        <pc:spChg chg="add mod">
          <ac:chgData name="ゲスト ユーザー" userId="" providerId="Windows Live" clId="Web-{6FC0FBC8-447F-42E1-BDD0-6C3450886ABC}" dt="2022-04-26T17:00:22.930" v="132" actId="1076"/>
          <ac:spMkLst>
            <pc:docMk/>
            <pc:sldMk cId="3838130467" sldId="353"/>
            <ac:spMk id="38" creationId="{13ED8E79-3A7B-B21D-5771-073DB66A364C}"/>
          </ac:spMkLst>
        </pc:spChg>
        <pc:spChg chg="add mod">
          <ac:chgData name="ゲスト ユーザー" userId="" providerId="Windows Live" clId="Web-{6FC0FBC8-447F-42E1-BDD0-6C3450886ABC}" dt="2022-04-26T17:00:19.743" v="131" actId="1076"/>
          <ac:spMkLst>
            <pc:docMk/>
            <pc:sldMk cId="3838130467" sldId="353"/>
            <ac:spMk id="39" creationId="{00E0EDF2-4E45-F5C8-F49E-9011C0D74BEF}"/>
          </ac:spMkLst>
        </pc:spChg>
        <pc:spChg chg="add mod">
          <ac:chgData name="ゲスト ユーザー" userId="" providerId="Windows Live" clId="Web-{6FC0FBC8-447F-42E1-BDD0-6C3450886ABC}" dt="2022-04-26T17:00:02.211" v="126" actId="1076"/>
          <ac:spMkLst>
            <pc:docMk/>
            <pc:sldMk cId="3838130467" sldId="353"/>
            <ac:spMk id="40" creationId="{0D351EFC-13C8-F35F-13F0-FBEB6ADF7652}"/>
          </ac:spMkLst>
        </pc:spChg>
        <pc:spChg chg="add mod">
          <ac:chgData name="ゲスト ユーザー" userId="" providerId="Windows Live" clId="Web-{6FC0FBC8-447F-42E1-BDD0-6C3450886ABC}" dt="2022-04-26T17:01:19.902" v="169" actId="1076"/>
          <ac:spMkLst>
            <pc:docMk/>
            <pc:sldMk cId="3838130467" sldId="353"/>
            <ac:spMk id="41" creationId="{2E4C506C-CF3D-9BF3-6ACA-78666265B571}"/>
          </ac:spMkLst>
        </pc:spChg>
        <pc:spChg chg="add mod">
          <ac:chgData name="ゲスト ユーザー" userId="" providerId="Windows Live" clId="Web-{6FC0FBC8-447F-42E1-BDD0-6C3450886ABC}" dt="2022-04-26T17:00:07.461" v="129" actId="1076"/>
          <ac:spMkLst>
            <pc:docMk/>
            <pc:sldMk cId="3838130467" sldId="353"/>
            <ac:spMk id="42" creationId="{C3D48622-85E2-F267-3730-654D69F00502}"/>
          </ac:spMkLst>
        </pc:spChg>
        <pc:spChg chg="add mod">
          <ac:chgData name="ゲスト ユーザー" userId="" providerId="Windows Live" clId="Web-{6FC0FBC8-447F-42E1-BDD0-6C3450886ABC}" dt="2022-04-26T17:00:33.415" v="138" actId="1076"/>
          <ac:spMkLst>
            <pc:docMk/>
            <pc:sldMk cId="3838130467" sldId="353"/>
            <ac:spMk id="43" creationId="{B41A6719-6580-0ED2-2AD5-A28281032933}"/>
          </ac:spMkLst>
        </pc:spChg>
        <pc:spChg chg="add mod">
          <ac:chgData name="ゲスト ユーザー" userId="" providerId="Windows Live" clId="Web-{6FC0FBC8-447F-42E1-BDD0-6C3450886ABC}" dt="2022-04-26T17:00:30.383" v="137" actId="1076"/>
          <ac:spMkLst>
            <pc:docMk/>
            <pc:sldMk cId="3838130467" sldId="353"/>
            <ac:spMk id="44" creationId="{F28C698B-DCFA-29CE-A192-F76DBFD21334}"/>
          </ac:spMkLst>
        </pc:spChg>
        <pc:spChg chg="add mod">
          <ac:chgData name="ゲスト ユーザー" userId="" providerId="Windows Live" clId="Web-{6FC0FBC8-447F-42E1-BDD0-6C3450886ABC}" dt="2022-04-26T17:00:28.040" v="136" actId="1076"/>
          <ac:spMkLst>
            <pc:docMk/>
            <pc:sldMk cId="3838130467" sldId="353"/>
            <ac:spMk id="45" creationId="{A972837B-1E7E-0584-BD47-69692EB03DB1}"/>
          </ac:spMkLst>
        </pc:spChg>
        <pc:spChg chg="add">
          <ac:chgData name="ゲスト ユーザー" userId="" providerId="Windows Live" clId="Web-{6FC0FBC8-447F-42E1-BDD0-6C3450886ABC}" dt="2022-04-26T17:00:35.618" v="139"/>
          <ac:spMkLst>
            <pc:docMk/>
            <pc:sldMk cId="3838130467" sldId="353"/>
            <ac:spMk id="46" creationId="{5B27792F-7EEF-07AD-1DAF-B7FC5B1DD6D8}"/>
          </ac:spMkLst>
        </pc:spChg>
        <pc:spChg chg="add mod">
          <ac:chgData name="ゲスト ユーザー" userId="" providerId="Windows Live" clId="Web-{6FC0FBC8-447F-42E1-BDD0-6C3450886ABC}" dt="2022-04-26T17:00:39.993" v="141" actId="1076"/>
          <ac:spMkLst>
            <pc:docMk/>
            <pc:sldMk cId="3838130467" sldId="353"/>
            <ac:spMk id="47" creationId="{8E275C2E-D75D-88A2-F390-5ED715EBDC59}"/>
          </ac:spMkLst>
        </pc:spChg>
        <pc:spChg chg="add mod">
          <ac:chgData name="ゲスト ユーザー" userId="" providerId="Windows Live" clId="Web-{6FC0FBC8-447F-42E1-BDD0-6C3450886ABC}" dt="2022-04-26T17:00:55.149" v="148" actId="1076"/>
          <ac:spMkLst>
            <pc:docMk/>
            <pc:sldMk cId="3838130467" sldId="353"/>
            <ac:spMk id="48" creationId="{27C3FBF2-3DFF-C731-827F-151B3B457F57}"/>
          </ac:spMkLst>
        </pc:spChg>
        <pc:spChg chg="add mod">
          <ac:chgData name="ゲスト ユーザー" userId="" providerId="Windows Live" clId="Web-{6FC0FBC8-447F-42E1-BDD0-6C3450886ABC}" dt="2022-04-26T17:00:55.165" v="149" actId="1076"/>
          <ac:spMkLst>
            <pc:docMk/>
            <pc:sldMk cId="3838130467" sldId="353"/>
            <ac:spMk id="49" creationId="{C13B4D92-093D-4BD4-C5D8-A8DBD2079BD2}"/>
          </ac:spMkLst>
        </pc:spChg>
        <pc:spChg chg="add mod">
          <ac:chgData name="ゲスト ユーザー" userId="" providerId="Windows Live" clId="Web-{6FC0FBC8-447F-42E1-BDD0-6C3450886ABC}" dt="2022-04-26T17:00:55.165" v="150" actId="1076"/>
          <ac:spMkLst>
            <pc:docMk/>
            <pc:sldMk cId="3838130467" sldId="353"/>
            <ac:spMk id="50" creationId="{1AA797D2-173C-0DD7-BD29-BAFCF626FD49}"/>
          </ac:spMkLst>
        </pc:spChg>
        <pc:spChg chg="add mod">
          <ac:chgData name="ゲスト ユーザー" userId="" providerId="Windows Live" clId="Web-{6FC0FBC8-447F-42E1-BDD0-6C3450886ABC}" dt="2022-04-26T17:00:55.181" v="151" actId="1076"/>
          <ac:spMkLst>
            <pc:docMk/>
            <pc:sldMk cId="3838130467" sldId="353"/>
            <ac:spMk id="51" creationId="{7D24B9B0-865B-0556-4F97-CB6D44894683}"/>
          </ac:spMkLst>
        </pc:spChg>
        <pc:spChg chg="add mod">
          <ac:chgData name="ゲスト ユーザー" userId="" providerId="Windows Live" clId="Web-{6FC0FBC8-447F-42E1-BDD0-6C3450886ABC}" dt="2022-04-26T17:00:55.181" v="152" actId="1076"/>
          <ac:spMkLst>
            <pc:docMk/>
            <pc:sldMk cId="3838130467" sldId="353"/>
            <ac:spMk id="52" creationId="{413DC0D3-4BA1-4730-BF12-60BD44312B0F}"/>
          </ac:spMkLst>
        </pc:spChg>
        <pc:spChg chg="add mod">
          <ac:chgData name="ゲスト ユーザー" userId="" providerId="Windows Live" clId="Web-{6FC0FBC8-447F-42E1-BDD0-6C3450886ABC}" dt="2022-04-26T17:00:55.181" v="153" actId="1076"/>
          <ac:spMkLst>
            <pc:docMk/>
            <pc:sldMk cId="3838130467" sldId="353"/>
            <ac:spMk id="53" creationId="{4697767D-9E49-DCAE-ED20-51E79724A684}"/>
          </ac:spMkLst>
        </pc:spChg>
        <pc:spChg chg="add mod">
          <ac:chgData name="ゲスト ユーザー" userId="" providerId="Windows Live" clId="Web-{6FC0FBC8-447F-42E1-BDD0-6C3450886ABC}" dt="2022-04-26T17:01:12.183" v="161" actId="1076"/>
          <ac:spMkLst>
            <pc:docMk/>
            <pc:sldMk cId="3838130467" sldId="353"/>
            <ac:spMk id="54" creationId="{765E9029-484B-FB4B-737F-B4935F5452C6}"/>
          </ac:spMkLst>
        </pc:spChg>
        <pc:spChg chg="add mod">
          <ac:chgData name="ゲスト ユーザー" userId="" providerId="Windows Live" clId="Web-{6FC0FBC8-447F-42E1-BDD0-6C3450886ABC}" dt="2022-04-26T17:01:12.199" v="162" actId="1076"/>
          <ac:spMkLst>
            <pc:docMk/>
            <pc:sldMk cId="3838130467" sldId="353"/>
            <ac:spMk id="55" creationId="{B5905436-DDDC-92F9-3D56-4BBD2324D4E1}"/>
          </ac:spMkLst>
        </pc:spChg>
        <pc:spChg chg="add mod">
          <ac:chgData name="ゲスト ユーザー" userId="" providerId="Windows Live" clId="Web-{6FC0FBC8-447F-42E1-BDD0-6C3450886ABC}" dt="2022-04-26T17:01:16.808" v="168" actId="1076"/>
          <ac:spMkLst>
            <pc:docMk/>
            <pc:sldMk cId="3838130467" sldId="353"/>
            <ac:spMk id="56" creationId="{4B960933-1711-D4F0-96B5-94BF4F577C0A}"/>
          </ac:spMkLst>
        </pc:spChg>
        <pc:spChg chg="add mod">
          <ac:chgData name="ゲスト ユーザー" userId="" providerId="Windows Live" clId="Web-{6FC0FBC8-447F-42E1-BDD0-6C3450886ABC}" dt="2022-04-26T17:01:12.214" v="164" actId="1076"/>
          <ac:spMkLst>
            <pc:docMk/>
            <pc:sldMk cId="3838130467" sldId="353"/>
            <ac:spMk id="57" creationId="{E849C993-8D88-76C1-1E7A-A156F9B71BDA}"/>
          </ac:spMkLst>
        </pc:spChg>
        <pc:spChg chg="add mod">
          <ac:chgData name="ゲスト ユーザー" userId="" providerId="Windows Live" clId="Web-{6FC0FBC8-447F-42E1-BDD0-6C3450886ABC}" dt="2022-04-26T17:01:12.214" v="165" actId="1076"/>
          <ac:spMkLst>
            <pc:docMk/>
            <pc:sldMk cId="3838130467" sldId="353"/>
            <ac:spMk id="58" creationId="{BFF16022-73B1-1360-05C9-5DCD87DFE280}"/>
          </ac:spMkLst>
        </pc:spChg>
        <pc:spChg chg="add mod">
          <ac:chgData name="ゲスト ユーザー" userId="" providerId="Windows Live" clId="Web-{6FC0FBC8-447F-42E1-BDD0-6C3450886ABC}" dt="2022-04-26T17:01:12.230" v="166" actId="1076"/>
          <ac:spMkLst>
            <pc:docMk/>
            <pc:sldMk cId="3838130467" sldId="353"/>
            <ac:spMk id="59" creationId="{EF12A70C-58E2-EB8A-2315-51C87055A3AF}"/>
          </ac:spMkLst>
        </pc:spChg>
        <pc:spChg chg="add mod">
          <ac:chgData name="ゲスト ユーザー" userId="" providerId="Windows Live" clId="Web-{6FC0FBC8-447F-42E1-BDD0-6C3450886ABC}" dt="2022-04-26T17:01:12.230" v="167" actId="1076"/>
          <ac:spMkLst>
            <pc:docMk/>
            <pc:sldMk cId="3838130467" sldId="353"/>
            <ac:spMk id="60" creationId="{B6CD8373-640B-CA27-F1A7-A070F04AB6CF}"/>
          </ac:spMkLst>
        </pc:spChg>
        <pc:spChg chg="add mod">
          <ac:chgData name="ゲスト ユーザー" userId="" providerId="Windows Live" clId="Web-{6FC0FBC8-447F-42E1-BDD0-6C3450886ABC}" dt="2022-04-26T17:08:48.449" v="302" actId="1076"/>
          <ac:spMkLst>
            <pc:docMk/>
            <pc:sldMk cId="3838130467" sldId="353"/>
            <ac:spMk id="61" creationId="{164C11EC-47F1-8768-B543-2FB8F626903B}"/>
          </ac:spMkLst>
        </pc:spChg>
        <pc:spChg chg="add mod">
          <ac:chgData name="ゲスト ユーザー" userId="" providerId="Windows Live" clId="Web-{6FC0FBC8-447F-42E1-BDD0-6C3450886ABC}" dt="2022-04-26T17:04:53.268" v="236" actId="1076"/>
          <ac:spMkLst>
            <pc:docMk/>
            <pc:sldMk cId="3838130467" sldId="353"/>
            <ac:spMk id="62" creationId="{E1E41198-F89E-C9D0-59AE-791165C429AF}"/>
          </ac:spMkLst>
        </pc:spChg>
        <pc:spChg chg="add mod">
          <ac:chgData name="ゲスト ユーザー" userId="" providerId="Windows Live" clId="Web-{6FC0FBC8-447F-42E1-BDD0-6C3450886ABC}" dt="2022-04-26T17:04:48.252" v="235" actId="1076"/>
          <ac:spMkLst>
            <pc:docMk/>
            <pc:sldMk cId="3838130467" sldId="353"/>
            <ac:spMk id="63" creationId="{7774A2CD-381D-0397-6253-0B49CD15A9EE}"/>
          </ac:spMkLst>
        </pc:spChg>
        <pc:spChg chg="add del mod">
          <ac:chgData name="ゲスト ユーザー" userId="" providerId="Windows Live" clId="Web-{6FC0FBC8-447F-42E1-BDD0-6C3450886ABC}" dt="2022-04-26T17:05:30.940" v="244"/>
          <ac:spMkLst>
            <pc:docMk/>
            <pc:sldMk cId="3838130467" sldId="353"/>
            <ac:spMk id="64" creationId="{E7DC56B7-E712-6D77-6C77-5259E97B0786}"/>
          </ac:spMkLst>
        </pc:spChg>
        <pc:spChg chg="add del mod">
          <ac:chgData name="ゲスト ユーザー" userId="" providerId="Windows Live" clId="Web-{6FC0FBC8-447F-42E1-BDD0-6C3450886ABC}" dt="2022-04-26T17:07:01.281" v="270"/>
          <ac:spMkLst>
            <pc:docMk/>
            <pc:sldMk cId="3838130467" sldId="353"/>
            <ac:spMk id="67" creationId="{EDBA1213-3D98-53B9-7101-B7EA0417FE3B}"/>
          </ac:spMkLst>
        </pc:spChg>
        <pc:spChg chg="add del mod">
          <ac:chgData name="ゲスト ユーザー" userId="" providerId="Windows Live" clId="Web-{6FC0FBC8-447F-42E1-BDD0-6C3450886ABC}" dt="2022-04-26T17:06:58.171" v="269"/>
          <ac:spMkLst>
            <pc:docMk/>
            <pc:sldMk cId="3838130467" sldId="353"/>
            <ac:spMk id="68" creationId="{C6254B3E-4391-1F41-7C46-D2BCDC67A8F0}"/>
          </ac:spMkLst>
        </pc:spChg>
        <pc:spChg chg="add mod">
          <ac:chgData name="ゲスト ユーザー" userId="" providerId="Windows Live" clId="Web-{6FC0FBC8-447F-42E1-BDD0-6C3450886ABC}" dt="2022-04-26T17:07:51.408" v="280" actId="1076"/>
          <ac:spMkLst>
            <pc:docMk/>
            <pc:sldMk cId="3838130467" sldId="353"/>
            <ac:spMk id="69" creationId="{39873C72-D740-E732-0DD3-7FF8627B694E}"/>
          </ac:spMkLst>
        </pc:spChg>
        <pc:spChg chg="add mod">
          <ac:chgData name="ゲスト ユーザー" userId="" providerId="Windows Live" clId="Web-{6FC0FBC8-447F-42E1-BDD0-6C3450886ABC}" dt="2022-04-26T17:08:00.346" v="283" actId="1076"/>
          <ac:spMkLst>
            <pc:docMk/>
            <pc:sldMk cId="3838130467" sldId="353"/>
            <ac:spMk id="70" creationId="{8B6AEA80-8386-9843-CE6C-C7DDBAC757BE}"/>
          </ac:spMkLst>
        </pc:spChg>
        <pc:spChg chg="add mod">
          <ac:chgData name="ゲスト ユーザー" userId="" providerId="Windows Live" clId="Web-{6FC0FBC8-447F-42E1-BDD0-6C3450886ABC}" dt="2022-04-26T17:08:44.699" v="301" actId="688"/>
          <ac:spMkLst>
            <pc:docMk/>
            <pc:sldMk cId="3838130467" sldId="353"/>
            <ac:spMk id="71" creationId="{F7C01EEA-04DD-4098-F809-DE8A8D05D8D3}"/>
          </ac:spMkLst>
        </pc:spChg>
        <pc:spChg chg="add mod">
          <ac:chgData name="ゲスト ユーザー" userId="" providerId="Windows Live" clId="Web-{6FC0FBC8-447F-42E1-BDD0-6C3450886ABC}" dt="2022-04-26T17:09:43.107" v="332" actId="1076"/>
          <ac:spMkLst>
            <pc:docMk/>
            <pc:sldMk cId="3838130467" sldId="353"/>
            <ac:spMk id="72" creationId="{8C2902E9-66D1-742E-DF00-EAA41C0A6750}"/>
          </ac:spMkLst>
        </pc:spChg>
        <pc:spChg chg="add mod">
          <ac:chgData name="ゲスト ユーザー" userId="" providerId="Windows Live" clId="Web-{6FC0FBC8-447F-42E1-BDD0-6C3450886ABC}" dt="2022-04-26T17:15:16.677" v="401"/>
          <ac:spMkLst>
            <pc:docMk/>
            <pc:sldMk cId="3838130467" sldId="353"/>
            <ac:spMk id="74" creationId="{4D600920-97E5-4677-6CCB-AAAC4C6891BE}"/>
          </ac:spMkLst>
        </pc:spChg>
        <pc:cxnChg chg="add del mod">
          <ac:chgData name="ゲスト ユーザー" userId="" providerId="Windows Live" clId="Web-{6FC0FBC8-447F-42E1-BDD0-6C3450886ABC}" dt="2022-04-26T17:06:01.712" v="251"/>
          <ac:cxnSpMkLst>
            <pc:docMk/>
            <pc:sldMk cId="3838130467" sldId="353"/>
            <ac:cxnSpMk id="65" creationId="{0BDC683C-A1F2-C40C-CC3A-55597EAF4193}"/>
          </ac:cxnSpMkLst>
        </pc:cxnChg>
        <pc:cxnChg chg="add del mod">
          <ac:chgData name="ゲスト ユーザー" userId="" providerId="Windows Live" clId="Web-{6FC0FBC8-447F-42E1-BDD0-6C3450886ABC}" dt="2022-04-26T17:06:03.384" v="252"/>
          <ac:cxnSpMkLst>
            <pc:docMk/>
            <pc:sldMk cId="3838130467" sldId="353"/>
            <ac:cxnSpMk id="66" creationId="{8852BEF4-B3EB-A994-9532-CC770FB091F8}"/>
          </ac:cxnSpMkLst>
        </pc:cxnChg>
      </pc:sldChg>
      <pc:sldChg chg="addSp delSp modSp add replId">
        <pc:chgData name="ゲスト ユーザー" userId="" providerId="Windows Live" clId="Web-{6FC0FBC8-447F-42E1-BDD0-6C3450886ABC}" dt="2022-04-26T17:19:16.022" v="443" actId="20577"/>
        <pc:sldMkLst>
          <pc:docMk/>
          <pc:sldMk cId="1021593675" sldId="354"/>
        </pc:sldMkLst>
        <pc:spChg chg="del">
          <ac:chgData name="ゲスト ユーザー" userId="" providerId="Windows Live" clId="Web-{6FC0FBC8-447F-42E1-BDD0-6C3450886ABC}" dt="2022-04-26T17:10:00.122" v="335"/>
          <ac:spMkLst>
            <pc:docMk/>
            <pc:sldMk cId="1021593675" sldId="354"/>
            <ac:spMk id="2" creationId="{55CA7A64-584D-30D9-C40D-AF96BB74DFD6}"/>
          </ac:spMkLst>
        </pc:spChg>
        <pc:spChg chg="del">
          <ac:chgData name="ゲスト ユーザー" userId="" providerId="Windows Live" clId="Web-{6FC0FBC8-447F-42E1-BDD0-6C3450886ABC}" dt="2022-04-26T17:09:57.701" v="334"/>
          <ac:spMkLst>
            <pc:docMk/>
            <pc:sldMk cId="1021593675" sldId="354"/>
            <ac:spMk id="3" creationId="{06660B33-CD0A-3E73-2EAB-48F891CA976A}"/>
          </ac:spMkLst>
        </pc:spChg>
        <pc:spChg chg="add del mod">
          <ac:chgData name="ゲスト ユーザー" userId="" providerId="Windows Live" clId="Web-{6FC0FBC8-447F-42E1-BDD0-6C3450886ABC}" dt="2022-04-26T17:10:02.138" v="336"/>
          <ac:spMkLst>
            <pc:docMk/>
            <pc:sldMk cId="1021593675" sldId="354"/>
            <ac:spMk id="8" creationId="{49091B2C-6A21-CCE1-2EA9-315307A53DFD}"/>
          </ac:spMkLst>
        </pc:spChg>
        <pc:spChg chg="add del mod">
          <ac:chgData name="ゲスト ユーザー" userId="" providerId="Windows Live" clId="Web-{6FC0FBC8-447F-42E1-BDD0-6C3450886ABC}" dt="2022-04-26T17:10:03.888" v="337"/>
          <ac:spMkLst>
            <pc:docMk/>
            <pc:sldMk cId="1021593675" sldId="354"/>
            <ac:spMk id="64" creationId="{5045EB95-0524-1ADD-0283-7812CC124571}"/>
          </ac:spMkLst>
        </pc:spChg>
        <pc:spChg chg="add mod">
          <ac:chgData name="ゲスト ユーザー" userId="" providerId="Windows Live" clId="Web-{6FC0FBC8-447F-42E1-BDD0-6C3450886ABC}" dt="2022-04-26T17:15:58.084" v="417" actId="20577"/>
          <ac:spMkLst>
            <pc:docMk/>
            <pc:sldMk cId="1021593675" sldId="354"/>
            <ac:spMk id="66" creationId="{37B913A0-9EB3-7EFF-6D05-A375D554656E}"/>
          </ac:spMkLst>
        </pc:spChg>
        <pc:spChg chg="add mod">
          <ac:chgData name="ゲスト ユーザー" userId="" providerId="Windows Live" clId="Web-{6FC0FBC8-447F-42E1-BDD0-6C3450886ABC}" dt="2022-04-26T17:14:18.113" v="395" actId="1076"/>
          <ac:spMkLst>
            <pc:docMk/>
            <pc:sldMk cId="1021593675" sldId="354"/>
            <ac:spMk id="67" creationId="{BE87410D-8E8E-C953-7428-9D50F9869BA8}"/>
          </ac:spMkLst>
        </pc:spChg>
        <pc:spChg chg="del mod">
          <ac:chgData name="ゲスト ユーザー" userId="" providerId="Windows Live" clId="Web-{6FC0FBC8-447F-42E1-BDD0-6C3450886ABC}" dt="2022-04-26T17:10:10.045" v="339"/>
          <ac:spMkLst>
            <pc:docMk/>
            <pc:sldMk cId="1021593675" sldId="354"/>
            <ac:spMk id="72" creationId="{8C2902E9-66D1-742E-DF00-EAA41C0A6750}"/>
          </ac:spMkLst>
        </pc:spChg>
        <pc:spChg chg="add mod">
          <ac:chgData name="ゲスト ユーザー" userId="" providerId="Windows Live" clId="Web-{6FC0FBC8-447F-42E1-BDD0-6C3450886ABC}" dt="2022-04-26T17:13:09.001" v="391" actId="1076"/>
          <ac:spMkLst>
            <pc:docMk/>
            <pc:sldMk cId="1021593675" sldId="354"/>
            <ac:spMk id="74" creationId="{82E9AA4B-349B-E391-029C-ADAE47DE3C94}"/>
          </ac:spMkLst>
        </pc:spChg>
        <pc:spChg chg="add">
          <ac:chgData name="ゲスト ユーザー" userId="" providerId="Windows Live" clId="Web-{6FC0FBC8-447F-42E1-BDD0-6C3450886ABC}" dt="2022-04-26T17:15:20.240" v="402"/>
          <ac:spMkLst>
            <pc:docMk/>
            <pc:sldMk cId="1021593675" sldId="354"/>
            <ac:spMk id="75" creationId="{C4087B75-86A4-5F38-1F39-6827EC8CD1AE}"/>
          </ac:spMkLst>
        </pc:spChg>
        <pc:spChg chg="add mod">
          <ac:chgData name="ゲスト ユーザー" userId="" providerId="Windows Live" clId="Web-{6FC0FBC8-447F-42E1-BDD0-6C3450886ABC}" dt="2022-04-26T17:17:34.305" v="427" actId="1076"/>
          <ac:spMkLst>
            <pc:docMk/>
            <pc:sldMk cId="1021593675" sldId="354"/>
            <ac:spMk id="76" creationId="{959817DC-1921-3D0B-E41F-F82865246F0A}"/>
          </ac:spMkLst>
        </pc:spChg>
        <pc:spChg chg="add mod">
          <ac:chgData name="ゲスト ユーザー" userId="" providerId="Windows Live" clId="Web-{6FC0FBC8-447F-42E1-BDD0-6C3450886ABC}" dt="2022-04-26T17:19:16.022" v="443" actId="20577"/>
          <ac:spMkLst>
            <pc:docMk/>
            <pc:sldMk cId="1021593675" sldId="354"/>
            <ac:spMk id="77" creationId="{58A66F81-7ABA-FD20-3CEE-1233EBE1AB85}"/>
          </ac:spMkLst>
        </pc:spChg>
        <pc:grpChg chg="add mod">
          <ac:chgData name="ゲスト ユーザー" userId="" providerId="Windows Live" clId="Web-{6FC0FBC8-447F-42E1-BDD0-6C3450886ABC}" dt="2022-04-26T17:14:12.473" v="394" actId="1076"/>
          <ac:grpSpMkLst>
            <pc:docMk/>
            <pc:sldMk cId="1021593675" sldId="354"/>
            <ac:grpSpMk id="65" creationId="{E0DDA6E3-6BD9-06BA-8FCB-0A3ADE2CF842}"/>
          </ac:grpSpMkLst>
        </pc:grpChg>
        <pc:cxnChg chg="add mod">
          <ac:chgData name="ゲスト ユーザー" userId="" providerId="Windows Live" clId="Web-{6FC0FBC8-447F-42E1-BDD0-6C3450886ABC}" dt="2022-04-26T17:15:03.114" v="400"/>
          <ac:cxnSpMkLst>
            <pc:docMk/>
            <pc:sldMk cId="1021593675" sldId="354"/>
            <ac:cxnSpMk id="68" creationId="{C6A1D51D-46BE-A0BF-CB09-0F45AA6851B9}"/>
          </ac:cxnSpMkLst>
        </pc:cxnChg>
      </pc:sldChg>
      <pc:sldChg chg="addSp delSp modSp add replId">
        <pc:chgData name="ゲスト ユーザー" userId="" providerId="Windows Live" clId="Web-{6FC0FBC8-447F-42E1-BDD0-6C3450886ABC}" dt="2022-04-26T17:35:01.377" v="622" actId="20577"/>
        <pc:sldMkLst>
          <pc:docMk/>
          <pc:sldMk cId="1583772335" sldId="355"/>
        </pc:sldMkLst>
        <pc:spChg chg="mod">
          <ac:chgData name="ゲスト ユーザー" userId="" providerId="Windows Live" clId="Web-{6FC0FBC8-447F-42E1-BDD0-6C3450886ABC}" dt="2022-04-26T17:34:28.142" v="618" actId="20577"/>
          <ac:spMkLst>
            <pc:docMk/>
            <pc:sldMk cId="1583772335" sldId="355"/>
            <ac:spMk id="2" creationId="{45BCD32A-DD03-9909-4E09-BFD43B31356F}"/>
          </ac:spMkLst>
        </pc:spChg>
        <pc:spChg chg="add del mod">
          <ac:chgData name="ゲスト ユーザー" userId="" providerId="Windows Live" clId="Web-{6FC0FBC8-447F-42E1-BDD0-6C3450886ABC}" dt="2022-04-26T17:31:20.543" v="609" actId="20577"/>
          <ac:spMkLst>
            <pc:docMk/>
            <pc:sldMk cId="1583772335" sldId="355"/>
            <ac:spMk id="3" creationId="{D48DC1E1-17A5-8C6A-5EDF-7C5F6A9B4078}"/>
          </ac:spMkLst>
        </pc:spChg>
        <pc:spChg chg="add del mod">
          <ac:chgData name="ゲスト ユーザー" userId="" providerId="Windows Live" clId="Web-{6FC0FBC8-447F-42E1-BDD0-6C3450886ABC}" dt="2022-04-26T17:35:01.377" v="622" actId="20577"/>
          <ac:spMkLst>
            <pc:docMk/>
            <pc:sldMk cId="1583772335" sldId="355"/>
            <ac:spMk id="4" creationId="{01A6BD22-018C-36C3-BF02-9DCC6B321208}"/>
          </ac:spMkLst>
        </pc:spChg>
        <pc:spChg chg="add mod">
          <ac:chgData name="ゲスト ユーザー" userId="" providerId="Windows Live" clId="Web-{6FC0FBC8-447F-42E1-BDD0-6C3450886ABC}" dt="2022-04-26T17:30:40.777" v="593" actId="1076"/>
          <ac:spMkLst>
            <pc:docMk/>
            <pc:sldMk cId="1583772335" sldId="355"/>
            <ac:spMk id="5" creationId="{E3820E3A-F243-6819-1920-53BEACE30171}"/>
          </ac:spMkLst>
        </pc:spChg>
        <pc:spChg chg="add del mod">
          <ac:chgData name="ゲスト ユーザー" userId="" providerId="Windows Live" clId="Web-{6FC0FBC8-447F-42E1-BDD0-6C3450886ABC}" dt="2022-04-26T17:24:18.403" v="542"/>
          <ac:spMkLst>
            <pc:docMk/>
            <pc:sldMk cId="1583772335" sldId="355"/>
            <ac:spMk id="7" creationId="{F0ECF60B-9000-474B-2926-2336AA22448D}"/>
          </ac:spMkLst>
        </pc:spChg>
        <pc:spChg chg="add del mod">
          <ac:chgData name="ゲスト ユーザー" userId="" providerId="Windows Live" clId="Web-{6FC0FBC8-447F-42E1-BDD0-6C3450886ABC}" dt="2022-04-26T17:25:35.999" v="569"/>
          <ac:spMkLst>
            <pc:docMk/>
            <pc:sldMk cId="1583772335" sldId="355"/>
            <ac:spMk id="8" creationId="{C1FEF36A-14CA-5A4D-7A5D-41537B7C1025}"/>
          </ac:spMkLst>
        </pc:spChg>
        <pc:spChg chg="add del mod">
          <ac:chgData name="ゲスト ユーザー" userId="" providerId="Windows Live" clId="Web-{6FC0FBC8-447F-42E1-BDD0-6C3450886ABC}" dt="2022-04-26T17:30:47.511" v="595"/>
          <ac:spMkLst>
            <pc:docMk/>
            <pc:sldMk cId="1583772335" sldId="355"/>
            <ac:spMk id="10" creationId="{F1349B16-EAF5-C0EA-432C-6C4AD09DB800}"/>
          </ac:spMkLst>
        </pc:spChg>
      </pc:sldChg>
    </pc:docChg>
  </pc:docChgLst>
  <pc:docChgLst>
    <pc:chgData name="ゲスト ユーザー" providerId="Windows Live" clId="Web-{A61425D5-D9A3-4714-AB45-D369E73F7945}"/>
    <pc:docChg chg="addSld modSld sldOrd">
      <pc:chgData name="ゲスト ユーザー" userId="" providerId="Windows Live" clId="Web-{A61425D5-D9A3-4714-AB45-D369E73F7945}" dt="2022-05-01T15:49:43.942" v="113" actId="20577"/>
      <pc:docMkLst>
        <pc:docMk/>
      </pc:docMkLst>
      <pc:sldChg chg="modSp">
        <pc:chgData name="ゲスト ユーザー" userId="" providerId="Windows Live" clId="Web-{A61425D5-D9A3-4714-AB45-D369E73F7945}" dt="2022-05-01T14:29:38.721" v="91" actId="20577"/>
        <pc:sldMkLst>
          <pc:docMk/>
          <pc:sldMk cId="1781326066" sldId="325"/>
        </pc:sldMkLst>
        <pc:spChg chg="mod">
          <ac:chgData name="ゲスト ユーザー" userId="" providerId="Windows Live" clId="Web-{A61425D5-D9A3-4714-AB45-D369E73F7945}" dt="2022-05-01T14:29:38.721" v="91" actId="20577"/>
          <ac:spMkLst>
            <pc:docMk/>
            <pc:sldMk cId="1781326066" sldId="325"/>
            <ac:spMk id="8" creationId="{14028DD9-A00E-4273-00A0-B7632D3BA5D4}"/>
          </ac:spMkLst>
        </pc:spChg>
      </pc:sldChg>
      <pc:sldChg chg="modSp">
        <pc:chgData name="ゲスト ユーザー" userId="" providerId="Windows Live" clId="Web-{A61425D5-D9A3-4714-AB45-D369E73F7945}" dt="2022-05-01T13:42:56.322" v="38" actId="20577"/>
        <pc:sldMkLst>
          <pc:docMk/>
          <pc:sldMk cId="2178578008" sldId="326"/>
        </pc:sldMkLst>
        <pc:spChg chg="mod">
          <ac:chgData name="ゲスト ユーザー" userId="" providerId="Windows Live" clId="Web-{A61425D5-D9A3-4714-AB45-D369E73F7945}" dt="2022-05-01T13:42:56.322" v="38" actId="20577"/>
          <ac:spMkLst>
            <pc:docMk/>
            <pc:sldMk cId="2178578008" sldId="326"/>
            <ac:spMk id="3" creationId="{7B625567-BEC6-6DD5-0732-8EA10F73647B}"/>
          </ac:spMkLst>
        </pc:spChg>
      </pc:sldChg>
      <pc:sldChg chg="modSp ord">
        <pc:chgData name="ゲスト ユーザー" userId="" providerId="Windows Live" clId="Web-{A61425D5-D9A3-4714-AB45-D369E73F7945}" dt="2022-05-01T15:20:48.007" v="104" actId="20577"/>
        <pc:sldMkLst>
          <pc:docMk/>
          <pc:sldMk cId="2225103580" sldId="328"/>
        </pc:sldMkLst>
        <pc:spChg chg="mod">
          <ac:chgData name="ゲスト ユーザー" userId="" providerId="Windows Live" clId="Web-{A61425D5-D9A3-4714-AB45-D369E73F7945}" dt="2022-05-01T15:20:48.007" v="104" actId="20577"/>
          <ac:spMkLst>
            <pc:docMk/>
            <pc:sldMk cId="2225103580" sldId="328"/>
            <ac:spMk id="3" creationId="{920318E6-ED33-12F4-7A28-CB7D7CEA9FC3}"/>
          </ac:spMkLst>
        </pc:spChg>
        <pc:spChg chg="mod">
          <ac:chgData name="ゲスト ユーザー" userId="" providerId="Windows Live" clId="Web-{A61425D5-D9A3-4714-AB45-D369E73F7945}" dt="2022-05-01T15:07:20.193" v="103" actId="20577"/>
          <ac:spMkLst>
            <pc:docMk/>
            <pc:sldMk cId="2225103580" sldId="328"/>
            <ac:spMk id="6" creationId="{059AD1B6-D68E-EEFE-69C2-D3B9A1648E65}"/>
          </ac:spMkLst>
        </pc:spChg>
      </pc:sldChg>
      <pc:sldChg chg="modSp">
        <pc:chgData name="ゲスト ユーザー" userId="" providerId="Windows Live" clId="Web-{A61425D5-D9A3-4714-AB45-D369E73F7945}" dt="2022-05-01T13:50:24.222" v="39" actId="20577"/>
        <pc:sldMkLst>
          <pc:docMk/>
          <pc:sldMk cId="288499031" sldId="332"/>
        </pc:sldMkLst>
        <pc:spChg chg="mod">
          <ac:chgData name="ゲスト ユーザー" userId="" providerId="Windows Live" clId="Web-{A61425D5-D9A3-4714-AB45-D369E73F7945}" dt="2022-05-01T13:50:24.222" v="39" actId="20577"/>
          <ac:spMkLst>
            <pc:docMk/>
            <pc:sldMk cId="288499031" sldId="332"/>
            <ac:spMk id="2" creationId="{6373DD96-987D-4BC7-9886-3A02F52A7DC4}"/>
          </ac:spMkLst>
        </pc:spChg>
      </pc:sldChg>
      <pc:sldChg chg="modSp">
        <pc:chgData name="ゲスト ユーザー" userId="" providerId="Windows Live" clId="Web-{A61425D5-D9A3-4714-AB45-D369E73F7945}" dt="2022-05-01T15:27:41.360" v="108" actId="20577"/>
        <pc:sldMkLst>
          <pc:docMk/>
          <pc:sldMk cId="3251456863" sldId="340"/>
        </pc:sldMkLst>
        <pc:spChg chg="mod">
          <ac:chgData name="ゲスト ユーザー" userId="" providerId="Windows Live" clId="Web-{A61425D5-D9A3-4714-AB45-D369E73F7945}" dt="2022-05-01T13:42:17.883" v="26" actId="14100"/>
          <ac:spMkLst>
            <pc:docMk/>
            <pc:sldMk cId="3251456863" sldId="340"/>
            <ac:spMk id="2" creationId="{D10E9197-CA07-4754-58B0-38C6EC44065C}"/>
          </ac:spMkLst>
        </pc:spChg>
        <pc:spChg chg="mod">
          <ac:chgData name="ゲスト ユーザー" userId="" providerId="Windows Live" clId="Web-{A61425D5-D9A3-4714-AB45-D369E73F7945}" dt="2022-05-01T15:27:41.360" v="108" actId="20577"/>
          <ac:spMkLst>
            <pc:docMk/>
            <pc:sldMk cId="3251456863" sldId="340"/>
            <ac:spMk id="5" creationId="{1AFF186D-DF38-C56B-D66F-315EAA54C227}"/>
          </ac:spMkLst>
        </pc:spChg>
      </pc:sldChg>
      <pc:sldChg chg="modSp">
        <pc:chgData name="ゲスト ユーザー" userId="" providerId="Windows Live" clId="Web-{A61425D5-D9A3-4714-AB45-D369E73F7945}" dt="2022-05-01T14:29:27.673" v="88" actId="20577"/>
        <pc:sldMkLst>
          <pc:docMk/>
          <pc:sldMk cId="1021593675" sldId="354"/>
        </pc:sldMkLst>
        <pc:spChg chg="mod">
          <ac:chgData name="ゲスト ユーザー" userId="" providerId="Windows Live" clId="Web-{A61425D5-D9A3-4714-AB45-D369E73F7945}" dt="2022-05-01T14:29:27.673" v="88" actId="20577"/>
          <ac:spMkLst>
            <pc:docMk/>
            <pc:sldMk cId="1021593675" sldId="354"/>
            <ac:spMk id="36" creationId="{0877C65A-837F-C6F6-9F96-165B16BFA117}"/>
          </ac:spMkLst>
        </pc:spChg>
      </pc:sldChg>
      <pc:sldChg chg="addSp modSp">
        <pc:chgData name="ゲスト ユーザー" userId="" providerId="Windows Live" clId="Web-{A61425D5-D9A3-4714-AB45-D369E73F7945}" dt="2022-05-01T15:49:43.942" v="113" actId="20577"/>
        <pc:sldMkLst>
          <pc:docMk/>
          <pc:sldMk cId="1583772335" sldId="355"/>
        </pc:sldMkLst>
        <pc:spChg chg="add mod">
          <ac:chgData name="ゲスト ユーザー" userId="" providerId="Windows Live" clId="Web-{A61425D5-D9A3-4714-AB45-D369E73F7945}" dt="2022-05-01T15:49:43.942" v="113" actId="20577"/>
          <ac:spMkLst>
            <pc:docMk/>
            <pc:sldMk cId="1583772335" sldId="355"/>
            <ac:spMk id="25" creationId="{BB735E0E-4557-CCBD-87C9-490EBD39D290}"/>
          </ac:spMkLst>
        </pc:spChg>
      </pc:sldChg>
      <pc:sldChg chg="addSp delSp modSp new">
        <pc:chgData name="ゲスト ユーザー" userId="" providerId="Windows Live" clId="Web-{A61425D5-D9A3-4714-AB45-D369E73F7945}" dt="2022-05-01T14:22:45.462" v="66" actId="1076"/>
        <pc:sldMkLst>
          <pc:docMk/>
          <pc:sldMk cId="2342216043" sldId="367"/>
        </pc:sldMkLst>
        <pc:spChg chg="mod">
          <ac:chgData name="ゲスト ユーザー" userId="" providerId="Windows Live" clId="Web-{A61425D5-D9A3-4714-AB45-D369E73F7945}" dt="2022-05-01T14:14:31.023" v="65" actId="20577"/>
          <ac:spMkLst>
            <pc:docMk/>
            <pc:sldMk cId="2342216043" sldId="367"/>
            <ac:spMk id="2" creationId="{CA626160-2516-9752-2FD6-9A2801AADFEC}"/>
          </ac:spMkLst>
        </pc:spChg>
        <pc:spChg chg="del">
          <ac:chgData name="ゲスト ユーザー" userId="" providerId="Windows Live" clId="Web-{A61425D5-D9A3-4714-AB45-D369E73F7945}" dt="2022-05-01T13:55:02.042" v="47"/>
          <ac:spMkLst>
            <pc:docMk/>
            <pc:sldMk cId="2342216043" sldId="367"/>
            <ac:spMk id="3" creationId="{4DDE76C7-873C-DFBB-E887-29D3F20923FD}"/>
          </ac:spMkLst>
        </pc:spChg>
        <pc:spChg chg="mod">
          <ac:chgData name="ゲスト ユーザー" userId="" providerId="Windows Live" clId="Web-{A61425D5-D9A3-4714-AB45-D369E73F7945}" dt="2022-05-01T13:56:25.966" v="59" actId="14100"/>
          <ac:spMkLst>
            <pc:docMk/>
            <pc:sldMk cId="2342216043" sldId="367"/>
            <ac:spMk id="6" creationId="{14740970-6BBE-F466-DAF2-0764DEA7D06F}"/>
          </ac:spMkLst>
        </pc:spChg>
        <pc:spChg chg="mod">
          <ac:chgData name="ゲスト ユーザー" userId="" providerId="Windows Live" clId="Web-{A61425D5-D9A3-4714-AB45-D369E73F7945}" dt="2022-05-01T13:56:36.513" v="63" actId="14100"/>
          <ac:spMkLst>
            <pc:docMk/>
            <pc:sldMk cId="2342216043" sldId="367"/>
            <ac:spMk id="7" creationId="{4F660D23-B1D7-E27E-BF34-94C10C9608C0}"/>
          </ac:spMkLst>
        </pc:spChg>
        <pc:spChg chg="mod">
          <ac:chgData name="ゲスト ユーザー" userId="" providerId="Windows Live" clId="Web-{A61425D5-D9A3-4714-AB45-D369E73F7945}" dt="2022-05-01T13:55:23.824" v="52" actId="1076"/>
          <ac:spMkLst>
            <pc:docMk/>
            <pc:sldMk cId="2342216043" sldId="367"/>
            <ac:spMk id="57" creationId="{772CC3EF-D1FA-81E1-B8DE-BF65C720A3C8}"/>
          </ac:spMkLst>
        </pc:spChg>
        <pc:spChg chg="mod">
          <ac:chgData name="ゲスト ユーザー" userId="" providerId="Windows Live" clId="Web-{A61425D5-D9A3-4714-AB45-D369E73F7945}" dt="2022-05-01T13:55:35.011" v="54" actId="1076"/>
          <ac:spMkLst>
            <pc:docMk/>
            <pc:sldMk cId="2342216043" sldId="367"/>
            <ac:spMk id="58" creationId="{843A179B-BF55-68B5-2396-3D367E113B5D}"/>
          </ac:spMkLst>
        </pc:spChg>
        <pc:grpChg chg="add mod">
          <ac:chgData name="ゲスト ユーザー" userId="" providerId="Windows Live" clId="Web-{A61425D5-D9A3-4714-AB45-D369E73F7945}" dt="2022-05-01T14:22:45.462" v="66" actId="1076"/>
          <ac:grpSpMkLst>
            <pc:docMk/>
            <pc:sldMk cId="2342216043" sldId="367"/>
            <ac:grpSpMk id="70" creationId="{ED3AF03F-E839-7F70-BF88-331B4B9758CD}"/>
          </ac:grpSpMkLst>
        </pc:grpChg>
      </pc:sldChg>
    </pc:docChg>
  </pc:docChgLst>
  <pc:docChgLst>
    <pc:chgData name="鈴木 涼太" userId="0e1a605da009b9ba" providerId="Windows Live" clId="Web-{BDFC3505-2110-4B73-8B9E-5BB76F55FADA}"/>
    <pc:docChg chg="addSld delSld modSld sldOrd">
      <pc:chgData name="鈴木 涼太" userId="0e1a605da009b9ba" providerId="Windows Live" clId="Web-{BDFC3505-2110-4B73-8B9E-5BB76F55FADA}" dt="2022-04-20T07:21:58.734" v="903" actId="20577"/>
      <pc:docMkLst>
        <pc:docMk/>
      </pc:docMkLst>
      <pc:sldChg chg="modSp">
        <pc:chgData name="鈴木 涼太" userId="0e1a605da009b9ba" providerId="Windows Live" clId="Web-{BDFC3505-2110-4B73-8B9E-5BB76F55FADA}" dt="2022-04-20T06:59:51.786" v="563" actId="20577"/>
        <pc:sldMkLst>
          <pc:docMk/>
          <pc:sldMk cId="173785388" sldId="257"/>
        </pc:sldMkLst>
        <pc:spChg chg="mod">
          <ac:chgData name="鈴木 涼太" userId="0e1a605da009b9ba" providerId="Windows Live" clId="Web-{BDFC3505-2110-4B73-8B9E-5BB76F55FADA}" dt="2022-04-20T06:59:51.786" v="563" actId="20577"/>
          <ac:spMkLst>
            <pc:docMk/>
            <pc:sldMk cId="173785388" sldId="257"/>
            <ac:spMk id="2" creationId="{998B6F4F-F0E6-4003-985B-A891AED0E881}"/>
          </ac:spMkLst>
        </pc:spChg>
      </pc:sldChg>
      <pc:sldChg chg="modSp">
        <pc:chgData name="鈴木 涼太" userId="0e1a605da009b9ba" providerId="Windows Live" clId="Web-{BDFC3505-2110-4B73-8B9E-5BB76F55FADA}" dt="2022-04-20T07:00:34.709" v="574" actId="20577"/>
        <pc:sldMkLst>
          <pc:docMk/>
          <pc:sldMk cId="352907393" sldId="258"/>
        </pc:sldMkLst>
        <pc:spChg chg="mod">
          <ac:chgData name="鈴木 涼太" userId="0e1a605da009b9ba" providerId="Windows Live" clId="Web-{BDFC3505-2110-4B73-8B9E-5BB76F55FADA}" dt="2022-04-20T07:00:34.709" v="574" actId="20577"/>
          <ac:spMkLst>
            <pc:docMk/>
            <pc:sldMk cId="352907393" sldId="258"/>
            <ac:spMk id="2" creationId="{C6A24301-946A-4D4D-8DF8-B5F20D888DFB}"/>
          </ac:spMkLst>
        </pc:spChg>
        <pc:spChg chg="mod">
          <ac:chgData name="鈴木 涼太" userId="0e1a605da009b9ba" providerId="Windows Live" clId="Web-{BDFC3505-2110-4B73-8B9E-5BB76F55FADA}" dt="2022-04-20T05:39:41.439" v="4" actId="20577"/>
          <ac:spMkLst>
            <pc:docMk/>
            <pc:sldMk cId="352907393" sldId="258"/>
            <ac:spMk id="3" creationId="{D163C80B-77DA-4E65-B062-2463AFBA8995}"/>
          </ac:spMkLst>
        </pc:spChg>
      </pc:sldChg>
      <pc:sldChg chg="modSp">
        <pc:chgData name="鈴木 涼太" userId="0e1a605da009b9ba" providerId="Windows Live" clId="Web-{BDFC3505-2110-4B73-8B9E-5BB76F55FADA}" dt="2022-04-20T06:53:07.669" v="475" actId="20577"/>
        <pc:sldMkLst>
          <pc:docMk/>
          <pc:sldMk cId="1398810972" sldId="260"/>
        </pc:sldMkLst>
        <pc:spChg chg="mod">
          <ac:chgData name="鈴木 涼太" userId="0e1a605da009b9ba" providerId="Windows Live" clId="Web-{BDFC3505-2110-4B73-8B9E-5BB76F55FADA}" dt="2022-04-20T06:53:07.669" v="475" actId="20577"/>
          <ac:spMkLst>
            <pc:docMk/>
            <pc:sldMk cId="1398810972" sldId="260"/>
            <ac:spMk id="3" creationId="{BE349B85-1E44-4A39-846E-6BCC0F0D6BCB}"/>
          </ac:spMkLst>
        </pc:spChg>
      </pc:sldChg>
      <pc:sldChg chg="addSp delSp modSp del">
        <pc:chgData name="鈴木 涼太" userId="0e1a605da009b9ba" providerId="Windows Live" clId="Web-{BDFC3505-2110-4B73-8B9E-5BB76F55FADA}" dt="2022-04-20T06:51:22.979" v="436"/>
        <pc:sldMkLst>
          <pc:docMk/>
          <pc:sldMk cId="3506755527" sldId="261"/>
        </pc:sldMkLst>
        <pc:spChg chg="mod">
          <ac:chgData name="鈴木 涼太" userId="0e1a605da009b9ba" providerId="Windows Live" clId="Web-{BDFC3505-2110-4B73-8B9E-5BB76F55FADA}" dt="2022-04-20T05:54:01.067" v="146" actId="20577"/>
          <ac:spMkLst>
            <pc:docMk/>
            <pc:sldMk cId="3506755527" sldId="261"/>
            <ac:spMk id="2" creationId="{E874F275-E2EF-4BA2-BC42-AB25EF9B15A8}"/>
          </ac:spMkLst>
        </pc:spChg>
        <pc:spChg chg="mod">
          <ac:chgData name="鈴木 涼太" userId="0e1a605da009b9ba" providerId="Windows Live" clId="Web-{BDFC3505-2110-4B73-8B9E-5BB76F55FADA}" dt="2022-04-20T06:50:34.931" v="435" actId="20577"/>
          <ac:spMkLst>
            <pc:docMk/>
            <pc:sldMk cId="3506755527" sldId="261"/>
            <ac:spMk id="3" creationId="{76C9863E-9F07-4515-9B38-AAF8A3A08624}"/>
          </ac:spMkLst>
        </pc:spChg>
        <pc:spChg chg="add del mod ord">
          <ac:chgData name="鈴木 涼太" userId="0e1a605da009b9ba" providerId="Windows Live" clId="Web-{BDFC3505-2110-4B73-8B9E-5BB76F55FADA}" dt="2022-04-20T06:50:31.963" v="432"/>
          <ac:spMkLst>
            <pc:docMk/>
            <pc:sldMk cId="3506755527" sldId="261"/>
            <ac:spMk id="4" creationId="{523B14C6-B9DB-4DE5-CA1C-B92CA94EC8A3}"/>
          </ac:spMkLst>
        </pc:spChg>
      </pc:sldChg>
      <pc:sldChg chg="modSp">
        <pc:chgData name="鈴木 涼太" userId="0e1a605da009b9ba" providerId="Windows Live" clId="Web-{BDFC3505-2110-4B73-8B9E-5BB76F55FADA}" dt="2022-04-20T06:57:43.924" v="556" actId="20577"/>
        <pc:sldMkLst>
          <pc:docMk/>
          <pc:sldMk cId="2405215109" sldId="262"/>
        </pc:sldMkLst>
        <pc:spChg chg="mod">
          <ac:chgData name="鈴木 涼太" userId="0e1a605da009b9ba" providerId="Windows Live" clId="Web-{BDFC3505-2110-4B73-8B9E-5BB76F55FADA}" dt="2022-04-20T06:51:29.557" v="438" actId="20577"/>
          <ac:spMkLst>
            <pc:docMk/>
            <pc:sldMk cId="2405215109" sldId="262"/>
            <ac:spMk id="2" creationId="{36177CD8-5547-4286-84EA-40EF3E1C7143}"/>
          </ac:spMkLst>
        </pc:spChg>
        <pc:spChg chg="mod">
          <ac:chgData name="鈴木 涼太" userId="0e1a605da009b9ba" providerId="Windows Live" clId="Web-{BDFC3505-2110-4B73-8B9E-5BB76F55FADA}" dt="2022-04-20T06:57:43.924" v="556" actId="20577"/>
          <ac:spMkLst>
            <pc:docMk/>
            <pc:sldMk cId="2405215109" sldId="262"/>
            <ac:spMk id="3" creationId="{84AE2CCC-1DA4-492C-B3F2-7625D44B3154}"/>
          </ac:spMkLst>
        </pc:spChg>
      </pc:sldChg>
      <pc:sldChg chg="modSp">
        <pc:chgData name="鈴木 涼太" userId="0e1a605da009b9ba" providerId="Windows Live" clId="Web-{BDFC3505-2110-4B73-8B9E-5BB76F55FADA}" dt="2022-04-20T07:11:52.863" v="700" actId="20577"/>
        <pc:sldMkLst>
          <pc:docMk/>
          <pc:sldMk cId="829989377" sldId="263"/>
        </pc:sldMkLst>
        <pc:spChg chg="mod">
          <ac:chgData name="鈴木 涼太" userId="0e1a605da009b9ba" providerId="Windows Live" clId="Web-{BDFC3505-2110-4B73-8B9E-5BB76F55FADA}" dt="2022-04-20T07:02:21.101" v="577" actId="20577"/>
          <ac:spMkLst>
            <pc:docMk/>
            <pc:sldMk cId="829989377" sldId="263"/>
            <ac:spMk id="2" creationId="{CC9BF44B-D074-4568-918E-A6B58A4CA241}"/>
          </ac:spMkLst>
        </pc:spChg>
        <pc:spChg chg="mod">
          <ac:chgData name="鈴木 涼太" userId="0e1a605da009b9ba" providerId="Windows Live" clId="Web-{BDFC3505-2110-4B73-8B9E-5BB76F55FADA}" dt="2022-04-20T07:11:52.863" v="700" actId="20577"/>
          <ac:spMkLst>
            <pc:docMk/>
            <pc:sldMk cId="829989377" sldId="263"/>
            <ac:spMk id="3" creationId="{752CE65A-B049-47B7-9E90-9DCB0120FD59}"/>
          </ac:spMkLst>
        </pc:spChg>
      </pc:sldChg>
      <pc:sldChg chg="modSp">
        <pc:chgData name="鈴木 涼太" userId="0e1a605da009b9ba" providerId="Windows Live" clId="Web-{BDFC3505-2110-4B73-8B9E-5BB76F55FADA}" dt="2022-04-20T07:21:58.734" v="903" actId="20577"/>
        <pc:sldMkLst>
          <pc:docMk/>
          <pc:sldMk cId="2768549970" sldId="264"/>
        </pc:sldMkLst>
        <pc:spChg chg="mod">
          <ac:chgData name="鈴木 涼太" userId="0e1a605da009b9ba" providerId="Windows Live" clId="Web-{BDFC3505-2110-4B73-8B9E-5BB76F55FADA}" dt="2022-04-20T07:12:12.582" v="707" actId="20577"/>
          <ac:spMkLst>
            <pc:docMk/>
            <pc:sldMk cId="2768549970" sldId="264"/>
            <ac:spMk id="2" creationId="{F5A76AC2-C42D-4A76-BE87-244A51F79A0C}"/>
          </ac:spMkLst>
        </pc:spChg>
        <pc:spChg chg="mod">
          <ac:chgData name="鈴木 涼太" userId="0e1a605da009b9ba" providerId="Windows Live" clId="Web-{BDFC3505-2110-4B73-8B9E-5BB76F55FADA}" dt="2022-04-20T07:21:58.734" v="903" actId="20577"/>
          <ac:spMkLst>
            <pc:docMk/>
            <pc:sldMk cId="2768549970" sldId="264"/>
            <ac:spMk id="3" creationId="{E18063C5-6BFD-463F-AA31-D27A9E43AE44}"/>
          </ac:spMkLst>
        </pc:spChg>
      </pc:sldChg>
      <pc:sldChg chg="modSp">
        <pc:chgData name="鈴木 涼太" userId="0e1a605da009b9ba" providerId="Windows Live" clId="Web-{BDFC3505-2110-4B73-8B9E-5BB76F55FADA}" dt="2022-04-20T06:59:39.145" v="557" actId="20577"/>
        <pc:sldMkLst>
          <pc:docMk/>
          <pc:sldMk cId="1845570244" sldId="265"/>
        </pc:sldMkLst>
        <pc:spChg chg="mod">
          <ac:chgData name="鈴木 涼太" userId="0e1a605da009b9ba" providerId="Windows Live" clId="Web-{BDFC3505-2110-4B73-8B9E-5BB76F55FADA}" dt="2022-04-20T06:59:39.145" v="557" actId="20577"/>
          <ac:spMkLst>
            <pc:docMk/>
            <pc:sldMk cId="1845570244" sldId="265"/>
            <ac:spMk id="2" creationId="{B1968CE5-8C4A-4398-B576-4021BD06AFA8}"/>
          </ac:spMkLst>
        </pc:spChg>
      </pc:sldChg>
      <pc:sldChg chg="addSp modSp new ord">
        <pc:chgData name="鈴木 涼太" userId="0e1a605da009b9ba" providerId="Windows Live" clId="Web-{BDFC3505-2110-4B73-8B9E-5BB76F55FADA}" dt="2022-04-20T06:48:42.914" v="425" actId="14100"/>
        <pc:sldMkLst>
          <pc:docMk/>
          <pc:sldMk cId="4287540577" sldId="267"/>
        </pc:sldMkLst>
        <pc:spChg chg="mod">
          <ac:chgData name="鈴木 涼太" userId="0e1a605da009b9ba" providerId="Windows Live" clId="Web-{BDFC3505-2110-4B73-8B9E-5BB76F55FADA}" dt="2022-04-20T06:05:09.893" v="247" actId="20577"/>
          <ac:spMkLst>
            <pc:docMk/>
            <pc:sldMk cId="4287540577" sldId="267"/>
            <ac:spMk id="2" creationId="{84DA0034-DFFC-705C-E8A8-A0A515C6649D}"/>
          </ac:spMkLst>
        </pc:spChg>
        <pc:spChg chg="mod">
          <ac:chgData name="鈴木 涼太" userId="0e1a605da009b9ba" providerId="Windows Live" clId="Web-{BDFC3505-2110-4B73-8B9E-5BB76F55FADA}" dt="2022-04-20T06:46:26.442" v="410" actId="20577"/>
          <ac:spMkLst>
            <pc:docMk/>
            <pc:sldMk cId="4287540577" sldId="267"/>
            <ac:spMk id="3" creationId="{340CC77B-6E16-C167-4FA8-4141107F0A9E}"/>
          </ac:spMkLst>
        </pc:spChg>
        <pc:spChg chg="add mod ord">
          <ac:chgData name="鈴木 涼太" userId="0e1a605da009b9ba" providerId="Windows Live" clId="Web-{BDFC3505-2110-4B73-8B9E-5BB76F55FADA}" dt="2022-04-20T06:47:25.162" v="419" actId="14100"/>
          <ac:spMkLst>
            <pc:docMk/>
            <pc:sldMk cId="4287540577" sldId="267"/>
            <ac:spMk id="4" creationId="{A7232935-F3ED-118C-BA0F-66F3825DB9B1}"/>
          </ac:spMkLst>
        </pc:spChg>
        <pc:spChg chg="add mod ord">
          <ac:chgData name="鈴木 涼太" userId="0e1a605da009b9ba" providerId="Windows Live" clId="Web-{BDFC3505-2110-4B73-8B9E-5BB76F55FADA}" dt="2022-04-20T06:48:42.914" v="425" actId="14100"/>
          <ac:spMkLst>
            <pc:docMk/>
            <pc:sldMk cId="4287540577" sldId="267"/>
            <ac:spMk id="5" creationId="{0DBC84D5-CD61-101D-D795-11FD64CCD084}"/>
          </ac:spMkLst>
        </pc:spChg>
      </pc:sldChg>
      <pc:sldChg chg="modSp new">
        <pc:chgData name="鈴木 涼太" userId="0e1a605da009b9ba" providerId="Windows Live" clId="Web-{BDFC3505-2110-4B73-8B9E-5BB76F55FADA}" dt="2022-04-20T07:00:15.271" v="571" actId="20577"/>
        <pc:sldMkLst>
          <pc:docMk/>
          <pc:sldMk cId="1531639597" sldId="268"/>
        </pc:sldMkLst>
        <pc:spChg chg="mod">
          <ac:chgData name="鈴木 涼太" userId="0e1a605da009b9ba" providerId="Windows Live" clId="Web-{BDFC3505-2110-4B73-8B9E-5BB76F55FADA}" dt="2022-04-20T07:00:15.271" v="571" actId="20577"/>
          <ac:spMkLst>
            <pc:docMk/>
            <pc:sldMk cId="1531639597" sldId="268"/>
            <ac:spMk id="2" creationId="{A7A56DC1-5644-0017-F704-39DBE976EE3B}"/>
          </ac:spMkLst>
        </pc:spChg>
      </pc:sldChg>
    </pc:docChg>
  </pc:docChgLst>
  <pc:docChgLst>
    <pc:chgData name="Guest User" providerId="Windows Live" clId="Web-{FA96ABC9-AA51-44B4-8324-F5EF72F69D08}"/>
    <pc:docChg chg="addSld delSld modSld">
      <pc:chgData name="Guest User" userId="" providerId="Windows Live" clId="Web-{FA96ABC9-AA51-44B4-8324-F5EF72F69D08}" dt="2022-05-02T02:58:27.802" v="5"/>
      <pc:docMkLst>
        <pc:docMk/>
      </pc:docMkLst>
      <pc:sldChg chg="del">
        <pc:chgData name="Guest User" userId="" providerId="Windows Live" clId="Web-{FA96ABC9-AA51-44B4-8324-F5EF72F69D08}" dt="2022-05-02T02:56:13.862" v="1"/>
        <pc:sldMkLst>
          <pc:docMk/>
          <pc:sldMk cId="2402293087" sldId="363"/>
        </pc:sldMkLst>
      </pc:sldChg>
      <pc:sldChg chg="del">
        <pc:chgData name="Guest User" userId="" providerId="Windows Live" clId="Web-{FA96ABC9-AA51-44B4-8324-F5EF72F69D08}" dt="2022-05-02T02:56:12.174" v="0"/>
        <pc:sldMkLst>
          <pc:docMk/>
          <pc:sldMk cId="4125252181" sldId="364"/>
        </pc:sldMkLst>
      </pc:sldChg>
      <pc:sldChg chg="modSp new del">
        <pc:chgData name="Guest User" userId="" providerId="Windows Live" clId="Web-{FA96ABC9-AA51-44B4-8324-F5EF72F69D08}" dt="2022-05-02T02:58:27.802" v="5"/>
        <pc:sldMkLst>
          <pc:docMk/>
          <pc:sldMk cId="3912860901" sldId="369"/>
        </pc:sldMkLst>
        <pc:spChg chg="mod">
          <ac:chgData name="Guest User" userId="" providerId="Windows Live" clId="Web-{FA96ABC9-AA51-44B4-8324-F5EF72F69D08}" dt="2022-05-02T02:56:21.659" v="3" actId="20577"/>
          <ac:spMkLst>
            <pc:docMk/>
            <pc:sldMk cId="3912860901" sldId="369"/>
            <ac:spMk id="2" creationId="{EB2A2049-1061-8AB6-3F13-45E413FB4111}"/>
          </ac:spMkLst>
        </pc:spChg>
        <pc:spChg chg="mod">
          <ac:chgData name="Guest User" userId="" providerId="Windows Live" clId="Web-{FA96ABC9-AA51-44B4-8324-F5EF72F69D08}" dt="2022-05-02T02:56:25.315" v="4" actId="20577"/>
          <ac:spMkLst>
            <pc:docMk/>
            <pc:sldMk cId="3912860901" sldId="369"/>
            <ac:spMk id="3" creationId="{038B95D7-886A-A02C-BCE5-B79716970418}"/>
          </ac:spMkLst>
        </pc:spChg>
      </pc:sldChg>
    </pc:docChg>
  </pc:docChgLst>
  <pc:docChgLst>
    <pc:chgData name="ゲスト ユーザー" providerId="Windows Live" clId="Web-{F6A32964-FD13-4C17-B5E7-07E4E4775485}"/>
    <pc:docChg chg="addSld modSld">
      <pc:chgData name="ゲスト ユーザー" userId="" providerId="Windows Live" clId="Web-{F6A32964-FD13-4C17-B5E7-07E4E4775485}" dt="2022-04-24T02:44:53.765" v="777" actId="20577"/>
      <pc:docMkLst>
        <pc:docMk/>
      </pc:docMkLst>
      <pc:sldChg chg="modSp">
        <pc:chgData name="ゲスト ユーザー" userId="" providerId="Windows Live" clId="Web-{F6A32964-FD13-4C17-B5E7-07E4E4775485}" dt="2022-04-24T02:16:10.311" v="137" actId="20577"/>
        <pc:sldMkLst>
          <pc:docMk/>
          <pc:sldMk cId="352907393" sldId="258"/>
        </pc:sldMkLst>
        <pc:spChg chg="mod">
          <ac:chgData name="ゲスト ユーザー" userId="" providerId="Windows Live" clId="Web-{F6A32964-FD13-4C17-B5E7-07E4E4775485}" dt="2022-04-24T02:16:10.311" v="137" actId="20577"/>
          <ac:spMkLst>
            <pc:docMk/>
            <pc:sldMk cId="352907393" sldId="258"/>
            <ac:spMk id="2" creationId="{C6A24301-946A-4D4D-8DF8-B5F20D888DFB}"/>
          </ac:spMkLst>
        </pc:spChg>
        <pc:spChg chg="mod">
          <ac:chgData name="ゲスト ユーザー" userId="" providerId="Windows Live" clId="Web-{F6A32964-FD13-4C17-B5E7-07E4E4775485}" dt="2022-04-24T02:12:24.479" v="70" actId="20577"/>
          <ac:spMkLst>
            <pc:docMk/>
            <pc:sldMk cId="352907393" sldId="258"/>
            <ac:spMk id="3" creationId="{D163C80B-77DA-4E65-B062-2463AFBA8995}"/>
          </ac:spMkLst>
        </pc:spChg>
      </pc:sldChg>
      <pc:sldChg chg="modSp">
        <pc:chgData name="ゲスト ユーザー" userId="" providerId="Windows Live" clId="Web-{F6A32964-FD13-4C17-B5E7-07E4E4775485}" dt="2022-04-24T02:16:16.124" v="139" actId="20577"/>
        <pc:sldMkLst>
          <pc:docMk/>
          <pc:sldMk cId="2377224646" sldId="259"/>
        </pc:sldMkLst>
        <pc:spChg chg="mod">
          <ac:chgData name="ゲスト ユーザー" userId="" providerId="Windows Live" clId="Web-{F6A32964-FD13-4C17-B5E7-07E4E4775485}" dt="2022-04-24T02:16:16.124" v="139" actId="20577"/>
          <ac:spMkLst>
            <pc:docMk/>
            <pc:sldMk cId="2377224646" sldId="259"/>
            <ac:spMk id="2" creationId="{4D33C131-3E71-4F08-80CA-101C3EA83445}"/>
          </ac:spMkLst>
        </pc:spChg>
      </pc:sldChg>
      <pc:sldChg chg="modSp">
        <pc:chgData name="ゲスト ユーザー" userId="" providerId="Windows Live" clId="Web-{F6A32964-FD13-4C17-B5E7-07E4E4775485}" dt="2022-04-24T02:16:23.764" v="141" actId="20577"/>
        <pc:sldMkLst>
          <pc:docMk/>
          <pc:sldMk cId="1398810972" sldId="260"/>
        </pc:sldMkLst>
        <pc:spChg chg="mod">
          <ac:chgData name="ゲスト ユーザー" userId="" providerId="Windows Live" clId="Web-{F6A32964-FD13-4C17-B5E7-07E4E4775485}" dt="2022-04-24T02:16:23.764" v="141" actId="20577"/>
          <ac:spMkLst>
            <pc:docMk/>
            <pc:sldMk cId="1398810972" sldId="260"/>
            <ac:spMk id="2" creationId="{74E75E47-6D9D-467B-AE52-9251306D2F17}"/>
          </ac:spMkLst>
        </pc:spChg>
        <pc:spChg chg="mod">
          <ac:chgData name="ゲスト ユーザー" userId="" providerId="Windows Live" clId="Web-{F6A32964-FD13-4C17-B5E7-07E4E4775485}" dt="2022-04-24T02:13:37.105" v="96" actId="20577"/>
          <ac:spMkLst>
            <pc:docMk/>
            <pc:sldMk cId="1398810972" sldId="260"/>
            <ac:spMk id="3" creationId="{BE349B85-1E44-4A39-846E-6BCC0F0D6BCB}"/>
          </ac:spMkLst>
        </pc:spChg>
      </pc:sldChg>
      <pc:sldChg chg="modSp">
        <pc:chgData name="ゲスト ユーザー" userId="" providerId="Windows Live" clId="Web-{F6A32964-FD13-4C17-B5E7-07E4E4775485}" dt="2022-04-24T02:16:36.218" v="146" actId="20577"/>
        <pc:sldMkLst>
          <pc:docMk/>
          <pc:sldMk cId="2405215109" sldId="262"/>
        </pc:sldMkLst>
        <pc:spChg chg="mod">
          <ac:chgData name="ゲスト ユーザー" userId="" providerId="Windows Live" clId="Web-{F6A32964-FD13-4C17-B5E7-07E4E4775485}" dt="2022-04-24T02:16:36.218" v="146" actId="20577"/>
          <ac:spMkLst>
            <pc:docMk/>
            <pc:sldMk cId="2405215109" sldId="262"/>
            <ac:spMk id="2" creationId="{36177CD8-5547-4286-84EA-40EF3E1C7143}"/>
          </ac:spMkLst>
        </pc:spChg>
      </pc:sldChg>
      <pc:sldChg chg="modSp">
        <pc:chgData name="ゲスト ユーザー" userId="" providerId="Windows Live" clId="Web-{F6A32964-FD13-4C17-B5E7-07E4E4775485}" dt="2022-04-24T02:16:41.515" v="148" actId="20577"/>
        <pc:sldMkLst>
          <pc:docMk/>
          <pc:sldMk cId="829989377" sldId="263"/>
        </pc:sldMkLst>
        <pc:spChg chg="mod">
          <ac:chgData name="ゲスト ユーザー" userId="" providerId="Windows Live" clId="Web-{F6A32964-FD13-4C17-B5E7-07E4E4775485}" dt="2022-04-24T02:16:41.515" v="148" actId="20577"/>
          <ac:spMkLst>
            <pc:docMk/>
            <pc:sldMk cId="829989377" sldId="263"/>
            <ac:spMk id="2" creationId="{CC9BF44B-D074-4568-918E-A6B58A4CA241}"/>
          </ac:spMkLst>
        </pc:spChg>
        <pc:spChg chg="mod">
          <ac:chgData name="ゲスト ユーザー" userId="" providerId="Windows Live" clId="Web-{F6A32964-FD13-4C17-B5E7-07E4E4775485}" dt="2022-04-24T02:14:43.528" v="122" actId="20577"/>
          <ac:spMkLst>
            <pc:docMk/>
            <pc:sldMk cId="829989377" sldId="263"/>
            <ac:spMk id="3" creationId="{752CE65A-B049-47B7-9E90-9DCB0120FD59}"/>
          </ac:spMkLst>
        </pc:spChg>
      </pc:sldChg>
      <pc:sldChg chg="modSp">
        <pc:chgData name="ゲスト ユーザー" userId="" providerId="Windows Live" clId="Web-{F6A32964-FD13-4C17-B5E7-07E4E4775485}" dt="2022-04-24T02:16:47.187" v="150" actId="20577"/>
        <pc:sldMkLst>
          <pc:docMk/>
          <pc:sldMk cId="2768549970" sldId="264"/>
        </pc:sldMkLst>
        <pc:spChg chg="mod">
          <ac:chgData name="ゲスト ユーザー" userId="" providerId="Windows Live" clId="Web-{F6A32964-FD13-4C17-B5E7-07E4E4775485}" dt="2022-04-24T02:16:47.187" v="150" actId="20577"/>
          <ac:spMkLst>
            <pc:docMk/>
            <pc:sldMk cId="2768549970" sldId="264"/>
            <ac:spMk id="2" creationId="{F5A76AC2-C42D-4A76-BE87-244A51F79A0C}"/>
          </ac:spMkLst>
        </pc:spChg>
      </pc:sldChg>
      <pc:sldChg chg="modSp">
        <pc:chgData name="ゲスト ユーザー" userId="" providerId="Windows Live" clId="Web-{F6A32964-FD13-4C17-B5E7-07E4E4775485}" dt="2022-04-24T02:16:29.280" v="143" actId="20577"/>
        <pc:sldMkLst>
          <pc:docMk/>
          <pc:sldMk cId="4287540577" sldId="267"/>
        </pc:sldMkLst>
        <pc:spChg chg="mod">
          <ac:chgData name="ゲスト ユーザー" userId="" providerId="Windows Live" clId="Web-{F6A32964-FD13-4C17-B5E7-07E4E4775485}" dt="2022-04-24T02:16:29.280" v="143" actId="20577"/>
          <ac:spMkLst>
            <pc:docMk/>
            <pc:sldMk cId="4287540577" sldId="267"/>
            <ac:spMk id="2" creationId="{84DA0034-DFFC-705C-E8A8-A0A515C6649D}"/>
          </ac:spMkLst>
        </pc:spChg>
      </pc:sldChg>
      <pc:sldChg chg="modSp">
        <pc:chgData name="ゲスト ユーザー" userId="" providerId="Windows Live" clId="Web-{F6A32964-FD13-4C17-B5E7-07E4E4775485}" dt="2022-04-24T02:22:33.084" v="227" actId="20577"/>
        <pc:sldMkLst>
          <pc:docMk/>
          <pc:sldMk cId="3230536790" sldId="316"/>
        </pc:sldMkLst>
        <pc:spChg chg="mod">
          <ac:chgData name="ゲスト ユーザー" userId="" providerId="Windows Live" clId="Web-{F6A32964-FD13-4C17-B5E7-07E4E4775485}" dt="2022-04-24T02:22:33.084" v="227" actId="20577"/>
          <ac:spMkLst>
            <pc:docMk/>
            <pc:sldMk cId="3230536790" sldId="316"/>
            <ac:spMk id="5" creationId="{91E20A1E-39BA-2880-54E4-46EDD84FB85F}"/>
          </ac:spMkLst>
        </pc:spChg>
      </pc:sldChg>
      <pc:sldChg chg="modSp">
        <pc:chgData name="ゲスト ユーザー" userId="" providerId="Windows Live" clId="Web-{F6A32964-FD13-4C17-B5E7-07E4E4775485}" dt="2022-04-24T02:23:24.085" v="254" actId="20577"/>
        <pc:sldMkLst>
          <pc:docMk/>
          <pc:sldMk cId="2828120186" sldId="317"/>
        </pc:sldMkLst>
        <pc:spChg chg="mod">
          <ac:chgData name="ゲスト ユーザー" userId="" providerId="Windows Live" clId="Web-{F6A32964-FD13-4C17-B5E7-07E4E4775485}" dt="2022-04-24T02:23:24.085" v="254" actId="20577"/>
          <ac:spMkLst>
            <pc:docMk/>
            <pc:sldMk cId="2828120186" sldId="317"/>
            <ac:spMk id="9" creationId="{676F75E6-6A0B-2262-46BA-B2AA9A68DC14}"/>
          </ac:spMkLst>
        </pc:spChg>
      </pc:sldChg>
      <pc:sldChg chg="addSp modSp">
        <pc:chgData name="ゲスト ユーザー" userId="" providerId="Windows Live" clId="Web-{F6A32964-FD13-4C17-B5E7-07E4E4775485}" dt="2022-04-24T02:44:18.734" v="728" actId="20577"/>
        <pc:sldMkLst>
          <pc:docMk/>
          <pc:sldMk cId="515795971" sldId="318"/>
        </pc:sldMkLst>
        <pc:spChg chg="mod">
          <ac:chgData name="ゲスト ユーザー" userId="" providerId="Windows Live" clId="Web-{F6A32964-FD13-4C17-B5E7-07E4E4775485}" dt="2022-04-24T02:44:18.734" v="728" actId="20577"/>
          <ac:spMkLst>
            <pc:docMk/>
            <pc:sldMk cId="515795971" sldId="318"/>
            <ac:spMk id="3" creationId="{92CDAF74-4648-0D5F-CFA3-08A994ABD87D}"/>
          </ac:spMkLst>
        </pc:spChg>
        <pc:spChg chg="add mod ord">
          <ac:chgData name="ゲスト ユーザー" userId="" providerId="Windows Live" clId="Web-{F6A32964-FD13-4C17-B5E7-07E4E4775485}" dt="2022-04-24T02:39:12.384" v="587"/>
          <ac:spMkLst>
            <pc:docMk/>
            <pc:sldMk cId="515795971" sldId="318"/>
            <ac:spMk id="4" creationId="{D3512DEF-29CD-59C9-AFCA-8DB2D4FCE2D7}"/>
          </ac:spMkLst>
        </pc:spChg>
        <pc:graphicFrameChg chg="mod">
          <ac:chgData name="ゲスト ユーザー" userId="" providerId="Windows Live" clId="Web-{F6A32964-FD13-4C17-B5E7-07E4E4775485}" dt="2022-04-24T02:44:04.608" v="716" actId="1076"/>
          <ac:graphicFrameMkLst>
            <pc:docMk/>
            <pc:sldMk cId="515795971" sldId="318"/>
            <ac:graphicFrameMk id="6" creationId="{F0F45421-A8B9-BCFD-CC7F-2321A5960D41}"/>
          </ac:graphicFrameMkLst>
        </pc:graphicFrameChg>
      </pc:sldChg>
      <pc:sldChg chg="addSp modSp">
        <pc:chgData name="ゲスト ユーザー" userId="" providerId="Windows Live" clId="Web-{F6A32964-FD13-4C17-B5E7-07E4E4775485}" dt="2022-04-24T02:30:03.280" v="368" actId="20577"/>
        <pc:sldMkLst>
          <pc:docMk/>
          <pc:sldMk cId="2154123047" sldId="319"/>
        </pc:sldMkLst>
        <pc:spChg chg="mod">
          <ac:chgData name="ゲスト ユーザー" userId="" providerId="Windows Live" clId="Web-{F6A32964-FD13-4C17-B5E7-07E4E4775485}" dt="2022-04-24T02:20:51.504" v="223" actId="20577"/>
          <ac:spMkLst>
            <pc:docMk/>
            <pc:sldMk cId="2154123047" sldId="319"/>
            <ac:spMk id="2" creationId="{C105F946-010A-4150-52CB-3FA913F792D4}"/>
          </ac:spMkLst>
        </pc:spChg>
        <pc:spChg chg="mod">
          <ac:chgData name="ゲスト ユーザー" userId="" providerId="Windows Live" clId="Web-{F6A32964-FD13-4C17-B5E7-07E4E4775485}" dt="2022-04-24T02:30:03.280" v="368" actId="20577"/>
          <ac:spMkLst>
            <pc:docMk/>
            <pc:sldMk cId="2154123047" sldId="319"/>
            <ac:spMk id="3" creationId="{3EDBE3E6-894A-BC3B-EA35-028616B28A3D}"/>
          </ac:spMkLst>
        </pc:spChg>
        <pc:picChg chg="add mod">
          <ac:chgData name="ゲスト ユーザー" userId="" providerId="Windows Live" clId="Web-{F6A32964-FD13-4C17-B5E7-07E4E4775485}" dt="2022-04-24T02:29:16.576" v="348" actId="14100"/>
          <ac:picMkLst>
            <pc:docMk/>
            <pc:sldMk cId="2154123047" sldId="319"/>
            <ac:picMk id="4" creationId="{E0059026-6D20-D2FB-1D9B-7EBF03098651}"/>
          </ac:picMkLst>
        </pc:picChg>
      </pc:sldChg>
      <pc:sldChg chg="modSp">
        <pc:chgData name="ゲスト ユーザー" userId="" providerId="Windows Live" clId="Web-{F6A32964-FD13-4C17-B5E7-07E4E4775485}" dt="2022-04-24T02:44:53.765" v="777" actId="20577"/>
        <pc:sldMkLst>
          <pc:docMk/>
          <pc:sldMk cId="2244784270" sldId="320"/>
        </pc:sldMkLst>
        <pc:spChg chg="mod">
          <ac:chgData name="ゲスト ユーザー" userId="" providerId="Windows Live" clId="Web-{F6A32964-FD13-4C17-B5E7-07E4E4775485}" dt="2022-04-24T02:31:16.843" v="369" actId="20577"/>
          <ac:spMkLst>
            <pc:docMk/>
            <pc:sldMk cId="2244784270" sldId="320"/>
            <ac:spMk id="2" creationId="{9780FC6C-D54D-38DB-0079-0610318AF411}"/>
          </ac:spMkLst>
        </pc:spChg>
        <pc:spChg chg="mod">
          <ac:chgData name="ゲスト ユーザー" userId="" providerId="Windows Live" clId="Web-{F6A32964-FD13-4C17-B5E7-07E4E4775485}" dt="2022-04-24T02:44:53.765" v="777" actId="20577"/>
          <ac:spMkLst>
            <pc:docMk/>
            <pc:sldMk cId="2244784270" sldId="320"/>
            <ac:spMk id="3" creationId="{EB8118C6-3915-E129-B205-349EE5D306DD}"/>
          </ac:spMkLst>
        </pc:spChg>
      </pc:sldChg>
      <pc:sldChg chg="modSp new">
        <pc:chgData name="ゲスト ユーザー" userId="" providerId="Windows Live" clId="Web-{F6A32964-FD13-4C17-B5E7-07E4E4775485}" dt="2022-04-24T02:20:41.113" v="221" actId="20577"/>
        <pc:sldMkLst>
          <pc:docMk/>
          <pc:sldMk cId="1479088639" sldId="327"/>
        </pc:sldMkLst>
        <pc:spChg chg="mod">
          <ac:chgData name="ゲスト ユーザー" userId="" providerId="Windows Live" clId="Web-{F6A32964-FD13-4C17-B5E7-07E4E4775485}" dt="2022-04-24T02:20:12.941" v="198" actId="20577"/>
          <ac:spMkLst>
            <pc:docMk/>
            <pc:sldMk cId="1479088639" sldId="327"/>
            <ac:spMk id="2" creationId="{39EF4389-6D1B-D5AF-A86F-3C5ED849DE7E}"/>
          </ac:spMkLst>
        </pc:spChg>
        <pc:spChg chg="mod">
          <ac:chgData name="ゲスト ユーザー" userId="" providerId="Windows Live" clId="Web-{F6A32964-FD13-4C17-B5E7-07E4E4775485}" dt="2022-04-24T02:20:41.113" v="221" actId="20577"/>
          <ac:spMkLst>
            <pc:docMk/>
            <pc:sldMk cId="1479088639" sldId="327"/>
            <ac:spMk id="3" creationId="{C859795E-A84F-2691-BD2D-B24AFD14C522}"/>
          </ac:spMkLst>
        </pc:spChg>
      </pc:sldChg>
    </pc:docChg>
  </pc:docChgLst>
  <pc:docChgLst>
    <pc:chgData name="ゲスト ユーザー" providerId="Windows Live" clId="Web-{D7C322AE-77A0-4CF1-B296-6C0F0FBE95CC}"/>
    <pc:docChg chg="modSld">
      <pc:chgData name="ゲスト ユーザー" userId="" providerId="Windows Live" clId="Web-{D7C322AE-77A0-4CF1-B296-6C0F0FBE95CC}" dt="2022-05-01T15:47:00.903" v="12" actId="1076"/>
      <pc:docMkLst>
        <pc:docMk/>
      </pc:docMkLst>
      <pc:sldChg chg="addSp modSp">
        <pc:chgData name="ゲスト ユーザー" userId="" providerId="Windows Live" clId="Web-{D7C322AE-77A0-4CF1-B296-6C0F0FBE95CC}" dt="2022-05-01T15:47:00.903" v="12" actId="1076"/>
        <pc:sldMkLst>
          <pc:docMk/>
          <pc:sldMk cId="2288674303" sldId="282"/>
        </pc:sldMkLst>
        <pc:spChg chg="mod">
          <ac:chgData name="ゲスト ユーザー" userId="" providerId="Windows Live" clId="Web-{D7C322AE-77A0-4CF1-B296-6C0F0FBE95CC}" dt="2022-05-01T15:47:00.903" v="12" actId="1076"/>
          <ac:spMkLst>
            <pc:docMk/>
            <pc:sldMk cId="2288674303" sldId="282"/>
            <ac:spMk id="7" creationId="{128BC324-1977-73A4-5713-DAD26E57886F}"/>
          </ac:spMkLst>
        </pc:spChg>
        <pc:spChg chg="add mod">
          <ac:chgData name="ゲスト ユーザー" userId="" providerId="Windows Live" clId="Web-{D7C322AE-77A0-4CF1-B296-6C0F0FBE95CC}" dt="2022-05-01T15:46:50.465" v="9" actId="1076"/>
          <ac:spMkLst>
            <pc:docMk/>
            <pc:sldMk cId="2288674303" sldId="282"/>
            <ac:spMk id="8" creationId="{99D3F93D-02C4-7538-6A51-1596A3633AC7}"/>
          </ac:spMkLst>
        </pc:spChg>
      </pc:sldChg>
    </pc:docChg>
  </pc:docChgLst>
  <pc:docChgLst>
    <pc:chgData name="ゲスト ユーザー" providerId="Windows Live" clId="Web-{3ED4F361-E2CF-43D5-A7F0-06BD5FC5E968}"/>
    <pc:docChg chg="addSld modSld sldOrd">
      <pc:chgData name="ゲスト ユーザー" userId="" providerId="Windows Live" clId="Web-{3ED4F361-E2CF-43D5-A7F0-06BD5FC5E968}" dt="2022-04-24T12:17:21.219" v="2782" actId="20577"/>
      <pc:docMkLst>
        <pc:docMk/>
      </pc:docMkLst>
      <pc:sldChg chg="addSp delSp modSp">
        <pc:chgData name="ゲスト ユーザー" userId="" providerId="Windows Live" clId="Web-{3ED4F361-E2CF-43D5-A7F0-06BD5FC5E968}" dt="2022-04-24T11:30:04.882" v="2279"/>
        <pc:sldMkLst>
          <pc:docMk/>
          <pc:sldMk cId="173785388" sldId="257"/>
        </pc:sldMkLst>
        <pc:picChg chg="add del mod">
          <ac:chgData name="ゲスト ユーザー" userId="" providerId="Windows Live" clId="Web-{3ED4F361-E2CF-43D5-A7F0-06BD5FC5E968}" dt="2022-04-24T11:30:04.882" v="2279"/>
          <ac:picMkLst>
            <pc:docMk/>
            <pc:sldMk cId="173785388" sldId="257"/>
            <ac:picMk id="4" creationId="{A4DE4663-D673-A846-9ECE-B7C656597079}"/>
          </ac:picMkLst>
        </pc:picChg>
      </pc:sldChg>
      <pc:sldChg chg="addSp modSp">
        <pc:chgData name="ゲスト ユーザー" userId="" providerId="Windows Live" clId="Web-{3ED4F361-E2CF-43D5-A7F0-06BD5FC5E968}" dt="2022-04-24T11:31:39.760" v="2288"/>
        <pc:sldMkLst>
          <pc:docMk/>
          <pc:sldMk cId="1763345580" sldId="290"/>
        </pc:sldMkLst>
        <pc:grpChg chg="add">
          <ac:chgData name="ゲスト ユーザー" userId="" providerId="Windows Live" clId="Web-{3ED4F361-E2CF-43D5-A7F0-06BD5FC5E968}" dt="2022-04-24T11:31:39.760" v="2288"/>
          <ac:grpSpMkLst>
            <pc:docMk/>
            <pc:sldMk cId="1763345580" sldId="290"/>
            <ac:grpSpMk id="13" creationId="{EB51E300-E8B7-2E46-2276-A5AC4D41D03F}"/>
          </ac:grpSpMkLst>
        </pc:grpChg>
        <pc:picChg chg="add mod">
          <ac:chgData name="ゲスト ユーザー" userId="" providerId="Windows Live" clId="Web-{3ED4F361-E2CF-43D5-A7F0-06BD5FC5E968}" dt="2022-04-24T11:30:27.196" v="2282" actId="1076"/>
          <ac:picMkLst>
            <pc:docMk/>
            <pc:sldMk cId="1763345580" sldId="290"/>
            <ac:picMk id="8" creationId="{36939686-AB3D-8FCF-09C8-5C92B3C32AA7}"/>
          </ac:picMkLst>
        </pc:picChg>
        <pc:picChg chg="add mod">
          <ac:chgData name="ゲスト ユーザー" userId="" providerId="Windows Live" clId="Web-{3ED4F361-E2CF-43D5-A7F0-06BD5FC5E968}" dt="2022-04-24T11:31:13.213" v="2287" actId="1076"/>
          <ac:picMkLst>
            <pc:docMk/>
            <pc:sldMk cId="1763345580" sldId="290"/>
            <ac:picMk id="9" creationId="{644D282E-C644-913E-D517-39F3E6801304}"/>
          </ac:picMkLst>
        </pc:picChg>
      </pc:sldChg>
      <pc:sldChg chg="addSp delSp modSp">
        <pc:chgData name="ゲスト ユーザー" userId="" providerId="Windows Live" clId="Web-{3ED4F361-E2CF-43D5-A7F0-06BD5FC5E968}" dt="2022-04-24T11:32:41.558" v="2297" actId="1076"/>
        <pc:sldMkLst>
          <pc:docMk/>
          <pc:sldMk cId="2824269" sldId="291"/>
        </pc:sldMkLst>
        <pc:spChg chg="mod">
          <ac:chgData name="ゲスト ユーザー" userId="" providerId="Windows Live" clId="Web-{3ED4F361-E2CF-43D5-A7F0-06BD5FC5E968}" dt="2022-04-24T11:32:29.293" v="2296" actId="1076"/>
          <ac:spMkLst>
            <pc:docMk/>
            <pc:sldMk cId="2824269" sldId="291"/>
            <ac:spMk id="15" creationId="{E757B5F3-9A69-CE63-571E-E06E0B47ED53}"/>
          </ac:spMkLst>
        </pc:spChg>
        <pc:grpChg chg="add del mod">
          <ac:chgData name="ゲスト ユーザー" userId="" providerId="Windows Live" clId="Web-{3ED4F361-E2CF-43D5-A7F0-06BD5FC5E968}" dt="2022-04-24T11:32:01.307" v="2291"/>
          <ac:grpSpMkLst>
            <pc:docMk/>
            <pc:sldMk cId="2824269" sldId="291"/>
            <ac:grpSpMk id="7" creationId="{458B75D2-FB50-5901-E107-6A34B83AA6A9}"/>
          </ac:grpSpMkLst>
        </pc:grpChg>
        <pc:picChg chg="mod topLvl">
          <ac:chgData name="ゲスト ユーザー" userId="" providerId="Windows Live" clId="Web-{3ED4F361-E2CF-43D5-A7F0-06BD5FC5E968}" dt="2022-04-24T11:32:07.386" v="2294" actId="1076"/>
          <ac:picMkLst>
            <pc:docMk/>
            <pc:sldMk cId="2824269" sldId="291"/>
            <ac:picMk id="11" creationId="{8310D137-B052-5347-4C0D-29FF45E81B12}"/>
          </ac:picMkLst>
        </pc:picChg>
        <pc:picChg chg="mod topLvl">
          <ac:chgData name="ゲスト ユーザー" userId="" providerId="Windows Live" clId="Web-{3ED4F361-E2CF-43D5-A7F0-06BD5FC5E968}" dt="2022-04-24T11:32:41.558" v="2297" actId="1076"/>
          <ac:picMkLst>
            <pc:docMk/>
            <pc:sldMk cId="2824269" sldId="291"/>
            <ac:picMk id="12" creationId="{33DFBC2A-CF74-FD6E-FEC2-CEA4085B3E55}"/>
          </ac:picMkLst>
        </pc:picChg>
      </pc:sldChg>
      <pc:sldChg chg="modSp">
        <pc:chgData name="ゲスト ユーザー" userId="" providerId="Windows Live" clId="Web-{3ED4F361-E2CF-43D5-A7F0-06BD5FC5E968}" dt="2022-04-24T11:07:51.660" v="1841" actId="14100"/>
        <pc:sldMkLst>
          <pc:docMk/>
          <pc:sldMk cId="1840661046" sldId="296"/>
        </pc:sldMkLst>
        <pc:spChg chg="mod">
          <ac:chgData name="ゲスト ユーザー" userId="" providerId="Windows Live" clId="Web-{3ED4F361-E2CF-43D5-A7F0-06BD5FC5E968}" dt="2022-04-24T11:07:42.551" v="1839" actId="1076"/>
          <ac:spMkLst>
            <pc:docMk/>
            <pc:sldMk cId="1840661046" sldId="296"/>
            <ac:spMk id="4" creationId="{249AC358-E86B-4F80-0261-C3E522C3E986}"/>
          </ac:spMkLst>
        </pc:spChg>
        <pc:spChg chg="mod">
          <ac:chgData name="ゲスト ユーザー" userId="" providerId="Windows Live" clId="Web-{3ED4F361-E2CF-43D5-A7F0-06BD5FC5E968}" dt="2022-04-24T11:07:51.660" v="1841" actId="14100"/>
          <ac:spMkLst>
            <pc:docMk/>
            <pc:sldMk cId="1840661046" sldId="296"/>
            <ac:spMk id="7" creationId="{545E0584-E1BB-5089-ECBE-A51336CBF7D5}"/>
          </ac:spMkLst>
        </pc:spChg>
        <pc:spChg chg="mod">
          <ac:chgData name="ゲスト ユーザー" userId="" providerId="Windows Live" clId="Web-{3ED4F361-E2CF-43D5-A7F0-06BD5FC5E968}" dt="2022-04-24T11:07:37.347" v="1838" actId="20577"/>
          <ac:spMkLst>
            <pc:docMk/>
            <pc:sldMk cId="1840661046" sldId="296"/>
            <ac:spMk id="22" creationId="{3BF4FEE6-9535-1C24-18BB-784E4C3EF557}"/>
          </ac:spMkLst>
        </pc:spChg>
      </pc:sldChg>
      <pc:sldChg chg="modSp">
        <pc:chgData name="ゲスト ユーザー" userId="" providerId="Windows Live" clId="Web-{3ED4F361-E2CF-43D5-A7F0-06BD5FC5E968}" dt="2022-04-24T11:07:17.769" v="1835" actId="20577"/>
        <pc:sldMkLst>
          <pc:docMk/>
          <pc:sldMk cId="4021969268" sldId="301"/>
        </pc:sldMkLst>
        <pc:spChg chg="mod">
          <ac:chgData name="ゲスト ユーザー" userId="" providerId="Windows Live" clId="Web-{3ED4F361-E2CF-43D5-A7F0-06BD5FC5E968}" dt="2022-04-24T11:07:17.769" v="1835" actId="20577"/>
          <ac:spMkLst>
            <pc:docMk/>
            <pc:sldMk cId="4021969268" sldId="301"/>
            <ac:spMk id="3" creationId="{09C243FF-C639-933E-D8AD-27CE31252508}"/>
          </ac:spMkLst>
        </pc:spChg>
      </pc:sldChg>
      <pc:sldChg chg="modSp">
        <pc:chgData name="ゲスト ユーザー" userId="" providerId="Windows Live" clId="Web-{3ED4F361-E2CF-43D5-A7F0-06BD5FC5E968}" dt="2022-04-24T11:26:46.878" v="2273" actId="20577"/>
        <pc:sldMkLst>
          <pc:docMk/>
          <pc:sldMk cId="390479159" sldId="304"/>
        </pc:sldMkLst>
        <pc:spChg chg="mod">
          <ac:chgData name="ゲスト ユーザー" userId="" providerId="Windows Live" clId="Web-{3ED4F361-E2CF-43D5-A7F0-06BD5FC5E968}" dt="2022-04-24T11:26:46.878" v="2273" actId="20577"/>
          <ac:spMkLst>
            <pc:docMk/>
            <pc:sldMk cId="390479159" sldId="304"/>
            <ac:spMk id="3" creationId="{09C243FF-C639-933E-D8AD-27CE31252508}"/>
          </ac:spMkLst>
        </pc:spChg>
      </pc:sldChg>
      <pc:sldChg chg="addSp delSp modSp">
        <pc:chgData name="ゲスト ユーザー" userId="" providerId="Windows Live" clId="Web-{3ED4F361-E2CF-43D5-A7F0-06BD5FC5E968}" dt="2022-04-24T11:24:51.328" v="2268" actId="1076"/>
        <pc:sldMkLst>
          <pc:docMk/>
          <pc:sldMk cId="437542107" sldId="315"/>
        </pc:sldMkLst>
        <pc:spChg chg="add mod">
          <ac:chgData name="ゲスト ユーザー" userId="" providerId="Windows Live" clId="Web-{3ED4F361-E2CF-43D5-A7F0-06BD5FC5E968}" dt="2022-04-24T11:24:51.328" v="2268" actId="1076"/>
          <ac:spMkLst>
            <pc:docMk/>
            <pc:sldMk cId="437542107" sldId="315"/>
            <ac:spMk id="3" creationId="{3D5C457A-0375-D203-7BD0-10FA82625A30}"/>
          </ac:spMkLst>
        </pc:spChg>
        <pc:spChg chg="del">
          <ac:chgData name="ゲスト ユーザー" userId="" providerId="Windows Live" clId="Web-{3ED4F361-E2CF-43D5-A7F0-06BD5FC5E968}" dt="2022-04-24T11:24:41.015" v="2265"/>
          <ac:spMkLst>
            <pc:docMk/>
            <pc:sldMk cId="437542107" sldId="315"/>
            <ac:spMk id="12" creationId="{D26C9B8C-A90F-EA2B-F925-B791502DF530}"/>
          </ac:spMkLst>
        </pc:spChg>
      </pc:sldChg>
      <pc:sldChg chg="modSp ord">
        <pc:chgData name="ゲスト ユーザー" userId="" providerId="Windows Live" clId="Web-{3ED4F361-E2CF-43D5-A7F0-06BD5FC5E968}" dt="2022-04-24T12:09:56.236" v="2760"/>
        <pc:sldMkLst>
          <pc:docMk/>
          <pc:sldMk cId="1781326066" sldId="325"/>
        </pc:sldMkLst>
        <pc:spChg chg="mod">
          <ac:chgData name="ゲスト ユーザー" userId="" providerId="Windows Live" clId="Web-{3ED4F361-E2CF-43D5-A7F0-06BD5FC5E968}" dt="2022-04-24T09:53:51.306" v="8" actId="20577"/>
          <ac:spMkLst>
            <pc:docMk/>
            <pc:sldMk cId="1781326066" sldId="325"/>
            <ac:spMk id="2" creationId="{55CA7A64-584D-30D9-C40D-AF96BB74DFD6}"/>
          </ac:spMkLst>
        </pc:spChg>
      </pc:sldChg>
      <pc:sldChg chg="modSp">
        <pc:chgData name="ゲスト ユーザー" userId="" providerId="Windows Live" clId="Web-{3ED4F361-E2CF-43D5-A7F0-06BD5FC5E968}" dt="2022-04-24T09:53:10.992" v="2" actId="20577"/>
        <pc:sldMkLst>
          <pc:docMk/>
          <pc:sldMk cId="1479088639" sldId="327"/>
        </pc:sldMkLst>
        <pc:spChg chg="mod">
          <ac:chgData name="ゲスト ユーザー" userId="" providerId="Windows Live" clId="Web-{3ED4F361-E2CF-43D5-A7F0-06BD5FC5E968}" dt="2022-04-24T09:53:10.992" v="2" actId="20577"/>
          <ac:spMkLst>
            <pc:docMk/>
            <pc:sldMk cId="1479088639" sldId="327"/>
            <ac:spMk id="2" creationId="{39EF4389-6D1B-D5AF-A86F-3C5ED849DE7E}"/>
          </ac:spMkLst>
        </pc:spChg>
      </pc:sldChg>
      <pc:sldChg chg="addSp delSp modSp ord">
        <pc:chgData name="ゲスト ユーザー" userId="" providerId="Windows Live" clId="Web-{3ED4F361-E2CF-43D5-A7F0-06BD5FC5E968}" dt="2022-04-24T12:14:56.887" v="2778" actId="1076"/>
        <pc:sldMkLst>
          <pc:docMk/>
          <pc:sldMk cId="2225103580" sldId="328"/>
        </pc:sldMkLst>
        <pc:spChg chg="mod">
          <ac:chgData name="ゲスト ユーザー" userId="" providerId="Windows Live" clId="Web-{3ED4F361-E2CF-43D5-A7F0-06BD5FC5E968}" dt="2022-04-24T11:38:15.691" v="2397" actId="1076"/>
          <ac:spMkLst>
            <pc:docMk/>
            <pc:sldMk cId="2225103580" sldId="328"/>
            <ac:spMk id="3" creationId="{920318E6-ED33-12F4-7A28-CB7D7CEA9FC3}"/>
          </ac:spMkLst>
        </pc:spChg>
        <pc:spChg chg="mod">
          <ac:chgData name="ゲスト ユーザー" userId="" providerId="Windows Live" clId="Web-{3ED4F361-E2CF-43D5-A7F0-06BD5FC5E968}" dt="2022-04-24T12:07:02.466" v="2712"/>
          <ac:spMkLst>
            <pc:docMk/>
            <pc:sldMk cId="2225103580" sldId="328"/>
            <ac:spMk id="4" creationId="{4AEEE91F-B870-280D-9511-CF13F7C5C5C1}"/>
          </ac:spMkLst>
        </pc:spChg>
        <pc:spChg chg="add mod">
          <ac:chgData name="ゲスト ユーザー" userId="" providerId="Windows Live" clId="Web-{3ED4F361-E2CF-43D5-A7F0-06BD5FC5E968}" dt="2022-04-24T11:38:54.177" v="2413" actId="14100"/>
          <ac:spMkLst>
            <pc:docMk/>
            <pc:sldMk cId="2225103580" sldId="328"/>
            <ac:spMk id="5" creationId="{5440224C-9B0E-44AE-50AE-BB8EC2DC5385}"/>
          </ac:spMkLst>
        </pc:spChg>
        <pc:spChg chg="add mod">
          <ac:chgData name="ゲスト ユーザー" userId="" providerId="Windows Live" clId="Web-{3ED4F361-E2CF-43D5-A7F0-06BD5FC5E968}" dt="2022-04-24T12:07:08.701" v="2713" actId="20577"/>
          <ac:spMkLst>
            <pc:docMk/>
            <pc:sldMk cId="2225103580" sldId="328"/>
            <ac:spMk id="6" creationId="{059AD1B6-D68E-EEFE-69C2-D3B9A1648E65}"/>
          </ac:spMkLst>
        </pc:spChg>
        <pc:spChg chg="add del">
          <ac:chgData name="ゲスト ユーザー" userId="" providerId="Windows Live" clId="Web-{3ED4F361-E2CF-43D5-A7F0-06BD5FC5E968}" dt="2022-04-24T12:14:33.012" v="2774"/>
          <ac:spMkLst>
            <pc:docMk/>
            <pc:sldMk cId="2225103580" sldId="328"/>
            <ac:spMk id="7" creationId="{F42FED9B-C083-AA23-E4F5-D0AE88F65E32}"/>
          </ac:spMkLst>
        </pc:spChg>
        <pc:spChg chg="add mod">
          <ac:chgData name="ゲスト ユーザー" userId="" providerId="Windows Live" clId="Web-{3ED4F361-E2CF-43D5-A7F0-06BD5FC5E968}" dt="2022-04-24T12:14:56.887" v="2778" actId="1076"/>
          <ac:spMkLst>
            <pc:docMk/>
            <pc:sldMk cId="2225103580" sldId="328"/>
            <ac:spMk id="8" creationId="{4F77CC7F-8B05-2EA2-3187-1FB4B9CE9853}"/>
          </ac:spMkLst>
        </pc:spChg>
      </pc:sldChg>
      <pc:sldChg chg="modSp">
        <pc:chgData name="ゲスト ユーザー" userId="" providerId="Windows Live" clId="Web-{3ED4F361-E2CF-43D5-A7F0-06BD5FC5E968}" dt="2022-04-24T11:55:47.388" v="2580" actId="20577"/>
        <pc:sldMkLst>
          <pc:docMk/>
          <pc:sldMk cId="897661324" sldId="330"/>
        </pc:sldMkLst>
        <pc:spChg chg="mod">
          <ac:chgData name="ゲスト ユーザー" userId="" providerId="Windows Live" clId="Web-{3ED4F361-E2CF-43D5-A7F0-06BD5FC5E968}" dt="2022-04-24T11:52:48.884" v="2543" actId="20577"/>
          <ac:spMkLst>
            <pc:docMk/>
            <pc:sldMk cId="897661324" sldId="330"/>
            <ac:spMk id="2" creationId="{45BCD32A-DD03-9909-4E09-BFD43B31356F}"/>
          </ac:spMkLst>
        </pc:spChg>
        <pc:spChg chg="mod">
          <ac:chgData name="ゲスト ユーザー" userId="" providerId="Windows Live" clId="Web-{3ED4F361-E2CF-43D5-A7F0-06BD5FC5E968}" dt="2022-04-24T11:55:47.388" v="2580" actId="20577"/>
          <ac:spMkLst>
            <pc:docMk/>
            <pc:sldMk cId="897661324" sldId="330"/>
            <ac:spMk id="3" creationId="{D48DC1E1-17A5-8C6A-5EDF-7C5F6A9B4078}"/>
          </ac:spMkLst>
        </pc:spChg>
      </pc:sldChg>
      <pc:sldChg chg="modSp">
        <pc:chgData name="ゲスト ユーザー" userId="" providerId="Windows Live" clId="Web-{3ED4F361-E2CF-43D5-A7F0-06BD5FC5E968}" dt="2022-04-24T11:26:29.737" v="2271" actId="20577"/>
        <pc:sldMkLst>
          <pc:docMk/>
          <pc:sldMk cId="2370322666" sldId="333"/>
        </pc:sldMkLst>
        <pc:spChg chg="mod">
          <ac:chgData name="ゲスト ユーザー" userId="" providerId="Windows Live" clId="Web-{3ED4F361-E2CF-43D5-A7F0-06BD5FC5E968}" dt="2022-04-24T11:26:29.737" v="2271" actId="20577"/>
          <ac:spMkLst>
            <pc:docMk/>
            <pc:sldMk cId="2370322666" sldId="333"/>
            <ac:spMk id="8" creationId="{2BFB8C2D-D48F-F710-3D34-4596474F9409}"/>
          </ac:spMkLst>
        </pc:spChg>
      </pc:sldChg>
      <pc:sldChg chg="addSp delSp modSp">
        <pc:chgData name="ゲスト ユーザー" userId="" providerId="Windows Live" clId="Web-{3ED4F361-E2CF-43D5-A7F0-06BD5FC5E968}" dt="2022-04-24T11:24:29.312" v="2264" actId="1076"/>
        <pc:sldMkLst>
          <pc:docMk/>
          <pc:sldMk cId="305059408" sldId="337"/>
        </pc:sldMkLst>
        <pc:spChg chg="add mod">
          <ac:chgData name="ゲスト ユーザー" userId="" providerId="Windows Live" clId="Web-{3ED4F361-E2CF-43D5-A7F0-06BD5FC5E968}" dt="2022-04-24T11:24:29.312" v="2264" actId="1076"/>
          <ac:spMkLst>
            <pc:docMk/>
            <pc:sldMk cId="305059408" sldId="337"/>
            <ac:spMk id="5" creationId="{8AC57F09-B3D1-471B-C676-815AD6E6B162}"/>
          </ac:spMkLst>
        </pc:spChg>
        <pc:spChg chg="del">
          <ac:chgData name="ゲスト ユーザー" userId="" providerId="Windows Live" clId="Web-{3ED4F361-E2CF-43D5-A7F0-06BD5FC5E968}" dt="2022-04-24T11:24:13.452" v="2260"/>
          <ac:spMkLst>
            <pc:docMk/>
            <pc:sldMk cId="305059408" sldId="337"/>
            <ac:spMk id="10" creationId="{783FF588-7D81-17C2-9A18-E7A62E2DF50E}"/>
          </ac:spMkLst>
        </pc:spChg>
      </pc:sldChg>
      <pc:sldChg chg="addSp modSp new">
        <pc:chgData name="ゲスト ユーザー" userId="" providerId="Windows Live" clId="Web-{3ED4F361-E2CF-43D5-A7F0-06BD5FC5E968}" dt="2022-04-24T10:00:18.987" v="155" actId="20577"/>
        <pc:sldMkLst>
          <pc:docMk/>
          <pc:sldMk cId="3474843512" sldId="338"/>
        </pc:sldMkLst>
        <pc:spChg chg="mod">
          <ac:chgData name="ゲスト ユーザー" userId="" providerId="Windows Live" clId="Web-{3ED4F361-E2CF-43D5-A7F0-06BD5FC5E968}" dt="2022-04-24T09:54:22.416" v="32" actId="20577"/>
          <ac:spMkLst>
            <pc:docMk/>
            <pc:sldMk cId="3474843512" sldId="338"/>
            <ac:spMk id="2" creationId="{20318C19-0597-46FF-6195-B8E4BDFCE010}"/>
          </ac:spMkLst>
        </pc:spChg>
        <pc:spChg chg="mod">
          <ac:chgData name="ゲスト ユーザー" userId="" providerId="Windows Live" clId="Web-{3ED4F361-E2CF-43D5-A7F0-06BD5FC5E968}" dt="2022-04-24T09:59:00.797" v="87" actId="14100"/>
          <ac:spMkLst>
            <pc:docMk/>
            <pc:sldMk cId="3474843512" sldId="338"/>
            <ac:spMk id="3" creationId="{677BF7E0-A408-05ED-79D1-F614FBA60D90}"/>
          </ac:spMkLst>
        </pc:spChg>
        <pc:spChg chg="add mod">
          <ac:chgData name="ゲスト ユーザー" userId="" providerId="Windows Live" clId="Web-{3ED4F361-E2CF-43D5-A7F0-06BD5FC5E968}" dt="2022-04-24T09:59:18.610" v="98" actId="1076"/>
          <ac:spMkLst>
            <pc:docMk/>
            <pc:sldMk cId="3474843512" sldId="338"/>
            <ac:spMk id="4" creationId="{7CFBFC0E-E58D-740A-C2D2-3922208BF2B2}"/>
          </ac:spMkLst>
        </pc:spChg>
        <pc:spChg chg="add mod">
          <ac:chgData name="ゲスト ユーザー" userId="" providerId="Windows Live" clId="Web-{3ED4F361-E2CF-43D5-A7F0-06BD5FC5E968}" dt="2022-04-24T10:00:18.987" v="155" actId="20577"/>
          <ac:spMkLst>
            <pc:docMk/>
            <pc:sldMk cId="3474843512" sldId="338"/>
            <ac:spMk id="5" creationId="{EBD0694E-63B8-7936-5AA5-40A085E2C114}"/>
          </ac:spMkLst>
        </pc:spChg>
      </pc:sldChg>
      <pc:sldChg chg="addSp modSp new">
        <pc:chgData name="ゲスト ユーザー" userId="" providerId="Windows Live" clId="Web-{3ED4F361-E2CF-43D5-A7F0-06BD5FC5E968}" dt="2022-04-24T12:08:59.360" v="2758" actId="20577"/>
        <pc:sldMkLst>
          <pc:docMk/>
          <pc:sldMk cId="3251456863" sldId="340"/>
        </pc:sldMkLst>
        <pc:spChg chg="mod">
          <ac:chgData name="ゲスト ユーザー" userId="" providerId="Windows Live" clId="Web-{3ED4F361-E2CF-43D5-A7F0-06BD5FC5E968}" dt="2022-04-24T12:08:13.968" v="2740" actId="20577"/>
          <ac:spMkLst>
            <pc:docMk/>
            <pc:sldMk cId="3251456863" sldId="340"/>
            <ac:spMk id="2" creationId="{D10E9197-CA07-4754-58B0-38C6EC44065C}"/>
          </ac:spMkLst>
        </pc:spChg>
        <pc:spChg chg="mod">
          <ac:chgData name="ゲスト ユーザー" userId="" providerId="Windows Live" clId="Web-{3ED4F361-E2CF-43D5-A7F0-06BD5FC5E968}" dt="2022-04-24T12:08:59.360" v="2758" actId="20577"/>
          <ac:spMkLst>
            <pc:docMk/>
            <pc:sldMk cId="3251456863" sldId="340"/>
            <ac:spMk id="3" creationId="{D93098BA-FA2F-3EB8-5053-B7D2F0ED82E0}"/>
          </ac:spMkLst>
        </pc:spChg>
        <pc:spChg chg="add mod">
          <ac:chgData name="ゲスト ユーザー" userId="" providerId="Windows Live" clId="Web-{3ED4F361-E2CF-43D5-A7F0-06BD5FC5E968}" dt="2022-04-24T10:55:35.862" v="1727" actId="1076"/>
          <ac:spMkLst>
            <pc:docMk/>
            <pc:sldMk cId="3251456863" sldId="340"/>
            <ac:spMk id="4" creationId="{FB6CA330-12F1-852A-82D6-B4AAFE7CFA64}"/>
          </ac:spMkLst>
        </pc:spChg>
        <pc:spChg chg="add mod">
          <ac:chgData name="ゲスト ユーザー" userId="" providerId="Windows Live" clId="Web-{3ED4F361-E2CF-43D5-A7F0-06BD5FC5E968}" dt="2022-04-24T12:08:48.203" v="2755" actId="1076"/>
          <ac:spMkLst>
            <pc:docMk/>
            <pc:sldMk cId="3251456863" sldId="340"/>
            <ac:spMk id="5" creationId="{1AFF186D-DF38-C56B-D66F-315EAA54C227}"/>
          </ac:spMkLst>
        </pc:spChg>
      </pc:sldChg>
      <pc:sldChg chg="add ord replId">
        <pc:chgData name="ゲスト ユーザー" userId="" providerId="Windows Live" clId="Web-{3ED4F361-E2CF-43D5-A7F0-06BD5FC5E968}" dt="2022-04-24T10:01:13.144" v="158"/>
        <pc:sldMkLst>
          <pc:docMk/>
          <pc:sldMk cId="2795390697" sldId="341"/>
        </pc:sldMkLst>
      </pc:sldChg>
      <pc:sldChg chg="addSp delSp modSp new">
        <pc:chgData name="ゲスト ユーザー" userId="" providerId="Windows Live" clId="Web-{3ED4F361-E2CF-43D5-A7F0-06BD5FC5E968}" dt="2022-04-24T12:17:21.219" v="2782" actId="20577"/>
        <pc:sldMkLst>
          <pc:docMk/>
          <pc:sldMk cId="1574940744" sldId="342"/>
        </pc:sldMkLst>
        <pc:spChg chg="mod">
          <ac:chgData name="ゲスト ユーザー" userId="" providerId="Windows Live" clId="Web-{3ED4F361-E2CF-43D5-A7F0-06BD5FC5E968}" dt="2022-04-24T12:17:21.219" v="2782" actId="20577"/>
          <ac:spMkLst>
            <pc:docMk/>
            <pc:sldMk cId="1574940744" sldId="342"/>
            <ac:spMk id="2" creationId="{C67A5A5E-925F-08C0-52A9-3D458B855288}"/>
          </ac:spMkLst>
        </pc:spChg>
        <pc:spChg chg="del">
          <ac:chgData name="ゲスト ユーザー" userId="" providerId="Windows Live" clId="Web-{3ED4F361-E2CF-43D5-A7F0-06BD5FC5E968}" dt="2022-04-24T10:06:42.918" v="247"/>
          <ac:spMkLst>
            <pc:docMk/>
            <pc:sldMk cId="1574940744" sldId="342"/>
            <ac:spMk id="3" creationId="{D76D586C-5919-41FB-3876-85752FC1D17B}"/>
          </ac:spMkLst>
        </pc:spChg>
        <pc:spChg chg="add mod">
          <ac:chgData name="ゲスト ユーザー" userId="" providerId="Windows Live" clId="Web-{3ED4F361-E2CF-43D5-A7F0-06BD5FC5E968}" dt="2022-04-24T10:19:28.061" v="720" actId="14100"/>
          <ac:spMkLst>
            <pc:docMk/>
            <pc:sldMk cId="1574940744" sldId="342"/>
            <ac:spMk id="12" creationId="{DD16A37F-7CAE-BCB6-A297-CF68D367CAC3}"/>
          </ac:spMkLst>
        </pc:spChg>
        <pc:spChg chg="add mod">
          <ac:chgData name="ゲスト ユーザー" userId="" providerId="Windows Live" clId="Web-{3ED4F361-E2CF-43D5-A7F0-06BD5FC5E968}" dt="2022-04-24T10:18:23.231" v="705" actId="14100"/>
          <ac:spMkLst>
            <pc:docMk/>
            <pc:sldMk cId="1574940744" sldId="342"/>
            <ac:spMk id="14" creationId="{12E57C39-FE30-316C-4C42-FAC8D19B6143}"/>
          </ac:spMkLst>
        </pc:spChg>
        <pc:spChg chg="add mod">
          <ac:chgData name="ゲスト ユーザー" userId="" providerId="Windows Live" clId="Web-{3ED4F361-E2CF-43D5-A7F0-06BD5FC5E968}" dt="2022-04-24T10:16:31.572" v="651" actId="1076"/>
          <ac:spMkLst>
            <pc:docMk/>
            <pc:sldMk cId="1574940744" sldId="342"/>
            <ac:spMk id="20" creationId="{8BE5CEFB-71E3-99AD-7428-64B57591D89D}"/>
          </ac:spMkLst>
        </pc:spChg>
        <pc:spChg chg="add mod">
          <ac:chgData name="ゲスト ユーザー" userId="" providerId="Windows Live" clId="Web-{3ED4F361-E2CF-43D5-A7F0-06BD5FC5E968}" dt="2022-04-24T10:18:44.044" v="710" actId="14100"/>
          <ac:spMkLst>
            <pc:docMk/>
            <pc:sldMk cId="1574940744" sldId="342"/>
            <ac:spMk id="21" creationId="{EF1A571E-8470-E945-0209-9DE3811D55F1}"/>
          </ac:spMkLst>
        </pc:spChg>
        <pc:spChg chg="add mod">
          <ac:chgData name="ゲスト ユーザー" userId="" providerId="Windows Live" clId="Web-{3ED4F361-E2CF-43D5-A7F0-06BD5FC5E968}" dt="2022-04-24T10:46:15.255" v="1597" actId="14100"/>
          <ac:spMkLst>
            <pc:docMk/>
            <pc:sldMk cId="1574940744" sldId="342"/>
            <ac:spMk id="22" creationId="{CB38F6E0-2BA5-3643-08B4-57D498D80525}"/>
          </ac:spMkLst>
        </pc:spChg>
        <pc:spChg chg="add mod">
          <ac:chgData name="ゲスト ユーザー" userId="" providerId="Windows Live" clId="Web-{3ED4F361-E2CF-43D5-A7F0-06BD5FC5E968}" dt="2022-04-24T10:53:16.327" v="1720" actId="20577"/>
          <ac:spMkLst>
            <pc:docMk/>
            <pc:sldMk cId="1574940744" sldId="342"/>
            <ac:spMk id="24" creationId="{25544BA2-E4D6-12B8-8B9B-0D2E0ABD1E16}"/>
          </ac:spMkLst>
        </pc:spChg>
        <pc:spChg chg="add mod">
          <ac:chgData name="ゲスト ユーザー" userId="" providerId="Windows Live" clId="Web-{3ED4F361-E2CF-43D5-A7F0-06BD5FC5E968}" dt="2022-04-24T10:46:11.098" v="1596" actId="1076"/>
          <ac:spMkLst>
            <pc:docMk/>
            <pc:sldMk cId="1574940744" sldId="342"/>
            <ac:spMk id="25" creationId="{DE8B2E29-EC76-D4BE-BE2A-5DC6E2DEABEC}"/>
          </ac:spMkLst>
        </pc:spChg>
        <pc:spChg chg="add del">
          <ac:chgData name="ゲスト ユーザー" userId="" providerId="Windows Live" clId="Web-{3ED4F361-E2CF-43D5-A7F0-06BD5FC5E968}" dt="2022-04-24T10:46:18.067" v="1599"/>
          <ac:spMkLst>
            <pc:docMk/>
            <pc:sldMk cId="1574940744" sldId="342"/>
            <ac:spMk id="26" creationId="{773E70CB-FBB6-5DA1-4598-136827F1A0E5}"/>
          </ac:spMkLst>
        </pc:spChg>
        <pc:spChg chg="add mod">
          <ac:chgData name="ゲスト ユーザー" userId="" providerId="Windows Live" clId="Web-{3ED4F361-E2CF-43D5-A7F0-06BD5FC5E968}" dt="2022-04-24T10:46:43.724" v="1604" actId="1076"/>
          <ac:spMkLst>
            <pc:docMk/>
            <pc:sldMk cId="1574940744" sldId="342"/>
            <ac:spMk id="27" creationId="{321E14F7-9294-33FE-132B-37DCD7DD4C20}"/>
          </ac:spMkLst>
        </pc:spChg>
        <pc:grpChg chg="add mod">
          <ac:chgData name="ゲスト ユーザー" userId="" providerId="Windows Live" clId="Web-{3ED4F361-E2CF-43D5-A7F0-06BD5FC5E968}" dt="2022-04-24T10:17:21.230" v="686" actId="1076"/>
          <ac:grpSpMkLst>
            <pc:docMk/>
            <pc:sldMk cId="1574940744" sldId="342"/>
            <ac:grpSpMk id="13" creationId="{CA2F59D7-762C-AF70-EB5A-34B70D29C2DA}"/>
          </ac:grpSpMkLst>
        </pc:grpChg>
        <pc:grpChg chg="add mod">
          <ac:chgData name="ゲスト ユーザー" userId="" providerId="Windows Live" clId="Web-{3ED4F361-E2CF-43D5-A7F0-06BD5FC5E968}" dt="2022-04-24T10:16:31.572" v="650" actId="1076"/>
          <ac:grpSpMkLst>
            <pc:docMk/>
            <pc:sldMk cId="1574940744" sldId="342"/>
            <ac:grpSpMk id="15" creationId="{9E689C84-B3AF-5EDA-750C-946DA3DE08A4}"/>
          </ac:grpSpMkLst>
        </pc:grpChg>
        <pc:grpChg chg="add del mod">
          <ac:chgData name="ゲスト ユーザー" userId="" providerId="Windows Live" clId="Web-{3ED4F361-E2CF-43D5-A7F0-06BD5FC5E968}" dt="2022-04-24T10:19:39.686" v="721"/>
          <ac:grpSpMkLst>
            <pc:docMk/>
            <pc:sldMk cId="1574940744" sldId="342"/>
            <ac:grpSpMk id="23" creationId="{4F670D24-7E31-7C20-2A6D-A0E931897791}"/>
          </ac:grpSpMkLst>
        </pc:grpChg>
        <pc:picChg chg="add mod">
          <ac:chgData name="ゲスト ユーザー" userId="" providerId="Windows Live" clId="Web-{3ED4F361-E2CF-43D5-A7F0-06BD5FC5E968}" dt="2022-04-24T10:17:21.183" v="682" actId="1076"/>
          <ac:picMkLst>
            <pc:docMk/>
            <pc:sldMk cId="1574940744" sldId="342"/>
            <ac:picMk id="4" creationId="{DD0F471A-90C8-4270-4D98-8347FC0BB083}"/>
          </ac:picMkLst>
        </pc:picChg>
        <pc:picChg chg="add mod">
          <ac:chgData name="ゲスト ユーザー" userId="" providerId="Windows Live" clId="Web-{3ED4F361-E2CF-43D5-A7F0-06BD5FC5E968}" dt="2022-04-24T10:17:21.198" v="683" actId="1076"/>
          <ac:picMkLst>
            <pc:docMk/>
            <pc:sldMk cId="1574940744" sldId="342"/>
            <ac:picMk id="5" creationId="{275E5239-2406-DA16-7D64-09EB9680BDB2}"/>
          </ac:picMkLst>
        </pc:picChg>
        <pc:picChg chg="add mod">
          <ac:chgData name="ゲスト ユーザー" userId="" providerId="Windows Live" clId="Web-{3ED4F361-E2CF-43D5-A7F0-06BD5FC5E968}" dt="2022-04-24T10:17:21.198" v="684" actId="1076"/>
          <ac:picMkLst>
            <pc:docMk/>
            <pc:sldMk cId="1574940744" sldId="342"/>
            <ac:picMk id="6" creationId="{E28D7B0B-E66B-BC1D-DE80-98B40D4DD86D}"/>
          </ac:picMkLst>
        </pc:picChg>
        <pc:picChg chg="add mod">
          <ac:chgData name="ゲスト ユーザー" userId="" providerId="Windows Live" clId="Web-{3ED4F361-E2CF-43D5-A7F0-06BD5FC5E968}" dt="2022-04-24T10:17:21.198" v="685" actId="1076"/>
          <ac:picMkLst>
            <pc:docMk/>
            <pc:sldMk cId="1574940744" sldId="342"/>
            <ac:picMk id="7" creationId="{4C411037-8900-CE48-557C-6647AC82500E}"/>
          </ac:picMkLst>
        </pc:picChg>
        <pc:picChg chg="add mod">
          <ac:chgData name="ゲスト ユーザー" userId="" providerId="Windows Live" clId="Web-{3ED4F361-E2CF-43D5-A7F0-06BD5FC5E968}" dt="2022-04-24T10:07:14.340" v="262" actId="1076"/>
          <ac:picMkLst>
            <pc:docMk/>
            <pc:sldMk cId="1574940744" sldId="342"/>
            <ac:picMk id="8" creationId="{3F20168C-7E21-63DC-2070-829948A99F43}"/>
          </ac:picMkLst>
        </pc:picChg>
        <pc:picChg chg="add mod">
          <ac:chgData name="ゲスト ユーザー" userId="" providerId="Windows Live" clId="Web-{3ED4F361-E2CF-43D5-A7F0-06BD5FC5E968}" dt="2022-04-24T10:07:26.950" v="268" actId="1076"/>
          <ac:picMkLst>
            <pc:docMk/>
            <pc:sldMk cId="1574940744" sldId="342"/>
            <ac:picMk id="9" creationId="{AB3B4A78-900C-3ED3-E608-9261EA20F8EA}"/>
          </ac:picMkLst>
        </pc:picChg>
        <pc:picChg chg="add mod">
          <ac:chgData name="ゲスト ユーザー" userId="" providerId="Windows Live" clId="Web-{3ED4F361-E2CF-43D5-A7F0-06BD5FC5E968}" dt="2022-04-24T10:07:24.387" v="267" actId="1076"/>
          <ac:picMkLst>
            <pc:docMk/>
            <pc:sldMk cId="1574940744" sldId="342"/>
            <ac:picMk id="10" creationId="{80AA5BA6-75A7-A60B-E824-1612A02CE493}"/>
          </ac:picMkLst>
        </pc:picChg>
        <pc:picChg chg="add mod">
          <ac:chgData name="ゲスト ユーザー" userId="" providerId="Windows Live" clId="Web-{3ED4F361-E2CF-43D5-A7F0-06BD5FC5E968}" dt="2022-04-24T10:07:21.716" v="266" actId="1076"/>
          <ac:picMkLst>
            <pc:docMk/>
            <pc:sldMk cId="1574940744" sldId="342"/>
            <ac:picMk id="11" creationId="{12C7FA72-B85F-6D4C-E4B3-777B0B236296}"/>
          </ac:picMkLst>
        </pc:picChg>
      </pc:sldChg>
      <pc:sldChg chg="addSp delSp modSp add ord replId">
        <pc:chgData name="ゲスト ユーザー" userId="" providerId="Windows Live" clId="Web-{3ED4F361-E2CF-43D5-A7F0-06BD5FC5E968}" dt="2022-04-24T12:16:33.999" v="2780" actId="20577"/>
        <pc:sldMkLst>
          <pc:docMk/>
          <pc:sldMk cId="3208443436" sldId="343"/>
        </pc:sldMkLst>
        <pc:spChg chg="mod">
          <ac:chgData name="ゲスト ユーザー" userId="" providerId="Windows Live" clId="Web-{3ED4F361-E2CF-43D5-A7F0-06BD5FC5E968}" dt="2022-04-24T12:16:33.999" v="2780" actId="20577"/>
          <ac:spMkLst>
            <pc:docMk/>
            <pc:sldMk cId="3208443436" sldId="343"/>
            <ac:spMk id="2" creationId="{C67A5A5E-925F-08C0-52A9-3D458B855288}"/>
          </ac:spMkLst>
        </pc:spChg>
        <pc:spChg chg="add del">
          <ac:chgData name="ゲスト ユーザー" userId="" providerId="Windows Live" clId="Web-{3ED4F361-E2CF-43D5-A7F0-06BD5FC5E968}" dt="2022-04-24T10:29:10.106" v="997"/>
          <ac:spMkLst>
            <pc:docMk/>
            <pc:sldMk cId="3208443436" sldId="343"/>
            <ac:spMk id="3" creationId="{0DAC6F27-1A6A-CBE8-6970-1238DA2C3405}"/>
          </ac:spMkLst>
        </pc:spChg>
        <pc:spChg chg="mod">
          <ac:chgData name="ゲスト ユーザー" userId="" providerId="Windows Live" clId="Web-{3ED4F361-E2CF-43D5-A7F0-06BD5FC5E968}" dt="2022-04-24T10:29:24.184" v="999" actId="1076"/>
          <ac:spMkLst>
            <pc:docMk/>
            <pc:sldMk cId="3208443436" sldId="343"/>
            <ac:spMk id="20" creationId="{8BE5CEFB-71E3-99AD-7428-64B57591D89D}"/>
          </ac:spMkLst>
        </pc:spChg>
        <pc:spChg chg="mod">
          <ac:chgData name="ゲスト ユーザー" userId="" providerId="Windows Live" clId="Web-{3ED4F361-E2CF-43D5-A7F0-06BD5FC5E968}" dt="2022-04-24T10:30:54.155" v="1012" actId="20577"/>
          <ac:spMkLst>
            <pc:docMk/>
            <pc:sldMk cId="3208443436" sldId="343"/>
            <ac:spMk id="21" creationId="{EF1A571E-8470-E945-0209-9DE3811D55F1}"/>
          </ac:spMkLst>
        </pc:spChg>
        <pc:spChg chg="del">
          <ac:chgData name="ゲスト ユーザー" userId="" providerId="Windows Live" clId="Web-{3ED4F361-E2CF-43D5-A7F0-06BD5FC5E968}" dt="2022-04-24T10:17:39.386" v="691"/>
          <ac:spMkLst>
            <pc:docMk/>
            <pc:sldMk cId="3208443436" sldId="343"/>
            <ac:spMk id="22" creationId="{CB38F6E0-2BA5-3643-08B4-57D498D80525}"/>
          </ac:spMkLst>
        </pc:spChg>
        <pc:grpChg chg="mod">
          <ac:chgData name="ゲスト ユーザー" userId="" providerId="Windows Live" clId="Web-{3ED4F361-E2CF-43D5-A7F0-06BD5FC5E968}" dt="2022-04-24T10:30:28.779" v="1009" actId="1076"/>
          <ac:grpSpMkLst>
            <pc:docMk/>
            <pc:sldMk cId="3208443436" sldId="343"/>
            <ac:grpSpMk id="23" creationId="{4F670D24-7E31-7C20-2A6D-A0E931897791}"/>
          </ac:grpSpMkLst>
        </pc:grpChg>
        <pc:picChg chg="mod">
          <ac:chgData name="ゲスト ユーザー" userId="" providerId="Windows Live" clId="Web-{3ED4F361-E2CF-43D5-A7F0-06BD5FC5E968}" dt="2022-04-24T10:30:04.935" v="1002" actId="1076"/>
          <ac:picMkLst>
            <pc:docMk/>
            <pc:sldMk cId="3208443436" sldId="343"/>
            <ac:picMk id="16" creationId="{4D684955-694D-D2C2-6087-1AF0D3C5F49A}"/>
          </ac:picMkLst>
        </pc:picChg>
        <pc:picChg chg="mod">
          <ac:chgData name="ゲスト ユーザー" userId="" providerId="Windows Live" clId="Web-{3ED4F361-E2CF-43D5-A7F0-06BD5FC5E968}" dt="2022-04-24T10:30:10.216" v="1004" actId="1076"/>
          <ac:picMkLst>
            <pc:docMk/>
            <pc:sldMk cId="3208443436" sldId="343"/>
            <ac:picMk id="17" creationId="{756CF995-54B7-9208-771A-59CCD902FB76}"/>
          </ac:picMkLst>
        </pc:picChg>
        <pc:picChg chg="mod">
          <ac:chgData name="ゲスト ユーザー" userId="" providerId="Windows Live" clId="Web-{3ED4F361-E2CF-43D5-A7F0-06BD5FC5E968}" dt="2022-04-24T10:30:18.420" v="1007" actId="1076"/>
          <ac:picMkLst>
            <pc:docMk/>
            <pc:sldMk cId="3208443436" sldId="343"/>
            <ac:picMk id="18" creationId="{8911A4D9-EBF2-6337-51F3-8D672B3D9A3D}"/>
          </ac:picMkLst>
        </pc:picChg>
        <pc:picChg chg="mod">
          <ac:chgData name="ゲスト ユーザー" userId="" providerId="Windows Live" clId="Web-{3ED4F361-E2CF-43D5-A7F0-06BD5FC5E968}" dt="2022-04-24T10:30:22.529" v="1008" actId="1076"/>
          <ac:picMkLst>
            <pc:docMk/>
            <pc:sldMk cId="3208443436" sldId="343"/>
            <ac:picMk id="19" creationId="{022F9697-D102-B11E-E8D3-8DF17537F29D}"/>
          </ac:picMkLst>
        </pc:picChg>
      </pc:sldChg>
      <pc:sldChg chg="addSp modSp new">
        <pc:chgData name="ゲスト ユーザー" userId="" providerId="Windows Live" clId="Web-{3ED4F361-E2CF-43D5-A7F0-06BD5FC5E968}" dt="2022-04-24T11:35:28.922" v="2299" actId="20577"/>
        <pc:sldMkLst>
          <pc:docMk/>
          <pc:sldMk cId="71690487" sldId="344"/>
        </pc:sldMkLst>
        <pc:spChg chg="mod">
          <ac:chgData name="ゲスト ユーザー" userId="" providerId="Windows Live" clId="Web-{3ED4F361-E2CF-43D5-A7F0-06BD5FC5E968}" dt="2022-04-24T11:35:28.922" v="2299" actId="20577"/>
          <ac:spMkLst>
            <pc:docMk/>
            <pc:sldMk cId="71690487" sldId="344"/>
            <ac:spMk id="2" creationId="{94FE3DE8-0310-2119-7CCB-F53D4CC632E6}"/>
          </ac:spMkLst>
        </pc:spChg>
        <pc:spChg chg="mod">
          <ac:chgData name="ゲスト ユーザー" userId="" providerId="Windows Live" clId="Web-{3ED4F361-E2CF-43D5-A7F0-06BD5FC5E968}" dt="2022-04-24T10:42:58.578" v="1476" actId="20577"/>
          <ac:spMkLst>
            <pc:docMk/>
            <pc:sldMk cId="71690487" sldId="344"/>
            <ac:spMk id="3" creationId="{CFC0186A-7DA3-2E7B-369A-FB9659A2A759}"/>
          </ac:spMkLst>
        </pc:spChg>
        <pc:spChg chg="add mod">
          <ac:chgData name="ゲスト ユーザー" userId="" providerId="Windows Live" clId="Web-{3ED4F361-E2CF-43D5-A7F0-06BD5FC5E968}" dt="2022-04-24T10:43:30.579" v="1488" actId="1076"/>
          <ac:spMkLst>
            <pc:docMk/>
            <pc:sldMk cId="71690487" sldId="344"/>
            <ac:spMk id="4" creationId="{ACE5CA9E-4B24-631A-EC5D-8FA26DB2FC54}"/>
          </ac:spMkLst>
        </pc:spChg>
        <pc:spChg chg="add mod">
          <ac:chgData name="ゲスト ユーザー" userId="" providerId="Windows Live" clId="Web-{3ED4F361-E2CF-43D5-A7F0-06BD5FC5E968}" dt="2022-04-24T11:00:07.290" v="1833" actId="1076"/>
          <ac:spMkLst>
            <pc:docMk/>
            <pc:sldMk cId="71690487" sldId="344"/>
            <ac:spMk id="5" creationId="{F386CB6E-E80A-38F1-0A08-820B365A1880}"/>
          </ac:spMkLst>
        </pc:spChg>
      </pc:sldChg>
      <pc:sldChg chg="addSp modSp new ord">
        <pc:chgData name="ゲスト ユーザー" userId="" providerId="Windows Live" clId="Web-{3ED4F361-E2CF-43D5-A7F0-06BD5FC5E968}" dt="2022-04-24T11:28:38.068" v="2274" actId="20577"/>
        <pc:sldMkLst>
          <pc:docMk/>
          <pc:sldMk cId="1701470667" sldId="347"/>
        </pc:sldMkLst>
        <pc:spChg chg="mod">
          <ac:chgData name="ゲスト ユーザー" userId="" providerId="Windows Live" clId="Web-{3ED4F361-E2CF-43D5-A7F0-06BD5FC5E968}" dt="2022-04-24T11:25:23.313" v="2269" actId="20577"/>
          <ac:spMkLst>
            <pc:docMk/>
            <pc:sldMk cId="1701470667" sldId="347"/>
            <ac:spMk id="2" creationId="{97083140-8220-F708-0111-073F28A840E3}"/>
          </ac:spMkLst>
        </pc:spChg>
        <pc:spChg chg="mod">
          <ac:chgData name="ゲスト ユーザー" userId="" providerId="Windows Live" clId="Web-{3ED4F361-E2CF-43D5-A7F0-06BD5FC5E968}" dt="2022-04-24T11:28:38.068" v="2274" actId="20577"/>
          <ac:spMkLst>
            <pc:docMk/>
            <pc:sldMk cId="1701470667" sldId="347"/>
            <ac:spMk id="3" creationId="{FC50DE16-A95E-64E2-5ABB-9F748F0B715D}"/>
          </ac:spMkLst>
        </pc:spChg>
        <pc:spChg chg="add mod">
          <ac:chgData name="ゲスト ユーザー" userId="" providerId="Windows Live" clId="Web-{3ED4F361-E2CF-43D5-A7F0-06BD5FC5E968}" dt="2022-04-24T11:22:29.090" v="2237" actId="1076"/>
          <ac:spMkLst>
            <pc:docMk/>
            <pc:sldMk cId="1701470667" sldId="347"/>
            <ac:spMk id="4" creationId="{AC1CD44D-1E17-153F-B613-8E6430DD33D6}"/>
          </ac:spMkLst>
        </pc:spChg>
        <pc:picChg chg="add mod">
          <ac:chgData name="ゲスト ユーザー" userId="" providerId="Windows Live" clId="Web-{3ED4F361-E2CF-43D5-A7F0-06BD5FC5E968}" dt="2022-04-24T11:23:10.826" v="2259" actId="1076"/>
          <ac:picMkLst>
            <pc:docMk/>
            <pc:sldMk cId="1701470667" sldId="347"/>
            <ac:picMk id="5" creationId="{08881B49-B98C-5859-F64D-44F429A8B6CF}"/>
          </ac:picMkLst>
        </pc:picChg>
      </pc:sldChg>
      <pc:sldChg chg="modSp new">
        <pc:chgData name="ゲスト ユーザー" userId="" providerId="Windows Live" clId="Web-{3ED4F361-E2CF-43D5-A7F0-06BD5FC5E968}" dt="2022-04-24T12:00:42.598" v="2668" actId="14100"/>
        <pc:sldMkLst>
          <pc:docMk/>
          <pc:sldMk cId="3401867035" sldId="348"/>
        </pc:sldMkLst>
        <pc:spChg chg="mod">
          <ac:chgData name="ゲスト ユーザー" userId="" providerId="Windows Live" clId="Web-{3ED4F361-E2CF-43D5-A7F0-06BD5FC5E968}" dt="2022-04-24T12:00:42.598" v="2668" actId="14100"/>
          <ac:spMkLst>
            <pc:docMk/>
            <pc:sldMk cId="3401867035" sldId="348"/>
            <ac:spMk id="3" creationId="{0C674775-B97A-6F42-5B6E-67700EE05CEB}"/>
          </ac:spMkLst>
        </pc:spChg>
      </pc:sldChg>
      <pc:sldChg chg="modSp new">
        <pc:chgData name="ゲスト ユーザー" userId="" providerId="Windows Live" clId="Web-{3ED4F361-E2CF-43D5-A7F0-06BD5FC5E968}" dt="2022-04-24T12:11:51.008" v="2771" actId="20577"/>
        <pc:sldMkLst>
          <pc:docMk/>
          <pc:sldMk cId="2812893382" sldId="349"/>
        </pc:sldMkLst>
        <pc:spChg chg="mod">
          <ac:chgData name="ゲスト ユーザー" userId="" providerId="Windows Live" clId="Web-{3ED4F361-E2CF-43D5-A7F0-06BD5FC5E968}" dt="2022-04-24T12:11:51.008" v="2771" actId="20577"/>
          <ac:spMkLst>
            <pc:docMk/>
            <pc:sldMk cId="2812893382" sldId="349"/>
            <ac:spMk id="3" creationId="{A59DAB3F-1E3E-6808-9E6C-ACAEC37CEBBB}"/>
          </ac:spMkLst>
        </pc:spChg>
      </pc:sldChg>
    </pc:docChg>
  </pc:docChgLst>
  <pc:docChgLst>
    <pc:chgData name="鈴木 涼太" userId="0e1a605da009b9ba" providerId="Windows Live" clId="Web-{B360B88F-D953-477C-B7B7-FD556D2D1D78}"/>
    <pc:docChg chg="delSld modSld">
      <pc:chgData name="鈴木 涼太" userId="0e1a605da009b9ba" providerId="Windows Live" clId="Web-{B360B88F-D953-477C-B7B7-FD556D2D1D78}" dt="2022-04-24T07:14:40.986" v="107" actId="20577"/>
      <pc:docMkLst>
        <pc:docMk/>
      </pc:docMkLst>
      <pc:sldChg chg="modSp">
        <pc:chgData name="鈴木 涼太" userId="0e1a605da009b9ba" providerId="Windows Live" clId="Web-{B360B88F-D953-477C-B7B7-FD556D2D1D78}" dt="2022-04-24T07:11:40.045" v="25" actId="20577"/>
        <pc:sldMkLst>
          <pc:docMk/>
          <pc:sldMk cId="352907393" sldId="258"/>
        </pc:sldMkLst>
        <pc:spChg chg="mod">
          <ac:chgData name="鈴木 涼太" userId="0e1a605da009b9ba" providerId="Windows Live" clId="Web-{B360B88F-D953-477C-B7B7-FD556D2D1D78}" dt="2022-04-24T07:11:40.045" v="25" actId="20577"/>
          <ac:spMkLst>
            <pc:docMk/>
            <pc:sldMk cId="352907393" sldId="258"/>
            <ac:spMk id="2" creationId="{C6A24301-946A-4D4D-8DF8-B5F20D888DFB}"/>
          </ac:spMkLst>
        </pc:spChg>
      </pc:sldChg>
      <pc:sldChg chg="del">
        <pc:chgData name="鈴木 涼太" userId="0e1a605da009b9ba" providerId="Windows Live" clId="Web-{B360B88F-D953-477C-B7B7-FD556D2D1D78}" dt="2022-04-24T07:11:52.873" v="26"/>
        <pc:sldMkLst>
          <pc:docMk/>
          <pc:sldMk cId="1845570244" sldId="265"/>
        </pc:sldMkLst>
      </pc:sldChg>
      <pc:sldChg chg="del">
        <pc:chgData name="鈴木 涼太" userId="0e1a605da009b9ba" providerId="Windows Live" clId="Web-{B360B88F-D953-477C-B7B7-FD556D2D1D78}" dt="2022-04-24T07:11:55.248" v="27"/>
        <pc:sldMkLst>
          <pc:docMk/>
          <pc:sldMk cId="3831946671" sldId="269"/>
        </pc:sldMkLst>
      </pc:sldChg>
      <pc:sldChg chg="del">
        <pc:chgData name="鈴木 涼太" userId="0e1a605da009b9ba" providerId="Windows Live" clId="Web-{B360B88F-D953-477C-B7B7-FD556D2D1D78}" dt="2022-04-24T07:11:56.639" v="28"/>
        <pc:sldMkLst>
          <pc:docMk/>
          <pc:sldMk cId="3039844949" sldId="270"/>
        </pc:sldMkLst>
      </pc:sldChg>
      <pc:sldChg chg="del">
        <pc:chgData name="鈴木 涼太" userId="0e1a605da009b9ba" providerId="Windows Live" clId="Web-{B360B88F-D953-477C-B7B7-FD556D2D1D78}" dt="2022-04-24T07:11:58.655" v="29"/>
        <pc:sldMkLst>
          <pc:docMk/>
          <pc:sldMk cId="3347676931" sldId="271"/>
        </pc:sldMkLst>
      </pc:sldChg>
      <pc:sldChg chg="del">
        <pc:chgData name="鈴木 涼太" userId="0e1a605da009b9ba" providerId="Windows Live" clId="Web-{B360B88F-D953-477C-B7B7-FD556D2D1D78}" dt="2022-04-24T07:12:00.170" v="30"/>
        <pc:sldMkLst>
          <pc:docMk/>
          <pc:sldMk cId="819287500" sldId="272"/>
        </pc:sldMkLst>
      </pc:sldChg>
      <pc:sldChg chg="del">
        <pc:chgData name="鈴木 涼太" userId="0e1a605da009b9ba" providerId="Windows Live" clId="Web-{B360B88F-D953-477C-B7B7-FD556D2D1D78}" dt="2022-04-24T07:12:01.811" v="31"/>
        <pc:sldMkLst>
          <pc:docMk/>
          <pc:sldMk cId="2956011114" sldId="273"/>
        </pc:sldMkLst>
      </pc:sldChg>
      <pc:sldChg chg="del">
        <pc:chgData name="鈴木 涼太" userId="0e1a605da009b9ba" providerId="Windows Live" clId="Web-{B360B88F-D953-477C-B7B7-FD556D2D1D78}" dt="2022-04-24T07:12:03.295" v="32"/>
        <pc:sldMkLst>
          <pc:docMk/>
          <pc:sldMk cId="3407808684" sldId="274"/>
        </pc:sldMkLst>
      </pc:sldChg>
      <pc:sldChg chg="del">
        <pc:chgData name="鈴木 涼太" userId="0e1a605da009b9ba" providerId="Windows Live" clId="Web-{B360B88F-D953-477C-B7B7-FD556D2D1D78}" dt="2022-04-24T07:12:04.764" v="33"/>
        <pc:sldMkLst>
          <pc:docMk/>
          <pc:sldMk cId="1064990464" sldId="275"/>
        </pc:sldMkLst>
      </pc:sldChg>
      <pc:sldChg chg="del">
        <pc:chgData name="鈴木 涼太" userId="0e1a605da009b9ba" providerId="Windows Live" clId="Web-{B360B88F-D953-477C-B7B7-FD556D2D1D78}" dt="2022-04-24T07:12:06.186" v="34"/>
        <pc:sldMkLst>
          <pc:docMk/>
          <pc:sldMk cId="849228005" sldId="276"/>
        </pc:sldMkLst>
      </pc:sldChg>
      <pc:sldChg chg="del">
        <pc:chgData name="鈴木 涼太" userId="0e1a605da009b9ba" providerId="Windows Live" clId="Web-{B360B88F-D953-477C-B7B7-FD556D2D1D78}" dt="2022-04-24T07:12:07.842" v="35"/>
        <pc:sldMkLst>
          <pc:docMk/>
          <pc:sldMk cId="3307498220" sldId="277"/>
        </pc:sldMkLst>
      </pc:sldChg>
      <pc:sldChg chg="del">
        <pc:chgData name="鈴木 涼太" userId="0e1a605da009b9ba" providerId="Windows Live" clId="Web-{B360B88F-D953-477C-B7B7-FD556D2D1D78}" dt="2022-04-24T07:12:11.358" v="36"/>
        <pc:sldMkLst>
          <pc:docMk/>
          <pc:sldMk cId="3689811430" sldId="279"/>
        </pc:sldMkLst>
      </pc:sldChg>
      <pc:sldChg chg="modSp">
        <pc:chgData name="鈴木 涼太" userId="0e1a605da009b9ba" providerId="Windows Live" clId="Web-{B360B88F-D953-477C-B7B7-FD556D2D1D78}" dt="2022-04-24T07:14:40.986" v="107" actId="20577"/>
        <pc:sldMkLst>
          <pc:docMk/>
          <pc:sldMk cId="774914994" sldId="283"/>
        </pc:sldMkLst>
        <pc:spChg chg="mod">
          <ac:chgData name="鈴木 涼太" userId="0e1a605da009b9ba" providerId="Windows Live" clId="Web-{B360B88F-D953-477C-B7B7-FD556D2D1D78}" dt="2022-04-24T07:14:40.986" v="107" actId="20577"/>
          <ac:spMkLst>
            <pc:docMk/>
            <pc:sldMk cId="774914994" sldId="283"/>
            <ac:spMk id="3" creationId="{726C64A1-C3E5-A0F3-5D89-3EEEFA102268}"/>
          </ac:spMkLst>
        </pc:spChg>
      </pc:sldChg>
    </pc:docChg>
  </pc:docChgLst>
  <pc:docChgLst>
    <pc:chgData name="ゲスト ユーザー" providerId="Windows Live" clId="Web-{4AD58151-2550-4AA9-A1A6-ED886952B292}"/>
    <pc:docChg chg="addSld modSld">
      <pc:chgData name="ゲスト ユーザー" userId="" providerId="Windows Live" clId="Web-{4AD58151-2550-4AA9-A1A6-ED886952B292}" dt="2022-04-23T15:16:09.502" v="324"/>
      <pc:docMkLst>
        <pc:docMk/>
      </pc:docMkLst>
      <pc:sldChg chg="modSp">
        <pc:chgData name="ゲスト ユーザー" userId="" providerId="Windows Live" clId="Web-{4AD58151-2550-4AA9-A1A6-ED886952B292}" dt="2022-04-23T15:15:24.407" v="323" actId="1076"/>
        <pc:sldMkLst>
          <pc:docMk/>
          <pc:sldMk cId="2261885113" sldId="280"/>
        </pc:sldMkLst>
        <pc:spChg chg="mod">
          <ac:chgData name="ゲスト ユーザー" userId="" providerId="Windows Live" clId="Web-{4AD58151-2550-4AA9-A1A6-ED886952B292}" dt="2022-04-23T15:15:24.407" v="323" actId="1076"/>
          <ac:spMkLst>
            <pc:docMk/>
            <pc:sldMk cId="2261885113" sldId="280"/>
            <ac:spMk id="3" creationId="{8A102DC7-AA5F-1431-41ED-8E20A63F065F}"/>
          </ac:spMkLst>
        </pc:spChg>
      </pc:sldChg>
      <pc:sldChg chg="modSp new">
        <pc:chgData name="ゲスト ユーザー" userId="" providerId="Windows Live" clId="Web-{4AD58151-2550-4AA9-A1A6-ED886952B292}" dt="2022-04-23T15:13:18.749" v="319" actId="20577"/>
        <pc:sldMkLst>
          <pc:docMk/>
          <pc:sldMk cId="1781326066" sldId="325"/>
        </pc:sldMkLst>
        <pc:spChg chg="mod">
          <ac:chgData name="ゲスト ユーザー" userId="" providerId="Windows Live" clId="Web-{4AD58151-2550-4AA9-A1A6-ED886952B292}" dt="2022-04-23T14:40:28.287" v="159" actId="20577"/>
          <ac:spMkLst>
            <pc:docMk/>
            <pc:sldMk cId="1781326066" sldId="325"/>
            <ac:spMk id="2" creationId="{55CA7A64-584D-30D9-C40D-AF96BB74DFD6}"/>
          </ac:spMkLst>
        </pc:spChg>
        <pc:spChg chg="mod">
          <ac:chgData name="ゲスト ユーザー" userId="" providerId="Windows Live" clId="Web-{4AD58151-2550-4AA9-A1A6-ED886952B292}" dt="2022-04-23T15:13:18.749" v="319" actId="20577"/>
          <ac:spMkLst>
            <pc:docMk/>
            <pc:sldMk cId="1781326066" sldId="325"/>
            <ac:spMk id="3" creationId="{06660B33-CD0A-3E73-2EAB-48F891CA976A}"/>
          </ac:spMkLst>
        </pc:spChg>
      </pc:sldChg>
      <pc:sldChg chg="new">
        <pc:chgData name="ゲスト ユーザー" userId="" providerId="Windows Live" clId="Web-{4AD58151-2550-4AA9-A1A6-ED886952B292}" dt="2022-04-23T15:16:09.502" v="324"/>
        <pc:sldMkLst>
          <pc:docMk/>
          <pc:sldMk cId="2178578008" sldId="326"/>
        </pc:sldMkLst>
      </pc:sldChg>
    </pc:docChg>
  </pc:docChgLst>
  <pc:docChgLst>
    <pc:chgData name="ゲスト ユーザー" providerId="Windows Live" clId="Web-{1679BCED-47C2-42D9-9F56-AF59F4CB1E7B}"/>
    <pc:docChg chg="modSld">
      <pc:chgData name="ゲスト ユーザー" userId="" providerId="Windows Live" clId="Web-{1679BCED-47C2-42D9-9F56-AF59F4CB1E7B}" dt="2022-05-01T02:41:04.520" v="98" actId="20577"/>
      <pc:docMkLst>
        <pc:docMk/>
      </pc:docMkLst>
      <pc:sldChg chg="addSp modSp">
        <pc:chgData name="ゲスト ユーザー" userId="" providerId="Windows Live" clId="Web-{1679BCED-47C2-42D9-9F56-AF59F4CB1E7B}" dt="2022-05-01T02:41:04.520" v="98" actId="20577"/>
        <pc:sldMkLst>
          <pc:docMk/>
          <pc:sldMk cId="2288674303" sldId="282"/>
        </pc:sldMkLst>
        <pc:spChg chg="mod">
          <ac:chgData name="ゲスト ユーザー" userId="" providerId="Windows Live" clId="Web-{1679BCED-47C2-42D9-9F56-AF59F4CB1E7B}" dt="2022-05-01T02:41:04.520" v="98" actId="20577"/>
          <ac:spMkLst>
            <pc:docMk/>
            <pc:sldMk cId="2288674303" sldId="282"/>
            <ac:spMk id="3" creationId="{91FA9741-BEB3-6748-70C6-7CF8FE6B870B}"/>
          </ac:spMkLst>
        </pc:spChg>
        <pc:spChg chg="mod">
          <ac:chgData name="ゲスト ユーザー" userId="" providerId="Windows Live" clId="Web-{1679BCED-47C2-42D9-9F56-AF59F4CB1E7B}" dt="2022-05-01T02:39:38.393" v="36" actId="1076"/>
          <ac:spMkLst>
            <pc:docMk/>
            <pc:sldMk cId="2288674303" sldId="282"/>
            <ac:spMk id="6" creationId="{FAF5BB53-BDE3-E61F-D7F6-05AF09A75CF7}"/>
          </ac:spMkLst>
        </pc:spChg>
        <pc:spChg chg="add mod">
          <ac:chgData name="ゲスト ユーザー" userId="" providerId="Windows Live" clId="Web-{1679BCED-47C2-42D9-9F56-AF59F4CB1E7B}" dt="2022-05-01T02:39:42.284" v="37" actId="1076"/>
          <ac:spMkLst>
            <pc:docMk/>
            <pc:sldMk cId="2288674303" sldId="282"/>
            <ac:spMk id="7" creationId="{128BC324-1977-73A4-5713-DAD26E57886F}"/>
          </ac:spMkLst>
        </pc:spChg>
        <pc:picChg chg="mod">
          <ac:chgData name="ゲスト ユーザー" userId="" providerId="Windows Live" clId="Web-{1679BCED-47C2-42D9-9F56-AF59F4CB1E7B}" dt="2022-05-01T02:39:25.408" v="32" actId="1076"/>
          <ac:picMkLst>
            <pc:docMk/>
            <pc:sldMk cId="2288674303" sldId="282"/>
            <ac:picMk id="4" creationId="{9FD39EA4-AE87-FA7A-13DB-E10CA4C1D707}"/>
          </ac:picMkLst>
        </pc:picChg>
      </pc:sldChg>
    </pc:docChg>
  </pc:docChgLst>
  <pc:docChgLst>
    <pc:chgData name="ゲスト ユーザー" providerId="Windows Live" clId="Web-{9B267282-7CF1-4EC0-95D8-71F5C0A1BED2}"/>
    <pc:docChg chg="modSld">
      <pc:chgData name="ゲスト ユーザー" userId="" providerId="Windows Live" clId="Web-{9B267282-7CF1-4EC0-95D8-71F5C0A1BED2}" dt="2022-04-26T05:08:39.164" v="137" actId="20577"/>
      <pc:docMkLst>
        <pc:docMk/>
      </pc:docMkLst>
      <pc:sldChg chg="addSp modSp">
        <pc:chgData name="ゲスト ユーザー" userId="" providerId="Windows Live" clId="Web-{9B267282-7CF1-4EC0-95D8-71F5C0A1BED2}" dt="2022-04-26T05:07:16.522" v="126" actId="1076"/>
        <pc:sldMkLst>
          <pc:docMk/>
          <pc:sldMk cId="909779266" sldId="281"/>
        </pc:sldMkLst>
        <pc:spChg chg="mod">
          <ac:chgData name="ゲスト ユーザー" userId="" providerId="Windows Live" clId="Web-{9B267282-7CF1-4EC0-95D8-71F5C0A1BED2}" dt="2022-04-26T04:29:31.607" v="81" actId="20577"/>
          <ac:spMkLst>
            <pc:docMk/>
            <pc:sldMk cId="909779266" sldId="281"/>
            <ac:spMk id="3" creationId="{975B133E-CC23-9AFB-0E7A-62954135568E}"/>
          </ac:spMkLst>
        </pc:spChg>
        <pc:spChg chg="add mod">
          <ac:chgData name="ゲスト ユーザー" userId="" providerId="Windows Live" clId="Web-{9B267282-7CF1-4EC0-95D8-71F5C0A1BED2}" dt="2022-04-26T04:29:39.076" v="82" actId="1076"/>
          <ac:spMkLst>
            <pc:docMk/>
            <pc:sldMk cId="909779266" sldId="281"/>
            <ac:spMk id="7" creationId="{0DC710B3-91EF-6EDE-30AB-89764A88A914}"/>
          </ac:spMkLst>
        </pc:spChg>
        <pc:graphicFrameChg chg="mod modGraphic">
          <ac:chgData name="ゲスト ユーザー" userId="" providerId="Windows Live" clId="Web-{9B267282-7CF1-4EC0-95D8-71F5C0A1BED2}" dt="2022-04-26T05:06:55.709" v="115"/>
          <ac:graphicFrameMkLst>
            <pc:docMk/>
            <pc:sldMk cId="909779266" sldId="281"/>
            <ac:graphicFrameMk id="4" creationId="{7F702FF7-09CA-6261-65F8-361E680EAC77}"/>
          </ac:graphicFrameMkLst>
        </pc:graphicFrameChg>
        <pc:graphicFrameChg chg="mod modGraphic">
          <ac:chgData name="ゲスト ユーザー" userId="" providerId="Windows Live" clId="Web-{9B267282-7CF1-4EC0-95D8-71F5C0A1BED2}" dt="2022-04-26T05:07:16.522" v="126" actId="1076"/>
          <ac:graphicFrameMkLst>
            <pc:docMk/>
            <pc:sldMk cId="909779266" sldId="281"/>
            <ac:graphicFrameMk id="5" creationId="{8BA93624-5F71-BF42-30E9-97E5220E9FBE}"/>
          </ac:graphicFrameMkLst>
        </pc:graphicFrameChg>
      </pc:sldChg>
      <pc:sldChg chg="addSp modSp">
        <pc:chgData name="ゲスト ユーザー" userId="" providerId="Windows Live" clId="Web-{9B267282-7CF1-4EC0-95D8-71F5C0A1BED2}" dt="2022-04-26T05:08:39.164" v="137" actId="20577"/>
        <pc:sldMkLst>
          <pc:docMk/>
          <pc:sldMk cId="2288674303" sldId="282"/>
        </pc:sldMkLst>
        <pc:spChg chg="mod">
          <ac:chgData name="ゲスト ユーザー" userId="" providerId="Windows Live" clId="Web-{9B267282-7CF1-4EC0-95D8-71F5C0A1BED2}" dt="2022-04-26T05:08:39.164" v="137" actId="20577"/>
          <ac:spMkLst>
            <pc:docMk/>
            <pc:sldMk cId="2288674303" sldId="282"/>
            <ac:spMk id="3" creationId="{91FA9741-BEB3-6748-70C6-7CF8FE6B870B}"/>
          </ac:spMkLst>
        </pc:spChg>
        <pc:spChg chg="add mod">
          <ac:chgData name="ゲスト ユーザー" userId="" providerId="Windows Live" clId="Web-{9B267282-7CF1-4EC0-95D8-71F5C0A1BED2}" dt="2022-04-26T04:21:58.802" v="28" actId="1076"/>
          <ac:spMkLst>
            <pc:docMk/>
            <pc:sldMk cId="2288674303" sldId="282"/>
            <ac:spMk id="5" creationId="{EEED67E2-DD64-11CD-D34A-6D02C7E13F43}"/>
          </ac:spMkLst>
        </pc:spChg>
        <pc:spChg chg="add mod">
          <ac:chgData name="ゲスト ユーザー" userId="" providerId="Windows Live" clId="Web-{9B267282-7CF1-4EC0-95D8-71F5C0A1BED2}" dt="2022-04-26T05:08:07.757" v="133" actId="1076"/>
          <ac:spMkLst>
            <pc:docMk/>
            <pc:sldMk cId="2288674303" sldId="282"/>
            <ac:spMk id="6" creationId="{FAF5BB53-BDE3-E61F-D7F6-05AF09A75CF7}"/>
          </ac:spMkLst>
        </pc:spChg>
      </pc:sldChg>
      <pc:sldChg chg="modSp">
        <pc:chgData name="ゲスト ユーザー" userId="" providerId="Windows Live" clId="Web-{9B267282-7CF1-4EC0-95D8-71F5C0A1BED2}" dt="2022-04-26T04:47:50.872" v="85" actId="1076"/>
        <pc:sldMkLst>
          <pc:docMk/>
          <pc:sldMk cId="3230536790" sldId="316"/>
        </pc:sldMkLst>
        <pc:spChg chg="mod">
          <ac:chgData name="ゲスト ユーザー" userId="" providerId="Windows Live" clId="Web-{9B267282-7CF1-4EC0-95D8-71F5C0A1BED2}" dt="2022-04-26T04:31:45.281" v="84" actId="20577"/>
          <ac:spMkLst>
            <pc:docMk/>
            <pc:sldMk cId="3230536790" sldId="316"/>
            <ac:spMk id="5" creationId="{91E20A1E-39BA-2880-54E4-46EDD84FB85F}"/>
          </ac:spMkLst>
        </pc:spChg>
        <pc:picChg chg="mod">
          <ac:chgData name="ゲスト ユーザー" userId="" providerId="Windows Live" clId="Web-{9B267282-7CF1-4EC0-95D8-71F5C0A1BED2}" dt="2022-04-26T04:47:50.872" v="85" actId="1076"/>
          <ac:picMkLst>
            <pc:docMk/>
            <pc:sldMk cId="3230536790" sldId="316"/>
            <ac:picMk id="4" creationId="{B3FEBF8A-3E57-83DB-A2B7-A4CB4429CAA4}"/>
          </ac:picMkLst>
        </pc:picChg>
      </pc:sldChg>
      <pc:sldChg chg="modSp">
        <pc:chgData name="ゲスト ユーザー" userId="" providerId="Windows Live" clId="Web-{9B267282-7CF1-4EC0-95D8-71F5C0A1BED2}" dt="2022-04-26T04:49:12.342" v="105" actId="20577"/>
        <pc:sldMkLst>
          <pc:docMk/>
          <pc:sldMk cId="3412912654" sldId="324"/>
        </pc:sldMkLst>
        <pc:spChg chg="mod">
          <ac:chgData name="ゲスト ユーザー" userId="" providerId="Windows Live" clId="Web-{9B267282-7CF1-4EC0-95D8-71F5C0A1BED2}" dt="2022-04-26T04:49:12.342" v="105" actId="20577"/>
          <ac:spMkLst>
            <pc:docMk/>
            <pc:sldMk cId="3412912654" sldId="324"/>
            <ac:spMk id="3" creationId="{1CB20D1E-ED11-9106-A16F-B74BB59FEC55}"/>
          </ac:spMkLst>
        </pc:spChg>
      </pc:sldChg>
      <pc:sldChg chg="modSp">
        <pc:chgData name="ゲスト ユーザー" userId="" providerId="Windows Live" clId="Web-{9B267282-7CF1-4EC0-95D8-71F5C0A1BED2}" dt="2022-04-26T04:18:26.907" v="1" actId="20577"/>
        <pc:sldMkLst>
          <pc:docMk/>
          <pc:sldMk cId="1479088639" sldId="327"/>
        </pc:sldMkLst>
        <pc:spChg chg="mod">
          <ac:chgData name="ゲスト ユーザー" userId="" providerId="Windows Live" clId="Web-{9B267282-7CF1-4EC0-95D8-71F5C0A1BED2}" dt="2022-04-26T04:18:26.907" v="1" actId="20577"/>
          <ac:spMkLst>
            <pc:docMk/>
            <pc:sldMk cId="1479088639" sldId="327"/>
            <ac:spMk id="3" creationId="{C859795E-A84F-2691-BD2D-B24AFD14C5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07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4487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4970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97796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09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9600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9569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7361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09235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0152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6094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16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ixtape.scunning.com/references.html#ref-Rubin1974" TargetMode="External"/><Relationship Id="rId2" Type="http://schemas.openxmlformats.org/officeDocument/2006/relationships/hyperlink" Target="https://mixtape.scunning.com/references.html#ref-Neyman192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373DD96-987D-4BC7-9886-3A02F52A7DC4}"/>
              </a:ext>
            </a:extLst>
          </p:cNvPr>
          <p:cNvSpPr>
            <a:spLocks noGrp="1"/>
          </p:cNvSpPr>
          <p:nvPr>
            <p:ph type="ctrTitle"/>
          </p:nvPr>
        </p:nvSpPr>
        <p:spPr>
          <a:xfrm>
            <a:off x="1097280" y="758952"/>
            <a:ext cx="10058400" cy="3892168"/>
          </a:xfrm>
        </p:spPr>
        <p:txBody>
          <a:bodyPr>
            <a:normAutofit/>
          </a:bodyPr>
          <a:lstStyle/>
          <a:p>
            <a:r>
              <a:rPr lang="ja-JP" altLang="en-US" sz="4800">
                <a:solidFill>
                  <a:srgbClr val="FFFFFF"/>
                </a:solidFill>
                <a:ea typeface="ＭＳ Ｐゴシック"/>
                <a:cs typeface="Calibri Light"/>
              </a:rPr>
              <a:t>Chapter4 : Potential Outcomes Causal Model（潜在アウトカム因果モデル）</a:t>
            </a:r>
          </a:p>
        </p:txBody>
      </p:sp>
      <p:sp>
        <p:nvSpPr>
          <p:cNvPr id="5" name="字幕 4">
            <a:extLst>
              <a:ext uri="{FF2B5EF4-FFF2-40B4-BE49-F238E27FC236}">
                <a16:creationId xmlns:a16="http://schemas.microsoft.com/office/drawing/2014/main" id="{85AAB2A2-3854-0FA1-5B9E-35864402BF20}"/>
              </a:ext>
            </a:extLst>
          </p:cNvPr>
          <p:cNvSpPr>
            <a:spLocks noGrp="1"/>
          </p:cNvSpPr>
          <p:nvPr>
            <p:ph type="subTitle" idx="1"/>
          </p:nvPr>
        </p:nvSpPr>
        <p:spPr>
          <a:xfrm>
            <a:off x="1156917" y="5410963"/>
            <a:ext cx="10058400" cy="1143000"/>
          </a:xfrm>
        </p:spPr>
        <p:txBody>
          <a:bodyPr vert="horz" lIns="91440" tIns="45720" rIns="91440" bIns="45720" rtlCol="0" anchor="t">
            <a:normAutofit/>
          </a:bodyPr>
          <a:lstStyle/>
          <a:p>
            <a:pPr algn="ctr"/>
            <a:r>
              <a:rPr lang="ja-JP" altLang="en-US">
                <a:ea typeface="ＭＳ Ｐゴシック"/>
                <a:cs typeface="Calibri Light"/>
              </a:rPr>
              <a:t>富木良　平井藍里　鈴木涼太</a:t>
            </a:r>
            <a:endParaRPr lang="ja-JP" altLang="en-US">
              <a:cs typeface="Calibri Light" panose="020F0302020204030204"/>
            </a:endParaRPr>
          </a:p>
        </p:txBody>
      </p:sp>
    </p:spTree>
    <p:extLst>
      <p:ext uri="{BB962C8B-B14F-4D97-AF65-F5344CB8AC3E}">
        <p14:creationId xmlns:p14="http://schemas.microsoft.com/office/powerpoint/2010/main" val="1133707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5FE1-8776-C950-F772-05557FACF172}"/>
              </a:ext>
            </a:extLst>
          </p:cNvPr>
          <p:cNvSpPr>
            <a:spLocks noGrp="1"/>
          </p:cNvSpPr>
          <p:nvPr>
            <p:ph type="title"/>
          </p:nvPr>
        </p:nvSpPr>
        <p:spPr/>
        <p:txBody>
          <a:bodyPr/>
          <a:lstStyle/>
          <a:p>
            <a:r>
              <a:rPr lang="ja-JP" altLang="en-US">
                <a:ea typeface="ＭＳ Ｐゴシック"/>
                <a:cs typeface="Calibri Light"/>
              </a:rPr>
              <a:t>ここまでのおさらい</a:t>
            </a:r>
            <a:endParaRPr kumimoji="1" lang="en-US"/>
          </a:p>
        </p:txBody>
      </p:sp>
      <p:sp>
        <p:nvSpPr>
          <p:cNvPr id="3" name="Content Placeholder 2">
            <a:extLst>
              <a:ext uri="{FF2B5EF4-FFF2-40B4-BE49-F238E27FC236}">
                <a16:creationId xmlns:a16="http://schemas.microsoft.com/office/drawing/2014/main" id="{77B8ED7B-39DD-E1B6-A99B-663CB29DE10A}"/>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ja-JP" altLang="en-US" sz="2400">
                <a:ea typeface="ＭＳ Ｐゴシック"/>
                <a:cs typeface="Calibri" panose="020F0502020204030204"/>
              </a:rPr>
              <a:t>因果関係の研究に関するこれまでの歴史</a:t>
            </a:r>
          </a:p>
          <a:p>
            <a:pPr marL="383540" lvl="1">
              <a:buFont typeface="Wingdings" panose="020F0502020204030204" pitchFamily="34" charset="0"/>
              <a:buChar char="Ø"/>
            </a:pPr>
            <a:r>
              <a:rPr lang="ja-JP" altLang="en-US" sz="2000">
                <a:ea typeface="ＭＳ Ｐゴシック"/>
                <a:cs typeface="Calibri" panose="020F0502020204030204"/>
              </a:rPr>
              <a:t>統計学の登場がキーとなり大きく発展</a:t>
            </a:r>
          </a:p>
          <a:p>
            <a:pPr>
              <a:buFont typeface="Wingdings" panose="020F0502020204030204" pitchFamily="34" charset="0"/>
              <a:buChar char="Ø"/>
            </a:pPr>
            <a:r>
              <a:rPr lang="ja-JP" altLang="en-US" sz="2400">
                <a:ea typeface="ＭＳ Ｐゴシック"/>
                <a:cs typeface="Calibri" panose="020F0502020204030204"/>
              </a:rPr>
              <a:t>ここからは、因果関係を考える上で重要な理論に触れる</a:t>
            </a:r>
          </a:p>
          <a:p>
            <a:pPr marL="383540" lvl="1">
              <a:buFont typeface="Wingdings" panose="020F0502020204030204" pitchFamily="34" charset="0"/>
              <a:buChar char="Ø"/>
            </a:pPr>
            <a:r>
              <a:rPr lang="ja-JP" altLang="en-US" sz="2200">
                <a:ea typeface="ＭＳ Ｐゴシック"/>
                <a:cs typeface="Calibri" panose="020F0502020204030204"/>
              </a:rPr>
              <a:t>ランダム化を元に、因果関係を探る</a:t>
            </a:r>
          </a:p>
        </p:txBody>
      </p:sp>
    </p:spTree>
    <p:extLst>
      <p:ext uri="{BB962C8B-B14F-4D97-AF65-F5344CB8AC3E}">
        <p14:creationId xmlns:p14="http://schemas.microsoft.com/office/powerpoint/2010/main" val="10680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F72F-9CD4-7BD4-527A-430735FC2EA0}"/>
              </a:ext>
            </a:extLst>
          </p:cNvPr>
          <p:cNvSpPr>
            <a:spLocks noGrp="1"/>
          </p:cNvSpPr>
          <p:nvPr>
            <p:ph type="title"/>
          </p:nvPr>
        </p:nvSpPr>
        <p:spPr/>
        <p:txBody>
          <a:bodyPr/>
          <a:lstStyle/>
          <a:p>
            <a:r>
              <a:rPr lang="ja-JP">
                <a:ea typeface="+mj-lt"/>
                <a:cs typeface="+mj-lt"/>
              </a:rPr>
              <a:t>Physical Randomization</a:t>
            </a:r>
            <a:endParaRPr lang="ja-JP" altLang="en-US">
              <a:cs typeface="Calibri Light"/>
            </a:endParaRPr>
          </a:p>
        </p:txBody>
      </p:sp>
      <p:sp>
        <p:nvSpPr>
          <p:cNvPr id="3" name="Content Placeholder 2">
            <a:extLst>
              <a:ext uri="{FF2B5EF4-FFF2-40B4-BE49-F238E27FC236}">
                <a16:creationId xmlns:a16="http://schemas.microsoft.com/office/drawing/2014/main" id="{B9DA3458-9FDC-ECF4-AE28-F8FEF0C45E9B}"/>
              </a:ext>
            </a:extLst>
          </p:cNvPr>
          <p:cNvSpPr>
            <a:spLocks noGrp="1"/>
          </p:cNvSpPr>
          <p:nvPr>
            <p:ph idx="1"/>
          </p:nvPr>
        </p:nvSpPr>
        <p:spPr>
          <a:xfrm>
            <a:off x="1097280" y="1845734"/>
            <a:ext cx="6106333" cy="4023360"/>
          </a:xfrm>
        </p:spPr>
        <p:txBody>
          <a:bodyPr vert="horz" lIns="0" tIns="45720" rIns="0" bIns="45720" rtlCol="0" anchor="t">
            <a:normAutofit/>
          </a:bodyPr>
          <a:lstStyle/>
          <a:p>
            <a:pPr>
              <a:buFont typeface="Wingdings" panose="020F0502020204030204" pitchFamily="34" charset="0"/>
              <a:buChar char="Ø"/>
            </a:pPr>
            <a:r>
              <a:rPr lang="ja" altLang="en-US">
                <a:ea typeface="+mn-lt"/>
                <a:cs typeface="+mn-lt"/>
              </a:rPr>
              <a:t>因果推論の基礎となる</a:t>
            </a:r>
            <a:r>
              <a:rPr lang="ja">
                <a:ea typeface="+mn-lt"/>
                <a:cs typeface="+mn-lt"/>
              </a:rPr>
              <a:t>Physical Randomization </a:t>
            </a:r>
            <a:r>
              <a:rPr lang="ja" altLang="en-US">
                <a:ea typeface="+mn-lt"/>
                <a:cs typeface="+mn-lt"/>
              </a:rPr>
              <a:t>の概念は</a:t>
            </a:r>
            <a:r>
              <a:rPr lang="en-US">
                <a:ea typeface="+mn-lt"/>
                <a:cs typeface="+mn-lt"/>
              </a:rPr>
              <a:t>19</a:t>
            </a:r>
            <a:r>
              <a:rPr lang="ja" altLang="en-US">
                <a:ea typeface="+mn-lt"/>
                <a:cs typeface="+mn-lt"/>
              </a:rPr>
              <a:t>世紀と</a:t>
            </a:r>
            <a:r>
              <a:rPr lang="en-US">
                <a:ea typeface="+mn-lt"/>
                <a:cs typeface="+mn-lt"/>
              </a:rPr>
              <a:t>20</a:t>
            </a:r>
            <a:r>
              <a:rPr lang="ja" altLang="en-US">
                <a:ea typeface="+mn-lt"/>
                <a:cs typeface="+mn-lt"/>
              </a:rPr>
              <a:t>世紀には存在していた</a:t>
            </a:r>
            <a:endParaRPr lang="en-US" altLang="ja"/>
          </a:p>
          <a:p>
            <a:pPr marL="383540" lvl="1">
              <a:buFont typeface="Wingdings" panose="020F0502020204030204" pitchFamily="34" charset="0"/>
              <a:buChar char="Ø"/>
            </a:pPr>
            <a:r>
              <a:rPr lang="ja" altLang="en-US">
                <a:ea typeface="+mn-lt"/>
                <a:cs typeface="+mn-lt"/>
              </a:rPr>
              <a:t>要するに</a:t>
            </a:r>
            <a:r>
              <a:rPr lang="ja" altLang="en-US">
                <a:solidFill>
                  <a:srgbClr val="FF0000"/>
                </a:solidFill>
                <a:ea typeface="+mn-lt"/>
                <a:cs typeface="+mn-lt"/>
              </a:rPr>
              <a:t>ランダム化実験</a:t>
            </a:r>
            <a:r>
              <a:rPr lang="ja" altLang="en-US">
                <a:ea typeface="+mn-lt"/>
                <a:cs typeface="+mn-lt"/>
              </a:rPr>
              <a:t>のこと</a:t>
            </a:r>
          </a:p>
          <a:p>
            <a:pPr marL="383540" lvl="1">
              <a:buFont typeface="Wingdings" panose="020F0502020204030204" pitchFamily="34" charset="0"/>
              <a:buChar char="Ø"/>
            </a:pPr>
            <a:r>
              <a:rPr lang="ja" altLang="en-US">
                <a:ea typeface="+mn-lt"/>
                <a:cs typeface="+mn-lt"/>
              </a:rPr>
              <a:t>無作為にある人には処置を行なって、ある人には行わないで、結果を比較する</a:t>
            </a:r>
          </a:p>
          <a:p>
            <a:pPr>
              <a:buFont typeface="Wingdings" panose="020F0502020204030204" pitchFamily="34" charset="0"/>
              <a:buChar char="Ø"/>
            </a:pPr>
            <a:r>
              <a:rPr lang="ja">
                <a:ea typeface="+mn-lt"/>
                <a:cs typeface="+mn-lt"/>
              </a:rPr>
              <a:t>例</a:t>
            </a:r>
            <a:r>
              <a:rPr lang="ja" altLang="en-US">
                <a:ea typeface="+mn-lt"/>
                <a:cs typeface="+mn-lt"/>
              </a:rPr>
              <a:t>：</a:t>
            </a:r>
            <a:r>
              <a:rPr lang="ja">
                <a:ea typeface="+mn-lt"/>
                <a:cs typeface="+mn-lt"/>
              </a:rPr>
              <a:t>1971年から1982年にかけて、ランド研究所は医療保険が医療利用に及ぼす因果関係を研究する大規模な無作為化実験を行った。</a:t>
            </a:r>
            <a:endParaRPr lang="ja" altLang="en-US">
              <a:ea typeface="ＭＳ Ｐゴシック"/>
              <a:cs typeface="Calibri" panose="020F0502020204030204"/>
            </a:endParaRPr>
          </a:p>
          <a:p>
            <a:pPr marL="383540" lvl="1">
              <a:buFont typeface="Wingdings" panose="020F0502020204030204" pitchFamily="34" charset="0"/>
              <a:buChar char="Ø"/>
            </a:pPr>
            <a:r>
              <a:rPr lang="ja" altLang="en-US">
                <a:ea typeface="+mn-lt"/>
                <a:cs typeface="+mn-lt"/>
              </a:rPr>
              <a:t>参加者は幾つかの医療保険プランのうちの</a:t>
            </a:r>
            <a:r>
              <a:rPr lang="en-US" altLang="ja">
                <a:ea typeface="+mn-lt"/>
                <a:cs typeface="+mn-lt"/>
              </a:rPr>
              <a:t>1</a:t>
            </a:r>
            <a:r>
              <a:rPr lang="ja" altLang="en-US">
                <a:ea typeface="+mn-lt"/>
                <a:cs typeface="+mn-lt"/>
              </a:rPr>
              <a:t>つに無作為に割り当てられた。自由診療、さまざまなレベルの費用負担を伴う</a:t>
            </a:r>
            <a:r>
              <a:rPr lang="en-US" altLang="ja">
                <a:ea typeface="+mn-lt"/>
                <a:cs typeface="+mn-lt"/>
              </a:rPr>
              <a:t>3</a:t>
            </a:r>
            <a:r>
              <a:rPr lang="ja" altLang="en-US">
                <a:ea typeface="+mn-lt"/>
                <a:cs typeface="+mn-lt"/>
              </a:rPr>
              <a:t>つのプラン、</a:t>
            </a:r>
            <a:r>
              <a:rPr lang="en-US" altLang="ja">
                <a:ea typeface="+mn-lt"/>
                <a:cs typeface="+mn-lt"/>
              </a:rPr>
              <a:t>HMO</a:t>
            </a:r>
            <a:r>
              <a:rPr lang="ja" altLang="en-US">
                <a:ea typeface="+mn-lt"/>
                <a:cs typeface="+mn-lt"/>
              </a:rPr>
              <a:t>プランである。費用負担のあるプランでは、無料プランに比べ、医師の診察回数や入院回数が少なかった。</a:t>
            </a:r>
            <a:endParaRPr lang="ja">
              <a:ea typeface="ＭＳ Ｐゴシック"/>
              <a:cs typeface="Calibri" panose="020F0502020204030204"/>
            </a:endParaRPr>
          </a:p>
          <a:p>
            <a:pPr>
              <a:buFont typeface="Wingdings" panose="020F0502020204030204" pitchFamily="34" charset="0"/>
              <a:buChar char="Ø"/>
            </a:pPr>
            <a:endParaRPr lang="ja">
              <a:ea typeface="ＭＳ Ｐゴシック" panose="020B0600070205080204" pitchFamily="34" charset="-128"/>
              <a:cs typeface="Calibri" panose="020F0502020204030204"/>
            </a:endParaRPr>
          </a:p>
          <a:p>
            <a:pPr>
              <a:buFont typeface="Wingdings" panose="020F0502020204030204" pitchFamily="34" charset="0"/>
              <a:buChar char="Ø"/>
            </a:pPr>
            <a:endParaRPr lang="ja" altLang="en-US">
              <a:cs typeface="Calibri" panose="020F0502020204030204"/>
            </a:endParaRPr>
          </a:p>
        </p:txBody>
      </p:sp>
      <p:pic>
        <p:nvPicPr>
          <p:cNvPr id="4" name="Picture 4">
            <a:extLst>
              <a:ext uri="{FF2B5EF4-FFF2-40B4-BE49-F238E27FC236}">
                <a16:creationId xmlns:a16="http://schemas.microsoft.com/office/drawing/2014/main" id="{619A8052-A83A-48E0-5C32-85A00845BB07}"/>
              </a:ext>
            </a:extLst>
          </p:cNvPr>
          <p:cNvPicPr>
            <a:picLocks noChangeAspect="1"/>
          </p:cNvPicPr>
          <p:nvPr/>
        </p:nvPicPr>
        <p:blipFill>
          <a:blip r:embed="rId2"/>
          <a:stretch>
            <a:fillRect/>
          </a:stretch>
        </p:blipFill>
        <p:spPr>
          <a:xfrm>
            <a:off x="8495654" y="2516303"/>
            <a:ext cx="586353" cy="688851"/>
          </a:xfrm>
          <a:prstGeom prst="rect">
            <a:avLst/>
          </a:prstGeom>
        </p:spPr>
      </p:pic>
      <p:pic>
        <p:nvPicPr>
          <p:cNvPr id="5" name="Picture 4">
            <a:extLst>
              <a:ext uri="{FF2B5EF4-FFF2-40B4-BE49-F238E27FC236}">
                <a16:creationId xmlns:a16="http://schemas.microsoft.com/office/drawing/2014/main" id="{0642620C-35DB-0CB9-ABAB-257AE317F77E}"/>
              </a:ext>
            </a:extLst>
          </p:cNvPr>
          <p:cNvPicPr>
            <a:picLocks noChangeAspect="1"/>
          </p:cNvPicPr>
          <p:nvPr/>
        </p:nvPicPr>
        <p:blipFill>
          <a:blip r:embed="rId2"/>
          <a:stretch>
            <a:fillRect/>
          </a:stretch>
        </p:blipFill>
        <p:spPr>
          <a:xfrm>
            <a:off x="9244737" y="2516302"/>
            <a:ext cx="586353" cy="688851"/>
          </a:xfrm>
          <a:prstGeom prst="rect">
            <a:avLst/>
          </a:prstGeom>
        </p:spPr>
      </p:pic>
      <p:pic>
        <p:nvPicPr>
          <p:cNvPr id="6" name="Picture 5">
            <a:extLst>
              <a:ext uri="{FF2B5EF4-FFF2-40B4-BE49-F238E27FC236}">
                <a16:creationId xmlns:a16="http://schemas.microsoft.com/office/drawing/2014/main" id="{98006E45-C12E-5FB6-6FD8-49BA4FAC5A63}"/>
              </a:ext>
            </a:extLst>
          </p:cNvPr>
          <p:cNvPicPr>
            <a:picLocks noChangeAspect="1"/>
          </p:cNvPicPr>
          <p:nvPr/>
        </p:nvPicPr>
        <p:blipFill>
          <a:blip r:embed="rId2"/>
          <a:stretch>
            <a:fillRect/>
          </a:stretch>
        </p:blipFill>
        <p:spPr>
          <a:xfrm>
            <a:off x="10041583" y="4527670"/>
            <a:ext cx="586353" cy="688851"/>
          </a:xfrm>
          <a:prstGeom prst="rect">
            <a:avLst/>
          </a:prstGeom>
        </p:spPr>
      </p:pic>
      <p:pic>
        <p:nvPicPr>
          <p:cNvPr id="7" name="Picture 6">
            <a:extLst>
              <a:ext uri="{FF2B5EF4-FFF2-40B4-BE49-F238E27FC236}">
                <a16:creationId xmlns:a16="http://schemas.microsoft.com/office/drawing/2014/main" id="{B53FEA2B-31F1-C71E-BD60-222B8049496A}"/>
              </a:ext>
            </a:extLst>
          </p:cNvPr>
          <p:cNvPicPr>
            <a:picLocks noChangeAspect="1"/>
          </p:cNvPicPr>
          <p:nvPr/>
        </p:nvPicPr>
        <p:blipFill>
          <a:blip r:embed="rId2"/>
          <a:stretch>
            <a:fillRect/>
          </a:stretch>
        </p:blipFill>
        <p:spPr>
          <a:xfrm>
            <a:off x="10003325" y="2512890"/>
            <a:ext cx="586353" cy="688851"/>
          </a:xfrm>
          <a:prstGeom prst="rect">
            <a:avLst/>
          </a:prstGeom>
        </p:spPr>
      </p:pic>
      <p:pic>
        <p:nvPicPr>
          <p:cNvPr id="8" name="Picture 7">
            <a:extLst>
              <a:ext uri="{FF2B5EF4-FFF2-40B4-BE49-F238E27FC236}">
                <a16:creationId xmlns:a16="http://schemas.microsoft.com/office/drawing/2014/main" id="{FDC1085E-C43E-CF70-60DA-18140127CD92}"/>
              </a:ext>
            </a:extLst>
          </p:cNvPr>
          <p:cNvPicPr>
            <a:picLocks noChangeAspect="1"/>
          </p:cNvPicPr>
          <p:nvPr/>
        </p:nvPicPr>
        <p:blipFill>
          <a:blip r:embed="rId2"/>
          <a:stretch>
            <a:fillRect/>
          </a:stretch>
        </p:blipFill>
        <p:spPr>
          <a:xfrm>
            <a:off x="8518071" y="4525477"/>
            <a:ext cx="586353" cy="688851"/>
          </a:xfrm>
          <a:prstGeom prst="rect">
            <a:avLst/>
          </a:prstGeom>
        </p:spPr>
      </p:pic>
      <p:pic>
        <p:nvPicPr>
          <p:cNvPr id="9" name="Picture 8">
            <a:extLst>
              <a:ext uri="{FF2B5EF4-FFF2-40B4-BE49-F238E27FC236}">
                <a16:creationId xmlns:a16="http://schemas.microsoft.com/office/drawing/2014/main" id="{916A64DB-D70F-77C8-4884-375B0DC9A3DF}"/>
              </a:ext>
            </a:extLst>
          </p:cNvPr>
          <p:cNvPicPr>
            <a:picLocks noChangeAspect="1"/>
          </p:cNvPicPr>
          <p:nvPr/>
        </p:nvPicPr>
        <p:blipFill>
          <a:blip r:embed="rId2"/>
          <a:stretch>
            <a:fillRect/>
          </a:stretch>
        </p:blipFill>
        <p:spPr>
          <a:xfrm>
            <a:off x="9280070" y="4531324"/>
            <a:ext cx="586353" cy="688851"/>
          </a:xfrm>
          <a:prstGeom prst="rect">
            <a:avLst/>
          </a:prstGeom>
        </p:spPr>
      </p:pic>
      <p:sp>
        <p:nvSpPr>
          <p:cNvPr id="10" name="Oval 9">
            <a:extLst>
              <a:ext uri="{FF2B5EF4-FFF2-40B4-BE49-F238E27FC236}">
                <a16:creationId xmlns:a16="http://schemas.microsoft.com/office/drawing/2014/main" id="{5445657D-2014-844A-ED32-D93C1EDDE6E7}"/>
              </a:ext>
            </a:extLst>
          </p:cNvPr>
          <p:cNvSpPr/>
          <p:nvPr/>
        </p:nvSpPr>
        <p:spPr>
          <a:xfrm>
            <a:off x="8118527" y="2222714"/>
            <a:ext cx="2763864" cy="12786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E514783-B469-785E-7B9C-2CB629FF5979}"/>
              </a:ext>
            </a:extLst>
          </p:cNvPr>
          <p:cNvSpPr/>
          <p:nvPr/>
        </p:nvSpPr>
        <p:spPr>
          <a:xfrm>
            <a:off x="8157272" y="4276239"/>
            <a:ext cx="2763864" cy="12786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1F9465-58AB-DFDD-F16F-888661F57FEC}"/>
              </a:ext>
            </a:extLst>
          </p:cNvPr>
          <p:cNvSpPr txBox="1"/>
          <p:nvPr/>
        </p:nvSpPr>
        <p:spPr>
          <a:xfrm>
            <a:off x="8948495" y="2103409"/>
            <a:ext cx="1012555"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処置群</a:t>
            </a:r>
          </a:p>
        </p:txBody>
      </p:sp>
      <p:sp>
        <p:nvSpPr>
          <p:cNvPr id="13" name="TextBox 12">
            <a:extLst>
              <a:ext uri="{FF2B5EF4-FFF2-40B4-BE49-F238E27FC236}">
                <a16:creationId xmlns:a16="http://schemas.microsoft.com/office/drawing/2014/main" id="{AAFE5BEE-7EC4-FF4E-7B3C-74A7CBCF5C1D}"/>
              </a:ext>
            </a:extLst>
          </p:cNvPr>
          <p:cNvSpPr txBox="1"/>
          <p:nvPr/>
        </p:nvSpPr>
        <p:spPr>
          <a:xfrm>
            <a:off x="8935580" y="4092357"/>
            <a:ext cx="1206283"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非処置群</a:t>
            </a:r>
          </a:p>
        </p:txBody>
      </p:sp>
      <p:sp>
        <p:nvSpPr>
          <p:cNvPr id="14" name="Arrow: Up-Down 13">
            <a:extLst>
              <a:ext uri="{FF2B5EF4-FFF2-40B4-BE49-F238E27FC236}">
                <a16:creationId xmlns:a16="http://schemas.microsoft.com/office/drawing/2014/main" id="{540A0E8E-CB2E-A611-2FE5-3174CC25298D}"/>
              </a:ext>
            </a:extLst>
          </p:cNvPr>
          <p:cNvSpPr/>
          <p:nvPr/>
        </p:nvSpPr>
        <p:spPr>
          <a:xfrm>
            <a:off x="9355332" y="3584537"/>
            <a:ext cx="284135" cy="439119"/>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128FF83-66A4-955F-767E-56C9725EB7C6}"/>
              </a:ext>
            </a:extLst>
          </p:cNvPr>
          <p:cNvSpPr txBox="1"/>
          <p:nvPr/>
        </p:nvSpPr>
        <p:spPr>
          <a:xfrm>
            <a:off x="9750856" y="3654854"/>
            <a:ext cx="6896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b="1" u="sng">
                <a:ea typeface="ＭＳ Ｐゴシック"/>
                <a:cs typeface="Calibri"/>
              </a:rPr>
              <a:t>比較</a:t>
            </a:r>
          </a:p>
        </p:txBody>
      </p:sp>
    </p:spTree>
    <p:extLst>
      <p:ext uri="{BB962C8B-B14F-4D97-AF65-F5344CB8AC3E}">
        <p14:creationId xmlns:p14="http://schemas.microsoft.com/office/powerpoint/2010/main" val="252265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98A6-2A9E-2F23-2B82-E703DD946FA5}"/>
              </a:ext>
            </a:extLst>
          </p:cNvPr>
          <p:cNvSpPr>
            <a:spLocks noGrp="1"/>
          </p:cNvSpPr>
          <p:nvPr>
            <p:ph type="title"/>
          </p:nvPr>
        </p:nvSpPr>
        <p:spPr/>
        <p:txBody>
          <a:bodyPr/>
          <a:lstStyle/>
          <a:p>
            <a:r>
              <a:rPr lang="ja-JP" altLang="en-US">
                <a:ea typeface="ＭＳ Ｐゴシック"/>
                <a:cs typeface="Calibri Light"/>
              </a:rPr>
              <a:t>なぜ無作為化は重要なのか？</a:t>
            </a:r>
          </a:p>
        </p:txBody>
      </p:sp>
      <p:sp>
        <p:nvSpPr>
          <p:cNvPr id="3" name="Content Placeholder 2">
            <a:extLst>
              <a:ext uri="{FF2B5EF4-FFF2-40B4-BE49-F238E27FC236}">
                <a16:creationId xmlns:a16="http://schemas.microsoft.com/office/drawing/2014/main" id="{1C7672A6-0077-35C7-BA2B-9847B301FDD7}"/>
              </a:ext>
            </a:extLst>
          </p:cNvPr>
          <p:cNvSpPr>
            <a:spLocks noGrp="1"/>
          </p:cNvSpPr>
          <p:nvPr>
            <p:ph idx="1"/>
          </p:nvPr>
        </p:nvSpPr>
        <p:spPr>
          <a:xfrm>
            <a:off x="2285483" y="2194446"/>
            <a:ext cx="7617417" cy="1259496"/>
          </a:xfrm>
        </p:spPr>
        <p:txBody>
          <a:bodyPr vert="horz" lIns="0" tIns="45720" rIns="0" bIns="45720" rtlCol="0" anchor="t">
            <a:normAutofit/>
          </a:bodyPr>
          <a:lstStyle/>
          <a:p>
            <a:r>
              <a:rPr lang="ja" altLang="en-US">
                <a:ea typeface="+mn-lt"/>
                <a:cs typeface="+mn-lt"/>
              </a:rPr>
              <a:t>無作為化を特徴とする実験計画は、応用ミクロ経済学、政治学、社会学、心理学などの分野で特徴的なものとなっている。しかし、なぜ無作為化は、因果関係を分析する上で重要なのか？</a:t>
            </a:r>
            <a:endParaRPr lang="ja" altLang="en-US">
              <a:cs typeface="Calibri"/>
            </a:endParaRPr>
          </a:p>
        </p:txBody>
      </p:sp>
      <p:sp>
        <p:nvSpPr>
          <p:cNvPr id="4" name="TextBox 3">
            <a:extLst>
              <a:ext uri="{FF2B5EF4-FFF2-40B4-BE49-F238E27FC236}">
                <a16:creationId xmlns:a16="http://schemas.microsoft.com/office/drawing/2014/main" id="{274DE168-8B66-8CE4-1EE4-988BD2D22DD6}"/>
              </a:ext>
            </a:extLst>
          </p:cNvPr>
          <p:cNvSpPr txBox="1"/>
          <p:nvPr/>
        </p:nvSpPr>
        <p:spPr>
          <a:xfrm>
            <a:off x="-2582" y="4324028"/>
            <a:ext cx="1219716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b="1">
                <a:solidFill>
                  <a:srgbClr val="404040"/>
                </a:solidFill>
                <a:ea typeface="ＭＳ Ｐゴシック"/>
              </a:rPr>
              <a:t>これを理解するためには、</a:t>
            </a:r>
            <a:r>
              <a:rPr lang="en-US" sz="2400" b="1" err="1">
                <a:solidFill>
                  <a:srgbClr val="404040"/>
                </a:solidFill>
              </a:rPr>
              <a:t>Splawa</a:t>
            </a:r>
            <a:r>
              <a:rPr lang="en-US" sz="2400" b="1">
                <a:solidFill>
                  <a:srgbClr val="404040"/>
                </a:solidFill>
              </a:rPr>
              <a:t>-Neyman</a:t>
            </a:r>
            <a:r>
              <a:rPr lang="ja-JP" altLang="en-US" sz="2400" b="1">
                <a:solidFill>
                  <a:srgbClr val="404040"/>
                </a:solidFill>
                <a:ea typeface="ＭＳ Ｐゴシック"/>
              </a:rPr>
              <a:t>（</a:t>
            </a:r>
            <a:r>
              <a:rPr lang="en-US" sz="2400" b="1">
                <a:solidFill>
                  <a:srgbClr val="404040"/>
                </a:solidFill>
              </a:rPr>
              <a:t>1923</a:t>
            </a:r>
            <a:r>
              <a:rPr lang="ja-JP" altLang="en-US" sz="2400" b="1">
                <a:solidFill>
                  <a:srgbClr val="404040"/>
                </a:solidFill>
                <a:ea typeface="ＭＳ Ｐゴシック"/>
              </a:rPr>
              <a:t>）が開発した </a:t>
            </a:r>
            <a:endParaRPr lang="en-US" altLang="ja-JP" sz="2400" b="1">
              <a:solidFill>
                <a:srgbClr val="000000"/>
              </a:solidFill>
            </a:endParaRPr>
          </a:p>
          <a:p>
            <a:pPr algn="ctr"/>
            <a:r>
              <a:rPr lang="en-US" sz="2400" b="1">
                <a:solidFill>
                  <a:srgbClr val="404040"/>
                </a:solidFill>
              </a:rPr>
              <a:t>"potential</a:t>
            </a:r>
            <a:r>
              <a:rPr lang="ja-JP" altLang="en-US" sz="2400" b="1">
                <a:solidFill>
                  <a:srgbClr val="404040"/>
                </a:solidFill>
                <a:ea typeface="ＭＳ Ｐゴシック"/>
              </a:rPr>
              <a:t> </a:t>
            </a:r>
            <a:r>
              <a:rPr lang="en-US" sz="2400" b="1">
                <a:solidFill>
                  <a:srgbClr val="404040"/>
                </a:solidFill>
              </a:rPr>
              <a:t>outcomes</a:t>
            </a:r>
            <a:r>
              <a:rPr lang="ja-JP" altLang="en-US" sz="2400" b="1">
                <a:solidFill>
                  <a:srgbClr val="404040"/>
                </a:solidFill>
                <a:ea typeface="ＭＳ Ｐゴシック"/>
              </a:rPr>
              <a:t> </a:t>
            </a:r>
            <a:r>
              <a:rPr lang="en-US" sz="2400" b="1">
                <a:solidFill>
                  <a:srgbClr val="404040"/>
                </a:solidFill>
              </a:rPr>
              <a:t>"</a:t>
            </a:r>
            <a:r>
              <a:rPr lang="ja-JP" altLang="en-US" sz="2400" b="1">
                <a:solidFill>
                  <a:srgbClr val="404040"/>
                </a:solidFill>
                <a:ea typeface="ＭＳ Ｐゴシック"/>
              </a:rPr>
              <a:t>（潜在アウトカム）について学ぶ必要がある</a:t>
            </a:r>
            <a:endParaRPr lang="en-US" sz="2400" b="1">
              <a:cs typeface="Calibri"/>
            </a:endParaRPr>
          </a:p>
        </p:txBody>
      </p:sp>
      <p:sp>
        <p:nvSpPr>
          <p:cNvPr id="6" name="Isosceles Triangle 5">
            <a:extLst>
              <a:ext uri="{FF2B5EF4-FFF2-40B4-BE49-F238E27FC236}">
                <a16:creationId xmlns:a16="http://schemas.microsoft.com/office/drawing/2014/main" id="{89E233E3-792F-A941-EEA5-D1F0FEA0DFAA}"/>
              </a:ext>
            </a:extLst>
          </p:cNvPr>
          <p:cNvSpPr/>
          <p:nvPr/>
        </p:nvSpPr>
        <p:spPr>
          <a:xfrm rot="10800000">
            <a:off x="5450219" y="3553792"/>
            <a:ext cx="1278609" cy="30996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73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5CF0-FBBA-CCF2-6EC5-F11313E11CBA}"/>
              </a:ext>
            </a:extLst>
          </p:cNvPr>
          <p:cNvSpPr>
            <a:spLocks noGrp="1"/>
          </p:cNvSpPr>
          <p:nvPr>
            <p:ph type="title"/>
          </p:nvPr>
        </p:nvSpPr>
        <p:spPr/>
        <p:txBody>
          <a:bodyPr/>
          <a:lstStyle/>
          <a:p>
            <a:r>
              <a:rPr lang="ja-JP" altLang="en-US">
                <a:ea typeface="ＭＳ Ｐゴシック"/>
                <a:cs typeface="Calibri Light"/>
              </a:rPr>
              <a:t>潜在アウトカム</a:t>
            </a:r>
            <a:endParaRPr kumimoji="1" lang="en-US"/>
          </a:p>
        </p:txBody>
      </p:sp>
      <p:sp>
        <p:nvSpPr>
          <p:cNvPr id="3" name="Content Placeholder 2">
            <a:extLst>
              <a:ext uri="{FF2B5EF4-FFF2-40B4-BE49-F238E27FC236}">
                <a16:creationId xmlns:a16="http://schemas.microsoft.com/office/drawing/2014/main" id="{EA49DE43-E5FD-153E-2D48-5CAF8DC5246F}"/>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ja" altLang="en-US">
                <a:ea typeface="+mn-lt"/>
                <a:cs typeface="+mn-lt"/>
              </a:rPr>
              <a:t>潜在アウトカムは、因果関係の記述について考え、表現するための多かれ少なかれ共通語（</a:t>
            </a:r>
            <a:r>
              <a:rPr lang="ja">
                <a:ea typeface="+mn-lt"/>
                <a:cs typeface="+mn-lt"/>
              </a:rPr>
              <a:t>lingua franca</a:t>
            </a:r>
            <a:r>
              <a:rPr lang="ja" altLang="en-US">
                <a:ea typeface="+mn-lt"/>
                <a:cs typeface="+mn-lt"/>
              </a:rPr>
              <a:t>）となっている</a:t>
            </a:r>
            <a:endParaRPr lang="en-US">
              <a:ea typeface="+mn-lt"/>
              <a:cs typeface="+mn-lt"/>
            </a:endParaRPr>
          </a:p>
          <a:p>
            <a:pPr>
              <a:buFont typeface="Wingdings" panose="020F0502020204030204" pitchFamily="34" charset="0"/>
              <a:buChar char="Ø"/>
            </a:pPr>
            <a:r>
              <a:rPr lang="ja" altLang="en-US">
                <a:ea typeface="Calibri" panose="020F0502020204030204"/>
                <a:cs typeface="Calibri" panose="020F0502020204030204"/>
              </a:rPr>
              <a:t>因果関係の定義とは？</a:t>
            </a:r>
          </a:p>
          <a:p>
            <a:pPr marL="383540" lvl="1">
              <a:buFont typeface="Wingdings" panose="020F0502020204030204" pitchFamily="34" charset="0"/>
              <a:buChar char="Ø"/>
            </a:pPr>
            <a:r>
              <a:rPr lang="ja" altLang="en-US">
                <a:ea typeface="Calibri" panose="020F0502020204030204"/>
                <a:cs typeface="Calibri" panose="020F0502020204030204"/>
              </a:rPr>
              <a:t>世界の二つの状態の比較として定義される</a:t>
            </a:r>
            <a:endParaRPr lang="ja">
              <a:ea typeface="ＭＳ Ｐゴシック"/>
              <a:cs typeface="Calibri"/>
            </a:endParaRPr>
          </a:p>
          <a:p>
            <a:pPr marL="383540" lvl="1">
              <a:buFont typeface="Wingdings" panose="020F0502020204030204" pitchFamily="34" charset="0"/>
              <a:buChar char="Ø"/>
            </a:pPr>
            <a:r>
              <a:rPr lang="ja">
                <a:ea typeface="+mn-lt"/>
                <a:cs typeface="+mn-lt"/>
              </a:rPr>
              <a:t>世界の最初の状態（世界の「実際」の状態と呼ばれることもある）において、ある人が頭痛のためにアスピリンを飲み、</a:t>
            </a:r>
            <a:r>
              <a:rPr lang="en-US" altLang="ja">
                <a:ea typeface="+mn-lt"/>
                <a:cs typeface="+mn-lt"/>
              </a:rPr>
              <a:t>1</a:t>
            </a:r>
            <a:r>
              <a:rPr lang="ja">
                <a:ea typeface="+mn-lt"/>
                <a:cs typeface="+mn-lt"/>
              </a:rPr>
              <a:t>時間後に頭痛のひどさを報告する。第二の世界（「反実仮想」と呼ばれることもある）では、同じ男が頭痛のために何も飲まず、一時間後に頭痛の程度を報告する。アスピリンの因果関係はどうだったのだろうか？</a:t>
            </a:r>
            <a:r>
              <a:rPr lang="en-US" altLang="ja">
                <a:ea typeface="+mn-lt"/>
                <a:cs typeface="+mn-lt"/>
              </a:rPr>
              <a:t>potential</a:t>
            </a:r>
            <a:r>
              <a:rPr lang="ja" altLang="en-US">
                <a:ea typeface="+mn-lt"/>
                <a:cs typeface="+mn-lt"/>
              </a:rPr>
              <a:t> </a:t>
            </a:r>
            <a:r>
              <a:rPr lang="en-US" altLang="ja">
                <a:ea typeface="+mn-lt"/>
                <a:cs typeface="+mn-lt"/>
              </a:rPr>
              <a:t>outcomes</a:t>
            </a:r>
            <a:r>
              <a:rPr lang="ja" altLang="en-US">
                <a:ea typeface="+mn-lt"/>
                <a:cs typeface="+mn-lt"/>
              </a:rPr>
              <a:t> </a:t>
            </a:r>
            <a:r>
              <a:rPr lang="en-US" altLang="ja">
                <a:ea typeface="+mn-lt"/>
                <a:cs typeface="+mn-lt"/>
              </a:rPr>
              <a:t>tradition</a:t>
            </a:r>
            <a:r>
              <a:rPr lang="ja" altLang="en-US">
                <a:ea typeface="+mn-lt"/>
                <a:cs typeface="+mn-lt"/>
              </a:rPr>
              <a:t> </a:t>
            </a:r>
            <a:r>
              <a:rPr lang="en-US" altLang="ja">
                <a:ea typeface="+mn-lt"/>
                <a:cs typeface="+mn-lt"/>
              </a:rPr>
              <a:t>(</a:t>
            </a:r>
            <a:r>
              <a:rPr lang="en-US" altLang="ja">
                <a:ea typeface="+mn-lt"/>
                <a:cs typeface="+mn-lt"/>
                <a:hlinkClick r:id="rId2"/>
              </a:rPr>
              <a:t>Splawa-Neyman</a:t>
            </a:r>
            <a:r>
              <a:rPr lang="ja" altLang="en-US">
                <a:ea typeface="+mn-lt"/>
                <a:cs typeface="+mn-lt"/>
                <a:hlinkClick r:id="rId2"/>
              </a:rPr>
              <a:t> </a:t>
            </a:r>
            <a:r>
              <a:rPr lang="en-US" altLang="ja">
                <a:ea typeface="+mn-lt"/>
                <a:cs typeface="+mn-lt"/>
                <a:hlinkClick r:id="rId2"/>
              </a:rPr>
              <a:t>1923</a:t>
            </a:r>
            <a:r>
              <a:rPr lang="en-US" altLang="ja">
                <a:ea typeface="+mn-lt"/>
                <a:cs typeface="+mn-lt"/>
              </a:rPr>
              <a:t>;</a:t>
            </a:r>
            <a:r>
              <a:rPr lang="ja" altLang="en-US">
                <a:ea typeface="+mn-lt"/>
                <a:cs typeface="+mn-lt"/>
              </a:rPr>
              <a:t> </a:t>
            </a:r>
            <a:r>
              <a:rPr lang="en-US" altLang="ja">
                <a:ea typeface="+mn-lt"/>
                <a:cs typeface="+mn-lt"/>
                <a:hlinkClick r:id="rId3"/>
              </a:rPr>
              <a:t>D.</a:t>
            </a:r>
            <a:r>
              <a:rPr lang="ja" altLang="en-US">
                <a:ea typeface="+mn-lt"/>
                <a:cs typeface="+mn-lt"/>
                <a:hlinkClick r:id="rId3"/>
              </a:rPr>
              <a:t> </a:t>
            </a:r>
            <a:r>
              <a:rPr lang="en-US" altLang="ja">
                <a:ea typeface="+mn-lt"/>
                <a:cs typeface="+mn-lt"/>
                <a:hlinkClick r:id="rId3"/>
              </a:rPr>
              <a:t>Rubin</a:t>
            </a:r>
            <a:r>
              <a:rPr lang="ja" altLang="en-US">
                <a:ea typeface="+mn-lt"/>
                <a:cs typeface="+mn-lt"/>
                <a:hlinkClick r:id="rId3"/>
              </a:rPr>
              <a:t> </a:t>
            </a:r>
            <a:r>
              <a:rPr lang="en-US" altLang="ja">
                <a:ea typeface="+mn-lt"/>
                <a:cs typeface="+mn-lt"/>
                <a:hlinkClick r:id="rId3"/>
              </a:rPr>
              <a:t>1974</a:t>
            </a:r>
            <a:r>
              <a:rPr lang="en-US" altLang="ja">
                <a:ea typeface="+mn-lt"/>
                <a:cs typeface="+mn-lt"/>
              </a:rPr>
              <a:t>)</a:t>
            </a:r>
            <a:r>
              <a:rPr lang="ja">
                <a:ea typeface="+mn-lt"/>
                <a:cs typeface="+mn-lt"/>
              </a:rPr>
              <a:t>によれば、アスピリンの因果効果は、彼がアスピリンを飲んだ状態（世界の現実の状態）とアスピリンを飲まなかった状態（世界の反実仮想）の</a:t>
            </a:r>
            <a:r>
              <a:rPr lang="en-US" altLang="ja">
                <a:ea typeface="+mn-lt"/>
                <a:cs typeface="+mn-lt"/>
              </a:rPr>
              <a:t>2</a:t>
            </a:r>
            <a:r>
              <a:rPr lang="ja">
                <a:ea typeface="+mn-lt"/>
                <a:cs typeface="+mn-lt"/>
              </a:rPr>
              <a:t>つの世界の間の頭痛の深刻さの差である。この</a:t>
            </a:r>
            <a:r>
              <a:rPr lang="en-US" altLang="ja">
                <a:ea typeface="+mn-lt"/>
                <a:cs typeface="+mn-lt"/>
              </a:rPr>
              <a:t>2</a:t>
            </a:r>
            <a:r>
              <a:rPr lang="ja">
                <a:ea typeface="+mn-lt"/>
                <a:cs typeface="+mn-lt"/>
              </a:rPr>
              <a:t>つの世界の状態の間の頭痛の重症度の差が、それ以外は同じ時点で測定された、彼の頭痛に対する</a:t>
            </a:r>
            <a:r>
              <a:rPr lang="en-US" altLang="ja">
                <a:ea typeface="+mn-lt"/>
                <a:cs typeface="+mn-lt"/>
              </a:rPr>
              <a:t>Aspirin</a:t>
            </a:r>
            <a:r>
              <a:rPr lang="ja">
                <a:ea typeface="+mn-lt"/>
                <a:cs typeface="+mn-lt"/>
              </a:rPr>
              <a:t>の因果関係である。</a:t>
            </a:r>
          </a:p>
          <a:p>
            <a:pPr marL="383540" lvl="1">
              <a:buFont typeface="Wingdings" panose="020F0502020204030204" pitchFamily="34" charset="0"/>
              <a:buChar char="Ø"/>
            </a:pPr>
            <a:r>
              <a:rPr lang="ja">
                <a:ea typeface="Calibri" panose="020F0502020204030204"/>
                <a:cs typeface="Calibri" panose="020F0502020204030204"/>
              </a:rPr>
              <a:t>簡単で</a:t>
            </a:r>
            <a:r>
              <a:rPr lang="ja" altLang="en-US">
                <a:ea typeface="Calibri" panose="020F0502020204030204"/>
                <a:cs typeface="Calibri" panose="020F0502020204030204"/>
              </a:rPr>
              <a:t>しょ？</a:t>
            </a:r>
            <a:endParaRPr lang="en-US" altLang="ja">
              <a:ea typeface="Calibri" panose="020F0502020204030204"/>
              <a:cs typeface="Calibri" panose="020F0502020204030204"/>
            </a:endParaRPr>
          </a:p>
        </p:txBody>
      </p:sp>
    </p:spTree>
    <p:extLst>
      <p:ext uri="{BB962C8B-B14F-4D97-AF65-F5344CB8AC3E}">
        <p14:creationId xmlns:p14="http://schemas.microsoft.com/office/powerpoint/2010/main" val="19426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C81-E964-75DA-98A3-2E47D8C29DD2}"/>
              </a:ext>
            </a:extLst>
          </p:cNvPr>
          <p:cNvSpPr>
            <a:spLocks noGrp="1"/>
          </p:cNvSpPr>
          <p:nvPr>
            <p:ph type="title"/>
          </p:nvPr>
        </p:nvSpPr>
        <p:spPr/>
        <p:txBody>
          <a:bodyPr/>
          <a:lstStyle/>
          <a:p>
            <a:r>
              <a:rPr lang="ja-JP" altLang="en-US">
                <a:ea typeface="ＭＳ Ｐゴシック"/>
                <a:cs typeface="Calibri Light"/>
              </a:rPr>
              <a:t>潜在アウトカム</a:t>
            </a:r>
            <a:endParaRPr kumimoji="1" lang="en-US"/>
          </a:p>
        </p:txBody>
      </p:sp>
      <p:sp>
        <p:nvSpPr>
          <p:cNvPr id="3" name="Content Placeholder 2">
            <a:extLst>
              <a:ext uri="{FF2B5EF4-FFF2-40B4-BE49-F238E27FC236}">
                <a16:creationId xmlns:a16="http://schemas.microsoft.com/office/drawing/2014/main" id="{EB55A226-77F8-F6F2-593B-2AB3BA3D0243}"/>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前のスライドで説明した因果関係の定義には問題がある</a:t>
            </a:r>
            <a:endParaRPr lang="en-US" altLang="ja-JP">
              <a:ea typeface="ＭＳ Ｐゴシック"/>
              <a:cs typeface="Calibri" panose="020F0502020204030204"/>
            </a:endParaRPr>
          </a:p>
          <a:p>
            <a:pPr marL="383540" lvl="1">
              <a:buFont typeface="Wingdings" panose="020F0502020204030204" pitchFamily="34" charset="0"/>
              <a:buChar char="Ø"/>
            </a:pPr>
            <a:r>
              <a:rPr lang="ja-JP" altLang="en-US">
                <a:ea typeface="ＭＳ Ｐゴシック"/>
                <a:cs typeface="Calibri" panose="020F0502020204030204"/>
              </a:rPr>
              <a:t>因果関係を分析するためには、実際に取らなかった選択肢の仮想現実からのデータが必要になる。→しかし、選択をしてしまったらもう一方の選択肢は消えてしまう</a:t>
            </a:r>
          </a:p>
          <a:p>
            <a:pPr>
              <a:buFont typeface="Wingdings" panose="020F0502020204030204" pitchFamily="34" charset="0"/>
              <a:buChar char="Ø"/>
            </a:pPr>
            <a:r>
              <a:rPr lang="ja-JP" altLang="en-US">
                <a:ea typeface="ＭＳ Ｐゴシック"/>
                <a:cs typeface="Calibri" panose="020F0502020204030204"/>
              </a:rPr>
              <a:t>これを具体的に式を使って表現する</a:t>
            </a:r>
          </a:p>
        </p:txBody>
      </p:sp>
    </p:spTree>
    <p:extLst>
      <p:ext uri="{BB962C8B-B14F-4D97-AF65-F5344CB8AC3E}">
        <p14:creationId xmlns:p14="http://schemas.microsoft.com/office/powerpoint/2010/main" val="227643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2E11C3E-3853-4CA7-90B8-0533FB1DEBC0}"/>
              </a:ext>
            </a:extLst>
          </p:cNvPr>
          <p:cNvSpPr/>
          <p:nvPr/>
        </p:nvSpPr>
        <p:spPr>
          <a:xfrm>
            <a:off x="1028053" y="2028985"/>
            <a:ext cx="4455763" cy="1821051"/>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0F655-E491-8150-8F16-EC83CFAD9E29}"/>
              </a:ext>
            </a:extLst>
          </p:cNvPr>
          <p:cNvSpPr>
            <a:spLocks noGrp="1"/>
          </p:cNvSpPr>
          <p:nvPr>
            <p:ph type="title"/>
          </p:nvPr>
        </p:nvSpPr>
        <p:spPr/>
        <p:txBody>
          <a:bodyPr/>
          <a:lstStyle/>
          <a:p>
            <a:r>
              <a:rPr lang="ja-JP" altLang="en-US">
                <a:ea typeface="ＭＳ Ｐゴシック"/>
                <a:cs typeface="Calibri Light"/>
              </a:rPr>
              <a:t>前提の確認</a:t>
            </a:r>
            <a:endParaRPr kumimoji="1" lang="en-US"/>
          </a:p>
        </p:txBody>
      </p:sp>
      <p:pic>
        <p:nvPicPr>
          <p:cNvPr id="4" name="Picture 4">
            <a:extLst>
              <a:ext uri="{FF2B5EF4-FFF2-40B4-BE49-F238E27FC236}">
                <a16:creationId xmlns:a16="http://schemas.microsoft.com/office/drawing/2014/main" id="{475FC6CD-4887-A370-6D53-1F8B2516E5FB}"/>
              </a:ext>
            </a:extLst>
          </p:cNvPr>
          <p:cNvPicPr>
            <a:picLocks noChangeAspect="1"/>
          </p:cNvPicPr>
          <p:nvPr/>
        </p:nvPicPr>
        <p:blipFill>
          <a:blip r:embed="rId2"/>
          <a:stretch>
            <a:fillRect/>
          </a:stretch>
        </p:blipFill>
        <p:spPr>
          <a:xfrm>
            <a:off x="1315165" y="2151832"/>
            <a:ext cx="585107" cy="673553"/>
          </a:xfrm>
          <a:prstGeom prst="rect">
            <a:avLst/>
          </a:prstGeom>
        </p:spPr>
      </p:pic>
      <p:sp>
        <p:nvSpPr>
          <p:cNvPr id="5" name="TextBox 4">
            <a:extLst>
              <a:ext uri="{FF2B5EF4-FFF2-40B4-BE49-F238E27FC236}">
                <a16:creationId xmlns:a16="http://schemas.microsoft.com/office/drawing/2014/main" id="{9A943ABB-B217-2C4F-9748-6B84E19D7C47}"/>
              </a:ext>
            </a:extLst>
          </p:cNvPr>
          <p:cNvSpPr txBox="1"/>
          <p:nvPr/>
        </p:nvSpPr>
        <p:spPr>
          <a:xfrm>
            <a:off x="2181940" y="2348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事象が発生した場合</a:t>
            </a:r>
            <a:endParaRPr lang="en-US">
              <a:ea typeface="Calibri"/>
              <a:cs typeface="Calibri"/>
            </a:endParaRPr>
          </a:p>
        </p:txBody>
      </p:sp>
      <p:pic>
        <p:nvPicPr>
          <p:cNvPr id="6" name="Picture 6">
            <a:extLst>
              <a:ext uri="{FF2B5EF4-FFF2-40B4-BE49-F238E27FC236}">
                <a16:creationId xmlns:a16="http://schemas.microsoft.com/office/drawing/2014/main" id="{98B66082-6317-CB20-1DE5-7BB098FCA48E}"/>
              </a:ext>
            </a:extLst>
          </p:cNvPr>
          <p:cNvPicPr>
            <a:picLocks noChangeAspect="1"/>
          </p:cNvPicPr>
          <p:nvPr/>
        </p:nvPicPr>
        <p:blipFill rotWithShape="1">
          <a:blip r:embed="rId3"/>
          <a:srcRect l="12982" r="-1755" b="-1923"/>
          <a:stretch/>
        </p:blipFill>
        <p:spPr>
          <a:xfrm>
            <a:off x="1340996" y="2946489"/>
            <a:ext cx="589330" cy="594814"/>
          </a:xfrm>
          <a:prstGeom prst="rect">
            <a:avLst/>
          </a:prstGeom>
        </p:spPr>
      </p:pic>
      <p:sp>
        <p:nvSpPr>
          <p:cNvPr id="7" name="TextBox 6">
            <a:extLst>
              <a:ext uri="{FF2B5EF4-FFF2-40B4-BE49-F238E27FC236}">
                <a16:creationId xmlns:a16="http://schemas.microsoft.com/office/drawing/2014/main" id="{CB09AD56-5049-435F-0A28-8FF3B778EB2D}"/>
              </a:ext>
            </a:extLst>
          </p:cNvPr>
          <p:cNvSpPr txBox="1"/>
          <p:nvPr/>
        </p:nvSpPr>
        <p:spPr>
          <a:xfrm>
            <a:off x="2177787" y="3068940"/>
            <a:ext cx="3165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事象が発生しなかった場合</a:t>
            </a:r>
            <a:endParaRPr lang="en-US">
              <a:ea typeface="Calibri"/>
              <a:cs typeface="Calibri"/>
            </a:endParaRPr>
          </a:p>
        </p:txBody>
      </p:sp>
      <p:sp>
        <p:nvSpPr>
          <p:cNvPr id="8" name="TextBox 7">
            <a:extLst>
              <a:ext uri="{FF2B5EF4-FFF2-40B4-BE49-F238E27FC236}">
                <a16:creationId xmlns:a16="http://schemas.microsoft.com/office/drawing/2014/main" id="{BD9553C1-494D-EF81-0C8C-DC0A79B78063}"/>
              </a:ext>
            </a:extLst>
          </p:cNvPr>
          <p:cNvSpPr txBox="1"/>
          <p:nvPr/>
        </p:nvSpPr>
        <p:spPr>
          <a:xfrm>
            <a:off x="6692707" y="2613794"/>
            <a:ext cx="342355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1400">
                <a:ea typeface="Yu Mincho"/>
              </a:rPr>
              <a:t>まったく同じ瞬間に、</a:t>
            </a:r>
            <a:r>
              <a:rPr lang="en-US" sz="1400">
                <a:latin typeface="Yu Mincho"/>
              </a:rPr>
              <a:t>2</a:t>
            </a:r>
            <a:r>
              <a:rPr lang="ja-JP" sz="1400">
                <a:ea typeface="Yu Mincho"/>
              </a:rPr>
              <a:t>つの別々の世界の状態にあることを示してい</a:t>
            </a:r>
            <a:r>
              <a:rPr lang="ja-JP" altLang="en-US" sz="1400">
                <a:ea typeface="Yu Mincho"/>
              </a:rPr>
              <a:t>る</a:t>
            </a:r>
          </a:p>
          <a:p>
            <a:r>
              <a:rPr lang="ja-JP" altLang="en-US" sz="1400">
                <a:ea typeface="Yu Mincho"/>
                <a:cs typeface="Calibri"/>
              </a:rPr>
              <a:t>→二つの潜在的なアウトカム</a:t>
            </a:r>
          </a:p>
        </p:txBody>
      </p:sp>
      <p:pic>
        <p:nvPicPr>
          <p:cNvPr id="10" name="Picture 10">
            <a:extLst>
              <a:ext uri="{FF2B5EF4-FFF2-40B4-BE49-F238E27FC236}">
                <a16:creationId xmlns:a16="http://schemas.microsoft.com/office/drawing/2014/main" id="{B5967143-4D77-AD4D-B7A5-0CCBBBF1BF47}"/>
              </a:ext>
            </a:extLst>
          </p:cNvPr>
          <p:cNvPicPr>
            <a:picLocks noChangeAspect="1"/>
          </p:cNvPicPr>
          <p:nvPr/>
        </p:nvPicPr>
        <p:blipFill rotWithShape="1">
          <a:blip r:embed="rId4"/>
          <a:srcRect r="12167" b="1429"/>
          <a:stretch/>
        </p:blipFill>
        <p:spPr>
          <a:xfrm>
            <a:off x="1351189" y="4549422"/>
            <a:ext cx="436129" cy="533556"/>
          </a:xfrm>
          <a:prstGeom prst="rect">
            <a:avLst/>
          </a:prstGeom>
        </p:spPr>
      </p:pic>
      <p:sp>
        <p:nvSpPr>
          <p:cNvPr id="11" name="TextBox 10">
            <a:extLst>
              <a:ext uri="{FF2B5EF4-FFF2-40B4-BE49-F238E27FC236}">
                <a16:creationId xmlns:a16="http://schemas.microsoft.com/office/drawing/2014/main" id="{E96583A6-8E88-8BA7-F351-6E04F9A83687}"/>
              </a:ext>
            </a:extLst>
          </p:cNvPr>
          <p:cNvSpPr txBox="1"/>
          <p:nvPr/>
        </p:nvSpPr>
        <p:spPr>
          <a:xfrm>
            <a:off x="2139041" y="4635145"/>
            <a:ext cx="3165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実際に観察される事象</a:t>
            </a:r>
          </a:p>
        </p:txBody>
      </p:sp>
      <p:sp>
        <p:nvSpPr>
          <p:cNvPr id="13" name="TextBox 12">
            <a:extLst>
              <a:ext uri="{FF2B5EF4-FFF2-40B4-BE49-F238E27FC236}">
                <a16:creationId xmlns:a16="http://schemas.microsoft.com/office/drawing/2014/main" id="{FB388AD2-F93C-DCE3-3953-8CF9CE8C9884}"/>
              </a:ext>
            </a:extLst>
          </p:cNvPr>
          <p:cNvSpPr txBox="1"/>
          <p:nvPr/>
        </p:nvSpPr>
        <p:spPr>
          <a:xfrm>
            <a:off x="6692706" y="4552928"/>
            <a:ext cx="41726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err="1">
                <a:ea typeface="Yu Mincho"/>
                <a:cs typeface="Calibri"/>
              </a:rPr>
              <a:t>実際に起こった現実</a:t>
            </a:r>
            <a:endParaRPr lang="en-US" err="1"/>
          </a:p>
          <a:p>
            <a:pPr algn="l"/>
            <a:r>
              <a:rPr lang="en-US" altLang="ja-JP" sz="1400">
                <a:ea typeface="Yu Mincho"/>
                <a:cs typeface="Calibri"/>
              </a:rPr>
              <a:t>→</a:t>
            </a:r>
            <a:r>
              <a:rPr lang="en-US" altLang="ja-JP" sz="1400" err="1">
                <a:ea typeface="Yu Mincho"/>
                <a:cs typeface="Calibri"/>
              </a:rPr>
              <a:t>仮想ではないので、右上の数字はない</a:t>
            </a:r>
            <a:endParaRPr lang="en-US" err="1"/>
          </a:p>
        </p:txBody>
      </p:sp>
      <p:sp>
        <p:nvSpPr>
          <p:cNvPr id="3" name="Isosceles Triangle 2">
            <a:extLst>
              <a:ext uri="{FF2B5EF4-FFF2-40B4-BE49-F238E27FC236}">
                <a16:creationId xmlns:a16="http://schemas.microsoft.com/office/drawing/2014/main" id="{67134430-4543-BBA8-4624-ABF23946C663}"/>
              </a:ext>
            </a:extLst>
          </p:cNvPr>
          <p:cNvSpPr/>
          <p:nvPr/>
        </p:nvSpPr>
        <p:spPr>
          <a:xfrm rot="5400000">
            <a:off x="5843326" y="2758697"/>
            <a:ext cx="581186" cy="29705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4F30D4A-0C05-8DE3-7403-C4C4C066C1C1}"/>
              </a:ext>
            </a:extLst>
          </p:cNvPr>
          <p:cNvSpPr/>
          <p:nvPr/>
        </p:nvSpPr>
        <p:spPr>
          <a:xfrm>
            <a:off x="1028052" y="4224577"/>
            <a:ext cx="4455763" cy="1110713"/>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7B7228B0-3BE8-2CC4-AA4C-F2A8C98BC45B}"/>
              </a:ext>
            </a:extLst>
          </p:cNvPr>
          <p:cNvSpPr/>
          <p:nvPr/>
        </p:nvSpPr>
        <p:spPr>
          <a:xfrm rot="5400000">
            <a:off x="5843325" y="4631408"/>
            <a:ext cx="581186" cy="29705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98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4BC97EE-670C-8E6D-6166-429461D70614}"/>
              </a:ext>
            </a:extLst>
          </p:cNvPr>
          <p:cNvPicPr>
            <a:picLocks noChangeAspect="1"/>
          </p:cNvPicPr>
          <p:nvPr/>
        </p:nvPicPr>
        <p:blipFill>
          <a:blip r:embed="rId2"/>
          <a:stretch>
            <a:fillRect/>
          </a:stretch>
        </p:blipFill>
        <p:spPr>
          <a:xfrm>
            <a:off x="1168184" y="2386186"/>
            <a:ext cx="4850508" cy="905729"/>
          </a:xfrm>
          <a:prstGeom prst="rect">
            <a:avLst/>
          </a:prstGeom>
        </p:spPr>
      </p:pic>
      <p:sp>
        <p:nvSpPr>
          <p:cNvPr id="5" name="TextBox 4">
            <a:extLst>
              <a:ext uri="{FF2B5EF4-FFF2-40B4-BE49-F238E27FC236}">
                <a16:creationId xmlns:a16="http://schemas.microsoft.com/office/drawing/2014/main" id="{1BE4805E-FA6D-2AED-18C6-2D06A6CDDB92}"/>
              </a:ext>
            </a:extLst>
          </p:cNvPr>
          <p:cNvSpPr txBox="1"/>
          <p:nvPr/>
        </p:nvSpPr>
        <p:spPr>
          <a:xfrm>
            <a:off x="1096136" y="1912103"/>
            <a:ext cx="9873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Calibri"/>
                <a:cs typeface="Calibri"/>
              </a:rPr>
              <a:t>実際に起こった結果はこのように表記が可能である</a:t>
            </a:r>
          </a:p>
        </p:txBody>
      </p:sp>
      <p:pic>
        <p:nvPicPr>
          <p:cNvPr id="6" name="Picture 6">
            <a:extLst>
              <a:ext uri="{FF2B5EF4-FFF2-40B4-BE49-F238E27FC236}">
                <a16:creationId xmlns:a16="http://schemas.microsoft.com/office/drawing/2014/main" id="{BD734CA0-7B2D-A31C-7DC2-D5278F490369}"/>
              </a:ext>
            </a:extLst>
          </p:cNvPr>
          <p:cNvPicPr>
            <a:picLocks noChangeAspect="1"/>
          </p:cNvPicPr>
          <p:nvPr/>
        </p:nvPicPr>
        <p:blipFill>
          <a:blip r:embed="rId3"/>
          <a:stretch>
            <a:fillRect/>
          </a:stretch>
        </p:blipFill>
        <p:spPr>
          <a:xfrm>
            <a:off x="1059282" y="3766965"/>
            <a:ext cx="2987115" cy="970305"/>
          </a:xfrm>
          <a:prstGeom prst="rect">
            <a:avLst/>
          </a:prstGeom>
        </p:spPr>
      </p:pic>
      <p:sp>
        <p:nvSpPr>
          <p:cNvPr id="7" name="TextBox 6">
            <a:extLst>
              <a:ext uri="{FF2B5EF4-FFF2-40B4-BE49-F238E27FC236}">
                <a16:creationId xmlns:a16="http://schemas.microsoft.com/office/drawing/2014/main" id="{CFADF75D-6ADC-504E-1DE7-86A1F2635392}"/>
              </a:ext>
            </a:extLst>
          </p:cNvPr>
          <p:cNvSpPr txBox="1"/>
          <p:nvPr/>
        </p:nvSpPr>
        <p:spPr>
          <a:xfrm>
            <a:off x="1096135" y="3371757"/>
            <a:ext cx="9873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Calibri"/>
                <a:cs typeface="Calibri"/>
              </a:rPr>
              <a:t>処置効果を２つの状態の差として表現可能（治療の効果など）</a:t>
            </a:r>
          </a:p>
        </p:txBody>
      </p:sp>
      <p:sp>
        <p:nvSpPr>
          <p:cNvPr id="8" name="Isosceles Triangle 7">
            <a:extLst>
              <a:ext uri="{FF2B5EF4-FFF2-40B4-BE49-F238E27FC236}">
                <a16:creationId xmlns:a16="http://schemas.microsoft.com/office/drawing/2014/main" id="{56AD0CE9-C7DC-AE14-ACBB-52417C759BAA}"/>
              </a:ext>
            </a:extLst>
          </p:cNvPr>
          <p:cNvSpPr/>
          <p:nvPr/>
        </p:nvSpPr>
        <p:spPr>
          <a:xfrm rot="5400000">
            <a:off x="955016" y="5198183"/>
            <a:ext cx="571501" cy="4354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0F98A60-ADC6-67CE-7383-4C32051B55DB}"/>
              </a:ext>
            </a:extLst>
          </p:cNvPr>
          <p:cNvSpPr txBox="1"/>
          <p:nvPr/>
        </p:nvSpPr>
        <p:spPr>
          <a:xfrm>
            <a:off x="1873704" y="5132961"/>
            <a:ext cx="90977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FF0000"/>
                </a:solidFill>
                <a:ea typeface="Calibri"/>
                <a:cs typeface="Calibri"/>
              </a:rPr>
              <a:t>因果推論の根本的問題：必ず必要な片方のデータを集めることが不可能</a:t>
            </a:r>
            <a:endParaRPr lang="en-US" altLang="ja-JP">
              <a:solidFill>
                <a:srgbClr val="FF0000"/>
              </a:solidFill>
              <a:ea typeface="ＭＳ Ｐゴシック"/>
              <a:cs typeface="Calibri"/>
            </a:endParaRPr>
          </a:p>
          <a:p>
            <a:pPr algn="l"/>
            <a:r>
              <a:rPr lang="ja-JP" altLang="en-US">
                <a:solidFill>
                  <a:srgbClr val="FF0000"/>
                </a:solidFill>
                <a:ea typeface="Calibri"/>
                <a:cs typeface="Calibri"/>
              </a:rPr>
              <a:t>（片方しか起きないから）</a:t>
            </a:r>
            <a:endParaRPr lang="ja-JP">
              <a:solidFill>
                <a:srgbClr val="FF0000"/>
              </a:solidFill>
            </a:endParaRPr>
          </a:p>
        </p:txBody>
      </p:sp>
    </p:spTree>
    <p:extLst>
      <p:ext uri="{BB962C8B-B14F-4D97-AF65-F5344CB8AC3E}">
        <p14:creationId xmlns:p14="http://schemas.microsoft.com/office/powerpoint/2010/main" val="332093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295C-E5E8-0162-747A-F7FF117E4C7E}"/>
              </a:ext>
            </a:extLst>
          </p:cNvPr>
          <p:cNvSpPr>
            <a:spLocks noGrp="1"/>
          </p:cNvSpPr>
          <p:nvPr>
            <p:ph type="title"/>
          </p:nvPr>
        </p:nvSpPr>
        <p:spPr/>
        <p:txBody>
          <a:bodyPr/>
          <a:lstStyle/>
          <a:p>
            <a:endParaRPr kumimoji="1" lang="en-US"/>
          </a:p>
        </p:txBody>
      </p:sp>
      <p:sp>
        <p:nvSpPr>
          <p:cNvPr id="3" name="Content Placeholder 2">
            <a:extLst>
              <a:ext uri="{FF2B5EF4-FFF2-40B4-BE49-F238E27FC236}">
                <a16:creationId xmlns:a16="http://schemas.microsoft.com/office/drawing/2014/main" id="{15A70B9E-CA0B-B1F4-85C7-F24E50B5C68D}"/>
              </a:ext>
            </a:extLst>
          </p:cNvPr>
          <p:cNvSpPr>
            <a:spLocks noGrp="1"/>
          </p:cNvSpPr>
          <p:nvPr>
            <p:ph idx="1"/>
          </p:nvPr>
        </p:nvSpPr>
        <p:spPr>
          <a:xfrm>
            <a:off x="1097280" y="1845734"/>
            <a:ext cx="8818536" cy="4023360"/>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処置効果はどんなリサーチャーも気になることである</a:t>
            </a:r>
            <a:endParaRPr lang="en-US" altLang="ja-JP">
              <a:ea typeface="ＭＳ Ｐゴシック"/>
              <a:cs typeface="Calibri" panose="020F0502020204030204"/>
            </a:endParaRPr>
          </a:p>
          <a:p>
            <a:pPr marL="383540" lvl="1">
              <a:buFont typeface="Wingdings" panose="020F0502020204030204" pitchFamily="34" charset="0"/>
              <a:buChar char="Ø"/>
            </a:pPr>
            <a:r>
              <a:rPr lang="ja-JP" altLang="en-US">
                <a:ea typeface="ＭＳ Ｐゴシック"/>
                <a:cs typeface="Calibri" panose="020F0502020204030204"/>
              </a:rPr>
              <a:t>でもこのままでは仮想現実（潜在アウトカム）からデータを入手する必要があり、調べることが不可能である</a:t>
            </a:r>
          </a:p>
          <a:p>
            <a:pPr>
              <a:buFont typeface="Wingdings" panose="020F0502020204030204" pitchFamily="34" charset="0"/>
              <a:buChar char="Ø"/>
            </a:pPr>
            <a:r>
              <a:rPr lang="ja-JP" altLang="en-US">
                <a:ea typeface="ＭＳ Ｐゴシック"/>
                <a:cs typeface="Calibri" panose="020F0502020204030204"/>
              </a:rPr>
              <a:t>この回では、そんな</a:t>
            </a:r>
            <a:r>
              <a:rPr lang="ja-JP" altLang="en-US">
                <a:solidFill>
                  <a:srgbClr val="FF0000"/>
                </a:solidFill>
                <a:ea typeface="ＭＳ Ｐゴシック"/>
                <a:cs typeface="Calibri" panose="020F0502020204030204"/>
              </a:rPr>
              <a:t>処置効果を求める方法</a:t>
            </a:r>
            <a:r>
              <a:rPr lang="ja-JP" altLang="en-US">
                <a:ea typeface="ＭＳ Ｐゴシック"/>
                <a:cs typeface="Calibri" panose="020F0502020204030204"/>
              </a:rPr>
              <a:t>について学ぶ</a:t>
            </a:r>
          </a:p>
          <a:p>
            <a:pPr marL="383540" lvl="1">
              <a:buFont typeface="Wingdings" panose="020F0502020204030204" pitchFamily="34" charset="0"/>
              <a:buChar char="Ø"/>
            </a:pPr>
            <a:r>
              <a:rPr lang="ja-JP" altLang="en-US">
                <a:ea typeface="ＭＳ Ｐゴシック"/>
                <a:cs typeface="Calibri" panose="020F0502020204030204"/>
              </a:rPr>
              <a:t>ここに無作為化も関わってくる</a:t>
            </a:r>
          </a:p>
          <a:p>
            <a:pPr>
              <a:buFont typeface="Wingdings" panose="020F0502020204030204" pitchFamily="34" charset="0"/>
              <a:buChar char="Ø"/>
            </a:pPr>
            <a:r>
              <a:rPr lang="ja-JP" altLang="en-US">
                <a:ea typeface="ＭＳ Ｐゴシック"/>
                <a:cs typeface="Calibri" panose="020F0502020204030204"/>
              </a:rPr>
              <a:t>まずは、そんな求めたい処置効果を考える上で役立つATE、ATT、ATUの定義を確認する</a:t>
            </a:r>
          </a:p>
          <a:p>
            <a:pPr marL="383540" lvl="1">
              <a:buFont typeface="Wingdings" panose="020F0502020204030204" pitchFamily="34" charset="0"/>
              <a:buChar char="Ø"/>
            </a:pPr>
            <a:r>
              <a:rPr lang="ja-JP" altLang="en-US">
                <a:ea typeface="ＭＳ Ｐゴシック"/>
                <a:cs typeface="Calibri" panose="020F0502020204030204"/>
              </a:rPr>
              <a:t>そこからなぜ処置効果が求められるかの説明</a:t>
            </a:r>
          </a:p>
        </p:txBody>
      </p:sp>
    </p:spTree>
    <p:extLst>
      <p:ext uri="{BB962C8B-B14F-4D97-AF65-F5344CB8AC3E}">
        <p14:creationId xmlns:p14="http://schemas.microsoft.com/office/powerpoint/2010/main" val="360891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BB39-E124-CF3F-23E4-ACB0AAED88F0}"/>
              </a:ext>
            </a:extLst>
          </p:cNvPr>
          <p:cNvSpPr>
            <a:spLocks noGrp="1"/>
          </p:cNvSpPr>
          <p:nvPr>
            <p:ph type="title"/>
          </p:nvPr>
        </p:nvSpPr>
        <p:spPr/>
        <p:txBody>
          <a:bodyPr/>
          <a:lstStyle/>
          <a:p>
            <a:r>
              <a:rPr lang="ja-JP" altLang="en-US">
                <a:ea typeface="ＭＳ Ｐゴシック"/>
                <a:cs typeface="Calibri Light"/>
              </a:rPr>
              <a:t>平均的な処置効果</a:t>
            </a:r>
            <a:endParaRPr kumimoji="1" lang="en-US"/>
          </a:p>
        </p:txBody>
      </p:sp>
      <p:pic>
        <p:nvPicPr>
          <p:cNvPr id="4" name="Picture 4" descr="Text&#10;&#10;Description automatically generated">
            <a:extLst>
              <a:ext uri="{FF2B5EF4-FFF2-40B4-BE49-F238E27FC236}">
                <a16:creationId xmlns:a16="http://schemas.microsoft.com/office/drawing/2014/main" id="{DACC193E-22D9-960C-4425-05054E8FA5D7}"/>
              </a:ext>
            </a:extLst>
          </p:cNvPr>
          <p:cNvPicPr>
            <a:picLocks noGrp="1" noChangeAspect="1"/>
          </p:cNvPicPr>
          <p:nvPr>
            <p:ph idx="1"/>
          </p:nvPr>
        </p:nvPicPr>
        <p:blipFill>
          <a:blip r:embed="rId2"/>
          <a:stretch>
            <a:fillRect/>
          </a:stretch>
        </p:blipFill>
        <p:spPr>
          <a:xfrm>
            <a:off x="1188447" y="3382524"/>
            <a:ext cx="4324350" cy="2038350"/>
          </a:xfrm>
        </p:spPr>
      </p:pic>
      <p:sp>
        <p:nvSpPr>
          <p:cNvPr id="5" name="TextBox 4">
            <a:extLst>
              <a:ext uri="{FF2B5EF4-FFF2-40B4-BE49-F238E27FC236}">
                <a16:creationId xmlns:a16="http://schemas.microsoft.com/office/drawing/2014/main" id="{5517C23E-782C-B2EF-4669-EC6AF622AA3E}"/>
              </a:ext>
            </a:extLst>
          </p:cNvPr>
          <p:cNvSpPr txBox="1"/>
          <p:nvPr/>
        </p:nvSpPr>
        <p:spPr>
          <a:xfrm>
            <a:off x="1186542" y="2057400"/>
            <a:ext cx="99685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ja-JP" altLang="en-US">
                <a:ea typeface="ＭＳ Ｐゴシック"/>
                <a:cs typeface="Calibri"/>
              </a:rPr>
              <a:t>リサーチャーが最も気になる指標</a:t>
            </a:r>
          </a:p>
          <a:p>
            <a:pPr marL="285750" indent="-285750" algn="l">
              <a:buFont typeface="Wingdings"/>
              <a:buChar char="Ø"/>
            </a:pPr>
            <a:r>
              <a:rPr lang="ja-JP" altLang="en-US">
                <a:ea typeface="ＭＳ Ｐゴシック"/>
                <a:cs typeface="Calibri"/>
              </a:rPr>
              <a:t>前ページの</a:t>
            </a:r>
            <a:r>
              <a:rPr lang="ja" altLang="en-US">
                <a:ea typeface="+mn-lt"/>
                <a:cs typeface="+mn-lt"/>
              </a:rPr>
              <a:t>治療効果の単純な定義から</a:t>
            </a:r>
            <a:r>
              <a:rPr lang="ja">
                <a:ea typeface="+mn-lt"/>
                <a:cs typeface="+mn-lt"/>
              </a:rPr>
              <a:t>平均治療効果</a:t>
            </a:r>
            <a:r>
              <a:rPr lang="ja" altLang="en-US">
                <a:ea typeface="+mn-lt"/>
                <a:cs typeface="+mn-lt"/>
              </a:rPr>
              <a:t>を以下のように記述可能</a:t>
            </a:r>
            <a:endParaRPr lang="ja"/>
          </a:p>
          <a:p>
            <a:pPr marL="285750" indent="-285750">
              <a:buFont typeface="Wingdings"/>
              <a:buChar char="Ø"/>
            </a:pPr>
            <a:r>
              <a:rPr lang="ja" altLang="en-US">
                <a:ea typeface="ＭＳ Ｐゴシック"/>
                <a:cs typeface="Calibri"/>
              </a:rPr>
              <a:t>ただ、前述の通り、ATEを求めるために必要な数を両方とも取得することは不可能である</a:t>
            </a:r>
            <a:endParaRPr lang="ja" altLang="en-US">
              <a:ea typeface="ＭＳ Ｐゴシック" panose="020B0600070205080204" pitchFamily="34" charset="-128"/>
              <a:cs typeface="Calibri"/>
            </a:endParaRPr>
          </a:p>
          <a:p>
            <a:pPr marL="742950" lvl="1" indent="-285750">
              <a:buFont typeface="Wingdings"/>
              <a:buChar char="Ø"/>
            </a:pPr>
            <a:r>
              <a:rPr lang="ja" altLang="en-US">
                <a:ea typeface="ＭＳ Ｐゴシック"/>
                <a:cs typeface="Calibri"/>
              </a:rPr>
              <a:t>ATEは計算する量ではなく、推定する量である</a:t>
            </a:r>
          </a:p>
        </p:txBody>
      </p:sp>
      <p:pic>
        <p:nvPicPr>
          <p:cNvPr id="3" name="Picture 5">
            <a:extLst>
              <a:ext uri="{FF2B5EF4-FFF2-40B4-BE49-F238E27FC236}">
                <a16:creationId xmlns:a16="http://schemas.microsoft.com/office/drawing/2014/main" id="{D14ED3A8-C5DD-A4E3-2FAE-2FC9EFF2E1DC}"/>
              </a:ext>
            </a:extLst>
          </p:cNvPr>
          <p:cNvPicPr>
            <a:picLocks noChangeAspect="1"/>
          </p:cNvPicPr>
          <p:nvPr/>
        </p:nvPicPr>
        <p:blipFill>
          <a:blip r:embed="rId3"/>
          <a:stretch>
            <a:fillRect/>
          </a:stretch>
        </p:blipFill>
        <p:spPr>
          <a:xfrm>
            <a:off x="6806193" y="4711653"/>
            <a:ext cx="715506" cy="830919"/>
          </a:xfrm>
          <a:prstGeom prst="rect">
            <a:avLst/>
          </a:prstGeom>
        </p:spPr>
      </p:pic>
      <p:pic>
        <p:nvPicPr>
          <p:cNvPr id="6" name="Picture 5">
            <a:extLst>
              <a:ext uri="{FF2B5EF4-FFF2-40B4-BE49-F238E27FC236}">
                <a16:creationId xmlns:a16="http://schemas.microsoft.com/office/drawing/2014/main" id="{5D7287DB-EF3C-284E-836A-02A89D23E491}"/>
              </a:ext>
            </a:extLst>
          </p:cNvPr>
          <p:cNvPicPr>
            <a:picLocks noChangeAspect="1"/>
          </p:cNvPicPr>
          <p:nvPr/>
        </p:nvPicPr>
        <p:blipFill>
          <a:blip r:embed="rId3"/>
          <a:stretch>
            <a:fillRect/>
          </a:stretch>
        </p:blipFill>
        <p:spPr>
          <a:xfrm>
            <a:off x="7064985" y="4165313"/>
            <a:ext cx="715506" cy="830919"/>
          </a:xfrm>
          <a:prstGeom prst="rect">
            <a:avLst/>
          </a:prstGeom>
        </p:spPr>
      </p:pic>
      <p:pic>
        <p:nvPicPr>
          <p:cNvPr id="7" name="Picture 5">
            <a:extLst>
              <a:ext uri="{FF2B5EF4-FFF2-40B4-BE49-F238E27FC236}">
                <a16:creationId xmlns:a16="http://schemas.microsoft.com/office/drawing/2014/main" id="{67B9B7BE-8919-E36A-269D-5B2D239B18E4}"/>
              </a:ext>
            </a:extLst>
          </p:cNvPr>
          <p:cNvPicPr>
            <a:picLocks noChangeAspect="1"/>
          </p:cNvPicPr>
          <p:nvPr/>
        </p:nvPicPr>
        <p:blipFill>
          <a:blip r:embed="rId3"/>
          <a:stretch>
            <a:fillRect/>
          </a:stretch>
        </p:blipFill>
        <p:spPr>
          <a:xfrm>
            <a:off x="9077816" y="4711653"/>
            <a:ext cx="715506" cy="830919"/>
          </a:xfrm>
          <a:prstGeom prst="rect">
            <a:avLst/>
          </a:prstGeom>
        </p:spPr>
      </p:pic>
      <p:pic>
        <p:nvPicPr>
          <p:cNvPr id="8" name="Picture 5">
            <a:extLst>
              <a:ext uri="{FF2B5EF4-FFF2-40B4-BE49-F238E27FC236}">
                <a16:creationId xmlns:a16="http://schemas.microsoft.com/office/drawing/2014/main" id="{6C61B685-A713-1368-463D-9ADF6D202B0F}"/>
              </a:ext>
            </a:extLst>
          </p:cNvPr>
          <p:cNvPicPr>
            <a:picLocks noChangeAspect="1"/>
          </p:cNvPicPr>
          <p:nvPr/>
        </p:nvPicPr>
        <p:blipFill>
          <a:blip r:embed="rId3"/>
          <a:stretch>
            <a:fillRect/>
          </a:stretch>
        </p:blipFill>
        <p:spPr>
          <a:xfrm>
            <a:off x="9782305" y="4711652"/>
            <a:ext cx="715506" cy="830919"/>
          </a:xfrm>
          <a:prstGeom prst="rect">
            <a:avLst/>
          </a:prstGeom>
        </p:spPr>
      </p:pic>
      <p:pic>
        <p:nvPicPr>
          <p:cNvPr id="9" name="Picture 5">
            <a:extLst>
              <a:ext uri="{FF2B5EF4-FFF2-40B4-BE49-F238E27FC236}">
                <a16:creationId xmlns:a16="http://schemas.microsoft.com/office/drawing/2014/main" id="{04E016DD-2193-9116-DAEF-25222AA54EC2}"/>
              </a:ext>
            </a:extLst>
          </p:cNvPr>
          <p:cNvPicPr>
            <a:picLocks noChangeAspect="1"/>
          </p:cNvPicPr>
          <p:nvPr/>
        </p:nvPicPr>
        <p:blipFill>
          <a:blip r:embed="rId3"/>
          <a:stretch>
            <a:fillRect/>
          </a:stretch>
        </p:blipFill>
        <p:spPr>
          <a:xfrm>
            <a:off x="9422871" y="4165313"/>
            <a:ext cx="715506" cy="830919"/>
          </a:xfrm>
          <a:prstGeom prst="rect">
            <a:avLst/>
          </a:prstGeom>
        </p:spPr>
      </p:pic>
      <p:pic>
        <p:nvPicPr>
          <p:cNvPr id="10" name="Picture 9">
            <a:extLst>
              <a:ext uri="{FF2B5EF4-FFF2-40B4-BE49-F238E27FC236}">
                <a16:creationId xmlns:a16="http://schemas.microsoft.com/office/drawing/2014/main" id="{AA492CF7-1244-EE0E-C1F3-74FF6367A3C7}"/>
              </a:ext>
            </a:extLst>
          </p:cNvPr>
          <p:cNvPicPr>
            <a:picLocks noChangeAspect="1"/>
          </p:cNvPicPr>
          <p:nvPr/>
        </p:nvPicPr>
        <p:blipFill>
          <a:blip r:embed="rId3"/>
          <a:stretch>
            <a:fillRect/>
          </a:stretch>
        </p:blipFill>
        <p:spPr>
          <a:xfrm>
            <a:off x="7424417" y="4711652"/>
            <a:ext cx="715506" cy="830919"/>
          </a:xfrm>
          <a:prstGeom prst="rect">
            <a:avLst/>
          </a:prstGeom>
        </p:spPr>
      </p:pic>
      <p:sp>
        <p:nvSpPr>
          <p:cNvPr id="11" name="Oval 10">
            <a:extLst>
              <a:ext uri="{FF2B5EF4-FFF2-40B4-BE49-F238E27FC236}">
                <a16:creationId xmlns:a16="http://schemas.microsoft.com/office/drawing/2014/main" id="{7D2CFF88-A575-966C-2F00-64C681B1071A}"/>
              </a:ext>
            </a:extLst>
          </p:cNvPr>
          <p:cNvSpPr/>
          <p:nvPr/>
        </p:nvSpPr>
        <p:spPr>
          <a:xfrm>
            <a:off x="6620359" y="4030850"/>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094035-B61B-BA85-7553-7A9D3A1A6B06}"/>
              </a:ext>
            </a:extLst>
          </p:cNvPr>
          <p:cNvSpPr/>
          <p:nvPr/>
        </p:nvSpPr>
        <p:spPr>
          <a:xfrm>
            <a:off x="8932189" y="4082510"/>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BEFA845-E12A-8755-B46F-2A2473E2AE5A}"/>
              </a:ext>
            </a:extLst>
          </p:cNvPr>
          <p:cNvSpPr txBox="1"/>
          <p:nvPr/>
        </p:nvSpPr>
        <p:spPr>
          <a:xfrm>
            <a:off x="9258462" y="3717816"/>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非処置群</a:t>
            </a:r>
            <a:endParaRPr lang="en-US">
              <a:cs typeface="Calibri"/>
            </a:endParaRPr>
          </a:p>
        </p:txBody>
      </p:sp>
      <p:sp>
        <p:nvSpPr>
          <p:cNvPr id="14" name="TextBox 13">
            <a:extLst>
              <a:ext uri="{FF2B5EF4-FFF2-40B4-BE49-F238E27FC236}">
                <a16:creationId xmlns:a16="http://schemas.microsoft.com/office/drawing/2014/main" id="{77563F2E-D7FE-396E-D7D7-ABD7C7207E47}"/>
              </a:ext>
            </a:extLst>
          </p:cNvPr>
          <p:cNvSpPr txBox="1"/>
          <p:nvPr/>
        </p:nvSpPr>
        <p:spPr>
          <a:xfrm>
            <a:off x="6985377" y="3666154"/>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処置群</a:t>
            </a:r>
            <a:endParaRPr lang="en-US">
              <a:cs typeface="Calibri"/>
            </a:endParaRPr>
          </a:p>
        </p:txBody>
      </p:sp>
      <p:sp>
        <p:nvSpPr>
          <p:cNvPr id="15" name="Oval 14">
            <a:extLst>
              <a:ext uri="{FF2B5EF4-FFF2-40B4-BE49-F238E27FC236}">
                <a16:creationId xmlns:a16="http://schemas.microsoft.com/office/drawing/2014/main" id="{E1AAA0DD-F992-AAAC-E4D2-8B1AFF327AB9}"/>
              </a:ext>
            </a:extLst>
          </p:cNvPr>
          <p:cNvSpPr/>
          <p:nvPr/>
        </p:nvSpPr>
        <p:spPr>
          <a:xfrm>
            <a:off x="5950379" y="3309210"/>
            <a:ext cx="5540644" cy="28801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BFA4353-85AB-1BCD-ECB8-85A14E433B91}"/>
              </a:ext>
            </a:extLst>
          </p:cNvPr>
          <p:cNvSpPr txBox="1"/>
          <p:nvPr/>
        </p:nvSpPr>
        <p:spPr>
          <a:xfrm>
            <a:off x="7232381" y="3189905"/>
            <a:ext cx="2975674"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ATE：全体平均の処置効果</a:t>
            </a:r>
          </a:p>
        </p:txBody>
      </p:sp>
    </p:spTree>
    <p:extLst>
      <p:ext uri="{BB962C8B-B14F-4D97-AF65-F5344CB8AC3E}">
        <p14:creationId xmlns:p14="http://schemas.microsoft.com/office/powerpoint/2010/main" val="296533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4210-4BF5-DEC1-831B-E981080D554B}"/>
              </a:ext>
            </a:extLst>
          </p:cNvPr>
          <p:cNvSpPr>
            <a:spLocks noGrp="1"/>
          </p:cNvSpPr>
          <p:nvPr>
            <p:ph type="title"/>
          </p:nvPr>
        </p:nvSpPr>
        <p:spPr/>
        <p:txBody>
          <a:bodyPr/>
          <a:lstStyle/>
          <a:p>
            <a:r>
              <a:rPr lang="ja" altLang="en-US">
                <a:ea typeface="+mj-lt"/>
                <a:cs typeface="+mj-lt"/>
              </a:rPr>
              <a:t>処置群の平均処置効果</a:t>
            </a:r>
            <a:endParaRPr lang="en-US"/>
          </a:p>
        </p:txBody>
      </p:sp>
      <p:pic>
        <p:nvPicPr>
          <p:cNvPr id="4" name="Picture 4" descr="Text&#10;&#10;Description automatically generated">
            <a:extLst>
              <a:ext uri="{FF2B5EF4-FFF2-40B4-BE49-F238E27FC236}">
                <a16:creationId xmlns:a16="http://schemas.microsoft.com/office/drawing/2014/main" id="{5B9C3C1C-D83B-795B-1E0B-1063E66B1370}"/>
              </a:ext>
            </a:extLst>
          </p:cNvPr>
          <p:cNvPicPr>
            <a:picLocks noGrp="1" noChangeAspect="1"/>
          </p:cNvPicPr>
          <p:nvPr>
            <p:ph idx="1"/>
          </p:nvPr>
        </p:nvPicPr>
        <p:blipFill>
          <a:blip r:embed="rId2"/>
          <a:stretch>
            <a:fillRect/>
          </a:stretch>
        </p:blipFill>
        <p:spPr>
          <a:xfrm>
            <a:off x="1100832" y="3358263"/>
            <a:ext cx="4626891" cy="1339635"/>
          </a:xfrm>
        </p:spPr>
      </p:pic>
      <p:sp>
        <p:nvSpPr>
          <p:cNvPr id="6" name="TextBox 5">
            <a:extLst>
              <a:ext uri="{FF2B5EF4-FFF2-40B4-BE49-F238E27FC236}">
                <a16:creationId xmlns:a16="http://schemas.microsoft.com/office/drawing/2014/main" id="{51BF9D5E-620A-3798-71BE-98983AC75479}"/>
              </a:ext>
            </a:extLst>
          </p:cNvPr>
          <p:cNvSpPr txBox="1"/>
          <p:nvPr/>
        </p:nvSpPr>
        <p:spPr>
          <a:xfrm>
            <a:off x="1186542" y="2057400"/>
            <a:ext cx="99685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ja" altLang="en-US">
                <a:ea typeface="ＭＳ Ｐゴシック"/>
                <a:cs typeface="Calibri"/>
              </a:rPr>
              <a:t>処置を受けたグループだけの平均処置効果</a:t>
            </a:r>
          </a:p>
        </p:txBody>
      </p:sp>
      <p:pic>
        <p:nvPicPr>
          <p:cNvPr id="3" name="Picture 5" descr="A picture containing text, doll&#10;&#10;Description automatically generated">
            <a:extLst>
              <a:ext uri="{FF2B5EF4-FFF2-40B4-BE49-F238E27FC236}">
                <a16:creationId xmlns:a16="http://schemas.microsoft.com/office/drawing/2014/main" id="{EA459DA7-66ED-3CC4-1906-B5CE7FEF4D9B}"/>
              </a:ext>
            </a:extLst>
          </p:cNvPr>
          <p:cNvPicPr>
            <a:picLocks noChangeAspect="1"/>
          </p:cNvPicPr>
          <p:nvPr/>
        </p:nvPicPr>
        <p:blipFill>
          <a:blip r:embed="rId3"/>
          <a:stretch>
            <a:fillRect/>
          </a:stretch>
        </p:blipFill>
        <p:spPr>
          <a:xfrm>
            <a:off x="7245312" y="4453348"/>
            <a:ext cx="715506" cy="830919"/>
          </a:xfrm>
          <a:prstGeom prst="rect">
            <a:avLst/>
          </a:prstGeom>
        </p:spPr>
      </p:pic>
      <p:pic>
        <p:nvPicPr>
          <p:cNvPr id="8" name="Picture 7" descr="A picture containing text, doll&#10;&#10;Description automatically generated">
            <a:extLst>
              <a:ext uri="{FF2B5EF4-FFF2-40B4-BE49-F238E27FC236}">
                <a16:creationId xmlns:a16="http://schemas.microsoft.com/office/drawing/2014/main" id="{06A67E07-8D29-3593-4918-F0F3659E2046}"/>
              </a:ext>
            </a:extLst>
          </p:cNvPr>
          <p:cNvPicPr>
            <a:picLocks noChangeAspect="1"/>
          </p:cNvPicPr>
          <p:nvPr/>
        </p:nvPicPr>
        <p:blipFill>
          <a:blip r:embed="rId3"/>
          <a:stretch>
            <a:fillRect/>
          </a:stretch>
        </p:blipFill>
        <p:spPr>
          <a:xfrm>
            <a:off x="7504104" y="3907008"/>
            <a:ext cx="715506" cy="830919"/>
          </a:xfrm>
          <a:prstGeom prst="rect">
            <a:avLst/>
          </a:prstGeom>
        </p:spPr>
      </p:pic>
      <p:pic>
        <p:nvPicPr>
          <p:cNvPr id="10" name="Picture 5" descr="A picture containing text, doll&#10;&#10;Description automatically generated">
            <a:extLst>
              <a:ext uri="{FF2B5EF4-FFF2-40B4-BE49-F238E27FC236}">
                <a16:creationId xmlns:a16="http://schemas.microsoft.com/office/drawing/2014/main" id="{EADE00FE-85C4-5560-A8E8-EB915D1D6ABB}"/>
              </a:ext>
            </a:extLst>
          </p:cNvPr>
          <p:cNvPicPr>
            <a:picLocks noChangeAspect="1"/>
          </p:cNvPicPr>
          <p:nvPr/>
        </p:nvPicPr>
        <p:blipFill>
          <a:blip r:embed="rId3"/>
          <a:stretch>
            <a:fillRect/>
          </a:stretch>
        </p:blipFill>
        <p:spPr>
          <a:xfrm>
            <a:off x="9516935" y="4453348"/>
            <a:ext cx="715506" cy="830919"/>
          </a:xfrm>
          <a:prstGeom prst="rect">
            <a:avLst/>
          </a:prstGeom>
        </p:spPr>
      </p:pic>
      <p:pic>
        <p:nvPicPr>
          <p:cNvPr id="12" name="Picture 5" descr="A picture containing text, doll&#10;&#10;Description automatically generated">
            <a:extLst>
              <a:ext uri="{FF2B5EF4-FFF2-40B4-BE49-F238E27FC236}">
                <a16:creationId xmlns:a16="http://schemas.microsoft.com/office/drawing/2014/main" id="{AB95BB31-B8BF-CBCD-36E3-692B7894E455}"/>
              </a:ext>
            </a:extLst>
          </p:cNvPr>
          <p:cNvPicPr>
            <a:picLocks noChangeAspect="1"/>
          </p:cNvPicPr>
          <p:nvPr/>
        </p:nvPicPr>
        <p:blipFill>
          <a:blip r:embed="rId3"/>
          <a:stretch>
            <a:fillRect/>
          </a:stretch>
        </p:blipFill>
        <p:spPr>
          <a:xfrm>
            <a:off x="10221424" y="4453347"/>
            <a:ext cx="715506" cy="830919"/>
          </a:xfrm>
          <a:prstGeom prst="rect">
            <a:avLst/>
          </a:prstGeom>
        </p:spPr>
      </p:pic>
      <p:pic>
        <p:nvPicPr>
          <p:cNvPr id="14" name="Picture 5" descr="A picture containing text, doll&#10;&#10;Description automatically generated">
            <a:extLst>
              <a:ext uri="{FF2B5EF4-FFF2-40B4-BE49-F238E27FC236}">
                <a16:creationId xmlns:a16="http://schemas.microsoft.com/office/drawing/2014/main" id="{1DC8F076-B248-C9C2-D3D5-B120A5FEDE6C}"/>
              </a:ext>
            </a:extLst>
          </p:cNvPr>
          <p:cNvPicPr>
            <a:picLocks noChangeAspect="1"/>
          </p:cNvPicPr>
          <p:nvPr/>
        </p:nvPicPr>
        <p:blipFill>
          <a:blip r:embed="rId3"/>
          <a:stretch>
            <a:fillRect/>
          </a:stretch>
        </p:blipFill>
        <p:spPr>
          <a:xfrm>
            <a:off x="9861990" y="3907008"/>
            <a:ext cx="715506" cy="830919"/>
          </a:xfrm>
          <a:prstGeom prst="rect">
            <a:avLst/>
          </a:prstGeom>
        </p:spPr>
      </p:pic>
      <p:pic>
        <p:nvPicPr>
          <p:cNvPr id="16" name="Picture 15" descr="A picture containing text, doll&#10;&#10;Description automatically generated">
            <a:extLst>
              <a:ext uri="{FF2B5EF4-FFF2-40B4-BE49-F238E27FC236}">
                <a16:creationId xmlns:a16="http://schemas.microsoft.com/office/drawing/2014/main" id="{D0A754C6-3504-03BC-A856-59386C2C0E2E}"/>
              </a:ext>
            </a:extLst>
          </p:cNvPr>
          <p:cNvPicPr>
            <a:picLocks noChangeAspect="1"/>
          </p:cNvPicPr>
          <p:nvPr/>
        </p:nvPicPr>
        <p:blipFill>
          <a:blip r:embed="rId3"/>
          <a:stretch>
            <a:fillRect/>
          </a:stretch>
        </p:blipFill>
        <p:spPr>
          <a:xfrm>
            <a:off x="7863536" y="4453347"/>
            <a:ext cx="715506" cy="830919"/>
          </a:xfrm>
          <a:prstGeom prst="rect">
            <a:avLst/>
          </a:prstGeom>
        </p:spPr>
      </p:pic>
      <p:sp>
        <p:nvSpPr>
          <p:cNvPr id="18" name="Oval 17">
            <a:extLst>
              <a:ext uri="{FF2B5EF4-FFF2-40B4-BE49-F238E27FC236}">
                <a16:creationId xmlns:a16="http://schemas.microsoft.com/office/drawing/2014/main" id="{88E68AA2-40AC-C933-949D-8F065A24123E}"/>
              </a:ext>
            </a:extLst>
          </p:cNvPr>
          <p:cNvSpPr/>
          <p:nvPr/>
        </p:nvSpPr>
        <p:spPr>
          <a:xfrm>
            <a:off x="7059478" y="377254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1148DD-CA77-69A5-77F5-1BA7D1BDFA8F}"/>
              </a:ext>
            </a:extLst>
          </p:cNvPr>
          <p:cNvSpPr/>
          <p:nvPr/>
        </p:nvSpPr>
        <p:spPr>
          <a:xfrm>
            <a:off x="9371308" y="382420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13EC537-3904-F0EE-7DD6-FA3080DBB097}"/>
              </a:ext>
            </a:extLst>
          </p:cNvPr>
          <p:cNvSpPr txBox="1"/>
          <p:nvPr/>
        </p:nvSpPr>
        <p:spPr>
          <a:xfrm>
            <a:off x="9697581" y="3459511"/>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非処置群</a:t>
            </a:r>
            <a:endParaRPr lang="en-US">
              <a:cs typeface="Calibri"/>
            </a:endParaRPr>
          </a:p>
        </p:txBody>
      </p:sp>
      <p:sp>
        <p:nvSpPr>
          <p:cNvPr id="24" name="TextBox 23">
            <a:extLst>
              <a:ext uri="{FF2B5EF4-FFF2-40B4-BE49-F238E27FC236}">
                <a16:creationId xmlns:a16="http://schemas.microsoft.com/office/drawing/2014/main" id="{66F41A97-4140-08D3-AD21-F26CE40E868E}"/>
              </a:ext>
            </a:extLst>
          </p:cNvPr>
          <p:cNvSpPr txBox="1"/>
          <p:nvPr/>
        </p:nvSpPr>
        <p:spPr>
          <a:xfrm>
            <a:off x="7424496" y="3407849"/>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処置群</a:t>
            </a:r>
            <a:endParaRPr lang="en-US">
              <a:cs typeface="Calibri"/>
            </a:endParaRPr>
          </a:p>
        </p:txBody>
      </p:sp>
      <p:sp>
        <p:nvSpPr>
          <p:cNvPr id="26" name="Oval 25">
            <a:extLst>
              <a:ext uri="{FF2B5EF4-FFF2-40B4-BE49-F238E27FC236}">
                <a16:creationId xmlns:a16="http://schemas.microsoft.com/office/drawing/2014/main" id="{EDE4A997-8F4C-C5C1-FD66-8CBA00840742}"/>
              </a:ext>
            </a:extLst>
          </p:cNvPr>
          <p:cNvSpPr/>
          <p:nvPr/>
        </p:nvSpPr>
        <p:spPr>
          <a:xfrm>
            <a:off x="6389498" y="3050905"/>
            <a:ext cx="2867187" cy="29188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392A8C3-AA93-AE59-7B07-F7BA3AA267C3}"/>
              </a:ext>
            </a:extLst>
          </p:cNvPr>
          <p:cNvSpPr txBox="1"/>
          <p:nvPr/>
        </p:nvSpPr>
        <p:spPr>
          <a:xfrm>
            <a:off x="6754517" y="3009092"/>
            <a:ext cx="2097437"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1200">
                <a:ea typeface="ＭＳ Ｐゴシック"/>
                <a:cs typeface="Calibri"/>
              </a:rPr>
              <a:t>ATT：処置群平均の処置効果</a:t>
            </a:r>
          </a:p>
        </p:txBody>
      </p:sp>
    </p:spTree>
    <p:extLst>
      <p:ext uri="{BB962C8B-B14F-4D97-AF65-F5344CB8AC3E}">
        <p14:creationId xmlns:p14="http://schemas.microsoft.com/office/powerpoint/2010/main" val="370625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0B8D-C367-C413-4828-27B10A09DED2}"/>
              </a:ext>
            </a:extLst>
          </p:cNvPr>
          <p:cNvSpPr>
            <a:spLocks noGrp="1"/>
          </p:cNvSpPr>
          <p:nvPr>
            <p:ph type="title"/>
          </p:nvPr>
        </p:nvSpPr>
        <p:spPr/>
        <p:txBody>
          <a:bodyPr/>
          <a:lstStyle/>
          <a:p>
            <a:r>
              <a:rPr lang="ja-JP" altLang="en-US">
                <a:cs typeface="Calibri Light"/>
              </a:rPr>
              <a:t>目次</a:t>
            </a:r>
            <a:endParaRPr kumimoji="1" lang="en-US"/>
          </a:p>
        </p:txBody>
      </p:sp>
      <p:sp>
        <p:nvSpPr>
          <p:cNvPr id="3" name="Content Placeholder 2">
            <a:extLst>
              <a:ext uri="{FF2B5EF4-FFF2-40B4-BE49-F238E27FC236}">
                <a16:creationId xmlns:a16="http://schemas.microsoft.com/office/drawing/2014/main" id="{726C64A1-C3E5-A0F3-5D89-3EEEFA102268}"/>
              </a:ext>
            </a:extLst>
          </p:cNvPr>
          <p:cNvSpPr>
            <a:spLocks noGrp="1"/>
          </p:cNvSpPr>
          <p:nvPr>
            <p:ph idx="1"/>
          </p:nvPr>
        </p:nvSpPr>
        <p:spPr/>
        <p:txBody>
          <a:bodyPr vert="horz" lIns="0" tIns="45720" rIns="0" bIns="45720" rtlCol="0" anchor="t">
            <a:normAutofit/>
          </a:bodyPr>
          <a:lstStyle/>
          <a:p>
            <a:r>
              <a:rPr lang="en-US">
                <a:ea typeface="Calibri"/>
                <a:cs typeface="Calibri"/>
              </a:rPr>
              <a:t>4 </a:t>
            </a:r>
            <a:r>
              <a:rPr lang="ja-JP" altLang="en-US">
                <a:ea typeface="Calibri"/>
                <a:cs typeface="Calibri"/>
              </a:rPr>
              <a:t>Potential Outcomes Causal Model</a:t>
            </a:r>
          </a:p>
          <a:p>
            <a:r>
              <a:rPr lang="en-US">
                <a:ea typeface="Calibri"/>
                <a:cs typeface="Calibri"/>
              </a:rPr>
              <a:t>4.0.1 </a:t>
            </a:r>
            <a:r>
              <a:rPr lang="ja-JP" altLang="en-US">
                <a:ea typeface="Calibri"/>
                <a:cs typeface="Calibri"/>
              </a:rPr>
              <a:t>統計的推論</a:t>
            </a:r>
            <a:endParaRPr lang="en-US">
              <a:ea typeface="Calibri"/>
              <a:cs typeface="Calibri"/>
            </a:endParaRPr>
          </a:p>
          <a:p>
            <a:r>
              <a:rPr lang="ja-JP" altLang="en-US">
                <a:ea typeface="Calibri"/>
                <a:cs typeface="Calibri"/>
              </a:rPr>
              <a:t>4.1 Physical Randomization</a:t>
            </a:r>
          </a:p>
          <a:p>
            <a:r>
              <a:rPr lang="en-US">
                <a:ea typeface="Calibri"/>
                <a:cs typeface="Calibri"/>
              </a:rPr>
              <a:t>4.1.1 </a:t>
            </a:r>
            <a:r>
              <a:rPr lang="ja-JP" altLang="en-US">
                <a:ea typeface="Calibri"/>
                <a:cs typeface="Calibri"/>
              </a:rPr>
              <a:t>潜在アウトカム</a:t>
            </a:r>
          </a:p>
          <a:p>
            <a:r>
              <a:rPr lang="en-US">
                <a:ea typeface="Calibri"/>
                <a:cs typeface="Calibri"/>
              </a:rPr>
              <a:t>4.1.2 </a:t>
            </a:r>
            <a:r>
              <a:rPr lang="ja-JP" altLang="en-US">
                <a:ea typeface="Calibri"/>
                <a:cs typeface="Calibri"/>
              </a:rPr>
              <a:t>平均処置効果</a:t>
            </a:r>
            <a:endParaRPr lang="en-US">
              <a:ea typeface="Calibri"/>
              <a:cs typeface="Calibri"/>
            </a:endParaRPr>
          </a:p>
          <a:p>
            <a:r>
              <a:rPr lang="en-US">
                <a:ea typeface="Calibri"/>
                <a:cs typeface="Calibri"/>
              </a:rPr>
              <a:t>4.1.3</a:t>
            </a:r>
            <a:r>
              <a:rPr lang="en-US" altLang="ja-JP">
                <a:ea typeface="Calibri"/>
                <a:cs typeface="Calibri"/>
              </a:rPr>
              <a:t> </a:t>
            </a:r>
            <a:r>
              <a:rPr lang="ja-JP" altLang="en-US">
                <a:ea typeface="Calibri"/>
                <a:cs typeface="Calibri"/>
              </a:rPr>
              <a:t>SDOの分解</a:t>
            </a:r>
            <a:endParaRPr lang="en-US" altLang="ja-JP">
              <a:ea typeface="Calibri"/>
              <a:cs typeface="Calibri"/>
            </a:endParaRPr>
          </a:p>
          <a:p>
            <a:r>
              <a:rPr lang="en-US">
                <a:ea typeface="Calibri"/>
                <a:cs typeface="Calibri"/>
              </a:rPr>
              <a:t>4.1.4 </a:t>
            </a:r>
            <a:r>
              <a:rPr lang="ja-JP" altLang="en-US">
                <a:ea typeface="Calibri"/>
                <a:cs typeface="Calibri"/>
              </a:rPr>
              <a:t>独立性の仮定</a:t>
            </a:r>
            <a:endParaRPr lang="ja-JP">
              <a:ea typeface="ＭＳ Ｐゴシック"/>
              <a:cs typeface="Calibri"/>
            </a:endParaRPr>
          </a:p>
        </p:txBody>
      </p:sp>
    </p:spTree>
    <p:extLst>
      <p:ext uri="{BB962C8B-B14F-4D97-AF65-F5344CB8AC3E}">
        <p14:creationId xmlns:p14="http://schemas.microsoft.com/office/powerpoint/2010/main" val="77491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3AC8-42AA-CC60-C887-EF1EE5C3237E}"/>
              </a:ext>
            </a:extLst>
          </p:cNvPr>
          <p:cNvSpPr>
            <a:spLocks noGrp="1"/>
          </p:cNvSpPr>
          <p:nvPr>
            <p:ph type="title"/>
          </p:nvPr>
        </p:nvSpPr>
        <p:spPr/>
        <p:txBody>
          <a:bodyPr/>
          <a:lstStyle/>
          <a:p>
            <a:r>
              <a:rPr lang="ja" altLang="en-US">
                <a:ea typeface="+mj-lt"/>
                <a:cs typeface="+mj-lt"/>
              </a:rPr>
              <a:t>非処置群の平均処置効果</a:t>
            </a:r>
            <a:endParaRPr lang="en-US"/>
          </a:p>
        </p:txBody>
      </p:sp>
      <p:pic>
        <p:nvPicPr>
          <p:cNvPr id="4" name="Picture 4" descr="Text&#10;&#10;Description automatically generated">
            <a:extLst>
              <a:ext uri="{FF2B5EF4-FFF2-40B4-BE49-F238E27FC236}">
                <a16:creationId xmlns:a16="http://schemas.microsoft.com/office/drawing/2014/main" id="{4F3FEF7B-4DDD-7A0B-0350-4BA89257E2D0}"/>
              </a:ext>
            </a:extLst>
          </p:cNvPr>
          <p:cNvPicPr>
            <a:picLocks noGrp="1" noChangeAspect="1"/>
          </p:cNvPicPr>
          <p:nvPr>
            <p:ph idx="1"/>
          </p:nvPr>
        </p:nvPicPr>
        <p:blipFill>
          <a:blip r:embed="rId2"/>
          <a:stretch>
            <a:fillRect/>
          </a:stretch>
        </p:blipFill>
        <p:spPr>
          <a:xfrm>
            <a:off x="1268015" y="3401898"/>
            <a:ext cx="4547139" cy="1289266"/>
          </a:xfrm>
        </p:spPr>
      </p:pic>
      <p:sp>
        <p:nvSpPr>
          <p:cNvPr id="3" name="TextBox 2">
            <a:extLst>
              <a:ext uri="{FF2B5EF4-FFF2-40B4-BE49-F238E27FC236}">
                <a16:creationId xmlns:a16="http://schemas.microsoft.com/office/drawing/2014/main" id="{2024F4A7-4739-0A03-B054-76228DACD05D}"/>
              </a:ext>
            </a:extLst>
          </p:cNvPr>
          <p:cNvSpPr txBox="1"/>
          <p:nvPr/>
        </p:nvSpPr>
        <p:spPr>
          <a:xfrm>
            <a:off x="1186542" y="2057400"/>
            <a:ext cx="99685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ja" altLang="en-US">
                <a:ea typeface="ＭＳ Ｐゴシック"/>
                <a:cs typeface="Calibri"/>
              </a:rPr>
              <a:t>処置を受けなかったグループだけの平均処置効果</a:t>
            </a:r>
          </a:p>
        </p:txBody>
      </p:sp>
      <p:pic>
        <p:nvPicPr>
          <p:cNvPr id="8" name="Picture 5" descr="A picture containing text, doll&#10;&#10;Description automatically generated">
            <a:extLst>
              <a:ext uri="{FF2B5EF4-FFF2-40B4-BE49-F238E27FC236}">
                <a16:creationId xmlns:a16="http://schemas.microsoft.com/office/drawing/2014/main" id="{CA8A9B60-F7D4-5F4A-E029-B390797F1F3A}"/>
              </a:ext>
            </a:extLst>
          </p:cNvPr>
          <p:cNvPicPr>
            <a:picLocks noChangeAspect="1"/>
          </p:cNvPicPr>
          <p:nvPr/>
        </p:nvPicPr>
        <p:blipFill>
          <a:blip r:embed="rId3"/>
          <a:stretch>
            <a:fillRect/>
          </a:stretch>
        </p:blipFill>
        <p:spPr>
          <a:xfrm>
            <a:off x="7245312" y="4453348"/>
            <a:ext cx="715506" cy="830919"/>
          </a:xfrm>
          <a:prstGeom prst="rect">
            <a:avLst/>
          </a:prstGeom>
        </p:spPr>
      </p:pic>
      <p:pic>
        <p:nvPicPr>
          <p:cNvPr id="10" name="Picture 9" descr="A picture containing text, doll&#10;&#10;Description automatically generated">
            <a:extLst>
              <a:ext uri="{FF2B5EF4-FFF2-40B4-BE49-F238E27FC236}">
                <a16:creationId xmlns:a16="http://schemas.microsoft.com/office/drawing/2014/main" id="{8739D40E-A750-96C2-EFB4-30FB19117DBF}"/>
              </a:ext>
            </a:extLst>
          </p:cNvPr>
          <p:cNvPicPr>
            <a:picLocks noChangeAspect="1"/>
          </p:cNvPicPr>
          <p:nvPr/>
        </p:nvPicPr>
        <p:blipFill>
          <a:blip r:embed="rId3"/>
          <a:stretch>
            <a:fillRect/>
          </a:stretch>
        </p:blipFill>
        <p:spPr>
          <a:xfrm>
            <a:off x="7504104" y="3907008"/>
            <a:ext cx="715506" cy="830919"/>
          </a:xfrm>
          <a:prstGeom prst="rect">
            <a:avLst/>
          </a:prstGeom>
        </p:spPr>
      </p:pic>
      <p:pic>
        <p:nvPicPr>
          <p:cNvPr id="12" name="Picture 5" descr="A picture containing text, doll&#10;&#10;Description automatically generated">
            <a:extLst>
              <a:ext uri="{FF2B5EF4-FFF2-40B4-BE49-F238E27FC236}">
                <a16:creationId xmlns:a16="http://schemas.microsoft.com/office/drawing/2014/main" id="{29B2758E-0D10-8D9F-1796-83430F3D5EFB}"/>
              </a:ext>
            </a:extLst>
          </p:cNvPr>
          <p:cNvPicPr>
            <a:picLocks noChangeAspect="1"/>
          </p:cNvPicPr>
          <p:nvPr/>
        </p:nvPicPr>
        <p:blipFill>
          <a:blip r:embed="rId3"/>
          <a:stretch>
            <a:fillRect/>
          </a:stretch>
        </p:blipFill>
        <p:spPr>
          <a:xfrm>
            <a:off x="9516935" y="4453348"/>
            <a:ext cx="715506" cy="830919"/>
          </a:xfrm>
          <a:prstGeom prst="rect">
            <a:avLst/>
          </a:prstGeom>
        </p:spPr>
      </p:pic>
      <p:pic>
        <p:nvPicPr>
          <p:cNvPr id="14" name="Picture 5" descr="A picture containing text, doll&#10;&#10;Description automatically generated">
            <a:extLst>
              <a:ext uri="{FF2B5EF4-FFF2-40B4-BE49-F238E27FC236}">
                <a16:creationId xmlns:a16="http://schemas.microsoft.com/office/drawing/2014/main" id="{87FE58D2-4E69-FB40-7759-A0BDE4576A6D}"/>
              </a:ext>
            </a:extLst>
          </p:cNvPr>
          <p:cNvPicPr>
            <a:picLocks noChangeAspect="1"/>
          </p:cNvPicPr>
          <p:nvPr/>
        </p:nvPicPr>
        <p:blipFill>
          <a:blip r:embed="rId3"/>
          <a:stretch>
            <a:fillRect/>
          </a:stretch>
        </p:blipFill>
        <p:spPr>
          <a:xfrm>
            <a:off x="10221424" y="4453347"/>
            <a:ext cx="715506" cy="830919"/>
          </a:xfrm>
          <a:prstGeom prst="rect">
            <a:avLst/>
          </a:prstGeom>
        </p:spPr>
      </p:pic>
      <p:pic>
        <p:nvPicPr>
          <p:cNvPr id="16" name="Picture 5" descr="A picture containing text, doll&#10;&#10;Description automatically generated">
            <a:extLst>
              <a:ext uri="{FF2B5EF4-FFF2-40B4-BE49-F238E27FC236}">
                <a16:creationId xmlns:a16="http://schemas.microsoft.com/office/drawing/2014/main" id="{287B2403-ED5E-6EA0-237F-B160CD7E6154}"/>
              </a:ext>
            </a:extLst>
          </p:cNvPr>
          <p:cNvPicPr>
            <a:picLocks noChangeAspect="1"/>
          </p:cNvPicPr>
          <p:nvPr/>
        </p:nvPicPr>
        <p:blipFill>
          <a:blip r:embed="rId3"/>
          <a:stretch>
            <a:fillRect/>
          </a:stretch>
        </p:blipFill>
        <p:spPr>
          <a:xfrm>
            <a:off x="9861990" y="3907008"/>
            <a:ext cx="715506" cy="830919"/>
          </a:xfrm>
          <a:prstGeom prst="rect">
            <a:avLst/>
          </a:prstGeom>
        </p:spPr>
      </p:pic>
      <p:pic>
        <p:nvPicPr>
          <p:cNvPr id="18" name="Picture 17" descr="A picture containing text, doll&#10;&#10;Description automatically generated">
            <a:extLst>
              <a:ext uri="{FF2B5EF4-FFF2-40B4-BE49-F238E27FC236}">
                <a16:creationId xmlns:a16="http://schemas.microsoft.com/office/drawing/2014/main" id="{F62A416B-B399-D2DF-A1E2-418E4045120B}"/>
              </a:ext>
            </a:extLst>
          </p:cNvPr>
          <p:cNvPicPr>
            <a:picLocks noChangeAspect="1"/>
          </p:cNvPicPr>
          <p:nvPr/>
        </p:nvPicPr>
        <p:blipFill>
          <a:blip r:embed="rId3"/>
          <a:stretch>
            <a:fillRect/>
          </a:stretch>
        </p:blipFill>
        <p:spPr>
          <a:xfrm>
            <a:off x="7863536" y="4453347"/>
            <a:ext cx="715506" cy="830919"/>
          </a:xfrm>
          <a:prstGeom prst="rect">
            <a:avLst/>
          </a:prstGeom>
        </p:spPr>
      </p:pic>
      <p:sp>
        <p:nvSpPr>
          <p:cNvPr id="20" name="Oval 19">
            <a:extLst>
              <a:ext uri="{FF2B5EF4-FFF2-40B4-BE49-F238E27FC236}">
                <a16:creationId xmlns:a16="http://schemas.microsoft.com/office/drawing/2014/main" id="{C1CF705E-3BEF-40E3-A112-5681FAAFB981}"/>
              </a:ext>
            </a:extLst>
          </p:cNvPr>
          <p:cNvSpPr/>
          <p:nvPr/>
        </p:nvSpPr>
        <p:spPr>
          <a:xfrm>
            <a:off x="7059478" y="377254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A554BFC-3A52-7849-2C06-875900147D0C}"/>
              </a:ext>
            </a:extLst>
          </p:cNvPr>
          <p:cNvSpPr/>
          <p:nvPr/>
        </p:nvSpPr>
        <p:spPr>
          <a:xfrm>
            <a:off x="9371308" y="382420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8090754-2CF8-952B-4904-09A5126929D6}"/>
              </a:ext>
            </a:extLst>
          </p:cNvPr>
          <p:cNvSpPr txBox="1"/>
          <p:nvPr/>
        </p:nvSpPr>
        <p:spPr>
          <a:xfrm>
            <a:off x="9697581" y="3459511"/>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非処置群</a:t>
            </a:r>
            <a:endParaRPr lang="en-US">
              <a:cs typeface="Calibri"/>
            </a:endParaRPr>
          </a:p>
        </p:txBody>
      </p:sp>
      <p:sp>
        <p:nvSpPr>
          <p:cNvPr id="26" name="TextBox 25">
            <a:extLst>
              <a:ext uri="{FF2B5EF4-FFF2-40B4-BE49-F238E27FC236}">
                <a16:creationId xmlns:a16="http://schemas.microsoft.com/office/drawing/2014/main" id="{5A581968-90C3-DDBF-ED62-666495361F2E}"/>
              </a:ext>
            </a:extLst>
          </p:cNvPr>
          <p:cNvSpPr txBox="1"/>
          <p:nvPr/>
        </p:nvSpPr>
        <p:spPr>
          <a:xfrm>
            <a:off x="7424496" y="3407849"/>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処置群</a:t>
            </a:r>
            <a:endParaRPr lang="en-US">
              <a:cs typeface="Calibri"/>
            </a:endParaRPr>
          </a:p>
        </p:txBody>
      </p:sp>
      <p:sp>
        <p:nvSpPr>
          <p:cNvPr id="28" name="Oval 27">
            <a:extLst>
              <a:ext uri="{FF2B5EF4-FFF2-40B4-BE49-F238E27FC236}">
                <a16:creationId xmlns:a16="http://schemas.microsoft.com/office/drawing/2014/main" id="{944DBD3F-31D3-31A8-3175-4484241AA783}"/>
              </a:ext>
            </a:extLst>
          </p:cNvPr>
          <p:cNvSpPr/>
          <p:nvPr/>
        </p:nvSpPr>
        <p:spPr>
          <a:xfrm>
            <a:off x="8843396" y="3167142"/>
            <a:ext cx="2867187" cy="29188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38D29BB-CD36-D31C-B74E-065B5204A2E3}"/>
              </a:ext>
            </a:extLst>
          </p:cNvPr>
          <p:cNvSpPr txBox="1"/>
          <p:nvPr/>
        </p:nvSpPr>
        <p:spPr>
          <a:xfrm>
            <a:off x="9208415" y="3125329"/>
            <a:ext cx="227825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1200">
                <a:ea typeface="ＭＳ Ｐゴシック"/>
                <a:cs typeface="Calibri"/>
              </a:rPr>
              <a:t>ATU：非処置群平均の処置効果</a:t>
            </a:r>
          </a:p>
        </p:txBody>
      </p:sp>
    </p:spTree>
    <p:extLst>
      <p:ext uri="{BB962C8B-B14F-4D97-AF65-F5344CB8AC3E}">
        <p14:creationId xmlns:p14="http://schemas.microsoft.com/office/powerpoint/2010/main" val="2999197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556DE44-F18A-3207-FA21-D34E032C4F25}"/>
              </a:ext>
            </a:extLst>
          </p:cNvPr>
          <p:cNvSpPr>
            <a:spLocks noGrp="1"/>
          </p:cNvSpPr>
          <p:nvPr>
            <p:ph idx="1"/>
          </p:nvPr>
        </p:nvSpPr>
        <p:spPr>
          <a:xfrm>
            <a:off x="4742016" y="605896"/>
            <a:ext cx="6413663" cy="5646208"/>
          </a:xfrm>
        </p:spPr>
        <p:txBody>
          <a:bodyPr vert="horz" lIns="0" tIns="45720" rIns="0" bIns="45720" rtlCol="0" anchor="ctr">
            <a:normAutofit/>
          </a:bodyPr>
          <a:lstStyle/>
          <a:p>
            <a:pPr>
              <a:buFont typeface="Wingdings" panose="020F0502020204030204" pitchFamily="34" charset="0"/>
              <a:buChar char="Ø"/>
            </a:pPr>
            <a:r>
              <a:rPr lang="en-US">
                <a:cs typeface="Calibri" panose="020F0502020204030204"/>
              </a:rPr>
              <a:t>ATE、ATT、ATU</a:t>
            </a:r>
            <a:r>
              <a:rPr lang="ja-JP" altLang="en-US">
                <a:ea typeface="ＭＳ Ｐゴシック"/>
                <a:cs typeface="Calibri" panose="020F0502020204030204"/>
              </a:rPr>
              <a:t>の中で全体の処置効果であるATEを求めることは可能なのか？</a:t>
            </a:r>
          </a:p>
          <a:p>
            <a:pPr marL="383540" lvl="1">
              <a:buFont typeface="Wingdings" panose="020F0502020204030204" pitchFamily="34" charset="0"/>
              <a:buChar char="Ø"/>
            </a:pPr>
            <a:r>
              <a:rPr lang="ja-JP" altLang="en-US">
                <a:ea typeface="ＭＳ Ｐゴシック"/>
                <a:cs typeface="Calibri" panose="020F0502020204030204"/>
              </a:rPr>
              <a:t>そもそも、もう一方で起きなかった仮想現実のデータを取るのは難しいし。。</a:t>
            </a:r>
          </a:p>
          <a:p>
            <a:pPr marL="383540" lvl="1">
              <a:buFont typeface="Wingdings" panose="020F0502020204030204" pitchFamily="34" charset="0"/>
              <a:buChar char="Ø"/>
            </a:pPr>
            <a:r>
              <a:rPr lang="ja-JP" altLang="en-US">
                <a:ea typeface="ＭＳ Ｐゴシック"/>
                <a:cs typeface="Calibri" panose="020F0502020204030204"/>
              </a:rPr>
              <a:t>でも、ATEを計算できれば、因果関係を調べる上で強力なツールになるはず！</a:t>
            </a:r>
          </a:p>
          <a:p>
            <a:pPr marL="383540" lvl="1">
              <a:buFont typeface="Wingdings" panose="020F0502020204030204" pitchFamily="34" charset="0"/>
              <a:buChar char="Ø"/>
            </a:pPr>
            <a:r>
              <a:rPr lang="ja-JP" altLang="en-US">
                <a:ea typeface="ＭＳ Ｐゴシック"/>
                <a:cs typeface="Calibri" panose="020F0502020204030204"/>
              </a:rPr>
              <a:t>そんなATEの計算方法を次で説明します！</a:t>
            </a:r>
          </a:p>
        </p:txBody>
      </p:sp>
    </p:spTree>
    <p:extLst>
      <p:ext uri="{BB962C8B-B14F-4D97-AF65-F5344CB8AC3E}">
        <p14:creationId xmlns:p14="http://schemas.microsoft.com/office/powerpoint/2010/main" val="416383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83140-8220-F708-0111-073F28A840E3}"/>
              </a:ext>
            </a:extLst>
          </p:cNvPr>
          <p:cNvSpPr>
            <a:spLocks noGrp="1"/>
          </p:cNvSpPr>
          <p:nvPr>
            <p:ph type="title"/>
          </p:nvPr>
        </p:nvSpPr>
        <p:spPr/>
        <p:txBody>
          <a:bodyPr>
            <a:normAutofit fontScale="90000"/>
          </a:bodyPr>
          <a:lstStyle/>
          <a:p>
            <a:br>
              <a:rPr lang="ja-JP" altLang="en-US">
                <a:ea typeface="ＭＳ Ｐゴシック"/>
                <a:cs typeface="Calibri Light"/>
              </a:rPr>
            </a:br>
            <a:r>
              <a:rPr lang="ja-JP" altLang="en-US">
                <a:ea typeface="ＭＳ Ｐゴシック"/>
                <a:cs typeface="Calibri Light"/>
              </a:rPr>
              <a:t>4.1.3 </a:t>
            </a:r>
            <a:r>
              <a:rPr lang="ja-JP">
                <a:ea typeface="ＭＳ Ｐゴシック"/>
                <a:cs typeface="Calibri Light"/>
              </a:rPr>
              <a:t>SDOの分解　</a:t>
            </a:r>
            <a:r>
              <a:rPr lang="ja-JP" altLang="en-US">
                <a:ea typeface="ＭＳ Ｐゴシック"/>
                <a:cs typeface="Calibri Light"/>
              </a:rPr>
              <a:t>で理解すべきポイント！</a:t>
            </a:r>
            <a:endParaRPr lang="ja-JP"/>
          </a:p>
        </p:txBody>
      </p:sp>
      <p:sp>
        <p:nvSpPr>
          <p:cNvPr id="3" name="コンテンツ プレースホルダー 2">
            <a:extLst>
              <a:ext uri="{FF2B5EF4-FFF2-40B4-BE49-F238E27FC236}">
                <a16:creationId xmlns:a16="http://schemas.microsoft.com/office/drawing/2014/main" id="{FC50DE16-A95E-64E2-5ABB-9F748F0B715D}"/>
              </a:ext>
            </a:extLst>
          </p:cNvPr>
          <p:cNvSpPr>
            <a:spLocks noGrp="1"/>
          </p:cNvSpPr>
          <p:nvPr>
            <p:ph idx="1"/>
          </p:nvPr>
        </p:nvSpPr>
        <p:spPr>
          <a:xfrm>
            <a:off x="67551" y="2092869"/>
            <a:ext cx="12056075" cy="2489063"/>
          </a:xfrm>
        </p:spPr>
        <p:txBody>
          <a:bodyPr vert="horz" lIns="0" tIns="45720" rIns="0" bIns="45720" rtlCol="0" anchor="t">
            <a:normAutofit/>
          </a:bodyPr>
          <a:lstStyle/>
          <a:p>
            <a:r>
              <a:rPr lang="ja-JP" altLang="en-US" sz="2400">
                <a:ea typeface="ＭＳ Ｐゴシック"/>
                <a:cs typeface="Calibri"/>
              </a:rPr>
              <a:t>　</a:t>
            </a:r>
            <a:r>
              <a:rPr lang="ja-JP" altLang="en-US" sz="2400" u="sng">
                <a:ea typeface="ＭＳ Ｐゴシック"/>
                <a:cs typeface="Calibri"/>
              </a:rPr>
              <a:t>最重要課題：ATEを求めること</a:t>
            </a:r>
          </a:p>
          <a:p>
            <a:r>
              <a:rPr lang="ja-JP" altLang="en-US" sz="2400">
                <a:ea typeface="ＭＳ Ｐゴシック"/>
                <a:cs typeface="Calibri"/>
              </a:rPr>
              <a:t>①ATEを観察できるデータから求めることは不可能</a:t>
            </a:r>
          </a:p>
          <a:p>
            <a:r>
              <a:rPr lang="ja-JP" altLang="en-US" sz="2400">
                <a:ea typeface="ＭＳ Ｐゴシック"/>
                <a:cs typeface="Calibri"/>
              </a:rPr>
              <a:t>②観察できるデータから求められるのはSDOのみ（ATT、ATU、ATEは不可能）</a:t>
            </a:r>
          </a:p>
          <a:p>
            <a:r>
              <a:rPr lang="ja-JP" altLang="en-US" sz="2400">
                <a:ea typeface="ＭＳ Ｐゴシック"/>
                <a:cs typeface="Calibri"/>
              </a:rPr>
              <a:t>③SDOを用いて、ATEを推定したいがSelection Biasや異質介入バイアスが原因で推定できない</a:t>
            </a:r>
          </a:p>
          <a:p>
            <a:pPr marL="0" indent="0">
              <a:buNone/>
            </a:pPr>
            <a:endParaRPr lang="ja-JP" altLang="en-US" sz="2400">
              <a:ea typeface="ＭＳ Ｐゴシック"/>
              <a:cs typeface="Calibri"/>
            </a:endParaRPr>
          </a:p>
        </p:txBody>
      </p:sp>
      <p:sp>
        <p:nvSpPr>
          <p:cNvPr id="4" name="テキスト ボックス 3">
            <a:extLst>
              <a:ext uri="{FF2B5EF4-FFF2-40B4-BE49-F238E27FC236}">
                <a16:creationId xmlns:a16="http://schemas.microsoft.com/office/drawing/2014/main" id="{AC1CD44D-1E17-153F-B613-8E6430DD33D6}"/>
              </a:ext>
            </a:extLst>
          </p:cNvPr>
          <p:cNvSpPr txBox="1"/>
          <p:nvPr/>
        </p:nvSpPr>
        <p:spPr>
          <a:xfrm>
            <a:off x="646670" y="4024182"/>
            <a:ext cx="1058973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└SDOとは、処置群の処置による結果と無処置群の無処置による結果の差</a:t>
            </a:r>
            <a:endParaRPr lang="ja-JP" altLang="en-US" sz="2400">
              <a:ea typeface="ＭＳ Ｐゴシック"/>
              <a:cs typeface="Calibri"/>
            </a:endParaRPr>
          </a:p>
          <a:p>
            <a:endParaRPr lang="ja-JP" altLang="en-US">
              <a:ea typeface="ＭＳ Ｐゴシック"/>
              <a:cs typeface="Calibri"/>
            </a:endParaRPr>
          </a:p>
        </p:txBody>
      </p:sp>
      <p:pic>
        <p:nvPicPr>
          <p:cNvPr id="5" name="図 5">
            <a:extLst>
              <a:ext uri="{FF2B5EF4-FFF2-40B4-BE49-F238E27FC236}">
                <a16:creationId xmlns:a16="http://schemas.microsoft.com/office/drawing/2014/main" id="{08881B49-B98C-5859-F64D-44F429A8B6CF}"/>
              </a:ext>
            </a:extLst>
          </p:cNvPr>
          <p:cNvPicPr>
            <a:picLocks noChangeAspect="1"/>
          </p:cNvPicPr>
          <p:nvPr/>
        </p:nvPicPr>
        <p:blipFill>
          <a:blip r:embed="rId2"/>
          <a:stretch>
            <a:fillRect/>
          </a:stretch>
        </p:blipFill>
        <p:spPr>
          <a:xfrm>
            <a:off x="2767913" y="4660870"/>
            <a:ext cx="6717957" cy="1325664"/>
          </a:xfrm>
          <a:prstGeom prst="rect">
            <a:avLst/>
          </a:prstGeom>
        </p:spPr>
      </p:pic>
    </p:spTree>
    <p:extLst>
      <p:ext uri="{BB962C8B-B14F-4D97-AF65-F5344CB8AC3E}">
        <p14:creationId xmlns:p14="http://schemas.microsoft.com/office/powerpoint/2010/main" val="170147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FBA42B9-D0BA-4E26-9625-8A73BB77F861}"/>
              </a:ext>
            </a:extLst>
          </p:cNvPr>
          <p:cNvSpPr>
            <a:spLocks noGrp="1"/>
          </p:cNvSpPr>
          <p:nvPr>
            <p:ph idx="1"/>
          </p:nvPr>
        </p:nvSpPr>
        <p:spPr>
          <a:xfrm>
            <a:off x="858795" y="2391976"/>
            <a:ext cx="10515600" cy="2693474"/>
          </a:xfrm>
        </p:spPr>
        <p:txBody>
          <a:bodyPr vert="horz" lIns="91440" tIns="45720" rIns="91440" bIns="45720" rtlCol="0" anchor="t">
            <a:normAutofit/>
          </a:bodyPr>
          <a:lstStyle/>
          <a:p>
            <a:pPr marL="0" indent="0">
              <a:buNone/>
            </a:pPr>
            <a:r>
              <a:rPr lang="ja-JP" altLang="en-US" b="1">
                <a:ea typeface="游ゴシック"/>
              </a:rPr>
              <a:t>仮定</a:t>
            </a:r>
          </a:p>
          <a:p>
            <a:pPr marL="0" indent="0">
              <a:buNone/>
            </a:pPr>
            <a:r>
              <a:rPr lang="en-US" altLang="ja-JP">
                <a:ea typeface="+mn-lt"/>
                <a:cs typeface="+mn-lt"/>
              </a:rPr>
              <a:t>・10</a:t>
            </a:r>
            <a:r>
              <a:rPr lang="ja-JP">
                <a:ea typeface="+mn-lt"/>
                <a:cs typeface="+mn-lt"/>
              </a:rPr>
              <a:t>人のがん患者</a:t>
            </a:r>
            <a:r>
              <a:rPr lang="ja-JP" altLang="en-US">
                <a:ea typeface="+mn-lt"/>
                <a:cs typeface="+mn-lt"/>
              </a:rPr>
              <a:t>（i＝1,2,3,4,5,6,7,8,9,10）</a:t>
            </a:r>
            <a:endParaRPr lang="en-US" altLang="ja-JP">
              <a:cs typeface="Calibri"/>
            </a:endParaRPr>
          </a:p>
          <a:p>
            <a:pPr marL="0" indent="0">
              <a:buNone/>
            </a:pPr>
            <a:r>
              <a:rPr lang="ja-JP" altLang="en-US">
                <a:ea typeface="+mn-lt"/>
                <a:cs typeface="+mn-lt"/>
              </a:rPr>
              <a:t>・各患者は手術を受ける</a:t>
            </a:r>
            <a:r>
              <a:rPr lang="en-US">
                <a:ea typeface="+mn-lt"/>
                <a:cs typeface="+mn-lt"/>
              </a:rPr>
              <a:t>（D=1）</a:t>
            </a:r>
            <a:r>
              <a:rPr lang="ja-JP" altLang="en-US">
                <a:ea typeface="+mn-lt"/>
                <a:cs typeface="+mn-lt"/>
              </a:rPr>
              <a:t>か、化学療法を受ける（</a:t>
            </a:r>
            <a:r>
              <a:rPr lang="en-US">
                <a:ea typeface="+mn-lt"/>
                <a:cs typeface="+mn-lt"/>
              </a:rPr>
              <a:t>D=0</a:t>
            </a:r>
            <a:r>
              <a:rPr lang="ja-JP" altLang="en-US">
                <a:ea typeface="+mn-lt"/>
                <a:cs typeface="+mn-lt"/>
              </a:rPr>
              <a:t>）かを選択できる</a:t>
            </a:r>
            <a:endParaRPr lang="ja-JP" altLang="en-US">
              <a:ea typeface="游ゴシック"/>
            </a:endParaRPr>
          </a:p>
          <a:p>
            <a:pPr marL="0" indent="0">
              <a:buNone/>
            </a:pPr>
            <a:endParaRPr lang="ja-JP" altLang="en-US">
              <a:ea typeface="+mn-lt"/>
              <a:cs typeface="+mn-lt"/>
            </a:endParaRPr>
          </a:p>
          <a:p>
            <a:pPr marL="0" indent="0">
              <a:buNone/>
            </a:pPr>
            <a:r>
              <a:rPr lang="ja-JP" altLang="en-US">
                <a:ea typeface="+mn-lt"/>
                <a:cs typeface="+mn-lt"/>
              </a:rPr>
              <a:t>・潜在アウトカム</a:t>
            </a:r>
            <a:endParaRPr lang="en-US" altLang="ja-JP" baseline="30000">
              <a:ea typeface="+mn-lt"/>
              <a:cs typeface="+mn-lt"/>
            </a:endParaRPr>
          </a:p>
          <a:p>
            <a:pPr marL="0" indent="0">
              <a:buNone/>
            </a:pPr>
            <a:r>
              <a:rPr lang="ja-JP" altLang="en-US">
                <a:ea typeface="+mn-lt"/>
                <a:cs typeface="+mn-lt"/>
              </a:rPr>
              <a:t>　└ ある患者iが</a:t>
            </a:r>
            <a:endParaRPr lang="en-US" altLang="ja-JP" baseline="30000">
              <a:ea typeface="+mn-lt"/>
              <a:cs typeface="+mn-lt"/>
            </a:endParaRPr>
          </a:p>
          <a:p>
            <a:pPr marL="0" indent="0">
              <a:buNone/>
            </a:pPr>
            <a:endParaRPr lang="en-US" altLang="ja-JP">
              <a:ea typeface="游ゴシック"/>
              <a:cs typeface="Calibri" panose="020F0502020204030204"/>
            </a:endParaRPr>
          </a:p>
          <a:p>
            <a:pPr marL="0" indent="0">
              <a:buNone/>
            </a:pPr>
            <a:endParaRPr lang="en-US" altLang="ja-JP">
              <a:ea typeface="游ゴシック"/>
            </a:endParaRPr>
          </a:p>
          <a:p>
            <a:pPr marL="0" indent="0">
              <a:buNone/>
            </a:pPr>
            <a:endParaRPr lang="ja-JP" altLang="en-US">
              <a:ea typeface="游ゴシック"/>
              <a:cs typeface="Calibri" panose="020F0502020204030204"/>
            </a:endParaRPr>
          </a:p>
        </p:txBody>
      </p:sp>
      <p:sp>
        <p:nvSpPr>
          <p:cNvPr id="8" name="Title 1">
            <a:extLst>
              <a:ext uri="{FF2B5EF4-FFF2-40B4-BE49-F238E27FC236}">
                <a16:creationId xmlns:a16="http://schemas.microsoft.com/office/drawing/2014/main" id="{25F2AC18-339C-3E26-452F-F20CCA386336}"/>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4.1.3 SDOの分解</a:t>
            </a:r>
            <a:br>
              <a:rPr lang="ja-JP" altLang="en-US">
                <a:ea typeface="ＭＳ Ｐゴシック"/>
                <a:cs typeface="Calibri Light"/>
              </a:rPr>
            </a:br>
            <a:r>
              <a:rPr lang="ja-JP" altLang="en-US" sz="4000">
                <a:ea typeface="ＭＳ Ｐゴシック"/>
                <a:cs typeface="Calibri Light"/>
              </a:rPr>
              <a:t>（STEP1）仮定をおいてATEの値を求める</a:t>
            </a:r>
            <a:endParaRPr kumimoji="1" lang="en-US" sz="4000">
              <a:ea typeface="ＭＳ Ｐゴシック"/>
            </a:endParaRPr>
          </a:p>
        </p:txBody>
      </p:sp>
      <p:sp>
        <p:nvSpPr>
          <p:cNvPr id="9" name="テキスト ボックス 8">
            <a:extLst>
              <a:ext uri="{FF2B5EF4-FFF2-40B4-BE49-F238E27FC236}">
                <a16:creationId xmlns:a16="http://schemas.microsoft.com/office/drawing/2014/main" id="{5FC9145B-EC35-2E38-23D3-BC75FA5122E1}"/>
              </a:ext>
            </a:extLst>
          </p:cNvPr>
          <p:cNvSpPr txBox="1"/>
          <p:nvPr/>
        </p:nvSpPr>
        <p:spPr>
          <a:xfrm>
            <a:off x="3087131" y="4559643"/>
            <a:ext cx="53999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a:t>
            </a:r>
            <a:r>
              <a:rPr lang="ja-JP" sz="2000">
                <a:solidFill>
                  <a:srgbClr val="404040"/>
                </a:solidFill>
                <a:highlight>
                  <a:srgbClr val="FFFF00"/>
                </a:highlight>
                <a:latin typeface="Meiryo UI"/>
                <a:ea typeface="ＭＳ Ｐゴシック"/>
              </a:rPr>
              <a:t>手術</a:t>
            </a:r>
            <a:r>
              <a:rPr lang="ja-JP" sz="2000">
                <a:solidFill>
                  <a:srgbClr val="404040"/>
                </a:solidFill>
                <a:latin typeface="Meiryo UI"/>
                <a:ea typeface="ＭＳ Ｐゴシック"/>
              </a:rPr>
              <a:t>を受けた場合の延命年数：Y</a:t>
            </a:r>
            <a:r>
              <a:rPr lang="ja-JP" sz="2000" baseline="-25000">
                <a:solidFill>
                  <a:srgbClr val="404040"/>
                </a:solidFill>
                <a:latin typeface="Meiryo UI"/>
                <a:ea typeface="ＭＳ Ｐゴシック"/>
              </a:rPr>
              <a:t>i</a:t>
            </a:r>
            <a:r>
              <a:rPr lang="ja-JP" sz="2000" baseline="30000">
                <a:solidFill>
                  <a:srgbClr val="404040"/>
                </a:solidFill>
                <a:highlight>
                  <a:srgbClr val="FFFF00"/>
                </a:highlight>
                <a:latin typeface="Meiryo UI"/>
                <a:ea typeface="ＭＳ Ｐゴシック"/>
              </a:rPr>
              <a:t>1</a:t>
            </a:r>
            <a:r>
              <a:rPr lang="en-US" altLang="ja-JP" sz="2000">
                <a:highlight>
                  <a:srgbClr val="FFFF00"/>
                </a:highlight>
                <a:ea typeface="Meiryo UI"/>
              </a:rPr>
              <a:t>​</a:t>
            </a:r>
            <a:endParaRPr lang="en-US" altLang="ja-JP" sz="2000">
              <a:highlight>
                <a:srgbClr val="FFFF00"/>
              </a:highlight>
              <a:ea typeface="Meiryo UI"/>
              <a:cs typeface="Calibri"/>
            </a:endParaRPr>
          </a:p>
          <a:p>
            <a:r>
              <a:rPr lang="ja-JP" altLang="en-US" sz="2000">
                <a:solidFill>
                  <a:srgbClr val="404040"/>
                </a:solidFill>
                <a:latin typeface="Meiryo UI"/>
                <a:ea typeface="ＭＳ Ｐゴシック"/>
              </a:rPr>
              <a:t>・</a:t>
            </a:r>
            <a:r>
              <a:rPr lang="ja-JP" sz="2000">
                <a:solidFill>
                  <a:srgbClr val="404040"/>
                </a:solidFill>
                <a:highlight>
                  <a:srgbClr val="FFFF00"/>
                </a:highlight>
                <a:latin typeface="Meiryo UI"/>
                <a:ea typeface="ＭＳ Ｐゴシック"/>
              </a:rPr>
              <a:t>化学療法</a:t>
            </a:r>
            <a:r>
              <a:rPr lang="ja-JP" sz="2000">
                <a:solidFill>
                  <a:srgbClr val="404040"/>
                </a:solidFill>
                <a:latin typeface="Meiryo UI"/>
                <a:ea typeface="ＭＳ Ｐゴシック"/>
              </a:rPr>
              <a:t>を受けた場合の延命年数：Y</a:t>
            </a:r>
            <a:r>
              <a:rPr lang="ja-JP" sz="2000" baseline="-25000">
                <a:solidFill>
                  <a:srgbClr val="404040"/>
                </a:solidFill>
                <a:latin typeface="Meiryo UI"/>
                <a:ea typeface="ＭＳ Ｐゴシック"/>
              </a:rPr>
              <a:t>i</a:t>
            </a:r>
            <a:r>
              <a:rPr lang="ja-JP" sz="2000" baseline="30000">
                <a:solidFill>
                  <a:srgbClr val="404040"/>
                </a:solidFill>
                <a:highlight>
                  <a:srgbClr val="FFFF00"/>
                </a:highlight>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
        <p:nvSpPr>
          <p:cNvPr id="2" name="テキスト ボックス 1">
            <a:extLst>
              <a:ext uri="{FF2B5EF4-FFF2-40B4-BE49-F238E27FC236}">
                <a16:creationId xmlns:a16="http://schemas.microsoft.com/office/drawing/2014/main" id="{AFA0A6FF-F89B-9D2E-3A42-19EBF3AFC45C}"/>
              </a:ext>
            </a:extLst>
          </p:cNvPr>
          <p:cNvSpPr txBox="1"/>
          <p:nvPr/>
        </p:nvSpPr>
        <p:spPr>
          <a:xfrm>
            <a:off x="3190103" y="5270156"/>
            <a:ext cx="87774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└通常はどちらかのデータしか観察できないが、この仮定の下ではどちらのデータも分かってはいるとされている</a:t>
            </a:r>
          </a:p>
        </p:txBody>
      </p:sp>
    </p:spTree>
    <p:extLst>
      <p:ext uri="{BB962C8B-B14F-4D97-AF65-F5344CB8AC3E}">
        <p14:creationId xmlns:p14="http://schemas.microsoft.com/office/powerpoint/2010/main" val="17378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テーブル&#10;&#10;説明は自動で生成されたものです">
            <a:extLst>
              <a:ext uri="{FF2B5EF4-FFF2-40B4-BE49-F238E27FC236}">
                <a16:creationId xmlns:a16="http://schemas.microsoft.com/office/drawing/2014/main" id="{52E4CAA5-4E51-30B0-1346-C6C10891A1C5}"/>
              </a:ext>
            </a:extLst>
          </p:cNvPr>
          <p:cNvPicPr>
            <a:picLocks noChangeAspect="1"/>
          </p:cNvPicPr>
          <p:nvPr/>
        </p:nvPicPr>
        <p:blipFill rotWithShape="1">
          <a:blip r:embed="rId2"/>
          <a:srcRect t="-208" r="33120"/>
          <a:stretch/>
        </p:blipFill>
        <p:spPr>
          <a:xfrm>
            <a:off x="3401129" y="1768606"/>
            <a:ext cx="5388053" cy="4950722"/>
          </a:xfrm>
          <a:prstGeom prst="rect">
            <a:avLst/>
          </a:prstGeom>
        </p:spPr>
      </p:pic>
      <p:sp>
        <p:nvSpPr>
          <p:cNvPr id="6" name="タイトル 5">
            <a:extLst>
              <a:ext uri="{FF2B5EF4-FFF2-40B4-BE49-F238E27FC236}">
                <a16:creationId xmlns:a16="http://schemas.microsoft.com/office/drawing/2014/main" id="{FD0138FE-1C9E-A528-2CF0-61720C89861E}"/>
              </a:ext>
            </a:extLst>
          </p:cNvPr>
          <p:cNvSpPr>
            <a:spLocks noGrp="1"/>
          </p:cNvSpPr>
          <p:nvPr>
            <p:ph type="title"/>
          </p:nvPr>
        </p:nvSpPr>
        <p:spPr>
          <a:xfrm>
            <a:off x="1138469" y="266008"/>
            <a:ext cx="10058400" cy="1450757"/>
          </a:xfrm>
        </p:spPr>
        <p:txBody>
          <a:bodyPr/>
          <a:lstStyle/>
          <a:p>
            <a:r>
              <a:rPr lang="ja-JP" sz="4300">
                <a:ea typeface="ＭＳ Ｐゴシック"/>
                <a:cs typeface="Calibri Light"/>
              </a:rPr>
              <a:t>（STEP1）</a:t>
            </a:r>
            <a:br>
              <a:rPr lang="ja-JP" altLang="en-US" sz="4300">
                <a:ea typeface="ＭＳ Ｐゴシック"/>
                <a:cs typeface="Calibri Light"/>
              </a:rPr>
            </a:br>
            <a:r>
              <a:rPr lang="ja-JP" altLang="en-US" sz="4300">
                <a:ea typeface="ＭＳ Ｐゴシック"/>
                <a:cs typeface="Calibri Light"/>
              </a:rPr>
              <a:t>仮定のもとでのATE</a:t>
            </a:r>
          </a:p>
        </p:txBody>
      </p:sp>
      <p:sp>
        <p:nvSpPr>
          <p:cNvPr id="23" name="テキスト ボックス 22">
            <a:extLst>
              <a:ext uri="{FF2B5EF4-FFF2-40B4-BE49-F238E27FC236}">
                <a16:creationId xmlns:a16="http://schemas.microsoft.com/office/drawing/2014/main" id="{E16C40FF-2671-3F15-BEC7-E9584645F786}"/>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a:t>
            </a:r>
            <a:r>
              <a:rPr lang="ja-JP" altLang="en-US" sz="2000">
                <a:solidFill>
                  <a:srgbClr val="404040"/>
                </a:solidFill>
                <a:latin typeface="Meiryo UI"/>
                <a:ea typeface="ＭＳ Ｐゴシック"/>
              </a:rPr>
              <a:t>患者</a:t>
            </a:r>
            <a:r>
              <a:rPr lang="en-US" altLang="en-US"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a:t>
            </a:r>
            <a:r>
              <a:rPr lang="ja-JP" altLang="en-US" sz="2000">
                <a:solidFill>
                  <a:srgbClr val="404040"/>
                </a:solidFill>
                <a:latin typeface="Meiryo UI"/>
                <a:ea typeface="ＭＳ Ｐゴシック"/>
              </a:rPr>
              <a:t>患</a:t>
            </a:r>
            <a:r>
              <a:rPr lang="ja-JP" sz="2000">
                <a:solidFill>
                  <a:srgbClr val="404040"/>
                </a:solidFill>
                <a:latin typeface="Meiryo UI"/>
                <a:ea typeface="ＭＳ Ｐゴシック"/>
              </a:rPr>
              <a:t>者</a:t>
            </a:r>
            <a:r>
              <a:rPr lang="en-US" altLang="ja-JP"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Tree>
    <p:extLst>
      <p:ext uri="{BB962C8B-B14F-4D97-AF65-F5344CB8AC3E}">
        <p14:creationId xmlns:p14="http://schemas.microsoft.com/office/powerpoint/2010/main" val="326851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D37F7-56C8-2AF8-2AE7-2DF686AB4A07}"/>
              </a:ext>
            </a:extLst>
          </p:cNvPr>
          <p:cNvSpPr>
            <a:spLocks noGrp="1"/>
          </p:cNvSpPr>
          <p:nvPr>
            <p:ph type="title"/>
          </p:nvPr>
        </p:nvSpPr>
        <p:spPr/>
        <p:txBody>
          <a:bodyPr>
            <a:normAutofit fontScale="90000"/>
          </a:bodyPr>
          <a:lstStyle/>
          <a:p>
            <a:br>
              <a:rPr lang="ja-JP" altLang="en-US">
                <a:ea typeface="ＭＳ Ｐゴシック"/>
                <a:cs typeface="Calibri Light"/>
              </a:rPr>
            </a:br>
            <a:r>
              <a:rPr lang="ja-JP">
                <a:ea typeface="ＭＳ Ｐゴシック"/>
                <a:cs typeface="Calibri Light"/>
              </a:rPr>
              <a:t>（STEP1）</a:t>
            </a:r>
            <a:br>
              <a:rPr lang="ja-JP" altLang="en-US">
                <a:ea typeface="ＭＳ Ｐゴシック"/>
                <a:cs typeface="Calibri Light"/>
              </a:rPr>
            </a:br>
            <a:r>
              <a:rPr lang="ja-JP" altLang="en-US">
                <a:ea typeface="ＭＳ Ｐゴシック"/>
                <a:cs typeface="Calibri Light"/>
              </a:rPr>
              <a:t>仮定のもとでのATE</a:t>
            </a:r>
          </a:p>
        </p:txBody>
      </p:sp>
      <p:sp>
        <p:nvSpPr>
          <p:cNvPr id="3" name="コンテンツ プレースホルダー 2">
            <a:extLst>
              <a:ext uri="{FF2B5EF4-FFF2-40B4-BE49-F238E27FC236}">
                <a16:creationId xmlns:a16="http://schemas.microsoft.com/office/drawing/2014/main" id="{9E4BA0CA-C92D-F0BE-66EA-B37E2101B041}"/>
              </a:ext>
            </a:extLst>
          </p:cNvPr>
          <p:cNvSpPr>
            <a:spLocks noGrp="1"/>
          </p:cNvSpPr>
          <p:nvPr>
            <p:ph idx="1"/>
          </p:nvPr>
        </p:nvSpPr>
        <p:spPr>
          <a:xfrm>
            <a:off x="1097280" y="1845734"/>
            <a:ext cx="10058400" cy="913577"/>
          </a:xfrm>
        </p:spPr>
        <p:txBody>
          <a:bodyPr vert="horz" lIns="0" tIns="45720" rIns="0" bIns="45720" rtlCol="0" anchor="t">
            <a:normAutofit fontScale="92500" lnSpcReduction="10000"/>
          </a:bodyPr>
          <a:lstStyle/>
          <a:p>
            <a:r>
              <a:rPr lang="en-US" altLang="ja-JP" sz="2400">
                <a:latin typeface="游ゴシック"/>
                <a:ea typeface="+mn-lt"/>
                <a:cs typeface="Calibri Light"/>
              </a:rPr>
              <a:t>ATE</a:t>
            </a:r>
            <a:r>
              <a:rPr lang="en-US" altLang="ja-JP" sz="2400">
                <a:latin typeface="游ゴシック"/>
                <a:ea typeface="ＭＳ Ｐゴシック"/>
                <a:cs typeface="Calibri Light"/>
              </a:rPr>
              <a:t>：</a:t>
            </a:r>
            <a:r>
              <a:rPr lang="ja-JP" sz="2400">
                <a:latin typeface="游ゴシック"/>
                <a:ea typeface="游ゴシック"/>
                <a:cs typeface="Calibri Light"/>
              </a:rPr>
              <a:t>平均処</a:t>
            </a:r>
            <a:r>
              <a:rPr lang="ja-JP" altLang="en-US" sz="2400">
                <a:latin typeface="游ゴシック"/>
                <a:ea typeface="游ゴシック"/>
                <a:cs typeface="Calibri Light"/>
              </a:rPr>
              <a:t>置</a:t>
            </a:r>
            <a:r>
              <a:rPr lang="ja-JP" sz="2400">
                <a:latin typeface="游ゴシック"/>
                <a:ea typeface="游ゴシック"/>
                <a:cs typeface="Calibri Light"/>
              </a:rPr>
              <a:t>効果</a:t>
            </a:r>
            <a:r>
              <a:rPr lang="en-US" altLang="ja-JP" sz="2400">
                <a:latin typeface="游ゴシック"/>
                <a:ea typeface="ＭＳ Ｐゴシック"/>
                <a:cs typeface="Calibri Light"/>
              </a:rPr>
              <a:t>(the average treatment effect)</a:t>
            </a:r>
            <a:endParaRPr lang="en-US" sz="2400">
              <a:latin typeface="游ゴシック"/>
              <a:ea typeface="ＭＳ Ｐゴシック"/>
              <a:cs typeface="Calibri"/>
            </a:endParaRPr>
          </a:p>
          <a:p>
            <a:r>
              <a:rPr lang="en-US" altLang="ja-JP" sz="2800">
                <a:latin typeface="Calibri Light"/>
                <a:ea typeface="ＭＳ Ｐゴシック"/>
                <a:cs typeface="Calibri Light"/>
              </a:rPr>
              <a:t>ATE＝E[Y</a:t>
            </a:r>
            <a:r>
              <a:rPr lang="en-US" altLang="ja-JP" sz="2800" baseline="-25000">
                <a:latin typeface="Calibri Light"/>
                <a:ea typeface="ＭＳ Ｐゴシック"/>
                <a:cs typeface="Calibri Light"/>
              </a:rPr>
              <a:t>i</a:t>
            </a:r>
            <a:r>
              <a:rPr lang="en-US" altLang="ja-JP" sz="2800" baseline="30000">
                <a:highlight>
                  <a:srgbClr val="FFFF00"/>
                </a:highlight>
                <a:latin typeface="Calibri Light"/>
                <a:ea typeface="ＭＳ Ｐゴシック"/>
                <a:cs typeface="Calibri Light"/>
              </a:rPr>
              <a:t>1</a:t>
            </a:r>
            <a:r>
              <a:rPr lang="en-US" altLang="ja-JP" sz="2800">
                <a:latin typeface="Calibri Light"/>
                <a:ea typeface="ＭＳ Ｐゴシック"/>
                <a:cs typeface="Calibri Light"/>
              </a:rPr>
              <a:t>]－E[Y</a:t>
            </a:r>
            <a:r>
              <a:rPr lang="en-US" altLang="ja-JP" sz="2800" baseline="-25000">
                <a:latin typeface="Calibri Light"/>
                <a:ea typeface="ＭＳ Ｐゴシック"/>
                <a:cs typeface="Calibri Light"/>
              </a:rPr>
              <a:t>i</a:t>
            </a:r>
            <a:r>
              <a:rPr lang="en-US" altLang="ja-JP" sz="2800" baseline="30000">
                <a:highlight>
                  <a:srgbClr val="FFFF00"/>
                </a:highlight>
                <a:latin typeface="Calibri Light"/>
                <a:ea typeface="ＭＳ Ｐゴシック"/>
                <a:cs typeface="Calibri Light"/>
              </a:rPr>
              <a:t>0</a:t>
            </a:r>
            <a:r>
              <a:rPr lang="en-US" altLang="ja-JP" sz="2800">
                <a:latin typeface="Calibri Light"/>
                <a:ea typeface="ＭＳ Ｐゴシック"/>
                <a:cs typeface="Calibri Light"/>
              </a:rPr>
              <a:t>]</a:t>
            </a:r>
            <a:endParaRPr lang="en-US" sz="2800">
              <a:cs typeface="Calibri"/>
            </a:endParaRPr>
          </a:p>
          <a:p>
            <a:endParaRPr lang="en-US" altLang="ja-JP">
              <a:latin typeface="Calibri Light"/>
              <a:ea typeface="ＭＳ Ｐゴシック"/>
              <a:cs typeface="Calibri Light"/>
            </a:endParaRPr>
          </a:p>
          <a:p>
            <a:pPr marL="0" indent="0">
              <a:buNone/>
            </a:pPr>
            <a:endParaRPr lang="en-US" altLang="ja-JP">
              <a:latin typeface="Calibri Light"/>
              <a:ea typeface="ＭＳ Ｐゴシック"/>
              <a:cs typeface="Calibri Light"/>
            </a:endParaRPr>
          </a:p>
        </p:txBody>
      </p:sp>
      <p:sp>
        <p:nvSpPr>
          <p:cNvPr id="4" name="テキスト ボックス 3">
            <a:extLst>
              <a:ext uri="{FF2B5EF4-FFF2-40B4-BE49-F238E27FC236}">
                <a16:creationId xmlns:a16="http://schemas.microsoft.com/office/drawing/2014/main" id="{72B5B1DA-AF70-1450-ABA7-09CCCA066FFF}"/>
              </a:ext>
            </a:extLst>
          </p:cNvPr>
          <p:cNvSpPr txBox="1"/>
          <p:nvPr/>
        </p:nvSpPr>
        <p:spPr>
          <a:xfrm>
            <a:off x="533400" y="2963560"/>
            <a:ext cx="3783225" cy="707886"/>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rPr>
              <a:t>ある患者iが</a:t>
            </a:r>
            <a:endParaRPr lang="ja-JP" altLang="en-US" sz="2000">
              <a:ea typeface="ＭＳ Ｐゴシック"/>
              <a:cs typeface="Calibri"/>
            </a:endParaRPr>
          </a:p>
          <a:p>
            <a:pPr algn="l"/>
            <a:r>
              <a:rPr lang="ja-JP" altLang="en-US" sz="2000">
                <a:highlight>
                  <a:srgbClr val="FFFF00"/>
                </a:highlight>
                <a:ea typeface="ＭＳ Ｐゴシック"/>
              </a:rPr>
              <a:t>手術</a:t>
            </a:r>
            <a:r>
              <a:rPr lang="ja-JP" altLang="en-US" sz="2000">
                <a:ea typeface="ＭＳ Ｐゴシック"/>
              </a:rPr>
              <a:t>を受けた時の平均延命年数</a:t>
            </a:r>
            <a:endParaRPr lang="ja-JP" altLang="en-US" sz="2000">
              <a:ea typeface="ＭＳ Ｐゴシック"/>
              <a:cs typeface="Calibri"/>
            </a:endParaRPr>
          </a:p>
        </p:txBody>
      </p:sp>
      <p:sp>
        <p:nvSpPr>
          <p:cNvPr id="5" name="テキスト ボックス 4">
            <a:extLst>
              <a:ext uri="{FF2B5EF4-FFF2-40B4-BE49-F238E27FC236}">
                <a16:creationId xmlns:a16="http://schemas.microsoft.com/office/drawing/2014/main" id="{81AB4D18-DD1F-C98F-6452-B14A8EF1D7A8}"/>
              </a:ext>
            </a:extLst>
          </p:cNvPr>
          <p:cNvSpPr txBox="1"/>
          <p:nvPr/>
        </p:nvSpPr>
        <p:spPr>
          <a:xfrm>
            <a:off x="4652319" y="2963563"/>
            <a:ext cx="4318685" cy="707886"/>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000">
                <a:ea typeface="ＭＳ Ｐゴシック"/>
              </a:rPr>
              <a:t>ある患者iが</a:t>
            </a:r>
            <a:endParaRPr lang="ja-JP" altLang="en-US" sz="2000">
              <a:ea typeface="ＭＳ Ｐゴシック"/>
              <a:cs typeface="Calibri"/>
            </a:endParaRPr>
          </a:p>
          <a:p>
            <a:r>
              <a:rPr lang="ja-JP" altLang="en-US" sz="2000">
                <a:highlight>
                  <a:srgbClr val="FFFF00"/>
                </a:highlight>
                <a:ea typeface="ＭＳ Ｐゴシック"/>
              </a:rPr>
              <a:t>化</a:t>
            </a:r>
            <a:r>
              <a:rPr lang="ja-JP" sz="2000">
                <a:highlight>
                  <a:srgbClr val="FFFF00"/>
                </a:highlight>
                <a:ea typeface="ＭＳ Ｐゴシック"/>
              </a:rPr>
              <a:t>学療法</a:t>
            </a:r>
            <a:r>
              <a:rPr lang="ja-JP" sz="2000">
                <a:ea typeface="ＭＳ Ｐゴシック"/>
              </a:rPr>
              <a:t>を受けた時の</a:t>
            </a:r>
            <a:r>
              <a:rPr lang="ja-JP" altLang="en-US" sz="2000">
                <a:ea typeface="ＭＳ Ｐゴシック"/>
              </a:rPr>
              <a:t>平均</a:t>
            </a:r>
            <a:r>
              <a:rPr lang="ja-JP" sz="2000">
                <a:ea typeface="ＭＳ Ｐゴシック"/>
              </a:rPr>
              <a:t>延命年数</a:t>
            </a:r>
            <a:endParaRPr lang="ja-JP" sz="2000">
              <a:ea typeface="ＭＳ Ｐゴシック"/>
              <a:cs typeface="Calibri"/>
            </a:endParaRPr>
          </a:p>
        </p:txBody>
      </p:sp>
      <p:sp>
        <p:nvSpPr>
          <p:cNvPr id="6" name="テキスト ボックス 5">
            <a:extLst>
              <a:ext uri="{FF2B5EF4-FFF2-40B4-BE49-F238E27FC236}">
                <a16:creationId xmlns:a16="http://schemas.microsoft.com/office/drawing/2014/main" id="{D6D8E633-584D-9B72-AEE6-7277F0783D44}"/>
              </a:ext>
            </a:extLst>
          </p:cNvPr>
          <p:cNvSpPr txBox="1"/>
          <p:nvPr/>
        </p:nvSpPr>
        <p:spPr>
          <a:xfrm>
            <a:off x="1098464" y="4177355"/>
            <a:ext cx="99204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cs typeface="Calibri"/>
              </a:rPr>
              <a:t>・ATEは「手術を受けた場合、化学療法を受けたより何年長く生きられか」を示している</a:t>
            </a:r>
            <a:endParaRPr lang="ja-JP">
              <a:ea typeface="ＭＳ Ｐゴシック" panose="020B0600070205080204" pitchFamily="34" charset="-128"/>
              <a:cs typeface="Calibri"/>
            </a:endParaRPr>
          </a:p>
        </p:txBody>
      </p:sp>
      <p:sp>
        <p:nvSpPr>
          <p:cNvPr id="7" name="テキスト ボックス 6">
            <a:extLst>
              <a:ext uri="{FF2B5EF4-FFF2-40B4-BE49-F238E27FC236}">
                <a16:creationId xmlns:a16="http://schemas.microsoft.com/office/drawing/2014/main" id="{C830AF6D-F0CF-87CF-8678-35343E5680C1}"/>
              </a:ext>
            </a:extLst>
          </p:cNvPr>
          <p:cNvSpPr txBox="1"/>
          <p:nvPr/>
        </p:nvSpPr>
        <p:spPr>
          <a:xfrm>
            <a:off x="1098464" y="4990841"/>
            <a:ext cx="9148116"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・ATE＞0→手術をした方が延命年数が長い</a:t>
            </a:r>
          </a:p>
          <a:p>
            <a:r>
              <a:rPr lang="ja-JP" altLang="en-US" sz="2000">
                <a:ea typeface="ＭＳ Ｐゴシック"/>
                <a:cs typeface="Calibri"/>
              </a:rPr>
              <a:t>・ATE＜0→化学療法をした方が延命年数が長い（手術をした方が延命年数が短い）</a:t>
            </a:r>
          </a:p>
          <a:p>
            <a:r>
              <a:rPr lang="ja-JP" altLang="en-US" sz="2000">
                <a:ea typeface="ＭＳ Ｐゴシック"/>
                <a:cs typeface="Calibri"/>
              </a:rPr>
              <a:t>・ATE＝0→手術と化学療法後の延命年数に違いがない</a:t>
            </a:r>
          </a:p>
          <a:p>
            <a:endParaRPr lang="ja-JP" altLang="en-US">
              <a:ea typeface="ＭＳ Ｐゴシック"/>
              <a:cs typeface="Calibri"/>
            </a:endParaRPr>
          </a:p>
        </p:txBody>
      </p:sp>
      <p:sp>
        <p:nvSpPr>
          <p:cNvPr id="10" name="テキスト ボックス 9">
            <a:extLst>
              <a:ext uri="{FF2B5EF4-FFF2-40B4-BE49-F238E27FC236}">
                <a16:creationId xmlns:a16="http://schemas.microsoft.com/office/drawing/2014/main" id="{EC502261-F607-95F8-C7FE-7AAAB4309A80}"/>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手術を受けた患者</a:t>
            </a:r>
            <a:r>
              <a:rPr lang="en-US" altLang="ja-JP"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a:t>
            </a:r>
            <a:r>
              <a:rPr lang="ja-JP" altLang="en-US" sz="2000">
                <a:solidFill>
                  <a:srgbClr val="404040"/>
                </a:solidFill>
                <a:latin typeface="Meiryo UI"/>
                <a:ea typeface="Meiryo UI"/>
              </a:rPr>
              <a:t>患者</a:t>
            </a:r>
            <a:r>
              <a:rPr lang="en-US" altLang="ja-JP" sz="2000" err="1">
                <a:solidFill>
                  <a:srgbClr val="404040"/>
                </a:solidFill>
                <a:latin typeface="Meiryo UI"/>
                <a:ea typeface="+mn-lt"/>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cxnSp>
        <p:nvCxnSpPr>
          <p:cNvPr id="11" name="直線矢印コネクタ 10">
            <a:extLst>
              <a:ext uri="{FF2B5EF4-FFF2-40B4-BE49-F238E27FC236}">
                <a16:creationId xmlns:a16="http://schemas.microsoft.com/office/drawing/2014/main" id="{3AD6360D-35DF-7DD1-02A4-0DE48696B5AC}"/>
              </a:ext>
            </a:extLst>
          </p:cNvPr>
          <p:cNvCxnSpPr/>
          <p:nvPr/>
        </p:nvCxnSpPr>
        <p:spPr>
          <a:xfrm flipH="1" flipV="1">
            <a:off x="3402226" y="2712307"/>
            <a:ext cx="1309817" cy="5890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CB299605-7A31-3D16-DA11-2D05F710B4F7}"/>
              </a:ext>
            </a:extLst>
          </p:cNvPr>
          <p:cNvCxnSpPr/>
          <p:nvPr/>
        </p:nvCxnSpPr>
        <p:spPr>
          <a:xfrm flipV="1">
            <a:off x="2136432" y="2680128"/>
            <a:ext cx="152400" cy="424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3" name="グループ化 12">
            <a:extLst>
              <a:ext uri="{FF2B5EF4-FFF2-40B4-BE49-F238E27FC236}">
                <a16:creationId xmlns:a16="http://schemas.microsoft.com/office/drawing/2014/main" id="{EB51E300-E8B7-2E46-2276-A5AC4D41D03F}"/>
              </a:ext>
            </a:extLst>
          </p:cNvPr>
          <p:cNvGrpSpPr/>
          <p:nvPr/>
        </p:nvGrpSpPr>
        <p:grpSpPr>
          <a:xfrm>
            <a:off x="9560268" y="1806248"/>
            <a:ext cx="2685278" cy="1906854"/>
            <a:chOff x="9560268" y="1806248"/>
            <a:chExt cx="2685278" cy="1906854"/>
          </a:xfrm>
        </p:grpSpPr>
        <p:pic>
          <p:nvPicPr>
            <p:cNvPr id="8" name="図 8" descr="おもちゃ, レゴ が含まれている画像&#10;&#10;説明は自動で生成されたものです">
              <a:extLst>
                <a:ext uri="{FF2B5EF4-FFF2-40B4-BE49-F238E27FC236}">
                  <a16:creationId xmlns:a16="http://schemas.microsoft.com/office/drawing/2014/main" id="{36939686-AB3D-8FCF-09C8-5C92B3C32AA7}"/>
                </a:ext>
              </a:extLst>
            </p:cNvPr>
            <p:cNvPicPr>
              <a:picLocks noChangeAspect="1"/>
            </p:cNvPicPr>
            <p:nvPr/>
          </p:nvPicPr>
          <p:blipFill>
            <a:blip r:embed="rId2"/>
            <a:stretch>
              <a:fillRect/>
            </a:stretch>
          </p:blipFill>
          <p:spPr>
            <a:xfrm>
              <a:off x="9560268" y="1988794"/>
              <a:ext cx="1123950" cy="1685925"/>
            </a:xfrm>
            <a:prstGeom prst="rect">
              <a:avLst/>
            </a:prstGeom>
          </p:spPr>
        </p:pic>
        <p:pic>
          <p:nvPicPr>
            <p:cNvPr id="9" name="図 12" descr="部屋 が含まれている画像&#10;&#10;説明は自動で生成されたものです">
              <a:extLst>
                <a:ext uri="{FF2B5EF4-FFF2-40B4-BE49-F238E27FC236}">
                  <a16:creationId xmlns:a16="http://schemas.microsoft.com/office/drawing/2014/main" id="{644D282E-C644-913E-D517-39F3E6801304}"/>
                </a:ext>
              </a:extLst>
            </p:cNvPr>
            <p:cNvPicPr>
              <a:picLocks noChangeAspect="1"/>
            </p:cNvPicPr>
            <p:nvPr/>
          </p:nvPicPr>
          <p:blipFill>
            <a:blip r:embed="rId3"/>
            <a:stretch>
              <a:fillRect/>
            </a:stretch>
          </p:blipFill>
          <p:spPr>
            <a:xfrm>
              <a:off x="10552670" y="1806248"/>
              <a:ext cx="1692876" cy="1906854"/>
            </a:xfrm>
            <a:prstGeom prst="rect">
              <a:avLst/>
            </a:prstGeom>
          </p:spPr>
        </p:pic>
      </p:grpSp>
    </p:spTree>
    <p:extLst>
      <p:ext uri="{BB962C8B-B14F-4D97-AF65-F5344CB8AC3E}">
        <p14:creationId xmlns:p14="http://schemas.microsoft.com/office/powerpoint/2010/main" val="1763345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テーブル&#10;&#10;説明は自動で生成されたものです">
            <a:extLst>
              <a:ext uri="{FF2B5EF4-FFF2-40B4-BE49-F238E27FC236}">
                <a16:creationId xmlns:a16="http://schemas.microsoft.com/office/drawing/2014/main" id="{52E4CAA5-4E51-30B0-1346-C6C10891A1C5}"/>
              </a:ext>
            </a:extLst>
          </p:cNvPr>
          <p:cNvPicPr>
            <a:picLocks noChangeAspect="1"/>
          </p:cNvPicPr>
          <p:nvPr/>
        </p:nvPicPr>
        <p:blipFill rotWithShape="1">
          <a:blip r:embed="rId2"/>
          <a:srcRect t="-208" r="33120"/>
          <a:stretch/>
        </p:blipFill>
        <p:spPr>
          <a:xfrm>
            <a:off x="353129" y="1789201"/>
            <a:ext cx="5388053" cy="4950722"/>
          </a:xfrm>
          <a:prstGeom prst="rect">
            <a:avLst/>
          </a:prstGeom>
        </p:spPr>
      </p:pic>
      <p:sp>
        <p:nvSpPr>
          <p:cNvPr id="9" name="テキスト ボックス 8">
            <a:extLst>
              <a:ext uri="{FF2B5EF4-FFF2-40B4-BE49-F238E27FC236}">
                <a16:creationId xmlns:a16="http://schemas.microsoft.com/office/drawing/2014/main" id="{9F1D9903-5B72-B8A2-D54A-C72647628F9B}"/>
              </a:ext>
            </a:extLst>
          </p:cNvPr>
          <p:cNvSpPr txBox="1"/>
          <p:nvPr/>
        </p:nvSpPr>
        <p:spPr>
          <a:xfrm>
            <a:off x="5939483" y="2325130"/>
            <a:ext cx="61207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000">
                <a:solidFill>
                  <a:srgbClr val="404040"/>
                </a:solidFill>
                <a:latin typeface="游ゴシック"/>
                <a:ea typeface="ＭＳ Ｐゴシック"/>
              </a:rPr>
              <a:t>ATE</a:t>
            </a:r>
          </a:p>
          <a:p>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1</a:t>
            </a:r>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0</a:t>
            </a:r>
            <a:r>
              <a:rPr lang="en-US" altLang="ja-JP" sz="2000">
                <a:solidFill>
                  <a:srgbClr val="404040"/>
                </a:solidFill>
                <a:latin typeface="游ゴシック"/>
                <a:ea typeface="ＭＳ Ｐゴシック"/>
              </a:rPr>
              <a:t>]</a:t>
            </a:r>
            <a:endParaRPr lang="en-US" altLang="ja-JP" sz="2000">
              <a:solidFill>
                <a:srgbClr val="404040"/>
              </a:solidFill>
              <a:latin typeface="游ゴシック"/>
              <a:ea typeface="ＭＳ Ｐゴシック"/>
              <a:cs typeface="Calibri Light"/>
            </a:endParaRPr>
          </a:p>
          <a:p>
            <a:r>
              <a:rPr lang="en-US" altLang="ja-JP" sz="2000">
                <a:solidFill>
                  <a:srgbClr val="404040"/>
                </a:solidFill>
                <a:latin typeface="游ゴシック"/>
                <a:ea typeface="ＭＳ Ｐゴシック"/>
                <a:cs typeface="Calibri Light"/>
              </a:rPr>
              <a:t>＝</a:t>
            </a:r>
            <a:r>
              <a:rPr lang="en-US" altLang="ja-JP" sz="2000">
                <a:solidFill>
                  <a:srgbClr val="404040"/>
                </a:solidFill>
                <a:highlight>
                  <a:srgbClr val="FFFF00"/>
                </a:highlight>
                <a:latin typeface="游ゴシック"/>
                <a:ea typeface="ＭＳ Ｐゴシック"/>
                <a:cs typeface="Calibri Light"/>
              </a:rPr>
              <a:t>(7+5+5+7+4+10+1+5+3+9)/10</a:t>
            </a:r>
            <a:endParaRPr lang="en-US">
              <a:solidFill>
                <a:srgbClr val="000000"/>
              </a:solidFill>
              <a:highlight>
                <a:srgbClr val="FFFF00"/>
              </a:highlight>
              <a:latin typeface="游ゴシック"/>
              <a:ea typeface="游ゴシック"/>
              <a:cs typeface="Calibri"/>
            </a:endParaRPr>
          </a:p>
          <a:p>
            <a:r>
              <a:rPr lang="en-US" altLang="ja-JP" sz="2000">
                <a:solidFill>
                  <a:srgbClr val="404040"/>
                </a:solidFill>
                <a:latin typeface="游ゴシック"/>
                <a:ea typeface="ＭＳ Ｐゴシック"/>
                <a:cs typeface="Calibri Light"/>
              </a:rPr>
              <a:t>　　　　　　－(1+6+1+8+2+1+10+6+7+8)/10</a:t>
            </a:r>
            <a:endParaRPr lang="en-US">
              <a:latin typeface="游ゴシック"/>
              <a:ea typeface="游ゴシック"/>
              <a:cs typeface="Calibri"/>
            </a:endParaRPr>
          </a:p>
          <a:p>
            <a:r>
              <a:rPr lang="en-US" altLang="ja-JP" sz="2000">
                <a:solidFill>
                  <a:srgbClr val="404040"/>
                </a:solidFill>
                <a:latin typeface="游ゴシック"/>
                <a:ea typeface="ＭＳ Ｐゴシック"/>
                <a:cs typeface="Calibri Light"/>
              </a:rPr>
              <a:t>＝5.6－5</a:t>
            </a:r>
          </a:p>
          <a:p>
            <a:r>
              <a:rPr lang="en-US" altLang="ja-JP" sz="2000" b="1">
                <a:solidFill>
                  <a:srgbClr val="404040"/>
                </a:solidFill>
                <a:latin typeface="游ゴシック"/>
                <a:ea typeface="ＭＳ Ｐゴシック"/>
                <a:cs typeface="Calibri Light"/>
              </a:rPr>
              <a:t>＝0.6</a:t>
            </a:r>
          </a:p>
        </p:txBody>
      </p:sp>
      <p:sp>
        <p:nvSpPr>
          <p:cNvPr id="6" name="タイトル 5">
            <a:extLst>
              <a:ext uri="{FF2B5EF4-FFF2-40B4-BE49-F238E27FC236}">
                <a16:creationId xmlns:a16="http://schemas.microsoft.com/office/drawing/2014/main" id="{FD0138FE-1C9E-A528-2CF0-61720C89861E}"/>
              </a:ext>
            </a:extLst>
          </p:cNvPr>
          <p:cNvSpPr>
            <a:spLocks noGrp="1"/>
          </p:cNvSpPr>
          <p:nvPr>
            <p:ph type="title"/>
          </p:nvPr>
        </p:nvSpPr>
        <p:spPr>
          <a:xfrm>
            <a:off x="1138469" y="266008"/>
            <a:ext cx="10058400" cy="1450757"/>
          </a:xfrm>
        </p:spPr>
        <p:txBody>
          <a:bodyPr/>
          <a:lstStyle/>
          <a:p>
            <a:r>
              <a:rPr lang="ja-JP" sz="4300">
                <a:ea typeface="ＭＳ Ｐゴシック"/>
                <a:cs typeface="Calibri Light"/>
              </a:rPr>
              <a:t>（STEP1）</a:t>
            </a:r>
            <a:br>
              <a:rPr lang="ja-JP" altLang="en-US" sz="4300">
                <a:ea typeface="ＭＳ Ｐゴシック"/>
                <a:cs typeface="Calibri Light"/>
              </a:rPr>
            </a:br>
            <a:r>
              <a:rPr lang="ja-JP" altLang="en-US" sz="4300">
                <a:ea typeface="ＭＳ Ｐゴシック"/>
                <a:cs typeface="Calibri Light"/>
              </a:rPr>
              <a:t>仮定のもとでのATE</a:t>
            </a:r>
          </a:p>
        </p:txBody>
      </p:sp>
      <p:sp>
        <p:nvSpPr>
          <p:cNvPr id="18" name="正方形/長方形 17">
            <a:extLst>
              <a:ext uri="{FF2B5EF4-FFF2-40B4-BE49-F238E27FC236}">
                <a16:creationId xmlns:a16="http://schemas.microsoft.com/office/drawing/2014/main" id="{026EEB86-565C-2A5D-9997-31F1372463BB}"/>
              </a:ext>
            </a:extLst>
          </p:cNvPr>
          <p:cNvSpPr/>
          <p:nvPr/>
        </p:nvSpPr>
        <p:spPr>
          <a:xfrm>
            <a:off x="3341214" y="1868701"/>
            <a:ext cx="916459" cy="47985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B2E4AC29-8ACA-E9AB-014A-FD5F24FC82EE}"/>
              </a:ext>
            </a:extLst>
          </p:cNvPr>
          <p:cNvSpPr/>
          <p:nvPr/>
        </p:nvSpPr>
        <p:spPr>
          <a:xfrm>
            <a:off x="4834322" y="1868701"/>
            <a:ext cx="916459" cy="4798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0" name="直線矢印コネクタ 19">
            <a:extLst>
              <a:ext uri="{FF2B5EF4-FFF2-40B4-BE49-F238E27FC236}">
                <a16:creationId xmlns:a16="http://schemas.microsoft.com/office/drawing/2014/main" id="{5833204B-A0BD-412D-87EF-040C41B82933}"/>
              </a:ext>
            </a:extLst>
          </p:cNvPr>
          <p:cNvCxnSpPr/>
          <p:nvPr/>
        </p:nvCxnSpPr>
        <p:spPr>
          <a:xfrm>
            <a:off x="7881035" y="3597360"/>
            <a:ext cx="3737918" cy="20595"/>
          </a:xfrm>
          <a:prstGeom prst="straightConnector1">
            <a:avLst/>
          </a:prstGeom>
        </p:spPr>
        <p:style>
          <a:lnRef idx="3">
            <a:schemeClr val="accent3"/>
          </a:lnRef>
          <a:fillRef idx="0">
            <a:schemeClr val="accent3"/>
          </a:fillRef>
          <a:effectRef idx="2">
            <a:schemeClr val="accent3"/>
          </a:effectRef>
          <a:fontRef idx="minor">
            <a:schemeClr val="tx1"/>
          </a:fontRef>
        </p:style>
      </p:cxnSp>
      <p:sp>
        <p:nvSpPr>
          <p:cNvPr id="23" name="テキスト ボックス 22">
            <a:extLst>
              <a:ext uri="{FF2B5EF4-FFF2-40B4-BE49-F238E27FC236}">
                <a16:creationId xmlns:a16="http://schemas.microsoft.com/office/drawing/2014/main" id="{E16C40FF-2671-3F15-BEC7-E9584645F786}"/>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a:t>
            </a:r>
            <a:r>
              <a:rPr lang="ja-JP" altLang="en-US" sz="2000">
                <a:solidFill>
                  <a:srgbClr val="404040"/>
                </a:solidFill>
                <a:latin typeface="Meiryo UI"/>
                <a:ea typeface="ＭＳ Ｐゴシック"/>
              </a:rPr>
              <a:t>患者</a:t>
            </a:r>
            <a:r>
              <a:rPr lang="en-US" altLang="en-US"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a:t>
            </a:r>
            <a:r>
              <a:rPr lang="ja-JP" altLang="en-US" sz="2000">
                <a:solidFill>
                  <a:srgbClr val="404040"/>
                </a:solidFill>
                <a:latin typeface="Meiryo UI"/>
                <a:ea typeface="ＭＳ Ｐゴシック"/>
              </a:rPr>
              <a:t>患</a:t>
            </a:r>
            <a:r>
              <a:rPr lang="ja-JP" sz="2000">
                <a:solidFill>
                  <a:srgbClr val="404040"/>
                </a:solidFill>
                <a:latin typeface="Meiryo UI"/>
                <a:ea typeface="ＭＳ Ｐゴシック"/>
              </a:rPr>
              <a:t>者</a:t>
            </a:r>
            <a:r>
              <a:rPr lang="en-US" altLang="ja-JP"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
        <p:nvSpPr>
          <p:cNvPr id="2" name="テキスト ボックス 1">
            <a:extLst>
              <a:ext uri="{FF2B5EF4-FFF2-40B4-BE49-F238E27FC236}">
                <a16:creationId xmlns:a16="http://schemas.microsoft.com/office/drawing/2014/main" id="{8C64E6EA-13C2-5758-1C0C-6CF6DC459956}"/>
              </a:ext>
            </a:extLst>
          </p:cNvPr>
          <p:cNvSpPr txBox="1"/>
          <p:nvPr/>
        </p:nvSpPr>
        <p:spPr>
          <a:xfrm>
            <a:off x="6001265" y="4353698"/>
            <a:ext cx="5544062" cy="4308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200">
                <a:solidFill>
                  <a:srgbClr val="404040"/>
                </a:solidFill>
                <a:latin typeface="Calibri Light"/>
                <a:ea typeface="ＭＳ Ｐゴシック"/>
                <a:cs typeface="Calibri Light"/>
              </a:rPr>
              <a:t>→（</a:t>
            </a:r>
            <a:r>
              <a:rPr lang="en-US" altLang="ja-JP" sz="2200" err="1">
                <a:solidFill>
                  <a:srgbClr val="404040"/>
                </a:solidFill>
                <a:latin typeface="Calibri Light"/>
                <a:ea typeface="ＭＳ Ｐゴシック"/>
                <a:cs typeface="Calibri Light"/>
              </a:rPr>
              <a:t>結論</a:t>
            </a:r>
            <a:r>
              <a:rPr lang="en-US" altLang="ja-JP" sz="2200">
                <a:solidFill>
                  <a:srgbClr val="404040"/>
                </a:solidFill>
                <a:latin typeface="Calibri Light"/>
                <a:ea typeface="ＭＳ Ｐゴシック"/>
                <a:cs typeface="Calibri Light"/>
              </a:rPr>
              <a:t>）</a:t>
            </a:r>
            <a:r>
              <a:rPr lang="ja-JP" altLang="en-US" sz="2200">
                <a:latin typeface="Calibri"/>
                <a:ea typeface="ＭＳ Ｐゴシック"/>
                <a:cs typeface="Calibri"/>
              </a:rPr>
              <a:t>手術をした方が延命年数0.6年長い</a:t>
            </a:r>
          </a:p>
        </p:txBody>
      </p:sp>
    </p:spTree>
    <p:extLst>
      <p:ext uri="{BB962C8B-B14F-4D97-AF65-F5344CB8AC3E}">
        <p14:creationId xmlns:p14="http://schemas.microsoft.com/office/powerpoint/2010/main" val="255006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テーブル&#10;&#10;説明は自動で生成されたものです">
            <a:extLst>
              <a:ext uri="{FF2B5EF4-FFF2-40B4-BE49-F238E27FC236}">
                <a16:creationId xmlns:a16="http://schemas.microsoft.com/office/drawing/2014/main" id="{52E4CAA5-4E51-30B0-1346-C6C10891A1C5}"/>
              </a:ext>
            </a:extLst>
          </p:cNvPr>
          <p:cNvPicPr>
            <a:picLocks noChangeAspect="1"/>
          </p:cNvPicPr>
          <p:nvPr/>
        </p:nvPicPr>
        <p:blipFill rotWithShape="1">
          <a:blip r:embed="rId2"/>
          <a:srcRect t="-208" r="33120"/>
          <a:stretch/>
        </p:blipFill>
        <p:spPr>
          <a:xfrm>
            <a:off x="353129" y="1789201"/>
            <a:ext cx="5388053" cy="4950722"/>
          </a:xfrm>
          <a:prstGeom prst="rect">
            <a:avLst/>
          </a:prstGeom>
        </p:spPr>
      </p:pic>
      <p:sp>
        <p:nvSpPr>
          <p:cNvPr id="9" name="テキスト ボックス 8">
            <a:extLst>
              <a:ext uri="{FF2B5EF4-FFF2-40B4-BE49-F238E27FC236}">
                <a16:creationId xmlns:a16="http://schemas.microsoft.com/office/drawing/2014/main" id="{9F1D9903-5B72-B8A2-D54A-C72647628F9B}"/>
              </a:ext>
            </a:extLst>
          </p:cNvPr>
          <p:cNvSpPr txBox="1"/>
          <p:nvPr/>
        </p:nvSpPr>
        <p:spPr>
          <a:xfrm>
            <a:off x="5939483" y="2325130"/>
            <a:ext cx="61207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000">
                <a:solidFill>
                  <a:srgbClr val="404040"/>
                </a:solidFill>
                <a:latin typeface="游ゴシック"/>
                <a:ea typeface="ＭＳ Ｐゴシック"/>
              </a:rPr>
              <a:t>ATE</a:t>
            </a:r>
          </a:p>
          <a:p>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1</a:t>
            </a:r>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0</a:t>
            </a:r>
            <a:r>
              <a:rPr lang="en-US" altLang="ja-JP" sz="2000">
                <a:solidFill>
                  <a:srgbClr val="404040"/>
                </a:solidFill>
                <a:latin typeface="游ゴシック"/>
                <a:ea typeface="ＭＳ Ｐゴシック"/>
              </a:rPr>
              <a:t>]</a:t>
            </a:r>
            <a:endParaRPr lang="en-US" altLang="ja-JP" sz="2000">
              <a:solidFill>
                <a:srgbClr val="404040"/>
              </a:solidFill>
              <a:latin typeface="游ゴシック"/>
              <a:ea typeface="ＭＳ Ｐゴシック"/>
              <a:cs typeface="Calibri Light"/>
            </a:endParaRPr>
          </a:p>
          <a:p>
            <a:r>
              <a:rPr lang="en-US" altLang="ja-JP" sz="2000">
                <a:solidFill>
                  <a:srgbClr val="404040"/>
                </a:solidFill>
                <a:latin typeface="游ゴシック"/>
                <a:ea typeface="ＭＳ Ｐゴシック"/>
                <a:cs typeface="Calibri Light"/>
              </a:rPr>
              <a:t>＝</a:t>
            </a:r>
            <a:r>
              <a:rPr lang="en-US" altLang="ja-JP" sz="2000">
                <a:solidFill>
                  <a:srgbClr val="404040"/>
                </a:solidFill>
                <a:highlight>
                  <a:srgbClr val="FFFF00"/>
                </a:highlight>
                <a:latin typeface="游ゴシック"/>
                <a:ea typeface="ＭＳ Ｐゴシック"/>
                <a:cs typeface="Calibri Light"/>
              </a:rPr>
              <a:t>(7+5+5+7+4+10+1+5+3+9)/10</a:t>
            </a:r>
            <a:endParaRPr lang="en-US">
              <a:solidFill>
                <a:srgbClr val="000000"/>
              </a:solidFill>
              <a:highlight>
                <a:srgbClr val="FFFF00"/>
              </a:highlight>
              <a:latin typeface="游ゴシック"/>
              <a:ea typeface="游ゴシック"/>
              <a:cs typeface="Calibri"/>
            </a:endParaRPr>
          </a:p>
          <a:p>
            <a:r>
              <a:rPr lang="en-US" altLang="ja-JP" sz="2000">
                <a:solidFill>
                  <a:srgbClr val="404040"/>
                </a:solidFill>
                <a:latin typeface="游ゴシック"/>
                <a:ea typeface="ＭＳ Ｐゴシック"/>
                <a:cs typeface="Calibri Light"/>
              </a:rPr>
              <a:t>　　　　　　－(1+6+1+8+2+1+10+6+7+8)/10</a:t>
            </a:r>
            <a:endParaRPr lang="en-US">
              <a:latin typeface="游ゴシック"/>
              <a:ea typeface="游ゴシック"/>
              <a:cs typeface="Calibri"/>
            </a:endParaRPr>
          </a:p>
          <a:p>
            <a:r>
              <a:rPr lang="en-US" altLang="ja-JP" sz="2000">
                <a:solidFill>
                  <a:srgbClr val="404040"/>
                </a:solidFill>
                <a:latin typeface="游ゴシック"/>
                <a:ea typeface="ＭＳ Ｐゴシック"/>
                <a:cs typeface="Calibri Light"/>
              </a:rPr>
              <a:t>＝5.6－5</a:t>
            </a:r>
          </a:p>
          <a:p>
            <a:r>
              <a:rPr lang="en-US" altLang="ja-JP" sz="2000" b="1">
                <a:solidFill>
                  <a:srgbClr val="404040"/>
                </a:solidFill>
                <a:latin typeface="游ゴシック"/>
                <a:ea typeface="ＭＳ Ｐゴシック"/>
                <a:cs typeface="Calibri Light"/>
              </a:rPr>
              <a:t>＝0.6</a:t>
            </a:r>
          </a:p>
        </p:txBody>
      </p:sp>
      <p:sp>
        <p:nvSpPr>
          <p:cNvPr id="12" name="テキスト ボックス 11">
            <a:extLst>
              <a:ext uri="{FF2B5EF4-FFF2-40B4-BE49-F238E27FC236}">
                <a16:creationId xmlns:a16="http://schemas.microsoft.com/office/drawing/2014/main" id="{9F0C66B5-14F6-DCB4-07C6-E26BFBA2A46D}"/>
              </a:ext>
            </a:extLst>
          </p:cNvPr>
          <p:cNvSpPr txBox="1"/>
          <p:nvPr/>
        </p:nvSpPr>
        <p:spPr>
          <a:xfrm>
            <a:off x="6001265" y="4353698"/>
            <a:ext cx="5544062" cy="4308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200">
                <a:solidFill>
                  <a:srgbClr val="404040"/>
                </a:solidFill>
                <a:latin typeface="Calibri Light"/>
                <a:ea typeface="ＭＳ Ｐゴシック"/>
                <a:cs typeface="Calibri Light"/>
              </a:rPr>
              <a:t>→（</a:t>
            </a:r>
            <a:r>
              <a:rPr lang="en-US" altLang="ja-JP" sz="2200" err="1">
                <a:solidFill>
                  <a:srgbClr val="404040"/>
                </a:solidFill>
                <a:latin typeface="Calibri Light"/>
                <a:ea typeface="ＭＳ Ｐゴシック"/>
                <a:cs typeface="Calibri Light"/>
              </a:rPr>
              <a:t>結論</a:t>
            </a:r>
            <a:r>
              <a:rPr lang="en-US" altLang="ja-JP" sz="2200">
                <a:solidFill>
                  <a:srgbClr val="404040"/>
                </a:solidFill>
                <a:latin typeface="Calibri Light"/>
                <a:ea typeface="ＭＳ Ｐゴシック"/>
                <a:cs typeface="Calibri Light"/>
              </a:rPr>
              <a:t>）</a:t>
            </a:r>
            <a:r>
              <a:rPr lang="ja-JP" altLang="en-US" sz="2200">
                <a:latin typeface="Calibri"/>
                <a:ea typeface="ＭＳ Ｐゴシック"/>
                <a:cs typeface="Calibri"/>
              </a:rPr>
              <a:t>手術をした方が延命年数0.6年長い</a:t>
            </a:r>
          </a:p>
        </p:txBody>
      </p:sp>
      <p:sp>
        <p:nvSpPr>
          <p:cNvPr id="6" name="タイトル 5">
            <a:extLst>
              <a:ext uri="{FF2B5EF4-FFF2-40B4-BE49-F238E27FC236}">
                <a16:creationId xmlns:a16="http://schemas.microsoft.com/office/drawing/2014/main" id="{FD0138FE-1C9E-A528-2CF0-61720C89861E}"/>
              </a:ext>
            </a:extLst>
          </p:cNvPr>
          <p:cNvSpPr>
            <a:spLocks noGrp="1"/>
          </p:cNvSpPr>
          <p:nvPr>
            <p:ph type="title"/>
          </p:nvPr>
        </p:nvSpPr>
        <p:spPr>
          <a:xfrm>
            <a:off x="1138469" y="266008"/>
            <a:ext cx="10058400" cy="1450757"/>
          </a:xfrm>
        </p:spPr>
        <p:txBody>
          <a:bodyPr/>
          <a:lstStyle/>
          <a:p>
            <a:r>
              <a:rPr lang="ja-JP" sz="4300">
                <a:ea typeface="ＭＳ Ｐゴシック"/>
                <a:cs typeface="Calibri Light"/>
              </a:rPr>
              <a:t>（STEP1）</a:t>
            </a:r>
            <a:br>
              <a:rPr lang="ja-JP" altLang="en-US" sz="4300">
                <a:ea typeface="ＭＳ Ｐゴシック"/>
                <a:cs typeface="Calibri Light"/>
              </a:rPr>
            </a:br>
            <a:r>
              <a:rPr lang="ja-JP" altLang="en-US" sz="4300">
                <a:ea typeface="ＭＳ Ｐゴシック"/>
                <a:cs typeface="Calibri Light"/>
              </a:rPr>
              <a:t>仮定のもとでのATE</a:t>
            </a:r>
          </a:p>
        </p:txBody>
      </p:sp>
      <p:sp>
        <p:nvSpPr>
          <p:cNvPr id="16" name="テキスト ボックス 15">
            <a:extLst>
              <a:ext uri="{FF2B5EF4-FFF2-40B4-BE49-F238E27FC236}">
                <a16:creationId xmlns:a16="http://schemas.microsoft.com/office/drawing/2014/main" id="{BF3FB832-A67B-968E-6230-1B54FBCDD548}"/>
              </a:ext>
            </a:extLst>
          </p:cNvPr>
          <p:cNvSpPr txBox="1"/>
          <p:nvPr/>
        </p:nvSpPr>
        <p:spPr>
          <a:xfrm>
            <a:off x="6001265" y="4930344"/>
            <a:ext cx="591476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rPr>
              <a:t>→</a:t>
            </a:r>
            <a:r>
              <a:rPr lang="ja-JP" sz="2200">
                <a:ea typeface="ＭＳ Ｐゴシック"/>
              </a:rPr>
              <a:t>（注意）</a:t>
            </a:r>
            <a:endParaRPr lang="ja-JP" sz="2200">
              <a:ea typeface="ＭＳ Ｐゴシック"/>
              <a:cs typeface="Calibri"/>
            </a:endParaRPr>
          </a:p>
          <a:p>
            <a:r>
              <a:rPr lang="en-US" altLang="ja-JP" sz="2200" err="1">
                <a:ea typeface="ＭＳ Ｐゴシック"/>
              </a:rPr>
              <a:t>この仮定の下でのATEはただの平均であり</a:t>
            </a:r>
            <a:r>
              <a:rPr lang="en-US" altLang="ja-JP" sz="2200">
                <a:ea typeface="ＭＳ Ｐゴシック"/>
              </a:rPr>
              <a:t>、</a:t>
            </a:r>
            <a:endParaRPr lang="en-US" altLang="ja-JP" sz="2200">
              <a:ea typeface="ＭＳ Ｐゴシック"/>
              <a:cs typeface="Calibri"/>
            </a:endParaRPr>
          </a:p>
          <a:p>
            <a:r>
              <a:rPr lang="en-US" altLang="ja-JP" sz="2200" err="1">
                <a:ea typeface="ＭＳ Ｐゴシック"/>
              </a:rPr>
              <a:t>異質な処置の効果も含んでしまっている</a:t>
            </a:r>
            <a:endParaRPr lang="en-US" altLang="ja-JP" sz="2200" err="1">
              <a:ea typeface="ＭＳ Ｐゴシック"/>
              <a:cs typeface="+mn-lt"/>
            </a:endParaRPr>
          </a:p>
          <a:p>
            <a:pPr algn="l"/>
            <a:endParaRPr lang="ja-JP" altLang="en-US">
              <a:ea typeface="ＭＳ Ｐゴシック"/>
              <a:cs typeface="Calibri"/>
            </a:endParaRPr>
          </a:p>
        </p:txBody>
      </p:sp>
      <p:cxnSp>
        <p:nvCxnSpPr>
          <p:cNvPr id="20" name="直線矢印コネクタ 19">
            <a:extLst>
              <a:ext uri="{FF2B5EF4-FFF2-40B4-BE49-F238E27FC236}">
                <a16:creationId xmlns:a16="http://schemas.microsoft.com/office/drawing/2014/main" id="{5833204B-A0BD-412D-87EF-040C41B82933}"/>
              </a:ext>
            </a:extLst>
          </p:cNvPr>
          <p:cNvCxnSpPr/>
          <p:nvPr/>
        </p:nvCxnSpPr>
        <p:spPr>
          <a:xfrm>
            <a:off x="7881035" y="3597360"/>
            <a:ext cx="3737918" cy="20595"/>
          </a:xfrm>
          <a:prstGeom prst="straightConnector1">
            <a:avLst/>
          </a:prstGeom>
        </p:spPr>
        <p:style>
          <a:lnRef idx="3">
            <a:schemeClr val="accent3"/>
          </a:lnRef>
          <a:fillRef idx="0">
            <a:schemeClr val="accent3"/>
          </a:fillRef>
          <a:effectRef idx="2">
            <a:schemeClr val="accent3"/>
          </a:effectRef>
          <a:fontRef idx="minor">
            <a:schemeClr val="tx1"/>
          </a:fontRef>
        </p:style>
      </p:cxnSp>
      <p:sp>
        <p:nvSpPr>
          <p:cNvPr id="23" name="テキスト ボックス 22">
            <a:extLst>
              <a:ext uri="{FF2B5EF4-FFF2-40B4-BE49-F238E27FC236}">
                <a16:creationId xmlns:a16="http://schemas.microsoft.com/office/drawing/2014/main" id="{E16C40FF-2671-3F15-BEC7-E9584645F786}"/>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a:t>
            </a:r>
            <a:r>
              <a:rPr lang="ja-JP" altLang="en-US" sz="2000">
                <a:solidFill>
                  <a:srgbClr val="404040"/>
                </a:solidFill>
                <a:latin typeface="Meiryo UI"/>
                <a:ea typeface="ＭＳ Ｐゴシック"/>
              </a:rPr>
              <a:t>患者i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化学療法を受けた患者</a:t>
            </a:r>
            <a:r>
              <a:rPr lang="en-US" altLang="ja-JP" sz="2000" err="1">
                <a:solidFill>
                  <a:srgbClr val="404040"/>
                </a:solidFill>
                <a:latin typeface="Meiryo UI"/>
                <a:ea typeface="ＭＳ Ｐゴシック"/>
              </a:rPr>
              <a:t>iの</a:t>
            </a:r>
            <a:r>
              <a:rPr lang="ja-JP" sz="2000">
                <a:solidFill>
                  <a:srgbClr val="404040"/>
                </a:solidFill>
                <a:latin typeface="Meiryo UI"/>
                <a:ea typeface="ＭＳ Ｐゴシック"/>
              </a:rPr>
              <a:t>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
        <p:nvSpPr>
          <p:cNvPr id="2" name="四角形: 角を丸くする 1">
            <a:extLst>
              <a:ext uri="{FF2B5EF4-FFF2-40B4-BE49-F238E27FC236}">
                <a16:creationId xmlns:a16="http://schemas.microsoft.com/office/drawing/2014/main" id="{57F1AF5B-7D5F-7A7C-900A-4B003E80FD5B}"/>
              </a:ext>
            </a:extLst>
          </p:cNvPr>
          <p:cNvSpPr/>
          <p:nvPr/>
        </p:nvSpPr>
        <p:spPr>
          <a:xfrm>
            <a:off x="222421" y="4969474"/>
            <a:ext cx="5714999" cy="5148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53109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E1DC2-0038-0E10-3A09-C712C064DD8A}"/>
              </a:ext>
            </a:extLst>
          </p:cNvPr>
          <p:cNvSpPr>
            <a:spLocks noGrp="1"/>
          </p:cNvSpPr>
          <p:nvPr>
            <p:ph type="title"/>
          </p:nvPr>
        </p:nvSpPr>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3" name="コンテンツ プレースホルダー 2">
            <a:extLst>
              <a:ext uri="{FF2B5EF4-FFF2-40B4-BE49-F238E27FC236}">
                <a16:creationId xmlns:a16="http://schemas.microsoft.com/office/drawing/2014/main" id="{FE9F8980-073C-3725-E9B0-4CBA6921EADD}"/>
              </a:ext>
            </a:extLst>
          </p:cNvPr>
          <p:cNvSpPr>
            <a:spLocks noGrp="1"/>
          </p:cNvSpPr>
          <p:nvPr>
            <p:ph idx="1"/>
          </p:nvPr>
        </p:nvSpPr>
        <p:spPr>
          <a:xfrm>
            <a:off x="1097280" y="1907518"/>
            <a:ext cx="10058400" cy="1294577"/>
          </a:xfrm>
        </p:spPr>
        <p:txBody>
          <a:bodyPr vert="horz" lIns="0" tIns="45720" rIns="0" bIns="45720" rtlCol="0" anchor="t">
            <a:normAutofit lnSpcReduction="10000"/>
          </a:bodyPr>
          <a:lstStyle/>
          <a:p>
            <a:r>
              <a:rPr lang="ja-JP" altLang="en-US" b="1">
                <a:ea typeface="ＭＳ Ｐゴシック"/>
                <a:cs typeface="Calibri"/>
              </a:rPr>
              <a:t>新しい仮定</a:t>
            </a:r>
          </a:p>
          <a:p>
            <a:r>
              <a:rPr lang="en-US" altLang="ja-JP">
                <a:latin typeface="MS PGothic"/>
                <a:ea typeface="+mn-lt"/>
                <a:cs typeface="Calibri"/>
              </a:rPr>
              <a:t>・10</a:t>
            </a:r>
            <a:r>
              <a:rPr lang="ja-JP">
                <a:latin typeface="MS PGothic"/>
                <a:ea typeface="MS PGothic"/>
                <a:cs typeface="Calibri"/>
              </a:rPr>
              <a:t>人のがん患者（i＝1,2,3,4,5,6,7,8,9,10）</a:t>
            </a:r>
            <a:endParaRPr lang="en-US" altLang="ja-JP">
              <a:latin typeface="MS PGothic"/>
              <a:ea typeface="MS PGothic"/>
              <a:cs typeface="Calibri"/>
            </a:endParaRPr>
          </a:p>
          <a:p>
            <a:r>
              <a:rPr lang="ja-JP" altLang="en-US">
                <a:latin typeface="Calibri Light"/>
                <a:ea typeface="ＭＳ Ｐゴシック"/>
                <a:cs typeface="+mn-lt"/>
              </a:rPr>
              <a:t>・完璧な医者の存在</a:t>
            </a:r>
          </a:p>
          <a:p>
            <a:endParaRPr lang="ja-JP" altLang="en-US">
              <a:latin typeface="Calibri Light"/>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p:sp>
        <p:nvSpPr>
          <p:cNvPr id="4" name="テキスト ボックス 3">
            <a:extLst>
              <a:ext uri="{FF2B5EF4-FFF2-40B4-BE49-F238E27FC236}">
                <a16:creationId xmlns:a16="http://schemas.microsoft.com/office/drawing/2014/main" id="{4D436144-1152-A579-BF44-5D83916FB809}"/>
              </a:ext>
            </a:extLst>
          </p:cNvPr>
          <p:cNvSpPr txBox="1"/>
          <p:nvPr/>
        </p:nvSpPr>
        <p:spPr>
          <a:xfrm>
            <a:off x="1594023" y="3045941"/>
            <a:ext cx="105588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Arial"/>
                <a:ea typeface="ＭＳ Ｐゴシック"/>
                <a:cs typeface="Arial"/>
              </a:rPr>
              <a:t>└</a:t>
            </a:r>
            <a:r>
              <a:rPr lang="ja-JP" sz="2000">
                <a:solidFill>
                  <a:srgbClr val="404040"/>
                </a:solidFill>
                <a:latin typeface="Arial"/>
                <a:ea typeface="ＭＳ Ｐゴシック"/>
                <a:cs typeface="Arial"/>
              </a:rPr>
              <a:t>各患者のY</a:t>
            </a:r>
            <a:r>
              <a:rPr lang="ja-JP" sz="2000" baseline="30000">
                <a:solidFill>
                  <a:srgbClr val="404040"/>
                </a:solidFill>
                <a:latin typeface="Arial"/>
                <a:ea typeface="ＭＳ Ｐゴシック"/>
                <a:cs typeface="Arial"/>
              </a:rPr>
              <a:t>1</a:t>
            </a:r>
            <a:r>
              <a:rPr lang="ja-JP" sz="2000">
                <a:solidFill>
                  <a:srgbClr val="404040"/>
                </a:solidFill>
                <a:latin typeface="Arial"/>
                <a:ea typeface="ＭＳ Ｐゴシック"/>
                <a:cs typeface="Arial"/>
              </a:rPr>
              <a:t>とY</a:t>
            </a:r>
            <a:r>
              <a:rPr lang="ja-JP" sz="2000" baseline="30000">
                <a:solidFill>
                  <a:srgbClr val="404040"/>
                </a:solidFill>
                <a:latin typeface="Arial"/>
                <a:ea typeface="ＭＳ Ｐゴシック"/>
                <a:cs typeface="Arial"/>
              </a:rPr>
              <a:t>0</a:t>
            </a:r>
            <a:r>
              <a:rPr lang="ja-JP" sz="2000">
                <a:solidFill>
                  <a:srgbClr val="404040"/>
                </a:solidFill>
                <a:latin typeface="Arial"/>
                <a:ea typeface="ＭＳ Ｐゴシック"/>
                <a:cs typeface="Arial"/>
              </a:rPr>
              <a:t>を知っており、</a:t>
            </a:r>
            <a:r>
              <a:rPr lang="ja-JP" sz="2000">
                <a:latin typeface="Arial"/>
                <a:ea typeface="ＭＳ Ｐゴシック"/>
                <a:cs typeface="Arial"/>
              </a:rPr>
              <a:t>​</a:t>
            </a:r>
            <a:endParaRPr lang="ja-JP"/>
          </a:p>
          <a:p>
            <a:r>
              <a:rPr lang="ja-JP" altLang="en-US" sz="2000">
                <a:solidFill>
                  <a:srgbClr val="404040"/>
                </a:solidFill>
                <a:latin typeface="Arial"/>
                <a:ea typeface="ＭＳ Ｐゴシック"/>
                <a:cs typeface="Arial"/>
              </a:rPr>
              <a:t>　</a:t>
            </a:r>
            <a:r>
              <a:rPr lang="ja-JP" sz="2000">
                <a:solidFill>
                  <a:srgbClr val="404040"/>
                </a:solidFill>
                <a:latin typeface="Arial"/>
                <a:ea typeface="ＭＳ Ｐゴシック"/>
                <a:cs typeface="Arial"/>
              </a:rPr>
              <a:t>＝各患者の手術を受けた場合の延命年数と化学療法を受けた場合の延命年数を知っており、</a:t>
            </a:r>
            <a:r>
              <a:rPr lang="en-US" altLang="ja-JP" sz="2000">
                <a:latin typeface="Calibri Light"/>
                <a:ea typeface="ＭＳ Ｐゴシック"/>
                <a:cs typeface="Arial"/>
              </a:rPr>
              <a:t>​</a:t>
            </a:r>
          </a:p>
          <a:p>
            <a:r>
              <a:rPr lang="ja-JP" altLang="en-US" sz="2000">
                <a:solidFill>
                  <a:srgbClr val="404040"/>
                </a:solidFill>
                <a:latin typeface="Arial"/>
                <a:ea typeface="ＭＳ Ｐゴシック"/>
                <a:cs typeface="Arial"/>
              </a:rPr>
              <a:t>　</a:t>
            </a:r>
            <a:r>
              <a:rPr lang="ja-JP" sz="2000">
                <a:solidFill>
                  <a:srgbClr val="404040"/>
                </a:solidFill>
                <a:latin typeface="Arial"/>
                <a:ea typeface="ＭＳ Ｐゴシック"/>
                <a:cs typeface="Arial"/>
              </a:rPr>
              <a:t>処置後の寿命を最大にする治療を選択する完璧な医者</a:t>
            </a:r>
            <a:endParaRPr lang="en-US" altLang="ja-JP" sz="2000">
              <a:solidFill>
                <a:srgbClr val="000000"/>
              </a:solidFill>
              <a:latin typeface="Calibri Light"/>
              <a:ea typeface="ＭＳ Ｐゴシック"/>
              <a:cs typeface="Arial"/>
            </a:endParaRPr>
          </a:p>
        </p:txBody>
      </p:sp>
      <p:sp>
        <p:nvSpPr>
          <p:cNvPr id="5" name="テキスト ボックス 4">
            <a:extLst>
              <a:ext uri="{FF2B5EF4-FFF2-40B4-BE49-F238E27FC236}">
                <a16:creationId xmlns:a16="http://schemas.microsoft.com/office/drawing/2014/main" id="{1B9F52DA-4CF4-89A7-3B1C-4EC07E15B006}"/>
              </a:ext>
            </a:extLst>
          </p:cNvPr>
          <p:cNvSpPr txBox="1"/>
          <p:nvPr/>
        </p:nvSpPr>
        <p:spPr>
          <a:xfrm>
            <a:off x="1099751" y="4343400"/>
            <a:ext cx="92716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S PGothic"/>
                <a:ea typeface="MS PGothic"/>
                <a:cs typeface="Arial"/>
              </a:rPr>
              <a:t>・</a:t>
            </a:r>
            <a:r>
              <a:rPr lang="ja-JP" sz="2000">
                <a:solidFill>
                  <a:srgbClr val="404040"/>
                </a:solidFill>
                <a:latin typeface="MS PGothic"/>
                <a:ea typeface="MS PGothic"/>
                <a:cs typeface="Arial"/>
              </a:rPr>
              <a:t>完璧な医者</a:t>
            </a:r>
            <a:r>
              <a:rPr lang="ja-JP" altLang="en-US" sz="2000">
                <a:solidFill>
                  <a:srgbClr val="404040"/>
                </a:solidFill>
                <a:latin typeface="MS PGothic"/>
                <a:ea typeface="MS PGothic"/>
                <a:cs typeface="Arial"/>
              </a:rPr>
              <a:t>が</a:t>
            </a:r>
            <a:r>
              <a:rPr lang="ja-JP" sz="2000">
                <a:solidFill>
                  <a:srgbClr val="404040"/>
                </a:solidFill>
                <a:latin typeface="MS PGothic"/>
                <a:ea typeface="MS PGothic"/>
                <a:cs typeface="Arial"/>
              </a:rPr>
              <a:t>各患者に対して</a:t>
            </a:r>
            <a:r>
              <a:rPr lang="ja-JP" altLang="en-US" sz="2000">
                <a:solidFill>
                  <a:srgbClr val="404040"/>
                </a:solidFill>
                <a:latin typeface="MS PGothic"/>
                <a:ea typeface="MS PGothic"/>
                <a:cs typeface="Arial"/>
              </a:rPr>
              <a:t>、</a:t>
            </a:r>
            <a:r>
              <a:rPr lang="ja-JP" sz="2000" u="sng">
                <a:solidFill>
                  <a:srgbClr val="404040"/>
                </a:solidFill>
                <a:latin typeface="MS PGothic"/>
                <a:ea typeface="MS PGothic"/>
                <a:cs typeface="Arial"/>
              </a:rPr>
              <a:t>手術</a:t>
            </a:r>
            <a:r>
              <a:rPr lang="ja-JP" altLang="en-US" sz="2000" u="sng">
                <a:solidFill>
                  <a:srgbClr val="404040"/>
                </a:solidFill>
                <a:latin typeface="MS PGothic"/>
                <a:ea typeface="MS PGothic"/>
                <a:cs typeface="Arial"/>
              </a:rPr>
              <a:t>群</a:t>
            </a:r>
            <a:r>
              <a:rPr lang="ja-JP" sz="2000">
                <a:solidFill>
                  <a:srgbClr val="404040"/>
                </a:solidFill>
                <a:latin typeface="MS PGothic"/>
                <a:ea typeface="MS PGothic"/>
                <a:cs typeface="Arial"/>
              </a:rPr>
              <a:t>（D=1）か</a:t>
            </a:r>
            <a:r>
              <a:rPr lang="ja-JP" sz="2000" u="sng">
                <a:solidFill>
                  <a:srgbClr val="404040"/>
                </a:solidFill>
                <a:latin typeface="MS PGothic"/>
                <a:ea typeface="MS PGothic"/>
                <a:cs typeface="Arial"/>
              </a:rPr>
              <a:t>化学療法</a:t>
            </a:r>
            <a:r>
              <a:rPr lang="ja-JP" altLang="en-US" sz="2000" u="sng">
                <a:solidFill>
                  <a:srgbClr val="404040"/>
                </a:solidFill>
                <a:latin typeface="MS PGothic"/>
                <a:ea typeface="MS PGothic"/>
                <a:cs typeface="Arial"/>
              </a:rPr>
              <a:t>群</a:t>
            </a:r>
            <a:r>
              <a:rPr lang="ja-JP" sz="2000">
                <a:solidFill>
                  <a:srgbClr val="404040"/>
                </a:solidFill>
                <a:latin typeface="MS PGothic"/>
                <a:ea typeface="MS PGothic"/>
                <a:cs typeface="Arial"/>
              </a:rPr>
              <a:t>（D=0）かを割り当てる</a:t>
            </a:r>
            <a:r>
              <a:rPr lang="en-US" altLang="ja-JP" sz="2000">
                <a:latin typeface="MS PGothic"/>
                <a:ea typeface="ＭＳ Ｐゴシック"/>
                <a:cs typeface="Arial"/>
              </a:rPr>
              <a:t>​​</a:t>
            </a:r>
            <a:endParaRPr lang="ja-JP" altLang="en-US"/>
          </a:p>
        </p:txBody>
      </p:sp>
      <p:sp>
        <p:nvSpPr>
          <p:cNvPr id="6" name="テキスト ボックス 5">
            <a:extLst>
              <a:ext uri="{FF2B5EF4-FFF2-40B4-BE49-F238E27FC236}">
                <a16:creationId xmlns:a16="http://schemas.microsoft.com/office/drawing/2014/main" id="{3D588504-EEB8-93F6-2FC1-01352FB28E36}"/>
              </a:ext>
            </a:extLst>
          </p:cNvPr>
          <p:cNvSpPr txBox="1"/>
          <p:nvPr/>
        </p:nvSpPr>
        <p:spPr>
          <a:xfrm>
            <a:off x="2088292" y="5177480"/>
            <a:ext cx="3845009" cy="400110"/>
          </a:xfrm>
          <a:prstGeom prst="rect">
            <a:avLst/>
          </a:prstGeom>
          <a:noFill/>
          <a:ln>
            <a:solidFill>
              <a:srgbClr val="FFFF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医者に手術を割り当てられた患者</a:t>
            </a:r>
            <a:endParaRPr lang="ja-JP" altLang="en-US" sz="2000"/>
          </a:p>
        </p:txBody>
      </p:sp>
      <p:sp>
        <p:nvSpPr>
          <p:cNvPr id="15" name="テキスト ボックス 14">
            <a:extLst>
              <a:ext uri="{FF2B5EF4-FFF2-40B4-BE49-F238E27FC236}">
                <a16:creationId xmlns:a16="http://schemas.microsoft.com/office/drawing/2014/main" id="{E757B5F3-9A69-CE63-571E-E06E0B47ED53}"/>
              </a:ext>
            </a:extLst>
          </p:cNvPr>
          <p:cNvSpPr txBox="1"/>
          <p:nvPr/>
        </p:nvSpPr>
        <p:spPr>
          <a:xfrm>
            <a:off x="7617941" y="5177480"/>
            <a:ext cx="4359874" cy="400110"/>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医者に化学療法を割り当てられた患者</a:t>
            </a:r>
            <a:endParaRPr lang="ja-JP" altLang="en-US" sz="2000"/>
          </a:p>
        </p:txBody>
      </p:sp>
      <p:cxnSp>
        <p:nvCxnSpPr>
          <p:cNvPr id="16" name="直線矢印コネクタ 15">
            <a:extLst>
              <a:ext uri="{FF2B5EF4-FFF2-40B4-BE49-F238E27FC236}">
                <a16:creationId xmlns:a16="http://schemas.microsoft.com/office/drawing/2014/main" id="{37BDAA27-DF09-3DE9-C8ED-557E3E2C3583}"/>
              </a:ext>
            </a:extLst>
          </p:cNvPr>
          <p:cNvCxnSpPr/>
          <p:nvPr/>
        </p:nvCxnSpPr>
        <p:spPr>
          <a:xfrm flipV="1">
            <a:off x="3505972" y="4698398"/>
            <a:ext cx="1377778" cy="475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623DF0E6-E3E8-3B69-D1C3-43BAAADBE51B}"/>
              </a:ext>
            </a:extLst>
          </p:cNvPr>
          <p:cNvCxnSpPr>
            <a:cxnSpLocks/>
          </p:cNvCxnSpPr>
          <p:nvPr/>
        </p:nvCxnSpPr>
        <p:spPr>
          <a:xfrm flipH="1" flipV="1">
            <a:off x="7262425" y="4688103"/>
            <a:ext cx="1186249" cy="5066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図 8" descr="おもちゃ, レゴ が含まれている画像&#10;&#10;説明は自動で生成されたものです">
            <a:extLst>
              <a:ext uri="{FF2B5EF4-FFF2-40B4-BE49-F238E27FC236}">
                <a16:creationId xmlns:a16="http://schemas.microsoft.com/office/drawing/2014/main" id="{8310D137-B052-5347-4C0D-29FF45E81B12}"/>
              </a:ext>
            </a:extLst>
          </p:cNvPr>
          <p:cNvPicPr>
            <a:picLocks noChangeAspect="1"/>
          </p:cNvPicPr>
          <p:nvPr/>
        </p:nvPicPr>
        <p:blipFill>
          <a:blip r:embed="rId2"/>
          <a:stretch>
            <a:fillRect/>
          </a:stretch>
        </p:blipFill>
        <p:spPr>
          <a:xfrm>
            <a:off x="920835" y="4975010"/>
            <a:ext cx="1123950" cy="1685925"/>
          </a:xfrm>
          <a:prstGeom prst="rect">
            <a:avLst/>
          </a:prstGeom>
        </p:spPr>
      </p:pic>
      <p:pic>
        <p:nvPicPr>
          <p:cNvPr id="12" name="図 12" descr="部屋 が含まれている画像&#10;&#10;説明は自動で生成されたものです">
            <a:extLst>
              <a:ext uri="{FF2B5EF4-FFF2-40B4-BE49-F238E27FC236}">
                <a16:creationId xmlns:a16="http://schemas.microsoft.com/office/drawing/2014/main" id="{33DFBC2A-CF74-FD6E-FEC2-CEA4085B3E55}"/>
              </a:ext>
            </a:extLst>
          </p:cNvPr>
          <p:cNvPicPr>
            <a:picLocks noChangeAspect="1"/>
          </p:cNvPicPr>
          <p:nvPr/>
        </p:nvPicPr>
        <p:blipFill>
          <a:blip r:embed="rId3"/>
          <a:stretch>
            <a:fillRect/>
          </a:stretch>
        </p:blipFill>
        <p:spPr>
          <a:xfrm>
            <a:off x="6032156" y="4864545"/>
            <a:ext cx="1692876" cy="1906854"/>
          </a:xfrm>
          <a:prstGeom prst="rect">
            <a:avLst/>
          </a:prstGeom>
        </p:spPr>
      </p:pic>
    </p:spTree>
    <p:extLst>
      <p:ext uri="{BB962C8B-B14F-4D97-AF65-F5344CB8AC3E}">
        <p14:creationId xmlns:p14="http://schemas.microsoft.com/office/powerpoint/2010/main" val="282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5E728AE7-2FEB-947E-AFA7-F91DF01F1F40}"/>
              </a:ext>
            </a:extLst>
          </p:cNvPr>
          <p:cNvSpPr txBox="1"/>
          <p:nvPr/>
        </p:nvSpPr>
        <p:spPr>
          <a:xfrm>
            <a:off x="7566455" y="90616"/>
            <a:ext cx="4555524" cy="1323439"/>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・観察できる処置後</a:t>
            </a:r>
            <a:r>
              <a:rPr lang="ja-JP" sz="2000">
                <a:solidFill>
                  <a:srgbClr val="404040"/>
                </a:solidFill>
                <a:latin typeface="Meiryo UI"/>
                <a:ea typeface="ＭＳ Ｐゴシック"/>
              </a:rPr>
              <a:t>の延命年数：Y</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pic>
        <p:nvPicPr>
          <p:cNvPr id="7" name="図 7" descr="テーブル&#10;&#10;説明は自動で生成されたものです">
            <a:extLst>
              <a:ext uri="{FF2B5EF4-FFF2-40B4-BE49-F238E27FC236}">
                <a16:creationId xmlns:a16="http://schemas.microsoft.com/office/drawing/2014/main" id="{C77958CD-D13A-1E18-31DC-983A06C0EB3E}"/>
              </a:ext>
            </a:extLst>
          </p:cNvPr>
          <p:cNvPicPr>
            <a:picLocks noChangeAspect="1"/>
          </p:cNvPicPr>
          <p:nvPr/>
        </p:nvPicPr>
        <p:blipFill>
          <a:blip r:embed="rId2"/>
          <a:stretch>
            <a:fillRect/>
          </a:stretch>
        </p:blipFill>
        <p:spPr>
          <a:xfrm>
            <a:off x="2685536" y="1840555"/>
            <a:ext cx="6820929" cy="4906835"/>
          </a:xfrm>
          <a:prstGeom prst="rect">
            <a:avLst/>
          </a:prstGeom>
        </p:spPr>
      </p:pic>
      <p:sp>
        <p:nvSpPr>
          <p:cNvPr id="5" name="タイトル 1">
            <a:extLst>
              <a:ext uri="{FF2B5EF4-FFF2-40B4-BE49-F238E27FC236}">
                <a16:creationId xmlns:a16="http://schemas.microsoft.com/office/drawing/2014/main" id="{FCD15311-0084-9526-39AD-760C4CDA1DF1}"/>
              </a:ext>
            </a:extLst>
          </p:cNvPr>
          <p:cNvSpPr txBox="1">
            <a:spLocks/>
          </p:cNvSpPr>
          <p:nvPr/>
        </p:nvSpPr>
        <p:spPr>
          <a:xfrm>
            <a:off x="1136410" y="34632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0" lang="ja-JP">
                <a:ea typeface="ＭＳ Ｐゴシック"/>
                <a:cs typeface="Calibri Light"/>
              </a:rPr>
              <a:t>（STEP</a:t>
            </a:r>
            <a:r>
              <a:rPr kumimoji="0" lang="en-US" altLang="ja-JP">
                <a:ea typeface="ＭＳ Ｐゴシック"/>
                <a:cs typeface="Calibri Light"/>
              </a:rPr>
              <a:t>2</a:t>
            </a:r>
            <a:r>
              <a:rPr kumimoji="0" lang="ja-JP">
                <a:ea typeface="ＭＳ Ｐゴシック"/>
                <a:cs typeface="Calibri Light"/>
              </a:rPr>
              <a:t>）</a:t>
            </a:r>
            <a:br>
              <a:rPr lang="ja-JP" altLang="en-US">
                <a:ea typeface="ＭＳ Ｐゴシック"/>
                <a:cs typeface="Calibri Light"/>
              </a:rPr>
            </a:br>
            <a:r>
              <a:rPr kumimoji="0" lang="ja-JP" altLang="en-US">
                <a:ea typeface="ＭＳ Ｐゴシック"/>
                <a:cs typeface="Calibri Light"/>
              </a:rPr>
              <a:t>新し</a:t>
            </a:r>
            <a:r>
              <a:rPr kumimoji="0" lang="ja-JP">
                <a:ea typeface="ＭＳ Ｐゴシック"/>
                <a:cs typeface="Calibri Light"/>
              </a:rPr>
              <a:t>い仮定</a:t>
            </a:r>
            <a:r>
              <a:rPr kumimoji="0" lang="ja-JP" altLang="en-US">
                <a:ea typeface="ＭＳ Ｐゴシック"/>
                <a:cs typeface="Calibri Light"/>
              </a:rPr>
              <a:t>での</a:t>
            </a:r>
            <a:r>
              <a:rPr kumimoji="0" lang="ja-JP">
                <a:ea typeface="ＭＳ Ｐゴシック"/>
                <a:cs typeface="Calibri Light"/>
              </a:rPr>
              <a:t>AT</a:t>
            </a:r>
            <a:r>
              <a:rPr kumimoji="0" lang="en-US" altLang="ja-JP">
                <a:ea typeface="ＭＳ Ｐゴシック"/>
                <a:cs typeface="Calibri Light"/>
              </a:rPr>
              <a:t>E</a:t>
            </a:r>
            <a:endParaRPr kumimoji="0" lang="ja-JP" altLang="en-US">
              <a:ea typeface="ＭＳ Ｐゴシック"/>
              <a:cs typeface="Calibri Light"/>
            </a:endParaRPr>
          </a:p>
        </p:txBody>
      </p:sp>
    </p:spTree>
    <p:extLst>
      <p:ext uri="{BB962C8B-B14F-4D97-AF65-F5344CB8AC3E}">
        <p14:creationId xmlns:p14="http://schemas.microsoft.com/office/powerpoint/2010/main" val="396296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AB2C-F880-CB10-3039-CA4EDE633C67}"/>
              </a:ext>
            </a:extLst>
          </p:cNvPr>
          <p:cNvSpPr>
            <a:spLocks noGrp="1"/>
          </p:cNvSpPr>
          <p:nvPr>
            <p:ph type="title"/>
          </p:nvPr>
        </p:nvSpPr>
        <p:spPr/>
        <p:txBody>
          <a:bodyPr>
            <a:normAutofit/>
          </a:bodyPr>
          <a:lstStyle/>
          <a:p>
            <a:r>
              <a:rPr lang="en-US" sz="5400">
                <a:cs typeface="Calibri Light"/>
              </a:rPr>
              <a:t>4 Potential Outcomes Causal Model</a:t>
            </a:r>
            <a:endParaRPr kumimoji="1" lang="en-US" sz="5400"/>
          </a:p>
        </p:txBody>
      </p:sp>
    </p:spTree>
    <p:extLst>
      <p:ext uri="{BB962C8B-B14F-4D97-AF65-F5344CB8AC3E}">
        <p14:creationId xmlns:p14="http://schemas.microsoft.com/office/powerpoint/2010/main" val="930172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28DA5AC2-1ED1-928F-F313-3E2AB9E29595}"/>
              </a:ext>
            </a:extLst>
          </p:cNvPr>
          <p:cNvSpPr>
            <a:spLocks noGrp="1"/>
          </p:cNvSpPr>
          <p:nvPr>
            <p:ph type="title"/>
          </p:nvPr>
        </p:nvSpPr>
        <p:spPr>
          <a:xfrm>
            <a:off x="1097280" y="286603"/>
            <a:ext cx="10058400" cy="1450757"/>
          </a:xfrm>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11" name="コンテンツ プレースホルダー 2">
            <a:extLst>
              <a:ext uri="{FF2B5EF4-FFF2-40B4-BE49-F238E27FC236}">
                <a16:creationId xmlns:a16="http://schemas.microsoft.com/office/drawing/2014/main" id="{37E91F69-96F7-70A0-F535-9339820880E9}"/>
              </a:ext>
            </a:extLst>
          </p:cNvPr>
          <p:cNvSpPr>
            <a:spLocks noGrp="1"/>
          </p:cNvSpPr>
          <p:nvPr>
            <p:ph idx="1"/>
          </p:nvPr>
        </p:nvSpPr>
        <p:spPr>
          <a:xfrm>
            <a:off x="1097279" y="2134059"/>
            <a:ext cx="10058400" cy="2283117"/>
          </a:xfrm>
        </p:spPr>
        <p:txBody>
          <a:bodyPr vert="horz" lIns="0" tIns="45720" rIns="0" bIns="45720" rtlCol="0" anchor="t">
            <a:normAutofit lnSpcReduction="10000"/>
          </a:bodyPr>
          <a:lstStyle/>
          <a:p>
            <a:r>
              <a:rPr lang="ja-JP" altLang="en-US" sz="2200">
                <a:ea typeface="ＭＳ Ｐゴシック"/>
                <a:cs typeface="Calibri"/>
              </a:rPr>
              <a:t>・患者を手術群と化学治療群に</a:t>
            </a:r>
            <a:r>
              <a:rPr lang="ja-JP" altLang="en-US" sz="2200">
                <a:highlight>
                  <a:srgbClr val="FFFF00"/>
                </a:highlight>
                <a:ea typeface="ＭＳ Ｐゴシック"/>
                <a:cs typeface="Calibri"/>
              </a:rPr>
              <a:t>分けなかった</a:t>
            </a:r>
            <a:r>
              <a:rPr lang="ja-JP" altLang="en-US" sz="2200">
                <a:ea typeface="ＭＳ Ｐゴシック"/>
                <a:cs typeface="Calibri"/>
              </a:rPr>
              <a:t>場合</a:t>
            </a:r>
            <a:r>
              <a:rPr lang="ja-JP" altLang="en-US" sz="2200">
                <a:latin typeface="Calibri"/>
                <a:ea typeface="ＭＳ Ｐゴシック"/>
                <a:cs typeface="Calibri"/>
              </a:rPr>
              <a:t>（前述の仮定）</a:t>
            </a:r>
          </a:p>
          <a:p>
            <a:r>
              <a:rPr lang="en-US" altLang="ja-JP" sz="2400">
                <a:latin typeface="MS PGothic"/>
                <a:ea typeface="+mn-lt"/>
                <a:cs typeface="Calibri Light"/>
              </a:rPr>
              <a:t>→ATE＝E[Y</a:t>
            </a:r>
            <a:r>
              <a:rPr lang="en-US" altLang="ja-JP" sz="2400" baseline="-25000">
                <a:latin typeface="MS PGothic"/>
                <a:ea typeface="+mn-lt"/>
                <a:cs typeface="Calibri Light"/>
              </a:rPr>
              <a:t>i</a:t>
            </a:r>
            <a:r>
              <a:rPr lang="en-US" altLang="ja-JP" sz="2400" baseline="30000">
                <a:latin typeface="MS PGothic"/>
                <a:ea typeface="+mn-lt"/>
                <a:cs typeface="Calibri Light"/>
              </a:rPr>
              <a:t>1</a:t>
            </a:r>
            <a:r>
              <a:rPr lang="en-US" altLang="ja-JP" sz="2400">
                <a:latin typeface="MS PGothic"/>
                <a:ea typeface="+mn-lt"/>
                <a:cs typeface="Calibri Light"/>
              </a:rPr>
              <a:t>]－E[Y</a:t>
            </a:r>
            <a:r>
              <a:rPr lang="en-US" altLang="ja-JP" sz="2400" baseline="-25000">
                <a:latin typeface="MS PGothic"/>
                <a:ea typeface="+mn-lt"/>
                <a:cs typeface="Calibri Light"/>
              </a:rPr>
              <a:t>i</a:t>
            </a:r>
            <a:r>
              <a:rPr lang="en-US" altLang="ja-JP" sz="2400" baseline="30000">
                <a:latin typeface="MS PGothic"/>
                <a:ea typeface="+mn-lt"/>
                <a:cs typeface="Calibri Light"/>
              </a:rPr>
              <a:t>0</a:t>
            </a:r>
            <a:r>
              <a:rPr lang="en-US" altLang="ja-JP" sz="2400">
                <a:latin typeface="MS PGothic"/>
                <a:ea typeface="+mn-lt"/>
                <a:cs typeface="Calibri Light"/>
              </a:rPr>
              <a:t>]</a:t>
            </a:r>
            <a:endParaRPr lang="ja-JP" sz="2400">
              <a:latin typeface="MS PGothic"/>
              <a:ea typeface="ＭＳ Ｐゴシック"/>
              <a:cs typeface="Calibri"/>
            </a:endParaRPr>
          </a:p>
          <a:p>
            <a:endParaRPr lang="en-US" altLang="ja-JP">
              <a:latin typeface="MS PGothic"/>
              <a:ea typeface="ＭＳ Ｐゴシック"/>
              <a:cs typeface="Calibri Light"/>
            </a:endParaRPr>
          </a:p>
          <a:p>
            <a:r>
              <a:rPr lang="ja-JP" altLang="en-US" sz="2200">
                <a:ea typeface="ＭＳ Ｐゴシック"/>
                <a:cs typeface="Calibri"/>
              </a:rPr>
              <a:t>・患者を</a:t>
            </a:r>
            <a:r>
              <a:rPr lang="ja-JP" sz="2200">
                <a:ea typeface="ＭＳ Ｐゴシック"/>
                <a:cs typeface="Calibri"/>
              </a:rPr>
              <a:t>手術群と化学治療群に</a:t>
            </a:r>
            <a:r>
              <a:rPr lang="ja-JP" sz="2200">
                <a:highlight>
                  <a:srgbClr val="FFFF00"/>
                </a:highlight>
                <a:ea typeface="ＭＳ Ｐゴシック"/>
                <a:cs typeface="Calibri"/>
              </a:rPr>
              <a:t>分けた</a:t>
            </a:r>
            <a:r>
              <a:rPr lang="ja-JP" sz="2200">
                <a:ea typeface="ＭＳ Ｐゴシック"/>
                <a:cs typeface="Calibri"/>
              </a:rPr>
              <a:t>場合（</a:t>
            </a:r>
            <a:r>
              <a:rPr lang="ja-JP" altLang="en-US" sz="2200">
                <a:ea typeface="ＭＳ Ｐゴシック"/>
                <a:cs typeface="Calibri"/>
              </a:rPr>
              <a:t>新</a:t>
            </a:r>
            <a:r>
              <a:rPr lang="ja-JP" sz="2200">
                <a:ea typeface="ＭＳ Ｐゴシック"/>
                <a:cs typeface="Calibri"/>
              </a:rPr>
              <a:t>しい</a:t>
            </a:r>
            <a:r>
              <a:rPr lang="ja-JP" altLang="en-US" sz="2200">
                <a:ea typeface="ＭＳ Ｐゴシック"/>
                <a:cs typeface="Calibri"/>
              </a:rPr>
              <a:t>仮定</a:t>
            </a:r>
            <a:r>
              <a:rPr lang="ja-JP" sz="2200">
                <a:ea typeface="ＭＳ Ｐゴシック"/>
                <a:cs typeface="Calibri"/>
              </a:rPr>
              <a:t>）</a:t>
            </a:r>
          </a:p>
          <a:p>
            <a:r>
              <a:rPr lang="ja-JP" altLang="en-US" sz="2400">
                <a:ea typeface="ＭＳ Ｐゴシック"/>
                <a:cs typeface="Calibri"/>
              </a:rPr>
              <a:t>→ATE＝π・ATT＋（１－π）・ATU</a:t>
            </a:r>
            <a:endParaRPr lang="ja-JP" sz="2400">
              <a:ea typeface="ＭＳ Ｐゴシック"/>
              <a:cs typeface="Calibri" panose="020F0502020204030204"/>
            </a:endParaRPr>
          </a:p>
          <a:p>
            <a:endParaRPr lang="ja-JP" altLang="en-US">
              <a:ea typeface="ＭＳ Ｐゴシック"/>
              <a:cs typeface="Calibri"/>
            </a:endParaRPr>
          </a:p>
        </p:txBody>
      </p:sp>
      <p:sp>
        <p:nvSpPr>
          <p:cNvPr id="12" name="テキスト ボックス 1">
            <a:extLst>
              <a:ext uri="{FF2B5EF4-FFF2-40B4-BE49-F238E27FC236}">
                <a16:creationId xmlns:a16="http://schemas.microsoft.com/office/drawing/2014/main" id="{627634AD-2822-C2F9-2362-270D97B164D3}"/>
              </a:ext>
            </a:extLst>
          </p:cNvPr>
          <p:cNvSpPr txBox="1"/>
          <p:nvPr/>
        </p:nvSpPr>
        <p:spPr>
          <a:xfrm>
            <a:off x="162697" y="5455507"/>
            <a:ext cx="29697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a:highlight>
                  <a:srgbClr val="FFFF00"/>
                </a:highlight>
                <a:ea typeface="ＭＳ Ｐゴシック"/>
                <a:cs typeface="Calibri"/>
              </a:rPr>
              <a:t>手術を受けた患者の割合</a:t>
            </a:r>
            <a:endParaRPr lang="ja-JP">
              <a:highlight>
                <a:srgbClr val="FFFF00"/>
              </a:highlight>
            </a:endParaRPr>
          </a:p>
        </p:txBody>
      </p:sp>
      <p:sp>
        <p:nvSpPr>
          <p:cNvPr id="13" name="テキスト ボックス 2">
            <a:extLst>
              <a:ext uri="{FF2B5EF4-FFF2-40B4-BE49-F238E27FC236}">
                <a16:creationId xmlns:a16="http://schemas.microsoft.com/office/drawing/2014/main" id="{9AC66AD2-A30C-7E40-2B5C-F3CC8E497405}"/>
              </a:ext>
            </a:extLst>
          </p:cNvPr>
          <p:cNvSpPr txBox="1"/>
          <p:nvPr/>
        </p:nvSpPr>
        <p:spPr>
          <a:xfrm>
            <a:off x="1933833" y="4487561"/>
            <a:ext cx="2228335" cy="707886"/>
          </a:xfrm>
          <a:prstGeom prst="rect">
            <a:avLst/>
          </a:prstGeom>
          <a:noFill/>
          <a:ln>
            <a:solidFill>
              <a:srgbClr val="FFC00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a:ea typeface="ＭＳ Ｐゴシック"/>
                <a:cs typeface="Calibri"/>
              </a:rPr>
              <a:t>手術群の</a:t>
            </a:r>
          </a:p>
          <a:p>
            <a:r>
              <a:rPr lang="ja-JP" altLang="en-US" sz="2000">
                <a:ea typeface="ＭＳ Ｐゴシック"/>
                <a:cs typeface="Calibri"/>
              </a:rPr>
              <a:t>手術後の平均寿命</a:t>
            </a:r>
          </a:p>
        </p:txBody>
      </p:sp>
      <p:sp>
        <p:nvSpPr>
          <p:cNvPr id="14" name="テキスト ボックス 3">
            <a:extLst>
              <a:ext uri="{FF2B5EF4-FFF2-40B4-BE49-F238E27FC236}">
                <a16:creationId xmlns:a16="http://schemas.microsoft.com/office/drawing/2014/main" id="{26CC51E3-E664-9FDC-C2E6-DC5183EBC06C}"/>
              </a:ext>
            </a:extLst>
          </p:cNvPr>
          <p:cNvSpPr txBox="1"/>
          <p:nvPr/>
        </p:nvSpPr>
        <p:spPr>
          <a:xfrm>
            <a:off x="3777047" y="5455507"/>
            <a:ext cx="3505198"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a:highlight>
                  <a:srgbClr val="FFFF00"/>
                </a:highlight>
                <a:ea typeface="ＭＳ Ｐゴシック"/>
                <a:cs typeface="Calibri"/>
              </a:rPr>
              <a:t>化学療法を受けた患者の割合</a:t>
            </a:r>
            <a:endParaRPr lang="ja-JP" sz="2000">
              <a:highlight>
                <a:srgbClr val="FFFF00"/>
              </a:highlight>
              <a:ea typeface="ＭＳ Ｐゴシック"/>
              <a:cs typeface="+mn-lt"/>
            </a:endParaRPr>
          </a:p>
        </p:txBody>
      </p:sp>
      <p:sp>
        <p:nvSpPr>
          <p:cNvPr id="15" name="テキスト ボックス 4">
            <a:extLst>
              <a:ext uri="{FF2B5EF4-FFF2-40B4-BE49-F238E27FC236}">
                <a16:creationId xmlns:a16="http://schemas.microsoft.com/office/drawing/2014/main" id="{88F05B47-F7AB-0ED7-FD9F-9C11EC0CB617}"/>
              </a:ext>
            </a:extLst>
          </p:cNvPr>
          <p:cNvSpPr txBox="1"/>
          <p:nvPr/>
        </p:nvSpPr>
        <p:spPr>
          <a:xfrm>
            <a:off x="4672914" y="4487560"/>
            <a:ext cx="2228335" cy="707886"/>
          </a:xfrm>
          <a:prstGeom prst="rect">
            <a:avLst/>
          </a:prstGeom>
          <a:noFill/>
          <a:ln>
            <a:solidFill>
              <a:srgbClr val="FFFF0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a:ea typeface="ＭＳ Ｐゴシック"/>
                <a:cs typeface="Calibri"/>
              </a:rPr>
              <a:t>化学療法群の</a:t>
            </a:r>
          </a:p>
          <a:p>
            <a:r>
              <a:rPr lang="ja-JP" altLang="en-US" sz="2000">
                <a:ea typeface="ＭＳ Ｐゴシック"/>
                <a:cs typeface="Calibri"/>
              </a:rPr>
              <a:t>手術後の平均寿命</a:t>
            </a:r>
          </a:p>
        </p:txBody>
      </p:sp>
      <p:cxnSp>
        <p:nvCxnSpPr>
          <p:cNvPr id="16" name="直線矢印コネクタ 15">
            <a:extLst>
              <a:ext uri="{FF2B5EF4-FFF2-40B4-BE49-F238E27FC236}">
                <a16:creationId xmlns:a16="http://schemas.microsoft.com/office/drawing/2014/main" id="{7CC38EA7-B169-5881-4684-667FC14742C5}"/>
              </a:ext>
            </a:extLst>
          </p:cNvPr>
          <p:cNvCxnSpPr/>
          <p:nvPr/>
        </p:nvCxnSpPr>
        <p:spPr>
          <a:xfrm flipV="1">
            <a:off x="2631990" y="4298089"/>
            <a:ext cx="142101" cy="228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824C264-0CA3-9F53-E35B-B826FA575B3A}"/>
              </a:ext>
            </a:extLst>
          </p:cNvPr>
          <p:cNvCxnSpPr>
            <a:cxnSpLocks/>
          </p:cNvCxnSpPr>
          <p:nvPr/>
        </p:nvCxnSpPr>
        <p:spPr>
          <a:xfrm flipH="1" flipV="1">
            <a:off x="4833549" y="4236304"/>
            <a:ext cx="753765" cy="269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6C7D11E-7D65-0E26-33DB-8DCBDD8557B1}"/>
              </a:ext>
            </a:extLst>
          </p:cNvPr>
          <p:cNvCxnSpPr>
            <a:cxnSpLocks/>
          </p:cNvCxnSpPr>
          <p:nvPr/>
        </p:nvCxnSpPr>
        <p:spPr>
          <a:xfrm flipV="1">
            <a:off x="902044" y="4277495"/>
            <a:ext cx="1326291" cy="108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F1CE0B0-0E0D-458D-F6CC-AA728B42D5A0}"/>
              </a:ext>
            </a:extLst>
          </p:cNvPr>
          <p:cNvCxnSpPr>
            <a:cxnSpLocks/>
          </p:cNvCxnSpPr>
          <p:nvPr/>
        </p:nvCxnSpPr>
        <p:spPr>
          <a:xfrm flipH="1" flipV="1">
            <a:off x="3958279" y="4287791"/>
            <a:ext cx="743468" cy="1145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5C98E0E-B9CE-B9FD-DC2A-B699738C3C87}"/>
              </a:ext>
            </a:extLst>
          </p:cNvPr>
          <p:cNvSpPr txBox="1"/>
          <p:nvPr/>
        </p:nvSpPr>
        <p:spPr>
          <a:xfrm>
            <a:off x="7204762" y="4177355"/>
            <a:ext cx="4792360" cy="76944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→新しい仮定の下でATEを求めるには、</a:t>
            </a:r>
          </a:p>
          <a:p>
            <a:r>
              <a:rPr lang="ja-JP" altLang="en-US" sz="2200">
                <a:ea typeface="ＭＳ Ｐゴシック"/>
                <a:cs typeface="Calibri"/>
              </a:rPr>
              <a:t>　　　　　　</a:t>
            </a:r>
            <a:r>
              <a:rPr lang="ja-JP" altLang="en-US" sz="2200" u="sng">
                <a:ea typeface="ＭＳ Ｐゴシック"/>
                <a:cs typeface="Calibri"/>
              </a:rPr>
              <a:t>ATTとATUを求める</a:t>
            </a:r>
            <a:r>
              <a:rPr lang="ja-JP" altLang="en-US" sz="2200">
                <a:ea typeface="ＭＳ Ｐゴシック"/>
                <a:cs typeface="Calibri"/>
              </a:rPr>
              <a:t>ことが必要</a:t>
            </a:r>
            <a:endParaRPr lang="ja-JP"/>
          </a:p>
        </p:txBody>
      </p:sp>
    </p:spTree>
    <p:extLst>
      <p:ext uri="{BB962C8B-B14F-4D97-AF65-F5344CB8AC3E}">
        <p14:creationId xmlns:p14="http://schemas.microsoft.com/office/powerpoint/2010/main" val="3304058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9C38502-9E7E-C799-5994-1A7C1BB801C2}"/>
              </a:ext>
            </a:extLst>
          </p:cNvPr>
          <p:cNvSpPr>
            <a:spLocks noGrp="1"/>
          </p:cNvSpPr>
          <p:nvPr>
            <p:ph idx="1"/>
          </p:nvPr>
        </p:nvSpPr>
        <p:spPr>
          <a:xfrm>
            <a:off x="1004604" y="1917815"/>
            <a:ext cx="10058400" cy="831198"/>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baseline="30000">
                <a:ea typeface="ＭＳ Ｐゴシック"/>
                <a:cs typeface="Calibri"/>
              </a:rPr>
              <a:t>1</a:t>
            </a:r>
            <a:r>
              <a:rPr lang="ja-JP" altLang="en-US" sz="2400">
                <a:ea typeface="ＭＳ Ｐゴシック"/>
                <a:cs typeface="Calibri"/>
              </a:rPr>
              <a:t>|Di=1]－E[Y</a:t>
            </a:r>
            <a:r>
              <a:rPr lang="ja-JP" altLang="en-US" sz="2400" baseline="-25000">
                <a:ea typeface="ＭＳ Ｐゴシック"/>
                <a:cs typeface="Calibri"/>
              </a:rPr>
              <a:t>i</a:t>
            </a:r>
            <a:r>
              <a:rPr lang="ja-JP" altLang="en-US" sz="2400" baseline="30000">
                <a:ea typeface="ＭＳ Ｐゴシック"/>
                <a:cs typeface="Calibri"/>
              </a:rPr>
              <a:t>0</a:t>
            </a:r>
            <a:r>
              <a:rPr lang="ja-JP" altLang="en-US" sz="2400">
                <a:ea typeface="ＭＳ Ｐゴシック"/>
                <a:cs typeface="Calibri"/>
              </a:rPr>
              <a:t>|Di=1]</a:t>
            </a:r>
            <a:endParaRPr lang="ja-JP" sz="2400">
              <a:ea typeface="ＭＳ Ｐゴシック"/>
              <a:cs typeface="Calibri"/>
            </a:endParaRPr>
          </a:p>
        </p:txBody>
      </p:sp>
      <p:sp>
        <p:nvSpPr>
          <p:cNvPr id="4" name="テキスト ボックス 3">
            <a:extLst>
              <a:ext uri="{FF2B5EF4-FFF2-40B4-BE49-F238E27FC236}">
                <a16:creationId xmlns:a16="http://schemas.microsoft.com/office/drawing/2014/main" id="{7E7616FF-5A69-1722-62A3-3319862A7FEB}"/>
              </a:ext>
            </a:extLst>
          </p:cNvPr>
          <p:cNvSpPr txBox="1"/>
          <p:nvPr/>
        </p:nvSpPr>
        <p:spPr>
          <a:xfrm>
            <a:off x="883508" y="3293075"/>
            <a:ext cx="2413686" cy="769441"/>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手術を選んだ人の</a:t>
            </a:r>
          </a:p>
          <a:p>
            <a:pPr algn="l"/>
            <a:r>
              <a:rPr lang="ja-JP" altLang="en-US" sz="2200">
                <a:ea typeface="ＭＳ Ｐゴシック"/>
                <a:cs typeface="Calibri"/>
              </a:rPr>
              <a:t>平均延命年数</a:t>
            </a:r>
          </a:p>
        </p:txBody>
      </p:sp>
      <p:sp>
        <p:nvSpPr>
          <p:cNvPr id="5" name="テキスト ボックス 4">
            <a:extLst>
              <a:ext uri="{FF2B5EF4-FFF2-40B4-BE49-F238E27FC236}">
                <a16:creationId xmlns:a16="http://schemas.microsoft.com/office/drawing/2014/main" id="{02C95BCA-91AC-2D26-7EDB-1B47B5D83B5B}"/>
              </a:ext>
            </a:extLst>
          </p:cNvPr>
          <p:cNvSpPr txBox="1"/>
          <p:nvPr/>
        </p:nvSpPr>
        <p:spPr>
          <a:xfrm>
            <a:off x="3941805" y="3293075"/>
            <a:ext cx="3041821" cy="769441"/>
          </a:xfrm>
          <a:prstGeom prst="rect">
            <a:avLst/>
          </a:prstGeom>
          <a:noFill/>
          <a:ln>
            <a:solidFill>
              <a:srgbClr val="FFFF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化学療法を選んだ人の</a:t>
            </a:r>
          </a:p>
          <a:p>
            <a:pPr algn="l"/>
            <a:r>
              <a:rPr lang="ja-JP" altLang="en-US" sz="2200">
                <a:ea typeface="ＭＳ Ｐゴシック"/>
                <a:cs typeface="Calibri"/>
              </a:rPr>
              <a:t>平均延命年数</a:t>
            </a:r>
          </a:p>
        </p:txBody>
      </p:sp>
      <p:sp>
        <p:nvSpPr>
          <p:cNvPr id="6" name="テキスト ボックス 5">
            <a:extLst>
              <a:ext uri="{FF2B5EF4-FFF2-40B4-BE49-F238E27FC236}">
                <a16:creationId xmlns:a16="http://schemas.microsoft.com/office/drawing/2014/main" id="{F806235C-C856-34EE-1797-7E81A847F264}"/>
              </a:ext>
            </a:extLst>
          </p:cNvPr>
          <p:cNvSpPr txBox="1"/>
          <p:nvPr/>
        </p:nvSpPr>
        <p:spPr>
          <a:xfrm>
            <a:off x="4796481" y="4127155"/>
            <a:ext cx="63575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2000">
                <a:ea typeface="ＭＳ Ｐゴシック"/>
              </a:rPr>
              <a:t>└</a:t>
            </a:r>
            <a:r>
              <a:rPr lang="ja-JP" altLang="en-US" sz="2000">
                <a:ea typeface="ＭＳ Ｐゴシック"/>
              </a:rPr>
              <a:t>患者</a:t>
            </a:r>
            <a:r>
              <a:rPr lang="ja-JP" sz="2000">
                <a:ea typeface="ＭＳ Ｐゴシック"/>
              </a:rPr>
              <a:t>は期待される利益に基づいて、</a:t>
            </a:r>
            <a:r>
              <a:rPr lang="ja-JP" altLang="en-US" sz="2000">
                <a:ea typeface="ＭＳ Ｐゴシック"/>
              </a:rPr>
              <a:t>医者に割り当てられた処置以外を</a:t>
            </a:r>
            <a:r>
              <a:rPr lang="ja-JP" sz="2000">
                <a:ea typeface="ＭＳ Ｐゴシック"/>
              </a:rPr>
              <a:t>選択することもできる</a:t>
            </a:r>
            <a:endParaRPr lang="ja-JP" altLang="en-US" sz="2000">
              <a:ea typeface="ＭＳ Ｐゴシック"/>
              <a:cs typeface="Calibri"/>
            </a:endParaRPr>
          </a:p>
        </p:txBody>
      </p:sp>
      <p:sp>
        <p:nvSpPr>
          <p:cNvPr id="13" name="タイトル 1">
            <a:extLst>
              <a:ext uri="{FF2B5EF4-FFF2-40B4-BE49-F238E27FC236}">
                <a16:creationId xmlns:a16="http://schemas.microsoft.com/office/drawing/2014/main" id="{74E5C736-EEAC-9E45-BD7C-9C48C2ABD1C4}"/>
              </a:ext>
            </a:extLst>
          </p:cNvPr>
          <p:cNvSpPr>
            <a:spLocks noGrp="1"/>
          </p:cNvSpPr>
          <p:nvPr>
            <p:ph type="title"/>
          </p:nvPr>
        </p:nvSpPr>
        <p:spPr>
          <a:xfrm>
            <a:off x="1097280" y="327792"/>
            <a:ext cx="10058400" cy="1450757"/>
          </a:xfrm>
        </p:spPr>
        <p:txBody>
          <a:bodyPr/>
          <a:lstStyle/>
          <a:p>
            <a:r>
              <a:rPr lang="ja-JP">
                <a:ea typeface="ＭＳ Ｐゴシック"/>
                <a:cs typeface="Calibri Light"/>
              </a:rPr>
              <a:t>（STEP</a:t>
            </a:r>
            <a:r>
              <a:rPr lang="en-US" altLang="ja-JP">
                <a:ea typeface="+mj-lt"/>
                <a:cs typeface="Calibri Light"/>
              </a:rPr>
              <a:t>2-1</a:t>
            </a:r>
            <a:r>
              <a:rPr lang="ja-JP">
                <a:ea typeface="ＭＳ Ｐゴシック"/>
                <a:cs typeface="Calibri Light"/>
              </a:rPr>
              <a:t>）</a:t>
            </a:r>
            <a:br>
              <a:rPr lang="ja-JP">
                <a:ea typeface="ＭＳ Ｐゴシック"/>
                <a:cs typeface="Calibri Light"/>
              </a:rPr>
            </a:br>
            <a:r>
              <a:rPr lang="ja-JP">
                <a:ea typeface="ＭＳ Ｐゴシック"/>
                <a:cs typeface="Calibri Light"/>
              </a:rPr>
              <a:t>新しい仮定での</a:t>
            </a:r>
            <a:r>
              <a:rPr lang="en-US" altLang="ja-JP">
                <a:ea typeface="ＭＳ Ｐゴシック"/>
                <a:cs typeface="Calibri Light"/>
              </a:rPr>
              <a:t>ATT</a:t>
            </a:r>
            <a:r>
              <a:rPr lang="ja-JP">
                <a:ea typeface="ＭＳ Ｐゴシック"/>
                <a:cs typeface="Calibri Light"/>
              </a:rPr>
              <a:t>と</a:t>
            </a:r>
            <a:r>
              <a:rPr lang="en-US" altLang="ja-JP">
                <a:ea typeface="ＭＳ Ｐゴシック"/>
                <a:cs typeface="Calibri Light"/>
              </a:rPr>
              <a:t>ATU</a:t>
            </a:r>
            <a:endParaRPr lang="en-US" altLang="ja-JP">
              <a:ea typeface="ＭＳ Ｐゴシック"/>
              <a:cs typeface="+mj-lt"/>
            </a:endParaRPr>
          </a:p>
        </p:txBody>
      </p:sp>
      <p:sp>
        <p:nvSpPr>
          <p:cNvPr id="15" name="テキスト ボックス 14">
            <a:extLst>
              <a:ext uri="{FF2B5EF4-FFF2-40B4-BE49-F238E27FC236}">
                <a16:creationId xmlns:a16="http://schemas.microsoft.com/office/drawing/2014/main" id="{FECF1838-C220-C28A-2BEE-FD15E36CEB4F}"/>
              </a:ext>
            </a:extLst>
          </p:cNvPr>
          <p:cNvSpPr txBox="1"/>
          <p:nvPr/>
        </p:nvSpPr>
        <p:spPr>
          <a:xfrm>
            <a:off x="7566455" y="90616"/>
            <a:ext cx="4555524" cy="1631216"/>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手術を受けた場合の延命年数：Y</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化学療法を受けた場合の延命年数：Y</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cxnSp>
        <p:nvCxnSpPr>
          <p:cNvPr id="17" name="直線矢印コネクタ 16">
            <a:extLst>
              <a:ext uri="{FF2B5EF4-FFF2-40B4-BE49-F238E27FC236}">
                <a16:creationId xmlns:a16="http://schemas.microsoft.com/office/drawing/2014/main" id="{6F75D024-04CE-9094-880D-6F0F8A2B3124}"/>
              </a:ext>
            </a:extLst>
          </p:cNvPr>
          <p:cNvCxnSpPr/>
          <p:nvPr/>
        </p:nvCxnSpPr>
        <p:spPr>
          <a:xfrm flipV="1">
            <a:off x="1767017" y="2351901"/>
            <a:ext cx="564291" cy="91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8291A5B-17C0-AFAD-CCB0-C4417D2E90EB}"/>
              </a:ext>
            </a:extLst>
          </p:cNvPr>
          <p:cNvCxnSpPr>
            <a:cxnSpLocks/>
          </p:cNvCxnSpPr>
          <p:nvPr/>
        </p:nvCxnSpPr>
        <p:spPr>
          <a:xfrm flipH="1" flipV="1">
            <a:off x="4524631" y="2331306"/>
            <a:ext cx="702277" cy="102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B224421D-0186-E980-689C-FAF924510C44}"/>
              </a:ext>
            </a:extLst>
          </p:cNvPr>
          <p:cNvSpPr txBox="1"/>
          <p:nvPr/>
        </p:nvSpPr>
        <p:spPr>
          <a:xfrm>
            <a:off x="1007075" y="5074508"/>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＝E[</a:t>
            </a:r>
            <a:r>
              <a:rPr lang="ja-JP" sz="2400">
                <a:latin typeface="Calibri"/>
                <a:ea typeface="MS PGothic"/>
                <a:cs typeface="Calibri"/>
              </a:rPr>
              <a:t>Y</a:t>
            </a:r>
            <a:r>
              <a:rPr lang="ja-JP" sz="2400" baseline="-25000">
                <a:latin typeface="Calibri"/>
                <a:ea typeface="MS PGothic"/>
                <a:cs typeface="Calibri"/>
              </a:rPr>
              <a:t>i</a:t>
            </a:r>
            <a:r>
              <a:rPr lang="ja-JP" sz="2400" baseline="30000">
                <a:latin typeface="Calibri"/>
                <a:ea typeface="MS PGothic"/>
                <a:cs typeface="Calibri"/>
              </a:rPr>
              <a:t>1</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en-US" altLang="ja-JP" sz="2400">
                <a:solidFill>
                  <a:srgbClr val="404040"/>
                </a:solidFill>
                <a:latin typeface="ＭＳ Ｐゴシック"/>
                <a:ea typeface="ＭＳ Ｐゴシック"/>
              </a:rPr>
              <a:t>]</a:t>
            </a:r>
            <a:r>
              <a:rPr lang="ja-JP" sz="2400">
                <a:solidFill>
                  <a:srgbClr val="404040"/>
                </a:solidFill>
                <a:latin typeface="MS PGothic"/>
                <a:ea typeface="MS PGothic"/>
              </a:rPr>
              <a:t>－E[Y</a:t>
            </a:r>
            <a:r>
              <a:rPr lang="en-US" altLang="ja-JP" sz="2400" baseline="-25000">
                <a:solidFill>
                  <a:srgbClr val="404040"/>
                </a:solidFill>
                <a:latin typeface="MS PGothic"/>
                <a:ea typeface="MS PGothic"/>
              </a:rPr>
              <a:t>i</a:t>
            </a:r>
            <a:r>
              <a:rPr lang="en-US" altLang="ja-JP" sz="2400" baseline="30000">
                <a:solidFill>
                  <a:srgbClr val="404040"/>
                </a:solidFill>
                <a:latin typeface="MS PGothic"/>
                <a:ea typeface="MS PGothic"/>
              </a:rPr>
              <a:t>0</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20" name="テキスト ボックス 19">
            <a:extLst>
              <a:ext uri="{FF2B5EF4-FFF2-40B4-BE49-F238E27FC236}">
                <a16:creationId xmlns:a16="http://schemas.microsoft.com/office/drawing/2014/main" id="{DE7CD82F-940E-00C6-4D8C-5A42C3B298F9}"/>
              </a:ext>
            </a:extLst>
          </p:cNvPr>
          <p:cNvSpPr txBox="1"/>
          <p:nvPr/>
        </p:nvSpPr>
        <p:spPr>
          <a:xfrm>
            <a:off x="2747319" y="2891480"/>
            <a:ext cx="19297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手術群のうち、</a:t>
            </a:r>
          </a:p>
        </p:txBody>
      </p:sp>
    </p:spTree>
    <p:extLst>
      <p:ext uri="{BB962C8B-B14F-4D97-AF65-F5344CB8AC3E}">
        <p14:creationId xmlns:p14="http://schemas.microsoft.com/office/powerpoint/2010/main" val="3163265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20A41-CFF8-37FE-0611-AFC4F23E2598}"/>
              </a:ext>
            </a:extLst>
          </p:cNvPr>
          <p:cNvSpPr>
            <a:spLocks noGrp="1"/>
          </p:cNvSpPr>
          <p:nvPr>
            <p:ph type="title"/>
          </p:nvPr>
        </p:nvSpPr>
        <p:spPr>
          <a:xfrm>
            <a:off x="736875" y="348387"/>
            <a:ext cx="10058400" cy="1450757"/>
          </a:xfrm>
        </p:spPr>
        <p:txBody>
          <a:bodyPr/>
          <a:lstStyle/>
          <a:p>
            <a:r>
              <a:rPr lang="ja-JP">
                <a:ea typeface="ＭＳ Ｐゴシック"/>
                <a:cs typeface="Calibri Light"/>
              </a:rPr>
              <a:t>（STEP</a:t>
            </a:r>
            <a:r>
              <a:rPr lang="en-US" altLang="ja-JP">
                <a:ea typeface="+mj-lt"/>
                <a:cs typeface="Calibri Light"/>
              </a:rPr>
              <a:t>2-1</a:t>
            </a:r>
            <a:r>
              <a:rPr lang="ja-JP">
                <a:ea typeface="ＭＳ Ｐゴシック"/>
                <a:cs typeface="Calibri Light"/>
              </a:rPr>
              <a:t>）</a:t>
            </a:r>
            <a:br>
              <a:rPr lang="ja-JP">
                <a:ea typeface="ＭＳ Ｐゴシック"/>
                <a:cs typeface="Calibri Light"/>
              </a:rPr>
            </a:br>
            <a:r>
              <a:rPr lang="ja-JP">
                <a:ea typeface="ＭＳ Ｐゴシック"/>
                <a:cs typeface="Calibri Light"/>
              </a:rPr>
              <a:t>新しい仮定での</a:t>
            </a:r>
            <a:r>
              <a:rPr lang="en-US" altLang="ja-JP">
                <a:ea typeface="ＭＳ Ｐゴシック"/>
                <a:cs typeface="Calibri Light"/>
              </a:rPr>
              <a:t>ATT</a:t>
            </a:r>
            <a:r>
              <a:rPr lang="ja-JP">
                <a:ea typeface="ＭＳ Ｐゴシック"/>
                <a:cs typeface="Calibri Light"/>
              </a:rPr>
              <a:t>と</a:t>
            </a:r>
            <a:r>
              <a:rPr lang="en-US" altLang="ja-JP">
                <a:ea typeface="ＭＳ Ｐゴシック"/>
                <a:cs typeface="Calibri Light"/>
              </a:rPr>
              <a:t>ATU</a:t>
            </a:r>
            <a:endParaRPr lang="en-US" altLang="ja-JP">
              <a:ea typeface="ＭＳ Ｐゴシック"/>
              <a:cs typeface="+mj-lt"/>
            </a:endParaRPr>
          </a:p>
        </p:txBody>
      </p:sp>
      <p:sp>
        <p:nvSpPr>
          <p:cNvPr id="13" name="テキスト ボックス 12">
            <a:extLst>
              <a:ext uri="{FF2B5EF4-FFF2-40B4-BE49-F238E27FC236}">
                <a16:creationId xmlns:a16="http://schemas.microsoft.com/office/drawing/2014/main" id="{5E728AE7-2FEB-947E-AFA7-F91DF01F1F40}"/>
              </a:ext>
            </a:extLst>
          </p:cNvPr>
          <p:cNvSpPr txBox="1"/>
          <p:nvPr/>
        </p:nvSpPr>
        <p:spPr>
          <a:xfrm>
            <a:off x="7566455" y="90616"/>
            <a:ext cx="4555524" cy="1323439"/>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・処置後</a:t>
            </a:r>
            <a:r>
              <a:rPr lang="ja-JP" sz="2000">
                <a:solidFill>
                  <a:srgbClr val="404040"/>
                </a:solidFill>
                <a:latin typeface="Meiryo UI"/>
                <a:ea typeface="ＭＳ Ｐゴシック"/>
              </a:rPr>
              <a:t>の延命年数：Y</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sp>
        <p:nvSpPr>
          <p:cNvPr id="17" name="コンテンツ プレースホルダー 2">
            <a:extLst>
              <a:ext uri="{FF2B5EF4-FFF2-40B4-BE49-F238E27FC236}">
                <a16:creationId xmlns:a16="http://schemas.microsoft.com/office/drawing/2014/main" id="{38DD4CE5-3F4F-B07F-571D-C98DB8A137E1}"/>
              </a:ext>
            </a:extLst>
          </p:cNvPr>
          <p:cNvSpPr>
            <a:spLocks noGrp="1"/>
          </p:cNvSpPr>
          <p:nvPr>
            <p:ph idx="1"/>
          </p:nvPr>
        </p:nvSpPr>
        <p:spPr>
          <a:xfrm>
            <a:off x="8047956" y="2072274"/>
            <a:ext cx="5506995" cy="470793"/>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baseline="30000">
                <a:ea typeface="ＭＳ Ｐゴシック"/>
                <a:cs typeface="Calibri"/>
              </a:rPr>
              <a:t>1</a:t>
            </a:r>
            <a:r>
              <a:rPr lang="ja-JP" altLang="en-US" sz="2400">
                <a:ea typeface="ＭＳ Ｐゴシック"/>
                <a:cs typeface="Calibri"/>
              </a:rPr>
              <a:t>|Di=1]－</a:t>
            </a:r>
            <a:r>
              <a:rPr lang="ja-JP" altLang="en-US" sz="2400">
                <a:highlight>
                  <a:srgbClr val="FFFF00"/>
                </a:highlight>
                <a:ea typeface="ＭＳ Ｐゴシック"/>
                <a:cs typeface="Calibri"/>
              </a:rPr>
              <a:t>E[Y</a:t>
            </a:r>
            <a:r>
              <a:rPr lang="ja-JP" altLang="en-US" sz="2400" baseline="-25000">
                <a:highlight>
                  <a:srgbClr val="FFFF00"/>
                </a:highlight>
                <a:ea typeface="ＭＳ Ｐゴシック"/>
                <a:cs typeface="Calibri"/>
              </a:rPr>
              <a:t>i</a:t>
            </a:r>
            <a:r>
              <a:rPr lang="ja-JP" altLang="en-US" sz="2400" baseline="30000">
                <a:highlight>
                  <a:srgbClr val="FFFF00"/>
                </a:highlight>
                <a:ea typeface="ＭＳ Ｐゴシック"/>
                <a:cs typeface="Calibri"/>
              </a:rPr>
              <a:t>0</a:t>
            </a:r>
            <a:r>
              <a:rPr lang="ja-JP" altLang="en-US" sz="2400">
                <a:highlight>
                  <a:srgbClr val="FFFF00"/>
                </a:highlight>
                <a:ea typeface="ＭＳ Ｐゴシック"/>
                <a:cs typeface="Calibri"/>
              </a:rPr>
              <a:t>|Di=1]</a:t>
            </a:r>
            <a:endParaRPr lang="ja-JP">
              <a:highlight>
                <a:srgbClr val="FFFF00"/>
              </a:highlight>
              <a:ea typeface="ＭＳ Ｐゴシック" panose="020B0600070205080204" pitchFamily="34" charset="-128"/>
              <a:cs typeface="Calibri"/>
            </a:endParaRPr>
          </a:p>
          <a:p>
            <a:pPr marL="0" indent="0">
              <a:buNone/>
            </a:pPr>
            <a:endParaRPr lang="ja-JP" altLang="en-US" sz="2400">
              <a:ea typeface="ＭＳ Ｐゴシック"/>
              <a:cs typeface="Calibri"/>
            </a:endParaRPr>
          </a:p>
          <a:p>
            <a:pPr marL="0" indent="0">
              <a:buNone/>
            </a:pPr>
            <a:endParaRPr lang="ja-JP" altLang="en-US" sz="2400">
              <a:ea typeface="ＭＳ Ｐゴシック"/>
              <a:cs typeface="Calibri"/>
            </a:endParaRPr>
          </a:p>
        </p:txBody>
      </p:sp>
      <p:sp>
        <p:nvSpPr>
          <p:cNvPr id="19" name="コンテンツ プレースホルダー 2">
            <a:extLst>
              <a:ext uri="{FF2B5EF4-FFF2-40B4-BE49-F238E27FC236}">
                <a16:creationId xmlns:a16="http://schemas.microsoft.com/office/drawing/2014/main" id="{AD3A1C06-AE97-142C-B3CB-257FAD730ED2}"/>
              </a:ext>
            </a:extLst>
          </p:cNvPr>
          <p:cNvSpPr txBox="1">
            <a:spLocks/>
          </p:cNvSpPr>
          <p:nvPr/>
        </p:nvSpPr>
        <p:spPr>
          <a:xfrm>
            <a:off x="8653437" y="2461512"/>
            <a:ext cx="4889158" cy="378118"/>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400">
                <a:ea typeface="ＭＳ Ｐゴシック"/>
                <a:cs typeface="Calibri"/>
              </a:rPr>
              <a:t>＝7－</a:t>
            </a:r>
            <a:r>
              <a:rPr kumimoji="0" lang="ja-JP" altLang="en-US" sz="2400">
                <a:highlight>
                  <a:srgbClr val="FFFF00"/>
                </a:highlight>
                <a:ea typeface="ＭＳ Ｐゴシック"/>
                <a:cs typeface="Calibri"/>
              </a:rPr>
              <a:t>?</a:t>
            </a:r>
            <a:endParaRPr lang="ja-JP" altLang="en-US" sz="2400" u="sng">
              <a:highlight>
                <a:srgbClr val="FFFF00"/>
              </a:highlight>
              <a:ea typeface="ＭＳ Ｐゴシック"/>
              <a:cs typeface="Calibri"/>
            </a:endParaRPr>
          </a:p>
        </p:txBody>
      </p:sp>
      <p:sp>
        <p:nvSpPr>
          <p:cNvPr id="22" name="テキスト ボックス 21">
            <a:extLst>
              <a:ext uri="{FF2B5EF4-FFF2-40B4-BE49-F238E27FC236}">
                <a16:creationId xmlns:a16="http://schemas.microsoft.com/office/drawing/2014/main" id="{8B106A2E-04F9-134F-06B4-996A4F0F99B3}"/>
              </a:ext>
            </a:extLst>
          </p:cNvPr>
          <p:cNvSpPr txBox="1"/>
          <p:nvPr/>
        </p:nvSpPr>
        <p:spPr>
          <a:xfrm>
            <a:off x="8050426" y="3571103"/>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a:t>
            </a:r>
            <a:r>
              <a:rPr lang="ja-JP" sz="2400">
                <a:solidFill>
                  <a:srgbClr val="404040"/>
                </a:solidFill>
                <a:highlight>
                  <a:srgbClr val="FFFF00"/>
                </a:highlight>
                <a:latin typeface="MS PGothic"/>
                <a:ea typeface="MS PGothic"/>
              </a:rPr>
              <a:t>E[</a:t>
            </a:r>
            <a:r>
              <a:rPr lang="ja-JP" sz="2400">
                <a:highlight>
                  <a:srgbClr val="FFFF00"/>
                </a:highlight>
                <a:latin typeface="Calibri"/>
                <a:ea typeface="MS PGothic"/>
                <a:cs typeface="Calibri"/>
              </a:rPr>
              <a:t>Y</a:t>
            </a:r>
            <a:r>
              <a:rPr lang="ja-JP" sz="2400" baseline="-25000">
                <a:highlight>
                  <a:srgbClr val="FFFF00"/>
                </a:highlight>
                <a:latin typeface="Calibri"/>
                <a:ea typeface="MS PGothic"/>
                <a:cs typeface="Calibri"/>
              </a:rPr>
              <a:t>i</a:t>
            </a:r>
            <a:r>
              <a:rPr lang="ja-JP" sz="2400" baseline="30000">
                <a:highlight>
                  <a:srgbClr val="FFFF00"/>
                </a:highlight>
                <a:latin typeface="Calibri"/>
                <a:ea typeface="MS PGothic"/>
                <a:cs typeface="Calibri"/>
              </a:rPr>
              <a:t>1</a:t>
            </a:r>
            <a:r>
              <a:rPr lang="ja-JP" sz="2400">
                <a:solidFill>
                  <a:srgbClr val="404040"/>
                </a:solidFill>
                <a:highlight>
                  <a:srgbClr val="FFFF00"/>
                </a:highlight>
                <a:latin typeface="MS PGothic"/>
                <a:ea typeface="MS PGothic"/>
              </a:rPr>
              <a:t>|Di=</a:t>
            </a:r>
            <a:r>
              <a:rPr lang="en-US" altLang="ja-JP" sz="2400">
                <a:solidFill>
                  <a:srgbClr val="404040"/>
                </a:solidFill>
                <a:highlight>
                  <a:srgbClr val="FFFF00"/>
                </a:highlight>
                <a:latin typeface="MS PGothic"/>
                <a:ea typeface="ＭＳ Ｐゴシック"/>
              </a:rPr>
              <a:t>0</a:t>
            </a:r>
            <a:r>
              <a:rPr lang="en-US" altLang="ja-JP" sz="2400">
                <a:solidFill>
                  <a:srgbClr val="404040"/>
                </a:solidFill>
                <a:highlight>
                  <a:srgbClr val="FFFF00"/>
                </a:highlight>
                <a:latin typeface="ＭＳ Ｐゴシック"/>
                <a:ea typeface="ＭＳ Ｐゴシック"/>
              </a:rPr>
              <a:t>]</a:t>
            </a:r>
            <a:r>
              <a:rPr lang="ja-JP" sz="2400">
                <a:solidFill>
                  <a:srgbClr val="404040"/>
                </a:solidFill>
                <a:latin typeface="MS PGothic"/>
                <a:ea typeface="MS PGothic"/>
              </a:rPr>
              <a:t>－E[Y</a:t>
            </a:r>
            <a:r>
              <a:rPr lang="en-US" altLang="ja-JP" sz="2400" baseline="-25000">
                <a:solidFill>
                  <a:srgbClr val="404040"/>
                </a:solidFill>
                <a:latin typeface="MS PGothic"/>
                <a:ea typeface="MS PGothic"/>
              </a:rPr>
              <a:t>i</a:t>
            </a:r>
            <a:r>
              <a:rPr lang="en-US" altLang="ja-JP" sz="2400" baseline="30000">
                <a:solidFill>
                  <a:srgbClr val="404040"/>
                </a:solidFill>
                <a:latin typeface="MS PGothic"/>
                <a:ea typeface="MS PGothic"/>
              </a:rPr>
              <a:t>0</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23" name="テキスト ボックス 22">
            <a:extLst>
              <a:ext uri="{FF2B5EF4-FFF2-40B4-BE49-F238E27FC236}">
                <a16:creationId xmlns:a16="http://schemas.microsoft.com/office/drawing/2014/main" id="{AECAE1B1-0600-8C30-7D89-F8593FDE65B0}"/>
              </a:ext>
            </a:extLst>
          </p:cNvPr>
          <p:cNvSpPr txBox="1"/>
          <p:nvPr/>
        </p:nvSpPr>
        <p:spPr>
          <a:xfrm>
            <a:off x="8802129" y="40756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ea typeface="ＭＳ Ｐゴシック"/>
              </a:rPr>
              <a:t>＝</a:t>
            </a:r>
            <a:r>
              <a:rPr lang="en-US" altLang="ja-JP" sz="2400">
                <a:solidFill>
                  <a:srgbClr val="404040"/>
                </a:solidFill>
                <a:highlight>
                  <a:srgbClr val="FFFF00"/>
                </a:highlight>
                <a:ea typeface="ＭＳ Ｐゴシック"/>
              </a:rPr>
              <a:t>?</a:t>
            </a:r>
            <a:r>
              <a:rPr lang="ja-JP" sz="2400">
                <a:solidFill>
                  <a:srgbClr val="404040"/>
                </a:solidFill>
                <a:ea typeface="ＭＳ Ｐゴシック"/>
              </a:rPr>
              <a:t>－7.4</a:t>
            </a:r>
            <a:endParaRPr lang="ja-JP" u="sng">
              <a:ea typeface="ＭＳ Ｐゴシック"/>
              <a:cs typeface="Calibri"/>
            </a:endParaRPr>
          </a:p>
        </p:txBody>
      </p:sp>
      <p:pic>
        <p:nvPicPr>
          <p:cNvPr id="7" name="図 7" descr="テーブル&#10;&#10;説明は自動で生成されたものです">
            <a:extLst>
              <a:ext uri="{FF2B5EF4-FFF2-40B4-BE49-F238E27FC236}">
                <a16:creationId xmlns:a16="http://schemas.microsoft.com/office/drawing/2014/main" id="{C77958CD-D13A-1E18-31DC-983A06C0EB3E}"/>
              </a:ext>
            </a:extLst>
          </p:cNvPr>
          <p:cNvPicPr>
            <a:picLocks noChangeAspect="1"/>
          </p:cNvPicPr>
          <p:nvPr/>
        </p:nvPicPr>
        <p:blipFill>
          <a:blip r:embed="rId2"/>
          <a:stretch>
            <a:fillRect/>
          </a:stretch>
        </p:blipFill>
        <p:spPr>
          <a:xfrm>
            <a:off x="749644" y="1799366"/>
            <a:ext cx="6820929" cy="4906835"/>
          </a:xfrm>
          <a:prstGeom prst="rect">
            <a:avLst/>
          </a:prstGeom>
        </p:spPr>
      </p:pic>
    </p:spTree>
    <p:extLst>
      <p:ext uri="{BB962C8B-B14F-4D97-AF65-F5344CB8AC3E}">
        <p14:creationId xmlns:p14="http://schemas.microsoft.com/office/powerpoint/2010/main" val="1249081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20A41-CFF8-37FE-0611-AFC4F23E2598}"/>
              </a:ext>
            </a:extLst>
          </p:cNvPr>
          <p:cNvSpPr>
            <a:spLocks noGrp="1"/>
          </p:cNvSpPr>
          <p:nvPr>
            <p:ph type="title"/>
          </p:nvPr>
        </p:nvSpPr>
        <p:spPr>
          <a:xfrm>
            <a:off x="736875" y="348387"/>
            <a:ext cx="10058400" cy="1450757"/>
          </a:xfrm>
        </p:spPr>
        <p:txBody>
          <a:bodyPr/>
          <a:lstStyle/>
          <a:p>
            <a:r>
              <a:rPr lang="ja-JP">
                <a:ea typeface="ＭＳ Ｐゴシック"/>
                <a:cs typeface="Calibri Light"/>
              </a:rPr>
              <a:t>（STEP</a:t>
            </a:r>
            <a:r>
              <a:rPr lang="en-US" altLang="ja-JP">
                <a:ea typeface="+mj-lt"/>
                <a:cs typeface="Calibri Light"/>
              </a:rPr>
              <a:t>2-1</a:t>
            </a:r>
            <a:r>
              <a:rPr lang="ja-JP">
                <a:ea typeface="ＭＳ Ｐゴシック"/>
                <a:cs typeface="Calibri Light"/>
              </a:rPr>
              <a:t>）</a:t>
            </a:r>
            <a:br>
              <a:rPr lang="ja-JP">
                <a:ea typeface="ＭＳ Ｐゴシック"/>
                <a:cs typeface="Calibri Light"/>
              </a:rPr>
            </a:br>
            <a:r>
              <a:rPr lang="ja-JP">
                <a:ea typeface="ＭＳ Ｐゴシック"/>
                <a:cs typeface="Calibri Light"/>
              </a:rPr>
              <a:t>新しい仮定での</a:t>
            </a:r>
            <a:r>
              <a:rPr lang="en-US" altLang="ja-JP">
                <a:ea typeface="ＭＳ Ｐゴシック"/>
                <a:cs typeface="Calibri Light"/>
              </a:rPr>
              <a:t>ATT</a:t>
            </a:r>
            <a:r>
              <a:rPr lang="ja-JP">
                <a:ea typeface="ＭＳ Ｐゴシック"/>
                <a:cs typeface="Calibri Light"/>
              </a:rPr>
              <a:t>と</a:t>
            </a:r>
            <a:r>
              <a:rPr lang="en-US" altLang="ja-JP">
                <a:ea typeface="ＭＳ Ｐゴシック"/>
                <a:cs typeface="Calibri Light"/>
              </a:rPr>
              <a:t>ATU</a:t>
            </a:r>
            <a:endParaRPr lang="en-US" altLang="ja-JP">
              <a:ea typeface="ＭＳ Ｐゴシック"/>
              <a:cs typeface="+mj-lt"/>
            </a:endParaRPr>
          </a:p>
        </p:txBody>
      </p:sp>
      <p:grpSp>
        <p:nvGrpSpPr>
          <p:cNvPr id="4" name="グループ化 3">
            <a:extLst>
              <a:ext uri="{FF2B5EF4-FFF2-40B4-BE49-F238E27FC236}">
                <a16:creationId xmlns:a16="http://schemas.microsoft.com/office/drawing/2014/main" id="{E155A1DF-92BD-15F6-8D25-708D6C4A107A}"/>
              </a:ext>
            </a:extLst>
          </p:cNvPr>
          <p:cNvGrpSpPr/>
          <p:nvPr/>
        </p:nvGrpSpPr>
        <p:grpSpPr>
          <a:xfrm>
            <a:off x="147181" y="1797690"/>
            <a:ext cx="8056323" cy="5016542"/>
            <a:chOff x="579669" y="572311"/>
            <a:chExt cx="8056323" cy="5016542"/>
          </a:xfrm>
        </p:grpSpPr>
        <p:pic>
          <p:nvPicPr>
            <p:cNvPr id="5" name="図 4" descr="テーブル&#10;&#10;説明は自動で生成されたものです">
              <a:extLst>
                <a:ext uri="{FF2B5EF4-FFF2-40B4-BE49-F238E27FC236}">
                  <a16:creationId xmlns:a16="http://schemas.microsoft.com/office/drawing/2014/main" id="{BDFE55AE-69AA-6718-3EEB-E9DFA39083D4}"/>
                </a:ext>
              </a:extLst>
            </p:cNvPr>
            <p:cNvPicPr>
              <a:picLocks noChangeAspect="1"/>
            </p:cNvPicPr>
            <p:nvPr/>
          </p:nvPicPr>
          <p:blipFill>
            <a:blip r:embed="rId2"/>
            <a:stretch>
              <a:fillRect/>
            </a:stretch>
          </p:blipFill>
          <p:spPr>
            <a:xfrm>
              <a:off x="579669" y="594714"/>
              <a:ext cx="8056323" cy="4940423"/>
            </a:xfrm>
            <a:prstGeom prst="rect">
              <a:avLst/>
            </a:prstGeom>
          </p:spPr>
        </p:pic>
        <p:pic>
          <p:nvPicPr>
            <p:cNvPr id="6" name="図 5" descr="時計, 座る, 光, 部屋 が含まれている画像&#10;&#10;説明は自動で生成されたものです">
              <a:extLst>
                <a:ext uri="{FF2B5EF4-FFF2-40B4-BE49-F238E27FC236}">
                  <a16:creationId xmlns:a16="http://schemas.microsoft.com/office/drawing/2014/main" id="{3D2BF89C-ED35-75F3-69F8-4AFF6E0EC3FF}"/>
                </a:ext>
              </a:extLst>
            </p:cNvPr>
            <p:cNvPicPr>
              <a:picLocks noChangeAspect="1"/>
            </p:cNvPicPr>
            <p:nvPr/>
          </p:nvPicPr>
          <p:blipFill>
            <a:blip r:embed="rId3"/>
            <a:stretch>
              <a:fillRect/>
            </a:stretch>
          </p:blipFill>
          <p:spPr>
            <a:xfrm>
              <a:off x="6547538" y="572311"/>
              <a:ext cx="1057927" cy="5016542"/>
            </a:xfrm>
            <a:prstGeom prst="rect">
              <a:avLst/>
            </a:prstGeom>
          </p:spPr>
        </p:pic>
      </p:grpSp>
      <p:sp>
        <p:nvSpPr>
          <p:cNvPr id="13" name="テキスト ボックス 12">
            <a:extLst>
              <a:ext uri="{FF2B5EF4-FFF2-40B4-BE49-F238E27FC236}">
                <a16:creationId xmlns:a16="http://schemas.microsoft.com/office/drawing/2014/main" id="{5E728AE7-2FEB-947E-AFA7-F91DF01F1F40}"/>
              </a:ext>
            </a:extLst>
          </p:cNvPr>
          <p:cNvSpPr txBox="1"/>
          <p:nvPr/>
        </p:nvSpPr>
        <p:spPr>
          <a:xfrm>
            <a:off x="7566455" y="90616"/>
            <a:ext cx="4555524" cy="1631216"/>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手術を受けた場合の延命年数：Y</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化学療法を受けた場合の延命年数：Y</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sp>
        <p:nvSpPr>
          <p:cNvPr id="17" name="コンテンツ プレースホルダー 2">
            <a:extLst>
              <a:ext uri="{FF2B5EF4-FFF2-40B4-BE49-F238E27FC236}">
                <a16:creationId xmlns:a16="http://schemas.microsoft.com/office/drawing/2014/main" id="{38DD4CE5-3F4F-B07F-571D-C98DB8A137E1}"/>
              </a:ext>
            </a:extLst>
          </p:cNvPr>
          <p:cNvSpPr>
            <a:spLocks noGrp="1"/>
          </p:cNvSpPr>
          <p:nvPr>
            <p:ph idx="1"/>
          </p:nvPr>
        </p:nvSpPr>
        <p:spPr>
          <a:xfrm>
            <a:off x="8047956" y="2072274"/>
            <a:ext cx="5506995" cy="470793"/>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baseline="30000">
                <a:ea typeface="ＭＳ Ｐゴシック"/>
                <a:cs typeface="Calibri"/>
              </a:rPr>
              <a:t>1</a:t>
            </a:r>
            <a:r>
              <a:rPr lang="ja-JP" altLang="en-US" sz="2400">
                <a:ea typeface="ＭＳ Ｐゴシック"/>
                <a:cs typeface="Calibri"/>
              </a:rPr>
              <a:t>|Di=1]－</a:t>
            </a:r>
            <a:r>
              <a:rPr lang="ja-JP" altLang="en-US" sz="2400">
                <a:highlight>
                  <a:srgbClr val="FFFF00"/>
                </a:highlight>
                <a:ea typeface="ＭＳ Ｐゴシック"/>
                <a:cs typeface="Calibri"/>
              </a:rPr>
              <a:t>E[Y</a:t>
            </a:r>
            <a:r>
              <a:rPr lang="ja-JP" altLang="en-US" sz="2400" baseline="-25000">
                <a:highlight>
                  <a:srgbClr val="FFFF00"/>
                </a:highlight>
                <a:ea typeface="ＭＳ Ｐゴシック"/>
                <a:cs typeface="Calibri"/>
              </a:rPr>
              <a:t>i</a:t>
            </a:r>
            <a:r>
              <a:rPr lang="ja-JP" altLang="en-US" sz="2400" baseline="30000">
                <a:highlight>
                  <a:srgbClr val="FFFF00"/>
                </a:highlight>
                <a:ea typeface="ＭＳ Ｐゴシック"/>
                <a:cs typeface="Calibri"/>
              </a:rPr>
              <a:t>0</a:t>
            </a:r>
            <a:r>
              <a:rPr lang="ja-JP" altLang="en-US" sz="2400">
                <a:highlight>
                  <a:srgbClr val="FFFF00"/>
                </a:highlight>
                <a:ea typeface="ＭＳ Ｐゴシック"/>
                <a:cs typeface="Calibri"/>
              </a:rPr>
              <a:t>|Di=1]</a:t>
            </a:r>
            <a:endParaRPr lang="ja-JP">
              <a:highlight>
                <a:srgbClr val="FFFF00"/>
              </a:highlight>
              <a:ea typeface="ＭＳ Ｐゴシック" panose="020B0600070205080204" pitchFamily="34" charset="-128"/>
              <a:cs typeface="Calibri"/>
            </a:endParaRPr>
          </a:p>
          <a:p>
            <a:pPr marL="0" indent="0">
              <a:buNone/>
            </a:pPr>
            <a:endParaRPr lang="ja-JP" altLang="en-US" sz="2400">
              <a:ea typeface="ＭＳ Ｐゴシック"/>
              <a:cs typeface="Calibri"/>
            </a:endParaRPr>
          </a:p>
          <a:p>
            <a:pPr marL="0" indent="0">
              <a:buNone/>
            </a:pPr>
            <a:endParaRPr lang="ja-JP" altLang="en-US" sz="2400">
              <a:ea typeface="ＭＳ Ｐゴシック"/>
              <a:cs typeface="Calibri"/>
            </a:endParaRPr>
          </a:p>
        </p:txBody>
      </p:sp>
      <p:sp>
        <p:nvSpPr>
          <p:cNvPr id="19" name="コンテンツ プレースホルダー 2">
            <a:extLst>
              <a:ext uri="{FF2B5EF4-FFF2-40B4-BE49-F238E27FC236}">
                <a16:creationId xmlns:a16="http://schemas.microsoft.com/office/drawing/2014/main" id="{AD3A1C06-AE97-142C-B3CB-257FAD730ED2}"/>
              </a:ext>
            </a:extLst>
          </p:cNvPr>
          <p:cNvSpPr txBox="1">
            <a:spLocks/>
          </p:cNvSpPr>
          <p:nvPr/>
        </p:nvSpPr>
        <p:spPr>
          <a:xfrm>
            <a:off x="8653437" y="2461512"/>
            <a:ext cx="4889158" cy="378118"/>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400">
                <a:ea typeface="ＭＳ Ｐゴシック"/>
                <a:cs typeface="Calibri"/>
              </a:rPr>
              <a:t>＝7－</a:t>
            </a:r>
            <a:r>
              <a:rPr kumimoji="0" lang="ja-JP" altLang="en-US" sz="2400">
                <a:highlight>
                  <a:srgbClr val="FFFF00"/>
                </a:highlight>
                <a:ea typeface="ＭＳ Ｐゴシック"/>
                <a:cs typeface="Calibri"/>
              </a:rPr>
              <a:t>2.6</a:t>
            </a:r>
            <a:r>
              <a:rPr kumimoji="0" lang="ja-JP" altLang="en-US" sz="2400">
                <a:ea typeface="ＭＳ Ｐゴシック"/>
                <a:cs typeface="Calibri"/>
              </a:rPr>
              <a:t>= </a:t>
            </a:r>
            <a:r>
              <a:rPr kumimoji="0" lang="ja-JP" altLang="en-US" sz="2400" u="sng">
                <a:ea typeface="ＭＳ Ｐゴシック"/>
                <a:cs typeface="Calibri"/>
              </a:rPr>
              <a:t>4.4</a:t>
            </a:r>
            <a:endParaRPr lang="ja-JP" altLang="en-US" sz="2400" u="sng">
              <a:ea typeface="ＭＳ Ｐゴシック"/>
              <a:cs typeface="Calibri"/>
            </a:endParaRPr>
          </a:p>
          <a:p>
            <a:endParaRPr lang="ja-JP" altLang="en-US">
              <a:ea typeface="ＭＳ Ｐゴシック"/>
              <a:cs typeface="Calibri"/>
            </a:endParaRPr>
          </a:p>
        </p:txBody>
      </p:sp>
      <p:sp>
        <p:nvSpPr>
          <p:cNvPr id="20" name="テキスト ボックス 19">
            <a:extLst>
              <a:ext uri="{FF2B5EF4-FFF2-40B4-BE49-F238E27FC236}">
                <a16:creationId xmlns:a16="http://schemas.microsoft.com/office/drawing/2014/main" id="{73032036-006D-49A4-71AB-2863E2200962}"/>
              </a:ext>
            </a:extLst>
          </p:cNvPr>
          <p:cNvSpPr txBox="1"/>
          <p:nvPr/>
        </p:nvSpPr>
        <p:spPr>
          <a:xfrm>
            <a:off x="8452021" y="2912075"/>
            <a:ext cx="27843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※患者1,3,5,6,10が対象</a:t>
            </a:r>
          </a:p>
        </p:txBody>
      </p:sp>
      <p:sp>
        <p:nvSpPr>
          <p:cNvPr id="22" name="テキスト ボックス 21">
            <a:extLst>
              <a:ext uri="{FF2B5EF4-FFF2-40B4-BE49-F238E27FC236}">
                <a16:creationId xmlns:a16="http://schemas.microsoft.com/office/drawing/2014/main" id="{8B106A2E-04F9-134F-06B4-996A4F0F99B3}"/>
              </a:ext>
            </a:extLst>
          </p:cNvPr>
          <p:cNvSpPr txBox="1"/>
          <p:nvPr/>
        </p:nvSpPr>
        <p:spPr>
          <a:xfrm>
            <a:off x="8050426" y="3571103"/>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a:t>
            </a:r>
            <a:r>
              <a:rPr lang="ja-JP" sz="2400">
                <a:solidFill>
                  <a:srgbClr val="404040"/>
                </a:solidFill>
                <a:highlight>
                  <a:srgbClr val="FFFF00"/>
                </a:highlight>
                <a:latin typeface="MS PGothic"/>
                <a:ea typeface="MS PGothic"/>
              </a:rPr>
              <a:t>E[</a:t>
            </a:r>
            <a:r>
              <a:rPr lang="ja-JP" sz="2400">
                <a:highlight>
                  <a:srgbClr val="FFFF00"/>
                </a:highlight>
                <a:latin typeface="Calibri"/>
                <a:ea typeface="MS PGothic"/>
                <a:cs typeface="Calibri"/>
              </a:rPr>
              <a:t>Y</a:t>
            </a:r>
            <a:r>
              <a:rPr lang="ja-JP" sz="2400" baseline="-25000">
                <a:highlight>
                  <a:srgbClr val="FFFF00"/>
                </a:highlight>
                <a:latin typeface="Calibri"/>
                <a:ea typeface="MS PGothic"/>
                <a:cs typeface="Calibri"/>
              </a:rPr>
              <a:t>i</a:t>
            </a:r>
            <a:r>
              <a:rPr lang="ja-JP" sz="2400" baseline="30000">
                <a:highlight>
                  <a:srgbClr val="FFFF00"/>
                </a:highlight>
                <a:latin typeface="Calibri"/>
                <a:ea typeface="MS PGothic"/>
                <a:cs typeface="Calibri"/>
              </a:rPr>
              <a:t>1</a:t>
            </a:r>
            <a:r>
              <a:rPr lang="ja-JP" sz="2400">
                <a:solidFill>
                  <a:srgbClr val="404040"/>
                </a:solidFill>
                <a:highlight>
                  <a:srgbClr val="FFFF00"/>
                </a:highlight>
                <a:latin typeface="MS PGothic"/>
                <a:ea typeface="MS PGothic"/>
              </a:rPr>
              <a:t>|Di=</a:t>
            </a:r>
            <a:r>
              <a:rPr lang="en-US" altLang="ja-JP" sz="2400">
                <a:solidFill>
                  <a:srgbClr val="404040"/>
                </a:solidFill>
                <a:highlight>
                  <a:srgbClr val="FFFF00"/>
                </a:highlight>
                <a:latin typeface="MS PGothic"/>
                <a:ea typeface="ＭＳ Ｐゴシック"/>
              </a:rPr>
              <a:t>0</a:t>
            </a:r>
            <a:r>
              <a:rPr lang="en-US" altLang="ja-JP" sz="2400">
                <a:solidFill>
                  <a:srgbClr val="404040"/>
                </a:solidFill>
                <a:highlight>
                  <a:srgbClr val="FFFF00"/>
                </a:highlight>
                <a:latin typeface="ＭＳ Ｐゴシック"/>
                <a:ea typeface="ＭＳ Ｐゴシック"/>
              </a:rPr>
              <a:t>]</a:t>
            </a:r>
            <a:r>
              <a:rPr lang="ja-JP" sz="2400">
                <a:solidFill>
                  <a:srgbClr val="404040"/>
                </a:solidFill>
                <a:latin typeface="MS PGothic"/>
                <a:ea typeface="MS PGothic"/>
              </a:rPr>
              <a:t>－E[Y</a:t>
            </a:r>
            <a:r>
              <a:rPr lang="en-US" altLang="ja-JP" sz="2400" baseline="-25000">
                <a:solidFill>
                  <a:srgbClr val="404040"/>
                </a:solidFill>
                <a:latin typeface="MS PGothic"/>
                <a:ea typeface="MS PGothic"/>
              </a:rPr>
              <a:t>i</a:t>
            </a:r>
            <a:r>
              <a:rPr lang="en-US" altLang="ja-JP" sz="2400" baseline="30000">
                <a:solidFill>
                  <a:srgbClr val="404040"/>
                </a:solidFill>
                <a:latin typeface="MS PGothic"/>
                <a:ea typeface="MS PGothic"/>
              </a:rPr>
              <a:t>0</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23" name="テキスト ボックス 22">
            <a:extLst>
              <a:ext uri="{FF2B5EF4-FFF2-40B4-BE49-F238E27FC236}">
                <a16:creationId xmlns:a16="http://schemas.microsoft.com/office/drawing/2014/main" id="{AECAE1B1-0600-8C30-7D89-F8593FDE65B0}"/>
              </a:ext>
            </a:extLst>
          </p:cNvPr>
          <p:cNvSpPr txBox="1"/>
          <p:nvPr/>
        </p:nvSpPr>
        <p:spPr>
          <a:xfrm>
            <a:off x="8802129" y="40756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ea typeface="ＭＳ Ｐゴシック"/>
              </a:rPr>
              <a:t>＝4.2－</a:t>
            </a:r>
            <a:r>
              <a:rPr lang="ja-JP" sz="2400">
                <a:solidFill>
                  <a:srgbClr val="404040"/>
                </a:solidFill>
                <a:highlight>
                  <a:srgbClr val="FFFF00"/>
                </a:highlight>
                <a:ea typeface="ＭＳ Ｐゴシック"/>
              </a:rPr>
              <a:t>7.4</a:t>
            </a:r>
            <a:r>
              <a:rPr lang="ja-JP" sz="2400">
                <a:solidFill>
                  <a:srgbClr val="404040"/>
                </a:solidFill>
                <a:ea typeface="ＭＳ Ｐゴシック"/>
              </a:rPr>
              <a:t>= </a:t>
            </a:r>
            <a:r>
              <a:rPr lang="ja-JP" sz="2400" u="sng">
                <a:solidFill>
                  <a:srgbClr val="404040"/>
                </a:solidFill>
                <a:ea typeface="ＭＳ Ｐゴシック"/>
              </a:rPr>
              <a:t>－3.2</a:t>
            </a:r>
            <a:r>
              <a:rPr lang="ja-JP" u="sng">
                <a:ea typeface="ＭＳ Ｐゴシック"/>
                <a:cs typeface="Calibri"/>
              </a:rPr>
              <a:t>​</a:t>
            </a:r>
            <a:endParaRPr lang="ja-JP" altLang="en-US" u="sng">
              <a:ea typeface="ＭＳ Ｐゴシック"/>
              <a:cs typeface="Calibri"/>
            </a:endParaRPr>
          </a:p>
        </p:txBody>
      </p:sp>
      <p:sp>
        <p:nvSpPr>
          <p:cNvPr id="24" name="テキスト ボックス 23">
            <a:extLst>
              <a:ext uri="{FF2B5EF4-FFF2-40B4-BE49-F238E27FC236}">
                <a16:creationId xmlns:a16="http://schemas.microsoft.com/office/drawing/2014/main" id="{6762B23C-53C6-CD80-838C-DF4E76878214}"/>
              </a:ext>
            </a:extLst>
          </p:cNvPr>
          <p:cNvSpPr txBox="1"/>
          <p:nvPr/>
        </p:nvSpPr>
        <p:spPr>
          <a:xfrm>
            <a:off x="8410832" y="4539048"/>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a:t>
            </a:r>
            <a:r>
              <a:rPr lang="ja-JP" sz="2000">
                <a:solidFill>
                  <a:srgbClr val="404040"/>
                </a:solidFill>
                <a:latin typeface="Arial"/>
                <a:ea typeface="ＭＳ Ｐゴシック"/>
                <a:cs typeface="Arial"/>
              </a:rPr>
              <a:t>患者</a:t>
            </a:r>
            <a:r>
              <a:rPr lang="en-US" sz="2000">
                <a:solidFill>
                  <a:srgbClr val="404040"/>
                </a:solidFill>
                <a:latin typeface="Arial"/>
                <a:ea typeface="+mn-lt"/>
                <a:cs typeface="Arial"/>
              </a:rPr>
              <a:t>2,4,7,8,9</a:t>
            </a:r>
            <a:r>
              <a:rPr lang="ja-JP" altLang="en-US" sz="2000">
                <a:solidFill>
                  <a:srgbClr val="404040"/>
                </a:solidFill>
                <a:latin typeface="Arial"/>
                <a:ea typeface="+mn-lt"/>
                <a:cs typeface="Arial"/>
              </a:rPr>
              <a:t>が対象</a:t>
            </a:r>
          </a:p>
        </p:txBody>
      </p:sp>
    </p:spTree>
    <p:extLst>
      <p:ext uri="{BB962C8B-B14F-4D97-AF65-F5344CB8AC3E}">
        <p14:creationId xmlns:p14="http://schemas.microsoft.com/office/powerpoint/2010/main" val="392296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8D9E3043-4818-B5D3-4F06-729279960915}"/>
              </a:ext>
            </a:extLst>
          </p:cNvPr>
          <p:cNvSpPr txBox="1">
            <a:spLocks/>
          </p:cNvSpPr>
          <p:nvPr/>
        </p:nvSpPr>
        <p:spPr>
          <a:xfrm>
            <a:off x="992248" y="1915756"/>
            <a:ext cx="10048103" cy="1047442"/>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200">
                <a:ea typeface="ＭＳ Ｐゴシック"/>
                <a:cs typeface="Calibri"/>
              </a:rPr>
              <a:t>・ATT＝4.4</a:t>
            </a:r>
            <a:endParaRPr lang="ja-JP" altLang="en-US" sz="2200">
              <a:ea typeface="ＭＳ Ｐゴシック"/>
              <a:cs typeface="Calibri"/>
            </a:endParaRPr>
          </a:p>
          <a:p>
            <a:r>
              <a:rPr lang="ja-JP" altLang="en-US" sz="2200">
                <a:ea typeface="ＭＳ Ｐゴシック"/>
                <a:cs typeface="Calibri"/>
              </a:rPr>
              <a:t>→手術群の手術後平均寿命は4.4年長くなる</a:t>
            </a:r>
          </a:p>
        </p:txBody>
      </p:sp>
      <p:sp>
        <p:nvSpPr>
          <p:cNvPr id="7" name="コンテンツ プレースホルダー 2">
            <a:extLst>
              <a:ext uri="{FF2B5EF4-FFF2-40B4-BE49-F238E27FC236}">
                <a16:creationId xmlns:a16="http://schemas.microsoft.com/office/drawing/2014/main" id="{49CFAEC4-2EDF-6791-2230-60A019DF095E}"/>
              </a:ext>
            </a:extLst>
          </p:cNvPr>
          <p:cNvSpPr txBox="1">
            <a:spLocks/>
          </p:cNvSpPr>
          <p:nvPr/>
        </p:nvSpPr>
        <p:spPr>
          <a:xfrm>
            <a:off x="992248" y="3172026"/>
            <a:ext cx="10058400" cy="831198"/>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200">
                <a:ea typeface="ＭＳ Ｐゴシック"/>
                <a:cs typeface="Calibri"/>
              </a:rPr>
              <a:t>・ATU＝－3.2</a:t>
            </a:r>
          </a:p>
          <a:p>
            <a:r>
              <a:rPr lang="ja-JP" altLang="en-US" sz="2200">
                <a:ea typeface="ＭＳ Ｐゴシック"/>
                <a:cs typeface="Calibri"/>
              </a:rPr>
              <a:t>→化学療法群の手術後平均寿命は3.2年短くなる</a:t>
            </a:r>
          </a:p>
        </p:txBody>
      </p:sp>
      <p:sp>
        <p:nvSpPr>
          <p:cNvPr id="8" name="テキスト ボックス 7">
            <a:extLst>
              <a:ext uri="{FF2B5EF4-FFF2-40B4-BE49-F238E27FC236}">
                <a16:creationId xmlns:a16="http://schemas.microsoft.com/office/drawing/2014/main" id="{DCE900AA-9EA1-4A64-4429-33E32E485315}"/>
              </a:ext>
            </a:extLst>
          </p:cNvPr>
          <p:cNvSpPr txBox="1"/>
          <p:nvPr/>
        </p:nvSpPr>
        <p:spPr>
          <a:xfrm>
            <a:off x="996778" y="4436075"/>
            <a:ext cx="479236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rPr>
              <a:t>・ATE＝</a:t>
            </a:r>
            <a:r>
              <a:rPr lang="ja-JP" sz="2200">
                <a:ea typeface="ＭＳ Ｐゴシック"/>
              </a:rPr>
              <a:t>π・ATT＋（１－π）・ATU　</a:t>
            </a:r>
            <a:endParaRPr lang="ja-JP" altLang="en-US" sz="2200">
              <a:ea typeface="ＭＳ Ｐゴシック"/>
              <a:cs typeface="Calibri"/>
            </a:endParaRPr>
          </a:p>
        </p:txBody>
      </p:sp>
      <p:sp>
        <p:nvSpPr>
          <p:cNvPr id="9" name="テキスト ボックス 8">
            <a:extLst>
              <a:ext uri="{FF2B5EF4-FFF2-40B4-BE49-F238E27FC236}">
                <a16:creationId xmlns:a16="http://schemas.microsoft.com/office/drawing/2014/main" id="{5B147D17-65A2-6E1C-79DB-92A2D164D8A9}"/>
              </a:ext>
            </a:extLst>
          </p:cNvPr>
          <p:cNvSpPr txBox="1"/>
          <p:nvPr/>
        </p:nvSpPr>
        <p:spPr>
          <a:xfrm>
            <a:off x="7638535" y="3210695"/>
            <a:ext cx="4298090" cy="144655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（結論）</a:t>
            </a:r>
          </a:p>
          <a:p>
            <a:r>
              <a:rPr lang="ja-JP" altLang="en-US" sz="2200">
                <a:ea typeface="ＭＳ Ｐゴシック"/>
              </a:rPr>
              <a:t>手術の効果は</a:t>
            </a:r>
            <a:endParaRPr lang="ja-JP" sz="2200">
              <a:ea typeface="ＭＳ Ｐゴシック"/>
              <a:cs typeface="Calibri"/>
            </a:endParaRPr>
          </a:p>
          <a:p>
            <a:r>
              <a:rPr lang="ja-JP" altLang="en-US" sz="2200">
                <a:ea typeface="ＭＳ Ｐゴシック"/>
              </a:rPr>
              <a:t>一部の人にとってはマイナスだが、全体としてはプラスになっている</a:t>
            </a:r>
            <a:endParaRPr lang="ja-JP" altLang="en-US" sz="2200">
              <a:ea typeface="ＭＳ Ｐゴシック"/>
              <a:cs typeface="Calibri"/>
            </a:endParaRPr>
          </a:p>
        </p:txBody>
      </p:sp>
      <p:sp>
        <p:nvSpPr>
          <p:cNvPr id="10" name="テキスト ボックス 9">
            <a:extLst>
              <a:ext uri="{FF2B5EF4-FFF2-40B4-BE49-F238E27FC236}">
                <a16:creationId xmlns:a16="http://schemas.microsoft.com/office/drawing/2014/main" id="{16A0B3F3-9F72-F12F-3C22-52AA232B825A}"/>
              </a:ext>
            </a:extLst>
          </p:cNvPr>
          <p:cNvSpPr txBox="1"/>
          <p:nvPr/>
        </p:nvSpPr>
        <p:spPr>
          <a:xfrm>
            <a:off x="1511644" y="4868560"/>
            <a:ext cx="548227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cs typeface="Calibri"/>
              </a:rPr>
              <a:t>＝0.5×4.4＋（1－0.5）×（－3.2）＝0.6</a:t>
            </a:r>
          </a:p>
        </p:txBody>
      </p:sp>
      <p:sp>
        <p:nvSpPr>
          <p:cNvPr id="11" name="テキスト ボックス 10">
            <a:extLst>
              <a:ext uri="{FF2B5EF4-FFF2-40B4-BE49-F238E27FC236}">
                <a16:creationId xmlns:a16="http://schemas.microsoft.com/office/drawing/2014/main" id="{F213B637-3FA5-D2FB-D295-17C0C1930965}"/>
              </a:ext>
            </a:extLst>
          </p:cNvPr>
          <p:cNvSpPr txBox="1"/>
          <p:nvPr/>
        </p:nvSpPr>
        <p:spPr>
          <a:xfrm>
            <a:off x="996778" y="5239266"/>
            <a:ext cx="600744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200">
                <a:ea typeface="ＭＳ Ｐゴシック"/>
              </a:rPr>
              <a:t>→手術をした方が</a:t>
            </a:r>
            <a:r>
              <a:rPr lang="ja-JP" altLang="en-US" sz="2200">
                <a:ea typeface="ＭＳ Ｐゴシック"/>
              </a:rPr>
              <a:t>平均寿命が</a:t>
            </a:r>
            <a:r>
              <a:rPr lang="ja-JP" sz="2200">
                <a:ea typeface="ＭＳ Ｐゴシック"/>
              </a:rPr>
              <a:t>0.6年長くなる</a:t>
            </a:r>
            <a:endParaRPr lang="ja-JP" altLang="en-US" sz="2200">
              <a:ea typeface="ＭＳ Ｐゴシック"/>
            </a:endParaRPr>
          </a:p>
        </p:txBody>
      </p:sp>
      <p:sp>
        <p:nvSpPr>
          <p:cNvPr id="14" name="タイトル 1">
            <a:extLst>
              <a:ext uri="{FF2B5EF4-FFF2-40B4-BE49-F238E27FC236}">
                <a16:creationId xmlns:a16="http://schemas.microsoft.com/office/drawing/2014/main" id="{7A6D7B43-92A1-608C-B7C9-3B0846CC659D}"/>
              </a:ext>
            </a:extLst>
          </p:cNvPr>
          <p:cNvSpPr>
            <a:spLocks noGrp="1"/>
          </p:cNvSpPr>
          <p:nvPr>
            <p:ph type="title"/>
          </p:nvPr>
        </p:nvSpPr>
        <p:spPr>
          <a:xfrm>
            <a:off x="1097280" y="286603"/>
            <a:ext cx="10058400" cy="1450757"/>
          </a:xfrm>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2" name="テキスト ボックス 1">
            <a:extLst>
              <a:ext uri="{FF2B5EF4-FFF2-40B4-BE49-F238E27FC236}">
                <a16:creationId xmlns:a16="http://schemas.microsoft.com/office/drawing/2014/main" id="{C976E948-E855-A5E7-6CB8-EE0B1A104B3E}"/>
              </a:ext>
            </a:extLst>
          </p:cNvPr>
          <p:cNvSpPr txBox="1"/>
          <p:nvPr/>
        </p:nvSpPr>
        <p:spPr>
          <a:xfrm>
            <a:off x="1099751" y="5723236"/>
            <a:ext cx="77682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※1つ目の仮定のもとで求めたATEと同じ値になっている</a:t>
            </a:r>
            <a:endParaRPr lang="ja-JP" altLang="en-US" sz="2200">
              <a:ea typeface="ＭＳ Ｐゴシック"/>
              <a:cs typeface="Calibri"/>
            </a:endParaRPr>
          </a:p>
        </p:txBody>
      </p:sp>
    </p:spTree>
    <p:extLst>
      <p:ext uri="{BB962C8B-B14F-4D97-AF65-F5344CB8AC3E}">
        <p14:creationId xmlns:p14="http://schemas.microsoft.com/office/powerpoint/2010/main" val="914469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D648FB7-08C2-1694-84AA-92E1F4F0D5A4}"/>
              </a:ext>
            </a:extLst>
          </p:cNvPr>
          <p:cNvSpPr>
            <a:spLocks noGrp="1"/>
          </p:cNvSpPr>
          <p:nvPr>
            <p:ph idx="1"/>
          </p:nvPr>
        </p:nvSpPr>
        <p:spPr>
          <a:xfrm>
            <a:off x="6472470" y="3132895"/>
            <a:ext cx="5506995" cy="470793"/>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a:ea typeface="ＭＳ Ｐゴシック"/>
                <a:cs typeface="Calibri"/>
              </a:rPr>
              <a:t>|Di=1]－</a:t>
            </a:r>
            <a:r>
              <a:rPr lang="ja-JP" altLang="en-US" sz="2400">
                <a:highlight>
                  <a:srgbClr val="FFFF00"/>
                </a:highlight>
                <a:ea typeface="ＭＳ Ｐゴシック"/>
                <a:cs typeface="Calibri"/>
              </a:rPr>
              <a:t>E[Y</a:t>
            </a:r>
            <a:r>
              <a:rPr lang="ja-JP" altLang="en-US" sz="2400" baseline="-25000">
                <a:highlight>
                  <a:srgbClr val="FFFF00"/>
                </a:highlight>
                <a:ea typeface="ＭＳ Ｐゴシック"/>
                <a:cs typeface="Calibri"/>
              </a:rPr>
              <a:t>i</a:t>
            </a:r>
            <a:r>
              <a:rPr lang="ja-JP" altLang="en-US" sz="2400" baseline="30000">
                <a:highlight>
                  <a:srgbClr val="FFFF00"/>
                </a:highlight>
                <a:ea typeface="ＭＳ Ｐゴシック"/>
                <a:cs typeface="Calibri"/>
              </a:rPr>
              <a:t>0</a:t>
            </a:r>
            <a:r>
              <a:rPr lang="ja-JP" altLang="en-US" sz="2400">
                <a:highlight>
                  <a:srgbClr val="FFFF00"/>
                </a:highlight>
                <a:ea typeface="ＭＳ Ｐゴシック"/>
                <a:cs typeface="Calibri"/>
              </a:rPr>
              <a:t>|Di=1]</a:t>
            </a:r>
            <a:endParaRPr lang="ja-JP">
              <a:highlight>
                <a:srgbClr val="FFFF00"/>
              </a:highlight>
              <a:ea typeface="ＭＳ Ｐゴシック" panose="020B0600070205080204" pitchFamily="34" charset="-128"/>
              <a:cs typeface="Calibri"/>
            </a:endParaRPr>
          </a:p>
          <a:p>
            <a:pPr marL="0" indent="0">
              <a:buNone/>
            </a:pPr>
            <a:endParaRPr lang="ja-JP" altLang="en-US" sz="2400">
              <a:ea typeface="ＭＳ Ｐゴシック"/>
              <a:cs typeface="Calibri"/>
            </a:endParaRPr>
          </a:p>
          <a:p>
            <a:pPr marL="0" indent="0">
              <a:buNone/>
            </a:pPr>
            <a:endParaRPr lang="ja-JP" altLang="en-US" sz="2400">
              <a:ea typeface="ＭＳ Ｐゴシック"/>
              <a:cs typeface="Calibri"/>
            </a:endParaRPr>
          </a:p>
        </p:txBody>
      </p:sp>
      <p:sp>
        <p:nvSpPr>
          <p:cNvPr id="9" name="テキスト ボックス 8">
            <a:extLst>
              <a:ext uri="{FF2B5EF4-FFF2-40B4-BE49-F238E27FC236}">
                <a16:creationId xmlns:a16="http://schemas.microsoft.com/office/drawing/2014/main" id="{6755D9D5-8A59-A4BD-E903-3DBA27A5B99C}"/>
              </a:ext>
            </a:extLst>
          </p:cNvPr>
          <p:cNvSpPr txBox="1"/>
          <p:nvPr/>
        </p:nvSpPr>
        <p:spPr>
          <a:xfrm>
            <a:off x="6474940" y="3529913"/>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a:t>
            </a:r>
            <a:r>
              <a:rPr lang="ja-JP" sz="2400">
                <a:solidFill>
                  <a:srgbClr val="404040"/>
                </a:solidFill>
                <a:highlight>
                  <a:srgbClr val="FFFF00"/>
                </a:highlight>
                <a:latin typeface="MS PGothic"/>
                <a:ea typeface="MS PGothic"/>
              </a:rPr>
              <a:t>E[</a:t>
            </a:r>
            <a:r>
              <a:rPr lang="ja-JP" sz="2400">
                <a:highlight>
                  <a:srgbClr val="FFFF00"/>
                </a:highlight>
                <a:latin typeface="Calibri"/>
                <a:ea typeface="MS PGothic"/>
                <a:cs typeface="Calibri"/>
              </a:rPr>
              <a:t>Y</a:t>
            </a:r>
            <a:r>
              <a:rPr lang="ja-JP" sz="2400" baseline="-25000">
                <a:highlight>
                  <a:srgbClr val="FFFF00"/>
                </a:highlight>
                <a:latin typeface="Calibri"/>
                <a:ea typeface="MS PGothic"/>
                <a:cs typeface="Calibri"/>
              </a:rPr>
              <a:t>i</a:t>
            </a:r>
            <a:r>
              <a:rPr lang="ja-JP" sz="2400" baseline="30000">
                <a:highlight>
                  <a:srgbClr val="FFFF00"/>
                </a:highlight>
                <a:latin typeface="Calibri"/>
                <a:ea typeface="MS PGothic"/>
                <a:cs typeface="Calibri"/>
              </a:rPr>
              <a:t>1</a:t>
            </a:r>
            <a:r>
              <a:rPr lang="ja-JP" sz="2400">
                <a:solidFill>
                  <a:srgbClr val="404040"/>
                </a:solidFill>
                <a:highlight>
                  <a:srgbClr val="FFFF00"/>
                </a:highlight>
                <a:latin typeface="MS PGothic"/>
                <a:ea typeface="MS PGothic"/>
              </a:rPr>
              <a:t>|Di=</a:t>
            </a:r>
            <a:r>
              <a:rPr lang="en-US" altLang="ja-JP" sz="2400">
                <a:solidFill>
                  <a:srgbClr val="404040"/>
                </a:solidFill>
                <a:highlight>
                  <a:srgbClr val="FFFF00"/>
                </a:highlight>
                <a:latin typeface="MS PGothic"/>
                <a:ea typeface="ＭＳ Ｐゴシック"/>
              </a:rPr>
              <a:t>0</a:t>
            </a:r>
            <a:r>
              <a:rPr lang="en-US" altLang="ja-JP" sz="2400">
                <a:solidFill>
                  <a:srgbClr val="404040"/>
                </a:solidFill>
                <a:highlight>
                  <a:srgbClr val="FFFF00"/>
                </a:highlight>
                <a:latin typeface="ＭＳ Ｐゴシック"/>
                <a:ea typeface="ＭＳ Ｐゴシック"/>
              </a:rPr>
              <a:t>]</a:t>
            </a:r>
            <a:r>
              <a:rPr lang="ja-JP" sz="2400">
                <a:solidFill>
                  <a:srgbClr val="404040"/>
                </a:solidFill>
                <a:latin typeface="MS PGothic"/>
                <a:ea typeface="MS PGothic"/>
              </a:rPr>
              <a:t>－E[Y</a:t>
            </a:r>
            <a:r>
              <a:rPr lang="en-US" altLang="ja-JP" sz="2400" baseline="-25000" err="1">
                <a:solidFill>
                  <a:srgbClr val="404040"/>
                </a:solidFill>
                <a:latin typeface="游ゴシック"/>
                <a:ea typeface="MS PGothic"/>
              </a:rPr>
              <a:t>i</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11" name="コンテンツ プレースホルダー 2">
            <a:extLst>
              <a:ext uri="{FF2B5EF4-FFF2-40B4-BE49-F238E27FC236}">
                <a16:creationId xmlns:a16="http://schemas.microsoft.com/office/drawing/2014/main" id="{780B45DE-62CF-FFF7-5711-61DB614D7084}"/>
              </a:ext>
            </a:extLst>
          </p:cNvPr>
          <p:cNvSpPr txBox="1">
            <a:spLocks/>
          </p:cNvSpPr>
          <p:nvPr/>
        </p:nvSpPr>
        <p:spPr>
          <a:xfrm>
            <a:off x="1097279" y="3369735"/>
            <a:ext cx="10058400" cy="511982"/>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800">
                <a:ea typeface="ＭＳ Ｐゴシック"/>
                <a:cs typeface="Calibri"/>
              </a:rPr>
              <a:t>ATE＝π・</a:t>
            </a:r>
            <a:r>
              <a:rPr kumimoji="0" lang="ja-JP" altLang="en-US" sz="2800">
                <a:highlight>
                  <a:srgbClr val="FFFF00"/>
                </a:highlight>
                <a:ea typeface="ＭＳ Ｐゴシック"/>
                <a:cs typeface="Calibri"/>
              </a:rPr>
              <a:t>ATT</a:t>
            </a:r>
            <a:r>
              <a:rPr kumimoji="0" lang="ja-JP" altLang="en-US" sz="2800">
                <a:ea typeface="ＭＳ Ｐゴシック"/>
                <a:cs typeface="Calibri"/>
              </a:rPr>
              <a:t>＋（１－π）・</a:t>
            </a:r>
            <a:r>
              <a:rPr kumimoji="0" lang="ja-JP" altLang="en-US" sz="2800">
                <a:highlight>
                  <a:srgbClr val="FFFF00"/>
                </a:highlight>
                <a:ea typeface="ＭＳ Ｐゴシック"/>
                <a:cs typeface="Calibri"/>
              </a:rPr>
              <a:t>ATU</a:t>
            </a:r>
            <a:endParaRPr lang="ja-JP" sz="2800">
              <a:highlight>
                <a:srgbClr val="FFFF00"/>
              </a:highlight>
              <a:ea typeface="ＭＳ Ｐゴシック"/>
              <a:cs typeface="Calibri" panose="020F0502020204030204"/>
            </a:endParaRPr>
          </a:p>
          <a:p>
            <a:endParaRPr kumimoji="0" lang="ja-JP" altLang="en-US">
              <a:ea typeface="ＭＳ Ｐゴシック"/>
              <a:cs typeface="Calibri"/>
            </a:endParaRPr>
          </a:p>
        </p:txBody>
      </p:sp>
      <p:sp>
        <p:nvSpPr>
          <p:cNvPr id="12" name="テキスト ボックス 11">
            <a:extLst>
              <a:ext uri="{FF2B5EF4-FFF2-40B4-BE49-F238E27FC236}">
                <a16:creationId xmlns:a16="http://schemas.microsoft.com/office/drawing/2014/main" id="{2AAA9D8C-22ED-77DA-7C7C-8BFB584613FA}"/>
              </a:ext>
            </a:extLst>
          </p:cNvPr>
          <p:cNvSpPr txBox="1"/>
          <p:nvPr/>
        </p:nvSpPr>
        <p:spPr>
          <a:xfrm>
            <a:off x="1068860" y="1933832"/>
            <a:ext cx="100542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→実際にATTとATUを観察することは不可能でATEも求められない。</a:t>
            </a:r>
            <a:endParaRPr lang="ja-JP" altLang="en-US" sz="2400">
              <a:ea typeface="ＭＳ Ｐゴシック"/>
              <a:cs typeface="Calibri"/>
            </a:endParaRPr>
          </a:p>
          <a:p>
            <a:r>
              <a:rPr lang="ja-JP" altLang="en-US" sz="2400">
                <a:ea typeface="ＭＳ Ｐゴシック"/>
                <a:cs typeface="Calibri"/>
              </a:rPr>
              <a:t>　なぜなら、ATTとATUを求めるには観察不可能なデータが含まれているから。</a:t>
            </a:r>
            <a:endParaRPr lang="ja-JP" altLang="en-US" sz="2000">
              <a:ea typeface="ＭＳ Ｐゴシック"/>
              <a:cs typeface="Calibri"/>
            </a:endParaRPr>
          </a:p>
        </p:txBody>
      </p:sp>
      <p:sp>
        <p:nvSpPr>
          <p:cNvPr id="13" name="テキスト ボックス 12">
            <a:extLst>
              <a:ext uri="{FF2B5EF4-FFF2-40B4-BE49-F238E27FC236}">
                <a16:creationId xmlns:a16="http://schemas.microsoft.com/office/drawing/2014/main" id="{B5883638-D0ED-5CA6-6811-DCCD43EA3C0C}"/>
              </a:ext>
            </a:extLst>
          </p:cNvPr>
          <p:cNvSpPr txBox="1"/>
          <p:nvPr/>
        </p:nvSpPr>
        <p:spPr>
          <a:xfrm>
            <a:off x="2879897" y="4084678"/>
            <a:ext cx="2063578" cy="461665"/>
          </a:xfrm>
          <a:prstGeom prst="rect">
            <a:avLst/>
          </a:prstGeom>
          <a:noFill/>
          <a:ln w="571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観察不可能！</a:t>
            </a:r>
            <a:endParaRPr lang="ja-JP" altLang="en-US" sz="2400"/>
          </a:p>
        </p:txBody>
      </p:sp>
      <p:sp>
        <p:nvSpPr>
          <p:cNvPr id="15" name="タイトル 1">
            <a:extLst>
              <a:ext uri="{FF2B5EF4-FFF2-40B4-BE49-F238E27FC236}">
                <a16:creationId xmlns:a16="http://schemas.microsoft.com/office/drawing/2014/main" id="{3613AE0C-1227-90C5-6E3C-39E840D1A3AD}"/>
              </a:ext>
            </a:extLst>
          </p:cNvPr>
          <p:cNvSpPr>
            <a:spLocks noGrp="1"/>
          </p:cNvSpPr>
          <p:nvPr>
            <p:ph type="title"/>
          </p:nvPr>
        </p:nvSpPr>
        <p:spPr>
          <a:xfrm>
            <a:off x="1097280" y="286603"/>
            <a:ext cx="10058400" cy="1450757"/>
          </a:xfrm>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2" name="テキスト ボックス 1">
            <a:extLst>
              <a:ext uri="{FF2B5EF4-FFF2-40B4-BE49-F238E27FC236}">
                <a16:creationId xmlns:a16="http://schemas.microsoft.com/office/drawing/2014/main" id="{07185D20-0CDC-59B3-BA22-B2FF806243C0}"/>
              </a:ext>
            </a:extLst>
          </p:cNvPr>
          <p:cNvSpPr txBox="1"/>
          <p:nvPr/>
        </p:nvSpPr>
        <p:spPr>
          <a:xfrm>
            <a:off x="1099750" y="5177480"/>
            <a:ext cx="8870092"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観察可能なデータのみを用いて求めるSDOを使って、ATEを推定する</a:t>
            </a:r>
          </a:p>
        </p:txBody>
      </p:sp>
    </p:spTree>
    <p:extLst>
      <p:ext uri="{BB962C8B-B14F-4D97-AF65-F5344CB8AC3E}">
        <p14:creationId xmlns:p14="http://schemas.microsoft.com/office/powerpoint/2010/main" val="3400303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0A64FB-F4C8-C7E5-4FC5-5EA9CAC00C9F}"/>
              </a:ext>
            </a:extLst>
          </p:cNvPr>
          <p:cNvSpPr>
            <a:spLocks noGrp="1"/>
          </p:cNvSpPr>
          <p:nvPr>
            <p:ph type="title"/>
          </p:nvPr>
        </p:nvSpPr>
        <p:spPr/>
        <p:txBody>
          <a:bodyPr/>
          <a:lstStyle/>
          <a:p>
            <a:r>
              <a:rPr lang="ja-JP" altLang="en-US">
                <a:ea typeface="ＭＳ Ｐゴシック"/>
                <a:cs typeface="Calibri Light"/>
              </a:rPr>
              <a:t>（STEP3-1）</a:t>
            </a:r>
            <a:br>
              <a:rPr lang="ja-JP" altLang="en-US">
                <a:ea typeface="ＭＳ Ｐゴシック"/>
                <a:cs typeface="Calibri Light"/>
              </a:rPr>
            </a:br>
            <a:r>
              <a:rPr lang="ja-JP" altLang="en-US">
                <a:ea typeface="ＭＳ Ｐゴシック"/>
                <a:cs typeface="Calibri Light"/>
              </a:rPr>
              <a:t>ATEの推定値SDOを求める</a:t>
            </a:r>
          </a:p>
        </p:txBody>
      </p:sp>
      <p:sp>
        <p:nvSpPr>
          <p:cNvPr id="3" name="コンテンツ プレースホルダー 2">
            <a:extLst>
              <a:ext uri="{FF2B5EF4-FFF2-40B4-BE49-F238E27FC236}">
                <a16:creationId xmlns:a16="http://schemas.microsoft.com/office/drawing/2014/main" id="{4D2CB2CB-7F5D-BF6A-C747-BDA91F64C515}"/>
              </a:ext>
            </a:extLst>
          </p:cNvPr>
          <p:cNvSpPr>
            <a:spLocks noGrp="1"/>
          </p:cNvSpPr>
          <p:nvPr>
            <p:ph idx="1"/>
          </p:nvPr>
        </p:nvSpPr>
        <p:spPr>
          <a:xfrm>
            <a:off x="1097279" y="3781626"/>
            <a:ext cx="10058400" cy="2025685"/>
          </a:xfrm>
        </p:spPr>
        <p:txBody>
          <a:bodyPr vert="horz" lIns="0" tIns="45720" rIns="0" bIns="45720" rtlCol="0" anchor="t">
            <a:normAutofit/>
          </a:bodyPr>
          <a:lstStyle/>
          <a:p>
            <a:r>
              <a:rPr lang="ja-JP" sz="2400">
                <a:latin typeface="MS PGothic"/>
                <a:ea typeface="MS PGothic"/>
                <a:cs typeface="Calibri"/>
              </a:rPr>
              <a:t>SDO：平均値の</a:t>
            </a:r>
            <a:r>
              <a:rPr lang="ja-JP" altLang="en-US" sz="2400">
                <a:latin typeface="MS PGothic"/>
                <a:ea typeface="MS PGothic"/>
                <a:cs typeface="Calibri"/>
              </a:rPr>
              <a:t>単純差(the simple differnce in outcomes)</a:t>
            </a:r>
            <a:endParaRPr lang="ja-JP" sz="2400">
              <a:latin typeface="MS PGothic"/>
              <a:ea typeface="MS PGothic"/>
              <a:cs typeface="Calibri"/>
            </a:endParaRPr>
          </a:p>
          <a:p>
            <a:r>
              <a:rPr lang="ja-JP" altLang="en-US" sz="2800">
                <a:ea typeface="ＭＳ Ｐゴシック"/>
                <a:cs typeface="Calibri"/>
              </a:rPr>
              <a:t>SDO＝E[Y</a:t>
            </a:r>
            <a:r>
              <a:rPr lang="ja-JP" altLang="en-US" sz="2800" baseline="30000">
                <a:ea typeface="ＭＳ Ｐゴシック"/>
                <a:cs typeface="Calibri"/>
              </a:rPr>
              <a:t>1</a:t>
            </a:r>
            <a:r>
              <a:rPr lang="ja-JP" altLang="en-US" sz="2800">
                <a:ea typeface="ＭＳ Ｐゴシック"/>
                <a:cs typeface="Calibri"/>
              </a:rPr>
              <a:t>|D=1]－E[Y</a:t>
            </a:r>
            <a:r>
              <a:rPr lang="ja-JP" altLang="en-US" sz="2800" baseline="30000">
                <a:ea typeface="ＭＳ Ｐゴシック"/>
                <a:cs typeface="Calibri"/>
              </a:rPr>
              <a:t>0</a:t>
            </a:r>
            <a:r>
              <a:rPr lang="ja-JP" altLang="en-US" sz="2800">
                <a:ea typeface="ＭＳ Ｐゴシック"/>
                <a:cs typeface="Calibri"/>
              </a:rPr>
              <a:t>|D=0]</a:t>
            </a:r>
            <a:endParaRPr lang="ja-JP" sz="2800">
              <a:ea typeface="ＭＳ Ｐゴシック"/>
              <a:cs typeface="Calibri"/>
            </a:endParaRPr>
          </a:p>
        </p:txBody>
      </p:sp>
      <p:grpSp>
        <p:nvGrpSpPr>
          <p:cNvPr id="7" name="グループ化 6">
            <a:extLst>
              <a:ext uri="{FF2B5EF4-FFF2-40B4-BE49-F238E27FC236}">
                <a16:creationId xmlns:a16="http://schemas.microsoft.com/office/drawing/2014/main" id="{CC56ED72-36A5-709E-EC3A-AAF51AB15E89}"/>
              </a:ext>
            </a:extLst>
          </p:cNvPr>
          <p:cNvGrpSpPr/>
          <p:nvPr/>
        </p:nvGrpSpPr>
        <p:grpSpPr>
          <a:xfrm>
            <a:off x="533400" y="4885036"/>
            <a:ext cx="8695036" cy="969438"/>
            <a:chOff x="368643" y="4184821"/>
            <a:chExt cx="8695036" cy="969438"/>
          </a:xfrm>
        </p:grpSpPr>
        <p:sp>
          <p:nvSpPr>
            <p:cNvPr id="4" name="テキスト ボックス 3">
              <a:extLst>
                <a:ext uri="{FF2B5EF4-FFF2-40B4-BE49-F238E27FC236}">
                  <a16:creationId xmlns:a16="http://schemas.microsoft.com/office/drawing/2014/main" id="{46823E7B-094E-0F70-458B-19C47D2A5613}"/>
                </a:ext>
              </a:extLst>
            </p:cNvPr>
            <p:cNvSpPr txBox="1"/>
            <p:nvPr/>
          </p:nvSpPr>
          <p:spPr>
            <a:xfrm>
              <a:off x="368643" y="4446372"/>
              <a:ext cx="4009766" cy="707886"/>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医者に手術を割り当てられ、</a:t>
              </a:r>
              <a:endParaRPr lang="ja-JP" altLang="en-US" sz="2000">
                <a:ea typeface="ＭＳ Ｐゴシック"/>
                <a:cs typeface="Calibri"/>
              </a:endParaRPr>
            </a:p>
            <a:p>
              <a:r>
                <a:rPr lang="ja-JP" altLang="en-US" sz="2000">
                  <a:ea typeface="ＭＳ Ｐゴシック"/>
                  <a:cs typeface="Calibri"/>
                </a:rPr>
                <a:t>手術を受けた患者の平均延命年数</a:t>
              </a:r>
            </a:p>
          </p:txBody>
        </p:sp>
        <p:sp>
          <p:nvSpPr>
            <p:cNvPr id="5" name="テキスト ボックス 4">
              <a:extLst>
                <a:ext uri="{FF2B5EF4-FFF2-40B4-BE49-F238E27FC236}">
                  <a16:creationId xmlns:a16="http://schemas.microsoft.com/office/drawing/2014/main" id="{EB3421A7-4E8D-DC9F-05FE-2D5222C9C6B9}"/>
                </a:ext>
              </a:extLst>
            </p:cNvPr>
            <p:cNvSpPr txBox="1"/>
            <p:nvPr/>
          </p:nvSpPr>
          <p:spPr>
            <a:xfrm>
              <a:off x="4631723" y="4446373"/>
              <a:ext cx="4431956" cy="707886"/>
            </a:xfrm>
            <a:prstGeom prst="rect">
              <a:avLst/>
            </a:prstGeom>
            <a:noFill/>
            <a:ln>
              <a:solidFill>
                <a:srgbClr val="FFFF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医者に化学療法を割り当てられ、</a:t>
              </a:r>
              <a:endParaRPr lang="ja-JP" altLang="en-US" sz="2000">
                <a:ea typeface="ＭＳ Ｐゴシック"/>
                <a:cs typeface="Calibri"/>
              </a:endParaRPr>
            </a:p>
            <a:p>
              <a:r>
                <a:rPr lang="ja-JP" altLang="en-US" sz="2000">
                  <a:ea typeface="ＭＳ Ｐゴシック"/>
                  <a:cs typeface="Calibri"/>
                </a:rPr>
                <a:t>化学療法を受けた患者の平均延命年数</a:t>
              </a:r>
            </a:p>
          </p:txBody>
        </p:sp>
        <p:cxnSp>
          <p:nvCxnSpPr>
            <p:cNvPr id="8" name="直線矢印コネクタ 7">
              <a:extLst>
                <a:ext uri="{FF2B5EF4-FFF2-40B4-BE49-F238E27FC236}">
                  <a16:creationId xmlns:a16="http://schemas.microsoft.com/office/drawing/2014/main" id="{C969EFF3-2EA7-6772-2A5C-F4099D494705}"/>
                </a:ext>
              </a:extLst>
            </p:cNvPr>
            <p:cNvCxnSpPr/>
            <p:nvPr/>
          </p:nvCxnSpPr>
          <p:spPr>
            <a:xfrm flipV="1">
              <a:off x="1942070" y="4184821"/>
              <a:ext cx="862912" cy="3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924552F0-A9E8-E7FB-3A7E-AF62A977C6F3}"/>
                </a:ext>
              </a:extLst>
            </p:cNvPr>
            <p:cNvCxnSpPr>
              <a:cxnSpLocks/>
            </p:cNvCxnSpPr>
            <p:nvPr/>
          </p:nvCxnSpPr>
          <p:spPr>
            <a:xfrm flipH="1" flipV="1">
              <a:off x="4637900" y="4205416"/>
              <a:ext cx="661088" cy="32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テキスト ボックス 5">
            <a:extLst>
              <a:ext uri="{FF2B5EF4-FFF2-40B4-BE49-F238E27FC236}">
                <a16:creationId xmlns:a16="http://schemas.microsoft.com/office/drawing/2014/main" id="{6C544B9F-B9A3-1F5E-65E3-AACF91B9636D}"/>
              </a:ext>
            </a:extLst>
          </p:cNvPr>
          <p:cNvSpPr txBox="1"/>
          <p:nvPr/>
        </p:nvSpPr>
        <p:spPr>
          <a:xfrm>
            <a:off x="1099751" y="1841156"/>
            <a:ext cx="1088836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a:t>
            </a:r>
            <a:r>
              <a:rPr lang="en-US" altLang="ja-JP" sz="2400">
                <a:ea typeface="ＭＳ Ｐゴシック"/>
                <a:cs typeface="Calibri"/>
              </a:rPr>
              <a:t>SDO</a:t>
            </a:r>
            <a:r>
              <a:rPr lang="ja-JP" altLang="en-US" sz="2400">
                <a:ea typeface="ＭＳ Ｐゴシック"/>
                <a:cs typeface="Calibri"/>
              </a:rPr>
              <a:t>は</a:t>
            </a:r>
            <a:r>
              <a:rPr lang="en-US" altLang="ja-JP" sz="2400">
                <a:ea typeface="ＭＳ Ｐゴシック"/>
                <a:cs typeface="Calibri"/>
              </a:rPr>
              <a:t>ATE</a:t>
            </a:r>
            <a:r>
              <a:rPr lang="ja-JP" altLang="en-US" sz="2400">
                <a:ea typeface="ＭＳ Ｐゴシック"/>
                <a:cs typeface="Calibri"/>
              </a:rPr>
              <a:t>の推定値として機能する</a:t>
            </a:r>
            <a:endParaRPr lang="ja-JP"/>
          </a:p>
          <a:p>
            <a:r>
              <a:rPr lang="ja-JP" sz="2400">
                <a:ea typeface="ＭＳ Ｐゴシック"/>
                <a:cs typeface="Calibri"/>
              </a:rPr>
              <a:t>・観察可能なデータのみを用いて求められる</a:t>
            </a:r>
            <a:endParaRPr lang="ja-JP">
              <a:ea typeface="ＭＳ Ｐゴシック"/>
              <a:cs typeface="Calibri"/>
            </a:endParaRPr>
          </a:p>
          <a:p>
            <a:r>
              <a:rPr lang="ja-JP" altLang="en-US" sz="2400">
                <a:ea typeface="ＭＳ Ｐゴシック"/>
                <a:cs typeface="Calibri"/>
              </a:rPr>
              <a:t>・手術群が実際に手術をし、化学療法群が実際に化学療法を受けた場合の平均寿</a:t>
            </a:r>
            <a:endParaRPr lang="ja-JP">
              <a:ea typeface="ＭＳ Ｐゴシック"/>
              <a:cs typeface="Calibri"/>
            </a:endParaRPr>
          </a:p>
          <a:p>
            <a:r>
              <a:rPr lang="ja-JP" altLang="en-US" sz="2400">
                <a:ea typeface="ＭＳ Ｐゴシック"/>
                <a:cs typeface="Calibri"/>
              </a:rPr>
              <a:t>　命を比較する</a:t>
            </a:r>
          </a:p>
        </p:txBody>
      </p:sp>
    </p:spTree>
    <p:extLst>
      <p:ext uri="{BB962C8B-B14F-4D97-AF65-F5344CB8AC3E}">
        <p14:creationId xmlns:p14="http://schemas.microsoft.com/office/powerpoint/2010/main" val="4114312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DB5DD975-A1FB-B095-1264-CE84DA4F2AD8}"/>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（STEP3-1）</a:t>
            </a:r>
            <a:br>
              <a:rPr lang="ja-JP" altLang="en-US">
                <a:ea typeface="ＭＳ Ｐゴシック"/>
                <a:cs typeface="Calibri Light"/>
              </a:rPr>
            </a:br>
            <a:r>
              <a:rPr lang="ja-JP" altLang="en-US">
                <a:ea typeface="ＭＳ Ｐゴシック"/>
                <a:cs typeface="Calibri Light"/>
              </a:rPr>
              <a:t>ATEの推定値SDOを求める</a:t>
            </a:r>
          </a:p>
        </p:txBody>
      </p:sp>
      <p:sp>
        <p:nvSpPr>
          <p:cNvPr id="10" name="テキスト ボックス 1">
            <a:extLst>
              <a:ext uri="{FF2B5EF4-FFF2-40B4-BE49-F238E27FC236}">
                <a16:creationId xmlns:a16="http://schemas.microsoft.com/office/drawing/2014/main" id="{CDBF2FE3-1EAC-E6CA-A8CE-D3E3733B9D55}"/>
              </a:ext>
            </a:extLst>
          </p:cNvPr>
          <p:cNvSpPr txBox="1"/>
          <p:nvPr/>
        </p:nvSpPr>
        <p:spPr>
          <a:xfrm>
            <a:off x="7432589" y="2119183"/>
            <a:ext cx="4411361" cy="11387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sz="2400">
                <a:solidFill>
                  <a:srgbClr val="404040"/>
                </a:solidFill>
                <a:ea typeface="ＭＳ Ｐゴシック"/>
              </a:rPr>
              <a:t>SDO</a:t>
            </a:r>
            <a:r>
              <a:rPr lang="ja-JP" altLang="en-US" sz="2400">
                <a:solidFill>
                  <a:srgbClr val="404040"/>
                </a:solidFill>
                <a:ea typeface="ＭＳ Ｐゴシック"/>
              </a:rPr>
              <a:t>＝</a:t>
            </a:r>
            <a:r>
              <a:rPr lang="en-US" altLang="ja-JP" sz="2400">
                <a:solidFill>
                  <a:srgbClr val="404040"/>
                </a:solidFill>
                <a:ea typeface="ＭＳ Ｐゴシック"/>
              </a:rPr>
              <a:t>7－7.4＝－0.4</a:t>
            </a:r>
            <a:endParaRPr lang="en-US" altLang="ja-JP" sz="2400">
              <a:solidFill>
                <a:srgbClr val="404040"/>
              </a:solidFill>
              <a:ea typeface="ＭＳ Ｐゴシック"/>
              <a:cs typeface="Calibri"/>
            </a:endParaRPr>
          </a:p>
          <a:p>
            <a:r>
              <a:rPr lang="en-US" altLang="ja-JP" sz="2200">
                <a:solidFill>
                  <a:srgbClr val="404040"/>
                </a:solidFill>
                <a:ea typeface="ＭＳ Ｐゴシック"/>
                <a:cs typeface="Calibri"/>
              </a:rPr>
              <a:t>→</a:t>
            </a:r>
            <a:r>
              <a:rPr lang="en-US" altLang="ja-JP" sz="2200" err="1">
                <a:solidFill>
                  <a:srgbClr val="404040"/>
                </a:solidFill>
                <a:ea typeface="ＭＳ Ｐゴシック"/>
                <a:cs typeface="Calibri"/>
              </a:rPr>
              <a:t>化学療法の方が</a:t>
            </a:r>
            <a:endParaRPr lang="en-US" altLang="ja-JP" sz="2200">
              <a:solidFill>
                <a:srgbClr val="404040"/>
              </a:solidFill>
              <a:ea typeface="ＭＳ Ｐゴシック"/>
              <a:cs typeface="Calibri"/>
            </a:endParaRPr>
          </a:p>
          <a:p>
            <a:r>
              <a:rPr lang="en-US" altLang="ja-JP" sz="2200">
                <a:solidFill>
                  <a:srgbClr val="404040"/>
                </a:solidFill>
                <a:ea typeface="ＭＳ Ｐゴシック"/>
                <a:cs typeface="Calibri"/>
              </a:rPr>
              <a:t>    平均寿命は0.4年長くなる</a:t>
            </a:r>
            <a:endParaRPr lang="en-US"/>
          </a:p>
        </p:txBody>
      </p:sp>
      <p:sp>
        <p:nvSpPr>
          <p:cNvPr id="11" name="テキスト ボックス 1">
            <a:extLst>
              <a:ext uri="{FF2B5EF4-FFF2-40B4-BE49-F238E27FC236}">
                <a16:creationId xmlns:a16="http://schemas.microsoft.com/office/drawing/2014/main" id="{8DDAC09F-0EDA-6F23-FF65-02500EC3512F}"/>
              </a:ext>
            </a:extLst>
          </p:cNvPr>
          <p:cNvSpPr txBox="1"/>
          <p:nvPr/>
        </p:nvSpPr>
        <p:spPr>
          <a:xfrm>
            <a:off x="7123672" y="3972698"/>
            <a:ext cx="5018901" cy="1446550"/>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200">
                <a:solidFill>
                  <a:srgbClr val="404040"/>
                </a:solidFill>
                <a:ea typeface="ＭＳ Ｐゴシック"/>
                <a:cs typeface="Calibri"/>
              </a:rPr>
              <a:t>本当にSDOはATEの推定値になっているのか？ATEは0.6だったのではないか？</a:t>
            </a:r>
            <a:endParaRPr lang="ja-JP"/>
          </a:p>
          <a:p>
            <a:r>
              <a:rPr lang="ja-JP" altLang="en-US" sz="2200">
                <a:solidFill>
                  <a:srgbClr val="404040"/>
                </a:solidFill>
                <a:ea typeface="ＭＳ Ｐゴシック"/>
                <a:cs typeface="Calibri"/>
              </a:rPr>
              <a:t>→SDOを分解して、SDO＝ATEが成り立っているのかを確かめていく。</a:t>
            </a:r>
            <a:endParaRPr lang="ja-JP"/>
          </a:p>
        </p:txBody>
      </p:sp>
      <p:pic>
        <p:nvPicPr>
          <p:cNvPr id="2" name="図 7" descr="テーブル&#10;&#10;説明は自動で生成されたものです">
            <a:extLst>
              <a:ext uri="{FF2B5EF4-FFF2-40B4-BE49-F238E27FC236}">
                <a16:creationId xmlns:a16="http://schemas.microsoft.com/office/drawing/2014/main" id="{0CF166BB-33AC-5AEF-009B-726C00BDE5C5}"/>
              </a:ext>
            </a:extLst>
          </p:cNvPr>
          <p:cNvPicPr>
            <a:picLocks noChangeAspect="1"/>
          </p:cNvPicPr>
          <p:nvPr/>
        </p:nvPicPr>
        <p:blipFill>
          <a:blip r:embed="rId2"/>
          <a:stretch>
            <a:fillRect/>
          </a:stretch>
        </p:blipFill>
        <p:spPr>
          <a:xfrm>
            <a:off x="245076" y="1850852"/>
            <a:ext cx="6820929" cy="4906835"/>
          </a:xfrm>
          <a:prstGeom prst="rect">
            <a:avLst/>
          </a:prstGeom>
        </p:spPr>
      </p:pic>
      <p:sp>
        <p:nvSpPr>
          <p:cNvPr id="3" name="二等辺三角形 2">
            <a:extLst>
              <a:ext uri="{FF2B5EF4-FFF2-40B4-BE49-F238E27FC236}">
                <a16:creationId xmlns:a16="http://schemas.microsoft.com/office/drawing/2014/main" id="{3D5C457A-0375-D203-7BD0-10FA82625A30}"/>
              </a:ext>
            </a:extLst>
          </p:cNvPr>
          <p:cNvSpPr/>
          <p:nvPr/>
        </p:nvSpPr>
        <p:spPr>
          <a:xfrm rot="10800000">
            <a:off x="8634241" y="3424880"/>
            <a:ext cx="1060621" cy="3501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37542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B8A2FD71-AE1D-A631-5C0F-B82086201713}"/>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(STEP3-2)</a:t>
            </a:r>
            <a:br>
              <a:rPr lang="ja-JP" altLang="en-US">
                <a:ea typeface="ＭＳ Ｐゴシック"/>
                <a:cs typeface="Calibri Light"/>
              </a:rPr>
            </a:br>
            <a:r>
              <a:rPr lang="ja-JP" altLang="en-US">
                <a:ea typeface="ＭＳ Ｐゴシック"/>
                <a:cs typeface="Calibri Light"/>
              </a:rPr>
              <a:t>SDOを分解する</a:t>
            </a:r>
            <a:endParaRPr kumimoji="1" lang="ja-JP" altLang="en-US"/>
          </a:p>
        </p:txBody>
      </p:sp>
      <p:sp>
        <p:nvSpPr>
          <p:cNvPr id="7" name="テキスト ボックス 6">
            <a:extLst>
              <a:ext uri="{FF2B5EF4-FFF2-40B4-BE49-F238E27FC236}">
                <a16:creationId xmlns:a16="http://schemas.microsoft.com/office/drawing/2014/main" id="{A766BEB9-A5CD-2983-2E47-6CFCFF6FAE97}"/>
              </a:ext>
            </a:extLst>
          </p:cNvPr>
          <p:cNvSpPr txBox="1"/>
          <p:nvPr/>
        </p:nvSpPr>
        <p:spPr>
          <a:xfrm>
            <a:off x="1285103" y="4405183"/>
            <a:ext cx="8828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highlight>
                  <a:srgbClr val="FFFF00"/>
                </a:highlight>
                <a:ea typeface="ＭＳ Ｐゴシック"/>
              </a:rPr>
              <a:t>e</a:t>
            </a:r>
            <a:r>
              <a:rPr lang="ja-JP" altLang="en-US" sz="2400">
                <a:ea typeface="ＭＳ Ｐゴシック"/>
              </a:rPr>
              <a:t>　＝</a:t>
            </a:r>
            <a:r>
              <a:rPr lang="ja-JP" altLang="en-US" sz="2400" u="sng">
                <a:ea typeface="ＭＳ Ｐゴシック"/>
              </a:rPr>
              <a:t>π・</a:t>
            </a:r>
            <a:r>
              <a:rPr lang="ja-JP" altLang="en-US" sz="2400" u="sng">
                <a:highlight>
                  <a:srgbClr val="00FFFF"/>
                </a:highlight>
                <a:ea typeface="ＭＳ Ｐゴシック"/>
              </a:rPr>
              <a:t>a</a:t>
            </a:r>
            <a:r>
              <a:rPr lang="ja-JP" altLang="en-US" sz="2400">
                <a:ea typeface="+mn-lt"/>
              </a:rPr>
              <a:t>＋</a:t>
            </a:r>
            <a:r>
              <a:rPr lang="ja-JP" altLang="en-US" sz="2400" u="sng">
                <a:ea typeface="+mn-lt"/>
              </a:rPr>
              <a:t>(1－</a:t>
            </a:r>
            <a:r>
              <a:rPr lang="en-US" altLang="ja-JP" sz="2400" u="sng">
                <a:ea typeface="+mn-lt"/>
              </a:rPr>
              <a:t>π</a:t>
            </a:r>
            <a:r>
              <a:rPr lang="en-US" altLang="ja-JP" sz="2400" u="sng">
                <a:ea typeface="ＭＳ Ｐゴシック"/>
              </a:rPr>
              <a:t>)</a:t>
            </a:r>
            <a:r>
              <a:rPr lang="en-US" altLang="ja-JP" sz="2400" u="sng">
                <a:solidFill>
                  <a:schemeClr val="tx1">
                    <a:lumMod val="95000"/>
                    <a:lumOff val="5000"/>
                  </a:schemeClr>
                </a:solidFill>
                <a:highlight>
                  <a:srgbClr val="00FF00"/>
                </a:highlight>
                <a:ea typeface="ＭＳ Ｐゴシック"/>
              </a:rPr>
              <a:t>b</a:t>
            </a:r>
            <a:r>
              <a:rPr lang="ja-JP" sz="2400">
                <a:ea typeface="ＭＳ Ｐゴシック"/>
              </a:rPr>
              <a:t>－</a:t>
            </a:r>
            <a:r>
              <a:rPr lang="ja-JP" sz="2400" u="sng">
                <a:ea typeface="ＭＳ Ｐゴシック"/>
              </a:rPr>
              <a:t>π・</a:t>
            </a:r>
            <a:r>
              <a:rPr lang="en-US" altLang="ja-JP" sz="2400" u="sng">
                <a:highlight>
                  <a:srgbClr val="FF00FF"/>
                </a:highlight>
                <a:ea typeface="+mn-lt"/>
              </a:rPr>
              <a:t>c</a:t>
            </a:r>
            <a:r>
              <a:rPr lang="ja-JP" altLang="en-US" sz="2400">
                <a:ea typeface="+mn-lt"/>
              </a:rPr>
              <a:t>＋</a:t>
            </a:r>
            <a:r>
              <a:rPr lang="ja-JP" altLang="en-US" sz="2400" u="sng">
                <a:ea typeface="+mn-lt"/>
              </a:rPr>
              <a:t>(</a:t>
            </a:r>
            <a:r>
              <a:rPr lang="en-US" altLang="ja-JP" sz="2400" u="sng">
                <a:ea typeface="+mn-lt"/>
              </a:rPr>
              <a:t>1</a:t>
            </a:r>
            <a:r>
              <a:rPr lang="ja-JP" altLang="en-US" sz="2400" u="sng">
                <a:ea typeface="+mn-lt"/>
              </a:rPr>
              <a:t>－</a:t>
            </a:r>
            <a:r>
              <a:rPr lang="en-US" altLang="ja-JP" sz="2400" u="sng">
                <a:ea typeface="+mn-lt"/>
              </a:rPr>
              <a:t>π</a:t>
            </a:r>
            <a:r>
              <a:rPr lang="ja-JP" altLang="en-US" sz="2400" u="sng">
                <a:ea typeface="+mn-lt"/>
              </a:rPr>
              <a:t>)</a:t>
            </a:r>
            <a:r>
              <a:rPr lang="en-US" altLang="ja-JP" sz="2400" u="sng">
                <a:highlight>
                  <a:srgbClr val="C0C0C0"/>
                </a:highlight>
                <a:ea typeface="ＭＳ Ｐゴシック"/>
              </a:rPr>
              <a:t>d</a:t>
            </a:r>
            <a:endParaRPr lang="ja-JP" sz="2400" u="sng">
              <a:highlight>
                <a:srgbClr val="C0C0C0"/>
              </a:highlight>
              <a:ea typeface="ＭＳ Ｐゴシック"/>
              <a:cs typeface="Calibri"/>
            </a:endParaRPr>
          </a:p>
        </p:txBody>
      </p:sp>
      <p:sp>
        <p:nvSpPr>
          <p:cNvPr id="9" name="テキスト ボックス 8">
            <a:extLst>
              <a:ext uri="{FF2B5EF4-FFF2-40B4-BE49-F238E27FC236}">
                <a16:creationId xmlns:a16="http://schemas.microsoft.com/office/drawing/2014/main" id="{9CBD0E87-3AA2-04D0-E5C2-E42E122ADB0F}"/>
              </a:ext>
            </a:extLst>
          </p:cNvPr>
          <p:cNvSpPr txBox="1"/>
          <p:nvPr/>
        </p:nvSpPr>
        <p:spPr>
          <a:xfrm>
            <a:off x="1099751" y="247958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solidFill>
                  <a:srgbClr val="404040"/>
                </a:solidFill>
                <a:ea typeface="ＭＳ Ｐゴシック"/>
                <a:cs typeface="Calibri"/>
              </a:rPr>
              <a:t>ATE</a:t>
            </a:r>
            <a:endParaRPr lang="ja-JP" sz="2400">
              <a:solidFill>
                <a:srgbClr val="404040"/>
              </a:solidFill>
              <a:ea typeface="ＭＳ Ｐゴシック"/>
              <a:cs typeface="Calibri"/>
            </a:endParaRPr>
          </a:p>
        </p:txBody>
      </p:sp>
      <p:sp>
        <p:nvSpPr>
          <p:cNvPr id="11" name="テキスト ボックス 10">
            <a:extLst>
              <a:ext uri="{FF2B5EF4-FFF2-40B4-BE49-F238E27FC236}">
                <a16:creationId xmlns:a16="http://schemas.microsoft.com/office/drawing/2014/main" id="{AE7EC38E-19EC-A048-DF69-14CF3E745DFC}"/>
              </a:ext>
            </a:extLst>
          </p:cNvPr>
          <p:cNvSpPr txBox="1"/>
          <p:nvPr/>
        </p:nvSpPr>
        <p:spPr>
          <a:xfrm>
            <a:off x="1285103" y="4806778"/>
            <a:ext cx="8828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e　＝π・a</a:t>
            </a:r>
            <a:r>
              <a:rPr lang="ja-JP" altLang="en-US" sz="2400">
                <a:ea typeface="+mn-lt"/>
              </a:rPr>
              <a:t>＋(1－</a:t>
            </a:r>
            <a:r>
              <a:rPr lang="en-US" altLang="ja-JP" sz="2400">
                <a:ea typeface="+mn-lt"/>
              </a:rPr>
              <a:t>π</a:t>
            </a:r>
            <a:r>
              <a:rPr lang="en-US" altLang="ja-JP" sz="2400">
                <a:ea typeface="ＭＳ Ｐゴシック"/>
              </a:rPr>
              <a:t>)b</a:t>
            </a:r>
            <a:r>
              <a:rPr lang="ja-JP" sz="2400">
                <a:ea typeface="ＭＳ Ｐゴシック"/>
              </a:rPr>
              <a:t>－π・</a:t>
            </a:r>
            <a:r>
              <a:rPr lang="en-US" altLang="ja-JP" sz="2400">
                <a:ea typeface="+mn-lt"/>
              </a:rPr>
              <a:t>c</a:t>
            </a:r>
            <a:r>
              <a:rPr lang="ja-JP" altLang="en-US" sz="2400">
                <a:ea typeface="+mn-lt"/>
              </a:rPr>
              <a:t>＋(</a:t>
            </a:r>
            <a:r>
              <a:rPr lang="en-US" altLang="ja-JP" sz="2400">
                <a:ea typeface="+mn-lt"/>
              </a:rPr>
              <a:t>1</a:t>
            </a:r>
            <a:r>
              <a:rPr lang="ja-JP" altLang="en-US" sz="2400">
                <a:ea typeface="+mn-lt"/>
              </a:rPr>
              <a:t>－</a:t>
            </a:r>
            <a:r>
              <a:rPr lang="en-US" altLang="ja-JP" sz="2400">
                <a:ea typeface="+mn-lt"/>
              </a:rPr>
              <a:t>π</a:t>
            </a:r>
            <a:r>
              <a:rPr lang="ja-JP" altLang="en-US" sz="2400">
                <a:ea typeface="+mn-lt"/>
              </a:rPr>
              <a:t>)</a:t>
            </a:r>
            <a:r>
              <a:rPr lang="en-US" altLang="ja-JP" sz="2400">
                <a:ea typeface="ＭＳ Ｐゴシック"/>
              </a:rPr>
              <a:t>d </a:t>
            </a:r>
            <a:r>
              <a:rPr lang="en-US" altLang="ja-JP" sz="2400" u="sng">
                <a:ea typeface="ＭＳ Ｐゴシック"/>
              </a:rPr>
              <a:t>+(a-a)+(b-b)+(c-c)</a:t>
            </a:r>
            <a:endParaRPr lang="en-US" altLang="ja-JP" sz="2400" u="sng">
              <a:ea typeface="ＭＳ Ｐゴシック"/>
              <a:cs typeface="Calibri"/>
            </a:endParaRPr>
          </a:p>
        </p:txBody>
      </p:sp>
      <p:sp>
        <p:nvSpPr>
          <p:cNvPr id="13" name="コンテンツ プレースホルダー 2">
            <a:extLst>
              <a:ext uri="{FF2B5EF4-FFF2-40B4-BE49-F238E27FC236}">
                <a16:creationId xmlns:a16="http://schemas.microsoft.com/office/drawing/2014/main" id="{6B3CEBC2-804C-197C-13BE-896EE59FF693}"/>
              </a:ext>
            </a:extLst>
          </p:cNvPr>
          <p:cNvSpPr txBox="1">
            <a:spLocks/>
          </p:cNvSpPr>
          <p:nvPr/>
        </p:nvSpPr>
        <p:spPr>
          <a:xfrm>
            <a:off x="1671870" y="2482108"/>
            <a:ext cx="10068697" cy="156230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400">
                <a:ea typeface="ＭＳ Ｐゴシック"/>
                <a:cs typeface="Calibri"/>
              </a:rPr>
              <a:t>＝</a:t>
            </a:r>
            <a:r>
              <a:rPr kumimoji="0" lang="ja-JP" sz="2400">
                <a:ea typeface="ＭＳ Ｐゴシック"/>
                <a:cs typeface="Calibri"/>
              </a:rPr>
              <a:t>π・ATT＋（１－π）ATU</a:t>
            </a:r>
            <a:endParaRPr lang="ja-JP" sz="2400">
              <a:ea typeface="+mn-lt"/>
              <a:cs typeface="+mn-lt"/>
            </a:endParaRPr>
          </a:p>
          <a:p>
            <a:r>
              <a:rPr kumimoji="0" lang="ja-JP" altLang="en-US" sz="2400">
                <a:ea typeface="ＭＳ Ｐゴシック"/>
                <a:cs typeface="Calibri"/>
              </a:rPr>
              <a:t>＝π｛</a:t>
            </a:r>
            <a:r>
              <a:rPr kumimoji="0" lang="en-US" altLang="ja-JP" sz="2400">
                <a:ea typeface="+mn-lt"/>
                <a:cs typeface="Calibri"/>
              </a:rPr>
              <a:t>E[Yi1|Di=1]</a:t>
            </a:r>
            <a:r>
              <a:rPr kumimoji="0" lang="ja-JP" sz="2400">
                <a:ea typeface="ＭＳ Ｐゴシック"/>
                <a:cs typeface="Calibri"/>
              </a:rPr>
              <a:t>－</a:t>
            </a:r>
            <a:r>
              <a:rPr kumimoji="0" lang="en-US" altLang="ja-JP" sz="2400">
                <a:ea typeface="+mn-lt"/>
                <a:cs typeface="Calibri"/>
              </a:rPr>
              <a:t>E[Y0|Di=1]｝</a:t>
            </a:r>
            <a:r>
              <a:rPr kumimoji="0" lang="ja-JP" altLang="en-US" sz="2400">
                <a:ea typeface="ＭＳ Ｐゴシック"/>
                <a:cs typeface="Calibri"/>
              </a:rPr>
              <a:t>＋（１－π）｛</a:t>
            </a:r>
            <a:r>
              <a:rPr kumimoji="0" lang="ja-JP" sz="2400">
                <a:ea typeface="ＭＳ Ｐゴシック"/>
                <a:cs typeface="Calibri"/>
              </a:rPr>
              <a:t>E[Yi1|Di=</a:t>
            </a:r>
            <a:r>
              <a:rPr kumimoji="0" lang="en-US" altLang="ja-JP" sz="2400">
                <a:latin typeface="Arial"/>
                <a:ea typeface="+mn-lt"/>
                <a:cs typeface="Arial"/>
              </a:rPr>
              <a:t>0</a:t>
            </a:r>
            <a:r>
              <a:rPr kumimoji="0" lang="ja-JP" sz="2400">
                <a:ea typeface="ＭＳ Ｐゴシック"/>
                <a:cs typeface="Calibri"/>
              </a:rPr>
              <a:t>]－E[Y0|Di=</a:t>
            </a:r>
            <a:r>
              <a:rPr kumimoji="0" lang="en-US" altLang="ja-JP" sz="2400">
                <a:latin typeface="Arial"/>
                <a:ea typeface="+mn-lt"/>
                <a:cs typeface="Arial"/>
              </a:rPr>
              <a:t>0</a:t>
            </a:r>
            <a:r>
              <a:rPr kumimoji="0" lang="ja-JP" sz="2400">
                <a:ea typeface="ＭＳ Ｐゴシック"/>
                <a:cs typeface="Calibri"/>
              </a:rPr>
              <a:t>]</a:t>
            </a:r>
            <a:r>
              <a:rPr kumimoji="0" lang="ja-JP" altLang="en-US" sz="2400">
                <a:latin typeface="Calibri"/>
                <a:ea typeface="ＭＳ Ｐゴシック"/>
                <a:cs typeface="Calibri"/>
              </a:rPr>
              <a:t>｝</a:t>
            </a:r>
            <a:r>
              <a:rPr kumimoji="0" lang="ja-JP" sz="2400">
                <a:latin typeface="Arial"/>
                <a:ea typeface="ＭＳ Ｐゴシック"/>
                <a:cs typeface="Arial"/>
              </a:rPr>
              <a:t> </a:t>
            </a:r>
            <a:endParaRPr lang="ja-JP" sz="2400">
              <a:ea typeface="+mn-lt"/>
              <a:cs typeface="+mn-lt"/>
            </a:endParaRPr>
          </a:p>
          <a:p>
            <a:r>
              <a:rPr lang="ja-JP" altLang="en-US" sz="2400">
                <a:ea typeface="ＭＳ Ｐゴシック"/>
                <a:cs typeface="Calibri"/>
              </a:rPr>
              <a:t>＝｛</a:t>
            </a:r>
            <a:r>
              <a:rPr lang="ja-JP" sz="2400" u="sng">
                <a:ea typeface="ＭＳ Ｐゴシック"/>
                <a:cs typeface="Calibri"/>
              </a:rPr>
              <a:t>π</a:t>
            </a:r>
            <a:r>
              <a:rPr lang="ja-JP" altLang="en-US" sz="2400" u="sng">
                <a:ea typeface="ＭＳ Ｐゴシック"/>
                <a:cs typeface="Calibri"/>
              </a:rPr>
              <a:t>・</a:t>
            </a:r>
            <a:r>
              <a:rPr lang="en-US" altLang="ja-JP" sz="2400" u="sng">
                <a:highlight>
                  <a:srgbClr val="00FFFF"/>
                </a:highlight>
                <a:ea typeface="+mn-lt"/>
                <a:cs typeface="Calibri"/>
              </a:rPr>
              <a:t>E[Yi1|Di=1]</a:t>
            </a:r>
            <a:r>
              <a:rPr lang="en-US" altLang="ja-JP" sz="2400">
                <a:ea typeface="ＭＳ Ｐゴシック"/>
                <a:cs typeface="Calibri"/>
              </a:rPr>
              <a:t>＋</a:t>
            </a:r>
            <a:r>
              <a:rPr lang="en-US" altLang="ja-JP" sz="2400" u="sng">
                <a:ea typeface="ＭＳ Ｐゴシック"/>
                <a:cs typeface="Calibri"/>
              </a:rPr>
              <a:t>（１－π）</a:t>
            </a:r>
            <a:r>
              <a:rPr lang="ja-JP" sz="2400" u="sng">
                <a:highlight>
                  <a:srgbClr val="00FF00"/>
                </a:highlight>
                <a:ea typeface="ＭＳ Ｐゴシック"/>
                <a:cs typeface="Calibri"/>
              </a:rPr>
              <a:t>E[Yi1|Di=</a:t>
            </a:r>
            <a:r>
              <a:rPr lang="en-US" altLang="ja-JP" sz="2400" u="sng">
                <a:highlight>
                  <a:srgbClr val="00FF00"/>
                </a:highlight>
                <a:latin typeface="Arial"/>
                <a:ea typeface="ＭＳ Ｐゴシック"/>
                <a:cs typeface="Arial"/>
              </a:rPr>
              <a:t>0</a:t>
            </a:r>
            <a:r>
              <a:rPr lang="ja-JP" sz="2400" u="sng">
                <a:highlight>
                  <a:srgbClr val="00FF00"/>
                </a:highlight>
                <a:ea typeface="ＭＳ Ｐゴシック"/>
                <a:cs typeface="Calibri"/>
              </a:rPr>
              <a:t>]</a:t>
            </a:r>
            <a:r>
              <a:rPr lang="ja-JP" altLang="en-US" sz="2400">
                <a:ea typeface="ＭＳ Ｐゴシック"/>
                <a:cs typeface="Calibri"/>
              </a:rPr>
              <a:t>｝－｛</a:t>
            </a:r>
            <a:r>
              <a:rPr lang="ja-JP" altLang="en-US" sz="2400" u="sng">
                <a:ea typeface="ＭＳ Ｐゴシック"/>
                <a:cs typeface="Calibri"/>
              </a:rPr>
              <a:t>π・</a:t>
            </a:r>
            <a:r>
              <a:rPr lang="en-US" altLang="ja-JP" sz="2400" u="sng">
                <a:highlight>
                  <a:srgbClr val="FF00FF"/>
                </a:highlight>
                <a:ea typeface="+mn-lt"/>
                <a:cs typeface="Calibri"/>
              </a:rPr>
              <a:t>E[Y0|Di=1]</a:t>
            </a:r>
            <a:r>
              <a:rPr lang="en-US" altLang="ja-JP" sz="2400">
                <a:ea typeface="ＭＳ Ｐゴシック"/>
                <a:cs typeface="Calibri"/>
              </a:rPr>
              <a:t>＋</a:t>
            </a:r>
            <a:r>
              <a:rPr lang="en-US" altLang="ja-JP" sz="2400" u="sng">
                <a:ea typeface="ＭＳ Ｐゴシック"/>
                <a:cs typeface="Calibri"/>
              </a:rPr>
              <a:t>（1－π）</a:t>
            </a:r>
            <a:r>
              <a:rPr lang="ja-JP" sz="2400" u="sng">
                <a:highlight>
                  <a:srgbClr val="C0C0C0"/>
                </a:highlight>
                <a:ea typeface="ＭＳ Ｐゴシック"/>
                <a:cs typeface="Calibri"/>
              </a:rPr>
              <a:t>E[Y0|Di=</a:t>
            </a:r>
            <a:r>
              <a:rPr lang="en-US" altLang="ja-JP" sz="2400" u="sng">
                <a:highlight>
                  <a:srgbClr val="C0C0C0"/>
                </a:highlight>
                <a:latin typeface="Arial"/>
                <a:ea typeface="ＭＳ Ｐゴシック"/>
                <a:cs typeface="Arial"/>
              </a:rPr>
              <a:t>0</a:t>
            </a:r>
            <a:r>
              <a:rPr lang="ja-JP" sz="2400" u="sng">
                <a:highlight>
                  <a:srgbClr val="C0C0C0"/>
                </a:highlight>
                <a:ea typeface="ＭＳ Ｐゴシック"/>
                <a:cs typeface="Calibri"/>
              </a:rPr>
              <a:t>]</a:t>
            </a:r>
            <a:r>
              <a:rPr lang="ja-JP" altLang="en-US" sz="2400">
                <a:ea typeface="ＭＳ Ｐゴシック"/>
                <a:cs typeface="Calibri"/>
              </a:rPr>
              <a:t>｝</a:t>
            </a:r>
          </a:p>
          <a:p>
            <a:endParaRPr lang="ja-JP" altLang="en-US">
              <a:ea typeface="ＭＳ Ｐゴシック"/>
              <a:cs typeface="Calibri"/>
            </a:endParaRPr>
          </a:p>
          <a:p>
            <a:endParaRPr lang="ja-JP" altLang="en-US">
              <a:ea typeface="ＭＳ Ｐゴシック"/>
              <a:cs typeface="Calibri"/>
            </a:endParaRPr>
          </a:p>
        </p:txBody>
      </p:sp>
      <p:sp>
        <p:nvSpPr>
          <p:cNvPr id="14" name="テキスト ボックス 13">
            <a:extLst>
              <a:ext uri="{FF2B5EF4-FFF2-40B4-BE49-F238E27FC236}">
                <a16:creationId xmlns:a16="http://schemas.microsoft.com/office/drawing/2014/main" id="{AB8E3056-D5F1-6664-AFF2-6C6326A603A5}"/>
              </a:ext>
            </a:extLst>
          </p:cNvPr>
          <p:cNvSpPr txBox="1"/>
          <p:nvPr/>
        </p:nvSpPr>
        <p:spPr>
          <a:xfrm>
            <a:off x="687859" y="1975020"/>
            <a:ext cx="11310548" cy="7612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ja-JP" altLang="en-US" sz="2200">
                <a:ea typeface="ＭＳ Ｐゴシック"/>
              </a:rPr>
              <a:t>①ATEの構成要素を分解し、</a:t>
            </a:r>
            <a:r>
              <a:rPr lang="ja-JP" sz="2200">
                <a:ea typeface="ＭＳ Ｐゴシック"/>
              </a:rPr>
              <a:t>SDO＝ATE＋{</a:t>
            </a:r>
            <a:r>
              <a:rPr lang="en-US" altLang="ja-JP" sz="2200">
                <a:ea typeface="+mn-lt"/>
              </a:rPr>
              <a:t>E[Y0|Di=1]</a:t>
            </a:r>
            <a:r>
              <a:rPr lang="ja-JP" sz="2200">
                <a:ea typeface="ＭＳ Ｐゴシック"/>
              </a:rPr>
              <a:t>－</a:t>
            </a:r>
            <a:r>
              <a:rPr lang="en-US" altLang="ja-JP" sz="2200">
                <a:ea typeface="+mn-lt"/>
              </a:rPr>
              <a:t>E[Y0|Di=</a:t>
            </a:r>
            <a:r>
              <a:rPr lang="en-US" altLang="ja-JP" sz="2200">
                <a:latin typeface="Arial"/>
                <a:ea typeface="+mn-lt"/>
                <a:cs typeface="Arial"/>
              </a:rPr>
              <a:t>0</a:t>
            </a:r>
            <a:r>
              <a:rPr lang="en-US" altLang="ja-JP" sz="2200">
                <a:ea typeface="+mn-lt"/>
              </a:rPr>
              <a:t>]}</a:t>
            </a:r>
            <a:r>
              <a:rPr lang="ja-JP" sz="2200">
                <a:ea typeface="ＭＳ Ｐゴシック"/>
              </a:rPr>
              <a:t>＋</a:t>
            </a:r>
            <a:r>
              <a:rPr lang="en-US" altLang="ja-JP" sz="2200">
                <a:ea typeface="+mn-lt"/>
              </a:rPr>
              <a:t>(1</a:t>
            </a:r>
            <a:r>
              <a:rPr lang="ja-JP" sz="2200">
                <a:ea typeface="ＭＳ Ｐゴシック"/>
              </a:rPr>
              <a:t>－</a:t>
            </a:r>
            <a:r>
              <a:rPr lang="en-US" altLang="ja-JP" sz="2200">
                <a:ea typeface="+mn-lt"/>
              </a:rPr>
              <a:t>π)[ATT</a:t>
            </a:r>
            <a:r>
              <a:rPr lang="ja-JP" sz="2200">
                <a:ea typeface="ＭＳ Ｐゴシック"/>
              </a:rPr>
              <a:t>－ATU</a:t>
            </a:r>
            <a:r>
              <a:rPr lang="en-US" altLang="ja-JP" sz="2200">
                <a:ea typeface="+mn-lt"/>
              </a:rPr>
              <a:t>]</a:t>
            </a:r>
            <a:r>
              <a:rPr lang="en-US" altLang="ja-JP" sz="2200" err="1">
                <a:ea typeface="+mn-lt"/>
              </a:rPr>
              <a:t>を導く</a:t>
            </a:r>
            <a:endParaRPr lang="en-US" altLang="ja-JP" sz="2200" err="1">
              <a:ea typeface="+mn-lt"/>
              <a:cs typeface="+mn-lt"/>
            </a:endParaRPr>
          </a:p>
          <a:p>
            <a:pPr algn="l"/>
            <a:endParaRPr lang="ja-JP" altLang="en-US" sz="2200">
              <a:ea typeface="ＭＳ Ｐゴシック"/>
              <a:cs typeface="Calibri"/>
            </a:endParaRPr>
          </a:p>
        </p:txBody>
      </p:sp>
      <p:cxnSp>
        <p:nvCxnSpPr>
          <p:cNvPr id="2" name="直線矢印コネクタ 1">
            <a:extLst>
              <a:ext uri="{FF2B5EF4-FFF2-40B4-BE49-F238E27FC236}">
                <a16:creationId xmlns:a16="http://schemas.microsoft.com/office/drawing/2014/main" id="{71499C04-75CA-7649-A8E1-FCD8631F9518}"/>
              </a:ext>
            </a:extLst>
          </p:cNvPr>
          <p:cNvCxnSpPr/>
          <p:nvPr/>
        </p:nvCxnSpPr>
        <p:spPr>
          <a:xfrm flipV="1">
            <a:off x="4094205" y="2879123"/>
            <a:ext cx="586945" cy="1029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F1852F5-DCEF-18DF-94D2-49F7010D690B}"/>
              </a:ext>
            </a:extLst>
          </p:cNvPr>
          <p:cNvCxnSpPr>
            <a:cxnSpLocks/>
          </p:cNvCxnSpPr>
          <p:nvPr/>
        </p:nvCxnSpPr>
        <p:spPr>
          <a:xfrm flipV="1">
            <a:off x="7162799" y="3414583"/>
            <a:ext cx="3171566" cy="20595"/>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5B3100F2-177D-B6AC-BF2C-ADF99CC1C9DE}"/>
              </a:ext>
            </a:extLst>
          </p:cNvPr>
          <p:cNvSpPr txBox="1"/>
          <p:nvPr/>
        </p:nvSpPr>
        <p:spPr>
          <a:xfrm>
            <a:off x="1037968" y="5527589"/>
            <a:ext cx="874652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ea typeface="Meiryo UI"/>
              </a:rPr>
              <a:t>a</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e</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(1</a:t>
            </a:r>
            <a:r>
              <a:rPr lang="ja-JP" altLang="en-US" sz="2400">
                <a:ea typeface="Meiryo UI"/>
              </a:rPr>
              <a:t>－</a:t>
            </a:r>
            <a:r>
              <a:rPr lang="en-US" altLang="ja-JP" sz="2400">
                <a:ea typeface="Meiryo UI"/>
              </a:rPr>
              <a:t>π)(a</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(1</a:t>
            </a:r>
            <a:r>
              <a:rPr lang="ja-JP" altLang="en-US" sz="2400">
                <a:ea typeface="Meiryo UI"/>
              </a:rPr>
              <a:t>－</a:t>
            </a:r>
            <a:r>
              <a:rPr lang="en-US" altLang="ja-JP" sz="2400">
                <a:ea typeface="Meiryo UI"/>
              </a:rPr>
              <a:t>π)(b</a:t>
            </a:r>
            <a:r>
              <a:rPr lang="ja-JP" altLang="en-US" sz="2400">
                <a:ea typeface="Meiryo UI"/>
              </a:rPr>
              <a:t>－</a:t>
            </a:r>
            <a:r>
              <a:rPr lang="en-US" altLang="ja-JP" sz="2400">
                <a:ea typeface="Meiryo UI"/>
              </a:rPr>
              <a:t>d)​</a:t>
            </a:r>
            <a:endParaRPr lang="en-US" altLang="ja-JP" sz="2400">
              <a:ea typeface="Meiryo UI"/>
              <a:cs typeface="Calibri"/>
            </a:endParaRPr>
          </a:p>
          <a:p>
            <a:r>
              <a:rPr lang="en-US" altLang="ja-JP" sz="2400">
                <a:ea typeface="Meiryo UI"/>
              </a:rPr>
              <a:t>a</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e</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(1</a:t>
            </a:r>
            <a:r>
              <a:rPr lang="ja-JP" altLang="en-US" sz="2400">
                <a:ea typeface="Meiryo UI"/>
              </a:rPr>
              <a:t>－</a:t>
            </a:r>
            <a:r>
              <a:rPr lang="en-US" altLang="ja-JP" sz="2400">
                <a:ea typeface="Meiryo UI"/>
              </a:rPr>
              <a:t>π)[(a</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(b</a:t>
            </a:r>
            <a:r>
              <a:rPr lang="ja-JP" altLang="en-US" sz="2400">
                <a:ea typeface="Meiryo UI"/>
              </a:rPr>
              <a:t>－</a:t>
            </a:r>
            <a:r>
              <a:rPr lang="en-US" altLang="ja-JP" sz="2400">
                <a:ea typeface="Meiryo UI"/>
              </a:rPr>
              <a:t>d)​]</a:t>
            </a:r>
            <a:endParaRPr lang="en-US" altLang="ja-JP" sz="2400">
              <a:ea typeface="Meiryo UI"/>
              <a:cs typeface="Calibri"/>
            </a:endParaRPr>
          </a:p>
        </p:txBody>
      </p:sp>
      <p:cxnSp>
        <p:nvCxnSpPr>
          <p:cNvPr id="12" name="直線矢印コネクタ 11">
            <a:extLst>
              <a:ext uri="{FF2B5EF4-FFF2-40B4-BE49-F238E27FC236}">
                <a16:creationId xmlns:a16="http://schemas.microsoft.com/office/drawing/2014/main" id="{25F7B7F4-84BC-10D8-A638-9602490CC641}"/>
              </a:ext>
            </a:extLst>
          </p:cNvPr>
          <p:cNvCxnSpPr>
            <a:cxnSpLocks/>
          </p:cNvCxnSpPr>
          <p:nvPr/>
        </p:nvCxnSpPr>
        <p:spPr>
          <a:xfrm flipV="1">
            <a:off x="2374556" y="3414582"/>
            <a:ext cx="3140675" cy="20595"/>
          </a:xfrm>
          <a:prstGeom prst="straightConnector1">
            <a:avLst/>
          </a:prstGeom>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4F45E778-F988-F9D9-CF75-262A6D394A71}"/>
              </a:ext>
            </a:extLst>
          </p:cNvPr>
          <p:cNvCxnSpPr>
            <a:cxnSpLocks/>
          </p:cNvCxnSpPr>
          <p:nvPr/>
        </p:nvCxnSpPr>
        <p:spPr>
          <a:xfrm flipV="1">
            <a:off x="2467231" y="2827636"/>
            <a:ext cx="391298" cy="10298"/>
          </a:xfrm>
          <a:prstGeom prst="straightConnector1">
            <a:avLst/>
          </a:prstGeom>
        </p:spPr>
        <p:style>
          <a:lnRef idx="2">
            <a:schemeClr val="accent2"/>
          </a:lnRef>
          <a:fillRef idx="0">
            <a:schemeClr val="accent2"/>
          </a:fillRef>
          <a:effectRef idx="1">
            <a:schemeClr val="accent2"/>
          </a:effectRef>
          <a:fontRef idx="minor">
            <a:schemeClr val="tx1"/>
          </a:fontRef>
        </p:style>
      </p:cxnSp>
      <p:sp>
        <p:nvSpPr>
          <p:cNvPr id="16" name="テキスト ボックス 15">
            <a:extLst>
              <a:ext uri="{FF2B5EF4-FFF2-40B4-BE49-F238E27FC236}">
                <a16:creationId xmlns:a16="http://schemas.microsoft.com/office/drawing/2014/main" id="{A9A3D0E2-6AF5-42B2-DAB9-239C60CE305C}"/>
              </a:ext>
            </a:extLst>
          </p:cNvPr>
          <p:cNvSpPr txBox="1"/>
          <p:nvPr/>
        </p:nvSpPr>
        <p:spPr>
          <a:xfrm>
            <a:off x="687859" y="3972696"/>
            <a:ext cx="409214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②文字に置き換える</a:t>
            </a:r>
            <a:endParaRPr lang="ja-JP" altLang="en-US" sz="2200">
              <a:ea typeface="ＭＳ Ｐゴシック"/>
              <a:cs typeface="Calibri"/>
            </a:endParaRPr>
          </a:p>
        </p:txBody>
      </p:sp>
      <p:sp>
        <p:nvSpPr>
          <p:cNvPr id="18" name="テキスト ボックス 17">
            <a:extLst>
              <a:ext uri="{FF2B5EF4-FFF2-40B4-BE49-F238E27FC236}">
                <a16:creationId xmlns:a16="http://schemas.microsoft.com/office/drawing/2014/main" id="{2DE1E121-9FC6-A6FA-85BC-2F35821B5730}"/>
              </a:ext>
            </a:extLst>
          </p:cNvPr>
          <p:cNvSpPr txBox="1"/>
          <p:nvPr/>
        </p:nvSpPr>
        <p:spPr>
          <a:xfrm>
            <a:off x="1151238" y="348872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solidFill>
                  <a:srgbClr val="404040"/>
                </a:solidFill>
                <a:highlight>
                  <a:srgbClr val="FFFF00"/>
                </a:highlight>
                <a:ea typeface="ＭＳ Ｐゴシック"/>
                <a:cs typeface="Calibri"/>
              </a:rPr>
              <a:t>ATE</a:t>
            </a:r>
            <a:endParaRPr lang="ja-JP" sz="2400">
              <a:solidFill>
                <a:srgbClr val="404040"/>
              </a:solidFill>
              <a:highlight>
                <a:srgbClr val="FFFF00"/>
              </a:highlight>
              <a:ea typeface="ＭＳ Ｐゴシック"/>
              <a:cs typeface="Calibri"/>
            </a:endParaRPr>
          </a:p>
        </p:txBody>
      </p:sp>
      <p:sp>
        <p:nvSpPr>
          <p:cNvPr id="4" name="矢印: 右カーブ 3">
            <a:extLst>
              <a:ext uri="{FF2B5EF4-FFF2-40B4-BE49-F238E27FC236}">
                <a16:creationId xmlns:a16="http://schemas.microsoft.com/office/drawing/2014/main" id="{2028B961-967D-9BB3-4B61-68C6E8E1E356}"/>
              </a:ext>
            </a:extLst>
          </p:cNvPr>
          <p:cNvSpPr/>
          <p:nvPr/>
        </p:nvSpPr>
        <p:spPr>
          <a:xfrm>
            <a:off x="219899" y="3705203"/>
            <a:ext cx="731108" cy="1215081"/>
          </a:xfrm>
          <a:prstGeom prst="curved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 name="テキスト ボックス 5">
            <a:extLst>
              <a:ext uri="{FF2B5EF4-FFF2-40B4-BE49-F238E27FC236}">
                <a16:creationId xmlns:a16="http://schemas.microsoft.com/office/drawing/2014/main" id="{8CCB6B66-3CE5-E146-18FB-8CDE69C2AFC2}"/>
              </a:ext>
            </a:extLst>
          </p:cNvPr>
          <p:cNvSpPr txBox="1"/>
          <p:nvPr/>
        </p:nvSpPr>
        <p:spPr>
          <a:xfrm>
            <a:off x="7978346" y="286265"/>
            <a:ext cx="4071551" cy="1159292"/>
          </a:xfrm>
          <a:prstGeom prst="rect">
            <a:avLst/>
          </a:prstGeom>
          <a:noFill/>
          <a:ln>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游ゴシック"/>
                <a:ea typeface="ＭＳ Ｐゴシック"/>
                <a:cs typeface="Calibri"/>
              </a:rPr>
              <a:t>（memo）</a:t>
            </a:r>
          </a:p>
          <a:p>
            <a:pPr>
              <a:lnSpc>
                <a:spcPct val="90000"/>
              </a:lnSpc>
              <a:spcBef>
                <a:spcPts val="1200"/>
              </a:spcBef>
              <a:spcAft>
                <a:spcPts val="200"/>
              </a:spcAft>
            </a:pPr>
            <a:r>
              <a:rPr lang="en-US" altLang="ja-JP" sz="2000">
                <a:latin typeface="游ゴシック"/>
                <a:ea typeface="ＭＳ Ｐゴシック"/>
                <a:cs typeface="Calibri"/>
              </a:rPr>
              <a:t>ATT</a:t>
            </a:r>
            <a:r>
              <a:rPr lang="ja-JP" sz="2000">
                <a:latin typeface="游ゴシック"/>
                <a:ea typeface="游ゴシック"/>
                <a:cs typeface="Calibri"/>
              </a:rPr>
              <a:t>＝</a:t>
            </a:r>
            <a:r>
              <a:rPr lang="en-US" altLang="ja-JP" sz="2000">
                <a:latin typeface="游ゴシック"/>
                <a:ea typeface="ＭＳ Ｐゴシック"/>
                <a:cs typeface="Calibri"/>
              </a:rPr>
              <a:t>E[Yi1|Di=1]</a:t>
            </a:r>
            <a:r>
              <a:rPr lang="ja-JP" sz="2000">
                <a:latin typeface="游ゴシック"/>
                <a:ea typeface="游ゴシック"/>
                <a:cs typeface="Calibri"/>
              </a:rPr>
              <a:t>－</a:t>
            </a:r>
            <a:r>
              <a:rPr lang="en-US" altLang="ja-JP" sz="2000">
                <a:latin typeface="游ゴシック"/>
                <a:ea typeface="ＭＳ Ｐゴシック"/>
                <a:cs typeface="Calibri"/>
              </a:rPr>
              <a:t>E[Y0|Di=1]</a:t>
            </a:r>
            <a:endParaRPr lang="ja-JP" altLang="en-US" sz="2000">
              <a:latin typeface="游ゴシック"/>
              <a:ea typeface="游ゴシック"/>
              <a:cs typeface="+mn-lt"/>
            </a:endParaRPr>
          </a:p>
          <a:p>
            <a:r>
              <a:rPr lang="en-US" altLang="ja-JP" sz="2000">
                <a:solidFill>
                  <a:srgbClr val="404040"/>
                </a:solidFill>
                <a:latin typeface="游ゴシック"/>
                <a:ea typeface="ＭＳ Ｐゴシック"/>
                <a:cs typeface="Calibri"/>
              </a:rPr>
              <a:t>AT</a:t>
            </a:r>
            <a:r>
              <a:rPr lang="en-US" altLang="ja-JP" sz="2000">
                <a:solidFill>
                  <a:srgbClr val="404040"/>
                </a:solidFill>
                <a:latin typeface="游ゴシック"/>
                <a:ea typeface="+mn-lt"/>
                <a:cs typeface="Arial"/>
              </a:rPr>
              <a:t>U</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E[Yi1|Di=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E[Y0|Di=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a:t>
            </a:r>
            <a:r>
              <a:rPr lang="ja-JP" altLang="en-US" sz="2000">
                <a:latin typeface="游ゴシック"/>
                <a:ea typeface="游ゴシック"/>
                <a:cs typeface="Arial"/>
              </a:rPr>
              <a:t> </a:t>
            </a:r>
            <a:endParaRPr lang="ja-JP" altLang="en-US" sz="2000">
              <a:latin typeface="游ゴシック"/>
              <a:ea typeface="游ゴシック"/>
              <a:cs typeface="+mn-lt"/>
            </a:endParaRPr>
          </a:p>
        </p:txBody>
      </p:sp>
      <p:sp>
        <p:nvSpPr>
          <p:cNvPr id="8" name="テキスト ボックス 7">
            <a:extLst>
              <a:ext uri="{FF2B5EF4-FFF2-40B4-BE49-F238E27FC236}">
                <a16:creationId xmlns:a16="http://schemas.microsoft.com/office/drawing/2014/main" id="{6C6A190A-C065-3EF8-0DD4-852D59A9D259}"/>
              </a:ext>
            </a:extLst>
          </p:cNvPr>
          <p:cNvSpPr txBox="1"/>
          <p:nvPr/>
        </p:nvSpPr>
        <p:spPr>
          <a:xfrm>
            <a:off x="3838832" y="5115697"/>
            <a:ext cx="274319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100" b="1">
                <a:ea typeface="ＭＳ Ｐゴシック"/>
                <a:cs typeface="Calibri"/>
              </a:rPr>
              <a:t>・</a:t>
            </a:r>
          </a:p>
          <a:p>
            <a:r>
              <a:rPr lang="ja-JP" altLang="en-US" sz="1100" b="1">
                <a:ea typeface="ＭＳ Ｐゴシック"/>
                <a:cs typeface="Calibri"/>
              </a:rPr>
              <a:t>・</a:t>
            </a:r>
          </a:p>
          <a:p>
            <a:r>
              <a:rPr lang="ja-JP" altLang="en-US" sz="1100" b="1">
                <a:ea typeface="ＭＳ Ｐゴシック"/>
                <a:cs typeface="Calibri"/>
              </a:rPr>
              <a:t>・</a:t>
            </a:r>
          </a:p>
        </p:txBody>
      </p:sp>
    </p:spTree>
    <p:extLst>
      <p:ext uri="{BB962C8B-B14F-4D97-AF65-F5344CB8AC3E}">
        <p14:creationId xmlns:p14="http://schemas.microsoft.com/office/powerpoint/2010/main" val="3141673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6D35BA3-35AE-7E8A-A3DD-F1BF23209FDB}"/>
              </a:ext>
            </a:extLst>
          </p:cNvPr>
          <p:cNvSpPr>
            <a:spLocks noGrp="1"/>
          </p:cNvSpPr>
          <p:nvPr>
            <p:ph idx="1"/>
          </p:nvPr>
        </p:nvSpPr>
        <p:spPr>
          <a:xfrm>
            <a:off x="963415" y="2257626"/>
            <a:ext cx="10058400" cy="1500522"/>
          </a:xfrm>
        </p:spPr>
        <p:txBody>
          <a:bodyPr vert="horz" lIns="0" tIns="45720" rIns="0" bIns="45720" rtlCol="0" anchor="t">
            <a:noAutofit/>
          </a:bodyPr>
          <a:lstStyle/>
          <a:p>
            <a:r>
              <a:rPr lang="en-US" sz="2400" err="1">
                <a:ea typeface="+mn-lt"/>
                <a:cs typeface="Calibri"/>
              </a:rPr>
              <a:t>a－d＝e</a:t>
            </a:r>
            <a:r>
              <a:rPr lang="en-US" sz="2400">
                <a:ea typeface="+mn-lt"/>
                <a:cs typeface="Calibri"/>
              </a:rPr>
              <a:t>＋(</a:t>
            </a:r>
            <a:r>
              <a:rPr lang="en-US" sz="2400" err="1">
                <a:ea typeface="+mn-lt"/>
                <a:cs typeface="Calibri"/>
              </a:rPr>
              <a:t>c－d</a:t>
            </a:r>
            <a:r>
              <a:rPr lang="en-US" sz="2400">
                <a:ea typeface="+mn-lt"/>
                <a:cs typeface="Calibri"/>
              </a:rPr>
              <a:t>)＋(1－π)[(</a:t>
            </a:r>
            <a:r>
              <a:rPr lang="en-US" sz="2400" err="1">
                <a:ea typeface="+mn-lt"/>
                <a:cs typeface="Calibri"/>
              </a:rPr>
              <a:t>a－c</a:t>
            </a:r>
            <a:r>
              <a:rPr lang="en-US" sz="2400">
                <a:ea typeface="+mn-lt"/>
                <a:cs typeface="Calibri"/>
              </a:rPr>
              <a:t>)－(</a:t>
            </a:r>
            <a:r>
              <a:rPr lang="en-US" sz="2400" err="1">
                <a:ea typeface="+mn-lt"/>
                <a:cs typeface="Calibri"/>
              </a:rPr>
              <a:t>b－d</a:t>
            </a:r>
            <a:r>
              <a:rPr lang="en-US" sz="2400">
                <a:ea typeface="+mn-lt"/>
                <a:cs typeface="Calibri"/>
              </a:rPr>
              <a:t>)]</a:t>
            </a:r>
          </a:p>
          <a:p>
            <a:r>
              <a:rPr lang="en-US" sz="2400">
                <a:ea typeface="+mn-lt"/>
                <a:cs typeface="Calibri"/>
              </a:rPr>
              <a:t>E[Yi1|Di=1]</a:t>
            </a:r>
            <a:r>
              <a:rPr lang="ja-JP" altLang="en-US" sz="2400">
                <a:ea typeface="+mn-lt"/>
                <a:cs typeface="Calibri"/>
              </a:rPr>
              <a:t>－</a:t>
            </a:r>
            <a:r>
              <a:rPr lang="en-US" altLang="ja-JP" sz="2400">
                <a:ea typeface="+mn-lt"/>
                <a:cs typeface="Calibri"/>
              </a:rPr>
              <a:t>E[Y0|Di=</a:t>
            </a:r>
            <a:r>
              <a:rPr lang="en-US" sz="2400">
                <a:latin typeface="Arial"/>
                <a:ea typeface="+mn-lt"/>
                <a:cs typeface="Arial"/>
              </a:rPr>
              <a:t>0</a:t>
            </a:r>
            <a:r>
              <a:rPr lang="en-US" altLang="ja-JP" sz="2400">
                <a:ea typeface="+mn-lt"/>
                <a:cs typeface="Calibri"/>
              </a:rPr>
              <a:t>]</a:t>
            </a:r>
            <a:r>
              <a:rPr lang="ja-JP" altLang="en-US" sz="2400">
                <a:ea typeface="+mn-lt"/>
                <a:cs typeface="Calibri"/>
              </a:rPr>
              <a:t>＝ATE＋{</a:t>
            </a:r>
            <a:r>
              <a:rPr lang="en-US" sz="2400">
                <a:ea typeface="+mn-lt"/>
                <a:cs typeface="Calibri"/>
              </a:rPr>
              <a:t>E[Y0|Di=1]</a:t>
            </a:r>
            <a:r>
              <a:rPr lang="ja-JP" altLang="en-US" sz="2400">
                <a:ea typeface="+mn-lt"/>
                <a:cs typeface="Calibri"/>
              </a:rPr>
              <a:t>－</a:t>
            </a:r>
            <a:r>
              <a:rPr lang="en-US" altLang="ja-JP" sz="2400">
                <a:ea typeface="+mn-lt"/>
                <a:cs typeface="Calibri"/>
              </a:rPr>
              <a:t>E[Y0|Di=</a:t>
            </a:r>
            <a:r>
              <a:rPr lang="en-US" sz="2400">
                <a:latin typeface="Arial"/>
                <a:ea typeface="+mn-lt"/>
                <a:cs typeface="Arial"/>
              </a:rPr>
              <a:t>0</a:t>
            </a:r>
            <a:r>
              <a:rPr lang="en-US" altLang="ja-JP" sz="2400">
                <a:ea typeface="+mn-lt"/>
                <a:cs typeface="Calibri"/>
              </a:rPr>
              <a:t>]}</a:t>
            </a:r>
            <a:r>
              <a:rPr lang="ja-JP" altLang="en-US" sz="2400">
                <a:ea typeface="+mn-lt"/>
                <a:cs typeface="Calibri"/>
              </a:rPr>
              <a:t>＋</a:t>
            </a:r>
            <a:r>
              <a:rPr lang="en-US" altLang="ja-JP" sz="2400">
                <a:ea typeface="+mn-lt"/>
                <a:cs typeface="Calibri"/>
              </a:rPr>
              <a:t>(1</a:t>
            </a:r>
            <a:r>
              <a:rPr lang="ja-JP" altLang="en-US" sz="2400">
                <a:ea typeface="+mn-lt"/>
                <a:cs typeface="Calibri"/>
              </a:rPr>
              <a:t>－</a:t>
            </a:r>
            <a:r>
              <a:rPr lang="en-US" altLang="ja-JP" sz="2400">
                <a:ea typeface="+mn-lt"/>
                <a:cs typeface="Calibri"/>
              </a:rPr>
              <a:t>π)[ATT</a:t>
            </a:r>
            <a:r>
              <a:rPr lang="ja-JP" altLang="en-US" sz="2400">
                <a:ea typeface="+mn-lt"/>
                <a:cs typeface="Calibri"/>
              </a:rPr>
              <a:t>－ATU</a:t>
            </a:r>
            <a:r>
              <a:rPr lang="en-US" altLang="ja-JP" sz="2400">
                <a:ea typeface="+mn-lt"/>
                <a:cs typeface="Calibri"/>
              </a:rPr>
              <a:t>]</a:t>
            </a:r>
            <a:endParaRPr lang="en-US" sz="2400">
              <a:ea typeface="Calibri"/>
              <a:cs typeface="Calibri"/>
            </a:endParaRPr>
          </a:p>
          <a:p>
            <a:r>
              <a:rPr lang="ja-JP" altLang="en-US" sz="2400">
                <a:ea typeface="Calibri"/>
                <a:cs typeface="Calibri"/>
              </a:rPr>
              <a:t>SDO＝</a:t>
            </a:r>
            <a:r>
              <a:rPr lang="en-US" altLang="ja-JP" sz="2400">
                <a:highlight>
                  <a:srgbClr val="FFFF00"/>
                </a:highlight>
                <a:ea typeface="Calibri"/>
                <a:cs typeface="Calibri"/>
              </a:rPr>
              <a:t>ATE</a:t>
            </a:r>
            <a:r>
              <a:rPr lang="ja-JP" altLang="en-US" sz="2400">
                <a:ea typeface="Calibri"/>
                <a:cs typeface="Calibri"/>
              </a:rPr>
              <a:t>＋</a:t>
            </a:r>
            <a:r>
              <a:rPr lang="en-US" altLang="ja-JP" sz="2400">
                <a:ea typeface="Calibri"/>
                <a:cs typeface="Calibri"/>
              </a:rPr>
              <a:t>{</a:t>
            </a:r>
            <a:r>
              <a:rPr lang="en-US" sz="2400">
                <a:highlight>
                  <a:srgbClr val="FFFF00"/>
                </a:highlight>
                <a:ea typeface="Calibri"/>
                <a:cs typeface="Calibri"/>
              </a:rPr>
              <a:t>E[Y0|Di=1]</a:t>
            </a:r>
            <a:r>
              <a:rPr lang="ja-JP" altLang="en-US" sz="2400">
                <a:highlight>
                  <a:srgbClr val="FFFF00"/>
                </a:highlight>
                <a:ea typeface="Calibri"/>
                <a:cs typeface="Calibri"/>
              </a:rPr>
              <a:t>－</a:t>
            </a:r>
            <a:r>
              <a:rPr lang="en-US" sz="2400">
                <a:highlight>
                  <a:srgbClr val="FFFF00"/>
                </a:highlight>
                <a:ea typeface="Calibri"/>
                <a:cs typeface="Calibri"/>
              </a:rPr>
              <a:t>E[Y0|Di=</a:t>
            </a:r>
            <a:r>
              <a:rPr lang="en-US" sz="2400">
                <a:highlight>
                  <a:srgbClr val="FFFF00"/>
                </a:highlight>
                <a:latin typeface="Arial"/>
                <a:ea typeface="Calibri"/>
                <a:cs typeface="Arial"/>
              </a:rPr>
              <a:t>0</a:t>
            </a:r>
            <a:r>
              <a:rPr lang="en-US" sz="2400">
                <a:highlight>
                  <a:srgbClr val="FFFF00"/>
                </a:highlight>
                <a:ea typeface="Calibri"/>
                <a:cs typeface="Calibri"/>
              </a:rPr>
              <a:t>]</a:t>
            </a:r>
            <a:r>
              <a:rPr lang="en-US" sz="2400">
                <a:ea typeface="Calibri"/>
                <a:cs typeface="Calibri"/>
              </a:rPr>
              <a:t>}</a:t>
            </a:r>
            <a:r>
              <a:rPr lang="ja-JP" altLang="en-US" sz="2400">
                <a:ea typeface="Calibri"/>
                <a:cs typeface="Calibri"/>
              </a:rPr>
              <a:t>＋</a:t>
            </a:r>
            <a:r>
              <a:rPr lang="en-US" sz="2400">
                <a:highlight>
                  <a:srgbClr val="FFFF00"/>
                </a:highlight>
                <a:ea typeface="Calibri"/>
                <a:cs typeface="Calibri"/>
              </a:rPr>
              <a:t>(1</a:t>
            </a:r>
            <a:r>
              <a:rPr lang="ja-JP" altLang="en-US" sz="2400">
                <a:highlight>
                  <a:srgbClr val="FFFF00"/>
                </a:highlight>
                <a:ea typeface="Calibri"/>
                <a:cs typeface="Calibri"/>
              </a:rPr>
              <a:t>－</a:t>
            </a:r>
            <a:r>
              <a:rPr lang="en-US" sz="2400">
                <a:highlight>
                  <a:srgbClr val="FFFF00"/>
                </a:highlight>
                <a:ea typeface="Calibri"/>
                <a:cs typeface="Calibri"/>
              </a:rPr>
              <a:t>π)[ATT</a:t>
            </a:r>
            <a:r>
              <a:rPr lang="ja-JP" altLang="en-US" sz="2400">
                <a:highlight>
                  <a:srgbClr val="FFFF00"/>
                </a:highlight>
                <a:ea typeface="Calibri"/>
                <a:cs typeface="Calibri"/>
              </a:rPr>
              <a:t>－</a:t>
            </a:r>
            <a:r>
              <a:rPr lang="en-US" altLang="ja-JP" sz="2400">
                <a:highlight>
                  <a:srgbClr val="FFFF00"/>
                </a:highlight>
                <a:ea typeface="Calibri"/>
                <a:cs typeface="Calibri"/>
              </a:rPr>
              <a:t>ATU</a:t>
            </a:r>
            <a:r>
              <a:rPr lang="en-US" sz="2400">
                <a:highlight>
                  <a:srgbClr val="FFFF00"/>
                </a:highlight>
                <a:ea typeface="Calibri"/>
                <a:cs typeface="Calibri"/>
              </a:rPr>
              <a:t>]</a:t>
            </a:r>
            <a:endParaRPr lang="en-US" sz="2400">
              <a:highlight>
                <a:srgbClr val="FFFF00"/>
              </a:highlight>
              <a:ea typeface="+mn-lt"/>
              <a:cs typeface="+mn-lt"/>
            </a:endParaRPr>
          </a:p>
          <a:p>
            <a:endParaRPr lang="en-US" altLang="ja-JP" sz="2400">
              <a:ea typeface="Calibri"/>
              <a:cs typeface="Calibri"/>
            </a:endParaRPr>
          </a:p>
          <a:p>
            <a:endParaRPr lang="en-US" altLang="ja-JP">
              <a:cs typeface="Calibri"/>
            </a:endParaRPr>
          </a:p>
          <a:p>
            <a:endParaRPr lang="en-US" altLang="ja-JP">
              <a:cs typeface="Calibri"/>
            </a:endParaRPr>
          </a:p>
        </p:txBody>
      </p:sp>
      <p:sp>
        <p:nvSpPr>
          <p:cNvPr id="4" name="テキスト ボックス 3">
            <a:extLst>
              <a:ext uri="{FF2B5EF4-FFF2-40B4-BE49-F238E27FC236}">
                <a16:creationId xmlns:a16="http://schemas.microsoft.com/office/drawing/2014/main" id="{33AAAB2F-EF22-215D-C0C0-6A0C6E05099B}"/>
              </a:ext>
            </a:extLst>
          </p:cNvPr>
          <p:cNvSpPr txBox="1"/>
          <p:nvPr/>
        </p:nvSpPr>
        <p:spPr>
          <a:xfrm>
            <a:off x="605481" y="1820561"/>
            <a:ext cx="409214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③置き換えていた文字を戻す</a:t>
            </a:r>
            <a:endParaRPr lang="ja-JP" altLang="en-US" sz="2200">
              <a:ea typeface="ＭＳ Ｐゴシック"/>
              <a:cs typeface="Calibri"/>
            </a:endParaRPr>
          </a:p>
        </p:txBody>
      </p:sp>
      <p:sp>
        <p:nvSpPr>
          <p:cNvPr id="14" name="タイトル 1">
            <a:extLst>
              <a:ext uri="{FF2B5EF4-FFF2-40B4-BE49-F238E27FC236}">
                <a16:creationId xmlns:a16="http://schemas.microsoft.com/office/drawing/2014/main" id="{BD642CE3-D368-D996-7DA4-77D064ECF952}"/>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(STEP3-2)</a:t>
            </a:r>
            <a:br>
              <a:rPr lang="ja-JP" altLang="en-US">
                <a:ea typeface="ＭＳ Ｐゴシック"/>
                <a:cs typeface="Calibri Light"/>
              </a:rPr>
            </a:br>
            <a:r>
              <a:rPr lang="ja-JP" altLang="en-US">
                <a:ea typeface="ＭＳ Ｐゴシック"/>
                <a:cs typeface="Calibri Light"/>
              </a:rPr>
              <a:t>SDOを分解する</a:t>
            </a:r>
            <a:endParaRPr kumimoji="1" lang="ja-JP" altLang="en-US"/>
          </a:p>
        </p:txBody>
      </p:sp>
      <p:sp>
        <p:nvSpPr>
          <p:cNvPr id="16" name="テキスト ボックス 15">
            <a:extLst>
              <a:ext uri="{FF2B5EF4-FFF2-40B4-BE49-F238E27FC236}">
                <a16:creationId xmlns:a16="http://schemas.microsoft.com/office/drawing/2014/main" id="{173EF3E9-4430-2267-96E9-5745829A3072}"/>
              </a:ext>
            </a:extLst>
          </p:cNvPr>
          <p:cNvSpPr txBox="1"/>
          <p:nvPr/>
        </p:nvSpPr>
        <p:spPr>
          <a:xfrm>
            <a:off x="6773564" y="4137454"/>
            <a:ext cx="5008605" cy="1774845"/>
          </a:xfrm>
          <a:prstGeom prst="rect">
            <a:avLst/>
          </a:prstGeom>
          <a:noFill/>
          <a:ln>
            <a:solidFill>
              <a:schemeClr val="bg1">
                <a:lumMod val="6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游ゴシック"/>
                <a:ea typeface="ＭＳ Ｐゴシック"/>
                <a:cs typeface="Calibri"/>
              </a:rPr>
              <a:t>（memo）</a:t>
            </a:r>
          </a:p>
          <a:p>
            <a:pPr>
              <a:lnSpc>
                <a:spcPct val="90000"/>
              </a:lnSpc>
              <a:spcBef>
                <a:spcPts val="1200"/>
              </a:spcBef>
              <a:spcAft>
                <a:spcPts val="200"/>
              </a:spcAft>
            </a:pPr>
            <a:r>
              <a:rPr lang="en-US" altLang="ja-JP" sz="2000">
                <a:latin typeface="游ゴシック"/>
                <a:ea typeface="ＭＳ Ｐゴシック"/>
                <a:cs typeface="Calibri"/>
              </a:rPr>
              <a:t>・ATT</a:t>
            </a:r>
            <a:r>
              <a:rPr lang="ja-JP" sz="2000">
                <a:latin typeface="游ゴシック"/>
                <a:ea typeface="游ゴシック"/>
                <a:cs typeface="Calibri"/>
              </a:rPr>
              <a:t>＝</a:t>
            </a:r>
            <a:r>
              <a:rPr lang="en-US" altLang="ja-JP" sz="2000">
                <a:latin typeface="游ゴシック"/>
                <a:ea typeface="ＭＳ Ｐゴシック"/>
                <a:cs typeface="Calibri"/>
              </a:rPr>
              <a:t>E[Yi1|Di=1]</a:t>
            </a:r>
            <a:r>
              <a:rPr lang="ja-JP" sz="2000">
                <a:latin typeface="游ゴシック"/>
                <a:ea typeface="游ゴシック"/>
                <a:cs typeface="Calibri"/>
              </a:rPr>
              <a:t>－</a:t>
            </a:r>
            <a:r>
              <a:rPr lang="en-US" altLang="ja-JP" sz="2000">
                <a:latin typeface="游ゴシック"/>
                <a:ea typeface="ＭＳ Ｐゴシック"/>
                <a:cs typeface="Calibri"/>
              </a:rPr>
              <a:t>E[Yi0|Di=1]=</a:t>
            </a:r>
            <a:r>
              <a:rPr lang="en-US" altLang="ja-JP" sz="2000" err="1">
                <a:solidFill>
                  <a:srgbClr val="000000"/>
                </a:solidFill>
                <a:latin typeface="游ゴシック"/>
                <a:ea typeface="ＭＳ Ｐゴシック"/>
                <a:cs typeface="Calibri"/>
              </a:rPr>
              <a:t>a－c</a:t>
            </a:r>
          </a:p>
          <a:p>
            <a:r>
              <a:rPr lang="en-US" altLang="ja-JP" sz="2000">
                <a:solidFill>
                  <a:srgbClr val="404040"/>
                </a:solidFill>
                <a:latin typeface="游ゴシック"/>
                <a:ea typeface="ＭＳ Ｐゴシック"/>
                <a:cs typeface="Calibri"/>
              </a:rPr>
              <a:t>・AT</a:t>
            </a:r>
            <a:r>
              <a:rPr lang="en-US" altLang="ja-JP" sz="2000">
                <a:solidFill>
                  <a:srgbClr val="404040"/>
                </a:solidFill>
                <a:latin typeface="游ゴシック"/>
                <a:ea typeface="+mn-lt"/>
                <a:cs typeface="Arial"/>
              </a:rPr>
              <a:t>U</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E[Yi1|Di=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E[Yi0|Di=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]=b</a:t>
            </a:r>
            <a:r>
              <a:rPr lang="ja-JP" altLang="en-US" sz="2000">
                <a:latin typeface="游ゴシック"/>
                <a:ea typeface="游ゴシック"/>
                <a:cs typeface="Arial"/>
              </a:rPr>
              <a:t>－d</a:t>
            </a:r>
          </a:p>
          <a:p>
            <a:r>
              <a:rPr lang="ja-JP" altLang="en-US" sz="2000">
                <a:latin typeface="游ゴシック"/>
                <a:ea typeface="游ゴシック"/>
                <a:cs typeface="Arial"/>
              </a:rPr>
              <a:t>・ATE＝e</a:t>
            </a:r>
          </a:p>
          <a:p>
            <a:r>
              <a:rPr lang="ja-JP" altLang="en-US" sz="2000">
                <a:latin typeface="游ゴシック"/>
                <a:ea typeface="游ゴシック"/>
                <a:cs typeface="Calibri"/>
              </a:rPr>
              <a:t>・</a:t>
            </a:r>
            <a:r>
              <a:rPr lang="ja-JP" sz="2000">
                <a:latin typeface="游ゴシック"/>
                <a:ea typeface="游ゴシック"/>
                <a:cs typeface="Calibri"/>
              </a:rPr>
              <a:t>SDO=E[Y1|D=1]</a:t>
            </a:r>
            <a:r>
              <a:rPr lang="ja-JP" altLang="en-US" sz="2000">
                <a:latin typeface="游ゴシック"/>
                <a:ea typeface="游ゴシック"/>
                <a:cs typeface="Calibri"/>
              </a:rPr>
              <a:t>－</a:t>
            </a:r>
            <a:r>
              <a:rPr lang="ja-JP" sz="2000">
                <a:latin typeface="游ゴシック"/>
                <a:ea typeface="游ゴシック"/>
                <a:cs typeface="Calibri"/>
              </a:rPr>
              <a:t>E[Y0|D=0]</a:t>
            </a:r>
            <a:endParaRPr lang="ja-JP">
              <a:latin typeface="游ゴシック"/>
            </a:endParaRPr>
          </a:p>
        </p:txBody>
      </p:sp>
      <p:sp>
        <p:nvSpPr>
          <p:cNvPr id="17" name="テキスト ボックス 16">
            <a:extLst>
              <a:ext uri="{FF2B5EF4-FFF2-40B4-BE49-F238E27FC236}">
                <a16:creationId xmlns:a16="http://schemas.microsoft.com/office/drawing/2014/main" id="{3E379FEF-94CA-873A-7783-3F455C61D771}"/>
              </a:ext>
            </a:extLst>
          </p:cNvPr>
          <p:cNvSpPr txBox="1"/>
          <p:nvPr/>
        </p:nvSpPr>
        <p:spPr>
          <a:xfrm>
            <a:off x="8822724" y="3076831"/>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a:t>
            </a:r>
          </a:p>
        </p:txBody>
      </p:sp>
      <p:sp>
        <p:nvSpPr>
          <p:cNvPr id="2" name="正方形/長方形 1">
            <a:extLst>
              <a:ext uri="{FF2B5EF4-FFF2-40B4-BE49-F238E27FC236}">
                <a16:creationId xmlns:a16="http://schemas.microsoft.com/office/drawing/2014/main" id="{9D1FBAC0-8505-3659-6577-62CA53FA67D3}"/>
              </a:ext>
            </a:extLst>
          </p:cNvPr>
          <p:cNvSpPr/>
          <p:nvPr/>
        </p:nvSpPr>
        <p:spPr>
          <a:xfrm>
            <a:off x="922636" y="3218935"/>
            <a:ext cx="7681782" cy="5663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3750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A56DC1-5644-0017-F704-39DBE976EE3B}"/>
              </a:ext>
            </a:extLst>
          </p:cNvPr>
          <p:cNvSpPr>
            <a:spLocks noGrp="1"/>
          </p:cNvSpPr>
          <p:nvPr>
            <p:ph type="title"/>
          </p:nvPr>
        </p:nvSpPr>
        <p:spPr>
          <a:xfrm>
            <a:off x="1097280" y="286603"/>
            <a:ext cx="10058400" cy="1450757"/>
          </a:xfrm>
        </p:spPr>
        <p:txBody>
          <a:bodyPr>
            <a:normAutofit/>
          </a:bodyPr>
          <a:lstStyle/>
          <a:p>
            <a:r>
              <a:rPr lang="ja-JP" altLang="en-US" sz="2800">
                <a:ea typeface="游ゴシック Light"/>
                <a:cs typeface="Calibri Light"/>
              </a:rPr>
              <a:t>因果関係は数世紀に渡って経済学者の大きな関心であった</a:t>
            </a:r>
          </a:p>
        </p:txBody>
      </p:sp>
      <p:pic>
        <p:nvPicPr>
          <p:cNvPr id="4" name="Picture 4" descr="A picture containing rectangle&#10;&#10;Description automatically generated">
            <a:extLst>
              <a:ext uri="{FF2B5EF4-FFF2-40B4-BE49-F238E27FC236}">
                <a16:creationId xmlns:a16="http://schemas.microsoft.com/office/drawing/2014/main" id="{1E3DE85F-B3D7-C101-3A3A-2EE3641CDA9C}"/>
              </a:ext>
            </a:extLst>
          </p:cNvPr>
          <p:cNvPicPr>
            <a:picLocks noChangeAspect="1"/>
          </p:cNvPicPr>
          <p:nvPr/>
        </p:nvPicPr>
        <p:blipFill rotWithShape="1">
          <a:blip r:embed="rId2"/>
          <a:srcRect l="13922" r="41494" b="-1"/>
          <a:stretch/>
        </p:blipFill>
        <p:spPr>
          <a:xfrm>
            <a:off x="1076432" y="1916318"/>
            <a:ext cx="3094997" cy="3471012"/>
          </a:xfrm>
          <a:prstGeom prst="rect">
            <a:avLst/>
          </a:prstGeom>
        </p:spPr>
      </p:pic>
      <p:sp>
        <p:nvSpPr>
          <p:cNvPr id="3" name="コンテンツ プレースホルダー 2">
            <a:extLst>
              <a:ext uri="{FF2B5EF4-FFF2-40B4-BE49-F238E27FC236}">
                <a16:creationId xmlns:a16="http://schemas.microsoft.com/office/drawing/2014/main" id="{B713B0C9-A54C-C00D-1C43-612F48547091}"/>
              </a:ext>
            </a:extLst>
          </p:cNvPr>
          <p:cNvSpPr>
            <a:spLocks noGrp="1"/>
          </p:cNvSpPr>
          <p:nvPr>
            <p:ph idx="1"/>
          </p:nvPr>
        </p:nvSpPr>
        <p:spPr>
          <a:xfrm>
            <a:off x="4639733" y="2039463"/>
            <a:ext cx="6515947" cy="4023360"/>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因果関係に関する現代的な概念の発展は、何人かの哲学者の著作から見られる</a:t>
            </a:r>
          </a:p>
          <a:p>
            <a:pPr>
              <a:buFont typeface="Wingdings" panose="020F0502020204030204" pitchFamily="34" charset="0"/>
              <a:buChar char="Ø"/>
            </a:pPr>
            <a:r>
              <a:rPr lang="ja-JP" altLang="en-US">
                <a:ea typeface="ＭＳ Ｐゴシック"/>
                <a:cs typeface="Calibri" panose="020F0502020204030204"/>
              </a:rPr>
              <a:t>ヒューム（1993）</a:t>
            </a:r>
            <a:endParaRPr lang="ja-JP" altLang="en-US">
              <a:ea typeface="ＭＳ Ｐゴシック" panose="020B0600070205080204" pitchFamily="34" charset="-128"/>
              <a:cs typeface="Calibri" panose="020F0502020204030204"/>
            </a:endParaRPr>
          </a:p>
          <a:p>
            <a:pPr marL="383540" lvl="1">
              <a:buFont typeface="Wingdings" panose="020F0502020204030204" pitchFamily="34" charset="0"/>
              <a:buChar char="Ø"/>
            </a:pPr>
            <a:r>
              <a:rPr lang="ja" altLang="en-US">
                <a:ea typeface="+mn-lt"/>
                <a:cs typeface="+mn-lt"/>
              </a:rPr>
              <a:t>因果関係を「最初の事象が起こらなかったら、その後の事象も起こらないこと」という一時的事象の連続として説明</a:t>
            </a:r>
          </a:p>
          <a:p>
            <a:pPr>
              <a:buFont typeface="Wingdings" panose="020F0502020204030204" pitchFamily="34" charset="0"/>
              <a:buChar char="Ø"/>
            </a:pPr>
            <a:r>
              <a:rPr lang="ja" altLang="en-US">
                <a:ea typeface="ＭＳ Ｐゴシック"/>
                <a:cs typeface="Calibri" panose="020F0502020204030204"/>
              </a:rPr>
              <a:t>ミル（2010）</a:t>
            </a:r>
            <a:endParaRPr lang="ja" altLang="en-US">
              <a:ea typeface="ＭＳ Ｐゴシック" panose="020B0600070205080204" pitchFamily="34" charset="-128"/>
              <a:cs typeface="Calibri" panose="020F0502020204030204"/>
            </a:endParaRPr>
          </a:p>
          <a:p>
            <a:pPr marL="383540" lvl="1">
              <a:buFont typeface="Wingdings" panose="020F0502020204030204" pitchFamily="34" charset="0"/>
              <a:buChar char="Ø"/>
            </a:pPr>
            <a:r>
              <a:rPr lang="ja">
                <a:ea typeface="+mn-lt"/>
                <a:cs typeface="+mn-lt"/>
              </a:rPr>
              <a:t>因果関係を推論するための</a:t>
            </a:r>
            <a:r>
              <a:rPr lang="en-US" altLang="ja">
                <a:ea typeface="+mn-lt"/>
                <a:cs typeface="+mn-lt"/>
              </a:rPr>
              <a:t>5</a:t>
            </a:r>
            <a:r>
              <a:rPr lang="ja">
                <a:ea typeface="+mn-lt"/>
                <a:cs typeface="+mn-lt"/>
              </a:rPr>
              <a:t>つの方法</a:t>
            </a:r>
            <a:r>
              <a:rPr lang="en-US" altLang="ja">
                <a:ea typeface="+mn-lt"/>
                <a:cs typeface="+mn-lt"/>
              </a:rPr>
              <a:t>①</a:t>
            </a:r>
            <a:r>
              <a:rPr lang="ja" altLang="en-US">
                <a:ea typeface="+mn-lt"/>
                <a:cs typeface="+mn-lt"/>
              </a:rPr>
              <a:t>一致法、</a:t>
            </a:r>
            <a:r>
              <a:rPr lang="en-US" altLang="ja">
                <a:ea typeface="+mn-lt"/>
                <a:cs typeface="+mn-lt"/>
              </a:rPr>
              <a:t>②</a:t>
            </a:r>
            <a:r>
              <a:rPr lang="ja" altLang="en-US">
                <a:ea typeface="+mn-lt"/>
                <a:cs typeface="+mn-lt"/>
              </a:rPr>
              <a:t>差分法、</a:t>
            </a:r>
            <a:r>
              <a:rPr lang="en-US" altLang="ja">
                <a:ea typeface="+mn-lt"/>
                <a:cs typeface="+mn-lt"/>
              </a:rPr>
              <a:t>③</a:t>
            </a:r>
            <a:r>
              <a:rPr lang="ja" altLang="en-US">
                <a:ea typeface="+mn-lt"/>
                <a:cs typeface="+mn-lt"/>
              </a:rPr>
              <a:t>結合法、</a:t>
            </a:r>
            <a:r>
              <a:rPr lang="en-US" altLang="ja">
                <a:ea typeface="+mn-lt"/>
                <a:cs typeface="+mn-lt"/>
              </a:rPr>
              <a:t>④</a:t>
            </a:r>
            <a:r>
              <a:rPr lang="ja" altLang="en-US">
                <a:ea typeface="+mn-lt"/>
                <a:cs typeface="+mn-lt"/>
              </a:rPr>
              <a:t>随伴変動法、</a:t>
            </a:r>
            <a:r>
              <a:rPr lang="en-US" altLang="ja">
                <a:ea typeface="+mn-lt"/>
                <a:cs typeface="+mn-lt"/>
              </a:rPr>
              <a:t>⑤</a:t>
            </a:r>
            <a:r>
              <a:rPr lang="ja" altLang="en-US">
                <a:ea typeface="+mn-lt"/>
                <a:cs typeface="+mn-lt"/>
              </a:rPr>
              <a:t>残差法</a:t>
            </a:r>
            <a:r>
              <a:rPr lang="ja">
                <a:ea typeface="+mn-lt"/>
                <a:cs typeface="+mn-lt"/>
              </a:rPr>
              <a:t>を考案した。</a:t>
            </a:r>
          </a:p>
          <a:p>
            <a:pPr>
              <a:buFont typeface="Wingdings" panose="020F0502020204030204" pitchFamily="34" charset="0"/>
              <a:buChar char="Ø"/>
            </a:pPr>
            <a:r>
              <a:rPr lang="ja" b="1" u="sng">
                <a:solidFill>
                  <a:srgbClr val="FF0000"/>
                </a:solidFill>
                <a:ea typeface="ＭＳ Ｐゴシック"/>
                <a:cs typeface="Calibri" panose="020F0502020204030204"/>
              </a:rPr>
              <a:t>経済学者たちは、</a:t>
            </a:r>
            <a:r>
              <a:rPr lang="ja" altLang="en-US" b="1" u="sng">
                <a:solidFill>
                  <a:srgbClr val="FF0000"/>
                </a:solidFill>
                <a:ea typeface="ＭＳ Ｐゴシック"/>
                <a:cs typeface="Calibri" panose="020F0502020204030204"/>
              </a:rPr>
              <a:t>因果関係を考える上で使うことのできるツール（数式など）を探していた</a:t>
            </a:r>
            <a:endParaRPr lang="ja" b="1" u="sng">
              <a:solidFill>
                <a:srgbClr val="FF0000"/>
              </a:solidFill>
              <a:ea typeface="ＭＳ Ｐゴシック" panose="020B0600070205080204" pitchFamily="34" charset="-128"/>
              <a:cs typeface="Calibri" panose="020F0502020204030204"/>
            </a:endParaRPr>
          </a:p>
        </p:txBody>
      </p:sp>
    </p:spTree>
    <p:extLst>
      <p:ext uri="{BB962C8B-B14F-4D97-AF65-F5344CB8AC3E}">
        <p14:creationId xmlns:p14="http://schemas.microsoft.com/office/powerpoint/2010/main" val="1531639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362B8-D9BC-C9EE-2785-B145FB29F6A0}"/>
              </a:ext>
            </a:extLst>
          </p:cNvPr>
          <p:cNvSpPr>
            <a:spLocks noGrp="1"/>
          </p:cNvSpPr>
          <p:nvPr>
            <p:ph type="title"/>
          </p:nvPr>
        </p:nvSpPr>
        <p:spPr/>
        <p:txBody>
          <a:bodyPr>
            <a:normAutofit/>
          </a:bodyPr>
          <a:lstStyle/>
          <a:p>
            <a:r>
              <a:rPr lang="ja-JP" altLang="en-US">
                <a:ea typeface="ＭＳ Ｐゴシック"/>
                <a:cs typeface="Calibri Light"/>
              </a:rPr>
              <a:t>(STEP3-2)</a:t>
            </a:r>
            <a:br>
              <a:rPr lang="ja-JP" altLang="en-US">
                <a:ea typeface="ＭＳ Ｐゴシック"/>
                <a:cs typeface="Calibri Light"/>
              </a:rPr>
            </a:br>
            <a:r>
              <a:rPr lang="ja-JP" altLang="en-US">
                <a:ea typeface="ＭＳ Ｐゴシック"/>
                <a:cs typeface="Calibri Light"/>
              </a:rPr>
              <a:t>SDOの右辺を考える</a:t>
            </a:r>
            <a:endParaRPr kumimoji="1" lang="ja-JP" altLang="en-US"/>
          </a:p>
        </p:txBody>
      </p:sp>
      <p:sp>
        <p:nvSpPr>
          <p:cNvPr id="22" name="コンテンツ プレースホルダー 2">
            <a:extLst>
              <a:ext uri="{FF2B5EF4-FFF2-40B4-BE49-F238E27FC236}">
                <a16:creationId xmlns:a16="http://schemas.microsoft.com/office/drawing/2014/main" id="{3BF4FEE6-9535-1C24-18BB-784E4C3EF557}"/>
              </a:ext>
            </a:extLst>
          </p:cNvPr>
          <p:cNvSpPr>
            <a:spLocks noGrp="1"/>
          </p:cNvSpPr>
          <p:nvPr>
            <p:ph idx="1"/>
          </p:nvPr>
        </p:nvSpPr>
        <p:spPr>
          <a:xfrm>
            <a:off x="1097280" y="2298814"/>
            <a:ext cx="9728886" cy="903279"/>
          </a:xfrm>
          <a:ln>
            <a:noFill/>
          </a:ln>
        </p:spPr>
        <p:txBody>
          <a:bodyPr vert="horz" lIns="0" tIns="45720" rIns="0" bIns="45720" rtlCol="0" anchor="t">
            <a:noAutofit/>
          </a:bodyPr>
          <a:lstStyle/>
          <a:p>
            <a:r>
              <a:rPr lang="ja-JP" altLang="en-US" sz="2200">
                <a:latin typeface="MS PGothic"/>
                <a:ea typeface="MS PGothic"/>
                <a:cs typeface="Calibri"/>
              </a:rPr>
              <a:t>SDOは以下の3つの部分に分解できる（スライド28、29の証明を参照）</a:t>
            </a:r>
          </a:p>
          <a:p>
            <a:r>
              <a:rPr lang="ja-JP" altLang="en-US" sz="2800">
                <a:ea typeface="+mn-lt"/>
                <a:cs typeface="Calibri"/>
              </a:rPr>
              <a:t>SDO＝</a:t>
            </a:r>
            <a:r>
              <a:rPr lang="ja-JP" altLang="en-US" sz="2800">
                <a:highlight>
                  <a:srgbClr val="FFFF00"/>
                </a:highlight>
                <a:ea typeface="+mn-lt"/>
                <a:cs typeface="Calibri"/>
              </a:rPr>
              <a:t>ATE</a:t>
            </a:r>
            <a:r>
              <a:rPr lang="ja-JP" altLang="en-US" sz="2800">
                <a:ea typeface="+mn-lt"/>
                <a:cs typeface="Calibri"/>
              </a:rPr>
              <a:t>＋{</a:t>
            </a:r>
            <a:r>
              <a:rPr lang="en-US" sz="2800">
                <a:highlight>
                  <a:srgbClr val="FFFF00"/>
                </a:highlight>
                <a:ea typeface="+mn-lt"/>
                <a:cs typeface="Calibri"/>
              </a:rPr>
              <a:t>E[Y</a:t>
            </a:r>
            <a:r>
              <a:rPr lang="en-US" sz="2800" baseline="30000">
                <a:highlight>
                  <a:srgbClr val="FFFF00"/>
                </a:highlight>
                <a:ea typeface="+mn-lt"/>
                <a:cs typeface="Calibri"/>
              </a:rPr>
              <a:t>0</a:t>
            </a:r>
            <a:r>
              <a:rPr lang="en-US" sz="2800">
                <a:highlight>
                  <a:srgbClr val="FFFF00"/>
                </a:highlight>
                <a:ea typeface="+mn-lt"/>
                <a:cs typeface="Calibri"/>
              </a:rPr>
              <a:t>|Di=1]</a:t>
            </a:r>
            <a:r>
              <a:rPr lang="ja-JP" altLang="en-US" sz="2800">
                <a:highlight>
                  <a:srgbClr val="FFFF00"/>
                </a:highlight>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a:t>
            </a:r>
            <a:r>
              <a:rPr lang="en-US"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altLang="en-US" sz="2800">
                <a:ea typeface="+mn-lt"/>
                <a:cs typeface="Calibri"/>
              </a:rPr>
              <a:t>＋</a:t>
            </a:r>
            <a:r>
              <a:rPr lang="en-US" altLang="ja-JP" sz="2800">
                <a:highlight>
                  <a:srgbClr val="FFFF00"/>
                </a:highlight>
                <a:ea typeface="+mn-lt"/>
                <a:cs typeface="Calibri"/>
              </a:rPr>
              <a:t>(1</a:t>
            </a:r>
            <a:r>
              <a:rPr lang="ja-JP" altLang="en-US" sz="2800">
                <a:highlight>
                  <a:srgbClr val="FFFF00"/>
                </a:highlight>
                <a:ea typeface="+mn-lt"/>
                <a:cs typeface="Calibri"/>
              </a:rPr>
              <a:t>－</a:t>
            </a:r>
            <a:r>
              <a:rPr lang="en-US" altLang="ja-JP" sz="2800">
                <a:highlight>
                  <a:srgbClr val="FFFF00"/>
                </a:highlight>
                <a:ea typeface="+mn-lt"/>
                <a:cs typeface="Calibri"/>
              </a:rPr>
              <a:t>π)[ATT</a:t>
            </a:r>
            <a:r>
              <a:rPr lang="ja-JP" altLang="en-US" sz="2800">
                <a:highlight>
                  <a:srgbClr val="FFFF00"/>
                </a:highlight>
                <a:ea typeface="+mn-lt"/>
                <a:cs typeface="Calibri"/>
              </a:rPr>
              <a:t>－ATU</a:t>
            </a:r>
            <a:r>
              <a:rPr lang="en-US" altLang="ja-JP" sz="2800">
                <a:highlight>
                  <a:srgbClr val="FFFF00"/>
                </a:highlight>
                <a:ea typeface="+mn-lt"/>
                <a:cs typeface="Calibri"/>
              </a:rPr>
              <a:t>]</a:t>
            </a:r>
            <a:endParaRPr lang="en-US" sz="2800">
              <a:highlight>
                <a:srgbClr val="FFFF00"/>
              </a:highlight>
              <a:cs typeface="Calibri"/>
            </a:endParaRPr>
          </a:p>
          <a:p>
            <a:endParaRPr lang="en-US" altLang="ja-JP" sz="2400">
              <a:ea typeface="ＭＳ Ｐゴシック"/>
              <a:cs typeface="Calibri"/>
            </a:endParaRPr>
          </a:p>
          <a:p>
            <a:endParaRPr lang="en-US" altLang="ja-JP">
              <a:cs typeface="Calibri"/>
            </a:endParaRPr>
          </a:p>
        </p:txBody>
      </p:sp>
      <p:sp>
        <p:nvSpPr>
          <p:cNvPr id="23" name="テキスト ボックス 22">
            <a:extLst>
              <a:ext uri="{FF2B5EF4-FFF2-40B4-BE49-F238E27FC236}">
                <a16:creationId xmlns:a16="http://schemas.microsoft.com/office/drawing/2014/main" id="{DFE7F1B8-0000-0A08-227D-1AA5F837ECEB}"/>
              </a:ext>
            </a:extLst>
          </p:cNvPr>
          <p:cNvSpPr txBox="1"/>
          <p:nvPr/>
        </p:nvSpPr>
        <p:spPr>
          <a:xfrm>
            <a:off x="1048265" y="3890318"/>
            <a:ext cx="928198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観察できないデータを用いて計算される値だから、</a:t>
            </a:r>
          </a:p>
          <a:p>
            <a:r>
              <a:rPr lang="ja-JP" altLang="en-US" sz="2400">
                <a:ea typeface="ＭＳ Ｐゴシック"/>
                <a:cs typeface="Calibri"/>
              </a:rPr>
              <a:t>SDOから差し引いてATEを求めることも出来なくさせる邪魔者＝バイアス</a:t>
            </a:r>
          </a:p>
        </p:txBody>
      </p:sp>
      <p:sp>
        <p:nvSpPr>
          <p:cNvPr id="3" name="テキスト ボックス 2">
            <a:extLst>
              <a:ext uri="{FF2B5EF4-FFF2-40B4-BE49-F238E27FC236}">
                <a16:creationId xmlns:a16="http://schemas.microsoft.com/office/drawing/2014/main" id="{9E1D944E-A58F-4D84-3B10-E2E924FE48C9}"/>
              </a:ext>
            </a:extLst>
          </p:cNvPr>
          <p:cNvSpPr txBox="1"/>
          <p:nvPr/>
        </p:nvSpPr>
        <p:spPr>
          <a:xfrm>
            <a:off x="1099751" y="5331940"/>
            <a:ext cx="78609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→結論：</a:t>
            </a:r>
            <a:r>
              <a:rPr lang="ja-JP" sz="2400">
                <a:ea typeface="ＭＳ Ｐゴシック"/>
              </a:rPr>
              <a:t>SDO＝ATEは</a:t>
            </a:r>
            <a:r>
              <a:rPr lang="ja-JP" altLang="en-US" sz="2400">
                <a:ea typeface="ＭＳ Ｐゴシック"/>
              </a:rPr>
              <a:t>バイアスがあるため成り立たない</a:t>
            </a:r>
            <a:endParaRPr lang="ja-JP" altLang="en-US" sz="2400">
              <a:ea typeface="ＭＳ Ｐゴシック"/>
              <a:cs typeface="Calibri"/>
            </a:endParaRPr>
          </a:p>
        </p:txBody>
      </p:sp>
      <p:sp>
        <p:nvSpPr>
          <p:cNvPr id="4" name="正方形/長方形 3">
            <a:extLst>
              <a:ext uri="{FF2B5EF4-FFF2-40B4-BE49-F238E27FC236}">
                <a16:creationId xmlns:a16="http://schemas.microsoft.com/office/drawing/2014/main" id="{249AC358-E86B-4F80-0261-C3E522C3E986}"/>
              </a:ext>
            </a:extLst>
          </p:cNvPr>
          <p:cNvSpPr/>
          <p:nvPr/>
        </p:nvSpPr>
        <p:spPr>
          <a:xfrm>
            <a:off x="3136554" y="2817340"/>
            <a:ext cx="1554891" cy="3604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545E0584-E1BB-5089-ECBE-A51336CBF7D5}"/>
              </a:ext>
            </a:extLst>
          </p:cNvPr>
          <p:cNvSpPr/>
          <p:nvPr/>
        </p:nvSpPr>
        <p:spPr>
          <a:xfrm>
            <a:off x="8048365" y="2817341"/>
            <a:ext cx="1544594" cy="3501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5" name="直線矢印コネクタ 4">
            <a:extLst>
              <a:ext uri="{FF2B5EF4-FFF2-40B4-BE49-F238E27FC236}">
                <a16:creationId xmlns:a16="http://schemas.microsoft.com/office/drawing/2014/main" id="{22FA566D-E698-8B90-794E-7F9DCE80DB1A}"/>
              </a:ext>
            </a:extLst>
          </p:cNvPr>
          <p:cNvCxnSpPr/>
          <p:nvPr/>
        </p:nvCxnSpPr>
        <p:spPr>
          <a:xfrm flipH="1" flipV="1">
            <a:off x="4183534" y="3246479"/>
            <a:ext cx="208006" cy="65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9BEAABF1-A2B5-4ABA-02E2-660B15B1BC86}"/>
              </a:ext>
            </a:extLst>
          </p:cNvPr>
          <p:cNvCxnSpPr>
            <a:cxnSpLocks/>
          </p:cNvCxnSpPr>
          <p:nvPr/>
        </p:nvCxnSpPr>
        <p:spPr>
          <a:xfrm flipV="1">
            <a:off x="6265647" y="3277370"/>
            <a:ext cx="1902940" cy="630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E4BA38A-FF8E-B405-BFF8-791406673E7E}"/>
              </a:ext>
            </a:extLst>
          </p:cNvPr>
          <p:cNvGrpSpPr/>
          <p:nvPr/>
        </p:nvGrpSpPr>
        <p:grpSpPr>
          <a:xfrm>
            <a:off x="7679725" y="100913"/>
            <a:ext cx="4349577" cy="1615827"/>
            <a:chOff x="7679725" y="100913"/>
            <a:chExt cx="4349577" cy="1615827"/>
          </a:xfrm>
        </p:grpSpPr>
        <p:sp>
          <p:nvSpPr>
            <p:cNvPr id="13" name="テキスト ボックス 12">
              <a:extLst>
                <a:ext uri="{FF2B5EF4-FFF2-40B4-BE49-F238E27FC236}">
                  <a16:creationId xmlns:a16="http://schemas.microsoft.com/office/drawing/2014/main" id="{C625B831-B738-8392-2698-3916949F2FEC}"/>
                </a:ext>
              </a:extLst>
            </p:cNvPr>
            <p:cNvSpPr txBox="1"/>
            <p:nvPr/>
          </p:nvSpPr>
          <p:spPr>
            <a:xfrm>
              <a:off x="7679725" y="100913"/>
              <a:ext cx="4349577" cy="1615827"/>
            </a:xfrm>
            <a:prstGeom prst="rect">
              <a:avLst/>
            </a:prstGeom>
            <a:noFill/>
            <a:ln>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游ゴシック"/>
                  <a:ea typeface="ＭＳ Ｐゴシック"/>
                  <a:cs typeface="Calibri"/>
                </a:rPr>
                <a:t>（memo）</a:t>
              </a:r>
              <a:endParaRPr lang="ja-JP" altLang="en-US" sz="2000">
                <a:latin typeface="游ゴシック"/>
                <a:ea typeface="游ゴシック"/>
                <a:cs typeface="Calibri"/>
              </a:endParaRPr>
            </a:p>
            <a:p>
              <a:pPr>
                <a:lnSpc>
                  <a:spcPct val="90000"/>
                </a:lnSpc>
                <a:spcBef>
                  <a:spcPts val="1200"/>
                </a:spcBef>
                <a:spcAft>
                  <a:spcPts val="200"/>
                </a:spcAft>
              </a:pPr>
              <a:r>
                <a:rPr lang="en-US" sz="2000">
                  <a:latin typeface="游ゴシック"/>
                  <a:ea typeface="游ゴシック"/>
                  <a:cs typeface="+mn-lt"/>
                </a:rPr>
                <a:t>ATE＝E[Yi1]－E[Yi0]</a:t>
              </a:r>
              <a:endParaRPr lang="ja-JP" altLang="en-US" sz="2000">
                <a:latin typeface="游ゴシック"/>
                <a:ea typeface="游ゴシック"/>
                <a:cs typeface="+mn-lt"/>
              </a:endParaRPr>
            </a:p>
            <a:p>
              <a:pPr>
                <a:lnSpc>
                  <a:spcPct val="90000"/>
                </a:lnSpc>
                <a:spcBef>
                  <a:spcPts val="1200"/>
                </a:spcBef>
                <a:spcAft>
                  <a:spcPts val="200"/>
                </a:spcAft>
              </a:pPr>
              <a:r>
                <a:rPr lang="en-US" sz="2000">
                  <a:latin typeface="游ゴシック"/>
                  <a:ea typeface="游ゴシック"/>
                  <a:cs typeface="+mn-lt"/>
                </a:rPr>
                <a:t>ATT</a:t>
              </a:r>
              <a:r>
                <a:rPr lang="ja-JP" altLang="en-US" sz="2000">
                  <a:latin typeface="游ゴシック"/>
                  <a:ea typeface="游ゴシック"/>
                  <a:cs typeface="+mn-lt"/>
                </a:rPr>
                <a:t>＝</a:t>
              </a:r>
              <a:r>
                <a:rPr lang="en-US" sz="2000">
                  <a:latin typeface="游ゴシック"/>
                  <a:ea typeface="游ゴシック"/>
                  <a:cs typeface="+mn-lt"/>
                </a:rPr>
                <a:t>E[Yi1|Di=1]</a:t>
              </a:r>
              <a:r>
                <a:rPr lang="ja-JP" altLang="en-US" sz="2000">
                  <a:latin typeface="游ゴシック"/>
                  <a:ea typeface="游ゴシック"/>
                  <a:cs typeface="+mn-lt"/>
                </a:rPr>
                <a:t>－</a:t>
              </a:r>
              <a:r>
                <a:rPr lang="en-US" sz="2000">
                  <a:latin typeface="游ゴシック"/>
                  <a:ea typeface="游ゴシック"/>
                  <a:cs typeface="+mn-lt"/>
                </a:rPr>
                <a:t>E[Yi0|Di=1]</a:t>
              </a:r>
              <a:endParaRPr lang="ja-JP" altLang="en-US" sz="2000">
                <a:latin typeface="游ゴシック"/>
                <a:ea typeface="游ゴシック"/>
                <a:cs typeface="+mn-lt"/>
              </a:endParaRPr>
            </a:p>
            <a:p>
              <a:r>
                <a:rPr lang="en-US" sz="2000">
                  <a:solidFill>
                    <a:srgbClr val="404040"/>
                  </a:solidFill>
                  <a:latin typeface="游ゴシック"/>
                  <a:ea typeface="游ゴシック"/>
                  <a:cs typeface="+mn-lt"/>
                </a:rPr>
                <a:t>ATU</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E[Yi1|Di=0]</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E[Yi0|Di=0]</a:t>
              </a:r>
              <a:r>
                <a:rPr lang="ja-JP" altLang="en-US" sz="2000">
                  <a:latin typeface="游ゴシック"/>
                  <a:ea typeface="游ゴシック"/>
                  <a:cs typeface="+mn-lt"/>
                </a:rPr>
                <a:t> </a:t>
              </a:r>
            </a:p>
          </p:txBody>
        </p:sp>
        <p:sp>
          <p:nvSpPr>
            <p:cNvPr id="14" name="正方形/長方形 13">
              <a:extLst>
                <a:ext uri="{FF2B5EF4-FFF2-40B4-BE49-F238E27FC236}">
                  <a16:creationId xmlns:a16="http://schemas.microsoft.com/office/drawing/2014/main" id="{107A15C7-3BE1-16EA-63AE-FCEB5303FBE7}"/>
                </a:ext>
              </a:extLst>
            </p:cNvPr>
            <p:cNvSpPr/>
            <p:nvPr/>
          </p:nvSpPr>
          <p:spPr>
            <a:xfrm>
              <a:off x="10107826" y="912339"/>
              <a:ext cx="1359243" cy="40159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554B06DB-312A-C495-62D8-2DEF0853C525}"/>
                </a:ext>
              </a:extLst>
            </p:cNvPr>
            <p:cNvSpPr/>
            <p:nvPr/>
          </p:nvSpPr>
          <p:spPr>
            <a:xfrm>
              <a:off x="8511745" y="1313933"/>
              <a:ext cx="1410729" cy="3501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CFCD62E1-3BF8-8378-D9D8-B51D16F8B0BC}"/>
                </a:ext>
              </a:extLst>
            </p:cNvPr>
            <p:cNvSpPr/>
            <p:nvPr/>
          </p:nvSpPr>
          <p:spPr>
            <a:xfrm>
              <a:off x="8439664" y="521040"/>
              <a:ext cx="782594" cy="339810"/>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a:extLst>
                <a:ext uri="{FF2B5EF4-FFF2-40B4-BE49-F238E27FC236}">
                  <a16:creationId xmlns:a16="http://schemas.microsoft.com/office/drawing/2014/main" id="{58EB2C46-E77E-2A3D-3CD1-B07667BAD0E0}"/>
                </a:ext>
              </a:extLst>
            </p:cNvPr>
            <p:cNvSpPr/>
            <p:nvPr/>
          </p:nvSpPr>
          <p:spPr>
            <a:xfrm>
              <a:off x="9469393" y="521039"/>
              <a:ext cx="731107" cy="339811"/>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1" name="テキスト ボックス 10">
            <a:extLst>
              <a:ext uri="{FF2B5EF4-FFF2-40B4-BE49-F238E27FC236}">
                <a16:creationId xmlns:a16="http://schemas.microsoft.com/office/drawing/2014/main" id="{72458EA7-8AB9-8018-760D-D2431AE0D7F6}"/>
              </a:ext>
            </a:extLst>
          </p:cNvPr>
          <p:cNvSpPr txBox="1"/>
          <p:nvPr/>
        </p:nvSpPr>
        <p:spPr>
          <a:xfrm>
            <a:off x="10357022" y="1841156"/>
            <a:ext cx="18370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rgbClr val="C00000"/>
                </a:solidFill>
                <a:ea typeface="ＭＳ Ｐゴシック"/>
              </a:rPr>
              <a:t>観察不可能</a:t>
            </a:r>
            <a:endParaRPr lang="ja-JP" altLang="en-US" sz="2400">
              <a:solidFill>
                <a:srgbClr val="C00000"/>
              </a:solidFill>
            </a:endParaRPr>
          </a:p>
        </p:txBody>
      </p:sp>
    </p:spTree>
    <p:extLst>
      <p:ext uri="{BB962C8B-B14F-4D97-AF65-F5344CB8AC3E}">
        <p14:creationId xmlns:p14="http://schemas.microsoft.com/office/powerpoint/2010/main" val="1840661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1CCE4-5D78-37F2-A6B6-7CE61021A02E}"/>
              </a:ext>
            </a:extLst>
          </p:cNvPr>
          <p:cNvSpPr>
            <a:spLocks noGrp="1"/>
          </p:cNvSpPr>
          <p:nvPr>
            <p:ph type="title"/>
          </p:nvPr>
        </p:nvSpPr>
        <p:spPr/>
        <p:txBody>
          <a:bodyPr/>
          <a:lstStyle/>
          <a:p>
            <a:r>
              <a:rPr lang="ja-JP" altLang="en-US">
                <a:ea typeface="ＭＳ Ｐゴシック"/>
                <a:cs typeface="Calibri Light"/>
              </a:rPr>
              <a:t>(STEP3-3)</a:t>
            </a:r>
            <a:br>
              <a:rPr lang="ja-JP" altLang="en-US">
                <a:ea typeface="ＭＳ Ｐゴシック"/>
                <a:cs typeface="Calibri Light"/>
              </a:rPr>
            </a:br>
            <a:r>
              <a:rPr lang="ja-JP" altLang="en-US">
                <a:ea typeface="ＭＳ Ｐゴシック"/>
                <a:cs typeface="Calibri Light"/>
              </a:rPr>
              <a:t>SDOの右辺を考える</a:t>
            </a:r>
          </a:p>
        </p:txBody>
      </p:sp>
      <p:sp>
        <p:nvSpPr>
          <p:cNvPr id="3" name="コンテンツ プレースホルダー 2">
            <a:extLst>
              <a:ext uri="{FF2B5EF4-FFF2-40B4-BE49-F238E27FC236}">
                <a16:creationId xmlns:a16="http://schemas.microsoft.com/office/drawing/2014/main" id="{09C243FF-C639-933E-D8AD-27CE31252508}"/>
              </a:ext>
            </a:extLst>
          </p:cNvPr>
          <p:cNvSpPr>
            <a:spLocks noGrp="1"/>
          </p:cNvSpPr>
          <p:nvPr>
            <p:ph idx="1"/>
          </p:nvPr>
        </p:nvSpPr>
        <p:spPr>
          <a:xfrm>
            <a:off x="1097280" y="1845734"/>
            <a:ext cx="10058400" cy="892982"/>
          </a:xfrm>
        </p:spPr>
        <p:txBody>
          <a:bodyPr vert="horz" lIns="0" tIns="45720" rIns="0" bIns="45720" rtlCol="0" anchor="t">
            <a:normAutofit/>
          </a:bodyPr>
          <a:lstStyle/>
          <a:p>
            <a:r>
              <a:rPr lang="ja-JP" sz="2800">
                <a:ea typeface="ＭＳ Ｐゴシック"/>
                <a:cs typeface="Calibri"/>
              </a:rPr>
              <a:t>SDO＝</a:t>
            </a:r>
            <a:r>
              <a:rPr lang="en-US" altLang="ja-JP" sz="2800">
                <a:highlight>
                  <a:srgbClr val="FFFF00"/>
                </a:highlight>
                <a:ea typeface="+mn-lt"/>
                <a:cs typeface="Calibri"/>
              </a:rPr>
              <a:t>ATE</a:t>
            </a:r>
            <a:r>
              <a:rPr lang="ja-JP" sz="2800">
                <a:ea typeface="ＭＳ Ｐゴシック"/>
                <a:cs typeface="Calibri"/>
              </a:rPr>
              <a:t>＋</a:t>
            </a:r>
            <a:r>
              <a:rPr lang="en-US" altLang="ja-JP" sz="2800">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|Di=1]</a:t>
            </a:r>
            <a:r>
              <a:rPr lang="ja-JP" sz="2800">
                <a:highlight>
                  <a:srgbClr val="FFFF00"/>
                </a:highlight>
                <a:ea typeface="ＭＳ Ｐゴシック"/>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a:t>
            </a:r>
            <a:r>
              <a:rPr lang="en-US" altLang="ja-JP"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sz="2800">
                <a:ea typeface="ＭＳ Ｐゴシック"/>
                <a:cs typeface="Calibri"/>
              </a:rPr>
              <a:t>＋</a:t>
            </a:r>
            <a:r>
              <a:rPr lang="en-US" altLang="ja-JP" sz="2800">
                <a:highlight>
                  <a:srgbClr val="FFFF00"/>
                </a:highlight>
                <a:ea typeface="+mn-lt"/>
                <a:cs typeface="Calibri"/>
              </a:rPr>
              <a:t>(1</a:t>
            </a:r>
            <a:r>
              <a:rPr lang="ja-JP" sz="2800">
                <a:highlight>
                  <a:srgbClr val="FFFF00"/>
                </a:highlight>
                <a:ea typeface="ＭＳ Ｐゴシック"/>
                <a:cs typeface="Calibri"/>
              </a:rPr>
              <a:t>－</a:t>
            </a:r>
            <a:r>
              <a:rPr lang="en-US" altLang="ja-JP" sz="2800">
                <a:highlight>
                  <a:srgbClr val="FFFF00"/>
                </a:highlight>
                <a:ea typeface="+mn-lt"/>
                <a:cs typeface="Calibri"/>
              </a:rPr>
              <a:t>π)[ATT</a:t>
            </a:r>
            <a:r>
              <a:rPr lang="ja-JP" sz="2800">
                <a:highlight>
                  <a:srgbClr val="FFFF00"/>
                </a:highlight>
                <a:ea typeface="ＭＳ Ｐゴシック"/>
                <a:cs typeface="Calibri"/>
              </a:rPr>
              <a:t>－</a:t>
            </a:r>
            <a:r>
              <a:rPr lang="en-US" altLang="ja-JP" sz="2800">
                <a:highlight>
                  <a:srgbClr val="FFFF00"/>
                </a:highlight>
                <a:ea typeface="+mn-lt"/>
                <a:cs typeface="Calibri"/>
              </a:rPr>
              <a:t>ATU]</a:t>
            </a:r>
            <a:endParaRPr lang="en-US" altLang="ja-JP" sz="2800">
              <a:ea typeface="+mn-lt"/>
              <a:cs typeface="+mn-lt"/>
            </a:endParaRPr>
          </a:p>
          <a:p>
            <a:endParaRPr lang="ja-JP" altLang="en-US">
              <a:ea typeface="ＭＳ Ｐゴシック"/>
              <a:cs typeface="Calibri"/>
            </a:endParaRPr>
          </a:p>
        </p:txBody>
      </p:sp>
      <p:cxnSp>
        <p:nvCxnSpPr>
          <p:cNvPr id="10" name="直線矢印コネクタ 9">
            <a:extLst>
              <a:ext uri="{FF2B5EF4-FFF2-40B4-BE49-F238E27FC236}">
                <a16:creationId xmlns:a16="http://schemas.microsoft.com/office/drawing/2014/main" id="{543BA8F5-D477-4256-5824-5BF288E256AB}"/>
              </a:ext>
            </a:extLst>
          </p:cNvPr>
          <p:cNvCxnSpPr/>
          <p:nvPr/>
        </p:nvCxnSpPr>
        <p:spPr>
          <a:xfrm flipV="1">
            <a:off x="2477529" y="2403388"/>
            <a:ext cx="1171833" cy="887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3">
            <a:extLst>
              <a:ext uri="{FF2B5EF4-FFF2-40B4-BE49-F238E27FC236}">
                <a16:creationId xmlns:a16="http://schemas.microsoft.com/office/drawing/2014/main" id="{C344FA90-FFEA-405E-F35B-C68FCDC82BDB}"/>
              </a:ext>
            </a:extLst>
          </p:cNvPr>
          <p:cNvSpPr txBox="1"/>
          <p:nvPr/>
        </p:nvSpPr>
        <p:spPr>
          <a:xfrm>
            <a:off x="183292" y="3231290"/>
            <a:ext cx="7006277" cy="169584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400">
                <a:latin typeface="MS PGothic"/>
                <a:ea typeface="+mn-lt"/>
                <a:cs typeface="Calibri Light"/>
              </a:rPr>
              <a:t>Selection Bias</a:t>
            </a:r>
          </a:p>
          <a:p>
            <a:pPr>
              <a:lnSpc>
                <a:spcPct val="90000"/>
              </a:lnSpc>
              <a:spcBef>
                <a:spcPts val="1200"/>
              </a:spcBef>
              <a:spcAft>
                <a:spcPts val="200"/>
              </a:spcAft>
            </a:pPr>
            <a:r>
              <a:rPr lang="en-US" altLang="ja-JP" sz="2200">
                <a:latin typeface="MS PGothic"/>
                <a:ea typeface="+mn-lt"/>
                <a:cs typeface="Calibri Light"/>
              </a:rPr>
              <a:t>└</a:t>
            </a:r>
            <a:r>
              <a:rPr lang="en-US" altLang="ja-JP" sz="2200" u="sng" err="1">
                <a:latin typeface="MS PGothic"/>
                <a:ea typeface="Calibri"/>
                <a:cs typeface="Calibri Light"/>
              </a:rPr>
              <a:t>一般的</a:t>
            </a:r>
            <a:r>
              <a:rPr lang="en-US" altLang="ja-JP" sz="2200" err="1">
                <a:latin typeface="MS PGothic"/>
                <a:ea typeface="Calibri"/>
                <a:cs typeface="Calibri Light"/>
              </a:rPr>
              <a:t>には</a:t>
            </a:r>
            <a:r>
              <a:rPr lang="en-US" altLang="ja-JP" sz="2200">
                <a:latin typeface="MS PGothic"/>
                <a:ea typeface="Calibri"/>
                <a:cs typeface="Calibri Light"/>
              </a:rPr>
              <a:t>、</a:t>
            </a:r>
          </a:p>
          <a:p>
            <a:pPr>
              <a:lnSpc>
                <a:spcPct val="90000"/>
              </a:lnSpc>
              <a:spcBef>
                <a:spcPts val="1200"/>
              </a:spcBef>
              <a:spcAft>
                <a:spcPts val="200"/>
              </a:spcAft>
            </a:pPr>
            <a:r>
              <a:rPr lang="en-US" altLang="ja-JP" sz="2200">
                <a:latin typeface="MS PGothic"/>
                <a:ea typeface="Calibri"/>
                <a:cs typeface="Calibri Light"/>
              </a:rPr>
              <a:t>　</a:t>
            </a:r>
            <a:r>
              <a:rPr lang="en-US" altLang="ja-JP" sz="2200" err="1">
                <a:latin typeface="MS PGothic"/>
                <a:ea typeface="Calibri"/>
                <a:cs typeface="Calibri Light"/>
              </a:rPr>
              <a:t>処置群と無処置群間における個体自体の固有の差</a:t>
            </a:r>
          </a:p>
          <a:p>
            <a:endParaRPr lang="en-US" altLang="ja-JP">
              <a:latin typeface="Calibri Light"/>
              <a:ea typeface="ＭＳ Ｐゴシック" panose="020B0600070205080204" pitchFamily="34" charset="-128"/>
              <a:cs typeface="Calibri Light"/>
            </a:endParaRPr>
          </a:p>
        </p:txBody>
      </p:sp>
    </p:spTree>
    <p:extLst>
      <p:ext uri="{BB962C8B-B14F-4D97-AF65-F5344CB8AC3E}">
        <p14:creationId xmlns:p14="http://schemas.microsoft.com/office/powerpoint/2010/main" val="4021969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1CCE4-5D78-37F2-A6B6-7CE61021A02E}"/>
              </a:ext>
            </a:extLst>
          </p:cNvPr>
          <p:cNvSpPr>
            <a:spLocks noGrp="1"/>
          </p:cNvSpPr>
          <p:nvPr>
            <p:ph type="title"/>
          </p:nvPr>
        </p:nvSpPr>
        <p:spPr/>
        <p:txBody>
          <a:bodyPr/>
          <a:lstStyle/>
          <a:p>
            <a:r>
              <a:rPr lang="ja-JP" altLang="en-US">
                <a:ea typeface="ＭＳ Ｐゴシック"/>
                <a:cs typeface="Calibri Light"/>
              </a:rPr>
              <a:t>(STEP3-3)</a:t>
            </a:r>
            <a:br>
              <a:rPr lang="ja-JP" altLang="en-US">
                <a:ea typeface="ＭＳ Ｐゴシック"/>
                <a:cs typeface="Calibri Light"/>
              </a:rPr>
            </a:br>
            <a:r>
              <a:rPr lang="ja-JP" altLang="en-US">
                <a:ea typeface="ＭＳ Ｐゴシック"/>
                <a:cs typeface="Calibri Light"/>
              </a:rPr>
              <a:t>SDOの右辺を考える</a:t>
            </a:r>
          </a:p>
        </p:txBody>
      </p:sp>
      <p:sp>
        <p:nvSpPr>
          <p:cNvPr id="3" name="コンテンツ プレースホルダー 2">
            <a:extLst>
              <a:ext uri="{FF2B5EF4-FFF2-40B4-BE49-F238E27FC236}">
                <a16:creationId xmlns:a16="http://schemas.microsoft.com/office/drawing/2014/main" id="{09C243FF-C639-933E-D8AD-27CE31252508}"/>
              </a:ext>
            </a:extLst>
          </p:cNvPr>
          <p:cNvSpPr>
            <a:spLocks noGrp="1"/>
          </p:cNvSpPr>
          <p:nvPr>
            <p:ph idx="1"/>
          </p:nvPr>
        </p:nvSpPr>
        <p:spPr>
          <a:xfrm>
            <a:off x="1097280" y="1845734"/>
            <a:ext cx="10058400" cy="892982"/>
          </a:xfrm>
        </p:spPr>
        <p:txBody>
          <a:bodyPr vert="horz" lIns="0" tIns="45720" rIns="0" bIns="45720" rtlCol="0" anchor="t">
            <a:normAutofit/>
          </a:bodyPr>
          <a:lstStyle/>
          <a:p>
            <a:r>
              <a:rPr lang="ja-JP" sz="2800">
                <a:ea typeface="ＭＳ Ｐゴシック"/>
                <a:cs typeface="Calibri"/>
              </a:rPr>
              <a:t>SDO＝</a:t>
            </a:r>
            <a:r>
              <a:rPr lang="en-US" altLang="ja-JP" sz="2800">
                <a:highlight>
                  <a:srgbClr val="FFFF00"/>
                </a:highlight>
                <a:ea typeface="+mn-lt"/>
                <a:cs typeface="Calibri"/>
              </a:rPr>
              <a:t>ATE</a:t>
            </a:r>
            <a:r>
              <a:rPr lang="ja-JP" sz="2800">
                <a:ea typeface="ＭＳ Ｐゴシック"/>
                <a:cs typeface="Calibri"/>
              </a:rPr>
              <a:t>＋</a:t>
            </a:r>
            <a:r>
              <a:rPr lang="en-US" altLang="ja-JP" sz="2800">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|Di=1]</a:t>
            </a:r>
            <a:r>
              <a:rPr lang="ja-JP" sz="2800">
                <a:highlight>
                  <a:srgbClr val="FFFF00"/>
                </a:highlight>
                <a:ea typeface="ＭＳ Ｐゴシック"/>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a:t>
            </a:r>
            <a:r>
              <a:rPr lang="en-US" altLang="ja-JP"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sz="2800">
                <a:ea typeface="ＭＳ Ｐゴシック"/>
                <a:cs typeface="Calibri"/>
              </a:rPr>
              <a:t>＋</a:t>
            </a:r>
            <a:r>
              <a:rPr lang="en-US" altLang="ja-JP" sz="2800">
                <a:highlight>
                  <a:srgbClr val="FFFF00"/>
                </a:highlight>
                <a:ea typeface="+mn-lt"/>
                <a:cs typeface="Calibri"/>
              </a:rPr>
              <a:t>(1</a:t>
            </a:r>
            <a:r>
              <a:rPr lang="ja-JP" sz="2800">
                <a:highlight>
                  <a:srgbClr val="FFFF00"/>
                </a:highlight>
                <a:ea typeface="ＭＳ Ｐゴシック"/>
                <a:cs typeface="Calibri"/>
              </a:rPr>
              <a:t>－</a:t>
            </a:r>
            <a:r>
              <a:rPr lang="en-US" altLang="ja-JP" sz="2800">
                <a:highlight>
                  <a:srgbClr val="FFFF00"/>
                </a:highlight>
                <a:ea typeface="+mn-lt"/>
                <a:cs typeface="Calibri"/>
              </a:rPr>
              <a:t>π)[ATT</a:t>
            </a:r>
            <a:r>
              <a:rPr lang="ja-JP" sz="2800">
                <a:highlight>
                  <a:srgbClr val="FFFF00"/>
                </a:highlight>
                <a:ea typeface="ＭＳ Ｐゴシック"/>
                <a:cs typeface="Calibri"/>
              </a:rPr>
              <a:t>－</a:t>
            </a:r>
            <a:r>
              <a:rPr lang="en-US" altLang="ja-JP" sz="2800">
                <a:highlight>
                  <a:srgbClr val="FFFF00"/>
                </a:highlight>
                <a:ea typeface="+mn-lt"/>
                <a:cs typeface="Calibri"/>
              </a:rPr>
              <a:t>ATU]</a:t>
            </a:r>
            <a:endParaRPr lang="en-US" altLang="ja-JP" sz="2800">
              <a:ea typeface="+mn-lt"/>
              <a:cs typeface="+mn-lt"/>
            </a:endParaRPr>
          </a:p>
          <a:p>
            <a:endParaRPr lang="ja-JP" altLang="en-US">
              <a:ea typeface="ＭＳ Ｐゴシック"/>
              <a:cs typeface="Calibri"/>
            </a:endParaRPr>
          </a:p>
        </p:txBody>
      </p:sp>
      <p:grpSp>
        <p:nvGrpSpPr>
          <p:cNvPr id="14" name="グループ化 13">
            <a:extLst>
              <a:ext uri="{FF2B5EF4-FFF2-40B4-BE49-F238E27FC236}">
                <a16:creationId xmlns:a16="http://schemas.microsoft.com/office/drawing/2014/main" id="{47718997-5E77-7141-BD66-A419C906BB69}"/>
              </a:ext>
            </a:extLst>
          </p:cNvPr>
          <p:cNvGrpSpPr/>
          <p:nvPr/>
        </p:nvGrpSpPr>
        <p:grpSpPr>
          <a:xfrm>
            <a:off x="368643" y="2393090"/>
            <a:ext cx="12216710" cy="2584630"/>
            <a:chOff x="368643" y="2393090"/>
            <a:chExt cx="12216710" cy="2584630"/>
          </a:xfrm>
        </p:grpSpPr>
        <p:cxnSp>
          <p:nvCxnSpPr>
            <p:cNvPr id="10" name="直線矢印コネクタ 9">
              <a:extLst>
                <a:ext uri="{FF2B5EF4-FFF2-40B4-BE49-F238E27FC236}">
                  <a16:creationId xmlns:a16="http://schemas.microsoft.com/office/drawing/2014/main" id="{543BA8F5-D477-4256-5824-5BF288E256AB}"/>
                </a:ext>
              </a:extLst>
            </p:cNvPr>
            <p:cNvCxnSpPr/>
            <p:nvPr/>
          </p:nvCxnSpPr>
          <p:spPr>
            <a:xfrm flipV="1">
              <a:off x="1406611" y="2413685"/>
              <a:ext cx="2242751" cy="8567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3">
              <a:extLst>
                <a:ext uri="{FF2B5EF4-FFF2-40B4-BE49-F238E27FC236}">
                  <a16:creationId xmlns:a16="http://schemas.microsoft.com/office/drawing/2014/main" id="{C344FA90-FFEA-405E-F35B-C68FCDC82BDB}"/>
                </a:ext>
              </a:extLst>
            </p:cNvPr>
            <p:cNvSpPr txBox="1"/>
            <p:nvPr/>
          </p:nvSpPr>
          <p:spPr>
            <a:xfrm>
              <a:off x="368643" y="3344560"/>
              <a:ext cx="3690548" cy="90896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400">
                  <a:latin typeface="MS PGothic"/>
                  <a:ea typeface="+mn-lt"/>
                  <a:cs typeface="Calibri Light"/>
                </a:rPr>
                <a:t>Selection Bias</a:t>
              </a:r>
              <a:endParaRPr lang="en-US"/>
            </a:p>
            <a:p>
              <a:pPr>
                <a:lnSpc>
                  <a:spcPct val="90000"/>
                </a:lnSpc>
                <a:spcBef>
                  <a:spcPts val="1200"/>
                </a:spcBef>
                <a:spcAft>
                  <a:spcPts val="200"/>
                </a:spcAft>
              </a:pPr>
              <a:endParaRPr lang="en-US" altLang="ja-JP" sz="2200" err="1">
                <a:latin typeface="MS PGothic"/>
                <a:ea typeface="Calibri"/>
                <a:cs typeface="Calibri Light"/>
              </a:endParaRPr>
            </a:p>
          </p:txBody>
        </p:sp>
        <p:cxnSp>
          <p:nvCxnSpPr>
            <p:cNvPr id="11" name="直線矢印コネクタ 10">
              <a:extLst>
                <a:ext uri="{FF2B5EF4-FFF2-40B4-BE49-F238E27FC236}">
                  <a16:creationId xmlns:a16="http://schemas.microsoft.com/office/drawing/2014/main" id="{6AF4D5F2-AE20-1EF8-3265-EC782E1C89E8}"/>
                </a:ext>
              </a:extLst>
            </p:cNvPr>
            <p:cNvCxnSpPr>
              <a:cxnSpLocks/>
            </p:cNvCxnSpPr>
            <p:nvPr/>
          </p:nvCxnSpPr>
          <p:spPr>
            <a:xfrm flipV="1">
              <a:off x="6483178" y="2393090"/>
              <a:ext cx="770238" cy="9494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893F85D4-A046-45E3-E1EC-0CF80267AECE}"/>
                </a:ext>
              </a:extLst>
            </p:cNvPr>
            <p:cNvGrpSpPr/>
            <p:nvPr/>
          </p:nvGrpSpPr>
          <p:grpSpPr>
            <a:xfrm>
              <a:off x="3910914" y="3447535"/>
              <a:ext cx="8674439" cy="1530185"/>
              <a:chOff x="3910914" y="3447535"/>
              <a:chExt cx="8674439" cy="1530185"/>
            </a:xfrm>
          </p:grpSpPr>
          <p:sp>
            <p:nvSpPr>
              <p:cNvPr id="9" name="テキスト ボックス 6">
                <a:extLst>
                  <a:ext uri="{FF2B5EF4-FFF2-40B4-BE49-F238E27FC236}">
                    <a16:creationId xmlns:a16="http://schemas.microsoft.com/office/drawing/2014/main" id="{BADAAD65-4333-233B-C2FA-11921417F788}"/>
                  </a:ext>
                </a:extLst>
              </p:cNvPr>
              <p:cNvSpPr txBox="1"/>
              <p:nvPr/>
            </p:nvSpPr>
            <p:spPr>
              <a:xfrm>
                <a:off x="3993292" y="3447535"/>
                <a:ext cx="8592061" cy="4247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400" err="1">
                    <a:latin typeface="MS PGothic"/>
                    <a:ea typeface="+mn-lt"/>
                    <a:cs typeface="Calibri Light"/>
                  </a:rPr>
                  <a:t>異質介入効果バイアス（heterogeneous</a:t>
                </a:r>
                <a:r>
                  <a:rPr lang="en-US" altLang="ja-JP" sz="2400">
                    <a:latin typeface="MS PGothic"/>
                    <a:ea typeface="+mn-lt"/>
                    <a:cs typeface="Calibri Light"/>
                  </a:rPr>
                  <a:t> treatment effect bias）</a:t>
                </a:r>
                <a:endParaRPr lang="en-US"/>
              </a:p>
            </p:txBody>
          </p:sp>
          <p:sp>
            <p:nvSpPr>
              <p:cNvPr id="6" name="テキスト ボックス 5">
                <a:extLst>
                  <a:ext uri="{FF2B5EF4-FFF2-40B4-BE49-F238E27FC236}">
                    <a16:creationId xmlns:a16="http://schemas.microsoft.com/office/drawing/2014/main" id="{430DCCB1-3FBF-AAC5-184C-B7F83679EC41}"/>
                  </a:ext>
                </a:extLst>
              </p:cNvPr>
              <p:cNvSpPr txBox="1"/>
              <p:nvPr/>
            </p:nvSpPr>
            <p:spPr>
              <a:xfrm>
                <a:off x="3910914" y="3869724"/>
                <a:ext cx="772708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latin typeface="MS PGothic"/>
                    <a:ea typeface="MS PGothic"/>
                  </a:rPr>
                  <a:t>└処置群と無処置群における処置効果の差に、</a:t>
                </a:r>
                <a:endParaRPr lang="ja-JP" altLang="en-US" sz="2200">
                  <a:latin typeface="MS PGothic"/>
                  <a:ea typeface="MS PGothic"/>
                  <a:cs typeface="Calibri"/>
                </a:endParaRPr>
              </a:p>
              <a:p>
                <a:r>
                  <a:rPr lang="ja-JP" altLang="en-US" sz="2200">
                    <a:latin typeface="MS PGothic"/>
                    <a:ea typeface="MS PGothic"/>
                  </a:rPr>
                  <a:t>   無処置群の割合を掛けたもの</a:t>
                </a:r>
              </a:p>
              <a:p>
                <a:r>
                  <a:rPr lang="ja-JP" altLang="en-US" sz="2200">
                    <a:latin typeface="MS PGothic"/>
                    <a:ea typeface="MS PGothic"/>
                    <a:cs typeface="Calibri"/>
                  </a:rPr>
                  <a:t>└観察できないデータに基いているからからバイアスになる</a:t>
                </a:r>
              </a:p>
            </p:txBody>
          </p:sp>
        </p:grpSp>
      </p:grpSp>
    </p:spTree>
    <p:extLst>
      <p:ext uri="{BB962C8B-B14F-4D97-AF65-F5344CB8AC3E}">
        <p14:creationId xmlns:p14="http://schemas.microsoft.com/office/powerpoint/2010/main" val="39047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53C6340D-89D9-762D-941F-AB5147FC1A3A}"/>
              </a:ext>
            </a:extLst>
          </p:cNvPr>
          <p:cNvSpPr>
            <a:spLocks noGrp="1"/>
          </p:cNvSpPr>
          <p:nvPr>
            <p:ph type="title"/>
          </p:nvPr>
        </p:nvSpPr>
        <p:spPr>
          <a:xfrm>
            <a:off x="1097280" y="286603"/>
            <a:ext cx="10058400" cy="1450757"/>
          </a:xfrm>
        </p:spPr>
        <p:txBody>
          <a:bodyPr>
            <a:normAutofit fontScale="90000"/>
          </a:bodyPr>
          <a:lstStyle/>
          <a:p>
            <a:r>
              <a:rPr lang="ja-JP" altLang="en-US">
                <a:ea typeface="ＭＳ Ｐゴシック"/>
                <a:cs typeface="Calibri Light"/>
              </a:rPr>
              <a:t>(STEP3-4)</a:t>
            </a:r>
            <a:br>
              <a:rPr lang="ja-JP" altLang="en-US">
                <a:ea typeface="ＭＳ Ｐゴシック"/>
                <a:cs typeface="Calibri Light"/>
              </a:rPr>
            </a:br>
            <a:r>
              <a:rPr lang="ja-JP" altLang="en-US">
                <a:ea typeface="ＭＳ Ｐゴシック"/>
                <a:cs typeface="Calibri Light"/>
              </a:rPr>
              <a:t>バイアスを除くために均質性を仮定する</a:t>
            </a:r>
          </a:p>
        </p:txBody>
      </p:sp>
      <p:sp>
        <p:nvSpPr>
          <p:cNvPr id="9" name="テキスト ボックス 8">
            <a:extLst>
              <a:ext uri="{FF2B5EF4-FFF2-40B4-BE49-F238E27FC236}">
                <a16:creationId xmlns:a16="http://schemas.microsoft.com/office/drawing/2014/main" id="{5C293AAE-9ED3-6184-0300-115AE7589912}"/>
              </a:ext>
            </a:extLst>
          </p:cNvPr>
          <p:cNvSpPr txBox="1"/>
          <p:nvPr/>
        </p:nvSpPr>
        <p:spPr>
          <a:xfrm>
            <a:off x="1099752" y="1892643"/>
            <a:ext cx="108471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latin typeface="MS PGothic"/>
                <a:ea typeface="MS PGothic"/>
                <a:cs typeface="Calibri"/>
              </a:rPr>
              <a:t>均質性を仮定する</a:t>
            </a:r>
            <a:endParaRPr lang="ja-JP" sz="2400">
              <a:latin typeface="MS PGothic"/>
              <a:ea typeface="MS PGothic"/>
            </a:endParaRPr>
          </a:p>
          <a:p>
            <a:r>
              <a:rPr lang="ja-JP" altLang="en-US" sz="2400">
                <a:latin typeface="MS PGothic"/>
                <a:ea typeface="MS PGothic"/>
                <a:cs typeface="Calibri"/>
              </a:rPr>
              <a:t>＝処置群の患者であっても無処置群の患者であっても、</a:t>
            </a:r>
            <a:endParaRPr lang="ja-JP" sz="2400">
              <a:latin typeface="MS PGothic"/>
              <a:ea typeface="MS PGothic"/>
              <a:cs typeface="Calibri"/>
            </a:endParaRPr>
          </a:p>
          <a:p>
            <a:r>
              <a:rPr lang="ja-JP" altLang="en-US" sz="2400">
                <a:latin typeface="MS PGothic"/>
                <a:ea typeface="MS PGothic"/>
                <a:cs typeface="Calibri"/>
              </a:rPr>
              <a:t>　　すべての患者における</a:t>
            </a:r>
            <a:r>
              <a:rPr lang="ja-JP" sz="2400">
                <a:latin typeface="MS PGothic"/>
                <a:ea typeface="MS PGothic"/>
                <a:cs typeface="Calibri"/>
              </a:rPr>
              <a:t>処置効果</a:t>
            </a:r>
            <a:r>
              <a:rPr lang="ja-JP" altLang="en-US" sz="2400">
                <a:latin typeface="MS PGothic"/>
                <a:ea typeface="MS PGothic"/>
                <a:cs typeface="Calibri"/>
              </a:rPr>
              <a:t>の大きさ（</a:t>
            </a:r>
            <a:r>
              <a:rPr lang="en-US" altLang="ja-JP" sz="2400">
                <a:latin typeface="MS PGothic"/>
                <a:ea typeface="ＭＳ Ｐゴシック"/>
                <a:cs typeface="Calibri"/>
              </a:rPr>
              <a:t>Yi</a:t>
            </a:r>
            <a:r>
              <a:rPr lang="en-US" altLang="ja-JP" sz="2400" baseline="30000">
                <a:latin typeface="MS PGothic"/>
                <a:ea typeface="ＭＳ Ｐゴシック"/>
                <a:cs typeface="Calibri"/>
              </a:rPr>
              <a:t>1</a:t>
            </a:r>
            <a:r>
              <a:rPr lang="en-US" altLang="ja-JP" sz="2400">
                <a:latin typeface="MS PGothic"/>
                <a:ea typeface="ＭＳ Ｐゴシック"/>
                <a:cs typeface="Calibri"/>
              </a:rPr>
              <a:t>-Yi</a:t>
            </a:r>
            <a:r>
              <a:rPr lang="en-US" altLang="ja-JP" sz="2400" baseline="30000">
                <a:latin typeface="MS PGothic"/>
                <a:ea typeface="ＭＳ Ｐゴシック"/>
                <a:cs typeface="Calibri"/>
              </a:rPr>
              <a:t>0</a:t>
            </a:r>
            <a:r>
              <a:rPr lang="en-US" altLang="ja-JP" sz="2400">
                <a:latin typeface="MS PGothic"/>
                <a:ea typeface="+mn-lt"/>
                <a:cs typeface="Calibri"/>
              </a:rPr>
              <a:t>=di</a:t>
            </a:r>
            <a:r>
              <a:rPr lang="ja-JP" altLang="en-US" sz="2400">
                <a:latin typeface="MS PGothic"/>
                <a:ea typeface="MS PGothic"/>
                <a:cs typeface="Calibri"/>
              </a:rPr>
              <a:t>）</a:t>
            </a:r>
            <a:r>
              <a:rPr lang="ja-JP" sz="2400">
                <a:latin typeface="MS PGothic"/>
                <a:ea typeface="MS PGothic"/>
                <a:cs typeface="Calibri"/>
              </a:rPr>
              <a:t>が等しいとする</a:t>
            </a:r>
            <a:endParaRPr lang="ja-JP" sz="2400">
              <a:latin typeface="MS PGothic"/>
              <a:ea typeface="MS PGothic"/>
            </a:endParaRPr>
          </a:p>
        </p:txBody>
      </p:sp>
      <p:sp>
        <p:nvSpPr>
          <p:cNvPr id="10" name="テキスト ボックス 9">
            <a:extLst>
              <a:ext uri="{FF2B5EF4-FFF2-40B4-BE49-F238E27FC236}">
                <a16:creationId xmlns:a16="http://schemas.microsoft.com/office/drawing/2014/main" id="{6D74B3D9-078E-7B94-D95F-662D80F61DDA}"/>
              </a:ext>
            </a:extLst>
          </p:cNvPr>
          <p:cNvSpPr txBox="1"/>
          <p:nvPr/>
        </p:nvSpPr>
        <p:spPr>
          <a:xfrm>
            <a:off x="7226645" y="3426939"/>
            <a:ext cx="4349577" cy="1159292"/>
          </a:xfrm>
          <a:prstGeom prst="rect">
            <a:avLst/>
          </a:prstGeom>
          <a:noFill/>
          <a:ln>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ＭＳ Ｐゴシック"/>
                <a:ea typeface="ＭＳ Ｐゴシック"/>
                <a:cs typeface="+mn-lt"/>
              </a:rPr>
              <a:t>（memo）</a:t>
            </a:r>
          </a:p>
          <a:p>
            <a:pPr>
              <a:lnSpc>
                <a:spcPct val="90000"/>
              </a:lnSpc>
              <a:spcBef>
                <a:spcPts val="1200"/>
              </a:spcBef>
              <a:spcAft>
                <a:spcPts val="200"/>
              </a:spcAft>
            </a:pPr>
            <a:r>
              <a:rPr lang="en-US" sz="2000">
                <a:latin typeface="游ゴシック"/>
                <a:ea typeface="游ゴシック"/>
                <a:cs typeface="+mn-lt"/>
              </a:rPr>
              <a:t>ATT</a:t>
            </a:r>
            <a:r>
              <a:rPr lang="ja-JP" altLang="en-US" sz="2000">
                <a:latin typeface="游ゴシック"/>
                <a:ea typeface="游ゴシック"/>
                <a:cs typeface="+mn-lt"/>
              </a:rPr>
              <a:t>＝</a:t>
            </a:r>
            <a:r>
              <a:rPr lang="en-US" sz="2000">
                <a:latin typeface="游ゴシック"/>
                <a:ea typeface="游ゴシック"/>
                <a:cs typeface="+mn-lt"/>
              </a:rPr>
              <a:t>E[Y</a:t>
            </a:r>
            <a:r>
              <a:rPr lang="en-US" sz="2000" baseline="-25000">
                <a:latin typeface="游ゴシック"/>
                <a:ea typeface="游ゴシック"/>
                <a:cs typeface="+mn-lt"/>
              </a:rPr>
              <a:t>i</a:t>
            </a:r>
            <a:r>
              <a:rPr lang="en-US" sz="2000" baseline="30000">
                <a:latin typeface="游ゴシック"/>
                <a:ea typeface="游ゴシック"/>
                <a:cs typeface="+mn-lt"/>
              </a:rPr>
              <a:t>1</a:t>
            </a:r>
            <a:r>
              <a:rPr lang="en-US" sz="2000">
                <a:latin typeface="游ゴシック"/>
                <a:ea typeface="游ゴシック"/>
                <a:cs typeface="+mn-lt"/>
              </a:rPr>
              <a:t>|Di=1]</a:t>
            </a:r>
            <a:r>
              <a:rPr lang="ja-JP" altLang="en-US" sz="2000">
                <a:latin typeface="游ゴシック"/>
                <a:ea typeface="游ゴシック"/>
                <a:cs typeface="+mn-lt"/>
              </a:rPr>
              <a:t>－</a:t>
            </a:r>
            <a:r>
              <a:rPr lang="en-US" sz="2000">
                <a:latin typeface="游ゴシック"/>
                <a:ea typeface="游ゴシック"/>
                <a:cs typeface="+mn-lt"/>
              </a:rPr>
              <a:t>E[Y</a:t>
            </a:r>
            <a:r>
              <a:rPr lang="en-US" sz="2000" baseline="-25000">
                <a:latin typeface="游ゴシック"/>
                <a:ea typeface="游ゴシック"/>
                <a:cs typeface="+mn-lt"/>
              </a:rPr>
              <a:t>i</a:t>
            </a:r>
            <a:r>
              <a:rPr lang="en-US" sz="2000" baseline="30000">
                <a:latin typeface="游ゴシック"/>
                <a:ea typeface="游ゴシック"/>
                <a:cs typeface="+mn-lt"/>
              </a:rPr>
              <a:t>0</a:t>
            </a:r>
            <a:r>
              <a:rPr lang="en-US" sz="2000">
                <a:latin typeface="游ゴシック"/>
                <a:ea typeface="游ゴシック"/>
                <a:cs typeface="+mn-lt"/>
              </a:rPr>
              <a:t>|Di=1]</a:t>
            </a:r>
            <a:endParaRPr lang="ja-JP" altLang="en-US" sz="2000">
              <a:latin typeface="游ゴシック"/>
              <a:ea typeface="游ゴシック"/>
              <a:cs typeface="+mn-lt"/>
            </a:endParaRPr>
          </a:p>
          <a:p>
            <a:r>
              <a:rPr lang="en-US" sz="2000">
                <a:solidFill>
                  <a:srgbClr val="404040"/>
                </a:solidFill>
                <a:latin typeface="游ゴシック"/>
                <a:ea typeface="游ゴシック"/>
                <a:cs typeface="+mn-lt"/>
              </a:rPr>
              <a:t>ATU</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a:t>
            </a:r>
            <a:r>
              <a:rPr lang="en-US" sz="2000" baseline="-25000">
                <a:solidFill>
                  <a:srgbClr val="404040"/>
                </a:solidFill>
                <a:latin typeface="游ゴシック"/>
                <a:ea typeface="游ゴシック"/>
                <a:cs typeface="+mn-lt"/>
              </a:rPr>
              <a:t>i</a:t>
            </a:r>
            <a:r>
              <a:rPr lang="en-US" sz="2000" baseline="30000">
                <a:solidFill>
                  <a:srgbClr val="404040"/>
                </a:solidFill>
                <a:latin typeface="游ゴシック"/>
                <a:ea typeface="游ゴシック"/>
                <a:cs typeface="+mn-lt"/>
              </a:rPr>
              <a:t>1</a:t>
            </a:r>
            <a:r>
              <a:rPr lang="en-US" sz="2000">
                <a:solidFill>
                  <a:srgbClr val="404040"/>
                </a:solidFill>
                <a:latin typeface="游ゴシック"/>
                <a:ea typeface="游ゴシック"/>
                <a:cs typeface="+mn-lt"/>
              </a:rPr>
              <a:t>|Di=0]</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a:t>
            </a:r>
            <a:r>
              <a:rPr lang="en-US" sz="2000" baseline="-25000">
                <a:solidFill>
                  <a:srgbClr val="404040"/>
                </a:solidFill>
                <a:latin typeface="游ゴシック"/>
                <a:ea typeface="游ゴシック"/>
                <a:cs typeface="+mn-lt"/>
              </a:rPr>
              <a:t>i</a:t>
            </a:r>
            <a:r>
              <a:rPr lang="en-US" sz="2000" baseline="30000">
                <a:solidFill>
                  <a:srgbClr val="404040"/>
                </a:solidFill>
                <a:latin typeface="游ゴシック"/>
                <a:ea typeface="游ゴシック"/>
                <a:cs typeface="+mn-lt"/>
              </a:rPr>
              <a:t>0</a:t>
            </a:r>
            <a:r>
              <a:rPr lang="en-US" sz="2000">
                <a:solidFill>
                  <a:srgbClr val="404040"/>
                </a:solidFill>
                <a:latin typeface="游ゴシック"/>
                <a:ea typeface="游ゴシック"/>
                <a:cs typeface="+mn-lt"/>
              </a:rPr>
              <a:t>|Di=0]</a:t>
            </a:r>
            <a:r>
              <a:rPr lang="ja-JP" altLang="en-US" sz="2000">
                <a:latin typeface="游ゴシック"/>
                <a:ea typeface="游ゴシック"/>
                <a:cs typeface="+mn-lt"/>
              </a:rPr>
              <a:t> </a:t>
            </a:r>
          </a:p>
        </p:txBody>
      </p:sp>
      <p:sp>
        <p:nvSpPr>
          <p:cNvPr id="11" name="テキスト ボックス 10">
            <a:extLst>
              <a:ext uri="{FF2B5EF4-FFF2-40B4-BE49-F238E27FC236}">
                <a16:creationId xmlns:a16="http://schemas.microsoft.com/office/drawing/2014/main" id="{B4D8EB45-EF60-9D59-7976-5F8EBEE4265A}"/>
              </a:ext>
            </a:extLst>
          </p:cNvPr>
          <p:cNvSpPr txBox="1"/>
          <p:nvPr/>
        </p:nvSpPr>
        <p:spPr>
          <a:xfrm>
            <a:off x="1099752" y="3704967"/>
            <a:ext cx="5770603"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→ATT=ATUになるため、ATT－ATU＝0になる</a:t>
            </a:r>
            <a:endParaRPr lang="ja-JP" altLang="en-US" sz="2400">
              <a:ea typeface="ＭＳ Ｐゴシック"/>
              <a:cs typeface="Calibri"/>
            </a:endParaRPr>
          </a:p>
        </p:txBody>
      </p:sp>
      <p:sp>
        <p:nvSpPr>
          <p:cNvPr id="8" name="コンテンツ プレースホルダー 2">
            <a:extLst>
              <a:ext uri="{FF2B5EF4-FFF2-40B4-BE49-F238E27FC236}">
                <a16:creationId xmlns:a16="http://schemas.microsoft.com/office/drawing/2014/main" id="{2BFB8C2D-D48F-F710-3D34-4596474F9409}"/>
              </a:ext>
            </a:extLst>
          </p:cNvPr>
          <p:cNvSpPr>
            <a:spLocks noGrp="1"/>
          </p:cNvSpPr>
          <p:nvPr>
            <p:ph idx="1"/>
          </p:nvPr>
        </p:nvSpPr>
        <p:spPr>
          <a:xfrm>
            <a:off x="5669278" y="74598"/>
            <a:ext cx="6485239" cy="892982"/>
          </a:xfrm>
          <a:ln>
            <a:solidFill>
              <a:schemeClr val="bg1">
                <a:lumMod val="75000"/>
              </a:schemeClr>
            </a:solidFill>
          </a:ln>
        </p:spPr>
        <p:txBody>
          <a:bodyPr vert="horz" lIns="0" tIns="45720" rIns="0" bIns="45720" rtlCol="0" anchor="t">
            <a:noAutofit/>
          </a:bodyPr>
          <a:lstStyle/>
          <a:p>
            <a:r>
              <a:rPr lang="ja-JP" altLang="en-US">
                <a:ea typeface="ＭＳ Ｐゴシック"/>
                <a:cs typeface="Calibri"/>
              </a:rPr>
              <a:t>（memo）</a:t>
            </a:r>
          </a:p>
          <a:p>
            <a:r>
              <a:rPr lang="ja-JP">
                <a:ea typeface="ＭＳ Ｐゴシック"/>
                <a:cs typeface="Calibri"/>
              </a:rPr>
              <a:t>SDO＝</a:t>
            </a:r>
            <a:r>
              <a:rPr lang="en-US" altLang="ja-JP">
                <a:highlight>
                  <a:srgbClr val="FFFF00"/>
                </a:highlight>
                <a:ea typeface="+mn-lt"/>
                <a:cs typeface="Calibri"/>
              </a:rPr>
              <a:t>ATE</a:t>
            </a:r>
            <a:r>
              <a:rPr lang="ja-JP">
                <a:ea typeface="ＭＳ Ｐゴシック"/>
                <a:cs typeface="Calibri"/>
              </a:rPr>
              <a:t>＋</a:t>
            </a:r>
            <a:r>
              <a:rPr lang="en-US" altLang="ja-JP">
                <a:ea typeface="+mn-lt"/>
                <a:cs typeface="Calibri"/>
              </a:rPr>
              <a:t>{</a:t>
            </a:r>
            <a:r>
              <a:rPr lang="en-US" altLang="ja-JP">
                <a:highlight>
                  <a:srgbClr val="FFFF00"/>
                </a:highlight>
                <a:ea typeface="+mn-lt"/>
                <a:cs typeface="Calibri"/>
              </a:rPr>
              <a:t>E[Y</a:t>
            </a:r>
            <a:r>
              <a:rPr lang="en-US" altLang="ja-JP" baseline="30000">
                <a:highlight>
                  <a:srgbClr val="FFFF00"/>
                </a:highlight>
                <a:ea typeface="+mn-lt"/>
                <a:cs typeface="Calibri"/>
              </a:rPr>
              <a:t>0</a:t>
            </a:r>
            <a:r>
              <a:rPr lang="en-US" altLang="ja-JP">
                <a:highlight>
                  <a:srgbClr val="FFFF00"/>
                </a:highlight>
                <a:ea typeface="+mn-lt"/>
                <a:cs typeface="Calibri"/>
              </a:rPr>
              <a:t>|Di=1]</a:t>
            </a:r>
            <a:r>
              <a:rPr lang="ja-JP">
                <a:highlight>
                  <a:srgbClr val="FFFF00"/>
                </a:highlight>
                <a:ea typeface="ＭＳ Ｐゴシック"/>
                <a:cs typeface="Calibri"/>
              </a:rPr>
              <a:t>－</a:t>
            </a:r>
            <a:r>
              <a:rPr lang="en-US" altLang="ja-JP">
                <a:highlight>
                  <a:srgbClr val="FFFF00"/>
                </a:highlight>
                <a:ea typeface="+mn-lt"/>
                <a:cs typeface="Calibri"/>
              </a:rPr>
              <a:t>E[Y</a:t>
            </a:r>
            <a:r>
              <a:rPr lang="en-US" altLang="ja-JP" baseline="30000">
                <a:highlight>
                  <a:srgbClr val="FFFF00"/>
                </a:highlight>
                <a:ea typeface="+mn-lt"/>
                <a:cs typeface="Calibri"/>
              </a:rPr>
              <a:t>0</a:t>
            </a:r>
            <a:r>
              <a:rPr lang="en-US" altLang="ja-JP">
                <a:highlight>
                  <a:srgbClr val="FFFF00"/>
                </a:highlight>
                <a:ea typeface="+mn-lt"/>
                <a:cs typeface="Calibri"/>
              </a:rPr>
              <a:t>|Di=</a:t>
            </a:r>
            <a:r>
              <a:rPr lang="en-US" altLang="ja-JP">
                <a:highlight>
                  <a:srgbClr val="FFFF00"/>
                </a:highlight>
                <a:latin typeface="Arial"/>
                <a:ea typeface="+mn-lt"/>
                <a:cs typeface="Arial"/>
              </a:rPr>
              <a:t>0</a:t>
            </a:r>
            <a:r>
              <a:rPr lang="en-US" altLang="ja-JP">
                <a:highlight>
                  <a:srgbClr val="FFFF00"/>
                </a:highlight>
                <a:ea typeface="+mn-lt"/>
                <a:cs typeface="Calibri"/>
              </a:rPr>
              <a:t>]</a:t>
            </a:r>
            <a:r>
              <a:rPr lang="en-US" altLang="ja-JP">
                <a:ea typeface="+mn-lt"/>
                <a:cs typeface="Calibri"/>
              </a:rPr>
              <a:t>}</a:t>
            </a:r>
            <a:r>
              <a:rPr lang="ja-JP">
                <a:ea typeface="ＭＳ Ｐゴシック"/>
                <a:cs typeface="Calibri"/>
              </a:rPr>
              <a:t>＋</a:t>
            </a:r>
            <a:r>
              <a:rPr lang="en-US" altLang="ja-JP">
                <a:highlight>
                  <a:srgbClr val="FFFF00"/>
                </a:highlight>
                <a:ea typeface="+mn-lt"/>
                <a:cs typeface="Calibri"/>
              </a:rPr>
              <a:t>(1</a:t>
            </a:r>
            <a:r>
              <a:rPr lang="ja-JP">
                <a:highlight>
                  <a:srgbClr val="FFFF00"/>
                </a:highlight>
                <a:ea typeface="ＭＳ Ｐゴシック"/>
                <a:cs typeface="Calibri"/>
              </a:rPr>
              <a:t>－</a:t>
            </a:r>
            <a:r>
              <a:rPr lang="en-US" altLang="ja-JP">
                <a:highlight>
                  <a:srgbClr val="FFFF00"/>
                </a:highlight>
                <a:ea typeface="+mn-lt"/>
                <a:cs typeface="Calibri"/>
              </a:rPr>
              <a:t>π)[ATT</a:t>
            </a:r>
            <a:r>
              <a:rPr lang="ja-JP">
                <a:highlight>
                  <a:srgbClr val="FFFF00"/>
                </a:highlight>
                <a:ea typeface="ＭＳ Ｐゴシック"/>
                <a:cs typeface="Calibri"/>
              </a:rPr>
              <a:t>－</a:t>
            </a:r>
            <a:r>
              <a:rPr lang="en-US" altLang="ja-JP">
                <a:highlight>
                  <a:srgbClr val="FFFF00"/>
                </a:highlight>
                <a:ea typeface="+mn-lt"/>
                <a:cs typeface="Calibri"/>
              </a:rPr>
              <a:t>ATU]</a:t>
            </a:r>
            <a:endParaRPr lang="en-US" altLang="ja-JP">
              <a:ea typeface="+mn-lt"/>
              <a:cs typeface="+mn-lt"/>
            </a:endParaRPr>
          </a:p>
          <a:p>
            <a:endParaRPr lang="ja-JP" altLang="en-US">
              <a:ea typeface="ＭＳ Ｐゴシック"/>
              <a:cs typeface="Calibri"/>
            </a:endParaRPr>
          </a:p>
        </p:txBody>
      </p:sp>
    </p:spTree>
    <p:extLst>
      <p:ext uri="{BB962C8B-B14F-4D97-AF65-F5344CB8AC3E}">
        <p14:creationId xmlns:p14="http://schemas.microsoft.com/office/powerpoint/2010/main" val="2370322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53C6340D-89D9-762D-941F-AB5147FC1A3A}"/>
              </a:ext>
            </a:extLst>
          </p:cNvPr>
          <p:cNvSpPr>
            <a:spLocks noGrp="1"/>
          </p:cNvSpPr>
          <p:nvPr>
            <p:ph type="title"/>
          </p:nvPr>
        </p:nvSpPr>
        <p:spPr>
          <a:xfrm>
            <a:off x="1097280" y="286603"/>
            <a:ext cx="10058400" cy="1450757"/>
          </a:xfrm>
        </p:spPr>
        <p:txBody>
          <a:bodyPr>
            <a:normAutofit fontScale="90000"/>
          </a:bodyPr>
          <a:lstStyle/>
          <a:p>
            <a:r>
              <a:rPr lang="ja-JP" altLang="en-US">
                <a:ea typeface="ＭＳ Ｐゴシック"/>
                <a:cs typeface="Calibri Light"/>
              </a:rPr>
              <a:t>(STEP3-4)</a:t>
            </a:r>
            <a:br>
              <a:rPr lang="ja-JP" altLang="en-US">
                <a:ea typeface="ＭＳ Ｐゴシック"/>
                <a:cs typeface="Calibri Light"/>
              </a:rPr>
            </a:br>
            <a:r>
              <a:rPr lang="ja-JP" altLang="en-US">
                <a:ea typeface="ＭＳ Ｐゴシック"/>
                <a:cs typeface="Calibri Light"/>
              </a:rPr>
              <a:t>バイアスを除くために均質性を仮定する</a:t>
            </a:r>
          </a:p>
        </p:txBody>
      </p:sp>
      <p:sp>
        <p:nvSpPr>
          <p:cNvPr id="7" name="コンテンツ プレースホルダー 2">
            <a:extLst>
              <a:ext uri="{FF2B5EF4-FFF2-40B4-BE49-F238E27FC236}">
                <a16:creationId xmlns:a16="http://schemas.microsoft.com/office/drawing/2014/main" id="{BAB83D41-9D06-7549-F657-E67AA35A0707}"/>
              </a:ext>
            </a:extLst>
          </p:cNvPr>
          <p:cNvSpPr>
            <a:spLocks noGrp="1"/>
          </p:cNvSpPr>
          <p:nvPr>
            <p:ph idx="1"/>
          </p:nvPr>
        </p:nvSpPr>
        <p:spPr>
          <a:xfrm>
            <a:off x="1097280" y="2216437"/>
            <a:ext cx="10058400" cy="1490224"/>
          </a:xfrm>
        </p:spPr>
        <p:txBody>
          <a:bodyPr vert="horz" lIns="0" tIns="45720" rIns="0" bIns="45720" rtlCol="0" anchor="t">
            <a:normAutofit/>
          </a:bodyPr>
          <a:lstStyle/>
          <a:p>
            <a:r>
              <a:rPr lang="ja-JP" sz="2800">
                <a:ea typeface="ＭＳ Ｐゴシック"/>
                <a:cs typeface="Calibri"/>
              </a:rPr>
              <a:t>SDO＝</a:t>
            </a:r>
            <a:r>
              <a:rPr lang="en-US" altLang="ja-JP" sz="2800">
                <a:highlight>
                  <a:srgbClr val="FFFF00"/>
                </a:highlight>
                <a:ea typeface="+mn-lt"/>
                <a:cs typeface="Calibri"/>
              </a:rPr>
              <a:t>ATE</a:t>
            </a:r>
            <a:r>
              <a:rPr lang="ja-JP" sz="2800">
                <a:ea typeface="ＭＳ Ｐゴシック"/>
                <a:cs typeface="Calibri"/>
              </a:rPr>
              <a:t>＋</a:t>
            </a:r>
            <a:r>
              <a:rPr lang="en-US" altLang="ja-JP" sz="2800">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|D=1]</a:t>
            </a:r>
            <a:r>
              <a:rPr lang="ja-JP" sz="2800">
                <a:highlight>
                  <a:srgbClr val="FFFF00"/>
                </a:highlight>
                <a:ea typeface="ＭＳ Ｐゴシック"/>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a:t>
            </a:r>
            <a:r>
              <a:rPr lang="en-US" altLang="ja-JP"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sz="2800">
                <a:ea typeface="ＭＳ Ｐゴシック"/>
                <a:cs typeface="Calibri"/>
              </a:rPr>
              <a:t>＋</a:t>
            </a:r>
            <a:r>
              <a:rPr lang="en-US" altLang="ja-JP" sz="2800">
                <a:highlight>
                  <a:srgbClr val="FFFF00"/>
                </a:highlight>
                <a:ea typeface="+mn-lt"/>
                <a:cs typeface="Calibri"/>
              </a:rPr>
              <a:t>(1</a:t>
            </a:r>
            <a:r>
              <a:rPr lang="ja-JP" sz="2800">
                <a:highlight>
                  <a:srgbClr val="FFFF00"/>
                </a:highlight>
                <a:ea typeface="ＭＳ Ｐゴシック"/>
                <a:cs typeface="Calibri"/>
              </a:rPr>
              <a:t>－</a:t>
            </a:r>
            <a:r>
              <a:rPr lang="en-US" altLang="ja-JP" sz="2800">
                <a:highlight>
                  <a:srgbClr val="FFFF00"/>
                </a:highlight>
                <a:ea typeface="+mn-lt"/>
                <a:cs typeface="Calibri"/>
              </a:rPr>
              <a:t>π)[ATT</a:t>
            </a:r>
            <a:r>
              <a:rPr lang="ja-JP" sz="2800">
                <a:highlight>
                  <a:srgbClr val="FFFF00"/>
                </a:highlight>
                <a:ea typeface="ＭＳ Ｐゴシック"/>
                <a:cs typeface="Calibri"/>
              </a:rPr>
              <a:t>－</a:t>
            </a:r>
            <a:r>
              <a:rPr lang="en-US" altLang="ja-JP" sz="2800">
                <a:highlight>
                  <a:srgbClr val="FFFF00"/>
                </a:highlight>
                <a:ea typeface="+mn-lt"/>
                <a:cs typeface="Calibri"/>
              </a:rPr>
              <a:t>ATU]</a:t>
            </a:r>
            <a:endParaRPr lang="en-US" altLang="ja-JP" sz="2800">
              <a:ea typeface="+mn-lt"/>
              <a:cs typeface="+mn-lt"/>
            </a:endParaRPr>
          </a:p>
          <a:p>
            <a:pPr marL="0" indent="0">
              <a:buNone/>
            </a:pPr>
            <a:endParaRPr lang="ja-JP" altLang="en-US" sz="2600">
              <a:ea typeface="ＭＳ Ｐゴシック"/>
              <a:cs typeface="Calibri"/>
            </a:endParaRPr>
          </a:p>
        </p:txBody>
      </p:sp>
      <p:sp>
        <p:nvSpPr>
          <p:cNvPr id="12" name="テキスト ボックス 11">
            <a:extLst>
              <a:ext uri="{FF2B5EF4-FFF2-40B4-BE49-F238E27FC236}">
                <a16:creationId xmlns:a16="http://schemas.microsoft.com/office/drawing/2014/main" id="{361C2767-800B-CED9-BF8B-ADD8BF504B41}"/>
              </a:ext>
            </a:extLst>
          </p:cNvPr>
          <p:cNvSpPr txBox="1"/>
          <p:nvPr/>
        </p:nvSpPr>
        <p:spPr>
          <a:xfrm>
            <a:off x="1046980" y="4177356"/>
            <a:ext cx="1001308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a:t>
            </a:r>
            <a:r>
              <a:rPr lang="ja-JP" sz="2400">
                <a:latin typeface="MS PGothic"/>
                <a:ea typeface="MS PGothic"/>
                <a:cs typeface="Calibri"/>
              </a:rPr>
              <a:t>均質性を仮定する</a:t>
            </a:r>
            <a:r>
              <a:rPr lang="ja-JP" altLang="en-US" sz="2400">
                <a:latin typeface="MS PGothic"/>
                <a:ea typeface="MS PGothic"/>
                <a:cs typeface="Calibri"/>
              </a:rPr>
              <a:t>とは？</a:t>
            </a:r>
            <a:endParaRPr lang="ja-JP" sz="2400">
              <a:ea typeface="+mn-lt"/>
              <a:cs typeface="+mn-lt"/>
            </a:endParaRPr>
          </a:p>
          <a:p>
            <a:r>
              <a:rPr lang="ja-JP" altLang="en-US" sz="2400">
                <a:ea typeface="ＭＳ Ｐゴシック"/>
                <a:cs typeface="Calibri"/>
              </a:rPr>
              <a:t>患者１の処置効果：Y1</a:t>
            </a:r>
            <a:r>
              <a:rPr lang="ja-JP" altLang="en-US" sz="2400" baseline="30000">
                <a:ea typeface="ＭＳ Ｐゴシック"/>
                <a:cs typeface="Calibri"/>
              </a:rPr>
              <a:t>1</a:t>
            </a:r>
            <a:r>
              <a:rPr lang="ja-JP" altLang="en-US" sz="2400">
                <a:ea typeface="ＭＳ Ｐゴシック"/>
                <a:cs typeface="Calibri"/>
              </a:rPr>
              <a:t>-Y1</a:t>
            </a:r>
            <a:r>
              <a:rPr lang="ja-JP" altLang="en-US" sz="2400" baseline="30000">
                <a:ea typeface="ＭＳ Ｐゴシック"/>
                <a:cs typeface="Calibri"/>
              </a:rPr>
              <a:t>0</a:t>
            </a:r>
            <a:r>
              <a:rPr lang="ja-JP" altLang="en-US" sz="2400">
                <a:ea typeface="ＭＳ Ｐゴシック"/>
                <a:cs typeface="Calibri"/>
              </a:rPr>
              <a:t>=d1</a:t>
            </a:r>
          </a:p>
          <a:p>
            <a:r>
              <a:rPr lang="ja-JP" altLang="en-US" sz="2400">
                <a:ea typeface="ＭＳ Ｐゴシック"/>
                <a:cs typeface="Calibri"/>
              </a:rPr>
              <a:t>患者2の処置効果：Y2</a:t>
            </a:r>
            <a:r>
              <a:rPr lang="ja-JP" altLang="en-US" sz="2400" baseline="30000">
                <a:ea typeface="ＭＳ Ｐゴシック"/>
                <a:cs typeface="Calibri"/>
              </a:rPr>
              <a:t>1</a:t>
            </a:r>
            <a:r>
              <a:rPr lang="ja-JP" altLang="en-US" sz="2400">
                <a:ea typeface="ＭＳ Ｐゴシック"/>
                <a:cs typeface="Calibri"/>
              </a:rPr>
              <a:t>-Y2</a:t>
            </a:r>
            <a:r>
              <a:rPr lang="ja-JP" altLang="en-US" sz="2400" baseline="30000">
                <a:ea typeface="ＭＳ Ｐゴシック"/>
                <a:cs typeface="Calibri"/>
              </a:rPr>
              <a:t>0</a:t>
            </a:r>
            <a:r>
              <a:rPr lang="ja-JP" altLang="en-US" sz="2400">
                <a:ea typeface="ＭＳ Ｐゴシック"/>
                <a:cs typeface="Calibri"/>
              </a:rPr>
              <a:t>=d2</a:t>
            </a:r>
          </a:p>
          <a:p>
            <a:r>
              <a:rPr lang="ja-JP" altLang="en-US" sz="2400">
                <a:ea typeface="ＭＳ Ｐゴシック"/>
                <a:cs typeface="Calibri"/>
              </a:rPr>
              <a:t>d1＝d2を仮定しているだけであり、Y1</a:t>
            </a:r>
            <a:r>
              <a:rPr lang="ja-JP" altLang="en-US" sz="2400" baseline="30000">
                <a:ea typeface="ＭＳ Ｐゴシック"/>
                <a:cs typeface="Calibri"/>
              </a:rPr>
              <a:t>0</a:t>
            </a:r>
            <a:r>
              <a:rPr lang="ja-JP" altLang="en-US" sz="2400">
                <a:ea typeface="ＭＳ Ｐゴシック"/>
                <a:cs typeface="Calibri"/>
              </a:rPr>
              <a:t>とY2</a:t>
            </a:r>
            <a:r>
              <a:rPr lang="ja-JP" altLang="en-US" sz="2400" baseline="30000">
                <a:ea typeface="ＭＳ Ｐゴシック"/>
                <a:cs typeface="Calibri"/>
              </a:rPr>
              <a:t>0</a:t>
            </a:r>
            <a:r>
              <a:rPr lang="ja-JP" altLang="en-US" sz="2400">
                <a:ea typeface="ＭＳ Ｐゴシック"/>
                <a:cs typeface="Calibri"/>
              </a:rPr>
              <a:t>が等しいことを表しているわけではないから、</a:t>
            </a:r>
            <a:r>
              <a:rPr lang="ja-JP" sz="2400">
                <a:latin typeface="MS PGothic"/>
                <a:ea typeface="MS PGothic"/>
                <a:cs typeface="Calibri"/>
              </a:rPr>
              <a:t>Selection Bias</a:t>
            </a:r>
            <a:r>
              <a:rPr lang="ja-JP" altLang="en-US" sz="2400">
                <a:latin typeface="MS PGothic"/>
                <a:ea typeface="MS PGothic"/>
                <a:cs typeface="Calibri"/>
              </a:rPr>
              <a:t>は均質性を仮定しても存在し続ける</a:t>
            </a:r>
            <a:endParaRPr lang="ja-JP" altLang="en-US" sz="2400">
              <a:ea typeface="ＭＳ Ｐゴシック"/>
              <a:cs typeface="Calibri"/>
            </a:endParaRPr>
          </a:p>
        </p:txBody>
      </p:sp>
      <p:sp>
        <p:nvSpPr>
          <p:cNvPr id="13" name="テキスト ボックス 12">
            <a:extLst>
              <a:ext uri="{FF2B5EF4-FFF2-40B4-BE49-F238E27FC236}">
                <a16:creationId xmlns:a16="http://schemas.microsoft.com/office/drawing/2014/main" id="{3ED39B80-5095-C2F7-96B0-0D5F202504B2}"/>
              </a:ext>
            </a:extLst>
          </p:cNvPr>
          <p:cNvSpPr txBox="1"/>
          <p:nvPr/>
        </p:nvSpPr>
        <p:spPr>
          <a:xfrm>
            <a:off x="1048265" y="3344561"/>
            <a:ext cx="8653847"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2400">
                <a:latin typeface="MS PGothic"/>
                <a:ea typeface="MS PGothic"/>
              </a:rPr>
              <a:t>→異質介入効果バイアスは消えるが、Selection Biasは残り続ける</a:t>
            </a:r>
            <a:endParaRPr lang="ja-JP" altLang="en-US" sz="2400">
              <a:latin typeface="MS PGothic"/>
              <a:ea typeface="MS PGothic"/>
            </a:endParaRPr>
          </a:p>
        </p:txBody>
      </p:sp>
      <p:cxnSp>
        <p:nvCxnSpPr>
          <p:cNvPr id="2" name="直線矢印コネクタ 1">
            <a:extLst>
              <a:ext uri="{FF2B5EF4-FFF2-40B4-BE49-F238E27FC236}">
                <a16:creationId xmlns:a16="http://schemas.microsoft.com/office/drawing/2014/main" id="{6E05A7AB-9089-689F-E9EF-C92FC85F7FE4}"/>
              </a:ext>
            </a:extLst>
          </p:cNvPr>
          <p:cNvCxnSpPr/>
          <p:nvPr/>
        </p:nvCxnSpPr>
        <p:spPr>
          <a:xfrm>
            <a:off x="7739448" y="2755556"/>
            <a:ext cx="1802026" cy="0"/>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01119AE6-AC82-8A9D-9E30-CBC1BA8B72BD}"/>
              </a:ext>
            </a:extLst>
          </p:cNvPr>
          <p:cNvSpPr txBox="1"/>
          <p:nvPr/>
        </p:nvSpPr>
        <p:spPr>
          <a:xfrm>
            <a:off x="8831734" y="2756328"/>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rgbClr val="C00000"/>
                </a:solidFill>
                <a:ea typeface="ＭＳ Ｐゴシック"/>
                <a:cs typeface="Calibri"/>
              </a:rPr>
              <a:t>＝0</a:t>
            </a:r>
            <a:endParaRPr lang="ja-JP" altLang="en-US" sz="2400">
              <a:solidFill>
                <a:srgbClr val="C00000"/>
              </a:solidFill>
              <a:ea typeface="ＭＳ Ｐゴシック"/>
              <a:cs typeface="Calibri"/>
            </a:endParaRPr>
          </a:p>
        </p:txBody>
      </p:sp>
    </p:spTree>
    <p:extLst>
      <p:ext uri="{BB962C8B-B14F-4D97-AF65-F5344CB8AC3E}">
        <p14:creationId xmlns:p14="http://schemas.microsoft.com/office/powerpoint/2010/main" val="4136034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B8950-4FCB-5A83-BD9D-D4D6E1A2F517}"/>
              </a:ext>
            </a:extLst>
          </p:cNvPr>
          <p:cNvSpPr>
            <a:spLocks noGrp="1"/>
          </p:cNvSpPr>
          <p:nvPr>
            <p:ph type="title"/>
          </p:nvPr>
        </p:nvSpPr>
        <p:spPr>
          <a:xfrm>
            <a:off x="1097280" y="286603"/>
            <a:ext cx="10480589" cy="1430163"/>
          </a:xfrm>
        </p:spPr>
        <p:txBody>
          <a:bodyPr>
            <a:normAutofit fontScale="90000"/>
          </a:bodyPr>
          <a:lstStyle/>
          <a:p>
            <a:r>
              <a:rPr lang="ja-JP" altLang="en-US">
                <a:ea typeface="ＭＳ Ｐゴシック"/>
                <a:cs typeface="Calibri Light"/>
              </a:rPr>
              <a:t>（＋α）</a:t>
            </a:r>
            <a:br>
              <a:rPr lang="ja-JP" altLang="en-US">
                <a:ea typeface="ＭＳ Ｐゴシック"/>
                <a:cs typeface="Calibri Light"/>
              </a:rPr>
            </a:br>
            <a:r>
              <a:rPr lang="ja-JP" altLang="en-US" sz="4400">
                <a:ea typeface="ＭＳ Ｐゴシック"/>
                <a:cs typeface="Calibri Light"/>
              </a:rPr>
              <a:t>均質性を仮定しなくてもSelection Biasは邪魔者！</a:t>
            </a:r>
          </a:p>
        </p:txBody>
      </p:sp>
      <p:sp>
        <p:nvSpPr>
          <p:cNvPr id="3" name="コンテンツ プレースホルダー 2">
            <a:extLst>
              <a:ext uri="{FF2B5EF4-FFF2-40B4-BE49-F238E27FC236}">
                <a16:creationId xmlns:a16="http://schemas.microsoft.com/office/drawing/2014/main" id="{F51A20AD-F092-D8D2-A3BE-6B0DF6A2FF64}"/>
              </a:ext>
            </a:extLst>
          </p:cNvPr>
          <p:cNvSpPr>
            <a:spLocks noGrp="1"/>
          </p:cNvSpPr>
          <p:nvPr>
            <p:ph idx="1"/>
          </p:nvPr>
        </p:nvSpPr>
        <p:spPr>
          <a:xfrm>
            <a:off x="1097280" y="1845734"/>
            <a:ext cx="10058400" cy="501685"/>
          </a:xfrm>
        </p:spPr>
        <p:txBody>
          <a:bodyPr vert="horz" lIns="0" tIns="45720" rIns="0" bIns="45720" rtlCol="0" anchor="t">
            <a:normAutofit/>
          </a:bodyPr>
          <a:lstStyle/>
          <a:p>
            <a:r>
              <a:rPr lang="ja-JP" altLang="en-US" sz="2400">
                <a:ea typeface="ＭＳ Ｐゴシック"/>
                <a:cs typeface="Calibri"/>
              </a:rPr>
              <a:t>SDOを上記とは別の形で分解する</a:t>
            </a:r>
          </a:p>
          <a:p>
            <a:endParaRPr lang="ja-JP" altLang="en-US">
              <a:ea typeface="ＭＳ Ｐゴシック" panose="020B0600070205080204" pitchFamily="34" charset="-128"/>
              <a:cs typeface="Calibri"/>
            </a:endParaRPr>
          </a:p>
        </p:txBody>
      </p:sp>
      <p:sp>
        <p:nvSpPr>
          <p:cNvPr id="4" name="テキスト ボックス 3">
            <a:extLst>
              <a:ext uri="{FF2B5EF4-FFF2-40B4-BE49-F238E27FC236}">
                <a16:creationId xmlns:a16="http://schemas.microsoft.com/office/drawing/2014/main" id="{A743811F-6343-9DE8-6D11-11D756FC774A}"/>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ＭＳ Ｐゴシック"/>
              <a:cs typeface="Calibri"/>
            </a:endParaRPr>
          </a:p>
        </p:txBody>
      </p:sp>
      <p:sp>
        <p:nvSpPr>
          <p:cNvPr id="7" name="コンテンツ プレースホルダー 2">
            <a:extLst>
              <a:ext uri="{FF2B5EF4-FFF2-40B4-BE49-F238E27FC236}">
                <a16:creationId xmlns:a16="http://schemas.microsoft.com/office/drawing/2014/main" id="{E691B137-D89E-CD1D-C0FD-782DADD52CC7}"/>
              </a:ext>
            </a:extLst>
          </p:cNvPr>
          <p:cNvSpPr txBox="1">
            <a:spLocks/>
          </p:cNvSpPr>
          <p:nvPr/>
        </p:nvSpPr>
        <p:spPr>
          <a:xfrm>
            <a:off x="1931360" y="2453274"/>
            <a:ext cx="10058400" cy="2468469"/>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800">
                <a:ea typeface="ＭＳ Ｐゴシック"/>
                <a:cs typeface="Calibri"/>
              </a:rPr>
              <a:t>＝E[Y</a:t>
            </a:r>
            <a:r>
              <a:rPr kumimoji="0" lang="ja-JP" altLang="en-US" sz="2800" baseline="30000">
                <a:ea typeface="ＭＳ Ｐゴシック"/>
                <a:cs typeface="Calibri"/>
              </a:rPr>
              <a:t>1</a:t>
            </a:r>
            <a:r>
              <a:rPr kumimoji="0" lang="ja-JP" altLang="en-US" sz="2800">
                <a:ea typeface="ＭＳ Ｐゴシック"/>
                <a:cs typeface="Calibri"/>
              </a:rPr>
              <a:t>|D=1]－E[Y</a:t>
            </a:r>
            <a:r>
              <a:rPr kumimoji="0" lang="ja-JP" altLang="en-US" sz="2800" baseline="30000">
                <a:ea typeface="ＭＳ Ｐゴシック"/>
                <a:cs typeface="Calibri"/>
              </a:rPr>
              <a:t>0</a:t>
            </a:r>
            <a:r>
              <a:rPr kumimoji="0" lang="ja-JP" altLang="en-US" sz="2800">
                <a:ea typeface="ＭＳ Ｐゴシック"/>
                <a:cs typeface="Calibri"/>
              </a:rPr>
              <a:t>|D=0]</a:t>
            </a:r>
          </a:p>
          <a:p>
            <a:r>
              <a:rPr kumimoji="0" lang="ja-JP" sz="2800">
                <a:ea typeface="ＭＳ Ｐゴシック"/>
                <a:cs typeface="Calibri"/>
              </a:rPr>
              <a:t>＝E[Yi</a:t>
            </a:r>
            <a:r>
              <a:rPr kumimoji="0" lang="ja-JP" sz="2800" baseline="30000">
                <a:ea typeface="ＭＳ Ｐゴシック"/>
                <a:cs typeface="Calibri"/>
              </a:rPr>
              <a:t>1</a:t>
            </a:r>
            <a:r>
              <a:rPr kumimoji="0" lang="ja-JP" sz="2800">
                <a:ea typeface="ＭＳ Ｐゴシック"/>
                <a:cs typeface="Calibri"/>
              </a:rPr>
              <a:t>|D</a:t>
            </a:r>
            <a:r>
              <a:rPr kumimoji="0" lang="en-US" altLang="ja-JP" sz="2800" err="1">
                <a:ea typeface="ＭＳ Ｐゴシック"/>
                <a:cs typeface="Calibri"/>
              </a:rPr>
              <a:t>i</a:t>
            </a:r>
            <a:r>
              <a:rPr kumimoji="0" lang="ja-JP" sz="2800">
                <a:ea typeface="ＭＳ Ｐゴシック"/>
                <a:cs typeface="Calibri"/>
              </a:rPr>
              <a:t>=1]－E[Yi</a:t>
            </a:r>
            <a:r>
              <a:rPr kumimoji="0" lang="ja-JP" sz="2800" baseline="30000">
                <a:ea typeface="ＭＳ Ｐゴシック"/>
                <a:cs typeface="Calibri"/>
              </a:rPr>
              <a:t>0</a:t>
            </a:r>
            <a:r>
              <a:rPr kumimoji="0" lang="ja-JP" sz="2800">
                <a:ea typeface="ＭＳ Ｐゴシック"/>
                <a:cs typeface="Calibri"/>
              </a:rPr>
              <a:t>|D</a:t>
            </a:r>
            <a:r>
              <a:rPr kumimoji="0" lang="en-US" altLang="ja-JP" sz="2800" err="1">
                <a:ea typeface="ＭＳ Ｐゴシック"/>
                <a:cs typeface="Calibri"/>
              </a:rPr>
              <a:t>i</a:t>
            </a:r>
            <a:r>
              <a:rPr kumimoji="0" lang="ja-JP" sz="2800">
                <a:ea typeface="ＭＳ Ｐゴシック"/>
                <a:cs typeface="Calibri"/>
              </a:rPr>
              <a:t>=0]</a:t>
            </a:r>
            <a:r>
              <a:rPr kumimoji="0" lang="ja-JP" altLang="en-US" sz="2800">
                <a:solidFill>
                  <a:srgbClr val="FF0000"/>
                </a:solidFill>
                <a:ea typeface="ＭＳ Ｐゴシック"/>
                <a:cs typeface="Calibri"/>
              </a:rPr>
              <a:t>＋</a:t>
            </a:r>
            <a:r>
              <a:rPr kumimoji="0" lang="en-US" altLang="ja-JP" sz="2800">
                <a:solidFill>
                  <a:srgbClr val="FF0000"/>
                </a:solidFill>
                <a:ea typeface="ＭＳ Ｐゴシック"/>
                <a:cs typeface="Calibri"/>
              </a:rPr>
              <a:t>E[Yi</a:t>
            </a:r>
            <a:r>
              <a:rPr kumimoji="0" lang="en-US" altLang="ja-JP" sz="2800" baseline="30000">
                <a:solidFill>
                  <a:srgbClr val="FF0000"/>
                </a:solidFill>
                <a:ea typeface="ＭＳ Ｐゴシック"/>
                <a:cs typeface="Calibri"/>
              </a:rPr>
              <a:t>0</a:t>
            </a:r>
            <a:r>
              <a:rPr kumimoji="0" lang="en-US" altLang="ja-JP" sz="2800">
                <a:solidFill>
                  <a:srgbClr val="FF0000"/>
                </a:solidFill>
                <a:ea typeface="ＭＳ Ｐゴシック"/>
                <a:cs typeface="Calibri"/>
              </a:rPr>
              <a:t>|Di=1]－E[Yi</a:t>
            </a:r>
            <a:r>
              <a:rPr kumimoji="0" lang="en-US" altLang="ja-JP" sz="2800" baseline="30000">
                <a:solidFill>
                  <a:srgbClr val="FF0000"/>
                </a:solidFill>
                <a:ea typeface="ＭＳ Ｐゴシック"/>
                <a:cs typeface="Calibri"/>
              </a:rPr>
              <a:t>0</a:t>
            </a:r>
            <a:r>
              <a:rPr kumimoji="0" lang="en-US" altLang="ja-JP" sz="2800">
                <a:solidFill>
                  <a:srgbClr val="FF0000"/>
                </a:solidFill>
                <a:ea typeface="ＭＳ Ｐゴシック"/>
                <a:cs typeface="Calibri"/>
              </a:rPr>
              <a:t>|Di=1]</a:t>
            </a:r>
            <a:endParaRPr lang="ja-JP" altLang="en-US" sz="2800">
              <a:solidFill>
                <a:srgbClr val="FF0000"/>
              </a:solidFill>
              <a:ea typeface="ＭＳ Ｐゴシック"/>
              <a:cs typeface="Calibri"/>
            </a:endParaRPr>
          </a:p>
          <a:p>
            <a:r>
              <a:rPr lang="en-US" altLang="ja-JP" sz="2800">
                <a:ea typeface="ＭＳ Ｐゴシック"/>
                <a:cs typeface="Calibri"/>
              </a:rPr>
              <a:t>＝</a:t>
            </a:r>
            <a:r>
              <a:rPr lang="en-US" altLang="ja-JP" sz="2800">
                <a:highlight>
                  <a:srgbClr val="FFFF00"/>
                </a:highlight>
                <a:ea typeface="ＭＳ Ｐゴシック"/>
                <a:cs typeface="Calibri"/>
              </a:rPr>
              <a:t>E[Yi</a:t>
            </a:r>
            <a:r>
              <a:rPr lang="en-US" altLang="ja-JP" sz="2800" baseline="30000">
                <a:highlight>
                  <a:srgbClr val="FFFF00"/>
                </a:highlight>
                <a:ea typeface="ＭＳ Ｐゴシック"/>
                <a:cs typeface="Calibri"/>
              </a:rPr>
              <a:t>1</a:t>
            </a:r>
            <a:r>
              <a:rPr lang="en-US" altLang="ja-JP" sz="2800">
                <a:highlight>
                  <a:srgbClr val="FFFF00"/>
                </a:highlight>
                <a:ea typeface="ＭＳ Ｐゴシック"/>
                <a:cs typeface="Calibri"/>
              </a:rPr>
              <a:t>|D</a:t>
            </a:r>
            <a:r>
              <a:rPr lang="en-US" sz="2800">
                <a:highlight>
                  <a:srgbClr val="FFFF00"/>
                </a:highlight>
                <a:ea typeface="ＭＳ Ｐゴシック"/>
                <a:cs typeface="Calibri"/>
              </a:rPr>
              <a:t>i</a:t>
            </a:r>
            <a:r>
              <a:rPr lang="en-US" altLang="ja-JP" sz="2800">
                <a:highlight>
                  <a:srgbClr val="FFFF00"/>
                </a:highlight>
                <a:ea typeface="ＭＳ Ｐゴシック"/>
                <a:cs typeface="Calibri"/>
              </a:rPr>
              <a:t>=</a:t>
            </a:r>
            <a:r>
              <a:rPr lang="en-US" altLang="ja-JP" sz="2800" baseline="30000">
                <a:highlight>
                  <a:srgbClr val="FFFF00"/>
                </a:highlight>
                <a:ea typeface="ＭＳ Ｐゴシック"/>
                <a:cs typeface="Calibri"/>
              </a:rPr>
              <a:t>1</a:t>
            </a:r>
            <a:r>
              <a:rPr lang="en-US" altLang="ja-JP" sz="2800">
                <a:highlight>
                  <a:srgbClr val="FFFF00"/>
                </a:highlight>
                <a:ea typeface="ＭＳ Ｐゴシック"/>
                <a:cs typeface="Calibri"/>
              </a:rPr>
              <a:t>]－</a:t>
            </a:r>
            <a:r>
              <a:rPr lang="en-US" sz="2800">
                <a:highlight>
                  <a:srgbClr val="FFFF00"/>
                </a:highlight>
                <a:ea typeface="ＭＳ Ｐゴシック"/>
                <a:cs typeface="Calibri"/>
              </a:rPr>
              <a:t>E[Yi</a:t>
            </a:r>
            <a:r>
              <a:rPr lang="en-US" sz="2800" baseline="30000">
                <a:highlight>
                  <a:srgbClr val="FFFF00"/>
                </a:highlight>
                <a:ea typeface="ＭＳ Ｐゴシック"/>
                <a:cs typeface="Calibri"/>
              </a:rPr>
              <a:t>0</a:t>
            </a:r>
            <a:r>
              <a:rPr lang="en-US" sz="2800">
                <a:highlight>
                  <a:srgbClr val="FFFF00"/>
                </a:highlight>
                <a:ea typeface="ＭＳ Ｐゴシック"/>
                <a:cs typeface="Calibri"/>
              </a:rPr>
              <a:t>|Di=1]</a:t>
            </a:r>
            <a:r>
              <a:rPr lang="en-US" sz="2800">
                <a:ea typeface="ＭＳ Ｐゴシック"/>
                <a:cs typeface="Calibri"/>
              </a:rPr>
              <a:t>＋</a:t>
            </a:r>
            <a:r>
              <a:rPr lang="en-US" sz="2800">
                <a:highlight>
                  <a:srgbClr val="00FF00"/>
                </a:highlight>
                <a:ea typeface="ＭＳ Ｐゴシック"/>
                <a:cs typeface="Calibri"/>
              </a:rPr>
              <a:t>E[Yi</a:t>
            </a:r>
            <a:r>
              <a:rPr lang="en-US" sz="2800" baseline="30000">
                <a:highlight>
                  <a:srgbClr val="00FF00"/>
                </a:highlight>
                <a:ea typeface="ＭＳ Ｐゴシック"/>
                <a:cs typeface="Calibri"/>
              </a:rPr>
              <a:t>0</a:t>
            </a:r>
            <a:r>
              <a:rPr lang="en-US" sz="2800">
                <a:highlight>
                  <a:srgbClr val="00FF00"/>
                </a:highlight>
                <a:ea typeface="ＭＳ Ｐゴシック"/>
                <a:cs typeface="Calibri"/>
              </a:rPr>
              <a:t>|Di=1]</a:t>
            </a:r>
            <a:r>
              <a:rPr lang="ja-JP" altLang="en-US" sz="2800">
                <a:highlight>
                  <a:srgbClr val="00FF00"/>
                </a:highlight>
                <a:ea typeface="ＭＳ Ｐゴシック"/>
                <a:cs typeface="Calibri"/>
              </a:rPr>
              <a:t>－</a:t>
            </a:r>
            <a:r>
              <a:rPr lang="en-US" altLang="ja-JP" sz="2800">
                <a:highlight>
                  <a:srgbClr val="00FF00"/>
                </a:highlight>
                <a:ea typeface="ＭＳ Ｐゴシック"/>
                <a:cs typeface="Calibri"/>
              </a:rPr>
              <a:t>E[Yi</a:t>
            </a:r>
            <a:r>
              <a:rPr lang="en-US" altLang="ja-JP" sz="2800" baseline="30000">
                <a:highlight>
                  <a:srgbClr val="00FF00"/>
                </a:highlight>
                <a:ea typeface="ＭＳ Ｐゴシック"/>
                <a:cs typeface="Calibri"/>
              </a:rPr>
              <a:t>0</a:t>
            </a:r>
            <a:r>
              <a:rPr lang="en-US" altLang="ja-JP" sz="2800">
                <a:highlight>
                  <a:srgbClr val="00FF00"/>
                </a:highlight>
                <a:ea typeface="ＭＳ Ｐゴシック"/>
                <a:cs typeface="Calibri"/>
              </a:rPr>
              <a:t>|D</a:t>
            </a:r>
            <a:r>
              <a:rPr lang="en-US" sz="2800">
                <a:highlight>
                  <a:srgbClr val="00FF00"/>
                </a:highlight>
                <a:ea typeface="ＭＳ Ｐゴシック"/>
                <a:cs typeface="Calibri"/>
              </a:rPr>
              <a:t>i</a:t>
            </a:r>
            <a:r>
              <a:rPr lang="en-US" altLang="ja-JP" sz="2800">
                <a:highlight>
                  <a:srgbClr val="00FF00"/>
                </a:highlight>
                <a:ea typeface="ＭＳ Ｐゴシック"/>
                <a:cs typeface="Calibri"/>
              </a:rPr>
              <a:t>=0]</a:t>
            </a:r>
            <a:endParaRPr lang="en-US" sz="2800">
              <a:highlight>
                <a:srgbClr val="00FF00"/>
              </a:highlight>
              <a:ea typeface="+mn-lt"/>
              <a:cs typeface="+mn-lt"/>
            </a:endParaRPr>
          </a:p>
          <a:p>
            <a:r>
              <a:rPr lang="en-US" altLang="ja-JP" sz="2800">
                <a:ea typeface="ＭＳ Ｐゴシック"/>
                <a:cs typeface="Calibri"/>
              </a:rPr>
              <a:t>＝</a:t>
            </a:r>
            <a:r>
              <a:rPr lang="en-US" altLang="ja-JP" sz="2800" err="1">
                <a:highlight>
                  <a:srgbClr val="FFFF00"/>
                </a:highlight>
                <a:ea typeface="ＭＳ Ｐゴシック"/>
                <a:cs typeface="Calibri"/>
              </a:rPr>
              <a:t>ATT</a:t>
            </a:r>
            <a:r>
              <a:rPr lang="en-US" altLang="ja-JP" sz="2800" err="1">
                <a:ea typeface="ＭＳ Ｐゴシック"/>
                <a:cs typeface="Calibri"/>
              </a:rPr>
              <a:t>＋</a:t>
            </a:r>
            <a:r>
              <a:rPr lang="en-US" altLang="ja-JP" sz="3500" err="1">
                <a:solidFill>
                  <a:srgbClr val="00B050"/>
                </a:solidFill>
                <a:ea typeface="ＭＳ Ｐゴシック"/>
                <a:cs typeface="Calibri"/>
              </a:rPr>
              <a:t>Selection</a:t>
            </a:r>
            <a:r>
              <a:rPr lang="en-US" altLang="ja-JP" sz="3500">
                <a:solidFill>
                  <a:srgbClr val="00B050"/>
                </a:solidFill>
                <a:ea typeface="ＭＳ Ｐゴシック"/>
                <a:cs typeface="Calibri"/>
              </a:rPr>
              <a:t> Bias</a:t>
            </a:r>
          </a:p>
          <a:p>
            <a:endParaRPr lang="ja-JP" altLang="en-US" sz="2800">
              <a:ea typeface="ＭＳ Ｐゴシック"/>
              <a:cs typeface="Calibri"/>
            </a:endParaRPr>
          </a:p>
        </p:txBody>
      </p:sp>
      <p:sp>
        <p:nvSpPr>
          <p:cNvPr id="8" name="テキスト ボックス 7">
            <a:extLst>
              <a:ext uri="{FF2B5EF4-FFF2-40B4-BE49-F238E27FC236}">
                <a16:creationId xmlns:a16="http://schemas.microsoft.com/office/drawing/2014/main" id="{C8F31783-AEAF-19F4-52E4-1F5E78403B69}"/>
              </a:ext>
            </a:extLst>
          </p:cNvPr>
          <p:cNvSpPr txBox="1"/>
          <p:nvPr/>
        </p:nvSpPr>
        <p:spPr>
          <a:xfrm>
            <a:off x="1285102" y="2448696"/>
            <a:ext cx="8999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SDO</a:t>
            </a:r>
            <a:endParaRPr lang="ja-JP" altLang="en-US" sz="2000">
              <a:cs typeface="Calibri" panose="020F0502020204030204"/>
            </a:endParaRPr>
          </a:p>
        </p:txBody>
      </p:sp>
      <p:sp>
        <p:nvSpPr>
          <p:cNvPr id="9" name="テキスト ボックス 8">
            <a:extLst>
              <a:ext uri="{FF2B5EF4-FFF2-40B4-BE49-F238E27FC236}">
                <a16:creationId xmlns:a16="http://schemas.microsoft.com/office/drawing/2014/main" id="{784701DF-D247-B60F-B6DE-E690910A5BCA}"/>
              </a:ext>
            </a:extLst>
          </p:cNvPr>
          <p:cNvSpPr txBox="1"/>
          <p:nvPr/>
        </p:nvSpPr>
        <p:spPr>
          <a:xfrm>
            <a:off x="944006" y="5392436"/>
            <a:ext cx="11042818" cy="83099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手術群の手術効果（処置群の処置効果ATT）はATEほどではないが、まだ興味がある。</a:t>
            </a:r>
            <a:endParaRPr lang="ja-JP" altLang="en-US" sz="2400">
              <a:ea typeface="ＭＳ Ｐゴシック"/>
              <a:cs typeface="Calibri"/>
            </a:endParaRPr>
          </a:p>
          <a:p>
            <a:r>
              <a:rPr lang="ja-JP" altLang="en-US" sz="2400">
                <a:ea typeface="ＭＳ Ｐゴシック"/>
                <a:cs typeface="Calibri"/>
              </a:rPr>
              <a:t>しかし、Selection BiasがあるからATTさえも求めることが出来なくなっている。</a:t>
            </a:r>
          </a:p>
        </p:txBody>
      </p:sp>
      <p:sp>
        <p:nvSpPr>
          <p:cNvPr id="5" name="二等辺三角形 4">
            <a:extLst>
              <a:ext uri="{FF2B5EF4-FFF2-40B4-BE49-F238E27FC236}">
                <a16:creationId xmlns:a16="http://schemas.microsoft.com/office/drawing/2014/main" id="{8AC57F09-B3D1-471B-C676-815AD6E6B162}"/>
              </a:ext>
            </a:extLst>
          </p:cNvPr>
          <p:cNvSpPr/>
          <p:nvPr/>
        </p:nvSpPr>
        <p:spPr>
          <a:xfrm>
            <a:off x="2105755" y="4907691"/>
            <a:ext cx="1060621" cy="3501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05059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24301-946A-4D4D-8DF8-B5F20D888DFB}"/>
              </a:ext>
            </a:extLst>
          </p:cNvPr>
          <p:cNvSpPr>
            <a:spLocks noGrp="1"/>
          </p:cNvSpPr>
          <p:nvPr>
            <p:ph type="title"/>
          </p:nvPr>
        </p:nvSpPr>
        <p:spPr/>
        <p:txBody>
          <a:bodyPr/>
          <a:lstStyle/>
          <a:p>
            <a:r>
              <a:rPr lang="ja-JP" altLang="en-US">
                <a:ea typeface="ＭＳ Ｐゴシック"/>
                <a:cs typeface="Calibri Light"/>
              </a:rPr>
              <a:t>4.1.4 独立性の仮定</a:t>
            </a:r>
            <a:endParaRPr kumimoji="1" lang="ja-JP" altLang="en-US"/>
          </a:p>
        </p:txBody>
      </p:sp>
      <p:sp>
        <p:nvSpPr>
          <p:cNvPr id="3" name="コンテンツ プレースホルダー 2">
            <a:extLst>
              <a:ext uri="{FF2B5EF4-FFF2-40B4-BE49-F238E27FC236}">
                <a16:creationId xmlns:a16="http://schemas.microsoft.com/office/drawing/2014/main" id="{D163C80B-77DA-4E65-B062-2463AFBA8995}"/>
              </a:ext>
            </a:extLst>
          </p:cNvPr>
          <p:cNvSpPr>
            <a:spLocks noGrp="1"/>
          </p:cNvSpPr>
          <p:nvPr>
            <p:ph idx="1"/>
          </p:nvPr>
        </p:nvSpPr>
        <p:spPr/>
        <p:txBody>
          <a:bodyPr vert="horz" lIns="91440" tIns="45720" rIns="91440" bIns="45720" rtlCol="0" anchor="t">
            <a:normAutofit lnSpcReduction="10000"/>
          </a:bodyPr>
          <a:lstStyle/>
          <a:p>
            <a:pPr marL="0" indent="0">
              <a:buNone/>
            </a:pPr>
            <a:endParaRPr kumimoji="1" lang="ja-JP" altLang="en-US" sz="2100">
              <a:latin typeface="MS PGothic"/>
              <a:ea typeface="MS PGothic"/>
            </a:endParaRPr>
          </a:p>
          <a:p>
            <a:pPr marL="0" indent="0" algn="ctr">
              <a:buNone/>
            </a:pPr>
            <a:endParaRPr lang="ja-JP" altLang="en-US" sz="2100">
              <a:latin typeface="MS PGothic"/>
              <a:ea typeface="MS PGothic"/>
              <a:cs typeface="Calibri"/>
            </a:endParaRPr>
          </a:p>
          <a:p>
            <a:pPr marL="0" indent="0">
              <a:buNone/>
            </a:pPr>
            <a:endParaRPr lang="ja-JP" altLang="en-US" sz="2100" u="sng">
              <a:solidFill>
                <a:srgbClr val="FF0000"/>
              </a:solidFill>
              <a:latin typeface="MS PGothic"/>
              <a:ea typeface="MS PGothic"/>
            </a:endParaRPr>
          </a:p>
          <a:p>
            <a:pPr marL="0" indent="0">
              <a:buNone/>
            </a:pPr>
            <a:endParaRPr lang="ja-JP" altLang="en-US" sz="2100" u="sng">
              <a:solidFill>
                <a:srgbClr val="FF0000"/>
              </a:solidFill>
              <a:latin typeface="MS PGothic"/>
              <a:ea typeface="MS PGothic"/>
            </a:endParaRPr>
          </a:p>
          <a:p>
            <a:pPr marL="0" indent="0">
              <a:buNone/>
            </a:pPr>
            <a:r>
              <a:rPr lang="ja-JP" altLang="en-US" sz="2400" u="sng">
                <a:solidFill>
                  <a:srgbClr val="FF0000"/>
                </a:solidFill>
                <a:latin typeface="MS PGothic"/>
                <a:ea typeface="MS PGothic"/>
              </a:rPr>
              <a:t>処置するかは潜在アウトカムとは無関係に決める</a:t>
            </a:r>
            <a:endParaRPr lang="en-US" altLang="ja-JP" sz="2400" u="sng">
              <a:solidFill>
                <a:srgbClr val="FF0000"/>
              </a:solidFill>
              <a:latin typeface="MS PGothic"/>
              <a:ea typeface="MS PGothic"/>
              <a:cs typeface="Calibri"/>
            </a:endParaRPr>
          </a:p>
          <a:p>
            <a:pPr marL="0" indent="0" algn="ctr">
              <a:buNone/>
            </a:pPr>
            <a:endParaRPr lang="en-US" altLang="ja-JP" sz="2100">
              <a:latin typeface="MS PGothic"/>
              <a:ea typeface="ＭＳ Ｐゴシック"/>
              <a:cs typeface="Calibri"/>
            </a:endParaRPr>
          </a:p>
          <a:p>
            <a:pPr marL="0" indent="0" algn="ctr">
              <a:buNone/>
            </a:pPr>
            <a:endParaRPr lang="en-US" altLang="ja-JP" sz="2100">
              <a:latin typeface="MS PGothic"/>
              <a:ea typeface="游ゴシック"/>
              <a:cs typeface="Calibri"/>
            </a:endParaRPr>
          </a:p>
          <a:p>
            <a:pPr marL="0" indent="0" algn="ctr">
              <a:buNone/>
            </a:pPr>
            <a:endParaRPr lang="en-US" altLang="ja-JP" sz="2100">
              <a:latin typeface="MS PGothic"/>
              <a:ea typeface="游ゴシック"/>
              <a:cs typeface="+mn-lt"/>
            </a:endParaRPr>
          </a:p>
          <a:p>
            <a:pPr marL="0" indent="0">
              <a:buNone/>
            </a:pPr>
            <a:r>
              <a:rPr lang="en-US" altLang="ja-JP" sz="2200">
                <a:latin typeface="MS PGothic"/>
                <a:ea typeface="Calibri"/>
                <a:cs typeface="+mn-lt"/>
              </a:rPr>
              <a:t>Y¹: </a:t>
            </a:r>
            <a:r>
              <a:rPr lang="ja-JP" altLang="en-US" sz="2200">
                <a:latin typeface="MS PGothic"/>
                <a:ea typeface="MS PGothic"/>
                <a:cs typeface="+mn-lt"/>
              </a:rPr>
              <a:t>処置するときの余命　　</a:t>
            </a:r>
            <a:r>
              <a:rPr lang="en-US" altLang="ja-JP" sz="2200">
                <a:latin typeface="MS PGothic"/>
                <a:ea typeface="Calibri"/>
                <a:cs typeface="+mn-lt"/>
              </a:rPr>
              <a:t>Y</a:t>
            </a:r>
            <a:r>
              <a:rPr lang="ja-JP" sz="2200">
                <a:latin typeface="MS PGothic"/>
                <a:ea typeface="MS PGothic"/>
                <a:cs typeface="+mn-lt"/>
              </a:rPr>
              <a:t>⁰：</a:t>
            </a:r>
            <a:r>
              <a:rPr lang="ja-JP" altLang="en-US" sz="2200">
                <a:latin typeface="MS PGothic"/>
                <a:ea typeface="MS PGothic"/>
                <a:cs typeface="+mn-lt"/>
              </a:rPr>
              <a:t>処置</a:t>
            </a:r>
            <a:r>
              <a:rPr lang="ja-JP" sz="2200">
                <a:latin typeface="MS PGothic"/>
                <a:ea typeface="MS PGothic"/>
                <a:cs typeface="+mn-lt"/>
              </a:rPr>
              <a:t>しないの余命</a:t>
            </a:r>
          </a:p>
          <a:p>
            <a:pPr marL="0" indent="0" algn="ctr">
              <a:buNone/>
            </a:pPr>
            <a:endParaRPr lang="ja-JP" altLang="en-US">
              <a:ea typeface="游ゴシック"/>
            </a:endParaRPr>
          </a:p>
          <a:p>
            <a:pPr marL="0" indent="0" algn="ctr">
              <a:buNone/>
            </a:pPr>
            <a:endParaRPr lang="ja-JP" altLang="en-US"/>
          </a:p>
        </p:txBody>
      </p:sp>
      <p:pic>
        <p:nvPicPr>
          <p:cNvPr id="4" name="図 4" descr="おもちゃ, レゴ が含まれている画像&#10;&#10;説明は自動で生成されたものです">
            <a:extLst>
              <a:ext uri="{FF2B5EF4-FFF2-40B4-BE49-F238E27FC236}">
                <a16:creationId xmlns:a16="http://schemas.microsoft.com/office/drawing/2014/main" id="{02AE9FDF-DD39-20DB-2526-C1076E141D36}"/>
              </a:ext>
            </a:extLst>
          </p:cNvPr>
          <p:cNvPicPr>
            <a:picLocks noChangeAspect="1"/>
          </p:cNvPicPr>
          <p:nvPr/>
        </p:nvPicPr>
        <p:blipFill>
          <a:blip r:embed="rId2"/>
          <a:stretch>
            <a:fillRect/>
          </a:stretch>
        </p:blipFill>
        <p:spPr>
          <a:xfrm>
            <a:off x="7927181" y="2259498"/>
            <a:ext cx="1885951" cy="2815257"/>
          </a:xfrm>
          <a:prstGeom prst="rect">
            <a:avLst/>
          </a:prstGeom>
        </p:spPr>
      </p:pic>
      <p:sp>
        <p:nvSpPr>
          <p:cNvPr id="5" name="テキスト ボックス 4">
            <a:extLst>
              <a:ext uri="{FF2B5EF4-FFF2-40B4-BE49-F238E27FC236}">
                <a16:creationId xmlns:a16="http://schemas.microsoft.com/office/drawing/2014/main" id="{3A498FC5-B311-654C-726D-AAC85F71F6C6}"/>
              </a:ext>
            </a:extLst>
          </p:cNvPr>
          <p:cNvSpPr txBox="1"/>
          <p:nvPr/>
        </p:nvSpPr>
        <p:spPr>
          <a:xfrm>
            <a:off x="7736681" y="5176837"/>
            <a:ext cx="25050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S PGothic"/>
                <a:ea typeface="MS PGothic"/>
              </a:rPr>
              <a:t>D=１なら処置あり</a:t>
            </a:r>
            <a:endParaRPr lang="ja-JP" altLang="en-US" sz="2400">
              <a:latin typeface="MS PGothic"/>
              <a:ea typeface="MS PGothic"/>
              <a:cs typeface="Calibri"/>
            </a:endParaRPr>
          </a:p>
        </p:txBody>
      </p:sp>
      <p:pic>
        <p:nvPicPr>
          <p:cNvPr id="6" name="図 4" descr="おもちゃ, レゴ が含まれている画像&#10;&#10;説明は自動で生成されたものです">
            <a:extLst>
              <a:ext uri="{FF2B5EF4-FFF2-40B4-BE49-F238E27FC236}">
                <a16:creationId xmlns:a16="http://schemas.microsoft.com/office/drawing/2014/main" id="{AAF08F7D-B113-659A-2645-D8037F0C15F3}"/>
              </a:ext>
            </a:extLst>
          </p:cNvPr>
          <p:cNvPicPr>
            <a:picLocks noChangeAspect="1"/>
          </p:cNvPicPr>
          <p:nvPr/>
        </p:nvPicPr>
        <p:blipFill>
          <a:blip r:embed="rId2"/>
          <a:stretch>
            <a:fillRect/>
          </a:stretch>
        </p:blipFill>
        <p:spPr>
          <a:xfrm>
            <a:off x="9879806" y="2259497"/>
            <a:ext cx="1885951" cy="2815257"/>
          </a:xfrm>
          <a:prstGeom prst="rect">
            <a:avLst/>
          </a:prstGeom>
        </p:spPr>
      </p:pic>
      <p:sp>
        <p:nvSpPr>
          <p:cNvPr id="7" name="テキスト ボックス 6">
            <a:extLst>
              <a:ext uri="{FF2B5EF4-FFF2-40B4-BE49-F238E27FC236}">
                <a16:creationId xmlns:a16="http://schemas.microsoft.com/office/drawing/2014/main" id="{2F1EEBD0-C49A-57E2-5DC0-E84EC0141079}"/>
              </a:ext>
            </a:extLst>
          </p:cNvPr>
          <p:cNvSpPr txBox="1"/>
          <p:nvPr/>
        </p:nvSpPr>
        <p:spPr>
          <a:xfrm>
            <a:off x="10165557" y="517683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D=0なら処置なし</a:t>
            </a:r>
            <a:endParaRPr lang="ja-JP" altLang="en-US" sz="2400">
              <a:ea typeface="ＭＳ Ｐゴシック"/>
              <a:cs typeface="Calibri"/>
            </a:endParaRPr>
          </a:p>
        </p:txBody>
      </p:sp>
      <p:sp>
        <p:nvSpPr>
          <p:cNvPr id="8" name="乗算記号 7">
            <a:extLst>
              <a:ext uri="{FF2B5EF4-FFF2-40B4-BE49-F238E27FC236}">
                <a16:creationId xmlns:a16="http://schemas.microsoft.com/office/drawing/2014/main" id="{320ED109-4865-5020-DA27-447E4AB9C75D}"/>
              </a:ext>
            </a:extLst>
          </p:cNvPr>
          <p:cNvSpPr/>
          <p:nvPr/>
        </p:nvSpPr>
        <p:spPr>
          <a:xfrm>
            <a:off x="9889332" y="959644"/>
            <a:ext cx="1869279" cy="155971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Isosceles Triangle 2">
            <a:extLst>
              <a:ext uri="{FF2B5EF4-FFF2-40B4-BE49-F238E27FC236}">
                <a16:creationId xmlns:a16="http://schemas.microsoft.com/office/drawing/2014/main" id="{2BA07B7D-F493-F977-EFEB-1AA37D7F818D}"/>
              </a:ext>
            </a:extLst>
          </p:cNvPr>
          <p:cNvSpPr/>
          <p:nvPr/>
        </p:nvSpPr>
        <p:spPr>
          <a:xfrm rot="10800000">
            <a:off x="3650358" y="2960902"/>
            <a:ext cx="902654" cy="3208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図 11" descr="時計 が含まれている画像&#10;&#10;説明は自動で生成されたものです">
            <a:extLst>
              <a:ext uri="{FF2B5EF4-FFF2-40B4-BE49-F238E27FC236}">
                <a16:creationId xmlns:a16="http://schemas.microsoft.com/office/drawing/2014/main" id="{C65627AC-B4FB-A329-C323-D818F39A9C6F}"/>
              </a:ext>
            </a:extLst>
          </p:cNvPr>
          <p:cNvPicPr>
            <a:picLocks noChangeAspect="1"/>
          </p:cNvPicPr>
          <p:nvPr/>
        </p:nvPicPr>
        <p:blipFill>
          <a:blip r:embed="rId3"/>
          <a:stretch>
            <a:fillRect/>
          </a:stretch>
        </p:blipFill>
        <p:spPr>
          <a:xfrm>
            <a:off x="1338263" y="1840706"/>
            <a:ext cx="3669506" cy="1009651"/>
          </a:xfrm>
          <a:prstGeom prst="rect">
            <a:avLst/>
          </a:prstGeom>
        </p:spPr>
      </p:pic>
      <p:sp>
        <p:nvSpPr>
          <p:cNvPr id="12" name="テキスト ボックス 11">
            <a:extLst>
              <a:ext uri="{FF2B5EF4-FFF2-40B4-BE49-F238E27FC236}">
                <a16:creationId xmlns:a16="http://schemas.microsoft.com/office/drawing/2014/main" id="{B004DB0D-BB9C-EC0F-956C-70A41D36114A}"/>
              </a:ext>
            </a:extLst>
          </p:cNvPr>
          <p:cNvSpPr txBox="1"/>
          <p:nvPr/>
        </p:nvSpPr>
        <p:spPr>
          <a:xfrm>
            <a:off x="5426869" y="2105025"/>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cs typeface="Calibri"/>
              </a:rPr>
              <a:t>と仮定する</a:t>
            </a:r>
          </a:p>
        </p:txBody>
      </p:sp>
    </p:spTree>
    <p:extLst>
      <p:ext uri="{BB962C8B-B14F-4D97-AF65-F5344CB8AC3E}">
        <p14:creationId xmlns:p14="http://schemas.microsoft.com/office/powerpoint/2010/main" val="352907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3C131-3E71-4F08-80CA-101C3EA83445}"/>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0B1E70F1-4C28-4FAA-831A-A194E9FCCA9F}"/>
              </a:ext>
            </a:extLst>
          </p:cNvPr>
          <p:cNvSpPr>
            <a:spLocks noGrp="1"/>
          </p:cNvSpPr>
          <p:nvPr>
            <p:ph idx="1"/>
          </p:nvPr>
        </p:nvSpPr>
        <p:spPr>
          <a:xfrm>
            <a:off x="1097280" y="1845734"/>
            <a:ext cx="10058400" cy="4547234"/>
          </a:xfrm>
        </p:spPr>
        <p:txBody>
          <a:bodyPr vert="horz" lIns="91440" tIns="45720" rIns="91440" bIns="45720" rtlCol="0" anchor="t">
            <a:normAutofit/>
          </a:bodyPr>
          <a:lstStyle/>
          <a:p>
            <a:pPr marL="0" indent="0">
              <a:buNone/>
            </a:pPr>
            <a:r>
              <a:rPr lang="en-US" altLang="ja-JP" sz="2400">
                <a:latin typeface="MS PGothic"/>
                <a:ea typeface="+mn-lt"/>
                <a:cs typeface="+mn-lt"/>
              </a:rPr>
              <a:t>(Y¹</a:t>
            </a:r>
            <a:r>
              <a:rPr lang="ja-JP" sz="2400">
                <a:latin typeface="MS PGothic"/>
                <a:ea typeface="MS PGothic"/>
                <a:cs typeface="+mn-lt"/>
              </a:rPr>
              <a:t>、</a:t>
            </a:r>
            <a:r>
              <a:rPr lang="en-US" altLang="ja-JP" sz="2400">
                <a:latin typeface="MS PGothic"/>
                <a:ea typeface="+mn-lt"/>
                <a:cs typeface="+mn-lt"/>
              </a:rPr>
              <a:t>Y</a:t>
            </a:r>
            <a:r>
              <a:rPr lang="ja-JP" sz="2400">
                <a:latin typeface="MS PGothic"/>
                <a:ea typeface="MS PGothic"/>
                <a:cs typeface="+mn-lt"/>
              </a:rPr>
              <a:t>⁰</a:t>
            </a:r>
            <a:r>
              <a:rPr lang="en-US" altLang="ja-JP" sz="2400">
                <a:latin typeface="MS PGothic"/>
                <a:ea typeface="+mn-lt"/>
                <a:cs typeface="+mn-lt"/>
              </a:rPr>
              <a:t>) ⊥</a:t>
            </a:r>
            <a:r>
              <a:rPr lang="ja-JP" sz="2400">
                <a:latin typeface="MS PGothic"/>
                <a:ea typeface="MS PGothic"/>
                <a:cs typeface="+mn-lt"/>
              </a:rPr>
              <a:t>　</a:t>
            </a:r>
            <a:r>
              <a:rPr lang="en-US" altLang="ja-JP" sz="2400">
                <a:latin typeface="MS PGothic"/>
                <a:ea typeface="+mn-lt"/>
                <a:cs typeface="+mn-lt"/>
              </a:rPr>
              <a:t>D</a:t>
            </a:r>
            <a:r>
              <a:rPr lang="ja-JP" sz="2400">
                <a:latin typeface="MS PGothic"/>
                <a:ea typeface="MS PGothic"/>
                <a:cs typeface="+mn-lt"/>
              </a:rPr>
              <a:t>　が成立しない</a:t>
            </a:r>
            <a:r>
              <a:rPr lang="ja-JP" altLang="en-US" sz="2400">
                <a:latin typeface="MS PGothic"/>
                <a:ea typeface="MS PGothic"/>
                <a:cs typeface="+mn-lt"/>
              </a:rPr>
              <a:t>例</a:t>
            </a:r>
            <a:endParaRPr lang="ja-JP" altLang="en-US" sz="2400">
              <a:latin typeface="MS PGothic"/>
              <a:ea typeface="MS PGothic"/>
              <a:cs typeface="Calibri" panose="020F0502020204030204"/>
            </a:endParaRPr>
          </a:p>
          <a:p>
            <a:pPr marL="0" indent="0">
              <a:buNone/>
            </a:pPr>
            <a:endParaRPr lang="ja-JP" altLang="en-US" sz="2400">
              <a:latin typeface="MS PGothic"/>
              <a:ea typeface="MS PGothic"/>
              <a:cs typeface="Calibri" panose="020F0502020204030204"/>
            </a:endParaRPr>
          </a:p>
          <a:p>
            <a:pPr marL="0" indent="0">
              <a:buNone/>
            </a:pPr>
            <a:r>
              <a:rPr lang="en-US" altLang="ja-JP" sz="2400">
                <a:latin typeface="MS PGothic"/>
                <a:ea typeface="游ゴシック"/>
              </a:rPr>
              <a:t>　　</a:t>
            </a:r>
            <a:r>
              <a:rPr lang="en-US" altLang="ja-JP" sz="2400" err="1">
                <a:latin typeface="MS PGothic"/>
                <a:ea typeface="游ゴシック"/>
              </a:rPr>
              <a:t>医者が</a:t>
            </a:r>
            <a:r>
              <a:rPr lang="ja-JP" altLang="en-US" sz="2400">
                <a:latin typeface="MS PGothic"/>
                <a:ea typeface="MS PGothic"/>
              </a:rPr>
              <a:t>患者ごとに適した治療を選ぶ</a:t>
            </a:r>
            <a:endParaRPr lang="ja-JP" altLang="en-US" sz="2400">
              <a:latin typeface="MS PGothic"/>
              <a:ea typeface="MS PGothic"/>
              <a:cs typeface="Calibri" panose="020F0502020204030204"/>
            </a:endParaRPr>
          </a:p>
          <a:p>
            <a:pPr marL="0" indent="0">
              <a:buNone/>
            </a:pPr>
            <a:endParaRPr lang="ja-JP" altLang="en-US" sz="2400">
              <a:latin typeface="MS PGothic"/>
              <a:ea typeface="MS PGothic"/>
            </a:endParaRPr>
          </a:p>
          <a:p>
            <a:pPr marL="0" indent="0">
              <a:buNone/>
            </a:pPr>
            <a:r>
              <a:rPr lang="en-US" altLang="ja-JP" sz="2400" u="sng">
                <a:solidFill>
                  <a:srgbClr val="FF0000"/>
                </a:solidFill>
                <a:latin typeface="MS PGothic"/>
                <a:ea typeface="+mn-lt"/>
              </a:rPr>
              <a:t>(Y¹</a:t>
            </a:r>
            <a:r>
              <a:rPr lang="ja-JP" sz="2400" u="sng">
                <a:solidFill>
                  <a:srgbClr val="FF0000"/>
                </a:solidFill>
                <a:latin typeface="MS PGothic"/>
                <a:ea typeface="MS PGothic"/>
              </a:rPr>
              <a:t>、</a:t>
            </a:r>
            <a:r>
              <a:rPr lang="en-US" altLang="ja-JP" sz="2400" u="sng">
                <a:solidFill>
                  <a:srgbClr val="FF0000"/>
                </a:solidFill>
                <a:latin typeface="MS PGothic"/>
                <a:ea typeface="+mn-lt"/>
              </a:rPr>
              <a:t>Y</a:t>
            </a:r>
            <a:r>
              <a:rPr lang="ja-JP" sz="2400" u="sng">
                <a:solidFill>
                  <a:srgbClr val="FF0000"/>
                </a:solidFill>
                <a:latin typeface="MS PGothic"/>
                <a:ea typeface="MS PGothic"/>
              </a:rPr>
              <a:t>⁰</a:t>
            </a:r>
            <a:r>
              <a:rPr lang="en-US" altLang="ja-JP" sz="2400" u="sng">
                <a:solidFill>
                  <a:srgbClr val="FF0000"/>
                </a:solidFill>
                <a:latin typeface="MS PGothic"/>
                <a:ea typeface="+mn-lt"/>
              </a:rPr>
              <a:t>) ⊥</a:t>
            </a:r>
            <a:r>
              <a:rPr lang="ja-JP" sz="2400" u="sng">
                <a:solidFill>
                  <a:srgbClr val="FF0000"/>
                </a:solidFill>
                <a:latin typeface="MS PGothic"/>
                <a:ea typeface="MS PGothic"/>
              </a:rPr>
              <a:t>　</a:t>
            </a:r>
            <a:r>
              <a:rPr lang="en-US" altLang="ja-JP" sz="2400" u="sng">
                <a:solidFill>
                  <a:srgbClr val="FF0000"/>
                </a:solidFill>
                <a:latin typeface="MS PGothic"/>
                <a:ea typeface="+mn-lt"/>
              </a:rPr>
              <a:t>D</a:t>
            </a:r>
            <a:r>
              <a:rPr lang="ja-JP" sz="2400" u="sng">
                <a:solidFill>
                  <a:srgbClr val="FF0000"/>
                </a:solidFill>
                <a:latin typeface="MS PGothic"/>
                <a:ea typeface="MS PGothic"/>
              </a:rPr>
              <a:t>　が</a:t>
            </a:r>
            <a:r>
              <a:rPr lang="ja-JP" altLang="en-US" sz="2400" u="sng">
                <a:solidFill>
                  <a:srgbClr val="FF0000"/>
                </a:solidFill>
                <a:latin typeface="MS PGothic"/>
                <a:ea typeface="MS PGothic"/>
              </a:rPr>
              <a:t>成立</a:t>
            </a:r>
            <a:r>
              <a:rPr lang="ja-JP" sz="2400" u="sng">
                <a:solidFill>
                  <a:srgbClr val="FF0000"/>
                </a:solidFill>
                <a:latin typeface="MS PGothic"/>
                <a:ea typeface="MS PGothic"/>
              </a:rPr>
              <a:t>する</a:t>
            </a:r>
            <a:r>
              <a:rPr lang="ja-JP" altLang="en-US" sz="2400" u="sng">
                <a:solidFill>
                  <a:srgbClr val="FF0000"/>
                </a:solidFill>
                <a:latin typeface="MS PGothic"/>
                <a:ea typeface="MS PGothic"/>
              </a:rPr>
              <a:t>例</a:t>
            </a:r>
            <a:endParaRPr lang="ja-JP" altLang="en-US" sz="2400" u="sng">
              <a:solidFill>
                <a:srgbClr val="FF0000"/>
              </a:solidFill>
              <a:latin typeface="MS PGothic"/>
              <a:ea typeface="MS PGothic"/>
              <a:cs typeface="Calibri" panose="020F0502020204030204"/>
            </a:endParaRPr>
          </a:p>
          <a:p>
            <a:pPr marL="0" indent="0">
              <a:buNone/>
            </a:pPr>
            <a:r>
              <a:rPr lang="ja-JP" altLang="en-US" sz="2400">
                <a:latin typeface="MS PGothic"/>
                <a:ea typeface="MS PGothic"/>
              </a:rPr>
              <a:t>　</a:t>
            </a:r>
            <a:endParaRPr lang="ja-JP" altLang="en-US" sz="2400">
              <a:latin typeface="MS PGothic"/>
              <a:ea typeface="MS PGothic"/>
              <a:cs typeface="Calibri" panose="020F0502020204030204"/>
            </a:endParaRPr>
          </a:p>
          <a:p>
            <a:pPr marL="0" indent="0">
              <a:buNone/>
            </a:pPr>
            <a:r>
              <a:rPr lang="ja-JP" altLang="en-US" sz="2400">
                <a:latin typeface="MS PGothic"/>
                <a:ea typeface="MS PGothic"/>
              </a:rPr>
              <a:t>　　場合１．患者を名前順で並べ、交互に治療を割り当てる　　　　　　　　　</a:t>
            </a:r>
            <a:endParaRPr lang="ja-JP" altLang="en-US" sz="2400">
              <a:latin typeface="MS PGothic"/>
              <a:ea typeface="MS PGothic"/>
              <a:cs typeface="Calibri" panose="020F0502020204030204"/>
            </a:endParaRPr>
          </a:p>
          <a:p>
            <a:pPr marL="0" indent="0" algn="ctr">
              <a:buNone/>
            </a:pPr>
            <a:endParaRPr lang="ja-JP" altLang="en-US" sz="2400">
              <a:latin typeface="MS PGothic"/>
              <a:ea typeface="MS PGothic"/>
              <a:cs typeface="Calibri" panose="020F0502020204030204"/>
            </a:endParaRPr>
          </a:p>
          <a:p>
            <a:pPr marL="0" indent="0" algn="ctr">
              <a:buNone/>
            </a:pPr>
            <a:r>
              <a:rPr lang="ja-JP" altLang="en-US" sz="2400">
                <a:latin typeface="MS PGothic"/>
                <a:ea typeface="MS PGothic"/>
              </a:rPr>
              <a:t>　場合２．時計の秒針が1-30にあったら手術し、31-60にあったら手術しない</a:t>
            </a:r>
            <a:endParaRPr lang="ja-JP" altLang="en-US" sz="2400">
              <a:latin typeface="MS PGothic"/>
              <a:ea typeface="MS PGothic"/>
              <a:cs typeface="Calibri" panose="020F0502020204030204"/>
            </a:endParaRPr>
          </a:p>
          <a:p>
            <a:pPr marL="0" indent="0">
              <a:buNone/>
            </a:pPr>
            <a:endParaRPr lang="ja-JP" altLang="en-US">
              <a:latin typeface="MS PGothic"/>
              <a:ea typeface="MS PGothic"/>
            </a:endParaRPr>
          </a:p>
          <a:p>
            <a:pPr marL="0" indent="0">
              <a:buNone/>
            </a:pPr>
            <a:endParaRPr lang="ja-JP" altLang="en-US">
              <a:ea typeface="游ゴシック"/>
            </a:endParaRPr>
          </a:p>
        </p:txBody>
      </p:sp>
      <p:pic>
        <p:nvPicPr>
          <p:cNvPr id="4" name="図 4" descr="おもちゃ, 人形, 時計, 部屋 が含まれている画像&#10;&#10;説明は自動で生成されたものです">
            <a:extLst>
              <a:ext uri="{FF2B5EF4-FFF2-40B4-BE49-F238E27FC236}">
                <a16:creationId xmlns:a16="http://schemas.microsoft.com/office/drawing/2014/main" id="{D04F3945-49C0-428A-5DC4-892F79482734}"/>
              </a:ext>
            </a:extLst>
          </p:cNvPr>
          <p:cNvPicPr>
            <a:picLocks noChangeAspect="1"/>
          </p:cNvPicPr>
          <p:nvPr/>
        </p:nvPicPr>
        <p:blipFill>
          <a:blip r:embed="rId2"/>
          <a:stretch>
            <a:fillRect/>
          </a:stretch>
        </p:blipFill>
        <p:spPr>
          <a:xfrm>
            <a:off x="9132094" y="1845469"/>
            <a:ext cx="1714500" cy="1714500"/>
          </a:xfrm>
          <a:prstGeom prst="rect">
            <a:avLst/>
          </a:prstGeom>
        </p:spPr>
      </p:pic>
      <p:pic>
        <p:nvPicPr>
          <p:cNvPr id="5" name="図 5" descr="屋外, 時計, 写真, 立つ が含まれている画像&#10;&#10;説明は自動で生成されたものです">
            <a:extLst>
              <a:ext uri="{FF2B5EF4-FFF2-40B4-BE49-F238E27FC236}">
                <a16:creationId xmlns:a16="http://schemas.microsoft.com/office/drawing/2014/main" id="{A58F5547-19DB-926A-6E03-A47F80B459C6}"/>
              </a:ext>
            </a:extLst>
          </p:cNvPr>
          <p:cNvPicPr>
            <a:picLocks noChangeAspect="1"/>
          </p:cNvPicPr>
          <p:nvPr/>
        </p:nvPicPr>
        <p:blipFill>
          <a:blip r:embed="rId3"/>
          <a:stretch>
            <a:fillRect/>
          </a:stretch>
        </p:blipFill>
        <p:spPr>
          <a:xfrm>
            <a:off x="9439275" y="3664641"/>
            <a:ext cx="2100263" cy="2243342"/>
          </a:xfrm>
          <a:prstGeom prst="rect">
            <a:avLst/>
          </a:prstGeom>
        </p:spPr>
      </p:pic>
      <p:sp>
        <p:nvSpPr>
          <p:cNvPr id="6" name="Isosceles Triangle 7">
            <a:extLst>
              <a:ext uri="{FF2B5EF4-FFF2-40B4-BE49-F238E27FC236}">
                <a16:creationId xmlns:a16="http://schemas.microsoft.com/office/drawing/2014/main" id="{C3D9A580-F901-7ACB-F58F-9F3A178B1ADE}"/>
              </a:ext>
            </a:extLst>
          </p:cNvPr>
          <p:cNvSpPr/>
          <p:nvPr/>
        </p:nvSpPr>
        <p:spPr>
          <a:xfrm rot="5400000">
            <a:off x="1111006" y="2958193"/>
            <a:ext cx="297659" cy="1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7" name="Isosceles Triangle 7">
            <a:extLst>
              <a:ext uri="{FF2B5EF4-FFF2-40B4-BE49-F238E27FC236}">
                <a16:creationId xmlns:a16="http://schemas.microsoft.com/office/drawing/2014/main" id="{C3D9A580-F901-7ACB-F58F-9F3A178B1ADE}"/>
              </a:ext>
            </a:extLst>
          </p:cNvPr>
          <p:cNvSpPr/>
          <p:nvPr/>
        </p:nvSpPr>
        <p:spPr>
          <a:xfrm rot="5400000">
            <a:off x="1116959" y="4928678"/>
            <a:ext cx="285752" cy="1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8" name="Isosceles Triangle 7">
            <a:extLst>
              <a:ext uri="{FF2B5EF4-FFF2-40B4-BE49-F238E27FC236}">
                <a16:creationId xmlns:a16="http://schemas.microsoft.com/office/drawing/2014/main" id="{C3D9A580-F901-7ACB-F58F-9F3A178B1ADE}"/>
              </a:ext>
            </a:extLst>
          </p:cNvPr>
          <p:cNvSpPr/>
          <p:nvPr/>
        </p:nvSpPr>
        <p:spPr>
          <a:xfrm rot="5400000">
            <a:off x="1116959" y="5928803"/>
            <a:ext cx="285752" cy="1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77224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75E47-6D9D-467B-AE52-9251306D2F17}"/>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BE349B85-1E44-4A39-846E-6BCC0F0D6BCB}"/>
              </a:ext>
            </a:extLst>
          </p:cNvPr>
          <p:cNvSpPr>
            <a:spLocks noGrp="1"/>
          </p:cNvSpPr>
          <p:nvPr>
            <p:ph idx="1"/>
          </p:nvPr>
        </p:nvSpPr>
        <p:spPr/>
        <p:txBody>
          <a:bodyPr vert="horz" lIns="91440" tIns="45720" rIns="91440" bIns="45720" rtlCol="0" anchor="t">
            <a:normAutofit/>
          </a:bodyPr>
          <a:lstStyle/>
          <a:p>
            <a:r>
              <a:rPr lang="en-US" altLang="ja-JP" sz="2800">
                <a:ea typeface="+mn-lt"/>
              </a:rPr>
              <a:t> </a:t>
            </a:r>
            <a:r>
              <a:rPr lang="en-US" altLang="ja-JP" sz="2400">
                <a:latin typeface="MS PGothic"/>
                <a:ea typeface="+mn-lt"/>
              </a:rPr>
              <a:t>(Y¹</a:t>
            </a:r>
            <a:r>
              <a:rPr lang="ja-JP" sz="2400">
                <a:latin typeface="MS PGothic"/>
                <a:ea typeface="MS PGothic"/>
              </a:rPr>
              <a:t>、</a:t>
            </a:r>
            <a:r>
              <a:rPr lang="en-US" altLang="ja-JP" sz="2400">
                <a:latin typeface="MS PGothic"/>
                <a:ea typeface="+mn-lt"/>
              </a:rPr>
              <a:t>Y</a:t>
            </a:r>
            <a:r>
              <a:rPr lang="ja-JP" sz="2400">
                <a:latin typeface="MS PGothic"/>
                <a:ea typeface="MS PGothic"/>
              </a:rPr>
              <a:t>⁰</a:t>
            </a:r>
            <a:r>
              <a:rPr lang="en-US" altLang="ja-JP" sz="2400">
                <a:latin typeface="MS PGothic"/>
                <a:ea typeface="+mn-lt"/>
              </a:rPr>
              <a:t>) ⊥</a:t>
            </a:r>
            <a:r>
              <a:rPr lang="ja-JP" sz="2400">
                <a:latin typeface="MS PGothic"/>
                <a:ea typeface="MS PGothic"/>
              </a:rPr>
              <a:t>　</a:t>
            </a:r>
            <a:r>
              <a:rPr lang="en-US" altLang="ja-JP" sz="2400">
                <a:latin typeface="MS PGothic"/>
                <a:ea typeface="+mn-lt"/>
              </a:rPr>
              <a:t>D</a:t>
            </a:r>
            <a:r>
              <a:rPr lang="ja-JP" sz="2400">
                <a:latin typeface="MS PGothic"/>
                <a:ea typeface="MS PGothic"/>
              </a:rPr>
              <a:t>　</a:t>
            </a:r>
            <a:r>
              <a:rPr lang="ja-JP" altLang="en-US" sz="2400">
                <a:latin typeface="MS PGothic"/>
                <a:ea typeface="MS PGothic"/>
              </a:rPr>
              <a:t>を仮定</a:t>
            </a:r>
            <a:r>
              <a:rPr lang="ja-JP" sz="2400">
                <a:latin typeface="MS PGothic"/>
                <a:ea typeface="MS PGothic"/>
              </a:rPr>
              <a:t>すると</a:t>
            </a:r>
            <a:r>
              <a:rPr lang="ja-JP" altLang="en-US" sz="2400">
                <a:latin typeface="MS PGothic"/>
                <a:ea typeface="MS PGothic"/>
              </a:rPr>
              <a:t>以下の２式が成立</a:t>
            </a:r>
            <a:endParaRPr lang="ja-JP" sz="2400">
              <a:latin typeface="MS PGothic"/>
              <a:ea typeface="MS PGothic"/>
            </a:endParaRPr>
          </a:p>
          <a:p>
            <a:endParaRPr lang="en-US" altLang="ja-JP">
              <a:ea typeface="+mn-lt"/>
              <a:cs typeface="+mn-lt"/>
            </a:endParaRPr>
          </a:p>
          <a:p>
            <a:pPr marL="0" indent="0" algn="ctr">
              <a:buNone/>
            </a:pPr>
            <a:endParaRPr lang="en-US">
              <a:ea typeface="Calibri"/>
              <a:cs typeface="Calibri"/>
            </a:endParaRPr>
          </a:p>
          <a:p>
            <a:pPr marL="0" indent="0" algn="ctr">
              <a:buNone/>
            </a:pPr>
            <a:endParaRPr lang="en-US" altLang="ja-JP">
              <a:ea typeface="游ゴシック"/>
            </a:endParaRPr>
          </a:p>
          <a:p>
            <a:pPr marL="0" indent="0" algn="ctr">
              <a:buNone/>
            </a:pPr>
            <a:endParaRPr lang="en-US" altLang="ja-JP" sz="2400">
              <a:latin typeface="MS PGothic"/>
              <a:ea typeface="游ゴシック"/>
            </a:endParaRPr>
          </a:p>
          <a:p>
            <a:pPr marL="0" indent="0">
              <a:buNone/>
            </a:pPr>
            <a:r>
              <a:rPr lang="en-US" altLang="ja-JP" sz="2400">
                <a:latin typeface="MS PGothic"/>
                <a:ea typeface="游ゴシック"/>
              </a:rPr>
              <a:t>(</a:t>
            </a:r>
            <a:r>
              <a:rPr lang="en-US" altLang="ja-JP" sz="2400" err="1">
                <a:latin typeface="MS PGothic"/>
                <a:ea typeface="游ゴシック"/>
              </a:rPr>
              <a:t>式の意味</a:t>
            </a:r>
            <a:r>
              <a:rPr lang="en-US" altLang="ja-JP" sz="2400">
                <a:latin typeface="MS PGothic"/>
                <a:ea typeface="游ゴシック"/>
              </a:rPr>
              <a:t>)</a:t>
            </a:r>
            <a:endParaRPr lang="en-US" altLang="ja-JP" sz="2400">
              <a:latin typeface="MS PGothic"/>
              <a:ea typeface="游ゴシック"/>
              <a:cs typeface="Calibri"/>
            </a:endParaRPr>
          </a:p>
          <a:p>
            <a:pPr marL="0" indent="0" algn="ctr">
              <a:buNone/>
            </a:pPr>
            <a:r>
              <a:rPr lang="en-US" altLang="ja-JP" sz="2400" u="sng" err="1">
                <a:solidFill>
                  <a:srgbClr val="FF0000"/>
                </a:solidFill>
                <a:latin typeface="MS PGothic"/>
                <a:ea typeface="游ゴシック"/>
              </a:rPr>
              <a:t>処置群と対照群に同じ治療をしても潜在アウトカムは同じになる</a:t>
            </a:r>
            <a:endParaRPr lang="en-US" altLang="ja-JP" sz="2400" err="1">
              <a:solidFill>
                <a:srgbClr val="404040"/>
              </a:solidFill>
              <a:latin typeface="MS PGothic"/>
              <a:ea typeface="游ゴシック"/>
              <a:cs typeface="Calibri"/>
            </a:endParaRPr>
          </a:p>
          <a:p>
            <a:pPr marL="0" indent="0">
              <a:buNone/>
            </a:pPr>
            <a:r>
              <a:rPr lang="en-US" altLang="ja-JP" sz="2400">
                <a:solidFill>
                  <a:srgbClr val="404040"/>
                </a:solidFill>
                <a:latin typeface="MS PGothic"/>
                <a:ea typeface="游ゴシック"/>
              </a:rPr>
              <a:t>　　　　　　</a:t>
            </a:r>
            <a:r>
              <a:rPr lang="en-US" altLang="ja-JP" sz="2400" err="1">
                <a:solidFill>
                  <a:srgbClr val="404040"/>
                </a:solidFill>
                <a:latin typeface="MS PGothic"/>
                <a:ea typeface="游ゴシック"/>
              </a:rPr>
              <a:t>そもそもランダムに分けてるので当たり前</a:t>
            </a:r>
            <a:endParaRPr lang="en-US" altLang="ja-JP" sz="2400" err="1">
              <a:latin typeface="MS PGothic"/>
              <a:ea typeface="游ゴシック"/>
              <a:cs typeface="Calibri"/>
            </a:endParaRPr>
          </a:p>
          <a:p>
            <a:pPr marL="0" indent="0">
              <a:buNone/>
            </a:pPr>
            <a:endParaRPr lang="en-US" altLang="ja-JP">
              <a:ea typeface="游ゴシック"/>
            </a:endParaRPr>
          </a:p>
          <a:p>
            <a:pPr marL="0" indent="0">
              <a:buNone/>
            </a:pPr>
            <a:endParaRPr lang="en-US" altLang="ja-JP">
              <a:ea typeface="游ゴシック"/>
            </a:endParaRPr>
          </a:p>
        </p:txBody>
      </p:sp>
      <p:pic>
        <p:nvPicPr>
          <p:cNvPr id="4" name="図 4" descr="時計, 部屋 が含まれている画像&#10;&#10;説明は自動で生成されたものです">
            <a:extLst>
              <a:ext uri="{FF2B5EF4-FFF2-40B4-BE49-F238E27FC236}">
                <a16:creationId xmlns:a16="http://schemas.microsoft.com/office/drawing/2014/main" id="{72045F0C-5357-8501-B9B4-DA5B5F1A6D3A}"/>
              </a:ext>
            </a:extLst>
          </p:cNvPr>
          <p:cNvPicPr>
            <a:picLocks noChangeAspect="1"/>
          </p:cNvPicPr>
          <p:nvPr/>
        </p:nvPicPr>
        <p:blipFill>
          <a:blip r:embed="rId2"/>
          <a:stretch>
            <a:fillRect/>
          </a:stretch>
        </p:blipFill>
        <p:spPr>
          <a:xfrm>
            <a:off x="1188244" y="2458309"/>
            <a:ext cx="6398417" cy="1488944"/>
          </a:xfrm>
          <a:prstGeom prst="rect">
            <a:avLst/>
          </a:prstGeom>
        </p:spPr>
      </p:pic>
      <p:sp>
        <p:nvSpPr>
          <p:cNvPr id="9" name="Isosceles Triangle 7">
            <a:extLst>
              <a:ext uri="{FF2B5EF4-FFF2-40B4-BE49-F238E27FC236}">
                <a16:creationId xmlns:a16="http://schemas.microsoft.com/office/drawing/2014/main" id="{C3D9A580-F901-7ACB-F58F-9F3A178B1ADE}"/>
              </a:ext>
            </a:extLst>
          </p:cNvPr>
          <p:cNvSpPr/>
          <p:nvPr/>
        </p:nvSpPr>
        <p:spPr>
          <a:xfrm rot="5400000">
            <a:off x="1607249" y="4879453"/>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10" name="Isosceles Triangle 7">
            <a:extLst>
              <a:ext uri="{FF2B5EF4-FFF2-40B4-BE49-F238E27FC236}">
                <a16:creationId xmlns:a16="http://schemas.microsoft.com/office/drawing/2014/main" id="{C3D9A580-F901-7ACB-F58F-9F3A178B1ADE}"/>
              </a:ext>
            </a:extLst>
          </p:cNvPr>
          <p:cNvSpPr/>
          <p:nvPr/>
        </p:nvSpPr>
        <p:spPr>
          <a:xfrm rot="5400000">
            <a:off x="2021834" y="5369210"/>
            <a:ext cx="250034"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98810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7" descr="時計, 部屋 が含まれている画像&#10;&#10;説明は自動で生成されたものです">
            <a:extLst>
              <a:ext uri="{FF2B5EF4-FFF2-40B4-BE49-F238E27FC236}">
                <a16:creationId xmlns:a16="http://schemas.microsoft.com/office/drawing/2014/main" id="{E1776341-B081-40D2-2A35-A47FEC6D3865}"/>
              </a:ext>
            </a:extLst>
          </p:cNvPr>
          <p:cNvPicPr>
            <a:picLocks noChangeAspect="1"/>
          </p:cNvPicPr>
          <p:nvPr/>
        </p:nvPicPr>
        <p:blipFill>
          <a:blip r:embed="rId2"/>
          <a:stretch>
            <a:fillRect/>
          </a:stretch>
        </p:blipFill>
        <p:spPr>
          <a:xfrm>
            <a:off x="1497807" y="1958247"/>
            <a:ext cx="5576887" cy="1286539"/>
          </a:xfrm>
          <a:prstGeom prst="rect">
            <a:avLst/>
          </a:prstGeom>
        </p:spPr>
      </p:pic>
      <p:sp>
        <p:nvSpPr>
          <p:cNvPr id="2" name="タイトル 1">
            <a:extLst>
              <a:ext uri="{FF2B5EF4-FFF2-40B4-BE49-F238E27FC236}">
                <a16:creationId xmlns:a16="http://schemas.microsoft.com/office/drawing/2014/main" id="{84DA0034-DFFC-705C-E8A8-A0A515C6649D}"/>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340CC77B-6E16-C167-4FA8-4141107F0A9E}"/>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ja-JP" altLang="en-US">
              <a:ea typeface="ＭＳ Ｐゴシック"/>
              <a:cs typeface="Calibri" panose="020F0502020204030204"/>
            </a:endParaRPr>
          </a:p>
          <a:p>
            <a:endParaRPr lang="en-US" altLang="ja-JP">
              <a:ea typeface="游ゴシック"/>
            </a:endParaRPr>
          </a:p>
          <a:p>
            <a:pPr marL="0" indent="0">
              <a:buNone/>
            </a:pPr>
            <a:r>
              <a:rPr lang="en-US" altLang="ja-JP">
                <a:ea typeface="游ゴシック"/>
                <a:cs typeface="+mn-lt"/>
              </a:rPr>
              <a:t>                                                                                                           　　</a:t>
            </a:r>
            <a:r>
              <a:rPr lang="en-US" altLang="ja-JP" sz="2800" err="1">
                <a:ea typeface="游ゴシック"/>
                <a:cs typeface="+mn-lt"/>
              </a:rPr>
              <a:t>の成立時</a:t>
            </a:r>
            <a:endParaRPr lang="en-US" altLang="ja-JP" sz="2800">
              <a:ea typeface="游ゴシック"/>
              <a:cs typeface="+mn-lt"/>
            </a:endParaRPr>
          </a:p>
          <a:p>
            <a:pPr marL="0" indent="0">
              <a:buNone/>
            </a:pPr>
            <a:r>
              <a:rPr lang="en-US" altLang="ja-JP">
                <a:ea typeface="游ゴシック"/>
              </a:rPr>
              <a:t>  </a:t>
            </a:r>
            <a:endParaRPr lang="en-US" altLang="ja-JP" u="sng">
              <a:solidFill>
                <a:srgbClr val="FF0000"/>
              </a:solidFill>
              <a:ea typeface="游ゴシック"/>
              <a:cs typeface="Calibri"/>
            </a:endParaRPr>
          </a:p>
          <a:p>
            <a:pPr marL="0" indent="0">
              <a:buNone/>
            </a:pPr>
            <a:endParaRPr lang="ja-JP" altLang="en-US" b="1">
              <a:ea typeface="游ゴシック"/>
            </a:endParaRPr>
          </a:p>
          <a:p>
            <a:r>
              <a:rPr lang="ja-JP" altLang="en-US">
                <a:ea typeface="游ゴシック"/>
                <a:cs typeface="Calibri"/>
              </a:rPr>
              <a:t>                                                                                 </a:t>
            </a:r>
          </a:p>
          <a:p>
            <a:endParaRPr lang="ja-JP" altLang="en-US">
              <a:ea typeface="游ゴシック"/>
              <a:cs typeface="Calibri"/>
            </a:endParaRPr>
          </a:p>
          <a:p>
            <a:endParaRPr lang="ja-JP" altLang="en-US">
              <a:ea typeface="游ゴシック"/>
              <a:cs typeface="Calibri"/>
            </a:endParaRPr>
          </a:p>
          <a:p>
            <a:r>
              <a:rPr lang="ja-JP" altLang="en-US" sz="2800">
                <a:ea typeface="游ゴシック"/>
                <a:cs typeface="Calibri"/>
              </a:rPr>
              <a:t>                                                                         　 </a:t>
            </a:r>
            <a:r>
              <a:rPr lang="ja-JP" sz="2800">
                <a:ea typeface="游ゴシック"/>
                <a:cs typeface="Calibri"/>
              </a:rPr>
              <a:t>【結論】2つのbias=0</a:t>
            </a:r>
            <a:endParaRPr lang="ja-JP" sz="2800">
              <a:ea typeface="+mn-lt"/>
              <a:cs typeface="+mn-lt"/>
            </a:endParaRPr>
          </a:p>
          <a:p>
            <a:endParaRPr lang="ja-JP" altLang="en-US" sz="2800">
              <a:ea typeface="游ゴシック"/>
              <a:cs typeface="Calibri"/>
            </a:endParaRPr>
          </a:p>
        </p:txBody>
      </p:sp>
      <p:pic>
        <p:nvPicPr>
          <p:cNvPr id="8" name="図 8" descr="ダイアグラム&#10;&#10;説明は自動で生成されたものです">
            <a:extLst>
              <a:ext uri="{FF2B5EF4-FFF2-40B4-BE49-F238E27FC236}">
                <a16:creationId xmlns:a16="http://schemas.microsoft.com/office/drawing/2014/main" id="{F557111C-7D07-E529-2DFD-D3CEC6744006}"/>
              </a:ext>
            </a:extLst>
          </p:cNvPr>
          <p:cNvPicPr>
            <a:picLocks noChangeAspect="1"/>
          </p:cNvPicPr>
          <p:nvPr/>
        </p:nvPicPr>
        <p:blipFill>
          <a:blip r:embed="rId3"/>
          <a:stretch>
            <a:fillRect/>
          </a:stretch>
        </p:blipFill>
        <p:spPr>
          <a:xfrm>
            <a:off x="1497805" y="3737055"/>
            <a:ext cx="4624389" cy="2360453"/>
          </a:xfrm>
          <a:prstGeom prst="rect">
            <a:avLst/>
          </a:prstGeom>
        </p:spPr>
      </p:pic>
      <p:sp>
        <p:nvSpPr>
          <p:cNvPr id="13" name="Isosceles Triangle 2">
            <a:extLst>
              <a:ext uri="{FF2B5EF4-FFF2-40B4-BE49-F238E27FC236}">
                <a16:creationId xmlns:a16="http://schemas.microsoft.com/office/drawing/2014/main" id="{7E8833D0-6470-6529-436A-2539DDCA2C78}"/>
              </a:ext>
            </a:extLst>
          </p:cNvPr>
          <p:cNvSpPr/>
          <p:nvPr/>
        </p:nvSpPr>
        <p:spPr>
          <a:xfrm rot="10800000">
            <a:off x="3674170" y="3270464"/>
            <a:ext cx="902654" cy="3208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図 14" descr="グラフィカル ユーザー インターフェイス が含まれている画像&#10;&#10;説明は自動で生成されたものです">
            <a:extLst>
              <a:ext uri="{FF2B5EF4-FFF2-40B4-BE49-F238E27FC236}">
                <a16:creationId xmlns:a16="http://schemas.microsoft.com/office/drawing/2014/main" id="{6AA12BC9-141C-1257-7D1F-6AC1EC81F795}"/>
              </a:ext>
            </a:extLst>
          </p:cNvPr>
          <p:cNvPicPr>
            <a:picLocks noChangeAspect="1"/>
          </p:cNvPicPr>
          <p:nvPr/>
        </p:nvPicPr>
        <p:blipFill>
          <a:blip r:embed="rId4"/>
          <a:stretch>
            <a:fillRect/>
          </a:stretch>
        </p:blipFill>
        <p:spPr>
          <a:xfrm>
            <a:off x="6257925" y="3733800"/>
            <a:ext cx="1069184" cy="2283618"/>
          </a:xfrm>
          <a:prstGeom prst="rect">
            <a:avLst/>
          </a:prstGeom>
        </p:spPr>
      </p:pic>
    </p:spTree>
    <p:extLst>
      <p:ext uri="{BB962C8B-B14F-4D97-AF65-F5344CB8AC3E}">
        <p14:creationId xmlns:p14="http://schemas.microsoft.com/office/powerpoint/2010/main" val="428754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C0042-67DA-2D22-DD15-AB4F8B6AA6E8}"/>
              </a:ext>
            </a:extLst>
          </p:cNvPr>
          <p:cNvSpPr>
            <a:spLocks noGrp="1"/>
          </p:cNvSpPr>
          <p:nvPr>
            <p:ph type="title"/>
          </p:nvPr>
        </p:nvSpPr>
        <p:spPr>
          <a:xfrm>
            <a:off x="5181601" y="634946"/>
            <a:ext cx="6368142" cy="1450757"/>
          </a:xfrm>
        </p:spPr>
        <p:txBody>
          <a:bodyPr>
            <a:normAutofit/>
          </a:bodyPr>
          <a:lstStyle/>
          <a:p>
            <a:r>
              <a:rPr lang="ja-JP" altLang="en-US">
                <a:ea typeface="ＭＳ Ｐゴシック"/>
                <a:cs typeface="Calibri Light"/>
              </a:rPr>
              <a:t>統計的推論の登場</a:t>
            </a:r>
          </a:p>
        </p:txBody>
      </p:sp>
      <p:pic>
        <p:nvPicPr>
          <p:cNvPr id="4" name="Picture 4" descr="A picture containing person&#10;&#10;Description automatically generated">
            <a:extLst>
              <a:ext uri="{FF2B5EF4-FFF2-40B4-BE49-F238E27FC236}">
                <a16:creationId xmlns:a16="http://schemas.microsoft.com/office/drawing/2014/main" id="{20EA6B43-E732-AB53-2430-A86854CC6C39}"/>
              </a:ext>
            </a:extLst>
          </p:cNvPr>
          <p:cNvPicPr>
            <a:picLocks noChangeAspect="1"/>
          </p:cNvPicPr>
          <p:nvPr/>
        </p:nvPicPr>
        <p:blipFill rotWithShape="1">
          <a:blip r:embed="rId2"/>
          <a:srcRect l="8707" r="5070"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611B27-023D-F517-2FE9-49BB2755343A}"/>
              </a:ext>
            </a:extLst>
          </p:cNvPr>
          <p:cNvSpPr>
            <a:spLocks noGrp="1"/>
          </p:cNvSpPr>
          <p:nvPr>
            <p:ph idx="1"/>
          </p:nvPr>
        </p:nvSpPr>
        <p:spPr>
          <a:xfrm>
            <a:off x="5181601" y="2198914"/>
            <a:ext cx="6368142" cy="2339909"/>
          </a:xfrm>
        </p:spPr>
        <p:txBody>
          <a:bodyPr vert="horz" lIns="0" tIns="45720" rIns="0" bIns="45720" rtlCol="0" anchor="t">
            <a:normAutofit/>
          </a:bodyPr>
          <a:lstStyle/>
          <a:p>
            <a:pPr>
              <a:buFont typeface="Wingdings" panose="020F0502020204030204" pitchFamily="34" charset="0"/>
              <a:buChar char="Ø"/>
            </a:pPr>
            <a:r>
              <a:rPr lang="ja-JP" altLang="en-US">
                <a:ea typeface="Calibri" panose="020F0502020204030204"/>
                <a:cs typeface="Calibri" panose="020F0502020204030204"/>
              </a:rPr>
              <a:t>そんな因果関係に関する研究は、</a:t>
            </a:r>
            <a:r>
              <a:rPr lang="ja-JP" altLang="en-US">
                <a:solidFill>
                  <a:srgbClr val="FF0000"/>
                </a:solidFill>
                <a:ea typeface="Calibri" panose="020F0502020204030204"/>
                <a:cs typeface="Calibri" panose="020F0502020204030204"/>
              </a:rPr>
              <a:t>現代的な統計学の発達</a:t>
            </a:r>
            <a:r>
              <a:rPr lang="ja-JP" altLang="en-US">
                <a:ea typeface="Calibri" panose="020F0502020204030204"/>
                <a:cs typeface="Calibri" panose="020F0502020204030204"/>
              </a:rPr>
              <a:t>とともに大きな発展を遂げる</a:t>
            </a:r>
          </a:p>
          <a:p>
            <a:pPr marL="383540" lvl="1">
              <a:buFont typeface="Wingdings" panose="020F0502020204030204" pitchFamily="34" charset="0"/>
              <a:buChar char="Ø"/>
            </a:pPr>
            <a:r>
              <a:rPr lang="ja-JP" altLang="en-US">
                <a:ea typeface="Calibri" panose="020F0502020204030204"/>
                <a:cs typeface="Calibri" panose="020F0502020204030204"/>
              </a:rPr>
              <a:t>統計学が、メインのツールとなる！</a:t>
            </a:r>
          </a:p>
          <a:p>
            <a:pPr>
              <a:buFont typeface="Wingdings" panose="020F0502020204030204" pitchFamily="34" charset="0"/>
              <a:buChar char="Ø"/>
            </a:pPr>
            <a:r>
              <a:rPr lang="ja-JP" altLang="en-US">
                <a:ea typeface="Calibri" panose="020F0502020204030204"/>
                <a:cs typeface="Calibri" panose="020F0502020204030204"/>
              </a:rPr>
              <a:t>特に、</a:t>
            </a:r>
            <a:r>
              <a:rPr lang="ja" altLang="en-US">
                <a:solidFill>
                  <a:srgbClr val="FF0000"/>
                </a:solidFill>
                <a:ea typeface="+mn-lt"/>
                <a:cs typeface="+mn-lt"/>
              </a:rPr>
              <a:t>確率論と統計学は</a:t>
            </a:r>
            <a:r>
              <a:rPr lang="en-US" altLang="ja-JP">
                <a:solidFill>
                  <a:srgbClr val="FF0000"/>
                </a:solidFill>
                <a:ea typeface="+mn-lt"/>
                <a:cs typeface="+mn-lt"/>
              </a:rPr>
              <a:t>19</a:t>
            </a:r>
            <a:r>
              <a:rPr lang="ja" altLang="en-US">
                <a:solidFill>
                  <a:srgbClr val="FF0000"/>
                </a:solidFill>
                <a:ea typeface="+mn-lt"/>
                <a:cs typeface="+mn-lt"/>
              </a:rPr>
              <a:t>世紀、天文学の分野を皮切りに科学に革命をもたらした</a:t>
            </a:r>
          </a:p>
          <a:p>
            <a:pPr marL="383540" lvl="1">
              <a:buFont typeface="Wingdings" panose="020F0502020204030204" pitchFamily="34" charset="0"/>
              <a:buChar char="Ø"/>
            </a:pPr>
            <a:r>
              <a:rPr lang="ja">
                <a:ea typeface="+mn-lt"/>
                <a:cs typeface="+mn-lt"/>
              </a:rPr>
              <a:t>Carl Friedrich Gauss</a:t>
            </a:r>
            <a:r>
              <a:rPr lang="ja" altLang="en-US">
                <a:ea typeface="+mn-lt"/>
                <a:cs typeface="+mn-lt"/>
              </a:rPr>
              <a:t>が</a:t>
            </a:r>
            <a:r>
              <a:rPr lang="en-US">
                <a:ea typeface="+mn-lt"/>
                <a:cs typeface="+mn-lt"/>
              </a:rPr>
              <a:t>18 </a:t>
            </a:r>
            <a:r>
              <a:rPr lang="ja">
                <a:ea typeface="+mn-lt"/>
                <a:cs typeface="+mn-lt"/>
              </a:rPr>
              <a:t>歳で</a:t>
            </a:r>
            <a:r>
              <a:rPr lang="en-US">
                <a:ea typeface="+mn-lt"/>
                <a:cs typeface="+mn-lt"/>
              </a:rPr>
              <a:t> OLS </a:t>
            </a:r>
            <a:r>
              <a:rPr lang="ja">
                <a:ea typeface="+mn-lt"/>
                <a:cs typeface="+mn-lt"/>
              </a:rPr>
              <a:t>を発見し、</a:t>
            </a:r>
            <a:r>
              <a:rPr lang="en-US">
                <a:ea typeface="+mn-lt"/>
                <a:cs typeface="+mn-lt"/>
              </a:rPr>
              <a:t>1809 </a:t>
            </a:r>
            <a:r>
              <a:rPr lang="ja">
                <a:ea typeface="+mn-lt"/>
                <a:cs typeface="+mn-lt"/>
              </a:rPr>
              <a:t>年に</a:t>
            </a:r>
            <a:r>
              <a:rPr lang="en-US">
                <a:ea typeface="+mn-lt"/>
                <a:cs typeface="+mn-lt"/>
              </a:rPr>
              <a:t> 24 </a:t>
            </a:r>
            <a:r>
              <a:rPr lang="ja">
                <a:ea typeface="+mn-lt"/>
                <a:cs typeface="+mn-lt"/>
              </a:rPr>
              <a:t>歳で</a:t>
            </a:r>
            <a:r>
              <a:rPr lang="en-US">
                <a:ea typeface="+mn-lt"/>
                <a:cs typeface="+mn-lt"/>
              </a:rPr>
              <a:t> OLS </a:t>
            </a:r>
            <a:r>
              <a:rPr lang="ja">
                <a:ea typeface="+mn-lt"/>
                <a:cs typeface="+mn-lt"/>
              </a:rPr>
              <a:t>の導出を発表した</a:t>
            </a:r>
            <a:endParaRPr lang="ja" altLang="en-US">
              <a:ea typeface="+mn-lt"/>
              <a:cs typeface="+mn-lt"/>
            </a:endParaRPr>
          </a:p>
          <a:p>
            <a:pPr>
              <a:buFont typeface="Wingdings" panose="020F0502020204030204" pitchFamily="34" charset="0"/>
              <a:buChar char="Ø"/>
            </a:pPr>
            <a:endParaRPr lang="ja">
              <a:ea typeface="+mn-lt"/>
              <a:cs typeface="+mn-lt"/>
            </a:endParaRPr>
          </a:p>
          <a:p>
            <a:pPr>
              <a:buFont typeface="Wingdings" panose="020F0502020204030204" pitchFamily="34" charset="0"/>
              <a:buChar char="Ø"/>
            </a:pPr>
            <a:endParaRPr lang="ja" altLang="en-US">
              <a:ea typeface="Calibri" panose="020F0502020204030204"/>
              <a:cs typeface="Calibri" panose="020F0502020204030204"/>
            </a:endParaRPr>
          </a:p>
        </p:txBody>
      </p:sp>
      <p:sp>
        <p:nvSpPr>
          <p:cNvPr id="5" name="Isosceles Triangle 4">
            <a:extLst>
              <a:ext uri="{FF2B5EF4-FFF2-40B4-BE49-F238E27FC236}">
                <a16:creationId xmlns:a16="http://schemas.microsoft.com/office/drawing/2014/main" id="{72C4C22D-4835-378B-56F9-DB0859F157AA}"/>
              </a:ext>
            </a:extLst>
          </p:cNvPr>
          <p:cNvSpPr/>
          <p:nvPr/>
        </p:nvSpPr>
        <p:spPr>
          <a:xfrm rot="16200000">
            <a:off x="5003835" y="5716291"/>
            <a:ext cx="671593" cy="30996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61CC97-61AD-21F2-BF1C-B6F13368D04B}"/>
              </a:ext>
            </a:extLst>
          </p:cNvPr>
          <p:cNvSpPr txBox="1"/>
          <p:nvPr/>
        </p:nvSpPr>
        <p:spPr>
          <a:xfrm>
            <a:off x="5693851" y="565510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cs typeface="Calibri"/>
              </a:rPr>
              <a:t>OLS</a:t>
            </a:r>
            <a:r>
              <a:rPr lang="ja-JP" altLang="en-US" sz="2400" b="1" u="sng">
                <a:ea typeface="ＭＳ Ｐゴシック"/>
                <a:cs typeface="Calibri"/>
              </a:rPr>
              <a:t>発明の父</a:t>
            </a:r>
          </a:p>
        </p:txBody>
      </p:sp>
    </p:spTree>
    <p:extLst>
      <p:ext uri="{BB962C8B-B14F-4D97-AF65-F5344CB8AC3E}">
        <p14:creationId xmlns:p14="http://schemas.microsoft.com/office/powerpoint/2010/main" val="1120003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4" descr="ダイアグラム&#10;&#10;説明は自動で生成されたものです">
            <a:extLst>
              <a:ext uri="{FF2B5EF4-FFF2-40B4-BE49-F238E27FC236}">
                <a16:creationId xmlns:a16="http://schemas.microsoft.com/office/drawing/2014/main" id="{A58BC6EF-D057-8843-D1B8-1742E5BB81AF}"/>
              </a:ext>
            </a:extLst>
          </p:cNvPr>
          <p:cNvPicPr>
            <a:picLocks noChangeAspect="1"/>
          </p:cNvPicPr>
          <p:nvPr/>
        </p:nvPicPr>
        <p:blipFill>
          <a:blip r:embed="rId2"/>
          <a:stretch>
            <a:fillRect/>
          </a:stretch>
        </p:blipFill>
        <p:spPr>
          <a:xfrm>
            <a:off x="1390650" y="1792666"/>
            <a:ext cx="4279106" cy="1200981"/>
          </a:xfrm>
          <a:prstGeom prst="rect">
            <a:avLst/>
          </a:prstGeom>
        </p:spPr>
      </p:pic>
      <p:sp>
        <p:nvSpPr>
          <p:cNvPr id="2" name="タイトル 1">
            <a:extLst>
              <a:ext uri="{FF2B5EF4-FFF2-40B4-BE49-F238E27FC236}">
                <a16:creationId xmlns:a16="http://schemas.microsoft.com/office/drawing/2014/main" id="{36177CD8-5547-4286-84EA-40EF3E1C7143}"/>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84AE2CCC-1DA4-492C-B3F2-7625D44B3154}"/>
              </a:ext>
            </a:extLst>
          </p:cNvPr>
          <p:cNvSpPr>
            <a:spLocks noGrp="1"/>
          </p:cNvSpPr>
          <p:nvPr>
            <p:ph idx="1"/>
          </p:nvPr>
        </p:nvSpPr>
        <p:spPr/>
        <p:txBody>
          <a:bodyPr vert="horz" lIns="91440" tIns="45720" rIns="91440" bIns="45720" rtlCol="0" anchor="t">
            <a:normAutofit/>
          </a:bodyPr>
          <a:lstStyle/>
          <a:p>
            <a:endParaRPr lang="en-US" altLang="ja-JP">
              <a:ea typeface="+mn-lt"/>
              <a:cs typeface="Calibri"/>
            </a:endParaRPr>
          </a:p>
          <a:p>
            <a:endParaRPr lang="en-US" altLang="ja-JP">
              <a:ea typeface="游ゴシック"/>
            </a:endParaRPr>
          </a:p>
          <a:p>
            <a:r>
              <a:rPr lang="en-US">
                <a:ea typeface="+mn-lt"/>
                <a:cs typeface="+mn-lt"/>
              </a:rPr>
              <a:t>　</a:t>
            </a:r>
            <a:endParaRPr lang="ja-JP" altLang="en-US">
              <a:ea typeface="+mn-lt"/>
              <a:cs typeface="+mn-lt"/>
            </a:endParaRPr>
          </a:p>
          <a:p>
            <a:endParaRPr lang="ja-JP" altLang="en-US">
              <a:ea typeface="游ゴシック"/>
              <a:cs typeface="Calibri"/>
            </a:endParaRPr>
          </a:p>
          <a:p>
            <a:pPr marL="0" indent="0">
              <a:buNone/>
            </a:pPr>
            <a:endParaRPr lang="en-US" altLang="ja-JP" u="sng">
              <a:solidFill>
                <a:srgbClr val="FF0000"/>
              </a:solidFill>
              <a:ea typeface="Calibri" panose="020F0502020204030204"/>
              <a:cs typeface="Calibri"/>
            </a:endParaRPr>
          </a:p>
          <a:p>
            <a:endParaRPr lang="en-US">
              <a:solidFill>
                <a:srgbClr val="404040"/>
              </a:solidFill>
              <a:ea typeface="游ゴシック"/>
              <a:cs typeface="Calibri" panose="020F0502020204030204"/>
            </a:endParaRPr>
          </a:p>
        </p:txBody>
      </p:sp>
      <p:pic>
        <p:nvPicPr>
          <p:cNvPr id="5" name="図 5" descr="アイコン が含まれている画像&#10;&#10;説明は自動で生成されたものです">
            <a:extLst>
              <a:ext uri="{FF2B5EF4-FFF2-40B4-BE49-F238E27FC236}">
                <a16:creationId xmlns:a16="http://schemas.microsoft.com/office/drawing/2014/main" id="{27F7DD86-8717-0F79-4315-DCC149655FB7}"/>
              </a:ext>
            </a:extLst>
          </p:cNvPr>
          <p:cNvPicPr>
            <a:picLocks noChangeAspect="1"/>
          </p:cNvPicPr>
          <p:nvPr/>
        </p:nvPicPr>
        <p:blipFill>
          <a:blip r:embed="rId3"/>
          <a:stretch>
            <a:fillRect/>
          </a:stretch>
        </p:blipFill>
        <p:spPr>
          <a:xfrm>
            <a:off x="5476874" y="1654968"/>
            <a:ext cx="976312" cy="892968"/>
          </a:xfrm>
          <a:prstGeom prst="rect">
            <a:avLst/>
          </a:prstGeom>
        </p:spPr>
      </p:pic>
      <p:sp>
        <p:nvSpPr>
          <p:cNvPr id="6" name="テキスト ボックス 5">
            <a:extLst>
              <a:ext uri="{FF2B5EF4-FFF2-40B4-BE49-F238E27FC236}">
                <a16:creationId xmlns:a16="http://schemas.microsoft.com/office/drawing/2014/main" id="{E0A539D2-79B4-682E-7689-8F99DCE63F2B}"/>
              </a:ext>
            </a:extLst>
          </p:cNvPr>
          <p:cNvSpPr txBox="1"/>
          <p:nvPr/>
        </p:nvSpPr>
        <p:spPr>
          <a:xfrm>
            <a:off x="6629400" y="192643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の理由</a:t>
            </a:r>
          </a:p>
        </p:txBody>
      </p:sp>
      <p:pic>
        <p:nvPicPr>
          <p:cNvPr id="7" name="図 7">
            <a:extLst>
              <a:ext uri="{FF2B5EF4-FFF2-40B4-BE49-F238E27FC236}">
                <a16:creationId xmlns:a16="http://schemas.microsoft.com/office/drawing/2014/main" id="{EAF29B03-5073-77DC-C7BF-CC64A8F487B5}"/>
              </a:ext>
            </a:extLst>
          </p:cNvPr>
          <p:cNvPicPr>
            <a:picLocks noChangeAspect="1"/>
          </p:cNvPicPr>
          <p:nvPr/>
        </p:nvPicPr>
        <p:blipFill>
          <a:blip r:embed="rId4"/>
          <a:stretch>
            <a:fillRect/>
          </a:stretch>
        </p:blipFill>
        <p:spPr>
          <a:xfrm>
            <a:off x="1390650" y="3711279"/>
            <a:ext cx="6719886" cy="1697627"/>
          </a:xfrm>
          <a:prstGeom prst="rect">
            <a:avLst/>
          </a:prstGeom>
        </p:spPr>
      </p:pic>
      <p:sp>
        <p:nvSpPr>
          <p:cNvPr id="9" name="楕円 8">
            <a:extLst>
              <a:ext uri="{FF2B5EF4-FFF2-40B4-BE49-F238E27FC236}">
                <a16:creationId xmlns:a16="http://schemas.microsoft.com/office/drawing/2014/main" id="{9A34F88B-568F-B13C-05F4-ACE7ECB4EA6A}"/>
              </a:ext>
            </a:extLst>
          </p:cNvPr>
          <p:cNvSpPr/>
          <p:nvPr/>
        </p:nvSpPr>
        <p:spPr>
          <a:xfrm>
            <a:off x="1316831" y="3805237"/>
            <a:ext cx="857251" cy="738188"/>
          </a:xfrm>
          <a:prstGeom prst="ellipse">
            <a:avLst/>
          </a:prstGeom>
          <a:no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685F963A-5658-CFC1-7BF9-68A849E7C324}"/>
              </a:ext>
            </a:extLst>
          </p:cNvPr>
          <p:cNvSpPr/>
          <p:nvPr/>
        </p:nvSpPr>
        <p:spPr>
          <a:xfrm>
            <a:off x="3531393" y="3888579"/>
            <a:ext cx="4726782" cy="57150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D08BE691-03DB-322F-452C-1604A9C3ABF0}"/>
              </a:ext>
            </a:extLst>
          </p:cNvPr>
          <p:cNvSpPr/>
          <p:nvPr/>
        </p:nvSpPr>
        <p:spPr>
          <a:xfrm>
            <a:off x="2245518" y="3709987"/>
            <a:ext cx="1119187" cy="9286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四角形: 角を丸くする 11">
            <a:extLst>
              <a:ext uri="{FF2B5EF4-FFF2-40B4-BE49-F238E27FC236}">
                <a16:creationId xmlns:a16="http://schemas.microsoft.com/office/drawing/2014/main" id="{D6917990-E583-2D51-EFE6-8BA306600C1C}"/>
              </a:ext>
            </a:extLst>
          </p:cNvPr>
          <p:cNvSpPr/>
          <p:nvPr/>
        </p:nvSpPr>
        <p:spPr>
          <a:xfrm>
            <a:off x="3364705" y="4531517"/>
            <a:ext cx="4952999" cy="3929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a:extLst>
              <a:ext uri="{FF2B5EF4-FFF2-40B4-BE49-F238E27FC236}">
                <a16:creationId xmlns:a16="http://schemas.microsoft.com/office/drawing/2014/main" id="{53D0CFF6-A9C7-9C32-CB90-FB3BCA65AB29}"/>
              </a:ext>
            </a:extLst>
          </p:cNvPr>
          <p:cNvSpPr txBox="1"/>
          <p:nvPr/>
        </p:nvSpPr>
        <p:spPr>
          <a:xfrm>
            <a:off x="8312444" y="5373200"/>
            <a:ext cx="10486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  =0</a:t>
            </a:r>
            <a:endParaRPr lang="ja-JP" sz="2400"/>
          </a:p>
        </p:txBody>
      </p:sp>
      <p:sp>
        <p:nvSpPr>
          <p:cNvPr id="8" name="平行四辺形 7">
            <a:extLst>
              <a:ext uri="{FF2B5EF4-FFF2-40B4-BE49-F238E27FC236}">
                <a16:creationId xmlns:a16="http://schemas.microsoft.com/office/drawing/2014/main" id="{1B954E09-6BBE-AEA3-EC20-8EB1800ED72D}"/>
              </a:ext>
            </a:extLst>
          </p:cNvPr>
          <p:cNvSpPr/>
          <p:nvPr/>
        </p:nvSpPr>
        <p:spPr>
          <a:xfrm>
            <a:off x="3258789" y="3585950"/>
            <a:ext cx="2638566" cy="1444387"/>
          </a:xfrm>
          <a:prstGeom prst="parallelogram">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平行四辺形 13">
            <a:extLst>
              <a:ext uri="{FF2B5EF4-FFF2-40B4-BE49-F238E27FC236}">
                <a16:creationId xmlns:a16="http://schemas.microsoft.com/office/drawing/2014/main" id="{2DEF5081-F472-4822-8C90-672F47BC0A40}"/>
              </a:ext>
            </a:extLst>
          </p:cNvPr>
          <p:cNvSpPr/>
          <p:nvPr/>
        </p:nvSpPr>
        <p:spPr>
          <a:xfrm>
            <a:off x="5624400" y="3585949"/>
            <a:ext cx="2684058" cy="1444387"/>
          </a:xfrm>
          <a:prstGeom prst="parallelogram">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平行四辺形 14">
            <a:extLst>
              <a:ext uri="{FF2B5EF4-FFF2-40B4-BE49-F238E27FC236}">
                <a16:creationId xmlns:a16="http://schemas.microsoft.com/office/drawing/2014/main" id="{E9B265AC-3740-51D7-E8BC-FD30BAE763F2}"/>
              </a:ext>
            </a:extLst>
          </p:cNvPr>
          <p:cNvSpPr/>
          <p:nvPr/>
        </p:nvSpPr>
        <p:spPr>
          <a:xfrm>
            <a:off x="7830788" y="5428396"/>
            <a:ext cx="568657" cy="329820"/>
          </a:xfrm>
          <a:prstGeom prst="parallelogram">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01553F9E-88EF-D6E0-E677-0D301838BDBD}"/>
              </a:ext>
            </a:extLst>
          </p:cNvPr>
          <p:cNvSpPr txBox="1"/>
          <p:nvPr/>
        </p:nvSpPr>
        <p:spPr>
          <a:xfrm>
            <a:off x="5481425" y="536769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*仮定より、2つの</a:t>
            </a:r>
          </a:p>
        </p:txBody>
      </p:sp>
    </p:spTree>
    <p:extLst>
      <p:ext uri="{BB962C8B-B14F-4D97-AF65-F5344CB8AC3E}">
        <p14:creationId xmlns:p14="http://schemas.microsoft.com/office/powerpoint/2010/main" val="2405215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BF44B-D074-4568-918E-A6B58A4CA241}"/>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752CE65A-B049-47B7-9E90-9DCB0120FD59}"/>
              </a:ext>
            </a:extLst>
          </p:cNvPr>
          <p:cNvSpPr>
            <a:spLocks noGrp="1"/>
          </p:cNvSpPr>
          <p:nvPr>
            <p:ph idx="1"/>
          </p:nvPr>
        </p:nvSpPr>
        <p:spPr/>
        <p:txBody>
          <a:bodyPr vert="horz" lIns="91440" tIns="45720" rIns="91440" bIns="45720" rtlCol="0" anchor="t">
            <a:normAutofit/>
          </a:bodyPr>
          <a:lstStyle/>
          <a:p>
            <a:r>
              <a:rPr lang="ja-JP" altLang="en-US" sz="2400">
                <a:latin typeface="MS PGothic"/>
                <a:ea typeface="MS PGothic"/>
              </a:rPr>
              <a:t>結果　</a:t>
            </a:r>
            <a:r>
              <a:rPr lang="en-US" altLang="ja-JP" sz="2400">
                <a:latin typeface="MS PGothic"/>
                <a:ea typeface="+mn-lt"/>
              </a:rPr>
              <a:t>(Y¹</a:t>
            </a:r>
            <a:r>
              <a:rPr lang="ja-JP" sz="2400">
                <a:latin typeface="MS PGothic"/>
                <a:ea typeface="MS PGothic"/>
              </a:rPr>
              <a:t>、</a:t>
            </a:r>
            <a:r>
              <a:rPr lang="en-US" altLang="ja-JP" sz="2400">
                <a:latin typeface="MS PGothic"/>
                <a:ea typeface="+mn-lt"/>
              </a:rPr>
              <a:t>Y</a:t>
            </a:r>
            <a:r>
              <a:rPr lang="ja-JP" sz="2400">
                <a:latin typeface="MS PGothic"/>
                <a:ea typeface="MS PGothic"/>
              </a:rPr>
              <a:t>⁰</a:t>
            </a:r>
            <a:r>
              <a:rPr lang="en-US" altLang="ja-JP" sz="2400">
                <a:latin typeface="MS PGothic"/>
                <a:ea typeface="+mn-lt"/>
              </a:rPr>
              <a:t>) ⊥</a:t>
            </a:r>
            <a:r>
              <a:rPr lang="ja-JP" sz="2400">
                <a:latin typeface="MS PGothic"/>
                <a:ea typeface="MS PGothic"/>
              </a:rPr>
              <a:t>　</a:t>
            </a:r>
            <a:r>
              <a:rPr lang="en-US" altLang="ja-JP" sz="2400">
                <a:latin typeface="MS PGothic"/>
                <a:ea typeface="+mn-lt"/>
              </a:rPr>
              <a:t>D</a:t>
            </a:r>
            <a:r>
              <a:rPr lang="en-US" altLang="ja-JP" sz="2400">
                <a:latin typeface="MS PGothic"/>
                <a:ea typeface="游ゴシック"/>
              </a:rPr>
              <a:t>　</a:t>
            </a:r>
            <a:r>
              <a:rPr lang="en-US" altLang="ja-JP" sz="2400" err="1">
                <a:latin typeface="MS PGothic"/>
                <a:ea typeface="游ゴシック"/>
              </a:rPr>
              <a:t>という仮定の下で</a:t>
            </a:r>
            <a:endParaRPr lang="ja-JP" sz="2400">
              <a:latin typeface="MS PGothic"/>
              <a:ea typeface="MS PGothic"/>
              <a:cs typeface="Calibri"/>
            </a:endParaRPr>
          </a:p>
          <a:p>
            <a:pPr algn="ctr"/>
            <a:r>
              <a:rPr lang="ja-JP" altLang="en-US" sz="2400">
                <a:solidFill>
                  <a:srgbClr val="FF0000"/>
                </a:solidFill>
                <a:latin typeface="MS PGothic"/>
                <a:ea typeface="MS PGothic"/>
              </a:rPr>
              <a:t>　SDO＝ATE　　　</a:t>
            </a:r>
            <a:endParaRPr lang="en-US" altLang="ja-JP" sz="2400">
              <a:solidFill>
                <a:srgbClr val="FF0000"/>
              </a:solidFill>
              <a:latin typeface="MS PGothic"/>
              <a:ea typeface="MS PGothic"/>
              <a:cs typeface="Calibri" panose="020F0502020204030204"/>
            </a:endParaRPr>
          </a:p>
          <a:p>
            <a:endParaRPr lang="ja-JP" altLang="en-US" sz="2400">
              <a:latin typeface="MS PGothic"/>
              <a:ea typeface="MS PGothic"/>
              <a:cs typeface="Calibri"/>
            </a:endParaRPr>
          </a:p>
          <a:p>
            <a:pPr marL="0" indent="0">
              <a:buNone/>
            </a:pPr>
            <a:r>
              <a:rPr lang="ja-JP" altLang="en-US" sz="2400">
                <a:latin typeface="MS PGothic"/>
                <a:ea typeface="MS PGothic"/>
              </a:rPr>
              <a:t>SDO＝ATEのために必要なもの</a:t>
            </a:r>
            <a:endParaRPr lang="ja-JP" altLang="en-US" sz="2400">
              <a:latin typeface="MS PGothic"/>
              <a:ea typeface="MS PGothic"/>
              <a:cs typeface="Calibri"/>
            </a:endParaRPr>
          </a:p>
          <a:p>
            <a:pPr marL="0" indent="0">
              <a:buNone/>
            </a:pPr>
            <a:r>
              <a:rPr lang="ja-JP" altLang="en-US" sz="2400">
                <a:latin typeface="MS PGothic"/>
                <a:ea typeface="MS PGothic"/>
              </a:rPr>
              <a:t>(a)観測可能なデータについての結果</a:t>
            </a:r>
            <a:endParaRPr lang="ja-JP" altLang="en-US" sz="2400">
              <a:latin typeface="MS PGothic"/>
              <a:ea typeface="MS PGothic"/>
              <a:cs typeface="Calibri"/>
            </a:endParaRPr>
          </a:p>
          <a:p>
            <a:pPr marL="0" indent="0">
              <a:buNone/>
            </a:pPr>
            <a:r>
              <a:rPr lang="ja-JP" altLang="en-US" sz="2400">
                <a:latin typeface="MS PGothic"/>
                <a:ea typeface="MS PGothic"/>
              </a:rPr>
              <a:t>(b)治療割り当てのデータ</a:t>
            </a:r>
            <a:endParaRPr lang="ja-JP" altLang="en-US" sz="2400">
              <a:latin typeface="MS PGothic"/>
              <a:ea typeface="MS PGothic"/>
              <a:cs typeface="Calibri"/>
            </a:endParaRPr>
          </a:p>
          <a:p>
            <a:pPr marL="0" indent="0">
              <a:buNone/>
            </a:pPr>
            <a:r>
              <a:rPr lang="ja-JP" altLang="en-US" sz="2400">
                <a:latin typeface="MS PGothic"/>
                <a:ea typeface="MS PGothic"/>
              </a:rPr>
              <a:t>(c)</a:t>
            </a:r>
            <a:r>
              <a:rPr lang="en-US" altLang="ja-JP" sz="2400">
                <a:latin typeface="MS PGothic"/>
                <a:ea typeface="+mn-lt"/>
              </a:rPr>
              <a:t>(Y¹</a:t>
            </a:r>
            <a:r>
              <a:rPr lang="ja-JP" sz="2400">
                <a:latin typeface="MS PGothic"/>
                <a:ea typeface="MS PGothic"/>
              </a:rPr>
              <a:t>、</a:t>
            </a:r>
            <a:r>
              <a:rPr lang="en-US" altLang="ja-JP" sz="2400">
                <a:latin typeface="MS PGothic"/>
                <a:ea typeface="+mn-lt"/>
              </a:rPr>
              <a:t>Y</a:t>
            </a:r>
            <a:r>
              <a:rPr lang="ja-JP" sz="2400">
                <a:latin typeface="MS PGothic"/>
                <a:ea typeface="MS PGothic"/>
              </a:rPr>
              <a:t>⁰</a:t>
            </a:r>
            <a:r>
              <a:rPr lang="en-US" altLang="ja-JP" sz="2400">
                <a:latin typeface="MS PGothic"/>
                <a:ea typeface="+mn-lt"/>
              </a:rPr>
              <a:t>) ⊥</a:t>
            </a:r>
            <a:r>
              <a:rPr lang="ja-JP" sz="2400">
                <a:latin typeface="MS PGothic"/>
                <a:ea typeface="MS PGothic"/>
              </a:rPr>
              <a:t>　</a:t>
            </a:r>
            <a:r>
              <a:rPr lang="en-US" altLang="ja-JP" sz="2400">
                <a:latin typeface="MS PGothic"/>
                <a:ea typeface="+mn-lt"/>
              </a:rPr>
              <a:t>D</a:t>
            </a:r>
            <a:r>
              <a:rPr lang="ja-JP" sz="2400">
                <a:latin typeface="MS PGothic"/>
                <a:ea typeface="MS PGothic"/>
              </a:rPr>
              <a:t>　という</a:t>
            </a:r>
            <a:r>
              <a:rPr lang="ja-JP" altLang="en-US" sz="2400">
                <a:latin typeface="MS PGothic"/>
                <a:ea typeface="MS PGothic"/>
              </a:rPr>
              <a:t>仮定</a:t>
            </a:r>
            <a:endParaRPr lang="ja-JP" altLang="en-US" sz="2400">
              <a:latin typeface="MS PGothic"/>
              <a:ea typeface="MS PGothic"/>
              <a:cs typeface="Calibri"/>
            </a:endParaRPr>
          </a:p>
          <a:p>
            <a:endParaRPr lang="ja-JP" altLang="en-US">
              <a:ea typeface="游ゴシック"/>
            </a:endParaRPr>
          </a:p>
          <a:p>
            <a:endParaRPr lang="en-US" altLang="ja-JP">
              <a:ea typeface="游ゴシック"/>
            </a:endParaRPr>
          </a:p>
        </p:txBody>
      </p:sp>
      <p:sp>
        <p:nvSpPr>
          <p:cNvPr id="4" name="テキスト ボックス 3">
            <a:extLst>
              <a:ext uri="{FF2B5EF4-FFF2-40B4-BE49-F238E27FC236}">
                <a16:creationId xmlns:a16="http://schemas.microsoft.com/office/drawing/2014/main" id="{6AE248E0-F2EA-5EB7-9B65-A5CA506EED41}"/>
              </a:ext>
            </a:extLst>
          </p:cNvPr>
          <p:cNvSpPr txBox="1"/>
          <p:nvPr/>
        </p:nvSpPr>
        <p:spPr>
          <a:xfrm>
            <a:off x="8415337" y="2867024"/>
            <a:ext cx="2743199" cy="2308324"/>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そもそも推定したいのはATEなので</a:t>
            </a:r>
            <a:endParaRPr lang="ja-JP" sz="2400">
              <a:ea typeface="ＭＳ Ｐゴシック"/>
              <a:cs typeface="Calibri"/>
            </a:endParaRPr>
          </a:p>
          <a:p>
            <a:endParaRPr lang="ja-JP" altLang="en-US" sz="2400">
              <a:ea typeface="ＭＳ Ｐゴシック"/>
              <a:cs typeface="Calibri"/>
            </a:endParaRPr>
          </a:p>
          <a:p>
            <a:pPr algn="l"/>
            <a:r>
              <a:rPr lang="ja-JP" altLang="en-US" sz="2400">
                <a:ea typeface="ＭＳ Ｐゴシック"/>
                <a:cs typeface="Calibri"/>
              </a:rPr>
              <a:t>SDOをそのままATEとして扱えるという結果はすごい！</a:t>
            </a:r>
            <a:endParaRPr lang="ja-JP" sz="2400">
              <a:ea typeface="ＭＳ Ｐゴシック"/>
              <a:cs typeface="Calibri"/>
            </a:endParaRPr>
          </a:p>
        </p:txBody>
      </p:sp>
      <p:sp>
        <p:nvSpPr>
          <p:cNvPr id="8" name="矢印: 左カーブ 7">
            <a:extLst>
              <a:ext uri="{FF2B5EF4-FFF2-40B4-BE49-F238E27FC236}">
                <a16:creationId xmlns:a16="http://schemas.microsoft.com/office/drawing/2014/main" id="{57215939-D293-3A8B-F5C6-A09E93FBBB94}"/>
              </a:ext>
            </a:extLst>
          </p:cNvPr>
          <p:cNvSpPr/>
          <p:nvPr/>
        </p:nvSpPr>
        <p:spPr>
          <a:xfrm rot="16860000">
            <a:off x="7422186" y="906333"/>
            <a:ext cx="1071561" cy="21550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Tree>
    <p:extLst>
      <p:ext uri="{BB962C8B-B14F-4D97-AF65-F5344CB8AC3E}">
        <p14:creationId xmlns:p14="http://schemas.microsoft.com/office/powerpoint/2010/main" val="829989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76AC2-C42D-4A76-BE87-244A51F79A0C}"/>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E18063C5-6BFD-463F-AA31-D27A9E43AE44}"/>
              </a:ext>
            </a:extLst>
          </p:cNvPr>
          <p:cNvSpPr>
            <a:spLocks noGrp="1"/>
          </p:cNvSpPr>
          <p:nvPr>
            <p:ph idx="1"/>
          </p:nvPr>
        </p:nvSpPr>
        <p:spPr/>
        <p:txBody>
          <a:bodyPr vert="horz" lIns="91440" tIns="45720" rIns="91440" bIns="45720" rtlCol="0" anchor="t">
            <a:normAutofit/>
          </a:bodyPr>
          <a:lstStyle/>
          <a:p>
            <a:r>
              <a:rPr lang="en-US" altLang="ja-JP" sz="2400" err="1">
                <a:solidFill>
                  <a:srgbClr val="FF0000"/>
                </a:solidFill>
                <a:latin typeface="MS PGothic"/>
                <a:ea typeface="+mn-lt"/>
              </a:rPr>
              <a:t>しかし</a:t>
            </a:r>
            <a:r>
              <a:rPr lang="en-US" altLang="ja-JP" sz="2400">
                <a:solidFill>
                  <a:srgbClr val="FF0000"/>
                </a:solidFill>
                <a:latin typeface="MS PGothic"/>
                <a:ea typeface="+mn-lt"/>
              </a:rPr>
              <a:t>(Y¹</a:t>
            </a:r>
            <a:r>
              <a:rPr lang="ja-JP" sz="2400">
                <a:solidFill>
                  <a:srgbClr val="FF0000"/>
                </a:solidFill>
                <a:latin typeface="MS PGothic"/>
                <a:ea typeface="MS PGothic"/>
              </a:rPr>
              <a:t>、</a:t>
            </a:r>
            <a:r>
              <a:rPr lang="en-US" altLang="ja-JP" sz="2400">
                <a:solidFill>
                  <a:srgbClr val="FF0000"/>
                </a:solidFill>
                <a:latin typeface="MS PGothic"/>
                <a:ea typeface="+mn-lt"/>
              </a:rPr>
              <a:t>Y</a:t>
            </a:r>
            <a:r>
              <a:rPr lang="ja-JP" sz="2400">
                <a:solidFill>
                  <a:srgbClr val="FF0000"/>
                </a:solidFill>
                <a:latin typeface="MS PGothic"/>
                <a:ea typeface="MS PGothic"/>
              </a:rPr>
              <a:t>⁰</a:t>
            </a:r>
            <a:r>
              <a:rPr lang="en-US" altLang="ja-JP" sz="2400">
                <a:solidFill>
                  <a:srgbClr val="FF0000"/>
                </a:solidFill>
                <a:latin typeface="MS PGothic"/>
                <a:ea typeface="+mn-lt"/>
              </a:rPr>
              <a:t>) ⊥</a:t>
            </a:r>
            <a:r>
              <a:rPr lang="ja-JP" sz="2400">
                <a:solidFill>
                  <a:srgbClr val="FF0000"/>
                </a:solidFill>
                <a:latin typeface="MS PGothic"/>
                <a:ea typeface="MS PGothic"/>
              </a:rPr>
              <a:t>　</a:t>
            </a:r>
            <a:r>
              <a:rPr lang="en-US" altLang="ja-JP" sz="2400">
                <a:solidFill>
                  <a:srgbClr val="FF0000"/>
                </a:solidFill>
                <a:latin typeface="MS PGothic"/>
                <a:ea typeface="+mn-lt"/>
              </a:rPr>
              <a:t>D</a:t>
            </a:r>
            <a:r>
              <a:rPr lang="ja-JP" sz="2400">
                <a:solidFill>
                  <a:srgbClr val="FF0000"/>
                </a:solidFill>
                <a:latin typeface="MS PGothic"/>
                <a:ea typeface="MS PGothic"/>
              </a:rPr>
              <a:t>　という仮定はあまり</a:t>
            </a:r>
            <a:r>
              <a:rPr lang="ja-JP" altLang="en-US" sz="2400">
                <a:solidFill>
                  <a:srgbClr val="FF0000"/>
                </a:solidFill>
                <a:latin typeface="MS PGothic"/>
                <a:ea typeface="MS PGothic"/>
              </a:rPr>
              <a:t>現実的</a:t>
            </a:r>
            <a:r>
              <a:rPr lang="ja-JP" sz="2400">
                <a:solidFill>
                  <a:srgbClr val="FF0000"/>
                </a:solidFill>
                <a:latin typeface="MS PGothic"/>
                <a:ea typeface="MS PGothic"/>
              </a:rPr>
              <a:t>ではな</a:t>
            </a:r>
            <a:r>
              <a:rPr lang="ja-JP" altLang="en-US" sz="2400">
                <a:solidFill>
                  <a:srgbClr val="FF0000"/>
                </a:solidFill>
                <a:latin typeface="MS PGothic"/>
                <a:ea typeface="MS PGothic"/>
              </a:rPr>
              <a:t>い</a:t>
            </a:r>
            <a:endParaRPr lang="ja-JP" altLang="en-US" sz="2400">
              <a:solidFill>
                <a:srgbClr val="FF0000"/>
              </a:solidFill>
              <a:latin typeface="MS PGothic"/>
              <a:ea typeface="MS PGothic"/>
              <a:cs typeface="Calibri"/>
            </a:endParaRPr>
          </a:p>
          <a:p>
            <a:endParaRPr lang="ja-JP" sz="2400">
              <a:latin typeface="MS PGothic"/>
              <a:ea typeface="MS PGothic"/>
              <a:cs typeface="Calibri"/>
            </a:endParaRPr>
          </a:p>
          <a:p>
            <a:r>
              <a:rPr lang="ja-JP" altLang="en-US" sz="2400">
                <a:latin typeface="MS PGothic"/>
                <a:ea typeface="MS PGothic"/>
              </a:rPr>
              <a:t>　意思決定は合理的選択と関係しているから</a:t>
            </a:r>
            <a:endParaRPr lang="ja-JP" altLang="en-US" sz="2400">
              <a:latin typeface="MS PGothic"/>
              <a:ea typeface="MS PGothic"/>
              <a:cs typeface="Calibri"/>
            </a:endParaRPr>
          </a:p>
          <a:p>
            <a:pPr marL="0" indent="0">
              <a:buNone/>
            </a:pPr>
            <a:r>
              <a:rPr lang="en-US" altLang="ja-JP" sz="2400">
                <a:latin typeface="MS PGothic"/>
                <a:ea typeface="游ゴシック"/>
              </a:rPr>
              <a:t>Ex.</a:t>
            </a:r>
            <a:r>
              <a:rPr lang="ja-JP" altLang="en-US" sz="2400">
                <a:latin typeface="MS PGothic"/>
                <a:ea typeface="MS PGothic"/>
              </a:rPr>
              <a:t> </a:t>
            </a:r>
            <a:r>
              <a:rPr lang="ja-JP" sz="2400">
                <a:latin typeface="MS PGothic"/>
                <a:ea typeface="MS PGothic"/>
              </a:rPr>
              <a:t>親が子供</a:t>
            </a:r>
            <a:r>
              <a:rPr lang="ja-JP" altLang="en-US" sz="2400">
                <a:latin typeface="MS PGothic"/>
                <a:ea typeface="MS PGothic"/>
              </a:rPr>
              <a:t>にとってベストになる学校</a:t>
            </a:r>
            <a:r>
              <a:rPr lang="ja-JP" sz="2400">
                <a:latin typeface="MS PGothic"/>
                <a:ea typeface="MS PGothic"/>
              </a:rPr>
              <a:t>へ</a:t>
            </a:r>
            <a:r>
              <a:rPr lang="ja-JP" altLang="en-US" sz="2400">
                <a:latin typeface="MS PGothic"/>
                <a:ea typeface="MS PGothic"/>
              </a:rPr>
              <a:t>入学</a:t>
            </a:r>
            <a:r>
              <a:rPr lang="ja-JP" sz="2400">
                <a:latin typeface="MS PGothic"/>
                <a:ea typeface="MS PGothic"/>
              </a:rPr>
              <a:t>させ</a:t>
            </a:r>
            <a:r>
              <a:rPr lang="ja-JP" altLang="en-US" sz="2400">
                <a:latin typeface="MS PGothic"/>
                <a:ea typeface="MS PGothic"/>
              </a:rPr>
              <a:t>る。</a:t>
            </a:r>
            <a:endParaRPr lang="ja-JP" altLang="en-US" sz="2400">
              <a:latin typeface="MS PGothic"/>
              <a:ea typeface="MS PGothic"/>
              <a:cs typeface="Calibri"/>
            </a:endParaRPr>
          </a:p>
          <a:p>
            <a:pPr marL="0" indent="0">
              <a:buNone/>
            </a:pPr>
            <a:endParaRPr lang="ja-JP" altLang="en-US" sz="2400">
              <a:latin typeface="MS PGothic"/>
              <a:ea typeface="MS PGothic"/>
              <a:cs typeface="Calibri"/>
            </a:endParaRPr>
          </a:p>
          <a:p>
            <a:pPr marL="0" indent="0">
              <a:buNone/>
            </a:pPr>
            <a:r>
              <a:rPr lang="ja-JP" altLang="en-US" sz="2400">
                <a:latin typeface="MS PGothic"/>
                <a:ea typeface="MS PGothic"/>
              </a:rPr>
              <a:t>　　現実では、SDO＝ATEは成り立ちにくい</a:t>
            </a:r>
            <a:endParaRPr lang="ja-JP" altLang="en-US" sz="2400">
              <a:latin typeface="MS PGothic"/>
              <a:ea typeface="MS PGothic"/>
              <a:cs typeface="Calibri"/>
            </a:endParaRPr>
          </a:p>
          <a:p>
            <a:pPr marL="0" indent="0">
              <a:buNone/>
            </a:pPr>
            <a:r>
              <a:rPr lang="ja-JP" altLang="en-US" sz="2400">
                <a:latin typeface="MS PGothic"/>
                <a:ea typeface="MS PGothic"/>
              </a:rPr>
              <a:t>　　　平均値の単純比較では因果関係を正しく推定できないことが多い！</a:t>
            </a:r>
            <a:endParaRPr lang="ja-JP" altLang="en-US" sz="2400">
              <a:latin typeface="MS PGothic"/>
              <a:ea typeface="MS PGothic"/>
              <a:cs typeface="Calibri"/>
            </a:endParaRPr>
          </a:p>
          <a:p>
            <a:endParaRPr lang="ja-JP" altLang="en-US">
              <a:ea typeface="游ゴシック"/>
            </a:endParaRPr>
          </a:p>
          <a:p>
            <a:endParaRPr lang="ja-JP">
              <a:ea typeface="游ゴシック"/>
            </a:endParaRPr>
          </a:p>
          <a:p>
            <a:pPr marL="0" indent="0">
              <a:buNone/>
            </a:pPr>
            <a:endParaRPr lang="ja-JP" altLang="en-US">
              <a:ea typeface="游ゴシック"/>
            </a:endParaRPr>
          </a:p>
        </p:txBody>
      </p:sp>
      <p:sp>
        <p:nvSpPr>
          <p:cNvPr id="5" name="Isosceles Triangle 7">
            <a:extLst>
              <a:ext uri="{FF2B5EF4-FFF2-40B4-BE49-F238E27FC236}">
                <a16:creationId xmlns:a16="http://schemas.microsoft.com/office/drawing/2014/main" id="{7A767160-5E3F-DA07-C7A6-1F6C18149EEE}"/>
              </a:ext>
            </a:extLst>
          </p:cNvPr>
          <p:cNvSpPr/>
          <p:nvPr/>
        </p:nvSpPr>
        <p:spPr>
          <a:xfrm rot="5400000">
            <a:off x="1140772" y="2904615"/>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7" name="Isosceles Triangle 7">
            <a:extLst>
              <a:ext uri="{FF2B5EF4-FFF2-40B4-BE49-F238E27FC236}">
                <a16:creationId xmlns:a16="http://schemas.microsoft.com/office/drawing/2014/main" id="{62F12A7C-CD4C-881D-8002-36F7C550608C}"/>
              </a:ext>
            </a:extLst>
          </p:cNvPr>
          <p:cNvSpPr/>
          <p:nvPr/>
        </p:nvSpPr>
        <p:spPr>
          <a:xfrm rot="5400000">
            <a:off x="1140772" y="4416709"/>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9" name="Isosceles Triangle 7">
            <a:extLst>
              <a:ext uri="{FF2B5EF4-FFF2-40B4-BE49-F238E27FC236}">
                <a16:creationId xmlns:a16="http://schemas.microsoft.com/office/drawing/2014/main" id="{E1EFE209-2D97-5528-3D4D-EC3709EDC320}"/>
              </a:ext>
            </a:extLst>
          </p:cNvPr>
          <p:cNvSpPr/>
          <p:nvPr/>
        </p:nvSpPr>
        <p:spPr>
          <a:xfrm rot="5400000">
            <a:off x="1366991" y="4904865"/>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68549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373DD96-987D-4BC7-9886-3A02F52A7DC4}"/>
              </a:ext>
            </a:extLst>
          </p:cNvPr>
          <p:cNvSpPr>
            <a:spLocks noGrp="1"/>
          </p:cNvSpPr>
          <p:nvPr>
            <p:ph type="ctrTitle"/>
          </p:nvPr>
        </p:nvSpPr>
        <p:spPr>
          <a:xfrm>
            <a:off x="1097280" y="758952"/>
            <a:ext cx="10058400" cy="3892168"/>
          </a:xfrm>
        </p:spPr>
        <p:txBody>
          <a:bodyPr>
            <a:normAutofit/>
          </a:bodyPr>
          <a:lstStyle/>
          <a:p>
            <a:r>
              <a:rPr lang="ja-JP" altLang="en-US" sz="4800">
                <a:solidFill>
                  <a:srgbClr val="FFFFFF"/>
                </a:solidFill>
                <a:ea typeface="ＭＳ Ｐゴシック"/>
                <a:cs typeface="Calibri Light"/>
              </a:rPr>
              <a:t>Chapter4 : Potential Outcomes Causal Model（潜在アウトカム因果モデル）</a:t>
            </a:r>
          </a:p>
        </p:txBody>
      </p:sp>
      <p:sp>
        <p:nvSpPr>
          <p:cNvPr id="5" name="字幕 4">
            <a:extLst>
              <a:ext uri="{FF2B5EF4-FFF2-40B4-BE49-F238E27FC236}">
                <a16:creationId xmlns:a16="http://schemas.microsoft.com/office/drawing/2014/main" id="{85AAB2A2-3854-0FA1-5B9E-35864402BF20}"/>
              </a:ext>
            </a:extLst>
          </p:cNvPr>
          <p:cNvSpPr>
            <a:spLocks noGrp="1"/>
          </p:cNvSpPr>
          <p:nvPr>
            <p:ph type="subTitle" idx="1"/>
          </p:nvPr>
        </p:nvSpPr>
        <p:spPr>
          <a:xfrm>
            <a:off x="1156917" y="5410963"/>
            <a:ext cx="10058400" cy="1143000"/>
          </a:xfrm>
        </p:spPr>
        <p:txBody>
          <a:bodyPr vert="horz" lIns="91440" tIns="45720" rIns="91440" bIns="45720" rtlCol="0" anchor="t">
            <a:normAutofit/>
          </a:bodyPr>
          <a:lstStyle/>
          <a:p>
            <a:pPr algn="ctr"/>
            <a:r>
              <a:rPr lang="ja-JP" altLang="en-US">
                <a:ea typeface="ＭＳ Ｐゴシック"/>
                <a:cs typeface="Calibri Light"/>
              </a:rPr>
              <a:t>富木良　平井藍里　鈴木涼太</a:t>
            </a:r>
            <a:endParaRPr lang="ja-JP" altLang="en-US">
              <a:cs typeface="Calibri Light" panose="020F0302020204030204"/>
            </a:endParaRPr>
          </a:p>
        </p:txBody>
      </p:sp>
    </p:spTree>
    <p:extLst>
      <p:ext uri="{BB962C8B-B14F-4D97-AF65-F5344CB8AC3E}">
        <p14:creationId xmlns:p14="http://schemas.microsoft.com/office/powerpoint/2010/main" val="288499031"/>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9F50B-B5DC-9B30-69FD-9CEBE94B8C8D}"/>
              </a:ext>
            </a:extLst>
          </p:cNvPr>
          <p:cNvSpPr>
            <a:spLocks noGrp="1"/>
          </p:cNvSpPr>
          <p:nvPr>
            <p:ph type="title"/>
          </p:nvPr>
        </p:nvSpPr>
        <p:spPr/>
        <p:txBody>
          <a:bodyPr/>
          <a:lstStyle/>
          <a:p>
            <a:r>
              <a:rPr lang="ja-JP" altLang="en-US">
                <a:ea typeface="ＭＳ Ｐゴシック"/>
                <a:cs typeface="Calibri Light"/>
              </a:rPr>
              <a:t>目次</a:t>
            </a:r>
            <a:endParaRPr kumimoji="1" lang="ja-JP" altLang="en-US"/>
          </a:p>
        </p:txBody>
      </p:sp>
      <p:sp>
        <p:nvSpPr>
          <p:cNvPr id="3" name="コンテンツ プレースホルダー 2">
            <a:extLst>
              <a:ext uri="{FF2B5EF4-FFF2-40B4-BE49-F238E27FC236}">
                <a16:creationId xmlns:a16="http://schemas.microsoft.com/office/drawing/2014/main" id="{7B625567-BEC6-6DD5-0732-8EA10F73647B}"/>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4.2 無作為推論</a:t>
            </a:r>
          </a:p>
          <a:p>
            <a:r>
              <a:rPr lang="ja-JP" altLang="en-US">
                <a:ea typeface="ＭＳ Ｐゴシック"/>
                <a:cs typeface="Calibri"/>
              </a:rPr>
              <a:t>4.2.1  お茶を飲む女性（無作為推論の起源）</a:t>
            </a:r>
          </a:p>
          <a:p>
            <a:r>
              <a:rPr lang="ja-JP" altLang="en-US">
                <a:ea typeface="ＭＳ Ｐゴシック"/>
                <a:cs typeface="Calibri"/>
              </a:rPr>
              <a:t>4.2.2　Fisherのシャープナルの仮定</a:t>
            </a:r>
          </a:p>
          <a:p>
            <a:r>
              <a:rPr lang="ja-JP" altLang="en-US">
                <a:ea typeface="ＭＳ Ｐゴシック"/>
                <a:cs typeface="Calibri"/>
              </a:rPr>
              <a:t>4.2.3 無作為化推論の手順</a:t>
            </a:r>
          </a:p>
          <a:p>
            <a:r>
              <a:rPr lang="ja-JP" altLang="en-US">
                <a:ea typeface="ＭＳ Ｐゴシック"/>
                <a:cs typeface="Calibri"/>
              </a:rPr>
              <a:t>4.2.4  例</a:t>
            </a:r>
          </a:p>
          <a:p>
            <a:r>
              <a:rPr lang="ja-JP" altLang="en-US">
                <a:ea typeface="ＭＳ Ｐゴシック"/>
                <a:cs typeface="Calibri"/>
              </a:rPr>
              <a:t>4.2.5 その他の検定</a:t>
            </a:r>
            <a:r>
              <a:rPr lang="ja-JP">
                <a:ea typeface="+mn-lt"/>
                <a:cs typeface="+mn-lt"/>
              </a:rPr>
              <a:t>統計</a:t>
            </a:r>
            <a:r>
              <a:rPr lang="ja-JP" altLang="en-US">
                <a:ea typeface="ＭＳ Ｐゴシック"/>
                <a:cs typeface="Calibri"/>
              </a:rPr>
              <a:t>量</a:t>
            </a:r>
          </a:p>
        </p:txBody>
      </p:sp>
    </p:spTree>
    <p:extLst>
      <p:ext uri="{BB962C8B-B14F-4D97-AF65-F5344CB8AC3E}">
        <p14:creationId xmlns:p14="http://schemas.microsoft.com/office/powerpoint/2010/main" val="2178578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5DC46-1D61-A418-2B50-0574D51AE3F5}"/>
              </a:ext>
            </a:extLst>
          </p:cNvPr>
          <p:cNvSpPr>
            <a:spLocks noGrp="1"/>
          </p:cNvSpPr>
          <p:nvPr>
            <p:ph type="title"/>
          </p:nvPr>
        </p:nvSpPr>
        <p:spPr/>
        <p:txBody>
          <a:bodyPr/>
          <a:lstStyle/>
          <a:p>
            <a:r>
              <a:rPr lang="ja-JP" altLang="en-US">
                <a:ea typeface="ＭＳ Ｐゴシック"/>
                <a:cs typeface="Calibri Light"/>
              </a:rPr>
              <a:t>4.2 無作為化推論</a:t>
            </a:r>
            <a:endParaRPr kumimoji="1" lang="ja-JP" altLang="en-US"/>
          </a:p>
        </p:txBody>
      </p:sp>
      <p:sp>
        <p:nvSpPr>
          <p:cNvPr id="3" name="コンテンツ プレースホルダー 2">
            <a:extLst>
              <a:ext uri="{FF2B5EF4-FFF2-40B4-BE49-F238E27FC236}">
                <a16:creationId xmlns:a16="http://schemas.microsoft.com/office/drawing/2014/main" id="{920318E6-ED33-12F4-7A28-CB7D7CEA9FC3}"/>
              </a:ext>
            </a:extLst>
          </p:cNvPr>
          <p:cNvSpPr>
            <a:spLocks noGrp="1"/>
          </p:cNvSpPr>
          <p:nvPr>
            <p:ph idx="1"/>
          </p:nvPr>
        </p:nvSpPr>
        <p:spPr>
          <a:xfrm>
            <a:off x="1086983" y="1928112"/>
            <a:ext cx="11108724" cy="1006253"/>
          </a:xfrm>
        </p:spPr>
        <p:txBody>
          <a:bodyPr vert="horz" lIns="0" tIns="45720" rIns="0" bIns="45720" rtlCol="0" anchor="t">
            <a:noAutofit/>
          </a:bodyPr>
          <a:lstStyle/>
          <a:p>
            <a:pPr marL="0" indent="0">
              <a:buNone/>
            </a:pPr>
            <a:r>
              <a:rPr lang="ja-JP" altLang="en-US" sz="2400">
                <a:latin typeface="MS PGothic"/>
                <a:ea typeface="MS PGothic"/>
                <a:cs typeface="Calibri"/>
              </a:rPr>
              <a:t>因果推論の根本問題（</a:t>
            </a:r>
            <a:r>
              <a:rPr lang="ja-JP" sz="2400">
                <a:latin typeface="MS PGothic"/>
                <a:ea typeface="MS PGothic"/>
                <a:cs typeface="+mn-lt"/>
              </a:rPr>
              <a:t>the fundamental problem of causal inference</a:t>
            </a:r>
            <a:r>
              <a:rPr lang="ja-JP" altLang="en-US" sz="2400">
                <a:latin typeface="MS PGothic"/>
                <a:ea typeface="MS PGothic"/>
                <a:cs typeface="Calibri"/>
              </a:rPr>
              <a:t>）</a:t>
            </a:r>
            <a:endParaRPr lang="ja-JP" sz="2400">
              <a:latin typeface="MS PGothic"/>
              <a:ea typeface="MS PGothic"/>
              <a:cs typeface="Calibri"/>
            </a:endParaRPr>
          </a:p>
          <a:p>
            <a:pPr marL="0" indent="0">
              <a:buNone/>
            </a:pPr>
            <a:r>
              <a:rPr lang="ja-JP" altLang="en-US" sz="2400">
                <a:latin typeface="MS PGothic"/>
                <a:ea typeface="MS PGothic"/>
                <a:cs typeface="Calibri"/>
              </a:rPr>
              <a:t>→反実仮想は事実として存在しないから、因果関係を直接的に求めることはできない</a:t>
            </a:r>
            <a:endParaRPr lang="ja-JP" sz="2400">
              <a:latin typeface="MS PGothic"/>
              <a:ea typeface="MS PGothic"/>
              <a:cs typeface="Calibri"/>
            </a:endParaRPr>
          </a:p>
          <a:p>
            <a:pPr marL="0" indent="0">
              <a:buNone/>
            </a:pPr>
            <a:endParaRPr lang="ja-JP" altLang="en-US">
              <a:latin typeface="MS PGothic"/>
              <a:ea typeface="MS PGothic"/>
              <a:cs typeface="Calibri"/>
            </a:endParaRPr>
          </a:p>
          <a:p>
            <a:pPr marL="0" indent="0">
              <a:buNone/>
            </a:pPr>
            <a:endParaRPr lang="ja-JP" altLang="en-US">
              <a:latin typeface="MS PGothic"/>
              <a:ea typeface="MS PGothic"/>
              <a:cs typeface="Calibri"/>
            </a:endParaRPr>
          </a:p>
          <a:p>
            <a:pPr marL="0" indent="0">
              <a:buNone/>
            </a:pPr>
            <a:endParaRPr lang="ja-JP" altLang="en-US">
              <a:ea typeface="ＭＳ Ｐゴシック"/>
              <a:cs typeface="Calibri"/>
            </a:endParaRPr>
          </a:p>
          <a:p>
            <a:pPr marL="0" indent="0">
              <a:buNone/>
            </a:pPr>
            <a:r>
              <a:rPr lang="en-US" altLang="ja-JP">
                <a:latin typeface="MS PGothic"/>
                <a:ea typeface="+mn-lt"/>
                <a:cs typeface="Calibri"/>
              </a:rPr>
              <a:t>R. A. Fisher</a:t>
            </a:r>
            <a:endParaRPr lang="ja-JP"/>
          </a:p>
        </p:txBody>
      </p:sp>
      <p:sp>
        <p:nvSpPr>
          <p:cNvPr id="4" name="テキスト ボックス 3">
            <a:extLst>
              <a:ext uri="{FF2B5EF4-FFF2-40B4-BE49-F238E27FC236}">
                <a16:creationId xmlns:a16="http://schemas.microsoft.com/office/drawing/2014/main" id="{4AEEE91F-B870-280D-9511-CF13F7C5C5C1}"/>
              </a:ext>
            </a:extLst>
          </p:cNvPr>
          <p:cNvSpPr txBox="1"/>
          <p:nvPr/>
        </p:nvSpPr>
        <p:spPr>
          <a:xfrm>
            <a:off x="1099751" y="4662617"/>
            <a:ext cx="10795683"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推定値の信頼性が高いことは、</a:t>
            </a:r>
            <a:endParaRPr lang="ja-JP">
              <a:ea typeface="ＭＳ Ｐゴシック" panose="020B0600070205080204" pitchFamily="34" charset="-128"/>
            </a:endParaRPr>
          </a:p>
          <a:p>
            <a:r>
              <a:rPr lang="ja-JP" altLang="en-US" sz="2400">
                <a:ea typeface="ＭＳ Ｐゴシック"/>
              </a:rPr>
              <a:t>「偶然からこの推定値が生じた確率（p値）」を求めてその値が十分に小さいことを理由に示せる</a:t>
            </a:r>
            <a:endParaRPr lang="ja-JP" altLang="en-US" sz="2400">
              <a:ea typeface="ＭＳ Ｐゴシック"/>
              <a:cs typeface="Calibri"/>
            </a:endParaRPr>
          </a:p>
        </p:txBody>
      </p:sp>
      <p:sp>
        <p:nvSpPr>
          <p:cNvPr id="5" name="テキスト ボックス 4">
            <a:extLst>
              <a:ext uri="{FF2B5EF4-FFF2-40B4-BE49-F238E27FC236}">
                <a16:creationId xmlns:a16="http://schemas.microsoft.com/office/drawing/2014/main" id="{5440224C-9B0E-44AE-50AE-BB8EC2DC5385}"/>
              </a:ext>
            </a:extLst>
          </p:cNvPr>
          <p:cNvSpPr txBox="1"/>
          <p:nvPr/>
        </p:nvSpPr>
        <p:spPr>
          <a:xfrm>
            <a:off x="1007076" y="3200399"/>
            <a:ext cx="107956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ja-JP" sz="2400">
                <a:solidFill>
                  <a:srgbClr val="404040"/>
                </a:solidFill>
                <a:latin typeface="MS PGothic"/>
                <a:ea typeface="MS PGothic"/>
                <a:cs typeface="Meiryo UI"/>
              </a:rPr>
              <a:t>私たちに出来ることは推定することのみであるため、</a:t>
            </a:r>
            <a:r>
              <a:rPr lang="ja-JP" sz="2400">
                <a:latin typeface="MS PGothic"/>
                <a:ea typeface="MS PGothic"/>
                <a:cs typeface="Meiryo UI"/>
              </a:rPr>
              <a:t>​</a:t>
            </a:r>
          </a:p>
          <a:p>
            <a:pPr rtl="0"/>
            <a:r>
              <a:rPr lang="ja-JP" sz="2400">
                <a:solidFill>
                  <a:srgbClr val="404040"/>
                </a:solidFill>
                <a:latin typeface="MS PGothic"/>
                <a:ea typeface="MS PGothic"/>
                <a:cs typeface="Meiryo UI"/>
              </a:rPr>
              <a:t>私たちが計算した推定値が本当に因果関係になり得ているのかを示すことが必要</a:t>
            </a:r>
            <a:endParaRPr lang="ja-JP" sz="2400">
              <a:latin typeface="MS PGothic"/>
              <a:ea typeface="MS PGothic"/>
              <a:cs typeface="Calibri"/>
            </a:endParaRPr>
          </a:p>
        </p:txBody>
      </p:sp>
      <p:sp>
        <p:nvSpPr>
          <p:cNvPr id="6" name="テキスト ボックス 5">
            <a:extLst>
              <a:ext uri="{FF2B5EF4-FFF2-40B4-BE49-F238E27FC236}">
                <a16:creationId xmlns:a16="http://schemas.microsoft.com/office/drawing/2014/main" id="{059AD1B6-D68E-EEFE-69C2-D3B9A1648E65}"/>
              </a:ext>
            </a:extLst>
          </p:cNvPr>
          <p:cNvSpPr txBox="1"/>
          <p:nvPr/>
        </p:nvSpPr>
        <p:spPr>
          <a:xfrm>
            <a:off x="1098464" y="5855814"/>
            <a:ext cx="103734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a:t>
            </a:r>
            <a:r>
              <a:rPr lang="ja-JP" altLang="en-US" sz="2400">
                <a:solidFill>
                  <a:srgbClr val="FF0000"/>
                </a:solidFill>
                <a:ea typeface="ＭＳ Ｐゴシック"/>
              </a:rPr>
              <a:t>この単元のテーマである無作為化推論は、p値を求めるために使われている</a:t>
            </a:r>
            <a:endParaRPr lang="ja-JP" altLang="en-US" sz="2400">
              <a:solidFill>
                <a:srgbClr val="FF0000"/>
              </a:solidFill>
              <a:ea typeface="ＭＳ Ｐゴシック"/>
              <a:cs typeface="Calibri"/>
            </a:endParaRPr>
          </a:p>
        </p:txBody>
      </p:sp>
      <p:sp>
        <p:nvSpPr>
          <p:cNvPr id="8" name="二等辺三角形 7">
            <a:extLst>
              <a:ext uri="{FF2B5EF4-FFF2-40B4-BE49-F238E27FC236}">
                <a16:creationId xmlns:a16="http://schemas.microsoft.com/office/drawing/2014/main" id="{4F77CC7F-8B05-2EA2-3187-1FB4B9CE9853}"/>
              </a:ext>
            </a:extLst>
          </p:cNvPr>
          <p:cNvSpPr/>
          <p:nvPr/>
        </p:nvSpPr>
        <p:spPr>
          <a:xfrm rot="10800000">
            <a:off x="5873279" y="4185592"/>
            <a:ext cx="1060621" cy="3089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2251035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626160-2516-9752-2FD6-9A2801AADFEC}"/>
              </a:ext>
            </a:extLst>
          </p:cNvPr>
          <p:cNvSpPr>
            <a:spLocks noGrp="1"/>
          </p:cNvSpPr>
          <p:nvPr>
            <p:ph type="title"/>
          </p:nvPr>
        </p:nvSpPr>
        <p:spPr/>
        <p:txBody>
          <a:bodyPr/>
          <a:lstStyle/>
          <a:p>
            <a:r>
              <a:rPr lang="ja-JP" altLang="en-US">
                <a:ea typeface="ＭＳ Ｐゴシック"/>
                <a:cs typeface="Calibri Light"/>
              </a:rPr>
              <a:t>（復習）無作為化推論とは？</a:t>
            </a:r>
            <a:endParaRPr kumimoji="1" lang="ja-JP" altLang="en-US"/>
          </a:p>
        </p:txBody>
      </p:sp>
      <p:grpSp>
        <p:nvGrpSpPr>
          <p:cNvPr id="70" name="グループ化 69">
            <a:extLst>
              <a:ext uri="{FF2B5EF4-FFF2-40B4-BE49-F238E27FC236}">
                <a16:creationId xmlns:a16="http://schemas.microsoft.com/office/drawing/2014/main" id="{ED3AF03F-E839-7F70-BF88-331B4B9758CD}"/>
              </a:ext>
            </a:extLst>
          </p:cNvPr>
          <p:cNvGrpSpPr/>
          <p:nvPr/>
        </p:nvGrpSpPr>
        <p:grpSpPr>
          <a:xfrm>
            <a:off x="645384" y="2271066"/>
            <a:ext cx="13317235" cy="3714438"/>
            <a:chOff x="151114" y="2682959"/>
            <a:chExt cx="13317235" cy="3714438"/>
          </a:xfrm>
        </p:grpSpPr>
        <p:grpSp>
          <p:nvGrpSpPr>
            <p:cNvPr id="5" name="グループ化 4">
              <a:extLst>
                <a:ext uri="{FF2B5EF4-FFF2-40B4-BE49-F238E27FC236}">
                  <a16:creationId xmlns:a16="http://schemas.microsoft.com/office/drawing/2014/main" id="{BE63F37C-A65C-398F-A69A-CFAF6017C554}"/>
                </a:ext>
              </a:extLst>
            </p:cNvPr>
            <p:cNvGrpSpPr/>
            <p:nvPr/>
          </p:nvGrpSpPr>
          <p:grpSpPr>
            <a:xfrm>
              <a:off x="151114" y="2682959"/>
              <a:ext cx="13317235" cy="3714438"/>
              <a:chOff x="192303" y="2487310"/>
              <a:chExt cx="13317235" cy="3714438"/>
            </a:xfrm>
          </p:grpSpPr>
          <p:sp>
            <p:nvSpPr>
              <p:cNvPr id="8" name="楕円 7">
                <a:extLst>
                  <a:ext uri="{FF2B5EF4-FFF2-40B4-BE49-F238E27FC236}">
                    <a16:creationId xmlns:a16="http://schemas.microsoft.com/office/drawing/2014/main" id="{1AEFE2FB-7408-3C1F-2071-F20AFB3C7CAD}"/>
                  </a:ext>
                </a:extLst>
              </p:cNvPr>
              <p:cNvSpPr/>
              <p:nvPr/>
            </p:nvSpPr>
            <p:spPr>
              <a:xfrm>
                <a:off x="1097690" y="3157151"/>
                <a:ext cx="1874107" cy="1853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ED68D497-390C-BBD5-3E04-D5C28E07B909}"/>
                  </a:ext>
                </a:extLst>
              </p:cNvPr>
              <p:cNvSpPr/>
              <p:nvPr/>
            </p:nvSpPr>
            <p:spPr>
              <a:xfrm>
                <a:off x="6936258" y="3249826"/>
                <a:ext cx="1874107" cy="1853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F1E03B3D-A216-3419-367F-512E8D50BD3C}"/>
                  </a:ext>
                </a:extLst>
              </p:cNvPr>
              <p:cNvSpPr/>
              <p:nvPr/>
            </p:nvSpPr>
            <p:spPr>
              <a:xfrm>
                <a:off x="3569041" y="3795583"/>
                <a:ext cx="1235675" cy="121508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447D8F1B-89BC-9076-8BA9-08EF552DB1A3}"/>
                  </a:ext>
                </a:extLst>
              </p:cNvPr>
              <p:cNvSpPr/>
              <p:nvPr/>
            </p:nvSpPr>
            <p:spPr>
              <a:xfrm>
                <a:off x="9726826" y="2879123"/>
                <a:ext cx="1235675" cy="121508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3322D6BC-B587-32C5-90BF-D04C4EA62A40}"/>
                  </a:ext>
                </a:extLst>
              </p:cNvPr>
              <p:cNvSpPr/>
              <p:nvPr/>
            </p:nvSpPr>
            <p:spPr>
              <a:xfrm>
                <a:off x="9675337" y="4588475"/>
                <a:ext cx="1235675" cy="1215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394CBF71-43BE-6F5E-ECA1-A928FCF14B52}"/>
                  </a:ext>
                </a:extLst>
              </p:cNvPr>
              <p:cNvSpPr/>
              <p:nvPr/>
            </p:nvSpPr>
            <p:spPr>
              <a:xfrm>
                <a:off x="1468392" y="351755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074EB3BA-455D-FAEE-3F5F-8B0426A943B2}"/>
                  </a:ext>
                </a:extLst>
              </p:cNvPr>
              <p:cNvSpPr/>
              <p:nvPr/>
            </p:nvSpPr>
            <p:spPr>
              <a:xfrm>
                <a:off x="1859689" y="3620528"/>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7F4318D6-D7F1-937D-FBAF-E4DFDC1A4E59}"/>
                  </a:ext>
                </a:extLst>
              </p:cNvPr>
              <p:cNvSpPr/>
              <p:nvPr/>
            </p:nvSpPr>
            <p:spPr>
              <a:xfrm>
                <a:off x="1756716" y="380587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10CD897E-D1B2-2F67-44B2-64FD97312FC5}"/>
                  </a:ext>
                </a:extLst>
              </p:cNvPr>
              <p:cNvSpPr/>
              <p:nvPr/>
            </p:nvSpPr>
            <p:spPr>
              <a:xfrm>
                <a:off x="1756716" y="398093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557443CC-A0D7-DCCD-2338-C60F64AEBD00}"/>
                  </a:ext>
                </a:extLst>
              </p:cNvPr>
              <p:cNvSpPr/>
              <p:nvPr/>
            </p:nvSpPr>
            <p:spPr>
              <a:xfrm>
                <a:off x="2045040" y="409420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3D1292E3-9C7C-3046-E2AF-ADDB574E2CA9}"/>
                  </a:ext>
                </a:extLst>
              </p:cNvPr>
              <p:cNvSpPr/>
              <p:nvPr/>
            </p:nvSpPr>
            <p:spPr>
              <a:xfrm>
                <a:off x="2189202" y="423836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1343324E-AD62-08E9-7B8F-657CEF8E8BCE}"/>
                  </a:ext>
                </a:extLst>
              </p:cNvPr>
              <p:cNvSpPr/>
              <p:nvPr/>
            </p:nvSpPr>
            <p:spPr>
              <a:xfrm>
                <a:off x="2415742" y="432074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772544AC-D822-ACEB-CC64-5048E18F3C50}"/>
                  </a:ext>
                </a:extLst>
              </p:cNvPr>
              <p:cNvSpPr/>
              <p:nvPr/>
            </p:nvSpPr>
            <p:spPr>
              <a:xfrm>
                <a:off x="1303635" y="391914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912F3C66-7EC3-5D28-6A67-F293AE037065}"/>
                  </a:ext>
                </a:extLst>
              </p:cNvPr>
              <p:cNvSpPr/>
              <p:nvPr/>
            </p:nvSpPr>
            <p:spPr>
              <a:xfrm>
                <a:off x="1447797" y="406331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5D844482-F3B7-84AA-DA6B-8C0FBF5D652F}"/>
                  </a:ext>
                </a:extLst>
              </p:cNvPr>
              <p:cNvSpPr/>
              <p:nvPr/>
            </p:nvSpPr>
            <p:spPr>
              <a:xfrm>
                <a:off x="1447797" y="432074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A6B990B5-0C3C-F145-AA41-9373D138C5CF}"/>
                  </a:ext>
                </a:extLst>
              </p:cNvPr>
              <p:cNvSpPr/>
              <p:nvPr/>
            </p:nvSpPr>
            <p:spPr>
              <a:xfrm>
                <a:off x="1736121" y="435163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9534B809-C85E-27E1-1101-5B293C860406}"/>
                  </a:ext>
                </a:extLst>
              </p:cNvPr>
              <p:cNvSpPr/>
              <p:nvPr/>
            </p:nvSpPr>
            <p:spPr>
              <a:xfrm>
                <a:off x="1736121"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E56A2883-5340-D95E-DA79-C6A3FE272E0C}"/>
                  </a:ext>
                </a:extLst>
              </p:cNvPr>
              <p:cNvSpPr/>
              <p:nvPr/>
            </p:nvSpPr>
            <p:spPr>
              <a:xfrm>
                <a:off x="2024445"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F2557879-7929-C6C9-6458-D1B29FDD1118}"/>
                  </a:ext>
                </a:extLst>
              </p:cNvPr>
              <p:cNvSpPr/>
              <p:nvPr/>
            </p:nvSpPr>
            <p:spPr>
              <a:xfrm>
                <a:off x="2250985"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0A5E90B9-E5D9-DE13-59DF-9F2794C7F2EF}"/>
                  </a:ext>
                </a:extLst>
              </p:cNvPr>
              <p:cNvSpPr/>
              <p:nvPr/>
            </p:nvSpPr>
            <p:spPr>
              <a:xfrm>
                <a:off x="2415743" y="386766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52C7F2FE-8330-F681-7885-D3381060C682}"/>
                  </a:ext>
                </a:extLst>
              </p:cNvPr>
              <p:cNvSpPr/>
              <p:nvPr/>
            </p:nvSpPr>
            <p:spPr>
              <a:xfrm>
                <a:off x="2209797" y="371320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05E60B8D-7E2E-3110-2BFC-3925FB05BB55}"/>
                  </a:ext>
                </a:extLst>
              </p:cNvPr>
              <p:cNvSpPr/>
              <p:nvPr/>
            </p:nvSpPr>
            <p:spPr>
              <a:xfrm>
                <a:off x="2003851" y="343517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楕円 29">
                <a:extLst>
                  <a:ext uri="{FF2B5EF4-FFF2-40B4-BE49-F238E27FC236}">
                    <a16:creationId xmlns:a16="http://schemas.microsoft.com/office/drawing/2014/main" id="{E48EDE4C-2F47-5488-6C9D-2B1C17089E35}"/>
                  </a:ext>
                </a:extLst>
              </p:cNvPr>
              <p:cNvSpPr/>
              <p:nvPr/>
            </p:nvSpPr>
            <p:spPr>
              <a:xfrm>
                <a:off x="3867661" y="409420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楕円 30">
                <a:extLst>
                  <a:ext uri="{FF2B5EF4-FFF2-40B4-BE49-F238E27FC236}">
                    <a16:creationId xmlns:a16="http://schemas.microsoft.com/office/drawing/2014/main" id="{E327D8BF-34BC-D993-13A0-8E4388ECA0B1}"/>
                  </a:ext>
                </a:extLst>
              </p:cNvPr>
              <p:cNvSpPr/>
              <p:nvPr/>
            </p:nvSpPr>
            <p:spPr>
              <a:xfrm>
                <a:off x="3867661" y="446490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楕円 31">
                <a:extLst>
                  <a:ext uri="{FF2B5EF4-FFF2-40B4-BE49-F238E27FC236}">
                    <a16:creationId xmlns:a16="http://schemas.microsoft.com/office/drawing/2014/main" id="{928E1E05-2C37-5067-6337-E91B62989D54}"/>
                  </a:ext>
                </a:extLst>
              </p:cNvPr>
              <p:cNvSpPr/>
              <p:nvPr/>
            </p:nvSpPr>
            <p:spPr>
              <a:xfrm>
                <a:off x="4238365" y="395004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楕円 32">
                <a:extLst>
                  <a:ext uri="{FF2B5EF4-FFF2-40B4-BE49-F238E27FC236}">
                    <a16:creationId xmlns:a16="http://schemas.microsoft.com/office/drawing/2014/main" id="{1C0C968B-B927-7FA9-C7AF-A10FC4D7AF09}"/>
                  </a:ext>
                </a:extLst>
              </p:cNvPr>
              <p:cNvSpPr/>
              <p:nvPr/>
            </p:nvSpPr>
            <p:spPr>
              <a:xfrm>
                <a:off x="4094201" y="428985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楕円 33">
                <a:extLst>
                  <a:ext uri="{FF2B5EF4-FFF2-40B4-BE49-F238E27FC236}">
                    <a16:creationId xmlns:a16="http://schemas.microsoft.com/office/drawing/2014/main" id="{91EB0E94-69D1-347E-3B14-EF8BFC2D9DAD}"/>
                  </a:ext>
                </a:extLst>
              </p:cNvPr>
              <p:cNvSpPr/>
              <p:nvPr/>
            </p:nvSpPr>
            <p:spPr>
              <a:xfrm>
                <a:off x="4361931" y="433104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楕円 34">
                <a:extLst>
                  <a:ext uri="{FF2B5EF4-FFF2-40B4-BE49-F238E27FC236}">
                    <a16:creationId xmlns:a16="http://schemas.microsoft.com/office/drawing/2014/main" id="{2747A43D-2ACF-B896-FA62-C4EC13C55CD5}"/>
                  </a:ext>
                </a:extLst>
              </p:cNvPr>
              <p:cNvSpPr/>
              <p:nvPr/>
            </p:nvSpPr>
            <p:spPr>
              <a:xfrm>
                <a:off x="4155985"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楕円 35">
                <a:extLst>
                  <a:ext uri="{FF2B5EF4-FFF2-40B4-BE49-F238E27FC236}">
                    <a16:creationId xmlns:a16="http://schemas.microsoft.com/office/drawing/2014/main" id="{10B1DAE3-18E8-F17F-F27D-AA020224F2BD}"/>
                  </a:ext>
                </a:extLst>
              </p:cNvPr>
              <p:cNvSpPr/>
              <p:nvPr/>
            </p:nvSpPr>
            <p:spPr>
              <a:xfrm>
                <a:off x="7409930" y="433103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楕円 36">
                <a:extLst>
                  <a:ext uri="{FF2B5EF4-FFF2-40B4-BE49-F238E27FC236}">
                    <a16:creationId xmlns:a16="http://schemas.microsoft.com/office/drawing/2014/main" id="{DE522D0B-E88A-7174-7114-4B22B3E3783B}"/>
                  </a:ext>
                </a:extLst>
              </p:cNvPr>
              <p:cNvSpPr/>
              <p:nvPr/>
            </p:nvSpPr>
            <p:spPr>
              <a:xfrm>
                <a:off x="7245173" y="401182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楕円 37">
                <a:extLst>
                  <a:ext uri="{FF2B5EF4-FFF2-40B4-BE49-F238E27FC236}">
                    <a16:creationId xmlns:a16="http://schemas.microsoft.com/office/drawing/2014/main" id="{2977834E-DF57-4E36-F601-0E5C05033EB0}"/>
                  </a:ext>
                </a:extLst>
              </p:cNvPr>
              <p:cNvSpPr/>
              <p:nvPr/>
            </p:nvSpPr>
            <p:spPr>
              <a:xfrm>
                <a:off x="7996875" y="339398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楕円 38">
                <a:extLst>
                  <a:ext uri="{FF2B5EF4-FFF2-40B4-BE49-F238E27FC236}">
                    <a16:creationId xmlns:a16="http://schemas.microsoft.com/office/drawing/2014/main" id="{E9F04ADF-95BD-57A5-17C1-A68F4EA5278D}"/>
                  </a:ext>
                </a:extLst>
              </p:cNvPr>
              <p:cNvSpPr/>
              <p:nvPr/>
            </p:nvSpPr>
            <p:spPr>
              <a:xfrm>
                <a:off x="7626172" y="422806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楕円 39">
                <a:extLst>
                  <a:ext uri="{FF2B5EF4-FFF2-40B4-BE49-F238E27FC236}">
                    <a16:creationId xmlns:a16="http://schemas.microsoft.com/office/drawing/2014/main" id="{65023FDE-EA46-BCBB-F5B4-563C704568DC}"/>
                  </a:ext>
                </a:extLst>
              </p:cNvPr>
              <p:cNvSpPr/>
              <p:nvPr/>
            </p:nvSpPr>
            <p:spPr>
              <a:xfrm>
                <a:off x="8274902" y="435163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楕円 40">
                <a:extLst>
                  <a:ext uri="{FF2B5EF4-FFF2-40B4-BE49-F238E27FC236}">
                    <a16:creationId xmlns:a16="http://schemas.microsoft.com/office/drawing/2014/main" id="{89B0DC91-C0B0-5AEF-2C3B-5803129531F9}"/>
                  </a:ext>
                </a:extLst>
              </p:cNvPr>
              <p:cNvSpPr/>
              <p:nvPr/>
            </p:nvSpPr>
            <p:spPr>
              <a:xfrm>
                <a:off x="7626173" y="458847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楕円 41">
                <a:extLst>
                  <a:ext uri="{FF2B5EF4-FFF2-40B4-BE49-F238E27FC236}">
                    <a16:creationId xmlns:a16="http://schemas.microsoft.com/office/drawing/2014/main" id="{DEF11EA9-DFA7-7081-9124-042A64EEBFAC}"/>
                  </a:ext>
                </a:extLst>
              </p:cNvPr>
              <p:cNvSpPr/>
              <p:nvPr/>
            </p:nvSpPr>
            <p:spPr>
              <a:xfrm>
                <a:off x="7996875" y="473263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楕円 42">
                <a:extLst>
                  <a:ext uri="{FF2B5EF4-FFF2-40B4-BE49-F238E27FC236}">
                    <a16:creationId xmlns:a16="http://schemas.microsoft.com/office/drawing/2014/main" id="{471AAC59-6EA1-035A-910D-96BCE45C269F}"/>
                  </a:ext>
                </a:extLst>
              </p:cNvPr>
              <p:cNvSpPr/>
              <p:nvPr/>
            </p:nvSpPr>
            <p:spPr>
              <a:xfrm>
                <a:off x="7368740" y="372349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楕円 43">
                <a:extLst>
                  <a:ext uri="{FF2B5EF4-FFF2-40B4-BE49-F238E27FC236}">
                    <a16:creationId xmlns:a16="http://schemas.microsoft.com/office/drawing/2014/main" id="{48B20D1D-28DB-4273-8777-B4EE9F0B7FE8}"/>
                  </a:ext>
                </a:extLst>
              </p:cNvPr>
              <p:cNvSpPr/>
              <p:nvPr/>
            </p:nvSpPr>
            <p:spPr>
              <a:xfrm>
                <a:off x="7512902" y="386766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楕円 44">
                <a:extLst>
                  <a:ext uri="{FF2B5EF4-FFF2-40B4-BE49-F238E27FC236}">
                    <a16:creationId xmlns:a16="http://schemas.microsoft.com/office/drawing/2014/main" id="{03A7CB5E-B84A-B800-4D6B-0F45991C676F}"/>
                  </a:ext>
                </a:extLst>
              </p:cNvPr>
              <p:cNvSpPr/>
              <p:nvPr/>
            </p:nvSpPr>
            <p:spPr>
              <a:xfrm>
                <a:off x="7955686" y="405301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楕円 45">
                <a:extLst>
                  <a:ext uri="{FF2B5EF4-FFF2-40B4-BE49-F238E27FC236}">
                    <a16:creationId xmlns:a16="http://schemas.microsoft.com/office/drawing/2014/main" id="{7FA113BB-7FFB-77DC-7B16-5D7C104D202F}"/>
                  </a:ext>
                </a:extLst>
              </p:cNvPr>
              <p:cNvSpPr/>
              <p:nvPr/>
            </p:nvSpPr>
            <p:spPr>
              <a:xfrm>
                <a:off x="7821820" y="363082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楕円 46">
                <a:extLst>
                  <a:ext uri="{FF2B5EF4-FFF2-40B4-BE49-F238E27FC236}">
                    <a16:creationId xmlns:a16="http://schemas.microsoft.com/office/drawing/2014/main" id="{55BC0958-B598-83EE-E429-86A66FBF0195}"/>
                  </a:ext>
                </a:extLst>
              </p:cNvPr>
              <p:cNvSpPr/>
              <p:nvPr/>
            </p:nvSpPr>
            <p:spPr>
              <a:xfrm>
                <a:off x="8151334" y="378528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楕円 47">
                <a:extLst>
                  <a:ext uri="{FF2B5EF4-FFF2-40B4-BE49-F238E27FC236}">
                    <a16:creationId xmlns:a16="http://schemas.microsoft.com/office/drawing/2014/main" id="{C28C09AA-CA5E-7F44-AC22-730233F7E809}"/>
                  </a:ext>
                </a:extLst>
              </p:cNvPr>
              <p:cNvSpPr/>
              <p:nvPr/>
            </p:nvSpPr>
            <p:spPr>
              <a:xfrm>
                <a:off x="7955685" y="436193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楕円 48">
                <a:extLst>
                  <a:ext uri="{FF2B5EF4-FFF2-40B4-BE49-F238E27FC236}">
                    <a16:creationId xmlns:a16="http://schemas.microsoft.com/office/drawing/2014/main" id="{AD905520-484F-597F-0D1A-91CBD3510DC6}"/>
                  </a:ext>
                </a:extLst>
              </p:cNvPr>
              <p:cNvSpPr/>
              <p:nvPr/>
            </p:nvSpPr>
            <p:spPr>
              <a:xfrm>
                <a:off x="9963660" y="523720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楕円 49">
                <a:extLst>
                  <a:ext uri="{FF2B5EF4-FFF2-40B4-BE49-F238E27FC236}">
                    <a16:creationId xmlns:a16="http://schemas.microsoft.com/office/drawing/2014/main" id="{0B8D63F2-C58F-A30C-397D-9C103795DEE7}"/>
                  </a:ext>
                </a:extLst>
              </p:cNvPr>
              <p:cNvSpPr/>
              <p:nvPr/>
            </p:nvSpPr>
            <p:spPr>
              <a:xfrm>
                <a:off x="9798903" y="491798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楕円 50">
                <a:extLst>
                  <a:ext uri="{FF2B5EF4-FFF2-40B4-BE49-F238E27FC236}">
                    <a16:creationId xmlns:a16="http://schemas.microsoft.com/office/drawing/2014/main" id="{13E60FE2-E28F-94CF-605C-F2F7121442A5}"/>
                  </a:ext>
                </a:extLst>
              </p:cNvPr>
              <p:cNvSpPr/>
              <p:nvPr/>
            </p:nvSpPr>
            <p:spPr>
              <a:xfrm>
                <a:off x="10221092" y="515482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楕円 51">
                <a:extLst>
                  <a:ext uri="{FF2B5EF4-FFF2-40B4-BE49-F238E27FC236}">
                    <a16:creationId xmlns:a16="http://schemas.microsoft.com/office/drawing/2014/main" id="{FB3E2E62-04EA-F572-2D27-3410E408BEDF}"/>
                  </a:ext>
                </a:extLst>
              </p:cNvPr>
              <p:cNvSpPr/>
              <p:nvPr/>
            </p:nvSpPr>
            <p:spPr>
              <a:xfrm>
                <a:off x="10468227" y="511363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楕円 52">
                <a:extLst>
                  <a:ext uri="{FF2B5EF4-FFF2-40B4-BE49-F238E27FC236}">
                    <a16:creationId xmlns:a16="http://schemas.microsoft.com/office/drawing/2014/main" id="{7CE55148-E003-7EA5-B60C-6C51FE91A447}"/>
                  </a:ext>
                </a:extLst>
              </p:cNvPr>
              <p:cNvSpPr/>
              <p:nvPr/>
            </p:nvSpPr>
            <p:spPr>
              <a:xfrm>
                <a:off x="10221092" y="542255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楕円 53">
                <a:extLst>
                  <a:ext uri="{FF2B5EF4-FFF2-40B4-BE49-F238E27FC236}">
                    <a16:creationId xmlns:a16="http://schemas.microsoft.com/office/drawing/2014/main" id="{B6DC8EA7-130A-F63F-BAA3-B539A0DFA53F}"/>
                  </a:ext>
                </a:extLst>
              </p:cNvPr>
              <p:cNvSpPr/>
              <p:nvPr/>
            </p:nvSpPr>
            <p:spPr>
              <a:xfrm>
                <a:off x="10179903" y="491798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5837C56A-B959-D5D6-63B8-4AFC096ADDE9}"/>
                  </a:ext>
                </a:extLst>
              </p:cNvPr>
              <p:cNvSpPr/>
              <p:nvPr/>
            </p:nvSpPr>
            <p:spPr>
              <a:xfrm>
                <a:off x="10612389" y="525779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テキスト ボックス 55">
                <a:extLst>
                  <a:ext uri="{FF2B5EF4-FFF2-40B4-BE49-F238E27FC236}">
                    <a16:creationId xmlns:a16="http://schemas.microsoft.com/office/drawing/2014/main" id="{744F8FFF-E2D1-2081-77C8-FAE155DF8074}"/>
                  </a:ext>
                </a:extLst>
              </p:cNvPr>
              <p:cNvSpPr txBox="1"/>
              <p:nvPr/>
            </p:nvSpPr>
            <p:spPr>
              <a:xfrm>
                <a:off x="3569815" y="3332976"/>
                <a:ext cx="27431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サンプル</a:t>
                </a:r>
                <a:endParaRPr lang="ja-JP" altLang="en-US" sz="2200">
                  <a:ea typeface="ＭＳ Ｐゴシック"/>
                  <a:cs typeface="Calibri"/>
                </a:endParaRPr>
              </a:p>
            </p:txBody>
          </p:sp>
          <p:sp>
            <p:nvSpPr>
              <p:cNvPr id="57" name="テキスト ボックス 56">
                <a:extLst>
                  <a:ext uri="{FF2B5EF4-FFF2-40B4-BE49-F238E27FC236}">
                    <a16:creationId xmlns:a16="http://schemas.microsoft.com/office/drawing/2014/main" id="{772CC3EF-D1FA-81E1-B8DE-BF65C720A3C8}"/>
                  </a:ext>
                </a:extLst>
              </p:cNvPr>
              <p:cNvSpPr txBox="1"/>
              <p:nvPr/>
            </p:nvSpPr>
            <p:spPr>
              <a:xfrm>
                <a:off x="9283529" y="2487310"/>
                <a:ext cx="422600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処置群</a:t>
                </a:r>
              </a:p>
            </p:txBody>
          </p:sp>
          <p:sp>
            <p:nvSpPr>
              <p:cNvPr id="58" name="テキスト ボックス 57">
                <a:extLst>
                  <a:ext uri="{FF2B5EF4-FFF2-40B4-BE49-F238E27FC236}">
                    <a16:creationId xmlns:a16="http://schemas.microsoft.com/office/drawing/2014/main" id="{843A179B-BF55-68B5-2396-3D367E113B5D}"/>
                  </a:ext>
                </a:extLst>
              </p:cNvPr>
              <p:cNvSpPr txBox="1"/>
              <p:nvPr/>
            </p:nvSpPr>
            <p:spPr>
              <a:xfrm>
                <a:off x="9230754" y="5770861"/>
                <a:ext cx="397887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無処置群</a:t>
                </a:r>
              </a:p>
            </p:txBody>
          </p:sp>
          <p:sp>
            <p:nvSpPr>
              <p:cNvPr id="59" name="矢印: 下 58">
                <a:extLst>
                  <a:ext uri="{FF2B5EF4-FFF2-40B4-BE49-F238E27FC236}">
                    <a16:creationId xmlns:a16="http://schemas.microsoft.com/office/drawing/2014/main" id="{D3A88A2A-36BA-9C5E-D176-80845F13F17A}"/>
                  </a:ext>
                </a:extLst>
              </p:cNvPr>
              <p:cNvSpPr/>
              <p:nvPr/>
            </p:nvSpPr>
            <p:spPr>
              <a:xfrm rot="14340000" flipH="1">
                <a:off x="9123501" y="3323145"/>
                <a:ext cx="360406" cy="65902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矢印: 下 59">
                <a:extLst>
                  <a:ext uri="{FF2B5EF4-FFF2-40B4-BE49-F238E27FC236}">
                    <a16:creationId xmlns:a16="http://schemas.microsoft.com/office/drawing/2014/main" id="{29178A97-1509-06DD-79BF-807F3F8145AF}"/>
                  </a:ext>
                </a:extLst>
              </p:cNvPr>
              <p:cNvSpPr/>
              <p:nvPr/>
            </p:nvSpPr>
            <p:spPr>
              <a:xfrm rot="18720000" flipH="1">
                <a:off x="9041122" y="4661793"/>
                <a:ext cx="360406" cy="65902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矢印: 下 60">
                <a:extLst>
                  <a:ext uri="{FF2B5EF4-FFF2-40B4-BE49-F238E27FC236}">
                    <a16:creationId xmlns:a16="http://schemas.microsoft.com/office/drawing/2014/main" id="{6C562760-8D6D-2171-CF3C-F41E0FDB9AE6}"/>
                  </a:ext>
                </a:extLst>
              </p:cNvPr>
              <p:cNvSpPr/>
              <p:nvPr/>
            </p:nvSpPr>
            <p:spPr>
              <a:xfrm rot="16920000">
                <a:off x="2898918" y="3689875"/>
                <a:ext cx="463377" cy="1009133"/>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2" name="直線矢印コネクタ 61">
                <a:extLst>
                  <a:ext uri="{FF2B5EF4-FFF2-40B4-BE49-F238E27FC236}">
                    <a16:creationId xmlns:a16="http://schemas.microsoft.com/office/drawing/2014/main" id="{0A84D483-945C-77C1-859C-8B205DF537A5}"/>
                  </a:ext>
                </a:extLst>
              </p:cNvPr>
              <p:cNvCxnSpPr/>
              <p:nvPr/>
            </p:nvCxnSpPr>
            <p:spPr>
              <a:xfrm flipH="1">
                <a:off x="5750783" y="3052891"/>
                <a:ext cx="10297" cy="2975917"/>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63" name="テキスト ボックス 62">
                <a:extLst>
                  <a:ext uri="{FF2B5EF4-FFF2-40B4-BE49-F238E27FC236}">
                    <a16:creationId xmlns:a16="http://schemas.microsoft.com/office/drawing/2014/main" id="{CD860DA6-AD71-FB2A-8360-91A023E95E09}"/>
                  </a:ext>
                </a:extLst>
              </p:cNvPr>
              <p:cNvSpPr txBox="1"/>
              <p:nvPr/>
            </p:nvSpPr>
            <p:spPr>
              <a:xfrm>
                <a:off x="192303" y="5165895"/>
                <a:ext cx="460700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処置群と無処置群が混じった集合</a:t>
                </a:r>
                <a:endParaRPr lang="ja-JP" altLang="en-US" sz="2200">
                  <a:ea typeface="ＭＳ Ｐゴシック"/>
                  <a:cs typeface="Calibri"/>
                </a:endParaRPr>
              </a:p>
            </p:txBody>
          </p:sp>
          <p:sp>
            <p:nvSpPr>
              <p:cNvPr id="64" name="楕円 63">
                <a:extLst>
                  <a:ext uri="{FF2B5EF4-FFF2-40B4-BE49-F238E27FC236}">
                    <a16:creationId xmlns:a16="http://schemas.microsoft.com/office/drawing/2014/main" id="{372A804A-1AC2-6839-76E5-A7B989621542}"/>
                  </a:ext>
                </a:extLst>
              </p:cNvPr>
              <p:cNvSpPr/>
              <p:nvPr/>
            </p:nvSpPr>
            <p:spPr>
              <a:xfrm>
                <a:off x="9860686" y="335279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91EF232E-9762-1497-1137-C2FD50BB1F1F}"/>
                  </a:ext>
                </a:extLst>
              </p:cNvPr>
              <p:cNvSpPr/>
              <p:nvPr/>
            </p:nvSpPr>
            <p:spPr>
              <a:xfrm>
                <a:off x="10004848" y="3496958"/>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楕円 65">
                <a:extLst>
                  <a:ext uri="{FF2B5EF4-FFF2-40B4-BE49-F238E27FC236}">
                    <a16:creationId xmlns:a16="http://schemas.microsoft.com/office/drawing/2014/main" id="{E408593E-6474-C841-6483-0E4C06C8078A}"/>
                  </a:ext>
                </a:extLst>
              </p:cNvPr>
              <p:cNvSpPr/>
              <p:nvPr/>
            </p:nvSpPr>
            <p:spPr>
              <a:xfrm>
                <a:off x="10149010" y="364112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7B7A7A44-699C-1896-7FBA-3036252E74AD}"/>
                  </a:ext>
                </a:extLst>
              </p:cNvPr>
              <p:cNvSpPr/>
              <p:nvPr/>
            </p:nvSpPr>
            <p:spPr>
              <a:xfrm>
                <a:off x="10313766" y="326012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CFCBA6FF-C6D7-49D1-D612-3D2F8CC770F1}"/>
                  </a:ext>
                </a:extLst>
              </p:cNvPr>
              <p:cNvSpPr/>
              <p:nvPr/>
            </p:nvSpPr>
            <p:spPr>
              <a:xfrm>
                <a:off x="10643280" y="341458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楕円 68">
                <a:extLst>
                  <a:ext uri="{FF2B5EF4-FFF2-40B4-BE49-F238E27FC236}">
                    <a16:creationId xmlns:a16="http://schemas.microsoft.com/office/drawing/2014/main" id="{ED70A82E-61C9-32B0-E10D-50C064BD843E}"/>
                  </a:ext>
                </a:extLst>
              </p:cNvPr>
              <p:cNvSpPr/>
              <p:nvPr/>
            </p:nvSpPr>
            <p:spPr>
              <a:xfrm>
                <a:off x="10457928" y="359993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6" name="テキスト ボックス 5">
              <a:extLst>
                <a:ext uri="{FF2B5EF4-FFF2-40B4-BE49-F238E27FC236}">
                  <a16:creationId xmlns:a16="http://schemas.microsoft.com/office/drawing/2014/main" id="{14740970-6BBE-F466-DAF2-0764DEA7D06F}"/>
                </a:ext>
              </a:extLst>
            </p:cNvPr>
            <p:cNvSpPr txBox="1"/>
            <p:nvPr/>
          </p:nvSpPr>
          <p:spPr>
            <a:xfrm>
              <a:off x="212897" y="2838706"/>
              <a:ext cx="1919416" cy="4308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一般的な推論</a:t>
              </a:r>
            </a:p>
          </p:txBody>
        </p:sp>
        <p:sp>
          <p:nvSpPr>
            <p:cNvPr id="7" name="テキスト ボックス 6">
              <a:extLst>
                <a:ext uri="{FF2B5EF4-FFF2-40B4-BE49-F238E27FC236}">
                  <a16:creationId xmlns:a16="http://schemas.microsoft.com/office/drawing/2014/main" id="{4F660D23-B1D7-E27E-BF34-94C10C9608C0}"/>
                </a:ext>
              </a:extLst>
            </p:cNvPr>
            <p:cNvSpPr txBox="1"/>
            <p:nvPr/>
          </p:nvSpPr>
          <p:spPr>
            <a:xfrm>
              <a:off x="6114534" y="2839994"/>
              <a:ext cx="1929713" cy="4308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cs typeface="Calibri"/>
                </a:rPr>
                <a:t>無作為化推論</a:t>
              </a:r>
            </a:p>
          </p:txBody>
        </p:sp>
      </p:grpSp>
    </p:spTree>
    <p:extLst>
      <p:ext uri="{BB962C8B-B14F-4D97-AF65-F5344CB8AC3E}">
        <p14:creationId xmlns:p14="http://schemas.microsoft.com/office/powerpoint/2010/main" val="2342216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A7A64-584D-30D9-C40D-AF96BB74DFD6}"/>
              </a:ext>
            </a:extLst>
          </p:cNvPr>
          <p:cNvSpPr>
            <a:spLocks noGrp="1"/>
          </p:cNvSpPr>
          <p:nvPr>
            <p:ph type="title"/>
          </p:nvPr>
        </p:nvSpPr>
        <p:spPr/>
        <p:txBody>
          <a:bodyPr>
            <a:normAutofit/>
          </a:bodyPr>
          <a:lstStyle/>
          <a:p>
            <a:pPr>
              <a:lnSpc>
                <a:spcPct val="90000"/>
              </a:lnSpc>
              <a:spcBef>
                <a:spcPts val="1200"/>
              </a:spcBef>
              <a:spcAft>
                <a:spcPts val="200"/>
              </a:spcAft>
            </a:pPr>
            <a:br>
              <a:rPr lang="en-US" altLang="ja-JP">
                <a:latin typeface="Calibri"/>
                <a:ea typeface="+mj-lt"/>
                <a:cs typeface="Calibri"/>
              </a:rPr>
            </a:br>
            <a:r>
              <a:rPr lang="en-US" altLang="ja-JP" err="1">
                <a:latin typeface="MS PGothic"/>
                <a:ea typeface="+mj-lt"/>
                <a:cs typeface="Calibri"/>
              </a:rPr>
              <a:t>無作為化推論の特徴</a:t>
            </a:r>
          </a:p>
        </p:txBody>
      </p:sp>
      <p:sp>
        <p:nvSpPr>
          <p:cNvPr id="8" name="コンテンツ プレースホルダー 2">
            <a:extLst>
              <a:ext uri="{FF2B5EF4-FFF2-40B4-BE49-F238E27FC236}">
                <a16:creationId xmlns:a16="http://schemas.microsoft.com/office/drawing/2014/main" id="{14028DD9-A00E-4273-00A0-B7632D3BA5D4}"/>
              </a:ext>
            </a:extLst>
          </p:cNvPr>
          <p:cNvSpPr txBox="1">
            <a:spLocks/>
          </p:cNvSpPr>
          <p:nvPr/>
        </p:nvSpPr>
        <p:spPr>
          <a:xfrm>
            <a:off x="1095221" y="1936350"/>
            <a:ext cx="10058400"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sz="2400">
                <a:ea typeface="ＭＳ Ｐゴシック"/>
                <a:cs typeface="Calibri"/>
              </a:rPr>
              <a:t>①無作為化推論では、潜在アウトカムによる不確実性を扱う</a:t>
            </a:r>
            <a:endParaRPr kumimoji="0" lang="ja-JP" sz="2400">
              <a:ea typeface="+mn-lt"/>
              <a:cs typeface="+mn-lt"/>
            </a:endParaRPr>
          </a:p>
          <a:p>
            <a:r>
              <a:rPr kumimoji="0" lang="ja-JP" sz="2400">
                <a:ea typeface="ＭＳ Ｐゴシック"/>
                <a:cs typeface="Calibri"/>
              </a:rPr>
              <a:t>　</a:t>
            </a:r>
            <a:r>
              <a:rPr kumimoji="0" lang="ja-JP" altLang="en-US" sz="2400">
                <a:ea typeface="ＭＳ Ｐゴシック"/>
                <a:cs typeface="Calibri"/>
              </a:rPr>
              <a:t>　（</a:t>
            </a:r>
            <a:r>
              <a:rPr kumimoji="0" lang="ja-JP" sz="2400">
                <a:ea typeface="ＭＳ Ｐゴシック"/>
                <a:cs typeface="Calibri"/>
              </a:rPr>
              <a:t>一般的な推論で扱う不確実性は、サンプリングによる不確実性</a:t>
            </a:r>
            <a:r>
              <a:rPr kumimoji="0" lang="ja-JP" altLang="en-US" sz="2400">
                <a:ea typeface="ＭＳ Ｐゴシック"/>
                <a:cs typeface="Calibri"/>
              </a:rPr>
              <a:t>）</a:t>
            </a:r>
            <a:r>
              <a:rPr kumimoji="0" lang="ja-JP" sz="2400">
                <a:ea typeface="ＭＳ Ｐゴシック"/>
                <a:cs typeface="Calibri"/>
              </a:rPr>
              <a:t>　</a:t>
            </a:r>
            <a:endParaRPr lang="ja-JP" sz="2400">
              <a:ea typeface="ＭＳ Ｐゴシック"/>
              <a:cs typeface="Calibri" panose="020F0502020204030204"/>
            </a:endParaRPr>
          </a:p>
          <a:p>
            <a:r>
              <a:rPr kumimoji="0" lang="ja-JP" altLang="en-US" sz="2400">
                <a:ea typeface="ＭＳ Ｐゴシック"/>
                <a:cs typeface="Calibri"/>
              </a:rPr>
              <a:t>②</a:t>
            </a:r>
            <a:r>
              <a:rPr kumimoji="0" lang="en-US" altLang="en-US" sz="2400">
                <a:ea typeface="ＭＳ Ｐゴシック"/>
                <a:cs typeface="Calibri"/>
              </a:rPr>
              <a:t>Y</a:t>
            </a:r>
            <a:r>
              <a:rPr kumimoji="0" lang="ja-JP" sz="2400">
                <a:ea typeface="ＭＳ Ｐゴシック"/>
                <a:cs typeface="Calibri"/>
              </a:rPr>
              <a:t>oung</a:t>
            </a:r>
            <a:r>
              <a:rPr kumimoji="0" lang="ja-JP" altLang="en-US" sz="2400">
                <a:ea typeface="ＭＳ Ｐゴシック"/>
                <a:cs typeface="Calibri"/>
              </a:rPr>
              <a:t>（2019）</a:t>
            </a:r>
            <a:r>
              <a:rPr kumimoji="0" lang="ja-JP" sz="2400">
                <a:ea typeface="ＭＳ Ｐゴシック"/>
                <a:cs typeface="Calibri"/>
              </a:rPr>
              <a:t>によれば</a:t>
            </a:r>
            <a:r>
              <a:rPr kumimoji="0" lang="ja-JP" altLang="en-US" sz="2400">
                <a:ea typeface="ＭＳ Ｐゴシック"/>
                <a:cs typeface="Calibri"/>
              </a:rPr>
              <a:t>、</a:t>
            </a:r>
            <a:endParaRPr lang="ja-JP" altLang="en-US" sz="2400">
              <a:ea typeface="ＭＳ Ｐゴシック"/>
              <a:cs typeface="Calibri"/>
            </a:endParaRPr>
          </a:p>
          <a:p>
            <a:r>
              <a:rPr kumimoji="0" lang="ja-JP" altLang="en-US" sz="2400">
                <a:ea typeface="ＭＳ Ｐゴシック"/>
                <a:cs typeface="Calibri"/>
              </a:rPr>
              <a:t>　　一般的な推論は外れ値に引っ張られやすいが、</a:t>
            </a:r>
            <a:endParaRPr kumimoji="0" lang="ja-JP" sz="2400">
              <a:ea typeface="ＭＳ Ｐゴシック"/>
              <a:cs typeface="Calibri"/>
            </a:endParaRPr>
          </a:p>
          <a:p>
            <a:r>
              <a:rPr kumimoji="0" lang="ja-JP" altLang="en-US" sz="2400">
                <a:ea typeface="ＭＳ Ｐゴシック"/>
                <a:cs typeface="Calibri"/>
              </a:rPr>
              <a:t>　　それに比べて無作為化推論は外れ値に結果が引っ張られに</a:t>
            </a:r>
            <a:r>
              <a:rPr kumimoji="0" lang="ja-JP" sz="2400">
                <a:ea typeface="ＭＳ Ｐゴシック"/>
                <a:cs typeface="Calibri"/>
              </a:rPr>
              <a:t>くい</a:t>
            </a:r>
            <a:endParaRPr kumimoji="0" lang="ja-JP" sz="2400">
              <a:ea typeface="+mn-lt"/>
              <a:cs typeface="+mn-lt"/>
            </a:endParaRPr>
          </a:p>
          <a:p>
            <a:r>
              <a:rPr kumimoji="0" lang="ja-JP" altLang="en-US" sz="2400">
                <a:ea typeface="ＭＳ Ｐゴシック"/>
                <a:cs typeface="Calibri"/>
              </a:rPr>
              <a:t>③直感的に理にかなっていると捉えられている</a:t>
            </a:r>
            <a:endParaRPr kumimoji="0" lang="ja-JP" sz="2400">
              <a:ea typeface="ＭＳ Ｐゴシック"/>
              <a:cs typeface="Calibri"/>
            </a:endParaRPr>
          </a:p>
        </p:txBody>
      </p:sp>
    </p:spTree>
    <p:extLst>
      <p:ext uri="{BB962C8B-B14F-4D97-AF65-F5344CB8AC3E}">
        <p14:creationId xmlns:p14="http://schemas.microsoft.com/office/powerpoint/2010/main" val="1781326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1">
            <a:extLst>
              <a:ext uri="{FF2B5EF4-FFF2-40B4-BE49-F238E27FC236}">
                <a16:creationId xmlns:a16="http://schemas.microsoft.com/office/drawing/2014/main" id="{FAAACD87-D75D-CDF0-8ACF-85D93E845783}"/>
              </a:ext>
            </a:extLst>
          </p:cNvPr>
          <p:cNvSpPr>
            <a:spLocks noGrp="1"/>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1200"/>
              </a:spcBef>
              <a:spcAft>
                <a:spcPts val="200"/>
              </a:spcAft>
            </a:pPr>
            <a:br>
              <a:rPr lang="en-US" altLang="ja-JP">
                <a:latin typeface="Calibri"/>
                <a:ea typeface="+mj-lt"/>
                <a:cs typeface="Calibri"/>
              </a:rPr>
            </a:br>
            <a:r>
              <a:rPr lang="en-US" altLang="ja-JP" err="1">
                <a:latin typeface="MS PGothic"/>
                <a:ea typeface="+mj-lt"/>
                <a:cs typeface="Calibri"/>
              </a:rPr>
              <a:t>無作為化推論</a:t>
            </a:r>
            <a:r>
              <a:rPr lang="ja-JP" altLang="en-US">
                <a:latin typeface="MS PGothic"/>
                <a:ea typeface="MS PGothic"/>
                <a:cs typeface="Calibri"/>
              </a:rPr>
              <a:t>の特徴</a:t>
            </a:r>
            <a:endParaRPr lang="ja-JP">
              <a:latin typeface="MS PGothic"/>
              <a:ea typeface="MS PGothic"/>
              <a:cs typeface="+mj-lt"/>
            </a:endParaRPr>
          </a:p>
        </p:txBody>
      </p:sp>
      <p:sp>
        <p:nvSpPr>
          <p:cNvPr id="36" name="コンテンツ プレースホルダー 2">
            <a:extLst>
              <a:ext uri="{FF2B5EF4-FFF2-40B4-BE49-F238E27FC236}">
                <a16:creationId xmlns:a16="http://schemas.microsoft.com/office/drawing/2014/main" id="{0877C65A-837F-C6F6-9F96-165B16BFA117}"/>
              </a:ext>
            </a:extLst>
          </p:cNvPr>
          <p:cNvSpPr>
            <a:spLocks noGrp="1"/>
          </p:cNvSpPr>
          <p:nvPr>
            <p:ph idx="1"/>
          </p:nvPr>
        </p:nvSpPr>
        <p:spPr>
          <a:xfrm>
            <a:off x="1097280" y="1845734"/>
            <a:ext cx="10058400" cy="923874"/>
          </a:xfrm>
        </p:spPr>
        <p:txBody>
          <a:bodyPr vert="horz" lIns="0" tIns="45720" rIns="0" bIns="45720" rtlCol="0" anchor="t">
            <a:noAutofit/>
          </a:bodyPr>
          <a:lstStyle/>
          <a:p>
            <a:r>
              <a:rPr lang="ja-JP" sz="2200">
                <a:ea typeface="ＭＳ Ｐゴシック"/>
                <a:cs typeface="Calibri"/>
              </a:rPr>
              <a:t>①</a:t>
            </a:r>
            <a:r>
              <a:rPr lang="ja-JP" altLang="en-US" sz="2200">
                <a:ea typeface="ＭＳ Ｐゴシック"/>
                <a:cs typeface="Calibri"/>
              </a:rPr>
              <a:t>無作為化</a:t>
            </a:r>
            <a:r>
              <a:rPr lang="ja-JP" sz="2200">
                <a:ea typeface="ＭＳ Ｐゴシック"/>
                <a:cs typeface="Calibri"/>
              </a:rPr>
              <a:t>推論では、</a:t>
            </a:r>
            <a:r>
              <a:rPr lang="ja-JP" altLang="en-US" sz="2200">
                <a:ea typeface="ＭＳ Ｐゴシック"/>
                <a:cs typeface="Calibri"/>
              </a:rPr>
              <a:t>潜在アウトカム</a:t>
            </a:r>
            <a:r>
              <a:rPr lang="ja-JP" sz="2200">
                <a:ea typeface="ＭＳ Ｐゴシック"/>
                <a:cs typeface="Calibri"/>
              </a:rPr>
              <a:t>による不確実性を</a:t>
            </a:r>
            <a:r>
              <a:rPr lang="ja-JP" altLang="en-US" sz="2200">
                <a:ea typeface="ＭＳ Ｐゴシック"/>
                <a:cs typeface="Calibri"/>
              </a:rPr>
              <a:t>扱う</a:t>
            </a:r>
            <a:endParaRPr lang="ja-JP" sz="2200">
              <a:ea typeface="+mn-lt"/>
              <a:cs typeface="+mn-lt"/>
            </a:endParaRPr>
          </a:p>
          <a:p>
            <a:r>
              <a:rPr lang="ja-JP" sz="2200">
                <a:ea typeface="ＭＳ Ｐゴシック"/>
                <a:cs typeface="Calibri"/>
              </a:rPr>
              <a:t>　　</a:t>
            </a:r>
            <a:r>
              <a:rPr lang="ja-JP" altLang="en-US" sz="2200">
                <a:ea typeface="ＭＳ Ｐゴシック"/>
                <a:cs typeface="Calibri"/>
              </a:rPr>
              <a:t>（一般的な</a:t>
            </a:r>
            <a:r>
              <a:rPr lang="ja-JP" sz="2200">
                <a:ea typeface="ＭＳ Ｐゴシック"/>
                <a:cs typeface="Calibri"/>
              </a:rPr>
              <a:t>推論で扱う不確実性は、</a:t>
            </a:r>
            <a:r>
              <a:rPr lang="ja-JP" altLang="en-US" sz="2200">
                <a:ea typeface="ＭＳ Ｐゴシック"/>
                <a:cs typeface="Calibri"/>
              </a:rPr>
              <a:t>サンプリング</a:t>
            </a:r>
            <a:r>
              <a:rPr lang="ja-JP" sz="2200">
                <a:ea typeface="ＭＳ Ｐゴシック"/>
                <a:cs typeface="Calibri"/>
              </a:rPr>
              <a:t>による不確実性</a:t>
            </a:r>
            <a:r>
              <a:rPr lang="ja-JP" altLang="en-US" sz="2200">
                <a:ea typeface="ＭＳ Ｐゴシック"/>
                <a:cs typeface="Calibri"/>
              </a:rPr>
              <a:t>）　</a:t>
            </a:r>
            <a:endParaRPr lang="ja-JP"/>
          </a:p>
          <a:p>
            <a:endParaRPr lang="ja-JP" sz="2200">
              <a:ea typeface="+mn-lt"/>
              <a:cs typeface="+mn-lt"/>
            </a:endParaRPr>
          </a:p>
          <a:p>
            <a:endParaRPr lang="ja-JP" altLang="en-US" sz="2200">
              <a:ea typeface="ＭＳ Ｐゴシック"/>
              <a:cs typeface="Calibri"/>
            </a:endParaRPr>
          </a:p>
        </p:txBody>
      </p:sp>
      <p:grpSp>
        <p:nvGrpSpPr>
          <p:cNvPr id="44" name="グループ化 43">
            <a:extLst>
              <a:ext uri="{FF2B5EF4-FFF2-40B4-BE49-F238E27FC236}">
                <a16:creationId xmlns:a16="http://schemas.microsoft.com/office/drawing/2014/main" id="{C9B95CEC-18A5-6BC7-B84B-6DA2A41996DC}"/>
              </a:ext>
            </a:extLst>
          </p:cNvPr>
          <p:cNvGrpSpPr/>
          <p:nvPr/>
        </p:nvGrpSpPr>
        <p:grpSpPr>
          <a:xfrm>
            <a:off x="151114" y="2724148"/>
            <a:ext cx="12565532" cy="3662951"/>
            <a:chOff x="151114" y="2693257"/>
            <a:chExt cx="12565532" cy="3662951"/>
          </a:xfrm>
        </p:grpSpPr>
        <p:grpSp>
          <p:nvGrpSpPr>
            <p:cNvPr id="28" name="グループ化 27">
              <a:extLst>
                <a:ext uri="{FF2B5EF4-FFF2-40B4-BE49-F238E27FC236}">
                  <a16:creationId xmlns:a16="http://schemas.microsoft.com/office/drawing/2014/main" id="{E3A2C452-9D06-6554-43EA-7AC6F82E18A2}"/>
                </a:ext>
              </a:extLst>
            </p:cNvPr>
            <p:cNvGrpSpPr/>
            <p:nvPr/>
          </p:nvGrpSpPr>
          <p:grpSpPr>
            <a:xfrm>
              <a:off x="151114" y="2693257"/>
              <a:ext cx="12565532" cy="3662951"/>
              <a:chOff x="192303" y="2497608"/>
              <a:chExt cx="12565532" cy="3662951"/>
            </a:xfrm>
          </p:grpSpPr>
          <p:sp>
            <p:nvSpPr>
              <p:cNvPr id="4" name="楕円 3">
                <a:extLst>
                  <a:ext uri="{FF2B5EF4-FFF2-40B4-BE49-F238E27FC236}">
                    <a16:creationId xmlns:a16="http://schemas.microsoft.com/office/drawing/2014/main" id="{4EBEA5B7-286B-D319-B475-8A4370A6689C}"/>
                  </a:ext>
                </a:extLst>
              </p:cNvPr>
              <p:cNvSpPr/>
              <p:nvPr/>
            </p:nvSpPr>
            <p:spPr>
              <a:xfrm>
                <a:off x="1097690" y="3157151"/>
                <a:ext cx="1874107" cy="1853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7E15A1EC-92A7-D009-78CE-764A13D597DE}"/>
                  </a:ext>
                </a:extLst>
              </p:cNvPr>
              <p:cNvSpPr/>
              <p:nvPr/>
            </p:nvSpPr>
            <p:spPr>
              <a:xfrm>
                <a:off x="6936258" y="3249826"/>
                <a:ext cx="1874107" cy="1853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0F0182B2-AA6C-E783-C9E6-C569A807959A}"/>
                  </a:ext>
                </a:extLst>
              </p:cNvPr>
              <p:cNvSpPr/>
              <p:nvPr/>
            </p:nvSpPr>
            <p:spPr>
              <a:xfrm>
                <a:off x="3569041" y="3795583"/>
                <a:ext cx="1235675" cy="121508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BB37D58D-642B-13F5-E024-F5FBADF18475}"/>
                  </a:ext>
                </a:extLst>
              </p:cNvPr>
              <p:cNvSpPr/>
              <p:nvPr/>
            </p:nvSpPr>
            <p:spPr>
              <a:xfrm>
                <a:off x="9726826" y="2879123"/>
                <a:ext cx="1235675" cy="121508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FB5EA8A4-E802-6E1B-C1B8-C74D45781203}"/>
                  </a:ext>
                </a:extLst>
              </p:cNvPr>
              <p:cNvSpPr/>
              <p:nvPr/>
            </p:nvSpPr>
            <p:spPr>
              <a:xfrm>
                <a:off x="9675337" y="4588475"/>
                <a:ext cx="1235675" cy="1215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97F8DAF7-B955-8240-859C-C8CD4C52A7D3}"/>
                  </a:ext>
                </a:extLst>
              </p:cNvPr>
              <p:cNvSpPr/>
              <p:nvPr/>
            </p:nvSpPr>
            <p:spPr>
              <a:xfrm>
                <a:off x="1468392" y="351755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A7CC83A4-487D-4735-3902-DC2B7B9D5D4F}"/>
                  </a:ext>
                </a:extLst>
              </p:cNvPr>
              <p:cNvSpPr/>
              <p:nvPr/>
            </p:nvSpPr>
            <p:spPr>
              <a:xfrm>
                <a:off x="1859689" y="3620528"/>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4A34CE0C-4DC3-CF4A-206B-401094957F11}"/>
                  </a:ext>
                </a:extLst>
              </p:cNvPr>
              <p:cNvSpPr/>
              <p:nvPr/>
            </p:nvSpPr>
            <p:spPr>
              <a:xfrm>
                <a:off x="1756716" y="380587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C5FCCA0E-98C6-2461-3743-F2076A40760D}"/>
                  </a:ext>
                </a:extLst>
              </p:cNvPr>
              <p:cNvSpPr/>
              <p:nvPr/>
            </p:nvSpPr>
            <p:spPr>
              <a:xfrm>
                <a:off x="1756716" y="398093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4B47683B-F8C0-E94D-52F0-33F79C6F2F05}"/>
                  </a:ext>
                </a:extLst>
              </p:cNvPr>
              <p:cNvSpPr/>
              <p:nvPr/>
            </p:nvSpPr>
            <p:spPr>
              <a:xfrm>
                <a:off x="2045040" y="409420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9A3CA4B-8DDB-F987-1A89-0DC0E62ECE36}"/>
                  </a:ext>
                </a:extLst>
              </p:cNvPr>
              <p:cNvSpPr/>
              <p:nvPr/>
            </p:nvSpPr>
            <p:spPr>
              <a:xfrm>
                <a:off x="2189202" y="423836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D98B28F3-F886-6146-85BC-D6D8381B5BDA}"/>
                  </a:ext>
                </a:extLst>
              </p:cNvPr>
              <p:cNvSpPr/>
              <p:nvPr/>
            </p:nvSpPr>
            <p:spPr>
              <a:xfrm>
                <a:off x="2415742" y="432074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686BF2E1-1480-A764-1B71-200F455B725C}"/>
                  </a:ext>
                </a:extLst>
              </p:cNvPr>
              <p:cNvSpPr/>
              <p:nvPr/>
            </p:nvSpPr>
            <p:spPr>
              <a:xfrm>
                <a:off x="1303635" y="391914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0B047415-AD51-5922-1C20-73059C7C6E19}"/>
                  </a:ext>
                </a:extLst>
              </p:cNvPr>
              <p:cNvSpPr/>
              <p:nvPr/>
            </p:nvSpPr>
            <p:spPr>
              <a:xfrm>
                <a:off x="1447797" y="406331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11834FC4-7C0E-6CA0-1955-7BF82357582C}"/>
                  </a:ext>
                </a:extLst>
              </p:cNvPr>
              <p:cNvSpPr/>
              <p:nvPr/>
            </p:nvSpPr>
            <p:spPr>
              <a:xfrm>
                <a:off x="1447797" y="432074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EE611AA0-7550-36CA-0D9B-0C52E7CAFE54}"/>
                  </a:ext>
                </a:extLst>
              </p:cNvPr>
              <p:cNvSpPr/>
              <p:nvPr/>
            </p:nvSpPr>
            <p:spPr>
              <a:xfrm>
                <a:off x="1736121" y="435163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9D9FD103-9602-99FB-6643-AE1E144511B3}"/>
                  </a:ext>
                </a:extLst>
              </p:cNvPr>
              <p:cNvSpPr/>
              <p:nvPr/>
            </p:nvSpPr>
            <p:spPr>
              <a:xfrm>
                <a:off x="1736121"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064CDEBF-9DB9-8618-1500-1F6B0EAF5CC0}"/>
                  </a:ext>
                </a:extLst>
              </p:cNvPr>
              <p:cNvSpPr/>
              <p:nvPr/>
            </p:nvSpPr>
            <p:spPr>
              <a:xfrm>
                <a:off x="2024445"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0F218329-041B-72F5-DFC5-5EE519D96013}"/>
                  </a:ext>
                </a:extLst>
              </p:cNvPr>
              <p:cNvSpPr/>
              <p:nvPr/>
            </p:nvSpPr>
            <p:spPr>
              <a:xfrm>
                <a:off x="2250985"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D6F60925-6624-8CCA-F059-E95B0EDDB681}"/>
                  </a:ext>
                </a:extLst>
              </p:cNvPr>
              <p:cNvSpPr/>
              <p:nvPr/>
            </p:nvSpPr>
            <p:spPr>
              <a:xfrm>
                <a:off x="2415743" y="386766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6988DAE6-C8CD-C273-0315-8A67D0E8CA99}"/>
                  </a:ext>
                </a:extLst>
              </p:cNvPr>
              <p:cNvSpPr/>
              <p:nvPr/>
            </p:nvSpPr>
            <p:spPr>
              <a:xfrm>
                <a:off x="2209797" y="371320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9CF9D9FD-DCF6-BAA0-FA55-264489F3D905}"/>
                  </a:ext>
                </a:extLst>
              </p:cNvPr>
              <p:cNvSpPr/>
              <p:nvPr/>
            </p:nvSpPr>
            <p:spPr>
              <a:xfrm>
                <a:off x="2003851" y="343517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DE8F92AC-2D73-2BE8-9E51-64F64C701D35}"/>
                  </a:ext>
                </a:extLst>
              </p:cNvPr>
              <p:cNvSpPr/>
              <p:nvPr/>
            </p:nvSpPr>
            <p:spPr>
              <a:xfrm>
                <a:off x="3867661" y="409420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楕円 29">
                <a:extLst>
                  <a:ext uri="{FF2B5EF4-FFF2-40B4-BE49-F238E27FC236}">
                    <a16:creationId xmlns:a16="http://schemas.microsoft.com/office/drawing/2014/main" id="{028BB807-7566-74DF-265E-3B78D686D5A3}"/>
                  </a:ext>
                </a:extLst>
              </p:cNvPr>
              <p:cNvSpPr/>
              <p:nvPr/>
            </p:nvSpPr>
            <p:spPr>
              <a:xfrm>
                <a:off x="3867661" y="446490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楕円 30">
                <a:extLst>
                  <a:ext uri="{FF2B5EF4-FFF2-40B4-BE49-F238E27FC236}">
                    <a16:creationId xmlns:a16="http://schemas.microsoft.com/office/drawing/2014/main" id="{EF73A777-DA0C-ED82-4C69-E0BBB537C0AB}"/>
                  </a:ext>
                </a:extLst>
              </p:cNvPr>
              <p:cNvSpPr/>
              <p:nvPr/>
            </p:nvSpPr>
            <p:spPr>
              <a:xfrm>
                <a:off x="4238365" y="395004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楕円 31">
                <a:extLst>
                  <a:ext uri="{FF2B5EF4-FFF2-40B4-BE49-F238E27FC236}">
                    <a16:creationId xmlns:a16="http://schemas.microsoft.com/office/drawing/2014/main" id="{04D6E149-A7F5-0DD3-AE6B-DF2A0780D239}"/>
                  </a:ext>
                </a:extLst>
              </p:cNvPr>
              <p:cNvSpPr/>
              <p:nvPr/>
            </p:nvSpPr>
            <p:spPr>
              <a:xfrm>
                <a:off x="4094201" y="428985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楕円 32">
                <a:extLst>
                  <a:ext uri="{FF2B5EF4-FFF2-40B4-BE49-F238E27FC236}">
                    <a16:creationId xmlns:a16="http://schemas.microsoft.com/office/drawing/2014/main" id="{96D0B221-29E4-B254-3993-2F7370A88CEA}"/>
                  </a:ext>
                </a:extLst>
              </p:cNvPr>
              <p:cNvSpPr/>
              <p:nvPr/>
            </p:nvSpPr>
            <p:spPr>
              <a:xfrm>
                <a:off x="4361931" y="433104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楕円 33">
                <a:extLst>
                  <a:ext uri="{FF2B5EF4-FFF2-40B4-BE49-F238E27FC236}">
                    <a16:creationId xmlns:a16="http://schemas.microsoft.com/office/drawing/2014/main" id="{5344C8D8-D1A6-7596-5EF1-40FA42983FE5}"/>
                  </a:ext>
                </a:extLst>
              </p:cNvPr>
              <p:cNvSpPr/>
              <p:nvPr/>
            </p:nvSpPr>
            <p:spPr>
              <a:xfrm>
                <a:off x="4155985" y="463995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楕円 37">
                <a:extLst>
                  <a:ext uri="{FF2B5EF4-FFF2-40B4-BE49-F238E27FC236}">
                    <a16:creationId xmlns:a16="http://schemas.microsoft.com/office/drawing/2014/main" id="{13ED8E79-3A7B-B21D-5771-073DB66A364C}"/>
                  </a:ext>
                </a:extLst>
              </p:cNvPr>
              <p:cNvSpPr/>
              <p:nvPr/>
            </p:nvSpPr>
            <p:spPr>
              <a:xfrm>
                <a:off x="7409930" y="433103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楕円 38">
                <a:extLst>
                  <a:ext uri="{FF2B5EF4-FFF2-40B4-BE49-F238E27FC236}">
                    <a16:creationId xmlns:a16="http://schemas.microsoft.com/office/drawing/2014/main" id="{00E0EDF2-4E45-F5C8-F49E-9011C0D74BEF}"/>
                  </a:ext>
                </a:extLst>
              </p:cNvPr>
              <p:cNvSpPr/>
              <p:nvPr/>
            </p:nvSpPr>
            <p:spPr>
              <a:xfrm>
                <a:off x="7245173" y="401182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楕円 39">
                <a:extLst>
                  <a:ext uri="{FF2B5EF4-FFF2-40B4-BE49-F238E27FC236}">
                    <a16:creationId xmlns:a16="http://schemas.microsoft.com/office/drawing/2014/main" id="{0D351EFC-13C8-F35F-13F0-FBEB6ADF7652}"/>
                  </a:ext>
                </a:extLst>
              </p:cNvPr>
              <p:cNvSpPr/>
              <p:nvPr/>
            </p:nvSpPr>
            <p:spPr>
              <a:xfrm>
                <a:off x="7996875" y="339398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楕円 40">
                <a:extLst>
                  <a:ext uri="{FF2B5EF4-FFF2-40B4-BE49-F238E27FC236}">
                    <a16:creationId xmlns:a16="http://schemas.microsoft.com/office/drawing/2014/main" id="{2E4C506C-CF3D-9BF3-6ACA-78666265B571}"/>
                  </a:ext>
                </a:extLst>
              </p:cNvPr>
              <p:cNvSpPr/>
              <p:nvPr/>
            </p:nvSpPr>
            <p:spPr>
              <a:xfrm>
                <a:off x="7626172" y="422806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楕円 42">
                <a:extLst>
                  <a:ext uri="{FF2B5EF4-FFF2-40B4-BE49-F238E27FC236}">
                    <a16:creationId xmlns:a16="http://schemas.microsoft.com/office/drawing/2014/main" id="{B41A6719-6580-0ED2-2AD5-A28281032933}"/>
                  </a:ext>
                </a:extLst>
              </p:cNvPr>
              <p:cNvSpPr/>
              <p:nvPr/>
            </p:nvSpPr>
            <p:spPr>
              <a:xfrm>
                <a:off x="8274902" y="435163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楕円 44">
                <a:extLst>
                  <a:ext uri="{FF2B5EF4-FFF2-40B4-BE49-F238E27FC236}">
                    <a16:creationId xmlns:a16="http://schemas.microsoft.com/office/drawing/2014/main" id="{A972837B-1E7E-0584-BD47-69692EB03DB1}"/>
                  </a:ext>
                </a:extLst>
              </p:cNvPr>
              <p:cNvSpPr/>
              <p:nvPr/>
            </p:nvSpPr>
            <p:spPr>
              <a:xfrm>
                <a:off x="7626173" y="458847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楕円 45">
                <a:extLst>
                  <a:ext uri="{FF2B5EF4-FFF2-40B4-BE49-F238E27FC236}">
                    <a16:creationId xmlns:a16="http://schemas.microsoft.com/office/drawing/2014/main" id="{5B27792F-7EEF-07AD-1DAF-B7FC5B1DD6D8}"/>
                  </a:ext>
                </a:extLst>
              </p:cNvPr>
              <p:cNvSpPr/>
              <p:nvPr/>
            </p:nvSpPr>
            <p:spPr>
              <a:xfrm>
                <a:off x="7996875" y="473263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楕円 47">
                <a:extLst>
                  <a:ext uri="{FF2B5EF4-FFF2-40B4-BE49-F238E27FC236}">
                    <a16:creationId xmlns:a16="http://schemas.microsoft.com/office/drawing/2014/main" id="{27C3FBF2-3DFF-C731-827F-151B3B457F57}"/>
                  </a:ext>
                </a:extLst>
              </p:cNvPr>
              <p:cNvSpPr/>
              <p:nvPr/>
            </p:nvSpPr>
            <p:spPr>
              <a:xfrm>
                <a:off x="7368740" y="3723499"/>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楕円 48">
                <a:extLst>
                  <a:ext uri="{FF2B5EF4-FFF2-40B4-BE49-F238E27FC236}">
                    <a16:creationId xmlns:a16="http://schemas.microsoft.com/office/drawing/2014/main" id="{C13B4D92-093D-4BD4-C5D8-A8DBD2079BD2}"/>
                  </a:ext>
                </a:extLst>
              </p:cNvPr>
              <p:cNvSpPr/>
              <p:nvPr/>
            </p:nvSpPr>
            <p:spPr>
              <a:xfrm>
                <a:off x="7512902" y="386766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楕円 49">
                <a:extLst>
                  <a:ext uri="{FF2B5EF4-FFF2-40B4-BE49-F238E27FC236}">
                    <a16:creationId xmlns:a16="http://schemas.microsoft.com/office/drawing/2014/main" id="{1AA797D2-173C-0DD7-BD29-BAFCF626FD49}"/>
                  </a:ext>
                </a:extLst>
              </p:cNvPr>
              <p:cNvSpPr/>
              <p:nvPr/>
            </p:nvSpPr>
            <p:spPr>
              <a:xfrm>
                <a:off x="7955686" y="405301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楕円 50">
                <a:extLst>
                  <a:ext uri="{FF2B5EF4-FFF2-40B4-BE49-F238E27FC236}">
                    <a16:creationId xmlns:a16="http://schemas.microsoft.com/office/drawing/2014/main" id="{7D24B9B0-865B-0556-4F97-CB6D44894683}"/>
                  </a:ext>
                </a:extLst>
              </p:cNvPr>
              <p:cNvSpPr/>
              <p:nvPr/>
            </p:nvSpPr>
            <p:spPr>
              <a:xfrm>
                <a:off x="7821820" y="363082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楕円 51">
                <a:extLst>
                  <a:ext uri="{FF2B5EF4-FFF2-40B4-BE49-F238E27FC236}">
                    <a16:creationId xmlns:a16="http://schemas.microsoft.com/office/drawing/2014/main" id="{413DC0D3-4BA1-4730-BF12-60BD44312B0F}"/>
                  </a:ext>
                </a:extLst>
              </p:cNvPr>
              <p:cNvSpPr/>
              <p:nvPr/>
            </p:nvSpPr>
            <p:spPr>
              <a:xfrm>
                <a:off x="8151334" y="378528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楕円 52">
                <a:extLst>
                  <a:ext uri="{FF2B5EF4-FFF2-40B4-BE49-F238E27FC236}">
                    <a16:creationId xmlns:a16="http://schemas.microsoft.com/office/drawing/2014/main" id="{4697767D-9E49-DCAE-ED20-51E79724A684}"/>
                  </a:ext>
                </a:extLst>
              </p:cNvPr>
              <p:cNvSpPr/>
              <p:nvPr/>
            </p:nvSpPr>
            <p:spPr>
              <a:xfrm>
                <a:off x="7955685" y="436193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楕円 53">
                <a:extLst>
                  <a:ext uri="{FF2B5EF4-FFF2-40B4-BE49-F238E27FC236}">
                    <a16:creationId xmlns:a16="http://schemas.microsoft.com/office/drawing/2014/main" id="{765E9029-484B-FB4B-737F-B4935F5452C6}"/>
                  </a:ext>
                </a:extLst>
              </p:cNvPr>
              <p:cNvSpPr/>
              <p:nvPr/>
            </p:nvSpPr>
            <p:spPr>
              <a:xfrm>
                <a:off x="9963660" y="523720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B5905436-DDDC-92F9-3D56-4BBD2324D4E1}"/>
                  </a:ext>
                </a:extLst>
              </p:cNvPr>
              <p:cNvSpPr/>
              <p:nvPr/>
            </p:nvSpPr>
            <p:spPr>
              <a:xfrm>
                <a:off x="9798903" y="491798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楕円 55">
                <a:extLst>
                  <a:ext uri="{FF2B5EF4-FFF2-40B4-BE49-F238E27FC236}">
                    <a16:creationId xmlns:a16="http://schemas.microsoft.com/office/drawing/2014/main" id="{4B960933-1711-D4F0-96B5-94BF4F577C0A}"/>
                  </a:ext>
                </a:extLst>
              </p:cNvPr>
              <p:cNvSpPr/>
              <p:nvPr/>
            </p:nvSpPr>
            <p:spPr>
              <a:xfrm>
                <a:off x="10221092" y="5154822"/>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楕円 56">
                <a:extLst>
                  <a:ext uri="{FF2B5EF4-FFF2-40B4-BE49-F238E27FC236}">
                    <a16:creationId xmlns:a16="http://schemas.microsoft.com/office/drawing/2014/main" id="{E849C993-8D88-76C1-1E7A-A156F9B71BDA}"/>
                  </a:ext>
                </a:extLst>
              </p:cNvPr>
              <p:cNvSpPr/>
              <p:nvPr/>
            </p:nvSpPr>
            <p:spPr>
              <a:xfrm>
                <a:off x="10468227" y="5113634"/>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楕円 57">
                <a:extLst>
                  <a:ext uri="{FF2B5EF4-FFF2-40B4-BE49-F238E27FC236}">
                    <a16:creationId xmlns:a16="http://schemas.microsoft.com/office/drawing/2014/main" id="{BFF16022-73B1-1360-05C9-5DCD87DFE280}"/>
                  </a:ext>
                </a:extLst>
              </p:cNvPr>
              <p:cNvSpPr/>
              <p:nvPr/>
            </p:nvSpPr>
            <p:spPr>
              <a:xfrm>
                <a:off x="10221092" y="5422553"/>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楕円 58">
                <a:extLst>
                  <a:ext uri="{FF2B5EF4-FFF2-40B4-BE49-F238E27FC236}">
                    <a16:creationId xmlns:a16="http://schemas.microsoft.com/office/drawing/2014/main" id="{EF12A70C-58E2-EB8A-2315-51C87055A3AF}"/>
                  </a:ext>
                </a:extLst>
              </p:cNvPr>
              <p:cNvSpPr/>
              <p:nvPr/>
            </p:nvSpPr>
            <p:spPr>
              <a:xfrm>
                <a:off x="10179903" y="4917985"/>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B6CD8373-640B-CA27-F1A7-A070F04AB6CF}"/>
                  </a:ext>
                </a:extLst>
              </p:cNvPr>
              <p:cNvSpPr/>
              <p:nvPr/>
            </p:nvSpPr>
            <p:spPr>
              <a:xfrm>
                <a:off x="10612389" y="525779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a:extLst>
                  <a:ext uri="{FF2B5EF4-FFF2-40B4-BE49-F238E27FC236}">
                    <a16:creationId xmlns:a16="http://schemas.microsoft.com/office/drawing/2014/main" id="{164C11EC-47F1-8768-B543-2FB8F626903B}"/>
                  </a:ext>
                </a:extLst>
              </p:cNvPr>
              <p:cNvSpPr txBox="1"/>
              <p:nvPr/>
            </p:nvSpPr>
            <p:spPr>
              <a:xfrm>
                <a:off x="3569815" y="3332976"/>
                <a:ext cx="27431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サンプル</a:t>
                </a:r>
                <a:endParaRPr lang="ja-JP" altLang="en-US" sz="2200">
                  <a:ea typeface="ＭＳ Ｐゴシック"/>
                  <a:cs typeface="Calibri"/>
                </a:endParaRPr>
              </a:p>
            </p:txBody>
          </p:sp>
          <p:sp>
            <p:nvSpPr>
              <p:cNvPr id="62" name="テキスト ボックス 61">
                <a:extLst>
                  <a:ext uri="{FF2B5EF4-FFF2-40B4-BE49-F238E27FC236}">
                    <a16:creationId xmlns:a16="http://schemas.microsoft.com/office/drawing/2014/main" id="{E1E41198-F89E-C9D0-59AE-791165C429AF}"/>
                  </a:ext>
                </a:extLst>
              </p:cNvPr>
              <p:cNvSpPr txBox="1"/>
              <p:nvPr/>
            </p:nvSpPr>
            <p:spPr>
              <a:xfrm>
                <a:off x="8531826" y="2497608"/>
                <a:ext cx="422600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処置群→Y</a:t>
                </a:r>
                <a:r>
                  <a:rPr lang="ja-JP" altLang="en-US" sz="2200" baseline="30000">
                    <a:ea typeface="ＭＳ Ｐゴシック"/>
                    <a:cs typeface="Calibri"/>
                  </a:rPr>
                  <a:t>1</a:t>
                </a:r>
                <a:r>
                  <a:rPr lang="ja-JP" altLang="en-US" sz="2200">
                    <a:ea typeface="ＭＳ Ｐゴシック"/>
                    <a:cs typeface="Calibri"/>
                  </a:rPr>
                  <a:t>しかわからない</a:t>
                </a:r>
              </a:p>
            </p:txBody>
          </p:sp>
          <p:sp>
            <p:nvSpPr>
              <p:cNvPr id="63" name="テキスト ボックス 62">
                <a:extLst>
                  <a:ext uri="{FF2B5EF4-FFF2-40B4-BE49-F238E27FC236}">
                    <a16:creationId xmlns:a16="http://schemas.microsoft.com/office/drawing/2014/main" id="{7774A2CD-381D-0397-6253-0B49CD15A9EE}"/>
                  </a:ext>
                </a:extLst>
              </p:cNvPr>
              <p:cNvSpPr txBox="1"/>
              <p:nvPr/>
            </p:nvSpPr>
            <p:spPr>
              <a:xfrm>
                <a:off x="8551132" y="5729672"/>
                <a:ext cx="397887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無処置群→Y</a:t>
                </a:r>
                <a:r>
                  <a:rPr lang="ja-JP" altLang="en-US" sz="2200" baseline="30000">
                    <a:ea typeface="ＭＳ Ｐゴシック"/>
                    <a:cs typeface="Calibri"/>
                  </a:rPr>
                  <a:t>0</a:t>
                </a:r>
                <a:r>
                  <a:rPr lang="ja-JP" altLang="en-US" sz="2200">
                    <a:ea typeface="ＭＳ Ｐゴシック"/>
                    <a:cs typeface="Calibri"/>
                  </a:rPr>
                  <a:t>しかわからない</a:t>
                </a:r>
              </a:p>
            </p:txBody>
          </p:sp>
          <p:sp>
            <p:nvSpPr>
              <p:cNvPr id="69" name="矢印: 下 68">
                <a:extLst>
                  <a:ext uri="{FF2B5EF4-FFF2-40B4-BE49-F238E27FC236}">
                    <a16:creationId xmlns:a16="http://schemas.microsoft.com/office/drawing/2014/main" id="{39873C72-D740-E732-0DD3-7FF8627B694E}"/>
                  </a:ext>
                </a:extLst>
              </p:cNvPr>
              <p:cNvSpPr/>
              <p:nvPr/>
            </p:nvSpPr>
            <p:spPr>
              <a:xfrm rot="14340000" flipH="1">
                <a:off x="9123501" y="3323145"/>
                <a:ext cx="360406" cy="65902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矢印: 下 69">
                <a:extLst>
                  <a:ext uri="{FF2B5EF4-FFF2-40B4-BE49-F238E27FC236}">
                    <a16:creationId xmlns:a16="http://schemas.microsoft.com/office/drawing/2014/main" id="{8B6AEA80-8386-9843-CE6C-C7DDBAC757BE}"/>
                  </a:ext>
                </a:extLst>
              </p:cNvPr>
              <p:cNvSpPr/>
              <p:nvPr/>
            </p:nvSpPr>
            <p:spPr>
              <a:xfrm rot="18720000" flipH="1">
                <a:off x="9041122" y="4661793"/>
                <a:ext cx="360406" cy="65902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1" name="矢印: 下 70">
                <a:extLst>
                  <a:ext uri="{FF2B5EF4-FFF2-40B4-BE49-F238E27FC236}">
                    <a16:creationId xmlns:a16="http://schemas.microsoft.com/office/drawing/2014/main" id="{F7C01EEA-04DD-4098-F809-DE8A8D05D8D3}"/>
                  </a:ext>
                </a:extLst>
              </p:cNvPr>
              <p:cNvSpPr/>
              <p:nvPr/>
            </p:nvSpPr>
            <p:spPr>
              <a:xfrm rot="16920000">
                <a:off x="2898918" y="3689875"/>
                <a:ext cx="463377" cy="1009133"/>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8" name="直線矢印コネクタ 67">
                <a:extLst>
                  <a:ext uri="{FF2B5EF4-FFF2-40B4-BE49-F238E27FC236}">
                    <a16:creationId xmlns:a16="http://schemas.microsoft.com/office/drawing/2014/main" id="{C6A1D51D-46BE-A0BF-CB09-0F45AA6851B9}"/>
                  </a:ext>
                </a:extLst>
              </p:cNvPr>
              <p:cNvCxnSpPr/>
              <p:nvPr/>
            </p:nvCxnSpPr>
            <p:spPr>
              <a:xfrm flipH="1">
                <a:off x="5750783" y="3052891"/>
                <a:ext cx="10297" cy="2975917"/>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2B934BBF-55A8-A33A-597C-6833C6608C03}"/>
                  </a:ext>
                </a:extLst>
              </p:cNvPr>
              <p:cNvSpPr txBox="1"/>
              <p:nvPr/>
            </p:nvSpPr>
            <p:spPr>
              <a:xfrm>
                <a:off x="192303" y="5165895"/>
                <a:ext cx="460700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処置群と無処置群が混じった集合</a:t>
                </a:r>
                <a:endParaRPr lang="ja-JP" altLang="en-US" sz="2200">
                  <a:ea typeface="ＭＳ Ｐゴシック"/>
                  <a:cs typeface="Calibri"/>
                </a:endParaRPr>
              </a:p>
            </p:txBody>
          </p:sp>
          <p:sp>
            <p:nvSpPr>
              <p:cNvPr id="65" name="楕円 64">
                <a:extLst>
                  <a:ext uri="{FF2B5EF4-FFF2-40B4-BE49-F238E27FC236}">
                    <a16:creationId xmlns:a16="http://schemas.microsoft.com/office/drawing/2014/main" id="{3A16CF04-275E-0762-BCF5-BBE994B3B3CD}"/>
                  </a:ext>
                </a:extLst>
              </p:cNvPr>
              <p:cNvSpPr/>
              <p:nvPr/>
            </p:nvSpPr>
            <p:spPr>
              <a:xfrm>
                <a:off x="9860686" y="3352796"/>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2" name="楕円 71">
                <a:extLst>
                  <a:ext uri="{FF2B5EF4-FFF2-40B4-BE49-F238E27FC236}">
                    <a16:creationId xmlns:a16="http://schemas.microsoft.com/office/drawing/2014/main" id="{BA360ED5-7347-D480-3814-D42113E4ED38}"/>
                  </a:ext>
                </a:extLst>
              </p:cNvPr>
              <p:cNvSpPr/>
              <p:nvPr/>
            </p:nvSpPr>
            <p:spPr>
              <a:xfrm>
                <a:off x="10004848" y="3496958"/>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3" name="楕円 72">
                <a:extLst>
                  <a:ext uri="{FF2B5EF4-FFF2-40B4-BE49-F238E27FC236}">
                    <a16:creationId xmlns:a16="http://schemas.microsoft.com/office/drawing/2014/main" id="{B9023856-AA09-3E3B-64BA-D827FCC20D4F}"/>
                  </a:ext>
                </a:extLst>
              </p:cNvPr>
              <p:cNvSpPr/>
              <p:nvPr/>
            </p:nvSpPr>
            <p:spPr>
              <a:xfrm>
                <a:off x="10149010" y="364112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8" name="楕円 77">
                <a:extLst>
                  <a:ext uri="{FF2B5EF4-FFF2-40B4-BE49-F238E27FC236}">
                    <a16:creationId xmlns:a16="http://schemas.microsoft.com/office/drawing/2014/main" id="{2B827086-F7FB-C8BC-0F58-8015E53BE07A}"/>
                  </a:ext>
                </a:extLst>
              </p:cNvPr>
              <p:cNvSpPr/>
              <p:nvPr/>
            </p:nvSpPr>
            <p:spPr>
              <a:xfrm>
                <a:off x="10313766" y="326012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9" name="楕円 78">
                <a:extLst>
                  <a:ext uri="{FF2B5EF4-FFF2-40B4-BE49-F238E27FC236}">
                    <a16:creationId xmlns:a16="http://schemas.microsoft.com/office/drawing/2014/main" id="{B4174940-5140-81EC-35DC-17EC85A20B07}"/>
                  </a:ext>
                </a:extLst>
              </p:cNvPr>
              <p:cNvSpPr/>
              <p:nvPr/>
            </p:nvSpPr>
            <p:spPr>
              <a:xfrm>
                <a:off x="10643280" y="3414580"/>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763B5947-C55F-D88F-E1F6-6C8AA89DC376}"/>
                  </a:ext>
                </a:extLst>
              </p:cNvPr>
              <p:cNvSpPr/>
              <p:nvPr/>
            </p:nvSpPr>
            <p:spPr>
              <a:xfrm>
                <a:off x="10457928" y="3599931"/>
                <a:ext cx="164757" cy="1750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37" name="テキスト ボックス 36">
              <a:extLst>
                <a:ext uri="{FF2B5EF4-FFF2-40B4-BE49-F238E27FC236}">
                  <a16:creationId xmlns:a16="http://schemas.microsoft.com/office/drawing/2014/main" id="{862B1786-D9F6-FBD6-ED67-EF9C1DB50137}"/>
                </a:ext>
              </a:extLst>
            </p:cNvPr>
            <p:cNvSpPr txBox="1"/>
            <p:nvPr/>
          </p:nvSpPr>
          <p:spPr>
            <a:xfrm>
              <a:off x="212897" y="2838706"/>
              <a:ext cx="1775254" cy="40011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cs typeface="Calibri"/>
                </a:rPr>
                <a:t>一般的な推論</a:t>
              </a:r>
            </a:p>
          </p:txBody>
        </p:sp>
        <p:sp>
          <p:nvSpPr>
            <p:cNvPr id="42" name="テキスト ボックス 41">
              <a:extLst>
                <a:ext uri="{FF2B5EF4-FFF2-40B4-BE49-F238E27FC236}">
                  <a16:creationId xmlns:a16="http://schemas.microsoft.com/office/drawing/2014/main" id="{5BFEDF46-A8B9-5DB4-71F0-F013D3D5F5B8}"/>
                </a:ext>
              </a:extLst>
            </p:cNvPr>
            <p:cNvSpPr txBox="1"/>
            <p:nvPr/>
          </p:nvSpPr>
          <p:spPr>
            <a:xfrm>
              <a:off x="6114534" y="2839994"/>
              <a:ext cx="1806146" cy="40011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無作為化推論</a:t>
              </a:r>
            </a:p>
          </p:txBody>
        </p:sp>
      </p:grpSp>
    </p:spTree>
    <p:extLst>
      <p:ext uri="{BB962C8B-B14F-4D97-AF65-F5344CB8AC3E}">
        <p14:creationId xmlns:p14="http://schemas.microsoft.com/office/powerpoint/2010/main" val="1021593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A7A64-584D-30D9-C40D-AF96BB74DFD6}"/>
              </a:ext>
            </a:extLst>
          </p:cNvPr>
          <p:cNvSpPr>
            <a:spLocks noGrp="1"/>
          </p:cNvSpPr>
          <p:nvPr>
            <p:ph type="title"/>
          </p:nvPr>
        </p:nvSpPr>
        <p:spPr/>
        <p:txBody>
          <a:bodyPr>
            <a:normAutofit/>
          </a:bodyPr>
          <a:lstStyle/>
          <a:p>
            <a:pPr>
              <a:lnSpc>
                <a:spcPct val="90000"/>
              </a:lnSpc>
              <a:spcBef>
                <a:spcPts val="1200"/>
              </a:spcBef>
              <a:spcAft>
                <a:spcPts val="200"/>
              </a:spcAft>
            </a:pPr>
            <a:br>
              <a:rPr lang="en-US" altLang="ja-JP">
                <a:latin typeface="Calibri"/>
                <a:ea typeface="+mj-lt"/>
                <a:cs typeface="Calibri"/>
              </a:rPr>
            </a:br>
            <a:r>
              <a:rPr lang="en-US" altLang="ja-JP" err="1">
                <a:latin typeface="MS PGothic"/>
                <a:ea typeface="+mj-lt"/>
                <a:cs typeface="Calibri"/>
              </a:rPr>
              <a:t>無作為化推論の特徴</a:t>
            </a:r>
            <a:endParaRPr lang="ja-JP" err="1">
              <a:latin typeface="MS PGothic"/>
              <a:ea typeface="MS PGothic"/>
              <a:cs typeface="+mj-lt"/>
            </a:endParaRPr>
          </a:p>
        </p:txBody>
      </p:sp>
      <p:sp>
        <p:nvSpPr>
          <p:cNvPr id="3" name="コンテンツ プレースホルダー 2">
            <a:extLst>
              <a:ext uri="{FF2B5EF4-FFF2-40B4-BE49-F238E27FC236}">
                <a16:creationId xmlns:a16="http://schemas.microsoft.com/office/drawing/2014/main" id="{06660B33-CD0A-3E73-2EAB-48F891CA976A}"/>
              </a:ext>
            </a:extLst>
          </p:cNvPr>
          <p:cNvSpPr>
            <a:spLocks noGrp="1"/>
          </p:cNvSpPr>
          <p:nvPr>
            <p:ph idx="1"/>
          </p:nvPr>
        </p:nvSpPr>
        <p:spPr/>
        <p:txBody>
          <a:bodyPr vert="horz" lIns="0" tIns="45720" rIns="0" bIns="45720" rtlCol="0" anchor="t">
            <a:normAutofit/>
          </a:bodyPr>
          <a:lstStyle/>
          <a:p>
            <a:r>
              <a:rPr lang="ja-JP" sz="2400">
                <a:ea typeface="ＭＳ Ｐゴシック"/>
                <a:cs typeface="Calibri"/>
              </a:rPr>
              <a:t>①一般的な推論で扱う不確実性は、サンプリングによる不確実性</a:t>
            </a:r>
            <a:endParaRPr lang="en-US" altLang="ja-JP" sz="2400">
              <a:ea typeface="+mn-lt"/>
              <a:cs typeface="+mn-lt"/>
            </a:endParaRPr>
          </a:p>
          <a:p>
            <a:r>
              <a:rPr lang="ja-JP" sz="2400">
                <a:ea typeface="ＭＳ Ｐゴシック"/>
                <a:cs typeface="Calibri"/>
              </a:rPr>
              <a:t>　　無作為化推論で扱う不確実性は、潜在アウトカムの不確実性</a:t>
            </a:r>
            <a:endParaRPr lang="ja-JP">
              <a:ea typeface="ＭＳ Ｐゴシック"/>
              <a:cs typeface="Calibri" panose="020F0502020204030204"/>
            </a:endParaRPr>
          </a:p>
          <a:p>
            <a:r>
              <a:rPr lang="ja-JP" altLang="en-US" sz="2400">
                <a:ea typeface="ＭＳ Ｐゴシック"/>
                <a:cs typeface="Calibri"/>
              </a:rPr>
              <a:t>②</a:t>
            </a:r>
            <a:r>
              <a:rPr lang="en-US" altLang="en-US" sz="2400">
                <a:ea typeface="ＭＳ Ｐゴシック"/>
                <a:cs typeface="Calibri"/>
              </a:rPr>
              <a:t>Y</a:t>
            </a:r>
            <a:r>
              <a:rPr lang="ja-JP" sz="2400">
                <a:ea typeface="ＭＳ Ｐゴシック"/>
                <a:cs typeface="Calibri"/>
              </a:rPr>
              <a:t>oung</a:t>
            </a:r>
            <a:r>
              <a:rPr lang="ja-JP" altLang="en-US" sz="2400">
                <a:ea typeface="ＭＳ Ｐゴシック"/>
                <a:cs typeface="Calibri"/>
              </a:rPr>
              <a:t>（2019）</a:t>
            </a:r>
            <a:r>
              <a:rPr lang="ja-JP" sz="2400">
                <a:ea typeface="ＭＳ Ｐゴシック"/>
                <a:cs typeface="Calibri"/>
              </a:rPr>
              <a:t>によれば</a:t>
            </a:r>
            <a:r>
              <a:rPr lang="ja-JP" altLang="en-US" sz="2400">
                <a:ea typeface="ＭＳ Ｐゴシック"/>
                <a:cs typeface="Calibri"/>
              </a:rPr>
              <a:t>、</a:t>
            </a:r>
          </a:p>
          <a:p>
            <a:r>
              <a:rPr lang="ja-JP" altLang="en-US" sz="2400">
                <a:ea typeface="ＭＳ Ｐゴシック"/>
                <a:cs typeface="Calibri"/>
              </a:rPr>
              <a:t>　　一般的な推論は外れ値に引っ張られやすいが、</a:t>
            </a:r>
            <a:endParaRPr lang="ja-JP" sz="2400">
              <a:ea typeface="ＭＳ Ｐゴシック"/>
              <a:cs typeface="Calibri"/>
            </a:endParaRPr>
          </a:p>
          <a:p>
            <a:r>
              <a:rPr lang="ja-JP" altLang="en-US" sz="2400">
                <a:ea typeface="ＭＳ Ｐゴシック"/>
                <a:cs typeface="Calibri"/>
              </a:rPr>
              <a:t>　　それに比べて無作為化推論は外れ値に結果が引っ張られに</a:t>
            </a:r>
            <a:r>
              <a:rPr lang="ja-JP" sz="2400">
                <a:ea typeface="ＭＳ Ｐゴシック"/>
                <a:cs typeface="Calibri"/>
              </a:rPr>
              <a:t>くい</a:t>
            </a:r>
            <a:endParaRPr lang="ja-JP" sz="2400">
              <a:ea typeface="+mn-lt"/>
              <a:cs typeface="+mn-lt"/>
            </a:endParaRPr>
          </a:p>
          <a:p>
            <a:r>
              <a:rPr lang="ja-JP" altLang="en-US" sz="2400">
                <a:ea typeface="ＭＳ Ｐゴシック"/>
                <a:cs typeface="Calibri"/>
              </a:rPr>
              <a:t>③直感的に理にかなっていると捉えられている</a:t>
            </a:r>
            <a:endParaRPr lang="ja-JP" sz="2400">
              <a:ea typeface="ＭＳ Ｐゴシック"/>
              <a:cs typeface="Calibri"/>
            </a:endParaRPr>
          </a:p>
        </p:txBody>
      </p:sp>
    </p:spTree>
    <p:extLst>
      <p:ext uri="{BB962C8B-B14F-4D97-AF65-F5344CB8AC3E}">
        <p14:creationId xmlns:p14="http://schemas.microsoft.com/office/powerpoint/2010/main" val="426831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14C00-F84A-5504-8A79-F8D100BD33A8}"/>
              </a:ext>
            </a:extLst>
          </p:cNvPr>
          <p:cNvSpPr>
            <a:spLocks noGrp="1"/>
          </p:cNvSpPr>
          <p:nvPr>
            <p:ph type="title"/>
          </p:nvPr>
        </p:nvSpPr>
        <p:spPr>
          <a:xfrm>
            <a:off x="4974771" y="634946"/>
            <a:ext cx="6574972" cy="1450757"/>
          </a:xfrm>
        </p:spPr>
        <p:txBody>
          <a:bodyPr>
            <a:normAutofit/>
          </a:bodyPr>
          <a:lstStyle/>
          <a:p>
            <a:r>
              <a:rPr lang="ja-JP">
                <a:ea typeface="+mj-lt"/>
                <a:cs typeface="+mj-lt"/>
              </a:rPr>
              <a:t>学問で</a:t>
            </a:r>
            <a:r>
              <a:rPr lang="ja-JP" altLang="en-US">
                <a:ea typeface="+mj-lt"/>
                <a:cs typeface="+mj-lt"/>
              </a:rPr>
              <a:t>の応用の始まり</a:t>
            </a:r>
            <a:endParaRPr lang="ja-JP">
              <a:ea typeface="+mj-lt"/>
              <a:cs typeface="+mj-lt"/>
            </a:endParaRPr>
          </a:p>
        </p:txBody>
      </p:sp>
      <p:pic>
        <p:nvPicPr>
          <p:cNvPr id="7" name="Picture 7">
            <a:extLst>
              <a:ext uri="{FF2B5EF4-FFF2-40B4-BE49-F238E27FC236}">
                <a16:creationId xmlns:a16="http://schemas.microsoft.com/office/drawing/2014/main" id="{26D6C721-875A-802D-D911-863999C5C6F3}"/>
              </a:ext>
            </a:extLst>
          </p:cNvPr>
          <p:cNvPicPr>
            <a:picLocks noChangeAspect="1"/>
          </p:cNvPicPr>
          <p:nvPr/>
        </p:nvPicPr>
        <p:blipFill rotWithShape="1">
          <a:blip r:embed="rId2"/>
          <a:srcRect r="2" b="2049"/>
          <a:stretch/>
        </p:blipFill>
        <p:spPr>
          <a:xfrm>
            <a:off x="633999" y="640081"/>
            <a:ext cx="4001315" cy="5314406"/>
          </a:xfrm>
          <a:prstGeom prst="rect">
            <a:avLst/>
          </a:prstGeom>
        </p:spPr>
      </p:pic>
      <p:cxnSp>
        <p:nvCxnSpPr>
          <p:cNvPr id="14" name="Straight Connector 13">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0C49BB-803D-7F26-EAE3-C382AB8AA3E2}"/>
              </a:ext>
            </a:extLst>
          </p:cNvPr>
          <p:cNvSpPr>
            <a:spLocks noGrp="1"/>
          </p:cNvSpPr>
          <p:nvPr>
            <p:ph idx="1"/>
          </p:nvPr>
        </p:nvSpPr>
        <p:spPr>
          <a:xfrm>
            <a:off x="4974769" y="2198914"/>
            <a:ext cx="6574973" cy="3670180"/>
          </a:xfrm>
        </p:spPr>
        <p:txBody>
          <a:bodyPr vert="horz" lIns="0" tIns="45720" rIns="0" bIns="45720" rtlCol="0" anchor="t">
            <a:normAutofit/>
          </a:bodyPr>
          <a:lstStyle/>
          <a:p>
            <a:pPr>
              <a:buFont typeface="Wingdings" panose="020F0502020204030204" pitchFamily="34" charset="0"/>
              <a:buChar char="Ø"/>
            </a:pPr>
            <a:r>
              <a:rPr lang="ja-JP" altLang="en-US" sz="1800">
                <a:ea typeface="ＭＳ Ｐゴシック"/>
                <a:cs typeface="Calibri" panose="020F0502020204030204"/>
              </a:rPr>
              <a:t>統計学者の</a:t>
            </a:r>
            <a:r>
              <a:rPr lang="ja-JP" sz="1800">
                <a:ea typeface="+mn-lt"/>
                <a:cs typeface="+mn-lt"/>
              </a:rPr>
              <a:t>G. Udny Yule</a:t>
            </a:r>
            <a:r>
              <a:rPr lang="ja-JP" altLang="en-US" sz="1800">
                <a:ea typeface="+mn-lt"/>
                <a:cs typeface="+mn-lt"/>
              </a:rPr>
              <a:t>は、社会科学で早くから回帰分析を使用した</a:t>
            </a:r>
          </a:p>
          <a:p>
            <a:pPr>
              <a:buFont typeface="Wingdings" panose="020F0502020204030204" pitchFamily="34" charset="0"/>
              <a:buChar char="Ø"/>
            </a:pPr>
            <a:r>
              <a:rPr lang="ja-JP" altLang="en-US" sz="1800">
                <a:ea typeface="ＭＳ Ｐゴシック"/>
                <a:cs typeface="Calibri" panose="020F0502020204030204"/>
              </a:rPr>
              <a:t>当時のイギリスの、英国における貧困に目を向ける。</a:t>
            </a:r>
            <a:endParaRPr lang="ja-JP" altLang="en-US" sz="1800">
              <a:solidFill>
                <a:srgbClr val="404040"/>
              </a:solidFill>
              <a:ea typeface="ＭＳ Ｐゴシック"/>
              <a:cs typeface="Calibri" panose="020F0502020204030204"/>
            </a:endParaRPr>
          </a:p>
          <a:p>
            <a:pPr>
              <a:buFont typeface="Wingdings" panose="020F0502020204030204" pitchFamily="34" charset="0"/>
              <a:buChar char="Ø"/>
            </a:pPr>
            <a:r>
              <a:rPr lang="ja-JP" altLang="en-US" sz="1800">
                <a:solidFill>
                  <a:srgbClr val="FF0000"/>
                </a:solidFill>
                <a:ea typeface="ＭＳ Ｐゴシック"/>
                <a:cs typeface="Calibri" panose="020F0502020204030204"/>
              </a:rPr>
              <a:t>公的支援が貧困者の数をどう変化させるか知りたかった。</a:t>
            </a:r>
            <a:endParaRPr lang="ja-JP"/>
          </a:p>
          <a:p>
            <a:pPr>
              <a:buFont typeface="Wingdings" panose="020F0502020204030204" pitchFamily="34" charset="0"/>
              <a:buChar char="Ø"/>
            </a:pPr>
            <a:r>
              <a:rPr lang="ja-JP" altLang="en-US" sz="1800">
                <a:ea typeface="ＭＳ Ｐゴシック"/>
                <a:cs typeface="Calibri" panose="020F0502020204030204"/>
              </a:rPr>
              <a:t>最小二乗法を用いて、貧困と公的支援の関係を推測</a:t>
            </a:r>
          </a:p>
          <a:p>
            <a:pPr>
              <a:buFont typeface="Wingdings" panose="020F0502020204030204" pitchFamily="34" charset="0"/>
              <a:buChar char="Ø"/>
            </a:pPr>
            <a:r>
              <a:rPr lang="ja-JP" altLang="en-US" sz="1800">
                <a:ea typeface="ＭＳ Ｐゴシック"/>
                <a:cs typeface="Calibri" panose="020F0502020204030204"/>
              </a:rPr>
              <a:t>1871年と1881年の国勢調査からデータを抽出</a:t>
            </a:r>
          </a:p>
          <a:p>
            <a:pPr>
              <a:buFont typeface="Wingdings" panose="020F0502020204030204" pitchFamily="34" charset="0"/>
              <a:buChar char="Ø"/>
            </a:pPr>
            <a:r>
              <a:rPr lang="ja-JP" altLang="en-US" sz="1800">
                <a:ea typeface="ＭＳ Ｐゴシック"/>
                <a:cs typeface="Calibri" panose="020F0502020204030204"/>
              </a:rPr>
              <a:t>データを用いた回帰の一例</a:t>
            </a:r>
            <a:endParaRPr lang="ja-JP" sz="1800"/>
          </a:p>
        </p:txBody>
      </p:sp>
      <p:sp>
        <p:nvSpPr>
          <p:cNvPr id="16" name="Rectangle 15">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4">
            <a:extLst>
              <a:ext uri="{FF2B5EF4-FFF2-40B4-BE49-F238E27FC236}">
                <a16:creationId xmlns:a16="http://schemas.microsoft.com/office/drawing/2014/main" id="{47C9E18A-EDF7-3A31-7364-07E40E530A8E}"/>
              </a:ext>
            </a:extLst>
          </p:cNvPr>
          <p:cNvPicPr>
            <a:picLocks noChangeAspect="1"/>
          </p:cNvPicPr>
          <p:nvPr/>
        </p:nvPicPr>
        <p:blipFill>
          <a:blip r:embed="rId3"/>
          <a:stretch>
            <a:fillRect/>
          </a:stretch>
        </p:blipFill>
        <p:spPr>
          <a:xfrm>
            <a:off x="5383078" y="5152347"/>
            <a:ext cx="5623301" cy="505375"/>
          </a:xfrm>
          <a:prstGeom prst="rect">
            <a:avLst/>
          </a:prstGeom>
          <a:ln>
            <a:solidFill>
              <a:srgbClr val="FFC000"/>
            </a:solidFill>
          </a:ln>
        </p:spPr>
      </p:pic>
    </p:spTree>
    <p:extLst>
      <p:ext uri="{BB962C8B-B14F-4D97-AF65-F5344CB8AC3E}">
        <p14:creationId xmlns:p14="http://schemas.microsoft.com/office/powerpoint/2010/main" val="796730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E9197-CA07-4754-58B0-38C6EC44065C}"/>
              </a:ext>
            </a:extLst>
          </p:cNvPr>
          <p:cNvSpPr>
            <a:spLocks noGrp="1"/>
          </p:cNvSpPr>
          <p:nvPr>
            <p:ph type="title"/>
          </p:nvPr>
        </p:nvSpPr>
        <p:spPr>
          <a:xfrm>
            <a:off x="1097280" y="286603"/>
            <a:ext cx="11108723" cy="1430163"/>
          </a:xfrm>
        </p:spPr>
        <p:txBody>
          <a:bodyPr>
            <a:normAutofit fontScale="90000"/>
          </a:bodyPr>
          <a:lstStyle/>
          <a:p>
            <a:br>
              <a:rPr lang="ja-JP" altLang="en-US">
                <a:ea typeface="ＭＳ Ｐゴシック"/>
                <a:cs typeface="Calibri Light"/>
              </a:rPr>
            </a:br>
            <a:r>
              <a:rPr lang="ja-JP" altLang="en-US">
                <a:ea typeface="ＭＳ Ｐゴシック"/>
                <a:cs typeface="Calibri Light"/>
              </a:rPr>
              <a:t>4.2.1 お茶を飲む女性（無作為化推論の起源）</a:t>
            </a:r>
          </a:p>
        </p:txBody>
      </p:sp>
      <p:sp>
        <p:nvSpPr>
          <p:cNvPr id="3" name="コンテンツ プレースホルダー 2">
            <a:extLst>
              <a:ext uri="{FF2B5EF4-FFF2-40B4-BE49-F238E27FC236}">
                <a16:creationId xmlns:a16="http://schemas.microsoft.com/office/drawing/2014/main" id="{D93098BA-FA2F-3EB8-5053-B7D2F0ED82E0}"/>
              </a:ext>
            </a:extLst>
          </p:cNvPr>
          <p:cNvSpPr>
            <a:spLocks noGrp="1"/>
          </p:cNvSpPr>
          <p:nvPr>
            <p:ph idx="1"/>
          </p:nvPr>
        </p:nvSpPr>
        <p:spPr>
          <a:xfrm>
            <a:off x="222010" y="2515058"/>
            <a:ext cx="12076670" cy="1902116"/>
          </a:xfrm>
        </p:spPr>
        <p:txBody>
          <a:bodyPr vert="horz" lIns="0" tIns="45720" rIns="0" bIns="45720" rtlCol="0" anchor="t">
            <a:noAutofit/>
          </a:bodyPr>
          <a:lstStyle/>
          <a:p>
            <a:r>
              <a:rPr lang="ja-JP" sz="2400">
                <a:latin typeface="MS PGothic"/>
                <a:ea typeface="MS PGothic"/>
                <a:cs typeface="+mn-lt"/>
              </a:rPr>
              <a:t>Muriel Bristol</a:t>
            </a:r>
            <a:r>
              <a:rPr lang="ja-JP" altLang="en-US" sz="2400">
                <a:latin typeface="MS PGothic"/>
                <a:ea typeface="MS PGothic"/>
                <a:cs typeface="+mn-lt"/>
              </a:rPr>
              <a:t>（女性の名前）</a:t>
            </a:r>
            <a:endParaRPr lang="ja-JP" sz="2400">
              <a:latin typeface="MS PGothic"/>
              <a:ea typeface="MS PGothic"/>
              <a:cs typeface="+mn-lt"/>
            </a:endParaRPr>
          </a:p>
          <a:p>
            <a:r>
              <a:rPr lang="en-US" altLang="ja-JP" sz="2400">
                <a:latin typeface="MS PGothic"/>
                <a:ea typeface="ＭＳ Ｐゴシック"/>
                <a:cs typeface="Calibri"/>
              </a:rPr>
              <a:t>└</a:t>
            </a:r>
            <a:r>
              <a:rPr lang="en-US" sz="2400" err="1">
                <a:latin typeface="MS PGothic"/>
                <a:ea typeface="+mn-lt"/>
                <a:cs typeface="+mn-lt"/>
              </a:rPr>
              <a:t>女性が博士号を取得することがほとんどできなかった時代に</a:t>
            </a:r>
            <a:r>
              <a:rPr lang="ja-JP" altLang="en-US" sz="2400">
                <a:latin typeface="MS PGothic"/>
                <a:ea typeface="MS PGothic"/>
                <a:cs typeface="+mn-lt"/>
              </a:rPr>
              <a:t>博士号を取った科学者</a:t>
            </a:r>
          </a:p>
          <a:p>
            <a:r>
              <a:rPr lang="ja-JP" altLang="en-US" sz="2400">
                <a:latin typeface="MS PGothic"/>
                <a:ea typeface="MS PGothic"/>
                <a:cs typeface="Calibri"/>
              </a:rPr>
              <a:t>└</a:t>
            </a:r>
            <a:r>
              <a:rPr lang="ja-JP" altLang="en-US" sz="2400">
                <a:latin typeface="MS PGothic"/>
                <a:ea typeface="MS PGothic"/>
                <a:cs typeface="+mn-lt"/>
              </a:rPr>
              <a:t>ミルク入りの</a:t>
            </a:r>
            <a:r>
              <a:rPr lang="ja-JP" sz="2400">
                <a:latin typeface="MS PGothic"/>
                <a:ea typeface="MS PGothic"/>
                <a:cs typeface="+mn-lt"/>
              </a:rPr>
              <a:t>紅茶</a:t>
            </a:r>
            <a:r>
              <a:rPr lang="ja-JP" altLang="en-US" sz="2400">
                <a:latin typeface="MS PGothic"/>
                <a:ea typeface="MS PGothic"/>
                <a:cs typeface="+mn-lt"/>
              </a:rPr>
              <a:t>を与えられれば、</a:t>
            </a:r>
            <a:r>
              <a:rPr lang="ja-JP" sz="2400">
                <a:latin typeface="MS PGothic"/>
                <a:ea typeface="MS PGothic"/>
                <a:cs typeface="+mn-lt"/>
              </a:rPr>
              <a:t>ミルクと紅茶のどちらが先に注がれたかを見分けることができると主張し</a:t>
            </a:r>
            <a:r>
              <a:rPr lang="ja-JP" altLang="en-US" sz="2400">
                <a:latin typeface="MS PGothic"/>
                <a:ea typeface="MS PGothic"/>
                <a:cs typeface="+mn-lt"/>
              </a:rPr>
              <a:t>た</a:t>
            </a:r>
            <a:endParaRPr lang="ja-JP" altLang="en-US" sz="2400">
              <a:latin typeface="MS PGothic"/>
              <a:ea typeface="MS PGothic"/>
              <a:cs typeface="Calibri"/>
            </a:endParaRPr>
          </a:p>
        </p:txBody>
      </p:sp>
      <p:sp>
        <p:nvSpPr>
          <p:cNvPr id="4" name="テキスト ボックス 3">
            <a:extLst>
              <a:ext uri="{FF2B5EF4-FFF2-40B4-BE49-F238E27FC236}">
                <a16:creationId xmlns:a16="http://schemas.microsoft.com/office/drawing/2014/main" id="{FB6CA330-12F1-852A-82D6-B4AAFE7CFA64}"/>
              </a:ext>
            </a:extLst>
          </p:cNvPr>
          <p:cNvSpPr txBox="1"/>
          <p:nvPr/>
        </p:nvSpPr>
        <p:spPr>
          <a:xfrm>
            <a:off x="224480" y="4744994"/>
            <a:ext cx="10136655"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latin typeface="MS PGothic"/>
                <a:ea typeface="+mn-lt"/>
                <a:cs typeface="+mn-lt"/>
              </a:rPr>
              <a:t>→　R. A. </a:t>
            </a:r>
            <a:r>
              <a:rPr lang="en-US" altLang="ja-JP" sz="2400" err="1">
                <a:latin typeface="MS PGothic"/>
                <a:ea typeface="+mn-lt"/>
                <a:cs typeface="+mn-lt"/>
              </a:rPr>
              <a:t>Fisherは、Murielが主張する才能を確かめるために実験を行った</a:t>
            </a:r>
            <a:endParaRPr lang="en-US" altLang="ja-JP" sz="2400" err="1">
              <a:latin typeface="MS PGothic"/>
              <a:cs typeface="Calibri"/>
            </a:endParaRPr>
          </a:p>
        </p:txBody>
      </p:sp>
      <p:sp>
        <p:nvSpPr>
          <p:cNvPr id="5" name="テキスト ボックス 4">
            <a:extLst>
              <a:ext uri="{FF2B5EF4-FFF2-40B4-BE49-F238E27FC236}">
                <a16:creationId xmlns:a16="http://schemas.microsoft.com/office/drawing/2014/main" id="{1AFF186D-DF38-C56B-D66F-315EAA54C227}"/>
              </a:ext>
            </a:extLst>
          </p:cNvPr>
          <p:cNvSpPr txBox="1"/>
          <p:nvPr/>
        </p:nvSpPr>
        <p:spPr>
          <a:xfrm>
            <a:off x="224481" y="194412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実験（1935）</a:t>
            </a:r>
            <a:endParaRPr lang="ja-JP" altLang="en-US" sz="2400"/>
          </a:p>
        </p:txBody>
      </p:sp>
    </p:spTree>
    <p:extLst>
      <p:ext uri="{BB962C8B-B14F-4D97-AF65-F5344CB8AC3E}">
        <p14:creationId xmlns:p14="http://schemas.microsoft.com/office/powerpoint/2010/main" val="3251456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A5A5E-925F-08C0-52A9-3D458B855288}"/>
              </a:ext>
            </a:extLst>
          </p:cNvPr>
          <p:cNvSpPr>
            <a:spLocks noGrp="1"/>
          </p:cNvSpPr>
          <p:nvPr>
            <p:ph type="title"/>
          </p:nvPr>
        </p:nvSpPr>
        <p:spPr/>
        <p:txBody>
          <a:bodyPr/>
          <a:lstStyle/>
          <a:p>
            <a:r>
              <a:rPr lang="ja-JP" altLang="en-US">
                <a:ea typeface="ＭＳ Ｐゴシック"/>
                <a:cs typeface="Calibri Light"/>
              </a:rPr>
              <a:t>実験内容：</a:t>
            </a:r>
            <a:r>
              <a:rPr lang="en-US">
                <a:ea typeface="+mj-lt"/>
                <a:cs typeface="+mj-lt"/>
              </a:rPr>
              <a:t>Fisher’s </a:t>
            </a:r>
            <a:r>
              <a:rPr lang="en-US" altLang="ja-JP">
                <a:ea typeface="+mj-lt"/>
                <a:cs typeface="+mj-lt"/>
              </a:rPr>
              <a:t>exact test</a:t>
            </a:r>
            <a:endParaRPr kumimoji="1" lang="ja-JP" altLang="en-US"/>
          </a:p>
        </p:txBody>
      </p:sp>
      <p:grpSp>
        <p:nvGrpSpPr>
          <p:cNvPr id="23" name="グループ化 22">
            <a:extLst>
              <a:ext uri="{FF2B5EF4-FFF2-40B4-BE49-F238E27FC236}">
                <a16:creationId xmlns:a16="http://schemas.microsoft.com/office/drawing/2014/main" id="{4F670D24-7E31-7C20-2A6D-A0E931897791}"/>
              </a:ext>
            </a:extLst>
          </p:cNvPr>
          <p:cNvGrpSpPr/>
          <p:nvPr/>
        </p:nvGrpSpPr>
        <p:grpSpPr>
          <a:xfrm>
            <a:off x="591233" y="2452876"/>
            <a:ext cx="11520535" cy="3114313"/>
            <a:chOff x="684755" y="1630079"/>
            <a:chExt cx="11520535" cy="3114313"/>
          </a:xfrm>
        </p:grpSpPr>
        <p:pic>
          <p:nvPicPr>
            <p:cNvPr id="4" name="図 4">
              <a:extLst>
                <a:ext uri="{FF2B5EF4-FFF2-40B4-BE49-F238E27FC236}">
                  <a16:creationId xmlns:a16="http://schemas.microsoft.com/office/drawing/2014/main" id="{DD0F471A-90C8-4270-4D98-8347FC0BB083}"/>
                </a:ext>
              </a:extLst>
            </p:cNvPr>
            <p:cNvPicPr>
              <a:picLocks noChangeAspect="1"/>
            </p:cNvPicPr>
            <p:nvPr/>
          </p:nvPicPr>
          <p:blipFill>
            <a:blip r:embed="rId2"/>
            <a:stretch>
              <a:fillRect/>
            </a:stretch>
          </p:blipFill>
          <p:spPr>
            <a:xfrm>
              <a:off x="684756" y="1750248"/>
              <a:ext cx="1020872" cy="883613"/>
            </a:xfrm>
            <a:prstGeom prst="rect">
              <a:avLst/>
            </a:prstGeom>
          </p:spPr>
        </p:pic>
        <p:pic>
          <p:nvPicPr>
            <p:cNvPr id="5" name="図 4">
              <a:extLst>
                <a:ext uri="{FF2B5EF4-FFF2-40B4-BE49-F238E27FC236}">
                  <a16:creationId xmlns:a16="http://schemas.microsoft.com/office/drawing/2014/main" id="{275E5239-2406-DA16-7D64-09EB9680BDB2}"/>
                </a:ext>
              </a:extLst>
            </p:cNvPr>
            <p:cNvPicPr>
              <a:picLocks noChangeAspect="1"/>
            </p:cNvPicPr>
            <p:nvPr/>
          </p:nvPicPr>
          <p:blipFill>
            <a:blip r:embed="rId2"/>
            <a:stretch>
              <a:fillRect/>
            </a:stretch>
          </p:blipFill>
          <p:spPr>
            <a:xfrm>
              <a:off x="1697275" y="1750248"/>
              <a:ext cx="1020872" cy="883613"/>
            </a:xfrm>
            <a:prstGeom prst="rect">
              <a:avLst/>
            </a:prstGeom>
          </p:spPr>
        </p:pic>
        <p:pic>
          <p:nvPicPr>
            <p:cNvPr id="6" name="図 4">
              <a:extLst>
                <a:ext uri="{FF2B5EF4-FFF2-40B4-BE49-F238E27FC236}">
                  <a16:creationId xmlns:a16="http://schemas.microsoft.com/office/drawing/2014/main" id="{E28D7B0B-E66B-BC1D-DE80-98B40D4DD86D}"/>
                </a:ext>
              </a:extLst>
            </p:cNvPr>
            <p:cNvPicPr>
              <a:picLocks noChangeAspect="1"/>
            </p:cNvPicPr>
            <p:nvPr/>
          </p:nvPicPr>
          <p:blipFill>
            <a:blip r:embed="rId2"/>
            <a:stretch>
              <a:fillRect/>
            </a:stretch>
          </p:blipFill>
          <p:spPr>
            <a:xfrm>
              <a:off x="2709796" y="1750248"/>
              <a:ext cx="1020872" cy="883613"/>
            </a:xfrm>
            <a:prstGeom prst="rect">
              <a:avLst/>
            </a:prstGeom>
          </p:spPr>
        </p:pic>
        <p:pic>
          <p:nvPicPr>
            <p:cNvPr id="7" name="図 4">
              <a:extLst>
                <a:ext uri="{FF2B5EF4-FFF2-40B4-BE49-F238E27FC236}">
                  <a16:creationId xmlns:a16="http://schemas.microsoft.com/office/drawing/2014/main" id="{4C411037-8900-CE48-557C-6647AC82500E}"/>
                </a:ext>
              </a:extLst>
            </p:cNvPr>
            <p:cNvPicPr>
              <a:picLocks noChangeAspect="1"/>
            </p:cNvPicPr>
            <p:nvPr/>
          </p:nvPicPr>
          <p:blipFill>
            <a:blip r:embed="rId2"/>
            <a:stretch>
              <a:fillRect/>
            </a:stretch>
          </p:blipFill>
          <p:spPr>
            <a:xfrm>
              <a:off x="3722317" y="1750248"/>
              <a:ext cx="1020872" cy="883613"/>
            </a:xfrm>
            <a:prstGeom prst="rect">
              <a:avLst/>
            </a:prstGeom>
          </p:spPr>
        </p:pic>
        <p:grpSp>
          <p:nvGrpSpPr>
            <p:cNvPr id="13" name="グループ化 12">
              <a:extLst>
                <a:ext uri="{FF2B5EF4-FFF2-40B4-BE49-F238E27FC236}">
                  <a16:creationId xmlns:a16="http://schemas.microsoft.com/office/drawing/2014/main" id="{CA2F59D7-762C-AF70-EB5A-34B70D29C2DA}"/>
                </a:ext>
              </a:extLst>
            </p:cNvPr>
            <p:cNvGrpSpPr/>
            <p:nvPr/>
          </p:nvGrpSpPr>
          <p:grpSpPr>
            <a:xfrm>
              <a:off x="684755" y="3409946"/>
              <a:ext cx="4121064" cy="883614"/>
              <a:chOff x="789139" y="4234576"/>
              <a:chExt cx="4121064" cy="883614"/>
            </a:xfrm>
          </p:grpSpPr>
          <p:pic>
            <p:nvPicPr>
              <p:cNvPr id="8" name="図 4">
                <a:extLst>
                  <a:ext uri="{FF2B5EF4-FFF2-40B4-BE49-F238E27FC236}">
                    <a16:creationId xmlns:a16="http://schemas.microsoft.com/office/drawing/2014/main" id="{3F20168C-7E21-63DC-2070-829948A99F43}"/>
                  </a:ext>
                </a:extLst>
              </p:cNvPr>
              <p:cNvPicPr>
                <a:picLocks noChangeAspect="1"/>
              </p:cNvPicPr>
              <p:nvPr/>
            </p:nvPicPr>
            <p:blipFill>
              <a:blip r:embed="rId2"/>
              <a:stretch>
                <a:fillRect/>
              </a:stretch>
            </p:blipFill>
            <p:spPr>
              <a:xfrm>
                <a:off x="789139" y="4234577"/>
                <a:ext cx="1020872" cy="883613"/>
              </a:xfrm>
              <a:prstGeom prst="rect">
                <a:avLst/>
              </a:prstGeom>
            </p:spPr>
          </p:pic>
          <p:pic>
            <p:nvPicPr>
              <p:cNvPr id="9" name="図 4">
                <a:extLst>
                  <a:ext uri="{FF2B5EF4-FFF2-40B4-BE49-F238E27FC236}">
                    <a16:creationId xmlns:a16="http://schemas.microsoft.com/office/drawing/2014/main" id="{AB3B4A78-900C-3ED3-E608-9261EA20F8EA}"/>
                  </a:ext>
                </a:extLst>
              </p:cNvPr>
              <p:cNvPicPr>
                <a:picLocks noChangeAspect="1"/>
              </p:cNvPicPr>
              <p:nvPr/>
            </p:nvPicPr>
            <p:blipFill>
              <a:blip r:embed="rId2"/>
              <a:stretch>
                <a:fillRect/>
              </a:stretch>
            </p:blipFill>
            <p:spPr>
              <a:xfrm>
                <a:off x="1864290" y="4234576"/>
                <a:ext cx="1020872" cy="883613"/>
              </a:xfrm>
              <a:prstGeom prst="rect">
                <a:avLst/>
              </a:prstGeom>
            </p:spPr>
          </p:pic>
          <p:pic>
            <p:nvPicPr>
              <p:cNvPr id="10" name="図 4">
                <a:extLst>
                  <a:ext uri="{FF2B5EF4-FFF2-40B4-BE49-F238E27FC236}">
                    <a16:creationId xmlns:a16="http://schemas.microsoft.com/office/drawing/2014/main" id="{80AA5BA6-75A7-A60B-E824-1612A02CE493}"/>
                  </a:ext>
                </a:extLst>
              </p:cNvPr>
              <p:cNvPicPr>
                <a:picLocks noChangeAspect="1"/>
              </p:cNvPicPr>
              <p:nvPr/>
            </p:nvPicPr>
            <p:blipFill>
              <a:blip r:embed="rId2"/>
              <a:stretch>
                <a:fillRect/>
              </a:stretch>
            </p:blipFill>
            <p:spPr>
              <a:xfrm>
                <a:off x="2876810" y="4234576"/>
                <a:ext cx="1020872" cy="883613"/>
              </a:xfrm>
              <a:prstGeom prst="rect">
                <a:avLst/>
              </a:prstGeom>
            </p:spPr>
          </p:pic>
          <p:pic>
            <p:nvPicPr>
              <p:cNvPr id="11" name="図 4">
                <a:extLst>
                  <a:ext uri="{FF2B5EF4-FFF2-40B4-BE49-F238E27FC236}">
                    <a16:creationId xmlns:a16="http://schemas.microsoft.com/office/drawing/2014/main" id="{12C7FA72-B85F-6D4C-E4B3-777B0B236296}"/>
                  </a:ext>
                </a:extLst>
              </p:cNvPr>
              <p:cNvPicPr>
                <a:picLocks noChangeAspect="1"/>
              </p:cNvPicPr>
              <p:nvPr/>
            </p:nvPicPr>
            <p:blipFill>
              <a:blip r:embed="rId2"/>
              <a:stretch>
                <a:fillRect/>
              </a:stretch>
            </p:blipFill>
            <p:spPr>
              <a:xfrm>
                <a:off x="3889331" y="4234576"/>
                <a:ext cx="1020872" cy="883613"/>
              </a:xfrm>
              <a:prstGeom prst="rect">
                <a:avLst/>
              </a:prstGeom>
            </p:spPr>
          </p:pic>
        </p:grpSp>
        <p:sp>
          <p:nvSpPr>
            <p:cNvPr id="12" name="テキスト ボックス 11">
              <a:extLst>
                <a:ext uri="{FF2B5EF4-FFF2-40B4-BE49-F238E27FC236}">
                  <a16:creationId xmlns:a16="http://schemas.microsoft.com/office/drawing/2014/main" id="{DD16A37F-7CAE-BCB6-A297-CF68D367CAC3}"/>
                </a:ext>
              </a:extLst>
            </p:cNvPr>
            <p:cNvSpPr txBox="1"/>
            <p:nvPr/>
          </p:nvSpPr>
          <p:spPr>
            <a:xfrm>
              <a:off x="1133605" y="2626291"/>
              <a:ext cx="38079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→ミルクを先に入れた紅茶</a:t>
              </a:r>
              <a:endParaRPr lang="ja-JP" altLang="en-US" sz="2400"/>
            </a:p>
          </p:txBody>
        </p:sp>
        <p:sp>
          <p:nvSpPr>
            <p:cNvPr id="14" name="テキスト ボックス 13">
              <a:extLst>
                <a:ext uri="{FF2B5EF4-FFF2-40B4-BE49-F238E27FC236}">
                  <a16:creationId xmlns:a16="http://schemas.microsoft.com/office/drawing/2014/main" id="{12E57C39-FE30-316C-4C42-FAC8D19B6143}"/>
                </a:ext>
              </a:extLst>
            </p:cNvPr>
            <p:cNvSpPr txBox="1"/>
            <p:nvPr/>
          </p:nvSpPr>
          <p:spPr>
            <a:xfrm>
              <a:off x="1192974" y="4282727"/>
              <a:ext cx="34425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→紅茶を先に入れた紅茶</a:t>
              </a:r>
            </a:p>
          </p:txBody>
        </p:sp>
        <p:grpSp>
          <p:nvGrpSpPr>
            <p:cNvPr id="15" name="グループ化 14">
              <a:extLst>
                <a:ext uri="{FF2B5EF4-FFF2-40B4-BE49-F238E27FC236}">
                  <a16:creationId xmlns:a16="http://schemas.microsoft.com/office/drawing/2014/main" id="{9E689C84-B3AF-5EDA-750C-946DA3DE08A4}"/>
                </a:ext>
              </a:extLst>
            </p:cNvPr>
            <p:cNvGrpSpPr/>
            <p:nvPr/>
          </p:nvGrpSpPr>
          <p:grpSpPr>
            <a:xfrm>
              <a:off x="7793275" y="3245189"/>
              <a:ext cx="4182848" cy="924803"/>
              <a:chOff x="789139" y="4831819"/>
              <a:chExt cx="4182848" cy="924803"/>
            </a:xfrm>
          </p:grpSpPr>
          <p:pic>
            <p:nvPicPr>
              <p:cNvPr id="16" name="図 4">
                <a:extLst>
                  <a:ext uri="{FF2B5EF4-FFF2-40B4-BE49-F238E27FC236}">
                    <a16:creationId xmlns:a16="http://schemas.microsoft.com/office/drawing/2014/main" id="{4D684955-694D-D2C2-6087-1AF0D3C5F49A}"/>
                  </a:ext>
                </a:extLst>
              </p:cNvPr>
              <p:cNvPicPr>
                <a:picLocks noChangeAspect="1"/>
              </p:cNvPicPr>
              <p:nvPr/>
            </p:nvPicPr>
            <p:blipFill>
              <a:blip r:embed="rId2"/>
              <a:stretch>
                <a:fillRect/>
              </a:stretch>
            </p:blipFill>
            <p:spPr>
              <a:xfrm>
                <a:off x="789139" y="4873009"/>
                <a:ext cx="1020872" cy="883613"/>
              </a:xfrm>
              <a:prstGeom prst="rect">
                <a:avLst/>
              </a:prstGeom>
            </p:spPr>
          </p:pic>
          <p:pic>
            <p:nvPicPr>
              <p:cNvPr id="17" name="図 4">
                <a:extLst>
                  <a:ext uri="{FF2B5EF4-FFF2-40B4-BE49-F238E27FC236}">
                    <a16:creationId xmlns:a16="http://schemas.microsoft.com/office/drawing/2014/main" id="{756CF995-54B7-9208-771A-59CCD902FB76}"/>
                  </a:ext>
                </a:extLst>
              </p:cNvPr>
              <p:cNvPicPr>
                <a:picLocks noChangeAspect="1"/>
              </p:cNvPicPr>
              <p:nvPr/>
            </p:nvPicPr>
            <p:blipFill>
              <a:blip r:embed="rId2"/>
              <a:stretch>
                <a:fillRect/>
              </a:stretch>
            </p:blipFill>
            <p:spPr>
              <a:xfrm>
                <a:off x="1853993" y="4852414"/>
                <a:ext cx="1020872" cy="883613"/>
              </a:xfrm>
              <a:prstGeom prst="rect">
                <a:avLst/>
              </a:prstGeom>
            </p:spPr>
          </p:pic>
          <p:pic>
            <p:nvPicPr>
              <p:cNvPr id="18" name="図 4">
                <a:extLst>
                  <a:ext uri="{FF2B5EF4-FFF2-40B4-BE49-F238E27FC236}">
                    <a16:creationId xmlns:a16="http://schemas.microsoft.com/office/drawing/2014/main" id="{8911A4D9-EBF2-6337-51F3-8D672B3D9A3D}"/>
                  </a:ext>
                </a:extLst>
              </p:cNvPr>
              <p:cNvPicPr>
                <a:picLocks noChangeAspect="1"/>
              </p:cNvPicPr>
              <p:nvPr/>
            </p:nvPicPr>
            <p:blipFill>
              <a:blip r:embed="rId2"/>
              <a:stretch>
                <a:fillRect/>
              </a:stretch>
            </p:blipFill>
            <p:spPr>
              <a:xfrm>
                <a:off x="2907702" y="4862711"/>
                <a:ext cx="1020872" cy="883613"/>
              </a:xfrm>
              <a:prstGeom prst="rect">
                <a:avLst/>
              </a:prstGeom>
            </p:spPr>
          </p:pic>
          <p:pic>
            <p:nvPicPr>
              <p:cNvPr id="19" name="図 4">
                <a:extLst>
                  <a:ext uri="{FF2B5EF4-FFF2-40B4-BE49-F238E27FC236}">
                    <a16:creationId xmlns:a16="http://schemas.microsoft.com/office/drawing/2014/main" id="{022F9697-D102-B11E-E8D3-8DF17537F29D}"/>
                  </a:ext>
                </a:extLst>
              </p:cNvPr>
              <p:cNvPicPr>
                <a:picLocks noChangeAspect="1"/>
              </p:cNvPicPr>
              <p:nvPr/>
            </p:nvPicPr>
            <p:blipFill>
              <a:blip r:embed="rId2"/>
              <a:stretch>
                <a:fillRect/>
              </a:stretch>
            </p:blipFill>
            <p:spPr>
              <a:xfrm>
                <a:off x="3951115" y="4831819"/>
                <a:ext cx="1020872" cy="883613"/>
              </a:xfrm>
              <a:prstGeom prst="rect">
                <a:avLst/>
              </a:prstGeom>
            </p:spPr>
          </p:pic>
        </p:grpSp>
        <p:sp>
          <p:nvSpPr>
            <p:cNvPr id="20" name="矢印: 右 19">
              <a:extLst>
                <a:ext uri="{FF2B5EF4-FFF2-40B4-BE49-F238E27FC236}">
                  <a16:creationId xmlns:a16="http://schemas.microsoft.com/office/drawing/2014/main" id="{8BE5CEFB-71E3-99AD-7428-64B57591D89D}"/>
                </a:ext>
              </a:extLst>
            </p:cNvPr>
            <p:cNvSpPr/>
            <p:nvPr/>
          </p:nvSpPr>
          <p:spPr>
            <a:xfrm>
              <a:off x="5756988" y="3452826"/>
              <a:ext cx="168057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EF1A571E-8470-E945-0209-9DE3811D55F1}"/>
                </a:ext>
              </a:extLst>
            </p:cNvPr>
            <p:cNvSpPr txBox="1"/>
            <p:nvPr/>
          </p:nvSpPr>
          <p:spPr>
            <a:xfrm>
              <a:off x="4977408" y="1630079"/>
              <a:ext cx="7227882" cy="1210626"/>
            </a:xfrm>
            <a:prstGeom prst="rect">
              <a:avLst/>
            </a:prstGeom>
            <a:noFill/>
            <a:ln>
              <a:solidFill>
                <a:schemeClr val="bg1">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ea typeface="ＭＳ Ｐゴシック"/>
                </a:rPr>
                <a:t>Murielが</a:t>
              </a:r>
              <a:endParaRPr lang="ja-JP" altLang="en-US" sz="2400">
                <a:ea typeface="ＭＳ Ｐゴシック"/>
              </a:endParaRPr>
            </a:p>
            <a:p>
              <a:r>
                <a:rPr lang="ja-JP" altLang="en-US" sz="2400">
                  <a:ea typeface="ＭＳ Ｐゴシック"/>
                </a:rPr>
                <a:t>（ミル</a:t>
              </a:r>
              <a:r>
                <a:rPr lang="ja-JP" sz="2400">
                  <a:ea typeface="ＭＳ Ｐゴシック"/>
                </a:rPr>
                <a:t>クが</a:t>
              </a:r>
              <a:r>
                <a:rPr lang="ja-JP" altLang="en-US" sz="2400">
                  <a:ea typeface="ＭＳ Ｐゴシック"/>
                </a:rPr>
                <a:t>先</a:t>
              </a:r>
              <a:r>
                <a:rPr lang="ja-JP" sz="2400">
                  <a:ea typeface="ＭＳ Ｐゴシック"/>
                </a:rPr>
                <a:t>に</a:t>
              </a:r>
              <a:r>
                <a:rPr lang="ja-JP" altLang="en-US" sz="2400">
                  <a:ea typeface="ＭＳ Ｐゴシック"/>
                </a:rPr>
                <a:t>入</a:t>
              </a:r>
              <a:r>
                <a:rPr lang="ja-JP" sz="2400">
                  <a:ea typeface="ＭＳ Ｐゴシック"/>
                </a:rPr>
                <a:t>れた</a:t>
              </a:r>
              <a:r>
                <a:rPr lang="ja-JP" altLang="en-US" sz="2400">
                  <a:ea typeface="ＭＳ Ｐゴシック"/>
                </a:rPr>
                <a:t>紅</a:t>
              </a:r>
              <a:r>
                <a:rPr lang="ja-JP" sz="2400">
                  <a:ea typeface="ＭＳ Ｐゴシック"/>
                </a:rPr>
                <a:t>茶</a:t>
              </a:r>
              <a:r>
                <a:rPr lang="ja-JP" altLang="en-US" sz="2400">
                  <a:ea typeface="ＭＳ Ｐゴシック"/>
                </a:rPr>
                <a:t>）</a:t>
              </a:r>
              <a:r>
                <a:rPr lang="ja-JP" sz="2400">
                  <a:ea typeface="ＭＳ Ｐゴシック"/>
                </a:rPr>
                <a:t>or（</a:t>
              </a:r>
              <a:r>
                <a:rPr lang="ja-JP" altLang="en-US" sz="2400">
                  <a:ea typeface="ＭＳ Ｐゴシック"/>
                </a:rPr>
                <a:t>紅茶が先</a:t>
              </a:r>
              <a:r>
                <a:rPr lang="ja-JP" sz="2400">
                  <a:ea typeface="ＭＳ Ｐゴシック"/>
                </a:rPr>
                <a:t>に</a:t>
              </a:r>
              <a:r>
                <a:rPr lang="ja-JP" altLang="en-US" sz="2400">
                  <a:ea typeface="ＭＳ Ｐゴシック"/>
                </a:rPr>
                <a:t>入</a:t>
              </a:r>
              <a:r>
                <a:rPr lang="ja-JP" sz="2400">
                  <a:ea typeface="ＭＳ Ｐゴシック"/>
                </a:rPr>
                <a:t>れた</a:t>
              </a:r>
              <a:r>
                <a:rPr lang="ja-JP" altLang="en-US" sz="2400">
                  <a:ea typeface="ＭＳ Ｐゴシック"/>
                </a:rPr>
                <a:t>紅茶）</a:t>
              </a:r>
            </a:p>
            <a:p>
              <a:r>
                <a:rPr lang="ja-JP" sz="2400">
                  <a:ea typeface="ＭＳ Ｐゴシック"/>
                </a:rPr>
                <a:t>のどちらかを４つ分すべ</a:t>
              </a:r>
              <a:r>
                <a:rPr lang="ja-JP" altLang="en-US" sz="2400">
                  <a:ea typeface="ＭＳ Ｐゴシック"/>
                </a:rPr>
                <a:t>て選ぶ</a:t>
              </a:r>
              <a:endParaRPr lang="ja-JP" altLang="en-US" sz="2400">
                <a:ea typeface="ＭＳ Ｐゴシック"/>
                <a:cs typeface="Calibri"/>
              </a:endParaRPr>
            </a:p>
          </p:txBody>
        </p:sp>
      </p:grpSp>
    </p:spTree>
    <p:extLst>
      <p:ext uri="{BB962C8B-B14F-4D97-AF65-F5344CB8AC3E}">
        <p14:creationId xmlns:p14="http://schemas.microsoft.com/office/powerpoint/2010/main" val="32084434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A5A5E-925F-08C0-52A9-3D458B855288}"/>
              </a:ext>
            </a:extLst>
          </p:cNvPr>
          <p:cNvSpPr>
            <a:spLocks noGrp="1"/>
          </p:cNvSpPr>
          <p:nvPr>
            <p:ph type="title"/>
          </p:nvPr>
        </p:nvSpPr>
        <p:spPr/>
        <p:txBody>
          <a:bodyPr/>
          <a:lstStyle/>
          <a:p>
            <a:r>
              <a:rPr lang="ja-JP" altLang="en-US">
                <a:ea typeface="ＭＳ Ｐゴシック"/>
                <a:cs typeface="Calibri Light"/>
              </a:rPr>
              <a:t>実験内容：</a:t>
            </a:r>
            <a:r>
              <a:rPr lang="en-US">
                <a:ea typeface="+mj-lt"/>
                <a:cs typeface="+mj-lt"/>
              </a:rPr>
              <a:t>Fisher’s </a:t>
            </a:r>
            <a:r>
              <a:rPr lang="en-US" altLang="ja-JP">
                <a:ea typeface="+mj-lt"/>
                <a:cs typeface="+mj-lt"/>
              </a:rPr>
              <a:t>exact test</a:t>
            </a:r>
            <a:endParaRPr kumimoji="1" lang="ja-JP" altLang="en-US"/>
          </a:p>
        </p:txBody>
      </p:sp>
      <p:sp>
        <p:nvSpPr>
          <p:cNvPr id="22" name="テキスト ボックス 21">
            <a:extLst>
              <a:ext uri="{FF2B5EF4-FFF2-40B4-BE49-F238E27FC236}">
                <a16:creationId xmlns:a16="http://schemas.microsoft.com/office/drawing/2014/main" id="{CB38F6E0-2BA5-3643-08B4-57D498D80525}"/>
              </a:ext>
            </a:extLst>
          </p:cNvPr>
          <p:cNvSpPr txBox="1"/>
          <p:nvPr/>
        </p:nvSpPr>
        <p:spPr>
          <a:xfrm>
            <a:off x="1102292" y="1989550"/>
            <a:ext cx="81159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もし、4つ分の紅茶を正しく選べた</a:t>
            </a:r>
            <a:r>
              <a:rPr lang="ja-JP" sz="2400">
                <a:ea typeface="ＭＳ Ｐゴシック"/>
              </a:rPr>
              <a:t>場合</a:t>
            </a:r>
            <a:endParaRPr lang="ja-JP" altLang="en-US" sz="2400">
              <a:ea typeface="ＭＳ Ｐゴシック"/>
              <a:cs typeface="Calibri"/>
            </a:endParaRPr>
          </a:p>
          <a:p>
            <a:r>
              <a:rPr lang="ja-JP" altLang="en-US" sz="2400">
                <a:ea typeface="ＭＳ Ｐゴシック"/>
              </a:rPr>
              <a:t>①本当に才能があって判別できた可能性</a:t>
            </a:r>
            <a:endParaRPr lang="ja-JP" altLang="en-US" sz="2400">
              <a:ea typeface="ＭＳ Ｐゴシック"/>
              <a:cs typeface="Calibri"/>
            </a:endParaRPr>
          </a:p>
          <a:p>
            <a:r>
              <a:rPr lang="ja-JP" altLang="en-US" sz="2400">
                <a:ea typeface="ＭＳ Ｐゴシック"/>
              </a:rPr>
              <a:t>②たまたま偶然に正しい判別をしていた可能性　　　　がある</a:t>
            </a:r>
            <a:endParaRPr lang="ja-JP" altLang="en-US" sz="2400">
              <a:ea typeface="ＭＳ Ｐゴシック"/>
              <a:cs typeface="Calibri"/>
            </a:endParaRPr>
          </a:p>
        </p:txBody>
      </p:sp>
      <p:sp>
        <p:nvSpPr>
          <p:cNvPr id="24" name="テキスト ボックス 23">
            <a:extLst>
              <a:ext uri="{FF2B5EF4-FFF2-40B4-BE49-F238E27FC236}">
                <a16:creationId xmlns:a16="http://schemas.microsoft.com/office/drawing/2014/main" id="{25544BA2-E4D6-12B8-8B9B-0D2E0ABD1E16}"/>
              </a:ext>
            </a:extLst>
          </p:cNvPr>
          <p:cNvSpPr txBox="1"/>
          <p:nvPr/>
        </p:nvSpPr>
        <p:spPr>
          <a:xfrm>
            <a:off x="652173" y="4654576"/>
            <a:ext cx="10942526" cy="83099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ea typeface="ＭＳ Ｐゴシック"/>
              </a:rPr>
              <a:t>4つ分の紅茶を</a:t>
            </a:r>
            <a:r>
              <a:rPr lang="ja-JP" altLang="en-US" sz="2400">
                <a:ea typeface="ＭＳ Ｐゴシック"/>
              </a:rPr>
              <a:t>正しく</a:t>
            </a:r>
            <a:r>
              <a:rPr lang="ja-JP" sz="2400">
                <a:ea typeface="ＭＳ Ｐゴシック"/>
              </a:rPr>
              <a:t>選ぶことが</a:t>
            </a:r>
            <a:r>
              <a:rPr lang="ja-JP" sz="2400">
                <a:highlight>
                  <a:srgbClr val="FFFF00"/>
                </a:highlight>
                <a:ea typeface="ＭＳ Ｐゴシック"/>
              </a:rPr>
              <a:t>偶然によって生じ</a:t>
            </a:r>
            <a:r>
              <a:rPr lang="ja-JP" altLang="en-US" sz="2400">
                <a:highlight>
                  <a:srgbClr val="FFFF00"/>
                </a:highlight>
                <a:ea typeface="ＭＳ Ｐゴシック"/>
              </a:rPr>
              <a:t>た</a:t>
            </a:r>
            <a:r>
              <a:rPr lang="ja-JP" sz="2400">
                <a:highlight>
                  <a:srgbClr val="FFFF00"/>
                </a:highlight>
                <a:ea typeface="ＭＳ Ｐゴシック"/>
              </a:rPr>
              <a:t>確率</a:t>
            </a:r>
            <a:r>
              <a:rPr lang="ja-JP" sz="2400">
                <a:ea typeface="ＭＳ Ｐゴシック"/>
              </a:rPr>
              <a:t>を求める</a:t>
            </a:r>
            <a:endParaRPr lang="ja-JP" sz="2400">
              <a:ea typeface="+mn-lt"/>
              <a:cs typeface="+mn-lt"/>
            </a:endParaRPr>
          </a:p>
          <a:p>
            <a:pPr algn="l"/>
            <a:r>
              <a:rPr lang="ja-JP" altLang="en-US" sz="2400">
                <a:ea typeface="ＭＳ Ｐゴシック"/>
              </a:rPr>
              <a:t>②が生じる確率が</a:t>
            </a:r>
            <a:r>
              <a:rPr lang="ja-JP" altLang="en-US" sz="2400">
                <a:highlight>
                  <a:srgbClr val="FFFF00"/>
                </a:highlight>
                <a:ea typeface="ＭＳ Ｐゴシック"/>
              </a:rPr>
              <a:t>十分に低ければ、確率的には</a:t>
            </a:r>
            <a:r>
              <a:rPr lang="ja-JP" sz="2400">
                <a:highlight>
                  <a:srgbClr val="FFFF00"/>
                </a:highlight>
                <a:ea typeface="ＭＳ Ｐゴシック"/>
              </a:rPr>
              <a:t>Muriel</a:t>
            </a:r>
            <a:r>
              <a:rPr lang="ja-JP" altLang="en-US" sz="2400">
                <a:highlight>
                  <a:srgbClr val="FFFF00"/>
                </a:highlight>
                <a:ea typeface="ＭＳ Ｐゴシック"/>
              </a:rPr>
              <a:t>は才能を持っている</a:t>
            </a:r>
            <a:r>
              <a:rPr lang="ja-JP" altLang="en-US" sz="2400">
                <a:ea typeface="ＭＳ Ｐゴシック"/>
              </a:rPr>
              <a:t>といえる</a:t>
            </a:r>
            <a:endParaRPr lang="ja-JP" sz="2400">
              <a:ea typeface="ＭＳ Ｐゴシック"/>
              <a:cs typeface="Calibri"/>
            </a:endParaRPr>
          </a:p>
        </p:txBody>
      </p:sp>
      <p:sp>
        <p:nvSpPr>
          <p:cNvPr id="25" name="テキスト ボックス 24">
            <a:extLst>
              <a:ext uri="{FF2B5EF4-FFF2-40B4-BE49-F238E27FC236}">
                <a16:creationId xmlns:a16="http://schemas.microsoft.com/office/drawing/2014/main" id="{DE8B2E29-EC76-D4BE-BE2A-5DC6E2DEABEC}"/>
              </a:ext>
            </a:extLst>
          </p:cNvPr>
          <p:cNvSpPr txBox="1"/>
          <p:nvPr/>
        </p:nvSpPr>
        <p:spPr>
          <a:xfrm>
            <a:off x="656968" y="4188940"/>
            <a:ext cx="78609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Murielが本当に才能を持っているのかを調べるために</a:t>
            </a:r>
            <a:endParaRPr lang="ja-JP" altLang="en-US">
              <a:ea typeface="ＭＳ Ｐゴシック"/>
              <a:cs typeface="Calibri"/>
            </a:endParaRPr>
          </a:p>
        </p:txBody>
      </p:sp>
      <p:sp>
        <p:nvSpPr>
          <p:cNvPr id="27" name="矢印: 下 26">
            <a:extLst>
              <a:ext uri="{FF2B5EF4-FFF2-40B4-BE49-F238E27FC236}">
                <a16:creationId xmlns:a16="http://schemas.microsoft.com/office/drawing/2014/main" id="{321E14F7-9294-33FE-132B-37DCD7DD4C20}"/>
              </a:ext>
            </a:extLst>
          </p:cNvPr>
          <p:cNvSpPr/>
          <p:nvPr/>
        </p:nvSpPr>
        <p:spPr>
          <a:xfrm>
            <a:off x="4584542" y="3338816"/>
            <a:ext cx="494269" cy="741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574940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E3DE8-0310-2119-7CCB-F53D4CC632E6}"/>
              </a:ext>
            </a:extLst>
          </p:cNvPr>
          <p:cNvSpPr>
            <a:spLocks noGrp="1"/>
          </p:cNvSpPr>
          <p:nvPr>
            <p:ph type="title"/>
          </p:nvPr>
        </p:nvSpPr>
        <p:spPr/>
        <p:txBody>
          <a:bodyPr>
            <a:normAutofit fontScale="90000"/>
          </a:bodyPr>
          <a:lstStyle/>
          <a:p>
            <a:br>
              <a:rPr lang="ja-JP" altLang="en-US">
                <a:ea typeface="ＭＳ Ｐゴシック"/>
                <a:cs typeface="Calibri Light"/>
              </a:rPr>
            </a:br>
            <a:r>
              <a:rPr lang="ja-JP" altLang="en-US">
                <a:ea typeface="ＭＳ Ｐゴシック"/>
                <a:cs typeface="Calibri Light"/>
              </a:rPr>
              <a:t>偶然4つ分の紅茶を正しく選べる確率は？</a:t>
            </a:r>
          </a:p>
        </p:txBody>
      </p:sp>
      <p:sp>
        <p:nvSpPr>
          <p:cNvPr id="3" name="コンテンツ プレースホルダー 2">
            <a:extLst>
              <a:ext uri="{FF2B5EF4-FFF2-40B4-BE49-F238E27FC236}">
                <a16:creationId xmlns:a16="http://schemas.microsoft.com/office/drawing/2014/main" id="{CFC0186A-7DA3-2E7B-369A-FB9659A2A759}"/>
              </a:ext>
            </a:extLst>
          </p:cNvPr>
          <p:cNvSpPr>
            <a:spLocks noGrp="1"/>
          </p:cNvSpPr>
          <p:nvPr>
            <p:ph idx="1"/>
          </p:nvPr>
        </p:nvSpPr>
        <p:spPr>
          <a:xfrm>
            <a:off x="1097280" y="1845734"/>
            <a:ext cx="10933670" cy="2427279"/>
          </a:xfrm>
        </p:spPr>
        <p:txBody>
          <a:bodyPr vert="horz" lIns="0" tIns="45720" rIns="0" bIns="45720" rtlCol="0" anchor="t">
            <a:noAutofit/>
          </a:bodyPr>
          <a:lstStyle/>
          <a:p>
            <a:r>
              <a:rPr lang="ja-JP" altLang="en-US" sz="2400">
                <a:ea typeface="ＭＳ Ｐゴシック"/>
                <a:cs typeface="Calibri"/>
              </a:rPr>
              <a:t>・8つの紅茶から4つ分を選ぶには何通りあるか？　→8×7×6×5＝1680通り</a:t>
            </a:r>
          </a:p>
          <a:p>
            <a:r>
              <a:rPr lang="ja-JP" altLang="en-US" sz="2400">
                <a:ea typeface="ＭＳ Ｐゴシック"/>
                <a:cs typeface="Calibri"/>
              </a:rPr>
              <a:t>・4つ分の紅茶を過不足なく選ぶには何通りあるか？　→4×3×2×1＝24通り</a:t>
            </a:r>
          </a:p>
          <a:p>
            <a:endParaRPr lang="ja-JP" altLang="en-US" sz="2400">
              <a:ea typeface="ＭＳ Ｐゴシック"/>
              <a:cs typeface="Calibri"/>
            </a:endParaRPr>
          </a:p>
          <a:p>
            <a:r>
              <a:rPr lang="ja-JP" altLang="en-US" sz="2400">
                <a:ea typeface="ＭＳ Ｐゴシック"/>
                <a:cs typeface="Calibri"/>
              </a:rPr>
              <a:t>・8つの紅茶から4つ分の（ミルクor紅茶）が先に入れられた紅茶のみを過不足なく選ぶ確率は？ 　→24/1680＝</a:t>
            </a:r>
            <a:r>
              <a:rPr lang="ja-JP" altLang="en-US" sz="2400">
                <a:solidFill>
                  <a:srgbClr val="FF0000"/>
                </a:solidFill>
                <a:ea typeface="ＭＳ Ｐゴシック"/>
                <a:cs typeface="Calibri"/>
              </a:rPr>
              <a:t>1/70</a:t>
            </a:r>
          </a:p>
        </p:txBody>
      </p:sp>
      <p:sp>
        <p:nvSpPr>
          <p:cNvPr id="4" name="テキスト ボックス 3">
            <a:extLst>
              <a:ext uri="{FF2B5EF4-FFF2-40B4-BE49-F238E27FC236}">
                <a16:creationId xmlns:a16="http://schemas.microsoft.com/office/drawing/2014/main" id="{ACE5CA9E-4B24-631A-EC5D-8FA26DB2FC54}"/>
              </a:ext>
            </a:extLst>
          </p:cNvPr>
          <p:cNvSpPr txBox="1"/>
          <p:nvPr/>
        </p:nvSpPr>
        <p:spPr>
          <a:xfrm>
            <a:off x="1099751" y="4559642"/>
            <a:ext cx="9776252"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（結論）</a:t>
            </a:r>
          </a:p>
          <a:p>
            <a:pPr algn="l"/>
            <a:r>
              <a:rPr lang="ja-JP" altLang="en-US" sz="2400">
                <a:ea typeface="ＭＳ Ｐゴシック"/>
                <a:cs typeface="Calibri"/>
              </a:rPr>
              <a:t>ランダムに、偶然に、4つ全てを正しく選ぶ確率は十分に低いため、</a:t>
            </a:r>
            <a:endParaRPr lang="ja-JP"/>
          </a:p>
          <a:p>
            <a:r>
              <a:rPr lang="ja-JP" altLang="en-US" sz="2400">
                <a:ea typeface="ＭＳ Ｐゴシック"/>
                <a:cs typeface="Calibri"/>
              </a:rPr>
              <a:t>もし</a:t>
            </a:r>
            <a:r>
              <a:rPr lang="ja-JP" sz="2400">
                <a:ea typeface="ＭＳ Ｐゴシック"/>
                <a:cs typeface="Calibri"/>
              </a:rPr>
              <a:t>Muriel</a:t>
            </a:r>
            <a:r>
              <a:rPr lang="ja-JP" altLang="en-US" sz="2400">
                <a:ea typeface="ＭＳ Ｐゴシック"/>
                <a:cs typeface="Calibri"/>
              </a:rPr>
              <a:t>が4つ分を正しく選べたのなら、彼女は才能を持っているといえる</a:t>
            </a:r>
          </a:p>
        </p:txBody>
      </p:sp>
      <p:sp>
        <p:nvSpPr>
          <p:cNvPr id="5" name="テキスト ボックス 4">
            <a:extLst>
              <a:ext uri="{FF2B5EF4-FFF2-40B4-BE49-F238E27FC236}">
                <a16:creationId xmlns:a16="http://schemas.microsoft.com/office/drawing/2014/main" id="{F386CB6E-E80A-38F1-0A08-820B365A1880}"/>
              </a:ext>
            </a:extLst>
          </p:cNvPr>
          <p:cNvSpPr txBox="1"/>
          <p:nvPr/>
        </p:nvSpPr>
        <p:spPr>
          <a:xfrm>
            <a:off x="1099751" y="5805615"/>
            <a:ext cx="10826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a:t>
            </a:r>
            <a:r>
              <a:rPr lang="ja-JP" altLang="en-US" sz="2400">
                <a:solidFill>
                  <a:srgbClr val="FF0000"/>
                </a:solidFill>
                <a:ea typeface="ＭＳ Ｐゴシック"/>
              </a:rPr>
              <a:t>ある事象が偶然に生じる確率を求めることで、その事象の信頼性を確かめられる</a:t>
            </a:r>
            <a:endParaRPr lang="ja-JP" altLang="en-US" sz="2400">
              <a:solidFill>
                <a:srgbClr val="FF0000"/>
              </a:solidFill>
              <a:ea typeface="ＭＳ Ｐゴシック"/>
              <a:cs typeface="Calibri"/>
            </a:endParaRPr>
          </a:p>
        </p:txBody>
      </p:sp>
    </p:spTree>
    <p:extLst>
      <p:ext uri="{BB962C8B-B14F-4D97-AF65-F5344CB8AC3E}">
        <p14:creationId xmlns:p14="http://schemas.microsoft.com/office/powerpoint/2010/main" val="71690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CD32A-DD03-9909-4E09-BFD43B31356F}"/>
              </a:ext>
            </a:extLst>
          </p:cNvPr>
          <p:cNvSpPr>
            <a:spLocks noGrp="1"/>
          </p:cNvSpPr>
          <p:nvPr>
            <p:ph type="title"/>
          </p:nvPr>
        </p:nvSpPr>
        <p:spPr/>
        <p:txBody>
          <a:bodyPr/>
          <a:lstStyle/>
          <a:p>
            <a:r>
              <a:rPr lang="en-US" altLang="ja-JP">
                <a:latin typeface="MS PGothic"/>
                <a:ea typeface="+mj-lt"/>
                <a:cs typeface="+mj-lt"/>
              </a:rPr>
              <a:t>4.2.2 </a:t>
            </a:r>
            <a:r>
              <a:rPr lang="en-US" altLang="ja-JP" err="1">
                <a:latin typeface="MS PGothic"/>
                <a:ea typeface="+mj-lt"/>
                <a:cs typeface="+mj-lt"/>
              </a:rPr>
              <a:t>Fisherのシャープナルの仮定</a:t>
            </a:r>
            <a:endParaRPr lang="en-US" altLang="ja-JP">
              <a:latin typeface="MS PGothic"/>
              <a:ea typeface="ＭＳ Ｐゴシック"/>
              <a:cs typeface="+mj-lt"/>
            </a:endParaRPr>
          </a:p>
        </p:txBody>
      </p:sp>
      <p:sp>
        <p:nvSpPr>
          <p:cNvPr id="3" name="コンテンツ プレースホルダー 2">
            <a:extLst>
              <a:ext uri="{FF2B5EF4-FFF2-40B4-BE49-F238E27FC236}">
                <a16:creationId xmlns:a16="http://schemas.microsoft.com/office/drawing/2014/main" id="{D48DC1E1-17A5-8C6A-5EDF-7C5F6A9B4078}"/>
              </a:ext>
            </a:extLst>
          </p:cNvPr>
          <p:cNvSpPr>
            <a:spLocks noGrp="1"/>
          </p:cNvSpPr>
          <p:nvPr>
            <p:ph idx="1"/>
          </p:nvPr>
        </p:nvSpPr>
        <p:spPr>
          <a:xfrm>
            <a:off x="932523" y="2340004"/>
            <a:ext cx="10058400" cy="1819738"/>
          </a:xfrm>
        </p:spPr>
        <p:txBody>
          <a:bodyPr vert="horz" lIns="0" tIns="45720" rIns="0" bIns="45720" rtlCol="0" anchor="t">
            <a:noAutofit/>
          </a:bodyPr>
          <a:lstStyle/>
          <a:p>
            <a:r>
              <a:rPr lang="ja-JP" altLang="en-US" sz="2400">
                <a:latin typeface="MS PGothic"/>
                <a:ea typeface="MS PGothic"/>
                <a:cs typeface="+mn-lt"/>
              </a:rPr>
              <a:t>通常</a:t>
            </a:r>
            <a:endParaRPr lang="ja-JP" altLang="en-US" sz="2400">
              <a:latin typeface="Calibri" panose="020F0502020204030204"/>
              <a:ea typeface="MS PGothic"/>
              <a:cs typeface="+mn-lt"/>
            </a:endParaRPr>
          </a:p>
          <a:p>
            <a:endParaRPr lang="ja-JP" altLang="en-US" sz="2400">
              <a:latin typeface="MS PGothic"/>
              <a:ea typeface="MS PGothic"/>
              <a:cs typeface="+mn-lt"/>
            </a:endParaRPr>
          </a:p>
          <a:p>
            <a:endParaRPr lang="ja-JP" altLang="en-US">
              <a:ea typeface="+mn-lt"/>
              <a:cs typeface="+mn-lt"/>
            </a:endParaRPr>
          </a:p>
          <a:p>
            <a:pPr marL="0" indent="0">
              <a:buNone/>
            </a:pPr>
            <a:endParaRPr lang="ja-JP" altLang="en-US">
              <a:ea typeface="+mn-lt"/>
              <a:cs typeface="+mn-lt"/>
            </a:endParaRPr>
          </a:p>
          <a:p>
            <a:pPr marL="0" indent="0">
              <a:buNone/>
            </a:pPr>
            <a:endParaRPr lang="ja-JP" altLang="en-US">
              <a:ea typeface="ＭＳ Ｐゴシック"/>
              <a:cs typeface="Calibri"/>
            </a:endParaRPr>
          </a:p>
        </p:txBody>
      </p:sp>
      <p:sp>
        <p:nvSpPr>
          <p:cNvPr id="4" name="テキスト ボックス 3">
            <a:extLst>
              <a:ext uri="{FF2B5EF4-FFF2-40B4-BE49-F238E27FC236}">
                <a16:creationId xmlns:a16="http://schemas.microsoft.com/office/drawing/2014/main" id="{01A6BD22-018C-36C3-BF02-9DCC6B321208}"/>
              </a:ext>
            </a:extLst>
          </p:cNvPr>
          <p:cNvSpPr txBox="1"/>
          <p:nvPr/>
        </p:nvSpPr>
        <p:spPr>
          <a:xfrm>
            <a:off x="6516129" y="2335425"/>
            <a:ext cx="38656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latin typeface="MS PGothic"/>
                <a:ea typeface="MS PGothic"/>
              </a:rPr>
              <a:t>シャープナルの仮定</a:t>
            </a:r>
            <a:endParaRPr lang="ja-JP">
              <a:latin typeface="MS PGothic"/>
              <a:ea typeface="MS PGothic"/>
            </a:endParaRPr>
          </a:p>
        </p:txBody>
      </p:sp>
      <p:pic>
        <p:nvPicPr>
          <p:cNvPr id="10" name="図 10" descr="テーブル&#10;&#10;説明は自動で生成されたものです">
            <a:extLst>
              <a:ext uri="{FF2B5EF4-FFF2-40B4-BE49-F238E27FC236}">
                <a16:creationId xmlns:a16="http://schemas.microsoft.com/office/drawing/2014/main" id="{68B6F40C-E3D3-0C9D-0AB5-27A6336B3734}"/>
              </a:ext>
            </a:extLst>
          </p:cNvPr>
          <p:cNvPicPr>
            <a:picLocks noChangeAspect="1"/>
          </p:cNvPicPr>
          <p:nvPr/>
        </p:nvPicPr>
        <p:blipFill>
          <a:blip r:embed="rId2"/>
          <a:stretch>
            <a:fillRect/>
          </a:stretch>
        </p:blipFill>
        <p:spPr>
          <a:xfrm>
            <a:off x="286265" y="3637418"/>
            <a:ext cx="4483443" cy="2013327"/>
          </a:xfrm>
          <a:prstGeom prst="rect">
            <a:avLst/>
          </a:prstGeom>
        </p:spPr>
      </p:pic>
      <p:pic>
        <p:nvPicPr>
          <p:cNvPr id="11" name="図 11" descr="テーブル&#10;&#10;説明は自動で生成されたものです">
            <a:extLst>
              <a:ext uri="{FF2B5EF4-FFF2-40B4-BE49-F238E27FC236}">
                <a16:creationId xmlns:a16="http://schemas.microsoft.com/office/drawing/2014/main" id="{F9AA9D53-6C26-2D12-27DC-D3B844A03535}"/>
              </a:ext>
            </a:extLst>
          </p:cNvPr>
          <p:cNvPicPr>
            <a:picLocks noChangeAspect="1"/>
          </p:cNvPicPr>
          <p:nvPr/>
        </p:nvPicPr>
        <p:blipFill>
          <a:blip r:embed="rId3"/>
          <a:stretch>
            <a:fillRect/>
          </a:stretch>
        </p:blipFill>
        <p:spPr>
          <a:xfrm>
            <a:off x="6516130" y="3642330"/>
            <a:ext cx="4483442" cy="2024096"/>
          </a:xfrm>
          <a:prstGeom prst="rect">
            <a:avLst/>
          </a:prstGeom>
        </p:spPr>
      </p:pic>
      <p:sp>
        <p:nvSpPr>
          <p:cNvPr id="12" name="正方形/長方形 11">
            <a:extLst>
              <a:ext uri="{FF2B5EF4-FFF2-40B4-BE49-F238E27FC236}">
                <a16:creationId xmlns:a16="http://schemas.microsoft.com/office/drawing/2014/main" id="{18745DEF-8DDE-9D39-A39D-9669C15763ED}"/>
              </a:ext>
            </a:extLst>
          </p:cNvPr>
          <p:cNvSpPr/>
          <p:nvPr/>
        </p:nvSpPr>
        <p:spPr>
          <a:xfrm>
            <a:off x="3805880" y="3702907"/>
            <a:ext cx="916459" cy="188440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a:extLst>
              <a:ext uri="{FF2B5EF4-FFF2-40B4-BE49-F238E27FC236}">
                <a16:creationId xmlns:a16="http://schemas.microsoft.com/office/drawing/2014/main" id="{C00F3407-673A-2801-0B4A-41D4D23EA0AF}"/>
              </a:ext>
            </a:extLst>
          </p:cNvPr>
          <p:cNvSpPr txBox="1"/>
          <p:nvPr/>
        </p:nvSpPr>
        <p:spPr>
          <a:xfrm>
            <a:off x="3672788" y="5660166"/>
            <a:ext cx="27431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→平均が0</a:t>
            </a:r>
            <a:endParaRPr lang="ja-JP" altLang="en-US" sz="2200">
              <a:ea typeface="ＭＳ Ｐゴシック"/>
              <a:cs typeface="Calibri"/>
            </a:endParaRPr>
          </a:p>
        </p:txBody>
      </p:sp>
      <p:sp>
        <p:nvSpPr>
          <p:cNvPr id="14" name="正方形/長方形 13">
            <a:extLst>
              <a:ext uri="{FF2B5EF4-FFF2-40B4-BE49-F238E27FC236}">
                <a16:creationId xmlns:a16="http://schemas.microsoft.com/office/drawing/2014/main" id="{48EE8857-2511-5EF5-1010-84B991604944}"/>
              </a:ext>
            </a:extLst>
          </p:cNvPr>
          <p:cNvSpPr/>
          <p:nvPr/>
        </p:nvSpPr>
        <p:spPr>
          <a:xfrm>
            <a:off x="10035745" y="3713204"/>
            <a:ext cx="916459" cy="188440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6" name="図 16">
            <a:extLst>
              <a:ext uri="{FF2B5EF4-FFF2-40B4-BE49-F238E27FC236}">
                <a16:creationId xmlns:a16="http://schemas.microsoft.com/office/drawing/2014/main" id="{C468ABF2-0D6B-97D4-D270-382EA3BAB71B}"/>
              </a:ext>
            </a:extLst>
          </p:cNvPr>
          <p:cNvPicPr>
            <a:picLocks noChangeAspect="1"/>
          </p:cNvPicPr>
          <p:nvPr/>
        </p:nvPicPr>
        <p:blipFill>
          <a:blip r:embed="rId4"/>
          <a:stretch>
            <a:fillRect/>
          </a:stretch>
        </p:blipFill>
        <p:spPr>
          <a:xfrm>
            <a:off x="6516131" y="2844726"/>
            <a:ext cx="3649361" cy="571304"/>
          </a:xfrm>
          <a:prstGeom prst="rect">
            <a:avLst/>
          </a:prstGeom>
        </p:spPr>
      </p:pic>
      <p:grpSp>
        <p:nvGrpSpPr>
          <p:cNvPr id="8" name="グループ化 7">
            <a:extLst>
              <a:ext uri="{FF2B5EF4-FFF2-40B4-BE49-F238E27FC236}">
                <a16:creationId xmlns:a16="http://schemas.microsoft.com/office/drawing/2014/main" id="{ACA2515E-7D5E-6D7F-F5EA-4D4C6D1B2852}"/>
              </a:ext>
            </a:extLst>
          </p:cNvPr>
          <p:cNvGrpSpPr/>
          <p:nvPr/>
        </p:nvGrpSpPr>
        <p:grpSpPr>
          <a:xfrm>
            <a:off x="1099753" y="2793240"/>
            <a:ext cx="3886199" cy="622790"/>
            <a:chOff x="1099753" y="2793240"/>
            <a:chExt cx="3886199" cy="622790"/>
          </a:xfrm>
        </p:grpSpPr>
        <p:pic>
          <p:nvPicPr>
            <p:cNvPr id="17" name="図 17">
              <a:extLst>
                <a:ext uri="{FF2B5EF4-FFF2-40B4-BE49-F238E27FC236}">
                  <a16:creationId xmlns:a16="http://schemas.microsoft.com/office/drawing/2014/main" id="{16525366-56B1-94F8-58E9-0404798116F4}"/>
                </a:ext>
              </a:extLst>
            </p:cNvPr>
            <p:cNvPicPr>
              <a:picLocks noChangeAspect="1"/>
            </p:cNvPicPr>
            <p:nvPr/>
          </p:nvPicPr>
          <p:blipFill>
            <a:blip r:embed="rId4"/>
            <a:stretch>
              <a:fillRect/>
            </a:stretch>
          </p:blipFill>
          <p:spPr>
            <a:xfrm>
              <a:off x="1099753" y="2793240"/>
              <a:ext cx="3886199" cy="622790"/>
            </a:xfrm>
            <a:prstGeom prst="rect">
              <a:avLst/>
            </a:prstGeom>
          </p:spPr>
        </p:pic>
        <p:pic>
          <p:nvPicPr>
            <p:cNvPr id="19" name="図 19">
              <a:extLst>
                <a:ext uri="{FF2B5EF4-FFF2-40B4-BE49-F238E27FC236}">
                  <a16:creationId xmlns:a16="http://schemas.microsoft.com/office/drawing/2014/main" id="{D9DB94F3-A0A4-F5BE-2CC8-E5BAC2C69E56}"/>
                </a:ext>
              </a:extLst>
            </p:cNvPr>
            <p:cNvPicPr>
              <a:picLocks noChangeAspect="1"/>
            </p:cNvPicPr>
            <p:nvPr/>
          </p:nvPicPr>
          <p:blipFill rotWithShape="1">
            <a:blip r:embed="rId5"/>
            <a:srcRect l="13448" r="345" b="2439"/>
            <a:stretch/>
          </p:blipFill>
          <p:spPr>
            <a:xfrm>
              <a:off x="1759810" y="2840895"/>
              <a:ext cx="2649606" cy="455592"/>
            </a:xfrm>
            <a:prstGeom prst="rect">
              <a:avLst/>
            </a:prstGeom>
          </p:spPr>
        </p:pic>
        <p:pic>
          <p:nvPicPr>
            <p:cNvPr id="20" name="図 20">
              <a:extLst>
                <a:ext uri="{FF2B5EF4-FFF2-40B4-BE49-F238E27FC236}">
                  <a16:creationId xmlns:a16="http://schemas.microsoft.com/office/drawing/2014/main" id="{2F3648D1-E87A-D5E9-9F93-CC9174DABFEA}"/>
                </a:ext>
              </a:extLst>
            </p:cNvPr>
            <p:cNvPicPr>
              <a:picLocks noChangeAspect="1"/>
            </p:cNvPicPr>
            <p:nvPr/>
          </p:nvPicPr>
          <p:blipFill>
            <a:blip r:embed="rId6"/>
            <a:stretch>
              <a:fillRect/>
            </a:stretch>
          </p:blipFill>
          <p:spPr>
            <a:xfrm>
              <a:off x="3394504" y="2863163"/>
              <a:ext cx="635343" cy="410862"/>
            </a:xfrm>
            <a:prstGeom prst="rect">
              <a:avLst/>
            </a:prstGeom>
          </p:spPr>
        </p:pic>
      </p:grpSp>
      <p:pic>
        <p:nvPicPr>
          <p:cNvPr id="5" name="図 5">
            <a:extLst>
              <a:ext uri="{FF2B5EF4-FFF2-40B4-BE49-F238E27FC236}">
                <a16:creationId xmlns:a16="http://schemas.microsoft.com/office/drawing/2014/main" id="{A2DFA6A4-29DD-2E6B-360A-AA9082AD0BE4}"/>
              </a:ext>
            </a:extLst>
          </p:cNvPr>
          <p:cNvPicPr>
            <a:picLocks noChangeAspect="1"/>
          </p:cNvPicPr>
          <p:nvPr/>
        </p:nvPicPr>
        <p:blipFill>
          <a:blip r:embed="rId7"/>
          <a:stretch>
            <a:fillRect/>
          </a:stretch>
        </p:blipFill>
        <p:spPr>
          <a:xfrm>
            <a:off x="2393349" y="3760444"/>
            <a:ext cx="258978" cy="325652"/>
          </a:xfrm>
          <a:prstGeom prst="rect">
            <a:avLst/>
          </a:prstGeom>
        </p:spPr>
      </p:pic>
      <p:pic>
        <p:nvPicPr>
          <p:cNvPr id="15" name="図 5">
            <a:extLst>
              <a:ext uri="{FF2B5EF4-FFF2-40B4-BE49-F238E27FC236}">
                <a16:creationId xmlns:a16="http://schemas.microsoft.com/office/drawing/2014/main" id="{624A9030-15A4-C201-95DC-27865BA5885F}"/>
              </a:ext>
            </a:extLst>
          </p:cNvPr>
          <p:cNvPicPr>
            <a:picLocks noChangeAspect="1"/>
          </p:cNvPicPr>
          <p:nvPr/>
        </p:nvPicPr>
        <p:blipFill>
          <a:blip r:embed="rId7"/>
          <a:stretch>
            <a:fillRect/>
          </a:stretch>
        </p:blipFill>
        <p:spPr>
          <a:xfrm>
            <a:off x="8623214" y="3791336"/>
            <a:ext cx="258978" cy="325652"/>
          </a:xfrm>
          <a:prstGeom prst="rect">
            <a:avLst/>
          </a:prstGeom>
        </p:spPr>
      </p:pic>
      <p:pic>
        <p:nvPicPr>
          <p:cNvPr id="6" name="図 6">
            <a:extLst>
              <a:ext uri="{FF2B5EF4-FFF2-40B4-BE49-F238E27FC236}">
                <a16:creationId xmlns:a16="http://schemas.microsoft.com/office/drawing/2014/main" id="{1EC7E60B-C9DB-1CB5-7F0A-373B47987783}"/>
              </a:ext>
            </a:extLst>
          </p:cNvPr>
          <p:cNvPicPr>
            <a:picLocks noChangeAspect="1"/>
          </p:cNvPicPr>
          <p:nvPr/>
        </p:nvPicPr>
        <p:blipFill>
          <a:blip r:embed="rId8"/>
          <a:stretch>
            <a:fillRect/>
          </a:stretch>
        </p:blipFill>
        <p:spPr>
          <a:xfrm>
            <a:off x="3228203" y="3761215"/>
            <a:ext cx="298622" cy="313812"/>
          </a:xfrm>
          <a:prstGeom prst="rect">
            <a:avLst/>
          </a:prstGeom>
        </p:spPr>
      </p:pic>
      <p:pic>
        <p:nvPicPr>
          <p:cNvPr id="18" name="図 6">
            <a:extLst>
              <a:ext uri="{FF2B5EF4-FFF2-40B4-BE49-F238E27FC236}">
                <a16:creationId xmlns:a16="http://schemas.microsoft.com/office/drawing/2014/main" id="{A2F3326D-6CB2-2D9A-E24E-8507DB2741F7}"/>
              </a:ext>
            </a:extLst>
          </p:cNvPr>
          <p:cNvPicPr>
            <a:picLocks noChangeAspect="1"/>
          </p:cNvPicPr>
          <p:nvPr/>
        </p:nvPicPr>
        <p:blipFill>
          <a:blip r:embed="rId8"/>
          <a:stretch>
            <a:fillRect/>
          </a:stretch>
        </p:blipFill>
        <p:spPr>
          <a:xfrm>
            <a:off x="4350608" y="3761215"/>
            <a:ext cx="298622" cy="313812"/>
          </a:xfrm>
          <a:prstGeom prst="rect">
            <a:avLst/>
          </a:prstGeom>
        </p:spPr>
      </p:pic>
      <p:pic>
        <p:nvPicPr>
          <p:cNvPr id="21" name="図 6">
            <a:extLst>
              <a:ext uri="{FF2B5EF4-FFF2-40B4-BE49-F238E27FC236}">
                <a16:creationId xmlns:a16="http://schemas.microsoft.com/office/drawing/2014/main" id="{FB410E43-79E5-3B7F-501E-354F99B38273}"/>
              </a:ext>
            </a:extLst>
          </p:cNvPr>
          <p:cNvPicPr>
            <a:picLocks noChangeAspect="1"/>
          </p:cNvPicPr>
          <p:nvPr/>
        </p:nvPicPr>
        <p:blipFill>
          <a:blip r:embed="rId8"/>
          <a:stretch>
            <a:fillRect/>
          </a:stretch>
        </p:blipFill>
        <p:spPr>
          <a:xfrm>
            <a:off x="9437473" y="3792107"/>
            <a:ext cx="298622" cy="313812"/>
          </a:xfrm>
          <a:prstGeom prst="rect">
            <a:avLst/>
          </a:prstGeom>
        </p:spPr>
      </p:pic>
      <p:pic>
        <p:nvPicPr>
          <p:cNvPr id="22" name="図 6">
            <a:extLst>
              <a:ext uri="{FF2B5EF4-FFF2-40B4-BE49-F238E27FC236}">
                <a16:creationId xmlns:a16="http://schemas.microsoft.com/office/drawing/2014/main" id="{053B9DC8-2A6F-7681-9E3F-68A1834EFB5F}"/>
              </a:ext>
            </a:extLst>
          </p:cNvPr>
          <p:cNvPicPr>
            <a:picLocks noChangeAspect="1"/>
          </p:cNvPicPr>
          <p:nvPr/>
        </p:nvPicPr>
        <p:blipFill>
          <a:blip r:embed="rId8"/>
          <a:stretch>
            <a:fillRect/>
          </a:stretch>
        </p:blipFill>
        <p:spPr>
          <a:xfrm>
            <a:off x="10570175" y="3792106"/>
            <a:ext cx="298622" cy="313812"/>
          </a:xfrm>
          <a:prstGeom prst="rect">
            <a:avLst/>
          </a:prstGeom>
        </p:spPr>
      </p:pic>
      <p:pic>
        <p:nvPicPr>
          <p:cNvPr id="23" name="図 5">
            <a:extLst>
              <a:ext uri="{FF2B5EF4-FFF2-40B4-BE49-F238E27FC236}">
                <a16:creationId xmlns:a16="http://schemas.microsoft.com/office/drawing/2014/main" id="{5F548244-5E9E-C191-4831-4EB87161E32A}"/>
              </a:ext>
            </a:extLst>
          </p:cNvPr>
          <p:cNvPicPr>
            <a:picLocks noChangeAspect="1"/>
          </p:cNvPicPr>
          <p:nvPr/>
        </p:nvPicPr>
        <p:blipFill>
          <a:blip r:embed="rId7"/>
          <a:stretch>
            <a:fillRect/>
          </a:stretch>
        </p:blipFill>
        <p:spPr>
          <a:xfrm>
            <a:off x="3886457" y="3760444"/>
            <a:ext cx="258978" cy="325652"/>
          </a:xfrm>
          <a:prstGeom prst="rect">
            <a:avLst/>
          </a:prstGeom>
        </p:spPr>
      </p:pic>
      <p:pic>
        <p:nvPicPr>
          <p:cNvPr id="24" name="図 5">
            <a:extLst>
              <a:ext uri="{FF2B5EF4-FFF2-40B4-BE49-F238E27FC236}">
                <a16:creationId xmlns:a16="http://schemas.microsoft.com/office/drawing/2014/main" id="{B6A1CBFC-46CA-DDAE-E01A-E39FE56718FD}"/>
              </a:ext>
            </a:extLst>
          </p:cNvPr>
          <p:cNvPicPr>
            <a:picLocks noChangeAspect="1"/>
          </p:cNvPicPr>
          <p:nvPr/>
        </p:nvPicPr>
        <p:blipFill>
          <a:blip r:embed="rId7"/>
          <a:stretch>
            <a:fillRect/>
          </a:stretch>
        </p:blipFill>
        <p:spPr>
          <a:xfrm>
            <a:off x="10106024" y="3781039"/>
            <a:ext cx="258978" cy="325652"/>
          </a:xfrm>
          <a:prstGeom prst="rect">
            <a:avLst/>
          </a:prstGeom>
        </p:spPr>
      </p:pic>
      <p:sp>
        <p:nvSpPr>
          <p:cNvPr id="9" name="正方形/長方形 8">
            <a:extLst>
              <a:ext uri="{FF2B5EF4-FFF2-40B4-BE49-F238E27FC236}">
                <a16:creationId xmlns:a16="http://schemas.microsoft.com/office/drawing/2014/main" id="{7B37101E-DF22-8D1D-41D8-930B0CA9BAB6}"/>
              </a:ext>
            </a:extLst>
          </p:cNvPr>
          <p:cNvSpPr/>
          <p:nvPr/>
        </p:nvSpPr>
        <p:spPr>
          <a:xfrm>
            <a:off x="3991232" y="2611394"/>
            <a:ext cx="916459" cy="9164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a:extLst>
              <a:ext uri="{FF2B5EF4-FFF2-40B4-BE49-F238E27FC236}">
                <a16:creationId xmlns:a16="http://schemas.microsoft.com/office/drawing/2014/main" id="{77EA4EA3-CEBE-1E84-69CA-951F73F04729}"/>
              </a:ext>
            </a:extLst>
          </p:cNvPr>
          <p:cNvSpPr txBox="1"/>
          <p:nvPr/>
        </p:nvSpPr>
        <p:spPr>
          <a:xfrm>
            <a:off x="4765589" y="6454345"/>
            <a:ext cx="85714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cs typeface="Calibri"/>
              </a:rPr>
              <a:t>※H</a:t>
            </a:r>
            <a:r>
              <a:rPr lang="ja-JP" altLang="en-US" sz="2000" baseline="-25000">
                <a:ea typeface="ＭＳ Ｐゴシック"/>
                <a:cs typeface="Calibri"/>
              </a:rPr>
              <a:t>0</a:t>
            </a:r>
            <a:r>
              <a:rPr lang="ja-JP" altLang="en-US" sz="2000">
                <a:ea typeface="ＭＳ Ｐゴシック"/>
                <a:cs typeface="Calibri"/>
              </a:rPr>
              <a:t>は帰無仮説（分析をする時に自分がひとまず正しいと置く仮説）</a:t>
            </a:r>
          </a:p>
        </p:txBody>
      </p:sp>
      <p:sp>
        <p:nvSpPr>
          <p:cNvPr id="25" name="テキスト ボックス 24">
            <a:extLst>
              <a:ext uri="{FF2B5EF4-FFF2-40B4-BE49-F238E27FC236}">
                <a16:creationId xmlns:a16="http://schemas.microsoft.com/office/drawing/2014/main" id="{BB735E0E-4557-CCBD-87C9-490EBD39D290}"/>
              </a:ext>
            </a:extLst>
          </p:cNvPr>
          <p:cNvSpPr txBox="1"/>
          <p:nvPr/>
        </p:nvSpPr>
        <p:spPr>
          <a:xfrm>
            <a:off x="8894805" y="2862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ＭＳ Ｐゴシック"/>
              <a:cs typeface="Calibri"/>
            </a:endParaRPr>
          </a:p>
        </p:txBody>
      </p:sp>
    </p:spTree>
    <p:extLst>
      <p:ext uri="{BB962C8B-B14F-4D97-AF65-F5344CB8AC3E}">
        <p14:creationId xmlns:p14="http://schemas.microsoft.com/office/powerpoint/2010/main" val="1583772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F4389-6D1B-D5AF-A86F-3C5ED849DE7E}"/>
              </a:ext>
            </a:extLst>
          </p:cNvPr>
          <p:cNvSpPr>
            <a:spLocks noGrp="1"/>
          </p:cNvSpPr>
          <p:nvPr>
            <p:ph type="title"/>
          </p:nvPr>
        </p:nvSpPr>
        <p:spPr/>
        <p:txBody>
          <a:bodyPr/>
          <a:lstStyle/>
          <a:p>
            <a:r>
              <a:rPr lang="ja-JP" altLang="en-US">
                <a:ea typeface="ＭＳ Ｐゴシック"/>
                <a:cs typeface="Calibri Light"/>
              </a:rPr>
              <a:t>4.2.3 無作為化推論の手順</a:t>
            </a:r>
          </a:p>
        </p:txBody>
      </p:sp>
      <p:sp>
        <p:nvSpPr>
          <p:cNvPr id="3" name="コンテンツ プレースホルダー 2">
            <a:extLst>
              <a:ext uri="{FF2B5EF4-FFF2-40B4-BE49-F238E27FC236}">
                <a16:creationId xmlns:a16="http://schemas.microsoft.com/office/drawing/2014/main" id="{C859795E-A84F-2691-BD2D-B24AFD14C522}"/>
              </a:ext>
            </a:extLst>
          </p:cNvPr>
          <p:cNvSpPr>
            <a:spLocks noGrp="1"/>
          </p:cNvSpPr>
          <p:nvPr>
            <p:ph idx="1"/>
          </p:nvPr>
        </p:nvSpPr>
        <p:spPr/>
        <p:txBody>
          <a:bodyPr vert="horz" lIns="0" tIns="45720" rIns="0" bIns="45720" rtlCol="0" anchor="t">
            <a:normAutofit/>
          </a:bodyPr>
          <a:lstStyle/>
          <a:p>
            <a:r>
              <a:rPr lang="ja-JP" altLang="en-US" sz="2800">
                <a:ea typeface="ＭＳ Ｐゴシック"/>
                <a:cs typeface="Calibri"/>
              </a:rPr>
              <a:t>用いるデータ</a:t>
            </a:r>
          </a:p>
          <a:p>
            <a:endParaRPr lang="ja-JP" altLang="en-US" sz="2800">
              <a:ea typeface="ＭＳ Ｐゴシック"/>
              <a:cs typeface="Calibri"/>
            </a:endParaRPr>
          </a:p>
        </p:txBody>
      </p:sp>
      <p:pic>
        <p:nvPicPr>
          <p:cNvPr id="5" name="図 4" descr="テーブル&#10;&#10;説明は自動で生成されたものです">
            <a:extLst>
              <a:ext uri="{FF2B5EF4-FFF2-40B4-BE49-F238E27FC236}">
                <a16:creationId xmlns:a16="http://schemas.microsoft.com/office/drawing/2014/main" id="{4262CF0E-E216-5DC1-C9B2-50632540E423}"/>
              </a:ext>
            </a:extLst>
          </p:cNvPr>
          <p:cNvPicPr>
            <a:picLocks noChangeAspect="1"/>
          </p:cNvPicPr>
          <p:nvPr/>
        </p:nvPicPr>
        <p:blipFill>
          <a:blip r:embed="rId2"/>
          <a:stretch>
            <a:fillRect/>
          </a:stretch>
        </p:blipFill>
        <p:spPr>
          <a:xfrm>
            <a:off x="3746301" y="1740712"/>
            <a:ext cx="7717195" cy="4617601"/>
          </a:xfrm>
          <a:prstGeom prst="rect">
            <a:avLst/>
          </a:prstGeom>
        </p:spPr>
      </p:pic>
      <p:sp>
        <p:nvSpPr>
          <p:cNvPr id="6" name="四角形: 角を丸くする 5">
            <a:extLst>
              <a:ext uri="{FF2B5EF4-FFF2-40B4-BE49-F238E27FC236}">
                <a16:creationId xmlns:a16="http://schemas.microsoft.com/office/drawing/2014/main" id="{FE884D52-09DE-911F-6CB7-1EA1E93B086C}"/>
              </a:ext>
            </a:extLst>
          </p:cNvPr>
          <p:cNvSpPr/>
          <p:nvPr/>
        </p:nvSpPr>
        <p:spPr>
          <a:xfrm>
            <a:off x="10841830" y="2352675"/>
            <a:ext cx="678658" cy="20240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四角形: 角を丸くする 6">
            <a:extLst>
              <a:ext uri="{FF2B5EF4-FFF2-40B4-BE49-F238E27FC236}">
                <a16:creationId xmlns:a16="http://schemas.microsoft.com/office/drawing/2014/main" id="{91650B87-A93C-9098-14F3-D7F3B2645C02}"/>
              </a:ext>
            </a:extLst>
          </p:cNvPr>
          <p:cNvSpPr/>
          <p:nvPr/>
        </p:nvSpPr>
        <p:spPr>
          <a:xfrm>
            <a:off x="9353548" y="4376736"/>
            <a:ext cx="666751" cy="1976438"/>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479088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C58FD-919F-C910-99F7-471603A105FB}"/>
              </a:ext>
            </a:extLst>
          </p:cNvPr>
          <p:cNvSpPr>
            <a:spLocks noGrp="1"/>
          </p:cNvSpPr>
          <p:nvPr>
            <p:ph type="title"/>
          </p:nvPr>
        </p:nvSpPr>
        <p:spPr/>
        <p:txBody>
          <a:bodyPr/>
          <a:lstStyle/>
          <a:p>
            <a:r>
              <a:rPr lang="ja-JP">
                <a:ea typeface="+mj-lt"/>
                <a:cs typeface="+mj-lt"/>
              </a:rPr>
              <a:t>[STEP1]　帰無仮説を</a:t>
            </a:r>
            <a:r>
              <a:rPr lang="ja-JP" altLang="en-US">
                <a:ea typeface="+mj-lt"/>
                <a:cs typeface="+mj-lt"/>
              </a:rPr>
              <a:t>たてる</a:t>
            </a:r>
          </a:p>
        </p:txBody>
      </p:sp>
      <p:sp>
        <p:nvSpPr>
          <p:cNvPr id="3" name="コンテンツ プレースホルダー 2">
            <a:extLst>
              <a:ext uri="{FF2B5EF4-FFF2-40B4-BE49-F238E27FC236}">
                <a16:creationId xmlns:a16="http://schemas.microsoft.com/office/drawing/2014/main" id="{975B133E-CC23-9AFB-0E7A-62954135568E}"/>
              </a:ext>
            </a:extLst>
          </p:cNvPr>
          <p:cNvSpPr>
            <a:spLocks noGrp="1"/>
          </p:cNvSpPr>
          <p:nvPr>
            <p:ph idx="1"/>
          </p:nvPr>
        </p:nvSpPr>
        <p:spPr>
          <a:xfrm>
            <a:off x="960802" y="1902600"/>
            <a:ext cx="10058400" cy="4023360"/>
          </a:xfrm>
        </p:spPr>
        <p:txBody>
          <a:bodyPr vert="horz" lIns="0" tIns="45720" rIns="0" bIns="45720" rtlCol="0" anchor="t">
            <a:normAutofit/>
          </a:bodyPr>
          <a:lstStyle/>
          <a:p>
            <a:pPr marL="0" indent="0">
              <a:buNone/>
            </a:pPr>
            <a:r>
              <a:rPr lang="ja-JP" altLang="en-US" sz="2800">
                <a:ea typeface="ＭＳ Ｐゴシック"/>
                <a:cs typeface="Calibri"/>
              </a:rPr>
              <a:t>・シャープナルの仮定</a:t>
            </a:r>
            <a:endParaRPr lang="ja-JP" altLang="en-US">
              <a:ea typeface="ＭＳ Ｐゴシック"/>
              <a:cs typeface="Calibri"/>
            </a:endParaRPr>
          </a:p>
        </p:txBody>
      </p:sp>
      <p:sp>
        <p:nvSpPr>
          <p:cNvPr id="7" name="Isosceles Triangle 2">
            <a:extLst>
              <a:ext uri="{FF2B5EF4-FFF2-40B4-BE49-F238E27FC236}">
                <a16:creationId xmlns:a16="http://schemas.microsoft.com/office/drawing/2014/main" id="{0DC710B3-91EF-6EDE-30AB-89764A88A914}"/>
              </a:ext>
            </a:extLst>
          </p:cNvPr>
          <p:cNvSpPr/>
          <p:nvPr/>
        </p:nvSpPr>
        <p:spPr>
          <a:xfrm rot="5400000">
            <a:off x="1399102" y="2765159"/>
            <a:ext cx="509747" cy="273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図 16" descr="時計 が含まれている画像&#10;&#10;説明は自動で生成されたものです">
            <a:extLst>
              <a:ext uri="{FF2B5EF4-FFF2-40B4-BE49-F238E27FC236}">
                <a16:creationId xmlns:a16="http://schemas.microsoft.com/office/drawing/2014/main" id="{0AC211DE-833E-8E28-CA1A-0F49D3E9FADA}"/>
              </a:ext>
            </a:extLst>
          </p:cNvPr>
          <p:cNvPicPr>
            <a:picLocks noChangeAspect="1"/>
          </p:cNvPicPr>
          <p:nvPr/>
        </p:nvPicPr>
        <p:blipFill>
          <a:blip r:embed="rId2"/>
          <a:stretch>
            <a:fillRect/>
          </a:stretch>
        </p:blipFill>
        <p:spPr>
          <a:xfrm>
            <a:off x="4305122" y="1887961"/>
            <a:ext cx="3649361" cy="571304"/>
          </a:xfrm>
          <a:prstGeom prst="rect">
            <a:avLst/>
          </a:prstGeom>
        </p:spPr>
      </p:pic>
      <p:pic>
        <p:nvPicPr>
          <p:cNvPr id="9" name="図 9" descr="テーブル&#10;&#10;説明は自動で生成されたものです">
            <a:extLst>
              <a:ext uri="{FF2B5EF4-FFF2-40B4-BE49-F238E27FC236}">
                <a16:creationId xmlns:a16="http://schemas.microsoft.com/office/drawing/2014/main" id="{232B54CD-BE72-9E04-43E7-41FDF3E79D94}"/>
              </a:ext>
            </a:extLst>
          </p:cNvPr>
          <p:cNvPicPr>
            <a:picLocks noChangeAspect="1"/>
          </p:cNvPicPr>
          <p:nvPr/>
        </p:nvPicPr>
        <p:blipFill>
          <a:blip r:embed="rId3"/>
          <a:stretch>
            <a:fillRect/>
          </a:stretch>
        </p:blipFill>
        <p:spPr>
          <a:xfrm>
            <a:off x="2319338" y="2456712"/>
            <a:ext cx="8529635" cy="4385355"/>
          </a:xfrm>
          <a:prstGeom prst="rect">
            <a:avLst/>
          </a:prstGeom>
        </p:spPr>
      </p:pic>
      <p:sp>
        <p:nvSpPr>
          <p:cNvPr id="11" name="四角形: 角を丸くする 10">
            <a:extLst>
              <a:ext uri="{FF2B5EF4-FFF2-40B4-BE49-F238E27FC236}">
                <a16:creationId xmlns:a16="http://schemas.microsoft.com/office/drawing/2014/main" id="{E552F9D4-B223-EE3A-7861-06D173DEBF42}"/>
              </a:ext>
            </a:extLst>
          </p:cNvPr>
          <p:cNvSpPr/>
          <p:nvPr/>
        </p:nvSpPr>
        <p:spPr>
          <a:xfrm>
            <a:off x="10270330" y="2828925"/>
            <a:ext cx="678658" cy="20240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四角形: 角を丸くする 12">
            <a:extLst>
              <a:ext uri="{FF2B5EF4-FFF2-40B4-BE49-F238E27FC236}">
                <a16:creationId xmlns:a16="http://schemas.microsoft.com/office/drawing/2014/main" id="{8914B91D-78FD-96E9-891C-CBF4C72FB672}"/>
              </a:ext>
            </a:extLst>
          </p:cNvPr>
          <p:cNvSpPr/>
          <p:nvPr/>
        </p:nvSpPr>
        <p:spPr>
          <a:xfrm>
            <a:off x="8591549" y="2828925"/>
            <a:ext cx="678658" cy="20240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四角形: 角を丸くする 14">
            <a:extLst>
              <a:ext uri="{FF2B5EF4-FFF2-40B4-BE49-F238E27FC236}">
                <a16:creationId xmlns:a16="http://schemas.microsoft.com/office/drawing/2014/main" id="{08D64ADA-554D-A30F-1573-D5EB92CF1FC5}"/>
              </a:ext>
            </a:extLst>
          </p:cNvPr>
          <p:cNvSpPr/>
          <p:nvPr/>
        </p:nvSpPr>
        <p:spPr>
          <a:xfrm>
            <a:off x="10282235" y="4936330"/>
            <a:ext cx="666751" cy="1976438"/>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四角形: 角を丸くする 16">
            <a:extLst>
              <a:ext uri="{FF2B5EF4-FFF2-40B4-BE49-F238E27FC236}">
                <a16:creationId xmlns:a16="http://schemas.microsoft.com/office/drawing/2014/main" id="{A4FF6ECA-0F46-5994-2089-90FBB4000461}"/>
              </a:ext>
            </a:extLst>
          </p:cNvPr>
          <p:cNvSpPr/>
          <p:nvPr/>
        </p:nvSpPr>
        <p:spPr>
          <a:xfrm>
            <a:off x="8591548" y="4936330"/>
            <a:ext cx="666751" cy="1976438"/>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矢印: 左 17">
            <a:extLst>
              <a:ext uri="{FF2B5EF4-FFF2-40B4-BE49-F238E27FC236}">
                <a16:creationId xmlns:a16="http://schemas.microsoft.com/office/drawing/2014/main" id="{BF6B8204-708A-A762-9076-AE90EE2389D0}"/>
              </a:ext>
            </a:extLst>
          </p:cNvPr>
          <p:cNvSpPr/>
          <p:nvPr/>
        </p:nvSpPr>
        <p:spPr>
          <a:xfrm>
            <a:off x="9262015" y="3674840"/>
            <a:ext cx="976312" cy="488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矢印: 左 18">
            <a:extLst>
              <a:ext uri="{FF2B5EF4-FFF2-40B4-BE49-F238E27FC236}">
                <a16:creationId xmlns:a16="http://schemas.microsoft.com/office/drawing/2014/main" id="{3094E946-3533-EBC6-FC02-53213F421591}"/>
              </a:ext>
            </a:extLst>
          </p:cNvPr>
          <p:cNvSpPr/>
          <p:nvPr/>
        </p:nvSpPr>
        <p:spPr>
          <a:xfrm rot="10800000">
            <a:off x="9297733" y="5675090"/>
            <a:ext cx="976312" cy="488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四角形: 角を丸くする 3">
            <a:extLst>
              <a:ext uri="{FF2B5EF4-FFF2-40B4-BE49-F238E27FC236}">
                <a16:creationId xmlns:a16="http://schemas.microsoft.com/office/drawing/2014/main" id="{976D5675-1432-440E-69BB-7A05360FDD89}"/>
              </a:ext>
            </a:extLst>
          </p:cNvPr>
          <p:cNvSpPr/>
          <p:nvPr/>
        </p:nvSpPr>
        <p:spPr>
          <a:xfrm>
            <a:off x="4308144" y="1743501"/>
            <a:ext cx="3775878" cy="659642"/>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9097792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81E4C-1C29-DD55-DCB8-909C1F50A008}"/>
              </a:ext>
            </a:extLst>
          </p:cNvPr>
          <p:cNvSpPr>
            <a:spLocks noGrp="1"/>
          </p:cNvSpPr>
          <p:nvPr>
            <p:ph type="title"/>
          </p:nvPr>
        </p:nvSpPr>
        <p:spPr/>
        <p:txBody>
          <a:bodyPr/>
          <a:lstStyle/>
          <a:p>
            <a:pPr>
              <a:lnSpc>
                <a:spcPct val="90000"/>
              </a:lnSpc>
              <a:spcBef>
                <a:spcPts val="1200"/>
              </a:spcBef>
              <a:spcAft>
                <a:spcPts val="200"/>
              </a:spcAft>
            </a:pPr>
            <a:r>
              <a:rPr lang="ja-JP">
                <a:latin typeface="Calibri"/>
                <a:ea typeface="ＭＳ Ｐゴシック"/>
                <a:cs typeface="Calibri"/>
              </a:rPr>
              <a:t>[step2] 検定統計量　</a:t>
            </a:r>
            <a:r>
              <a:rPr lang="en-US" altLang="ja-JP">
                <a:latin typeface="Calibri"/>
                <a:ea typeface="ＭＳ Ｐゴシック"/>
                <a:cs typeface="Calibri"/>
              </a:rPr>
              <a:t>τ　</a:t>
            </a:r>
            <a:r>
              <a:rPr lang="ja-JP">
                <a:latin typeface="Calibri"/>
                <a:ea typeface="ＭＳ Ｐゴシック"/>
                <a:cs typeface="Calibri"/>
              </a:rPr>
              <a:t>の構築</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1FA9741-BEB3-6748-70C6-7CF8FE6B870B}"/>
                  </a:ext>
                </a:extLst>
              </p:cNvPr>
              <p:cNvSpPr>
                <a:spLocks noGrp="1"/>
              </p:cNvSpPr>
              <p:nvPr>
                <p:ph idx="1"/>
              </p:nvPr>
            </p:nvSpPr>
            <p:spPr/>
            <p:txBody>
              <a:bodyPr vert="horz" lIns="0" tIns="45720" rIns="0" bIns="45720" rtlCol="0" anchor="t">
                <a:noAutofit/>
              </a:bodyPr>
              <a:lstStyle/>
              <a:p>
                <a14:m>
                  <m:oMath xmlns:m="http://schemas.openxmlformats.org/officeDocument/2006/math">
                    <m:r>
                      <m:rPr>
                        <m:sty m:val="p"/>
                      </m:rPr>
                      <a:rPr lang="en-US" altLang="ja-JP" sz="2800" i="1">
                        <a:latin typeface="Cambria Math" panose="02040503050406030204" pitchFamily="18" charset="0"/>
                        <a:ea typeface="ＭＳ Ｐゴシック"/>
                        <a:cs typeface="Calibri"/>
                      </a:rPr>
                      <m:t>τ</m:t>
                    </m:r>
                  </m:oMath>
                </a14:m>
                <a:r>
                  <a:rPr lang="ja-JP" altLang="en-US" sz="2800">
                    <a:ea typeface="ＭＳ Ｐゴシック"/>
                    <a:cs typeface="Calibri"/>
                  </a:rPr>
                  <a:t>＝</a:t>
                </a:r>
                <a:r>
                  <a:rPr lang="en-US" altLang="ja-JP" sz="2800">
                    <a:ea typeface="ＭＳ Ｐゴシック"/>
                    <a:cs typeface="Calibri"/>
                  </a:rPr>
                  <a:t>τ</a:t>
                </a:r>
                <a:r>
                  <a:rPr lang="ja-JP" altLang="en-US" sz="2800">
                    <a:ea typeface="ＭＳ Ｐゴシック"/>
                    <a:cs typeface="Calibri"/>
                  </a:rPr>
                  <a:t> </a:t>
                </a:r>
                <a:r>
                  <a:rPr lang="en-US" altLang="ja-JP" sz="2800">
                    <a:ea typeface="ＭＳ Ｐゴシック"/>
                    <a:cs typeface="Calibri"/>
                  </a:rPr>
                  <a:t>(D,Y)</a:t>
                </a:r>
                <a:r>
                  <a:rPr lang="ja-JP" altLang="en-US" sz="2800">
                    <a:ea typeface="ＭＳ Ｐゴシック"/>
                    <a:cs typeface="Calibri"/>
                  </a:rPr>
                  <a:t>　　</a:t>
                </a:r>
                <a:endParaRPr lang="en-US" altLang="ja-JP" sz="2800">
                  <a:ea typeface="ＭＳ Ｐゴシック"/>
                  <a:cs typeface="Calibri"/>
                </a:endParaRPr>
              </a:p>
              <a:p>
                <a:pPr marL="0" indent="0">
                  <a:buNone/>
                </a:pPr>
                <a:r>
                  <a:rPr lang="ja-JP" altLang="en-US" sz="2800">
                    <a:ea typeface="ＭＳ Ｐゴシック"/>
                    <a:cs typeface="Calibri"/>
                  </a:rPr>
                  <a:t>　　　割り当てDとアウトカムYから計算する値</a:t>
                </a:r>
                <a:endParaRPr lang="ja-JP"/>
              </a:p>
              <a:p>
                <a:r>
                  <a:rPr lang="ja-JP" altLang="en-US" sz="2800">
                    <a:ea typeface="ＭＳ Ｐゴシック"/>
                    <a:cs typeface="Calibri"/>
                  </a:rPr>
                  <a:t>　　Ex. [処置群のｙの平均]ー[対照群の</a:t>
                </a:r>
                <a:r>
                  <a:rPr lang="en-US" altLang="ja-JP" sz="2800">
                    <a:ea typeface="ＭＳ Ｐゴシック"/>
                    <a:cs typeface="Calibri"/>
                  </a:rPr>
                  <a:t>y</a:t>
                </a:r>
                <a:r>
                  <a:rPr lang="ja-JP" altLang="en-US" sz="2800">
                    <a:ea typeface="ＭＳ Ｐゴシック"/>
                    <a:cs typeface="Calibri"/>
                  </a:rPr>
                  <a:t>の平均</a:t>
                </a:r>
                <a:r>
                  <a:rPr lang="en-US" altLang="ja-JP" sz="2800">
                    <a:ea typeface="ＭＳ Ｐゴシック"/>
                    <a:cs typeface="Calibri"/>
                  </a:rPr>
                  <a:t>]</a:t>
                </a:r>
                <a:endParaRPr lang="ja-JP" altLang="en-US" sz="2800">
                  <a:ea typeface="ＭＳ Ｐゴシック"/>
                  <a:cs typeface="Calibri"/>
                </a:endParaRPr>
              </a:p>
              <a:p>
                <a:r>
                  <a:rPr lang="ja-JP" altLang="en-US" sz="2800">
                    <a:ea typeface="ＭＳ Ｐゴシック"/>
                    <a:cs typeface="Calibri"/>
                  </a:rPr>
                  <a:t>　　</a:t>
                </a:r>
                <a:endParaRPr lang="ja-JP" altLang="en-US" sz="2800">
                  <a:solidFill>
                    <a:srgbClr val="404040"/>
                  </a:solidFill>
                  <a:ea typeface="ＭＳ Ｐゴシック"/>
                  <a:cs typeface="Calibri"/>
                </a:endParaRPr>
              </a:p>
              <a:p>
                <a:r>
                  <a:rPr lang="ja-JP" altLang="en-US" sz="2800">
                    <a:solidFill>
                      <a:srgbClr val="FF0000"/>
                    </a:solidFill>
                    <a:ea typeface="ＭＳ Ｐゴシック"/>
                    <a:cs typeface="Calibri"/>
                  </a:rPr>
                  <a:t>　　</a:t>
                </a:r>
                <a:r>
                  <a:rPr lang="ja-JP" altLang="en-US" sz="2800" u="sng">
                    <a:solidFill>
                      <a:srgbClr val="FF0000"/>
                    </a:solidFill>
                    <a:ea typeface="ＭＳ Ｐゴシック"/>
                    <a:cs typeface="Calibri"/>
                  </a:rPr>
                  <a:t>STEP１で設定した帰無仮説</a:t>
                </a:r>
                <a:r>
                  <a:rPr lang="ja-JP" altLang="en-US" sz="2800">
                    <a:ea typeface="ＭＳ Ｐゴシック"/>
                    <a:cs typeface="Calibri"/>
                  </a:rPr>
                  <a:t>が正しいか判定するのに用いる</a:t>
                </a:r>
                <a:endParaRPr lang="ja-JP"/>
              </a:p>
              <a:p>
                <a:endParaRPr lang="ja-JP" altLang="en-US" sz="2800">
                  <a:ea typeface="ＭＳ Ｐゴシック"/>
                  <a:cs typeface="Calibri"/>
                </a:endParaRPr>
              </a:p>
              <a:p>
                <a:endParaRPr lang="ja-JP" altLang="en-US" sz="2800">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mc:Choice>
        <mc:Fallback>
          <p:sp>
            <p:nvSpPr>
              <p:cNvPr id="3" name="コンテンツ プレースホルダー 2">
                <a:extLst>
                  <a:ext uri="{FF2B5EF4-FFF2-40B4-BE49-F238E27FC236}">
                    <a16:creationId xmlns:a16="http://schemas.microsoft.com/office/drawing/2014/main" id="{91FA9741-BEB3-6748-70C6-7CF8FE6B870B}"/>
                  </a:ext>
                </a:extLst>
              </p:cNvPr>
              <p:cNvSpPr>
                <a:spLocks noGrp="1" noRot="1" noChangeAspect="1" noMove="1" noResize="1" noEditPoints="1" noAdjustHandles="1" noChangeArrowheads="1" noChangeShapeType="1" noTextEdit="1"/>
              </p:cNvSpPr>
              <p:nvPr>
                <p:ph idx="1"/>
              </p:nvPr>
            </p:nvSpPr>
            <p:spPr>
              <a:blipFill>
                <a:blip r:embed="rId2"/>
                <a:stretch>
                  <a:fillRect t="-3333"/>
                </a:stretch>
              </a:blipFill>
            </p:spPr>
            <p:txBody>
              <a:bodyPr/>
              <a:lstStyle/>
              <a:p>
                <a:r>
                  <a:rPr lang="en-US">
                    <a:noFill/>
                  </a:rPr>
                  <a:t> </a:t>
                </a:r>
              </a:p>
            </p:txBody>
          </p:sp>
        </mc:Fallback>
      </mc:AlternateContent>
      <p:sp>
        <p:nvSpPr>
          <p:cNvPr id="5" name="Isosceles Triangle 2">
            <a:extLst>
              <a:ext uri="{FF2B5EF4-FFF2-40B4-BE49-F238E27FC236}">
                <a16:creationId xmlns:a16="http://schemas.microsoft.com/office/drawing/2014/main" id="{EEED67E2-DD64-11CD-D34A-6D02C7E13F43}"/>
              </a:ext>
            </a:extLst>
          </p:cNvPr>
          <p:cNvSpPr/>
          <p:nvPr/>
        </p:nvSpPr>
        <p:spPr>
          <a:xfrm rot="5400000">
            <a:off x="1153293" y="2480103"/>
            <a:ext cx="333998" cy="2185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2">
            <a:extLst>
              <a:ext uri="{FF2B5EF4-FFF2-40B4-BE49-F238E27FC236}">
                <a16:creationId xmlns:a16="http://schemas.microsoft.com/office/drawing/2014/main" id="{FAF5BB53-BDE3-E61F-D7F6-05AF09A75CF7}"/>
              </a:ext>
            </a:extLst>
          </p:cNvPr>
          <p:cNvSpPr/>
          <p:nvPr/>
        </p:nvSpPr>
        <p:spPr>
          <a:xfrm rot="5400000">
            <a:off x="1153293" y="4203471"/>
            <a:ext cx="333998" cy="2185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17" descr="時計 が含まれている画像&#10;&#10;説明は自動で生成されたものです">
            <a:extLst>
              <a:ext uri="{FF2B5EF4-FFF2-40B4-BE49-F238E27FC236}">
                <a16:creationId xmlns:a16="http://schemas.microsoft.com/office/drawing/2014/main" id="{9FD39EA4-AE87-FA7A-13DB-E10CA4C1D707}"/>
              </a:ext>
            </a:extLst>
          </p:cNvPr>
          <p:cNvPicPr>
            <a:picLocks noChangeAspect="1"/>
          </p:cNvPicPr>
          <p:nvPr/>
        </p:nvPicPr>
        <p:blipFill>
          <a:blip r:embed="rId3"/>
          <a:stretch>
            <a:fillRect/>
          </a:stretch>
        </p:blipFill>
        <p:spPr>
          <a:xfrm>
            <a:off x="1863751" y="4848857"/>
            <a:ext cx="3886199" cy="622790"/>
          </a:xfrm>
          <a:prstGeom prst="rect">
            <a:avLst/>
          </a:prstGeom>
        </p:spPr>
      </p:pic>
      <p:sp>
        <p:nvSpPr>
          <p:cNvPr id="7" name="矢印: 下カーブ 6">
            <a:extLst>
              <a:ext uri="{FF2B5EF4-FFF2-40B4-BE49-F238E27FC236}">
                <a16:creationId xmlns:a16="http://schemas.microsoft.com/office/drawing/2014/main" id="{128BC324-1977-73A4-5713-DAD26E57886F}"/>
              </a:ext>
            </a:extLst>
          </p:cNvPr>
          <p:cNvSpPr/>
          <p:nvPr/>
        </p:nvSpPr>
        <p:spPr>
          <a:xfrm rot="7260000">
            <a:off x="5251545" y="4943356"/>
            <a:ext cx="1273790" cy="796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8" name="四角形: 角を丸くする 7">
            <a:extLst>
              <a:ext uri="{FF2B5EF4-FFF2-40B4-BE49-F238E27FC236}">
                <a16:creationId xmlns:a16="http://schemas.microsoft.com/office/drawing/2014/main" id="{99D3F93D-02C4-7538-6A51-1596A3633AC7}"/>
              </a:ext>
            </a:extLst>
          </p:cNvPr>
          <p:cNvSpPr/>
          <p:nvPr/>
        </p:nvSpPr>
        <p:spPr>
          <a:xfrm>
            <a:off x="1862920" y="4746009"/>
            <a:ext cx="3775878" cy="6596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288674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9" descr="テーブル&#10;&#10;説明は自動で生成されたものです">
            <a:extLst>
              <a:ext uri="{FF2B5EF4-FFF2-40B4-BE49-F238E27FC236}">
                <a16:creationId xmlns:a16="http://schemas.microsoft.com/office/drawing/2014/main" id="{9F32BCCD-B7DE-EA32-67F6-9BF0FDE777D3}"/>
              </a:ext>
            </a:extLst>
          </p:cNvPr>
          <p:cNvPicPr>
            <a:picLocks noChangeAspect="1"/>
          </p:cNvPicPr>
          <p:nvPr/>
        </p:nvPicPr>
        <p:blipFill>
          <a:blip r:embed="rId2"/>
          <a:stretch>
            <a:fillRect/>
          </a:stretch>
        </p:blipFill>
        <p:spPr>
          <a:xfrm>
            <a:off x="259556" y="1944746"/>
            <a:ext cx="7160417" cy="4290104"/>
          </a:xfrm>
          <a:prstGeom prst="rect">
            <a:avLst/>
          </a:prstGeom>
        </p:spPr>
      </p:pic>
      <p:sp>
        <p:nvSpPr>
          <p:cNvPr id="2" name="タイトル 1">
            <a:extLst>
              <a:ext uri="{FF2B5EF4-FFF2-40B4-BE49-F238E27FC236}">
                <a16:creationId xmlns:a16="http://schemas.microsoft.com/office/drawing/2014/main" id="{8AE5F3E6-2EF6-3493-1764-5A00120EACB4}"/>
              </a:ext>
            </a:extLst>
          </p:cNvPr>
          <p:cNvSpPr>
            <a:spLocks noGrp="1"/>
          </p:cNvSpPr>
          <p:nvPr>
            <p:ph type="title"/>
          </p:nvPr>
        </p:nvSpPr>
        <p:spPr/>
        <p:txBody>
          <a:bodyPr/>
          <a:lstStyle/>
          <a:p>
            <a:r>
              <a:rPr lang="ja-JP">
                <a:ea typeface="+mj-lt"/>
                <a:cs typeface="+mj-lt"/>
              </a:rPr>
              <a:t>[step2] 検定統計量　</a:t>
            </a:r>
            <a:r>
              <a:rPr lang="en-US" altLang="ja-JP">
                <a:ea typeface="+mj-lt"/>
                <a:cs typeface="+mj-lt"/>
              </a:rPr>
              <a:t>τ</a:t>
            </a:r>
            <a:r>
              <a:rPr lang="ja-JP">
                <a:ea typeface="+mj-lt"/>
                <a:cs typeface="+mj-lt"/>
              </a:rPr>
              <a:t>　の構築</a:t>
            </a:r>
            <a:endParaRPr lang="ja-JP"/>
          </a:p>
        </p:txBody>
      </p:sp>
      <p:sp>
        <p:nvSpPr>
          <p:cNvPr id="5" name="テキスト ボックス 4">
            <a:extLst>
              <a:ext uri="{FF2B5EF4-FFF2-40B4-BE49-F238E27FC236}">
                <a16:creationId xmlns:a16="http://schemas.microsoft.com/office/drawing/2014/main" id="{91E20A1E-39BA-2880-54E4-46EDD84FB85F}"/>
              </a:ext>
            </a:extLst>
          </p:cNvPr>
          <p:cNvSpPr txBox="1"/>
          <p:nvPr/>
        </p:nvSpPr>
        <p:spPr>
          <a:xfrm>
            <a:off x="7503177" y="2023280"/>
            <a:ext cx="392351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a:ea typeface="ＭＳ Ｐゴシック"/>
              <a:cs typeface="Calibri"/>
            </a:endParaRPr>
          </a:p>
          <a:p>
            <a:r>
              <a:rPr lang="ja-JP" altLang="en-US">
                <a:ea typeface="ＭＳ Ｐゴシック"/>
                <a:cs typeface="Calibri"/>
              </a:rPr>
              <a:t>　　　</a:t>
            </a:r>
            <a:r>
              <a:rPr lang="ja-JP" altLang="en-US" sz="2400">
                <a:ea typeface="ＭＳ Ｐゴシック"/>
                <a:cs typeface="Calibri"/>
              </a:rPr>
              <a:t>の平均ー　　の平均＝１</a:t>
            </a:r>
          </a:p>
          <a:p>
            <a:endParaRPr lang="ja-JP" altLang="en-US">
              <a:ea typeface="ＭＳ Ｐゴシック"/>
              <a:cs typeface="Calibri"/>
            </a:endParaRPr>
          </a:p>
        </p:txBody>
      </p:sp>
      <p:sp>
        <p:nvSpPr>
          <p:cNvPr id="6" name="四角形: 角を丸くする 5">
            <a:extLst>
              <a:ext uri="{FF2B5EF4-FFF2-40B4-BE49-F238E27FC236}">
                <a16:creationId xmlns:a16="http://schemas.microsoft.com/office/drawing/2014/main" id="{2F56AE91-3038-0832-06B5-2BD204B23D23}"/>
              </a:ext>
            </a:extLst>
          </p:cNvPr>
          <p:cNvSpPr/>
          <p:nvPr/>
        </p:nvSpPr>
        <p:spPr>
          <a:xfrm>
            <a:off x="6861767" y="2316423"/>
            <a:ext cx="682388" cy="199029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四角形: 角を丸くする 6">
            <a:extLst>
              <a:ext uri="{FF2B5EF4-FFF2-40B4-BE49-F238E27FC236}">
                <a16:creationId xmlns:a16="http://schemas.microsoft.com/office/drawing/2014/main" id="{34161B96-B3C4-297A-4DFB-602B81A4092C}"/>
              </a:ext>
            </a:extLst>
          </p:cNvPr>
          <p:cNvSpPr/>
          <p:nvPr/>
        </p:nvSpPr>
        <p:spPr>
          <a:xfrm>
            <a:off x="5492548" y="4247190"/>
            <a:ext cx="682388" cy="2085548"/>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四角形: 角を丸くする 7">
            <a:extLst>
              <a:ext uri="{FF2B5EF4-FFF2-40B4-BE49-F238E27FC236}">
                <a16:creationId xmlns:a16="http://schemas.microsoft.com/office/drawing/2014/main" id="{CEF8355B-2212-3B50-75B9-FC5401328BD2}"/>
              </a:ext>
            </a:extLst>
          </p:cNvPr>
          <p:cNvSpPr/>
          <p:nvPr/>
        </p:nvSpPr>
        <p:spPr>
          <a:xfrm>
            <a:off x="7794720" y="2318555"/>
            <a:ext cx="170598" cy="4321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797E0ABC-BC88-A6EB-90D8-7CA1C243E4A5}"/>
              </a:ext>
            </a:extLst>
          </p:cNvPr>
          <p:cNvSpPr/>
          <p:nvPr/>
        </p:nvSpPr>
        <p:spPr>
          <a:xfrm>
            <a:off x="9386957" y="2318553"/>
            <a:ext cx="159225" cy="44355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テキスト ボックス 2">
            <a:extLst>
              <a:ext uri="{FF2B5EF4-FFF2-40B4-BE49-F238E27FC236}">
                <a16:creationId xmlns:a16="http://schemas.microsoft.com/office/drawing/2014/main" id="{7FD49B6E-8A75-6055-3CB8-114937AEAA46}"/>
              </a:ext>
            </a:extLst>
          </p:cNvPr>
          <p:cNvSpPr txBox="1"/>
          <p:nvPr/>
        </p:nvSpPr>
        <p:spPr>
          <a:xfrm>
            <a:off x="7795146" y="3427862"/>
            <a:ext cx="4039737" cy="50013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650">
                <a:ea typeface="ＭＳ Ｐゴシック"/>
                <a:cs typeface="Calibri"/>
              </a:rPr>
              <a:t>これを検定統計量τとする</a:t>
            </a:r>
          </a:p>
        </p:txBody>
      </p:sp>
      <p:sp>
        <p:nvSpPr>
          <p:cNvPr id="9" name="矢印: 下 8">
            <a:extLst>
              <a:ext uri="{FF2B5EF4-FFF2-40B4-BE49-F238E27FC236}">
                <a16:creationId xmlns:a16="http://schemas.microsoft.com/office/drawing/2014/main" id="{0D236BB5-7931-ECE1-E500-F0773D973997}"/>
              </a:ext>
            </a:extLst>
          </p:cNvPr>
          <p:cNvSpPr/>
          <p:nvPr/>
        </p:nvSpPr>
        <p:spPr>
          <a:xfrm rot="12180000" flipH="1">
            <a:off x="8991444" y="2769730"/>
            <a:ext cx="178437" cy="659027"/>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a:extLst>
              <a:ext uri="{FF2B5EF4-FFF2-40B4-BE49-F238E27FC236}">
                <a16:creationId xmlns:a16="http://schemas.microsoft.com/office/drawing/2014/main" id="{3F2C7ECC-05DE-2499-2949-C5F1BCBB0709}"/>
              </a:ext>
            </a:extLst>
          </p:cNvPr>
          <p:cNvSpPr txBox="1"/>
          <p:nvPr/>
        </p:nvSpPr>
        <p:spPr>
          <a:xfrm>
            <a:off x="8085872" y="4673932"/>
            <a:ext cx="3095767" cy="5285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ＭＳ Ｐゴシック"/>
              <a:cs typeface="Calibri"/>
            </a:endParaRPr>
          </a:p>
        </p:txBody>
      </p:sp>
      <p:sp>
        <p:nvSpPr>
          <p:cNvPr id="16" name="テキスト ボックス 15">
            <a:extLst>
              <a:ext uri="{FF2B5EF4-FFF2-40B4-BE49-F238E27FC236}">
                <a16:creationId xmlns:a16="http://schemas.microsoft.com/office/drawing/2014/main" id="{6660A306-29F7-41F6-D484-7622E83D5406}"/>
              </a:ext>
            </a:extLst>
          </p:cNvPr>
          <p:cNvSpPr txBox="1"/>
          <p:nvPr/>
        </p:nvSpPr>
        <p:spPr>
          <a:xfrm>
            <a:off x="7624549" y="4667534"/>
            <a:ext cx="4562901" cy="156966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rgbClr val="FF0000"/>
                </a:solidFill>
                <a:ea typeface="ＭＳ Ｐゴシック"/>
              </a:rPr>
              <a:t>割り当てにより、偶然に生じた差(帰無仮説)</a:t>
            </a:r>
            <a:endParaRPr lang="ja-JP" altLang="en-US" sz="2400">
              <a:solidFill>
                <a:srgbClr val="FF0000"/>
              </a:solidFill>
              <a:ea typeface="ＭＳ Ｐゴシック"/>
              <a:cs typeface="Calibri"/>
            </a:endParaRPr>
          </a:p>
          <a:p>
            <a:pPr algn="ctr"/>
            <a:r>
              <a:rPr lang="ja-JP" altLang="en-US" sz="2400">
                <a:solidFill>
                  <a:srgbClr val="FF0000"/>
                </a:solidFill>
                <a:ea typeface="ＭＳ Ｐゴシック"/>
                <a:cs typeface="Calibri"/>
              </a:rPr>
              <a:t>Or</a:t>
            </a:r>
          </a:p>
          <a:p>
            <a:r>
              <a:rPr lang="ja-JP" altLang="en-US" sz="2400">
                <a:solidFill>
                  <a:srgbClr val="FF0000"/>
                </a:solidFill>
                <a:ea typeface="ＭＳ Ｐゴシック"/>
                <a:cs typeface="Calibri"/>
              </a:rPr>
              <a:t>処置効果から生じた差(対立仮説)</a:t>
            </a:r>
          </a:p>
        </p:txBody>
      </p:sp>
      <p:sp>
        <p:nvSpPr>
          <p:cNvPr id="17" name="二等辺三角形 16">
            <a:extLst>
              <a:ext uri="{FF2B5EF4-FFF2-40B4-BE49-F238E27FC236}">
                <a16:creationId xmlns:a16="http://schemas.microsoft.com/office/drawing/2014/main" id="{03A1600F-B682-9673-BADB-41C691E157AF}"/>
              </a:ext>
            </a:extLst>
          </p:cNvPr>
          <p:cNvSpPr/>
          <p:nvPr/>
        </p:nvSpPr>
        <p:spPr>
          <a:xfrm rot="10800000">
            <a:off x="9086343" y="4092764"/>
            <a:ext cx="1057701" cy="3184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テキスト ボックス 17">
            <a:extLst>
              <a:ext uri="{FF2B5EF4-FFF2-40B4-BE49-F238E27FC236}">
                <a16:creationId xmlns:a16="http://schemas.microsoft.com/office/drawing/2014/main" id="{DCAF8814-0DDA-D829-67BA-303F888AEBCF}"/>
              </a:ext>
            </a:extLst>
          </p:cNvPr>
          <p:cNvSpPr txBox="1"/>
          <p:nvPr/>
        </p:nvSpPr>
        <p:spPr>
          <a:xfrm>
            <a:off x="11514161" y="512246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a:solidFill>
                  <a:srgbClr val="FF0000"/>
                </a:solidFill>
                <a:ea typeface="ＭＳ Ｐゴシック"/>
                <a:cs typeface="Calibri"/>
              </a:rPr>
              <a:t>❔</a:t>
            </a:r>
          </a:p>
        </p:txBody>
      </p:sp>
    </p:spTree>
    <p:extLst>
      <p:ext uri="{BB962C8B-B14F-4D97-AF65-F5344CB8AC3E}">
        <p14:creationId xmlns:p14="http://schemas.microsoft.com/office/powerpoint/2010/main" val="3230536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96B6392-2DE8-00D3-C300-644DDCF2F843}"/>
                  </a:ext>
                </a:extLst>
              </p:cNvPr>
              <p:cNvSpPr>
                <a:spLocks noGrp="1"/>
              </p:cNvSpPr>
              <p:nvPr>
                <p:ph idx="1"/>
              </p:nvPr>
            </p:nvSpPr>
            <p:spPr>
              <a:xfrm>
                <a:off x="1097280" y="1845734"/>
                <a:ext cx="9944669" cy="4080225"/>
              </a:xfrm>
            </p:spPr>
            <p:txBody>
              <a:bodyPr vert="horz" lIns="0" tIns="45720" rIns="0" bIns="45720" rtlCol="0" anchor="t">
                <a:normAutofit/>
              </a:bodyPr>
              <a:lstStyle/>
              <a:p>
                <a:r>
                  <a:rPr lang="ja-JP" altLang="en-US" sz="2800">
                    <a:ea typeface="ＭＳ Ｐゴシック"/>
                    <a:cs typeface="Calibri"/>
                  </a:rPr>
                  <a:t>帰無仮説が正しいなら、</a:t>
                </a:r>
                <a:r>
                  <a:rPr lang="en-US" altLang="ja-JP" sz="2800">
                    <a:ea typeface="ＭＳ Ｐゴシック"/>
                    <a:cs typeface="Calibri"/>
                  </a:rPr>
                  <a:t> </a:t>
                </a:r>
                <a14:m>
                  <m:oMath xmlns:m="http://schemas.openxmlformats.org/officeDocument/2006/math">
                    <m:r>
                      <m:rPr>
                        <m:sty m:val="p"/>
                      </m:rPr>
                      <a:rPr lang="en-US" altLang="ja-JP" sz="2800" i="1">
                        <a:latin typeface="Cambria Math" panose="02040503050406030204" pitchFamily="18" charset="0"/>
                        <a:ea typeface="ＭＳ Ｐゴシック"/>
                        <a:cs typeface="Calibri"/>
                      </a:rPr>
                      <m:t>τ</m:t>
                    </m:r>
                    <m:r>
                      <a:rPr lang="en-US" altLang="ja-JP" sz="2800" i="1">
                        <a:latin typeface="Cambria Math" panose="02040503050406030204" pitchFamily="18" charset="0"/>
                        <a:ea typeface="ＭＳ Ｐゴシック"/>
                        <a:cs typeface="Calibri"/>
                      </a:rPr>
                      <m:t> </m:t>
                    </m:r>
                  </m:oMath>
                </a14:m>
                <a:r>
                  <a:rPr lang="ja-JP" altLang="en-US" sz="2800">
                    <a:ea typeface="ＭＳ Ｐゴシック"/>
                    <a:cs typeface="Calibri"/>
                  </a:rPr>
                  <a:t>＝０になるはず</a:t>
                </a:r>
              </a:p>
              <a:p>
                <a:endParaRPr lang="ja-JP" altLang="en-US" sz="2800">
                  <a:ea typeface="ＭＳ Ｐゴシック"/>
                  <a:cs typeface="Calibri"/>
                </a:endParaRPr>
              </a:p>
              <a:p>
                <a:r>
                  <a:rPr lang="ja-JP" altLang="en-US" sz="2800">
                    <a:ea typeface="ＭＳ Ｐゴシック"/>
                    <a:cs typeface="Calibri"/>
                  </a:rPr>
                  <a:t>実際には</a:t>
                </a:r>
                <a14:m>
                  <m:oMath xmlns:m="http://schemas.openxmlformats.org/officeDocument/2006/math">
                    <m:r>
                      <m:rPr>
                        <m:sty m:val="p"/>
                      </m:rPr>
                      <a:rPr lang="en-US" altLang="ja-JP" sz="2800" i="1" smtClean="0">
                        <a:latin typeface="Cambria Math" panose="02040503050406030204" pitchFamily="18" charset="0"/>
                        <a:ea typeface="ＭＳ Ｐゴシック"/>
                        <a:cs typeface="Calibri"/>
                      </a:rPr>
                      <m:t>τ</m:t>
                    </m:r>
                    <m:r>
                      <a:rPr lang="en-US" altLang="ja-JP" sz="2800" i="1" smtClean="0">
                        <a:latin typeface="Cambria Math" panose="02040503050406030204" pitchFamily="18" charset="0"/>
                        <a:ea typeface="ＭＳ Ｐゴシック"/>
                        <a:cs typeface="Calibri"/>
                      </a:rPr>
                      <m:t> </m:t>
                    </m:r>
                  </m:oMath>
                </a14:m>
                <a:r>
                  <a:rPr lang="ja-JP" altLang="en-US" sz="2800">
                    <a:ea typeface="ＭＳ Ｐゴシック"/>
                    <a:cs typeface="Calibri"/>
                  </a:rPr>
                  <a:t>＝１になったが、これは「割り当て」により生じた誤差？</a:t>
                </a:r>
              </a:p>
              <a:p>
                <a:endParaRPr lang="ja-JP" altLang="en-US" sz="2800">
                  <a:ea typeface="ＭＳ Ｐゴシック"/>
                  <a:cs typeface="Calibri"/>
                </a:endParaRPr>
              </a:p>
              <a:p>
                <a14:m>
                  <m:oMath xmlns:m="http://schemas.openxmlformats.org/officeDocument/2006/math">
                    <m:r>
                      <m:rPr>
                        <m:sty m:val="p"/>
                      </m:rPr>
                      <a:rPr lang="en-US" altLang="ja-JP" sz="2800" i="1" smtClean="0">
                        <a:latin typeface="Cambria Math" panose="02040503050406030204" pitchFamily="18" charset="0"/>
                        <a:ea typeface="ＭＳ Ｐゴシック"/>
                        <a:cs typeface="Calibri"/>
                      </a:rPr>
                      <m:t>τ</m:t>
                    </m:r>
                    <m:r>
                      <a:rPr lang="en-US" altLang="ja-JP" sz="2800" i="1" smtClean="0">
                        <a:latin typeface="Cambria Math" panose="02040503050406030204" pitchFamily="18" charset="0"/>
                        <a:ea typeface="ＭＳ Ｐゴシック"/>
                        <a:cs typeface="Calibri"/>
                      </a:rPr>
                      <m:t> </m:t>
                    </m:r>
                  </m:oMath>
                </a14:m>
                <a:r>
                  <a:rPr lang="ja-JP" altLang="en-US" sz="2800">
                    <a:ea typeface="ＭＳ Ｐゴシック"/>
                    <a:cs typeface="Calibri"/>
                  </a:rPr>
                  <a:t>＝１が他の割り当てでのτと比べ上位何%か(ｐ値)を調べたい</a:t>
                </a:r>
              </a:p>
              <a:p>
                <a:endParaRPr lang="ja-JP" altLang="en-US" sz="2800">
                  <a:ea typeface="ＭＳ Ｐゴシック"/>
                  <a:cs typeface="Calibri"/>
                </a:endParaRPr>
              </a:p>
              <a:p>
                <a:r>
                  <a:rPr lang="ja-JP" altLang="en-US" sz="2800">
                    <a:ea typeface="ＭＳ Ｐゴシック"/>
                    <a:cs typeface="Calibri"/>
                  </a:rPr>
                  <a:t>今回は</a:t>
                </a:r>
                <a14:m>
                  <m:oMath xmlns:m="http://schemas.openxmlformats.org/officeDocument/2006/math">
                    <m:r>
                      <m:rPr>
                        <m:sty m:val="p"/>
                      </m:rPr>
                      <a:rPr lang="en-US" altLang="ja-JP" sz="2800" i="1" smtClean="0">
                        <a:latin typeface="Cambria Math" panose="02040503050406030204" pitchFamily="18" charset="0"/>
                        <a:ea typeface="ＭＳ Ｐゴシック"/>
                        <a:cs typeface="Calibri"/>
                      </a:rPr>
                      <m:t>τ</m:t>
                    </m:r>
                  </m:oMath>
                </a14:m>
                <a:r>
                  <a:rPr lang="ja-JP" altLang="en-US" sz="2800">
                    <a:ea typeface="ＭＳ Ｐゴシック"/>
                    <a:cs typeface="Calibri"/>
                  </a:rPr>
                  <a:t>の分布が完全に分かるので、</a:t>
                </a:r>
                <a:r>
                  <a:rPr lang="en-US" altLang="ja-JP" sz="2800">
                    <a:ea typeface="ＭＳ Ｐゴシック"/>
                    <a:cs typeface="Calibri"/>
                  </a:rPr>
                  <a:t>p</a:t>
                </a:r>
                <a:r>
                  <a:rPr lang="ja-JP" altLang="en-US" sz="2800">
                    <a:ea typeface="ＭＳ Ｐゴシック"/>
                    <a:cs typeface="Calibri"/>
                  </a:rPr>
                  <a:t>値計算できる</a:t>
                </a:r>
              </a:p>
              <a:p>
                <a:pPr marL="0" indent="0">
                  <a:buNone/>
                </a:pPr>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p:txBody>
          </p:sp>
        </mc:Choice>
        <mc:Fallback>
          <p:sp>
            <p:nvSpPr>
              <p:cNvPr id="3" name="コンテンツ プレースホルダー 2">
                <a:extLst>
                  <a:ext uri="{FF2B5EF4-FFF2-40B4-BE49-F238E27FC236}">
                    <a16:creationId xmlns:a16="http://schemas.microsoft.com/office/drawing/2014/main" id="{A96B6392-2DE8-00D3-C300-644DDCF2F843}"/>
                  </a:ext>
                </a:extLst>
              </p:cNvPr>
              <p:cNvSpPr>
                <a:spLocks noGrp="1" noRot="1" noChangeAspect="1" noMove="1" noResize="1" noEditPoints="1" noAdjustHandles="1" noChangeArrowheads="1" noChangeShapeType="1" noTextEdit="1"/>
              </p:cNvSpPr>
              <p:nvPr>
                <p:ph idx="1"/>
              </p:nvPr>
            </p:nvSpPr>
            <p:spPr>
              <a:xfrm>
                <a:off x="1097280" y="1845734"/>
                <a:ext cx="9944669" cy="4080225"/>
              </a:xfrm>
              <a:blipFill>
                <a:blip r:embed="rId2"/>
                <a:stretch>
                  <a:fillRect l="-1042" t="-3288" r="-429"/>
                </a:stretch>
              </a:blipFill>
            </p:spPr>
            <p:txBody>
              <a:bodyPr/>
              <a:lstStyle/>
              <a:p>
                <a:r>
                  <a:rPr lang="en-US">
                    <a:noFill/>
                  </a:rPr>
                  <a:t> </a:t>
                </a:r>
              </a:p>
            </p:txBody>
          </p:sp>
        </mc:Fallback>
      </mc:AlternateContent>
      <p:sp>
        <p:nvSpPr>
          <p:cNvPr id="2" name="タイトル 1">
            <a:extLst>
              <a:ext uri="{FF2B5EF4-FFF2-40B4-BE49-F238E27FC236}">
                <a16:creationId xmlns:a16="http://schemas.microsoft.com/office/drawing/2014/main" id="{EB414784-DDDD-6A30-C4AB-43B8CEBEE8E8}"/>
              </a:ext>
            </a:extLst>
          </p:cNvPr>
          <p:cNvSpPr>
            <a:spLocks noGrp="1"/>
          </p:cNvSpPr>
          <p:nvPr>
            <p:ph type="title"/>
          </p:nvPr>
        </p:nvSpPr>
        <p:spPr/>
        <p:txBody>
          <a:bodyPr/>
          <a:lstStyle/>
          <a:p>
            <a:r>
              <a:rPr lang="ja-JP" altLang="en-US">
                <a:ea typeface="ＭＳ Ｐゴシック"/>
                <a:cs typeface="Calibri Light"/>
              </a:rPr>
              <a:t>[step3]　τの分布を調べる</a:t>
            </a:r>
          </a:p>
        </p:txBody>
      </p:sp>
      <p:sp>
        <p:nvSpPr>
          <p:cNvPr id="6" name="二等辺三角形 5">
            <a:extLst>
              <a:ext uri="{FF2B5EF4-FFF2-40B4-BE49-F238E27FC236}">
                <a16:creationId xmlns:a16="http://schemas.microsoft.com/office/drawing/2014/main" id="{7C921929-2458-6B25-B53E-AA6B0DD343AA}"/>
              </a:ext>
            </a:extLst>
          </p:cNvPr>
          <p:cNvSpPr/>
          <p:nvPr/>
        </p:nvSpPr>
        <p:spPr>
          <a:xfrm rot="10800000">
            <a:off x="3510484" y="2580315"/>
            <a:ext cx="771952" cy="2470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7" name="二等辺三角形 6">
            <a:extLst>
              <a:ext uri="{FF2B5EF4-FFF2-40B4-BE49-F238E27FC236}">
                <a16:creationId xmlns:a16="http://schemas.microsoft.com/office/drawing/2014/main" id="{84F0463D-EF32-7B1F-0901-CD58310D1BC8}"/>
              </a:ext>
            </a:extLst>
          </p:cNvPr>
          <p:cNvSpPr/>
          <p:nvPr/>
        </p:nvSpPr>
        <p:spPr>
          <a:xfrm rot="10800000">
            <a:off x="3510483" y="3735221"/>
            <a:ext cx="771952" cy="2470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8" name="二等辺三角形 7">
            <a:extLst>
              <a:ext uri="{FF2B5EF4-FFF2-40B4-BE49-F238E27FC236}">
                <a16:creationId xmlns:a16="http://schemas.microsoft.com/office/drawing/2014/main" id="{7D7A8A15-FB93-6165-0585-DA34CD85BC49}"/>
              </a:ext>
            </a:extLst>
          </p:cNvPr>
          <p:cNvSpPr/>
          <p:nvPr/>
        </p:nvSpPr>
        <p:spPr>
          <a:xfrm rot="10800000">
            <a:off x="3510484" y="4786703"/>
            <a:ext cx="771952" cy="2470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mc:AlternateContent xmlns:mc="http://schemas.openxmlformats.org/markup-compatibility/2006">
        <mc:Choice xmlns:a14="http://schemas.microsoft.com/office/drawing/2010/main" Requires="a14">
          <p:sp>
            <p:nvSpPr>
              <p:cNvPr id="4" name="コンテンツ プレースホルダー 2">
                <a:extLst>
                  <a:ext uri="{FF2B5EF4-FFF2-40B4-BE49-F238E27FC236}">
                    <a16:creationId xmlns:a16="http://schemas.microsoft.com/office/drawing/2014/main" id="{591F3C75-013D-E4F0-0FA4-3D2D1B5D6E54}"/>
                  </a:ext>
                </a:extLst>
              </p:cNvPr>
              <p:cNvSpPr txBox="1">
                <a:spLocks/>
              </p:cNvSpPr>
              <p:nvPr/>
            </p:nvSpPr>
            <p:spPr>
              <a:xfrm>
                <a:off x="11201172" y="7525477"/>
                <a:ext cx="38669" cy="1282434"/>
              </a:xfrm>
              <a:prstGeom prst="rect">
                <a:avLst/>
              </a:prstGeom>
            </p:spPr>
            <p:txBody>
              <a:bodyPr vert="horz" lIns="0" tIns="45720" rIns="0" bIns="45720" rtlCol="0" anchor="t">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800">
                    <a:ea typeface="ＭＳ Ｐゴシック"/>
                    <a:cs typeface="Calibri"/>
                  </a:rPr>
                  <a:t>帰無仮説が正しいなら、</a:t>
                </a:r>
                <a:r>
                  <a:rPr kumimoji="0" lang="en-US" altLang="ja-JP" sz="2800">
                    <a:ea typeface="ＭＳ Ｐゴシック"/>
                    <a:cs typeface="Calibri"/>
                  </a:rPr>
                  <a:t> </a:t>
                </a:r>
                <a14:m>
                  <m:oMath xmlns:m="http://schemas.openxmlformats.org/officeDocument/2006/math">
                    <m:r>
                      <m:rPr>
                        <m:sty m:val="p"/>
                      </m:rPr>
                      <a:rPr kumimoji="0" lang="en-US" altLang="ja-JP" sz="2800" i="1">
                        <a:latin typeface="Cambria Math" panose="02040503050406030204" pitchFamily="18" charset="0"/>
                        <a:ea typeface="ＭＳ Ｐゴシック"/>
                        <a:cs typeface="Calibri"/>
                      </a:rPr>
                      <m:t>τ</m:t>
                    </m:r>
                    <m:r>
                      <a:rPr kumimoji="0" lang="en-US" altLang="ja-JP" sz="2800" i="1">
                        <a:latin typeface="Cambria Math" panose="02040503050406030204" pitchFamily="18" charset="0"/>
                        <a:ea typeface="ＭＳ Ｐゴシック"/>
                        <a:cs typeface="Calibri"/>
                      </a:rPr>
                      <m:t> </m:t>
                    </m:r>
                  </m:oMath>
                </a14:m>
                <a:r>
                  <a:rPr kumimoji="0" lang="ja-JP" altLang="en-US" sz="2800">
                    <a:ea typeface="ＭＳ Ｐゴシック"/>
                    <a:cs typeface="Calibri"/>
                  </a:rPr>
                  <a:t>＝０になるはず</a:t>
                </a:r>
              </a:p>
              <a:p>
                <a:endParaRPr kumimoji="0" lang="ja-JP" altLang="en-US" sz="2800">
                  <a:ea typeface="ＭＳ Ｐゴシック"/>
                  <a:cs typeface="Calibri"/>
                </a:endParaRPr>
              </a:p>
              <a:p>
                <a:r>
                  <a:rPr kumimoji="0" lang="ja-JP" altLang="en-US" sz="2800">
                    <a:ea typeface="ＭＳ Ｐゴシック"/>
                    <a:cs typeface="Calibri"/>
                  </a:rPr>
                  <a:t>実際には</a:t>
                </a:r>
                <a14:m>
                  <m:oMath xmlns:m="http://schemas.openxmlformats.org/officeDocument/2006/math">
                    <m:r>
                      <m:rPr>
                        <m:sty m:val="p"/>
                      </m:rPr>
                      <a:rPr kumimoji="0" lang="en-US" altLang="ja-JP" sz="2800" i="1" smtClean="0">
                        <a:latin typeface="Cambria Math" panose="02040503050406030204" pitchFamily="18" charset="0"/>
                        <a:ea typeface="ＭＳ Ｐゴシック"/>
                        <a:cs typeface="Calibri"/>
                      </a:rPr>
                      <m:t>τ</m:t>
                    </m:r>
                    <m:r>
                      <a:rPr kumimoji="0" lang="en-US" altLang="ja-JP" sz="2800" i="1" smtClean="0">
                        <a:latin typeface="Cambria Math" panose="02040503050406030204" pitchFamily="18" charset="0"/>
                        <a:ea typeface="ＭＳ Ｐゴシック"/>
                        <a:cs typeface="Calibri"/>
                      </a:rPr>
                      <m:t> </m:t>
                    </m:r>
                  </m:oMath>
                </a14:m>
                <a:r>
                  <a:rPr kumimoji="0" lang="ja-JP" altLang="en-US" sz="2800">
                    <a:ea typeface="ＭＳ Ｐゴシック"/>
                    <a:cs typeface="Calibri"/>
                  </a:rPr>
                  <a:t>＝１になったのが、これは「割り当て」により生じた誤差？</a:t>
                </a:r>
              </a:p>
              <a:p>
                <a:endParaRPr kumimoji="0" lang="ja-JP" altLang="en-US" sz="2800">
                  <a:ea typeface="ＭＳ Ｐゴシック"/>
                  <a:cs typeface="Calibri"/>
                </a:endParaRPr>
              </a:p>
              <a:p>
                <a14:m>
                  <m:oMath xmlns:m="http://schemas.openxmlformats.org/officeDocument/2006/math">
                    <m:r>
                      <m:rPr>
                        <m:sty m:val="p"/>
                      </m:rPr>
                      <a:rPr kumimoji="0" lang="en-US" altLang="ja-JP" sz="2800" i="1" smtClean="0">
                        <a:latin typeface="Cambria Math" panose="02040503050406030204" pitchFamily="18" charset="0"/>
                        <a:ea typeface="ＭＳ Ｐゴシック"/>
                        <a:cs typeface="Calibri"/>
                      </a:rPr>
                      <m:t>τ</m:t>
                    </m:r>
                    <m:r>
                      <a:rPr kumimoji="0" lang="en-US" altLang="ja-JP" sz="2800" i="1" smtClean="0">
                        <a:latin typeface="Cambria Math" panose="02040503050406030204" pitchFamily="18" charset="0"/>
                        <a:ea typeface="ＭＳ Ｐゴシック"/>
                        <a:cs typeface="Calibri"/>
                      </a:rPr>
                      <m:t> </m:t>
                    </m:r>
                  </m:oMath>
                </a14:m>
                <a:r>
                  <a:rPr kumimoji="0" lang="ja-JP" altLang="en-US" sz="2800">
                    <a:ea typeface="ＭＳ Ｐゴシック"/>
                    <a:cs typeface="Calibri"/>
                  </a:rPr>
                  <a:t>＝１が他の割り当てでのτと比べ上位何%か(ｐ値)を調べたい</a:t>
                </a:r>
              </a:p>
              <a:p>
                <a:endParaRPr kumimoji="0" lang="ja-JP" altLang="en-US" sz="2800">
                  <a:ea typeface="ＭＳ Ｐゴシック"/>
                  <a:cs typeface="Calibri"/>
                </a:endParaRPr>
              </a:p>
              <a:p>
                <a:r>
                  <a:rPr kumimoji="0" lang="ja-JP" altLang="en-US" sz="2800">
                    <a:ea typeface="ＭＳ Ｐゴシック"/>
                    <a:cs typeface="Calibri"/>
                  </a:rPr>
                  <a:t>今回は</a:t>
                </a:r>
                <a14:m>
                  <m:oMath xmlns:m="http://schemas.openxmlformats.org/officeDocument/2006/math">
                    <m:r>
                      <m:rPr>
                        <m:sty m:val="p"/>
                      </m:rPr>
                      <a:rPr kumimoji="0" lang="en-US" altLang="ja-JP" sz="2800" i="1" smtClean="0">
                        <a:latin typeface="Cambria Math" panose="02040503050406030204" pitchFamily="18" charset="0"/>
                        <a:ea typeface="ＭＳ Ｐゴシック"/>
                        <a:cs typeface="Calibri"/>
                      </a:rPr>
                      <m:t>τ</m:t>
                    </m:r>
                  </m:oMath>
                </a14:m>
                <a:r>
                  <a:rPr kumimoji="0" lang="ja-JP" altLang="en-US" sz="2800">
                    <a:ea typeface="ＭＳ Ｐゴシック"/>
                    <a:cs typeface="Calibri"/>
                  </a:rPr>
                  <a:t>の分布が完全に分かる</a:t>
                </a:r>
              </a:p>
              <a:p>
                <a:pPr marL="0" indent="0">
                  <a:buFont typeface="Calibri" panose="020F0502020204030204" pitchFamily="34" charset="0"/>
                  <a:buNone/>
                </a:pPr>
                <a:endParaRPr kumimoji="0" lang="ja-JP" altLang="en-US" sz="2800">
                  <a:ea typeface="ＭＳ Ｐゴシック"/>
                  <a:cs typeface="Calibri"/>
                </a:endParaRPr>
              </a:p>
              <a:p>
                <a:endParaRPr kumimoji="0" lang="ja-JP" altLang="en-US" sz="2800">
                  <a:ea typeface="ＭＳ Ｐゴシック"/>
                  <a:cs typeface="Calibri"/>
                </a:endParaRPr>
              </a:p>
              <a:p>
                <a:endParaRPr kumimoji="0" lang="ja-JP" altLang="en-US" sz="2800">
                  <a:ea typeface="ＭＳ Ｐゴシック"/>
                  <a:cs typeface="Calibri"/>
                </a:endParaRPr>
              </a:p>
              <a:p>
                <a:endParaRPr kumimoji="0" lang="ja-JP" altLang="en-US" sz="2800">
                  <a:ea typeface="ＭＳ Ｐゴシック"/>
                  <a:cs typeface="Calibri"/>
                </a:endParaRPr>
              </a:p>
              <a:p>
                <a:endParaRPr kumimoji="0" lang="ja-JP" altLang="en-US" sz="2800">
                  <a:ea typeface="ＭＳ Ｐゴシック"/>
                  <a:cs typeface="Calibri"/>
                </a:endParaRPr>
              </a:p>
              <a:p>
                <a:endParaRPr kumimoji="0" lang="ja-JP" altLang="en-US" sz="2800">
                  <a:ea typeface="ＭＳ Ｐゴシック"/>
                  <a:cs typeface="Calibri"/>
                </a:endParaRPr>
              </a:p>
            </p:txBody>
          </p:sp>
        </mc:Choice>
        <mc:Fallback>
          <p:sp>
            <p:nvSpPr>
              <p:cNvPr id="4" name="コンテンツ プレースホルダー 2">
                <a:extLst>
                  <a:ext uri="{FF2B5EF4-FFF2-40B4-BE49-F238E27FC236}">
                    <a16:creationId xmlns:a16="http://schemas.microsoft.com/office/drawing/2014/main" id="{591F3C75-013D-E4F0-0FA4-3D2D1B5D6E54}"/>
                  </a:ext>
                </a:extLst>
              </p:cNvPr>
              <p:cNvSpPr txBox="1">
                <a:spLocks noRot="1" noChangeAspect="1" noMove="1" noResize="1" noEditPoints="1" noAdjustHandles="1" noChangeArrowheads="1" noChangeShapeType="1" noTextEdit="1"/>
              </p:cNvSpPr>
              <p:nvPr/>
            </p:nvSpPr>
            <p:spPr>
              <a:xfrm>
                <a:off x="11201172" y="7525477"/>
                <a:ext cx="38669" cy="1282434"/>
              </a:xfrm>
              <a:prstGeom prst="rect">
                <a:avLst/>
              </a:prstGeom>
              <a:blipFill>
                <a:blip r:embed="rId3"/>
                <a:stretch>
                  <a:fillRect l="-128571" t="-1422" r="-471429" b="-558768"/>
                </a:stretch>
              </a:blipFill>
            </p:spPr>
            <p:txBody>
              <a:bodyPr/>
              <a:lstStyle/>
              <a:p>
                <a:r>
                  <a:rPr lang="en-US">
                    <a:noFill/>
                  </a:rPr>
                  <a:t> </a:t>
                </a:r>
              </a:p>
            </p:txBody>
          </p:sp>
        </mc:Fallback>
      </mc:AlternateContent>
    </p:spTree>
    <p:extLst>
      <p:ext uri="{BB962C8B-B14F-4D97-AF65-F5344CB8AC3E}">
        <p14:creationId xmlns:p14="http://schemas.microsoft.com/office/powerpoint/2010/main" val="392603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00F0-0395-FF95-AE62-3DAE8D33299C}"/>
              </a:ext>
            </a:extLst>
          </p:cNvPr>
          <p:cNvSpPr>
            <a:spLocks noGrp="1"/>
          </p:cNvSpPr>
          <p:nvPr>
            <p:ph type="title"/>
          </p:nvPr>
        </p:nvSpPr>
        <p:spPr/>
        <p:txBody>
          <a:bodyPr/>
          <a:lstStyle/>
          <a:p>
            <a:r>
              <a:rPr lang="en-US" altLang="ja-JP" err="1">
                <a:ea typeface="+mj-lt"/>
                <a:cs typeface="+mj-lt"/>
              </a:rPr>
              <a:t>学問での応用の始まり</a:t>
            </a:r>
            <a:endParaRPr lang="en-US" altLang="ja-JP" err="1">
              <a:cs typeface="Calibri Light" panose="020F0302020204030204"/>
            </a:endParaRPr>
          </a:p>
        </p:txBody>
      </p:sp>
      <p:sp>
        <p:nvSpPr>
          <p:cNvPr id="3" name="Content Placeholder 2">
            <a:extLst>
              <a:ext uri="{FF2B5EF4-FFF2-40B4-BE49-F238E27FC236}">
                <a16:creationId xmlns:a16="http://schemas.microsoft.com/office/drawing/2014/main" id="{7C724EEA-E725-ED8C-EE1B-C9BBF92FDF38}"/>
              </a:ext>
            </a:extLst>
          </p:cNvPr>
          <p:cNvSpPr>
            <a:spLocks noGrp="1"/>
          </p:cNvSpPr>
          <p:nvPr>
            <p:ph idx="1"/>
          </p:nvPr>
        </p:nvSpPr>
        <p:spPr>
          <a:xfrm>
            <a:off x="1097280" y="1845734"/>
            <a:ext cx="10058400" cy="2654344"/>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回帰の結論として、「</a:t>
            </a:r>
            <a:r>
              <a:rPr lang="ja-JP" altLang="en-US" b="1" u="sng">
                <a:ea typeface="ＭＳ Ｐゴシック"/>
                <a:cs typeface="Calibri" panose="020F0502020204030204"/>
              </a:rPr>
              <a:t>公的扶助が貧困の増加率を高める</a:t>
            </a:r>
            <a:r>
              <a:rPr lang="ja-JP" altLang="en-US">
                <a:ea typeface="ＭＳ Ｐゴシック"/>
                <a:cs typeface="Calibri" panose="020F0502020204030204"/>
              </a:rPr>
              <a:t>」と結論</a:t>
            </a:r>
            <a:endParaRPr lang="en-US">
              <a:ea typeface="ＭＳ Ｐゴシック"/>
              <a:cs typeface="Calibri" panose="020F0502020204030204"/>
            </a:endParaRPr>
          </a:p>
          <a:p>
            <a:pPr>
              <a:buFont typeface="Wingdings,Sans-Serif" panose="020F0502020204030204" pitchFamily="34" charset="0"/>
              <a:buChar char="Ø"/>
            </a:pPr>
            <a:r>
              <a:rPr lang="ja-JP">
                <a:ea typeface="+mn-lt"/>
                <a:cs typeface="+mn-lt"/>
              </a:rPr>
              <a:t>パッと聞いておかし</a:t>
            </a:r>
            <a:r>
              <a:rPr lang="ja-JP" altLang="en-US">
                <a:ea typeface="+mn-lt"/>
                <a:cs typeface="+mn-lt"/>
              </a:rPr>
              <a:t>い</a:t>
            </a:r>
            <a:r>
              <a:rPr lang="ja-JP">
                <a:ea typeface="+mn-lt"/>
                <a:cs typeface="+mn-lt"/>
              </a:rPr>
              <a:t>と思いましたか？？？</a:t>
            </a:r>
            <a:endParaRPr lang="en-US">
              <a:ea typeface="+mn-lt"/>
              <a:cs typeface="+mn-lt"/>
            </a:endParaRPr>
          </a:p>
          <a:p>
            <a:pPr marL="383540" lvl="1">
              <a:buFont typeface="Wingdings" panose="020F0502020204030204" pitchFamily="34" charset="0"/>
              <a:buChar char="Ø"/>
            </a:pPr>
            <a:r>
              <a:rPr lang="ja-JP" altLang="en-US">
                <a:ea typeface="ＭＳ Ｐゴシック"/>
                <a:cs typeface="Calibri" panose="020F0502020204030204"/>
              </a:rPr>
              <a:t>公的扶助と貧困の増加率の間のバックドアが全て閉じられている？</a:t>
            </a:r>
          </a:p>
          <a:p>
            <a:pPr marL="383540" lvl="1">
              <a:buFont typeface="Wingdings" panose="020F0502020204030204" pitchFamily="34" charset="0"/>
              <a:buChar char="Ø"/>
            </a:pPr>
            <a:r>
              <a:rPr lang="ja-JP" altLang="en-US">
                <a:ea typeface="ＭＳ Ｐゴシック"/>
                <a:cs typeface="Calibri" panose="020F0502020204030204"/>
              </a:rPr>
              <a:t>この二つに影響を与える要因はあるのか？</a:t>
            </a:r>
            <a:endParaRPr lang="ja-JP"/>
          </a:p>
          <a:p>
            <a:pPr marL="383540" lvl="1">
              <a:buFont typeface="Wingdings" panose="020F0502020204030204" pitchFamily="34" charset="0"/>
              <a:buChar char="Ø"/>
            </a:pPr>
            <a:r>
              <a:rPr lang="ja-JP" altLang="en-US">
                <a:ea typeface="ＭＳ Ｐゴシック"/>
                <a:cs typeface="Calibri" panose="020F0502020204030204"/>
              </a:rPr>
              <a:t>経済的な要因はコントロールしていない</a:t>
            </a:r>
          </a:p>
          <a:p>
            <a:pPr marL="383540" lvl="1">
              <a:buFont typeface="Wingdings" panose="020F0502020204030204" pitchFamily="34" charset="0"/>
              <a:buChar char="Ø"/>
            </a:pPr>
            <a:r>
              <a:rPr lang="ja-JP" altLang="en-US">
                <a:ea typeface="ＭＳ Ｐゴシック"/>
                <a:cs typeface="Calibri" panose="020F0502020204030204"/>
              </a:rPr>
              <a:t>何よりも、因果関係が逆！貧困の増大が公的扶助を増やすであって、その逆ではない</a:t>
            </a:r>
          </a:p>
        </p:txBody>
      </p:sp>
      <p:sp>
        <p:nvSpPr>
          <p:cNvPr id="4" name="Isosceles Triangle 3">
            <a:extLst>
              <a:ext uri="{FF2B5EF4-FFF2-40B4-BE49-F238E27FC236}">
                <a16:creationId xmlns:a16="http://schemas.microsoft.com/office/drawing/2014/main" id="{0986EDDF-3ADA-F35A-1DBF-C6D4C5EE5BF7}"/>
              </a:ext>
            </a:extLst>
          </p:cNvPr>
          <p:cNvSpPr/>
          <p:nvPr/>
        </p:nvSpPr>
        <p:spPr>
          <a:xfrm rot="10800000">
            <a:off x="5320260" y="4237495"/>
            <a:ext cx="1549829" cy="37454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CA955-CC07-3E19-8714-C6447CC56DCA}"/>
              </a:ext>
            </a:extLst>
          </p:cNvPr>
          <p:cNvSpPr txBox="1"/>
          <p:nvPr/>
        </p:nvSpPr>
        <p:spPr>
          <a:xfrm>
            <a:off x="2723343" y="5009342"/>
            <a:ext cx="67598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b="1" u="sng">
                <a:ea typeface="ＭＳ Ｐゴシック"/>
                <a:cs typeface="Calibri"/>
              </a:rPr>
              <a:t>統計的推論はまだまだ未熟だった</a:t>
            </a:r>
          </a:p>
        </p:txBody>
      </p:sp>
    </p:spTree>
    <p:extLst>
      <p:ext uri="{BB962C8B-B14F-4D97-AF65-F5344CB8AC3E}">
        <p14:creationId xmlns:p14="http://schemas.microsoft.com/office/powerpoint/2010/main" val="2639421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6B85E-EB6F-6422-E861-052975C91181}"/>
              </a:ext>
            </a:extLst>
          </p:cNvPr>
          <p:cNvSpPr>
            <a:spLocks noGrp="1"/>
          </p:cNvSpPr>
          <p:nvPr>
            <p:ph type="title"/>
          </p:nvPr>
        </p:nvSpPr>
        <p:spPr/>
        <p:txBody>
          <a:bodyPr/>
          <a:lstStyle/>
          <a:p>
            <a:r>
              <a:rPr lang="ja-JP" altLang="en-US">
                <a:ea typeface="ＭＳ Ｐゴシック"/>
                <a:cs typeface="Calibri Light"/>
              </a:rPr>
              <a:t>[step3] τの分布を調べる​(続き)</a:t>
            </a:r>
            <a:endParaRPr lang="ja-JP">
              <a:cs typeface="Calibri Light"/>
            </a:endParaRPr>
          </a:p>
        </p:txBody>
      </p:sp>
      <p:sp>
        <p:nvSpPr>
          <p:cNvPr id="3" name="コンテンツ プレースホルダー 2">
            <a:extLst>
              <a:ext uri="{FF2B5EF4-FFF2-40B4-BE49-F238E27FC236}">
                <a16:creationId xmlns:a16="http://schemas.microsoft.com/office/drawing/2014/main" id="{6317A82E-23FA-BB1C-4B08-D4581B6932B9}"/>
              </a:ext>
            </a:extLst>
          </p:cNvPr>
          <p:cNvSpPr>
            <a:spLocks noGrp="1"/>
          </p:cNvSpPr>
          <p:nvPr>
            <p:ph idx="1"/>
          </p:nvPr>
        </p:nvSpPr>
        <p:spPr>
          <a:xfrm>
            <a:off x="1120026" y="1845734"/>
            <a:ext cx="10047027" cy="4023360"/>
          </a:xfrm>
        </p:spPr>
        <p:txBody>
          <a:bodyPr vert="horz" lIns="0" tIns="45720" rIns="0" bIns="45720" rtlCol="0" anchor="t">
            <a:normAutofit/>
          </a:bodyPr>
          <a:lstStyle/>
          <a:p>
            <a:endParaRPr lang="ja-JP" altLang="en-US" sz="2800">
              <a:ea typeface="ＭＳ Ｐゴシック"/>
              <a:cs typeface="Calibri"/>
            </a:endParaRPr>
          </a:p>
          <a:p>
            <a:r>
              <a:rPr lang="ja-JP" altLang="en-US" sz="2800">
                <a:ea typeface="ＭＳ Ｐゴシック"/>
                <a:cs typeface="Calibri"/>
              </a:rPr>
              <a:t>８Ｃ４＝７０通りの割り当てを考え、それぞれの場合でτを計算する</a:t>
            </a:r>
            <a:endParaRPr lang="ja-JP"/>
          </a:p>
          <a:p>
            <a:endParaRPr lang="ja-JP" altLang="en-US" sz="2800">
              <a:ea typeface="ＭＳ Ｐゴシック"/>
              <a:cs typeface="Calibri"/>
            </a:endParaRPr>
          </a:p>
          <a:p>
            <a:r>
              <a:rPr lang="ja-JP" altLang="en-US" sz="2800">
                <a:ea typeface="ＭＳ Ｐゴシック"/>
                <a:cs typeface="Calibri"/>
              </a:rPr>
              <a:t>その中で検定統計量τ＝１が極端に上位だった場合</a:t>
            </a:r>
          </a:p>
          <a:p>
            <a:endParaRPr lang="ja-JP" altLang="en-US" sz="2800">
              <a:ea typeface="ＭＳ Ｐゴシック"/>
              <a:cs typeface="Calibri"/>
            </a:endParaRPr>
          </a:p>
          <a:p>
            <a:pPr marL="0" indent="0">
              <a:buNone/>
            </a:pPr>
            <a:r>
              <a:rPr lang="ja-JP" altLang="en-US" sz="2800">
                <a:ea typeface="ＭＳ Ｐゴシック"/>
                <a:cs typeface="Calibri"/>
              </a:rPr>
              <a:t>「小さな確率でしか起こらないことが偶然起こった」</a:t>
            </a:r>
          </a:p>
          <a:p>
            <a:pPr marL="0" indent="0">
              <a:buNone/>
            </a:pPr>
            <a:r>
              <a:rPr lang="ja-JP" altLang="en-US" sz="2800">
                <a:ea typeface="ＭＳ Ｐゴシック"/>
                <a:cs typeface="Calibri"/>
              </a:rPr>
              <a:t>「そもそも帰無仮説が間違っている」　と考えた方が自然</a:t>
            </a:r>
          </a:p>
        </p:txBody>
      </p:sp>
      <p:sp>
        <p:nvSpPr>
          <p:cNvPr id="5" name="二等辺三角形 4">
            <a:extLst>
              <a:ext uri="{FF2B5EF4-FFF2-40B4-BE49-F238E27FC236}">
                <a16:creationId xmlns:a16="http://schemas.microsoft.com/office/drawing/2014/main" id="{FDE42CF2-88EF-40E8-635C-0B3E8364AC61}"/>
              </a:ext>
            </a:extLst>
          </p:cNvPr>
          <p:cNvSpPr/>
          <p:nvPr/>
        </p:nvSpPr>
        <p:spPr>
          <a:xfrm rot="10800000">
            <a:off x="4807021" y="2045778"/>
            <a:ext cx="771952" cy="2470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7" name="二等辺三角形 6">
            <a:extLst>
              <a:ext uri="{FF2B5EF4-FFF2-40B4-BE49-F238E27FC236}">
                <a16:creationId xmlns:a16="http://schemas.microsoft.com/office/drawing/2014/main" id="{7518F113-C61B-02E9-E4E6-D9258EAB24B1}"/>
              </a:ext>
            </a:extLst>
          </p:cNvPr>
          <p:cNvSpPr/>
          <p:nvPr/>
        </p:nvSpPr>
        <p:spPr>
          <a:xfrm rot="10800000">
            <a:off x="4807021" y="3080734"/>
            <a:ext cx="771952" cy="2470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9" name="二等辺三角形 8">
            <a:extLst>
              <a:ext uri="{FF2B5EF4-FFF2-40B4-BE49-F238E27FC236}">
                <a16:creationId xmlns:a16="http://schemas.microsoft.com/office/drawing/2014/main" id="{34D0AF36-C35F-F4D4-ECE1-25A8858C1314}"/>
              </a:ext>
            </a:extLst>
          </p:cNvPr>
          <p:cNvSpPr/>
          <p:nvPr/>
        </p:nvSpPr>
        <p:spPr>
          <a:xfrm rot="10800000">
            <a:off x="4875260" y="4172554"/>
            <a:ext cx="771952" cy="2470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1" name="乗算記号 10">
            <a:extLst>
              <a:ext uri="{FF2B5EF4-FFF2-40B4-BE49-F238E27FC236}">
                <a16:creationId xmlns:a16="http://schemas.microsoft.com/office/drawing/2014/main" id="{02BB1B4C-D728-EC81-0C28-6CB81E7FB236}"/>
              </a:ext>
            </a:extLst>
          </p:cNvPr>
          <p:cNvSpPr/>
          <p:nvPr/>
        </p:nvSpPr>
        <p:spPr>
          <a:xfrm>
            <a:off x="483749" y="4166866"/>
            <a:ext cx="720594" cy="83183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8CBF6E7D-629E-CEBD-5AA9-AB4850EAF34A}"/>
              </a:ext>
            </a:extLst>
          </p:cNvPr>
          <p:cNvSpPr/>
          <p:nvPr/>
        </p:nvSpPr>
        <p:spPr>
          <a:xfrm>
            <a:off x="532263" y="5109949"/>
            <a:ext cx="602776" cy="6141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ED37B9EB-0BE7-FF87-0EF2-3293E056C28D}"/>
              </a:ext>
            </a:extLst>
          </p:cNvPr>
          <p:cNvSpPr/>
          <p:nvPr/>
        </p:nvSpPr>
        <p:spPr>
          <a:xfrm>
            <a:off x="641017" y="5218705"/>
            <a:ext cx="386687" cy="38668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9537546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F1253-7318-98F3-9056-2DB059D60B72}"/>
              </a:ext>
            </a:extLst>
          </p:cNvPr>
          <p:cNvSpPr>
            <a:spLocks noGrp="1"/>
          </p:cNvSpPr>
          <p:nvPr>
            <p:ph type="title"/>
          </p:nvPr>
        </p:nvSpPr>
        <p:spPr/>
        <p:txBody>
          <a:bodyPr/>
          <a:lstStyle/>
          <a:p>
            <a:r>
              <a:rPr lang="ja-JP" altLang="en-US">
                <a:ea typeface="ＭＳ Ｐゴシック"/>
                <a:cs typeface="Calibri Light"/>
              </a:rPr>
              <a:t>[STEP4] p値を計算する</a:t>
            </a:r>
            <a:endParaRPr kumimoji="1" lang="ja-JP" altLang="en-US"/>
          </a:p>
        </p:txBody>
      </p:sp>
      <p:sp>
        <p:nvSpPr>
          <p:cNvPr id="3" name="コンテンツ プレースホルダー 2">
            <a:extLst>
              <a:ext uri="{FF2B5EF4-FFF2-40B4-BE49-F238E27FC236}">
                <a16:creationId xmlns:a16="http://schemas.microsoft.com/office/drawing/2014/main" id="{1CB20D1E-ED11-9106-A16F-B74BB59FEC55}"/>
              </a:ext>
            </a:extLst>
          </p:cNvPr>
          <p:cNvSpPr>
            <a:spLocks noGrp="1"/>
          </p:cNvSpPr>
          <p:nvPr>
            <p:ph idx="1"/>
          </p:nvPr>
        </p:nvSpPr>
        <p:spPr/>
        <p:txBody>
          <a:bodyPr vert="horz" lIns="0" tIns="45720" rIns="0" bIns="45720" rtlCol="0" anchor="t">
            <a:normAutofit/>
          </a:bodyPr>
          <a:lstStyle/>
          <a:p>
            <a:pPr marL="0" indent="0">
              <a:buNone/>
            </a:pPr>
            <a:r>
              <a:rPr lang="ja-JP" altLang="en-US" sz="2800">
                <a:ea typeface="ＭＳ Ｐゴシック"/>
                <a:cs typeface="Calibri"/>
              </a:rPr>
              <a:t>p値の計算方法</a:t>
            </a:r>
          </a:p>
          <a:p>
            <a:endParaRPr lang="ja-JP" altLang="en-US" sz="2800">
              <a:ea typeface="ＭＳ Ｐゴシック"/>
              <a:cs typeface="Calibri"/>
            </a:endParaRPr>
          </a:p>
          <a:p>
            <a:endParaRPr lang="ja-JP" altLang="en-US" sz="2800">
              <a:ea typeface="ＭＳ Ｐゴシック"/>
              <a:cs typeface="Calibri"/>
            </a:endParaRPr>
          </a:p>
        </p:txBody>
      </p:sp>
      <p:pic>
        <p:nvPicPr>
          <p:cNvPr id="4" name="図 4">
            <a:extLst>
              <a:ext uri="{FF2B5EF4-FFF2-40B4-BE49-F238E27FC236}">
                <a16:creationId xmlns:a16="http://schemas.microsoft.com/office/drawing/2014/main" id="{79B2B981-30CE-687E-3E87-9B864A3B1449}"/>
              </a:ext>
            </a:extLst>
          </p:cNvPr>
          <p:cNvPicPr>
            <a:picLocks noChangeAspect="1"/>
          </p:cNvPicPr>
          <p:nvPr/>
        </p:nvPicPr>
        <p:blipFill>
          <a:blip r:embed="rId2"/>
          <a:stretch>
            <a:fillRect/>
          </a:stretch>
        </p:blipFill>
        <p:spPr>
          <a:xfrm>
            <a:off x="652818" y="2754209"/>
            <a:ext cx="9840035" cy="1099372"/>
          </a:xfrm>
          <a:prstGeom prst="rect">
            <a:avLst/>
          </a:prstGeom>
        </p:spPr>
      </p:pic>
    </p:spTree>
    <p:extLst>
      <p:ext uri="{BB962C8B-B14F-4D97-AF65-F5344CB8AC3E}">
        <p14:creationId xmlns:p14="http://schemas.microsoft.com/office/powerpoint/2010/main" val="34129126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5F946-010A-4150-52CB-3FA913F792D4}"/>
              </a:ext>
            </a:extLst>
          </p:cNvPr>
          <p:cNvSpPr>
            <a:spLocks noGrp="1"/>
          </p:cNvSpPr>
          <p:nvPr>
            <p:ph type="title"/>
          </p:nvPr>
        </p:nvSpPr>
        <p:spPr/>
        <p:txBody>
          <a:bodyPr/>
          <a:lstStyle/>
          <a:p>
            <a:r>
              <a:rPr lang="ja-JP" altLang="en-US">
                <a:ea typeface="ＭＳ Ｐゴシック"/>
                <a:cs typeface="Calibri Light"/>
              </a:rPr>
              <a:t>4.2.4例</a:t>
            </a:r>
            <a:endParaRPr kumimoji="1" lang="ja-JP" altLang="en-US"/>
          </a:p>
        </p:txBody>
      </p:sp>
      <p:sp>
        <p:nvSpPr>
          <p:cNvPr id="3" name="コンテンツ プレースホルダー 2">
            <a:extLst>
              <a:ext uri="{FF2B5EF4-FFF2-40B4-BE49-F238E27FC236}">
                <a16:creationId xmlns:a16="http://schemas.microsoft.com/office/drawing/2014/main" id="{3EDBE3E6-894A-BC3B-EA35-028616B28A3D}"/>
              </a:ext>
            </a:extLst>
          </p:cNvPr>
          <p:cNvSpPr>
            <a:spLocks noGrp="1"/>
          </p:cNvSpPr>
          <p:nvPr>
            <p:ph idx="1"/>
          </p:nvPr>
        </p:nvSpPr>
        <p:spPr>
          <a:xfrm>
            <a:off x="1165518" y="1845734"/>
            <a:ext cx="10536072" cy="4330434"/>
          </a:xfrm>
        </p:spPr>
        <p:txBody>
          <a:bodyPr vert="horz" lIns="0" tIns="45720" rIns="0" bIns="45720" rtlCol="0" anchor="t">
            <a:noAutofit/>
          </a:bodyPr>
          <a:lstStyle/>
          <a:p>
            <a:r>
              <a:rPr lang="ja-JP" altLang="en-US" sz="2800">
                <a:ea typeface="ＭＳ Ｐゴシック"/>
                <a:cs typeface="Calibri"/>
              </a:rPr>
              <a:t>使うデータ</a:t>
            </a:r>
          </a:p>
          <a:p>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a:p>
            <a:pPr marL="0" indent="0">
              <a:buNone/>
            </a:pPr>
            <a:r>
              <a:rPr lang="ja-JP" altLang="en-US" sz="2800">
                <a:ea typeface="ＭＳ Ｐゴシック"/>
                <a:cs typeface="Calibri"/>
              </a:rPr>
              <a:t>８人の精神疾患を持つ人から４人選び、認知行動療法(CBT)プログラムを行う。その後、８人の精神的健康度を０－２０の数値で示す。</a:t>
            </a:r>
          </a:p>
        </p:txBody>
      </p:sp>
      <p:pic>
        <p:nvPicPr>
          <p:cNvPr id="4" name="図 4" descr="テーブル&#10;&#10;説明は自動で生成されたものです">
            <a:extLst>
              <a:ext uri="{FF2B5EF4-FFF2-40B4-BE49-F238E27FC236}">
                <a16:creationId xmlns:a16="http://schemas.microsoft.com/office/drawing/2014/main" id="{E0059026-6D20-D2FB-1D9B-7EBF03098651}"/>
              </a:ext>
            </a:extLst>
          </p:cNvPr>
          <p:cNvPicPr>
            <a:picLocks noChangeAspect="1"/>
          </p:cNvPicPr>
          <p:nvPr/>
        </p:nvPicPr>
        <p:blipFill>
          <a:blip r:embed="rId2"/>
          <a:stretch>
            <a:fillRect/>
          </a:stretch>
        </p:blipFill>
        <p:spPr>
          <a:xfrm>
            <a:off x="3166281" y="285054"/>
            <a:ext cx="8636791" cy="4611597"/>
          </a:xfrm>
          <a:prstGeom prst="rect">
            <a:avLst/>
          </a:prstGeom>
        </p:spPr>
      </p:pic>
    </p:spTree>
    <p:extLst>
      <p:ext uri="{BB962C8B-B14F-4D97-AF65-F5344CB8AC3E}">
        <p14:creationId xmlns:p14="http://schemas.microsoft.com/office/powerpoint/2010/main" val="2154123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0FC6C-D54D-38DB-0079-0610318AF411}"/>
              </a:ext>
            </a:extLst>
          </p:cNvPr>
          <p:cNvSpPr>
            <a:spLocks noGrp="1"/>
          </p:cNvSpPr>
          <p:nvPr>
            <p:ph type="title"/>
          </p:nvPr>
        </p:nvSpPr>
        <p:spPr/>
        <p:txBody>
          <a:bodyPr/>
          <a:lstStyle/>
          <a:p>
            <a:r>
              <a:rPr lang="ja-JP" altLang="en-US">
                <a:ea typeface="ＭＳ Ｐゴシック"/>
                <a:cs typeface="Calibri Light"/>
              </a:rPr>
              <a:t>例</a:t>
            </a:r>
            <a:endParaRPr kumimoji="1" lang="ja-JP" altLang="en-US"/>
          </a:p>
        </p:txBody>
      </p:sp>
      <p:sp>
        <p:nvSpPr>
          <p:cNvPr id="3" name="コンテンツ プレースホルダー 2">
            <a:extLst>
              <a:ext uri="{FF2B5EF4-FFF2-40B4-BE49-F238E27FC236}">
                <a16:creationId xmlns:a16="http://schemas.microsoft.com/office/drawing/2014/main" id="{EB8118C6-3915-E129-B205-349EE5D306DD}"/>
              </a:ext>
            </a:extLst>
          </p:cNvPr>
          <p:cNvSpPr>
            <a:spLocks noGrp="1"/>
          </p:cNvSpPr>
          <p:nvPr>
            <p:ph idx="1"/>
          </p:nvPr>
        </p:nvSpPr>
        <p:spPr/>
        <p:txBody>
          <a:bodyPr vert="horz" lIns="0" tIns="45720" rIns="0" bIns="45720" rtlCol="0" anchor="t">
            <a:normAutofit/>
          </a:bodyPr>
          <a:lstStyle/>
          <a:p>
            <a:r>
              <a:rPr lang="ja-JP" altLang="en-US" sz="2800">
                <a:ea typeface="ＭＳ Ｐゴシック"/>
                <a:cs typeface="Calibri"/>
              </a:rPr>
              <a:t>[step1] 帰無仮説を立てる</a:t>
            </a:r>
          </a:p>
          <a:p>
            <a:endParaRPr lang="ja-JP" altLang="en-US" sz="2800">
              <a:ea typeface="ＭＳ Ｐゴシック"/>
              <a:cs typeface="Calibri"/>
            </a:endParaRPr>
          </a:p>
          <a:p>
            <a:r>
              <a:rPr lang="ja-JP" altLang="en-US" sz="2800">
                <a:ea typeface="ＭＳ Ｐゴシック"/>
                <a:cs typeface="Calibri"/>
              </a:rPr>
              <a:t>「CBTプログラム」の効果はすべての個人に対して０である」</a:t>
            </a:r>
          </a:p>
          <a:p>
            <a:endParaRPr lang="ja-JP" altLang="en-US" sz="2800">
              <a:ea typeface="ＭＳ Ｐゴシック"/>
              <a:cs typeface="Calibri"/>
            </a:endParaRPr>
          </a:p>
          <a:p>
            <a:r>
              <a:rPr lang="ja-JP" altLang="en-US" sz="2800">
                <a:ea typeface="ＭＳ Ｐゴシック"/>
                <a:cs typeface="Calibri"/>
              </a:rPr>
              <a:t>[step2] 検定統計量τの構築</a:t>
            </a:r>
          </a:p>
          <a:p>
            <a:r>
              <a:rPr lang="ja-JP" altLang="en-US" sz="2800">
                <a:ea typeface="ＭＳ Ｐゴシック"/>
                <a:cs typeface="Calibri"/>
              </a:rPr>
              <a:t>検定統計量τ=「処置群のyの平均－非処置群のｙの平均」</a:t>
            </a:r>
          </a:p>
          <a:p>
            <a:endParaRPr lang="ja-JP" altLang="en-US" sz="2800">
              <a:ea typeface="ＭＳ Ｐゴシック"/>
              <a:cs typeface="Calibri"/>
            </a:endParaRPr>
          </a:p>
          <a:p>
            <a:endParaRPr lang="ja-JP" altLang="en-US">
              <a:ea typeface="ＭＳ Ｐゴシック"/>
              <a:cs typeface="Calibri"/>
            </a:endParaRPr>
          </a:p>
        </p:txBody>
      </p:sp>
      <p:pic>
        <p:nvPicPr>
          <p:cNvPr id="5" name="図 17" descr="時計 が含まれている画像&#10;&#10;説明は自動で生成されたものです">
            <a:extLst>
              <a:ext uri="{FF2B5EF4-FFF2-40B4-BE49-F238E27FC236}">
                <a16:creationId xmlns:a16="http://schemas.microsoft.com/office/drawing/2014/main" id="{9B6F00CB-0702-8C26-E16F-5EFCE2993ED3}"/>
              </a:ext>
            </a:extLst>
          </p:cNvPr>
          <p:cNvPicPr>
            <a:picLocks noChangeAspect="1"/>
          </p:cNvPicPr>
          <p:nvPr/>
        </p:nvPicPr>
        <p:blipFill>
          <a:blip r:embed="rId2"/>
          <a:stretch>
            <a:fillRect/>
          </a:stretch>
        </p:blipFill>
        <p:spPr>
          <a:xfrm>
            <a:off x="1306467" y="2403633"/>
            <a:ext cx="4068169" cy="656909"/>
          </a:xfrm>
          <a:prstGeom prst="rect">
            <a:avLst/>
          </a:prstGeom>
        </p:spPr>
      </p:pic>
      <p:sp>
        <p:nvSpPr>
          <p:cNvPr id="7" name="二等辺三角形 6">
            <a:extLst>
              <a:ext uri="{FF2B5EF4-FFF2-40B4-BE49-F238E27FC236}">
                <a16:creationId xmlns:a16="http://schemas.microsoft.com/office/drawing/2014/main" id="{E67F7F32-BA36-9DDD-DC07-F102D385C017}"/>
              </a:ext>
            </a:extLst>
          </p:cNvPr>
          <p:cNvSpPr/>
          <p:nvPr/>
        </p:nvSpPr>
        <p:spPr>
          <a:xfrm rot="10800000">
            <a:off x="5455290" y="2603062"/>
            <a:ext cx="771952" cy="24701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Tree>
    <p:extLst>
      <p:ext uri="{BB962C8B-B14F-4D97-AF65-F5344CB8AC3E}">
        <p14:creationId xmlns:p14="http://schemas.microsoft.com/office/powerpoint/2010/main" val="22447842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FEB8E-CCA0-85D1-DBDB-DEE314CFCF14}"/>
              </a:ext>
            </a:extLst>
          </p:cNvPr>
          <p:cNvSpPr>
            <a:spLocks noGrp="1"/>
          </p:cNvSpPr>
          <p:nvPr>
            <p:ph type="title"/>
          </p:nvPr>
        </p:nvSpPr>
        <p:spPr/>
        <p:txBody>
          <a:bodyPr/>
          <a:lstStyle/>
          <a:p>
            <a:r>
              <a:rPr lang="ja-JP" altLang="en-US">
                <a:ea typeface="ＭＳ Ｐゴシック"/>
                <a:cs typeface="Calibri Light"/>
              </a:rPr>
              <a:t>例</a:t>
            </a:r>
          </a:p>
        </p:txBody>
      </p:sp>
      <p:sp>
        <p:nvSpPr>
          <p:cNvPr id="3" name="コンテンツ プレースホルダー 2">
            <a:extLst>
              <a:ext uri="{FF2B5EF4-FFF2-40B4-BE49-F238E27FC236}">
                <a16:creationId xmlns:a16="http://schemas.microsoft.com/office/drawing/2014/main" id="{458DCA11-B9C5-AD08-D5E7-2962968E24DA}"/>
              </a:ext>
            </a:extLst>
          </p:cNvPr>
          <p:cNvSpPr>
            <a:spLocks noGrp="1"/>
          </p:cNvSpPr>
          <p:nvPr>
            <p:ph idx="1"/>
          </p:nvPr>
        </p:nvSpPr>
        <p:spPr/>
        <p:txBody>
          <a:bodyPr vert="horz" lIns="0" tIns="45720" rIns="0" bIns="45720" rtlCol="0" anchor="t">
            <a:noAutofit/>
          </a:bodyPr>
          <a:lstStyle/>
          <a:p>
            <a:r>
              <a:rPr lang="ja-JP" altLang="en-US" sz="2800">
                <a:ea typeface="ＭＳ Ｐゴシック"/>
                <a:cs typeface="Calibri"/>
              </a:rPr>
              <a:t>[step3]τの分布を調べる</a:t>
            </a:r>
          </a:p>
          <a:p>
            <a:endParaRPr lang="ja-JP" altLang="en-US" sz="2800">
              <a:ea typeface="ＭＳ Ｐゴシック"/>
              <a:cs typeface="Calibri"/>
            </a:endParaRPr>
          </a:p>
          <a:p>
            <a:pPr marL="0" indent="0">
              <a:buNone/>
            </a:pPr>
            <a:endParaRPr lang="ja-JP" altLang="en-US" sz="2800">
              <a:ea typeface="ＭＳ Ｐゴシック"/>
              <a:cs typeface="Calibri"/>
            </a:endParaRPr>
          </a:p>
          <a:p>
            <a:endParaRPr lang="ja-JP" altLang="en-US" sz="2800">
              <a:ea typeface="ＭＳ Ｐゴシック"/>
              <a:cs typeface="Calibri"/>
            </a:endParaRPr>
          </a:p>
          <a:p>
            <a:r>
              <a:rPr lang="ja-JP" altLang="en-US" sz="2800">
                <a:ea typeface="ＭＳ Ｐゴシック"/>
                <a:cs typeface="Calibri"/>
              </a:rPr>
              <a:t>割り当てを上の表のようにする</a:t>
            </a:r>
          </a:p>
          <a:p>
            <a:r>
              <a:rPr lang="ja-JP" altLang="en-US" sz="2800">
                <a:ea typeface="ＭＳ Ｐゴシック"/>
                <a:cs typeface="Calibri"/>
              </a:rPr>
              <a:t>この割り当ての下で計算されるτはτ＝2</a:t>
            </a:r>
          </a:p>
          <a:p>
            <a:r>
              <a:rPr lang="ja-JP" altLang="en-US" sz="2800">
                <a:ea typeface="ＭＳ Ｐゴシック"/>
                <a:cs typeface="Calibri"/>
              </a:rPr>
              <a:t>8C4＝70通りの全てについて同様にτを計算する</a:t>
            </a:r>
          </a:p>
          <a:p>
            <a:endParaRPr lang="ja-JP" altLang="en-US">
              <a:ea typeface="ＭＳ Ｐゴシック"/>
              <a:cs typeface="Calibri"/>
            </a:endParaRPr>
          </a:p>
          <a:p>
            <a:endParaRPr lang="ja-JP" altLang="en-US">
              <a:ea typeface="ＭＳ Ｐゴシック"/>
              <a:cs typeface="Calibri"/>
            </a:endParaRPr>
          </a:p>
        </p:txBody>
      </p:sp>
      <p:graphicFrame>
        <p:nvGraphicFramePr>
          <p:cNvPr id="4" name="表 4">
            <a:extLst>
              <a:ext uri="{FF2B5EF4-FFF2-40B4-BE49-F238E27FC236}">
                <a16:creationId xmlns:a16="http://schemas.microsoft.com/office/drawing/2014/main" id="{3CA01800-13F1-DF89-EDE7-84D1319E3F82}"/>
              </a:ext>
            </a:extLst>
          </p:cNvPr>
          <p:cNvGraphicFramePr>
            <a:graphicFrameLocks noGrp="1"/>
          </p:cNvGraphicFramePr>
          <p:nvPr>
            <p:extLst>
              <p:ext uri="{D42A27DB-BD31-4B8C-83A1-F6EECF244321}">
                <p14:modId xmlns:p14="http://schemas.microsoft.com/office/powerpoint/2010/main" val="3335640444"/>
              </p:ext>
            </p:extLst>
          </p:nvPr>
        </p:nvGraphicFramePr>
        <p:xfrm>
          <a:off x="1216925" y="2376984"/>
          <a:ext cx="9661217" cy="1553968"/>
        </p:xfrm>
        <a:graphic>
          <a:graphicData uri="http://schemas.openxmlformats.org/drawingml/2006/table">
            <a:tbl>
              <a:tblPr firstRow="1" bandRow="1">
                <a:tableStyleId>{5C22544A-7EE6-4342-B048-85BDC9FD1C3A}</a:tableStyleId>
              </a:tblPr>
              <a:tblGrid>
                <a:gridCol w="1042213">
                  <a:extLst>
                    <a:ext uri="{9D8B030D-6E8A-4147-A177-3AD203B41FA5}">
                      <a16:colId xmlns:a16="http://schemas.microsoft.com/office/drawing/2014/main" val="3575929620"/>
                    </a:ext>
                  </a:extLst>
                </a:gridCol>
                <a:gridCol w="1042213">
                  <a:extLst>
                    <a:ext uri="{9D8B030D-6E8A-4147-A177-3AD203B41FA5}">
                      <a16:colId xmlns:a16="http://schemas.microsoft.com/office/drawing/2014/main" val="1731881339"/>
                    </a:ext>
                  </a:extLst>
                </a:gridCol>
                <a:gridCol w="1042213">
                  <a:extLst>
                    <a:ext uri="{9D8B030D-6E8A-4147-A177-3AD203B41FA5}">
                      <a16:colId xmlns:a16="http://schemas.microsoft.com/office/drawing/2014/main" val="4055464054"/>
                    </a:ext>
                  </a:extLst>
                </a:gridCol>
                <a:gridCol w="1042213">
                  <a:extLst>
                    <a:ext uri="{9D8B030D-6E8A-4147-A177-3AD203B41FA5}">
                      <a16:colId xmlns:a16="http://schemas.microsoft.com/office/drawing/2014/main" val="4232080467"/>
                    </a:ext>
                  </a:extLst>
                </a:gridCol>
                <a:gridCol w="1042213">
                  <a:extLst>
                    <a:ext uri="{9D8B030D-6E8A-4147-A177-3AD203B41FA5}">
                      <a16:colId xmlns:a16="http://schemas.microsoft.com/office/drawing/2014/main" val="2620361343"/>
                    </a:ext>
                  </a:extLst>
                </a:gridCol>
                <a:gridCol w="1042213">
                  <a:extLst>
                    <a:ext uri="{9D8B030D-6E8A-4147-A177-3AD203B41FA5}">
                      <a16:colId xmlns:a16="http://schemas.microsoft.com/office/drawing/2014/main" val="485324750"/>
                    </a:ext>
                  </a:extLst>
                </a:gridCol>
                <a:gridCol w="1230948">
                  <a:extLst>
                    <a:ext uri="{9D8B030D-6E8A-4147-A177-3AD203B41FA5}">
                      <a16:colId xmlns:a16="http://schemas.microsoft.com/office/drawing/2014/main" val="1586833114"/>
                    </a:ext>
                  </a:extLst>
                </a:gridCol>
                <a:gridCol w="1138381">
                  <a:extLst>
                    <a:ext uri="{9D8B030D-6E8A-4147-A177-3AD203B41FA5}">
                      <a16:colId xmlns:a16="http://schemas.microsoft.com/office/drawing/2014/main" val="1289760868"/>
                    </a:ext>
                  </a:extLst>
                </a:gridCol>
                <a:gridCol w="1038610">
                  <a:extLst>
                    <a:ext uri="{9D8B030D-6E8A-4147-A177-3AD203B41FA5}">
                      <a16:colId xmlns:a16="http://schemas.microsoft.com/office/drawing/2014/main" val="2141624851"/>
                    </a:ext>
                  </a:extLst>
                </a:gridCol>
              </a:tblGrid>
              <a:tr h="639568">
                <a:tc>
                  <a:txBody>
                    <a:bodyPr/>
                    <a:lstStyle/>
                    <a:p>
                      <a:endParaRPr kumimoji="1" lang="ja-JP" altLang="en-US" sz="2400"/>
                    </a:p>
                  </a:txBody>
                  <a:tcPr/>
                </a:tc>
                <a:tc>
                  <a:txBody>
                    <a:bodyPr/>
                    <a:lstStyle/>
                    <a:p>
                      <a:r>
                        <a:rPr lang="ja-JP" altLang="en-US" sz="2400"/>
                        <a:t>Andy</a:t>
                      </a:r>
                      <a:endParaRPr kumimoji="1" lang="ja-JP" altLang="en-US" sz="2400"/>
                    </a:p>
                  </a:txBody>
                  <a:tcPr/>
                </a:tc>
                <a:tc>
                  <a:txBody>
                    <a:bodyPr/>
                    <a:lstStyle/>
                    <a:p>
                      <a:r>
                        <a:rPr lang="ja-JP" altLang="en-US" sz="2400"/>
                        <a:t>Ben</a:t>
                      </a:r>
                      <a:endParaRPr kumimoji="1" lang="ja-JP" altLang="en-US" sz="2400"/>
                    </a:p>
                  </a:txBody>
                  <a:tcPr/>
                </a:tc>
                <a:tc>
                  <a:txBody>
                    <a:bodyPr/>
                    <a:lstStyle/>
                    <a:p>
                      <a:r>
                        <a:rPr lang="ja-JP" altLang="en-US" sz="2400"/>
                        <a:t>Chad</a:t>
                      </a:r>
                      <a:endParaRPr kumimoji="1" lang="ja-JP" altLang="en-US" sz="2400"/>
                    </a:p>
                  </a:txBody>
                  <a:tcPr/>
                </a:tc>
                <a:tc>
                  <a:txBody>
                    <a:bodyPr/>
                    <a:lstStyle/>
                    <a:p>
                      <a:r>
                        <a:rPr lang="ja-JP" altLang="en-US" sz="2400"/>
                        <a:t>Daniel</a:t>
                      </a:r>
                      <a:endParaRPr kumimoji="1" lang="ja-JP" altLang="en-US" sz="2400"/>
                    </a:p>
                  </a:txBody>
                  <a:tcPr/>
                </a:tc>
                <a:tc>
                  <a:txBody>
                    <a:bodyPr/>
                    <a:lstStyle/>
                    <a:p>
                      <a:r>
                        <a:rPr lang="ja-JP" altLang="en-US" sz="2400"/>
                        <a:t>Edith</a:t>
                      </a:r>
                      <a:endParaRPr kumimoji="1" lang="ja-JP" altLang="en-US" sz="2400"/>
                    </a:p>
                  </a:txBody>
                  <a:tcPr/>
                </a:tc>
                <a:tc>
                  <a:txBody>
                    <a:bodyPr/>
                    <a:lstStyle/>
                    <a:p>
                      <a:r>
                        <a:rPr lang="ja-JP" altLang="en-US" sz="2400"/>
                        <a:t>Frank</a:t>
                      </a:r>
                      <a:endParaRPr kumimoji="1" lang="ja-JP" altLang="en-US" sz="2400"/>
                    </a:p>
                  </a:txBody>
                  <a:tcPr/>
                </a:tc>
                <a:tc>
                  <a:txBody>
                    <a:bodyPr/>
                    <a:lstStyle/>
                    <a:p>
                      <a:r>
                        <a:rPr lang="ja-JP" altLang="en-US" sz="2400"/>
                        <a:t>George</a:t>
                      </a:r>
                      <a:endParaRPr kumimoji="1" lang="ja-JP" altLang="en-US" sz="2400"/>
                    </a:p>
                  </a:txBody>
                  <a:tcPr/>
                </a:tc>
                <a:tc>
                  <a:txBody>
                    <a:bodyPr/>
                    <a:lstStyle/>
                    <a:p>
                      <a:r>
                        <a:rPr lang="ja-JP" altLang="en-US" sz="2400"/>
                        <a:t>Hank</a:t>
                      </a:r>
                      <a:endParaRPr kumimoji="1" lang="ja-JP" altLang="en-US" sz="2400"/>
                    </a:p>
                  </a:txBody>
                  <a:tcPr/>
                </a:tc>
                <a:extLst>
                  <a:ext uri="{0D108BD9-81ED-4DB2-BD59-A6C34878D82A}">
                    <a16:rowId xmlns:a16="http://schemas.microsoft.com/office/drawing/2014/main" val="857372716"/>
                  </a:ext>
                </a:extLst>
              </a:tr>
              <a:tr h="405580">
                <a:tc>
                  <a:txBody>
                    <a:bodyPr/>
                    <a:lstStyle/>
                    <a:p>
                      <a:r>
                        <a:rPr lang="ja-JP" altLang="en-US" sz="2400"/>
                        <a:t>D</a:t>
                      </a:r>
                      <a:endParaRPr kumimoji="1" lang="ja-JP" altLang="en-US" sz="2400"/>
                    </a:p>
                  </a:txBody>
                  <a:tcPr/>
                </a:tc>
                <a:tc>
                  <a:txBody>
                    <a:bodyPr/>
                    <a:lstStyle/>
                    <a:p>
                      <a:r>
                        <a:rPr lang="ja-JP" altLang="en-US" sz="2400"/>
                        <a:t>1</a:t>
                      </a:r>
                      <a:endParaRPr kumimoji="1" lang="ja-JP" altLang="en-US" sz="2400"/>
                    </a:p>
                  </a:txBody>
                  <a:tcPr/>
                </a:tc>
                <a:tc>
                  <a:txBody>
                    <a:bodyPr/>
                    <a:lstStyle/>
                    <a:p>
                      <a:r>
                        <a:rPr lang="ja-JP" altLang="en-US" sz="2400"/>
                        <a:t>0</a:t>
                      </a:r>
                      <a:endParaRPr kumimoji="1" lang="ja-JP" altLang="en-US" sz="2400"/>
                    </a:p>
                  </a:txBody>
                  <a:tcPr/>
                </a:tc>
                <a:tc>
                  <a:txBody>
                    <a:bodyPr/>
                    <a:lstStyle/>
                    <a:p>
                      <a:r>
                        <a:rPr lang="ja-JP" altLang="en-US" sz="2400"/>
                        <a:t>1</a:t>
                      </a:r>
                      <a:endParaRPr kumimoji="1" lang="ja-JP" altLang="en-US" sz="2400"/>
                    </a:p>
                  </a:txBody>
                  <a:tcPr/>
                </a:tc>
                <a:tc>
                  <a:txBody>
                    <a:bodyPr/>
                    <a:lstStyle/>
                    <a:p>
                      <a:r>
                        <a:rPr lang="ja-JP" altLang="en-US" sz="2400"/>
                        <a:t>1</a:t>
                      </a:r>
                      <a:endParaRPr kumimoji="1" lang="ja-JP" altLang="en-US" sz="2400"/>
                    </a:p>
                  </a:txBody>
                  <a:tcPr/>
                </a:tc>
                <a:tc>
                  <a:txBody>
                    <a:bodyPr/>
                    <a:lstStyle/>
                    <a:p>
                      <a:r>
                        <a:rPr lang="ja-JP" altLang="en-US" sz="2400"/>
                        <a:t>0</a:t>
                      </a:r>
                      <a:endParaRPr kumimoji="1" lang="ja-JP" altLang="en-US" sz="2400"/>
                    </a:p>
                  </a:txBody>
                  <a:tcPr/>
                </a:tc>
                <a:tc>
                  <a:txBody>
                    <a:bodyPr/>
                    <a:lstStyle/>
                    <a:p>
                      <a:r>
                        <a:rPr lang="ja-JP" altLang="en-US" sz="2400"/>
                        <a:t>1</a:t>
                      </a:r>
                      <a:endParaRPr kumimoji="1" lang="ja-JP" altLang="en-US" sz="2400"/>
                    </a:p>
                  </a:txBody>
                  <a:tcPr/>
                </a:tc>
                <a:tc>
                  <a:txBody>
                    <a:bodyPr/>
                    <a:lstStyle/>
                    <a:p>
                      <a:r>
                        <a:rPr lang="ja-JP" altLang="en-US" sz="2400"/>
                        <a:t>0</a:t>
                      </a:r>
                      <a:endParaRPr kumimoji="1" lang="ja-JP" altLang="en-US" sz="2400"/>
                    </a:p>
                  </a:txBody>
                  <a:tcPr/>
                </a:tc>
                <a:tc>
                  <a:txBody>
                    <a:bodyPr/>
                    <a:lstStyle/>
                    <a:p>
                      <a:r>
                        <a:rPr lang="ja-JP" altLang="en-US" sz="2400"/>
                        <a:t>0</a:t>
                      </a:r>
                      <a:endParaRPr kumimoji="1" lang="ja-JP" altLang="en-US" sz="2400"/>
                    </a:p>
                  </a:txBody>
                  <a:tcPr/>
                </a:tc>
                <a:extLst>
                  <a:ext uri="{0D108BD9-81ED-4DB2-BD59-A6C34878D82A}">
                    <a16:rowId xmlns:a16="http://schemas.microsoft.com/office/drawing/2014/main" val="4136593928"/>
                  </a:ext>
                </a:extLst>
              </a:tr>
              <a:tr h="405580">
                <a:tc>
                  <a:txBody>
                    <a:bodyPr/>
                    <a:lstStyle/>
                    <a:p>
                      <a:r>
                        <a:rPr lang="ja-JP" altLang="en-US" sz="2400"/>
                        <a:t>y</a:t>
                      </a:r>
                      <a:endParaRPr kumimoji="1" lang="ja-JP" altLang="en-US" sz="2400"/>
                    </a:p>
                  </a:txBody>
                  <a:tcPr/>
                </a:tc>
                <a:tc>
                  <a:txBody>
                    <a:bodyPr/>
                    <a:lstStyle/>
                    <a:p>
                      <a:r>
                        <a:rPr lang="ja-JP" altLang="en-US" sz="2400">
                          <a:solidFill>
                            <a:srgbClr val="FF0000"/>
                          </a:solidFill>
                        </a:rPr>
                        <a:t>10</a:t>
                      </a:r>
                      <a:endParaRPr kumimoji="1" lang="ja-JP" altLang="en-US" sz="2400">
                        <a:solidFill>
                          <a:srgbClr val="FF0000"/>
                        </a:solidFill>
                      </a:endParaRPr>
                    </a:p>
                  </a:txBody>
                  <a:tcPr/>
                </a:tc>
                <a:tc>
                  <a:txBody>
                    <a:bodyPr/>
                    <a:lstStyle/>
                    <a:p>
                      <a:r>
                        <a:rPr lang="ja-JP" altLang="en-US" sz="2400"/>
                        <a:t>5</a:t>
                      </a:r>
                      <a:endParaRPr kumimoji="1" lang="ja-JP" altLang="en-US" sz="2400"/>
                    </a:p>
                  </a:txBody>
                  <a:tcPr/>
                </a:tc>
                <a:tc>
                  <a:txBody>
                    <a:bodyPr/>
                    <a:lstStyle/>
                    <a:p>
                      <a:r>
                        <a:rPr lang="ja-JP" altLang="en-US" sz="2400">
                          <a:solidFill>
                            <a:srgbClr val="FF0000"/>
                          </a:solidFill>
                        </a:rPr>
                        <a:t>16</a:t>
                      </a:r>
                      <a:endParaRPr kumimoji="1" lang="ja-JP" altLang="en-US" sz="2400">
                        <a:solidFill>
                          <a:srgbClr val="FF0000"/>
                        </a:solidFill>
                      </a:endParaRPr>
                    </a:p>
                  </a:txBody>
                  <a:tcPr/>
                </a:tc>
                <a:tc>
                  <a:txBody>
                    <a:bodyPr/>
                    <a:lstStyle/>
                    <a:p>
                      <a:r>
                        <a:rPr lang="ja-JP" altLang="en-US" sz="2400">
                          <a:solidFill>
                            <a:srgbClr val="FF0000"/>
                          </a:solidFill>
                        </a:rPr>
                        <a:t>3</a:t>
                      </a:r>
                      <a:endParaRPr kumimoji="1" lang="ja-JP" altLang="en-US" sz="2400">
                        <a:solidFill>
                          <a:srgbClr val="FF0000"/>
                        </a:solidFill>
                      </a:endParaRPr>
                    </a:p>
                  </a:txBody>
                  <a:tcPr/>
                </a:tc>
                <a:tc>
                  <a:txBody>
                    <a:bodyPr/>
                    <a:lstStyle/>
                    <a:p>
                      <a:r>
                        <a:rPr lang="ja-JP" altLang="en-US" sz="2400"/>
                        <a:t>5</a:t>
                      </a:r>
                      <a:endParaRPr kumimoji="1" lang="ja-JP" altLang="en-US" sz="2400"/>
                    </a:p>
                  </a:txBody>
                  <a:tcPr/>
                </a:tc>
                <a:tc>
                  <a:txBody>
                    <a:bodyPr/>
                    <a:lstStyle/>
                    <a:p>
                      <a:r>
                        <a:rPr lang="ja-JP" altLang="en-US" sz="2400">
                          <a:solidFill>
                            <a:srgbClr val="FF0000"/>
                          </a:solidFill>
                        </a:rPr>
                        <a:t>7</a:t>
                      </a:r>
                      <a:endParaRPr kumimoji="1" lang="ja-JP" altLang="en-US" sz="2400">
                        <a:solidFill>
                          <a:srgbClr val="FF0000"/>
                        </a:solidFill>
                      </a:endParaRPr>
                    </a:p>
                  </a:txBody>
                  <a:tcPr/>
                </a:tc>
                <a:tc>
                  <a:txBody>
                    <a:bodyPr/>
                    <a:lstStyle/>
                    <a:p>
                      <a:r>
                        <a:rPr lang="ja-JP" altLang="en-US" sz="2400"/>
                        <a:t>8</a:t>
                      </a:r>
                      <a:endParaRPr kumimoji="1" lang="ja-JP" altLang="en-US" sz="2400"/>
                    </a:p>
                  </a:txBody>
                  <a:tcPr/>
                </a:tc>
                <a:tc>
                  <a:txBody>
                    <a:bodyPr/>
                    <a:lstStyle/>
                    <a:p>
                      <a:r>
                        <a:rPr lang="ja-JP" altLang="en-US" sz="2400"/>
                        <a:t>10</a:t>
                      </a:r>
                      <a:endParaRPr kumimoji="1" lang="ja-JP" altLang="en-US" sz="2400"/>
                    </a:p>
                  </a:txBody>
                  <a:tcPr/>
                </a:tc>
                <a:extLst>
                  <a:ext uri="{0D108BD9-81ED-4DB2-BD59-A6C34878D82A}">
                    <a16:rowId xmlns:a16="http://schemas.microsoft.com/office/drawing/2014/main" val="2671529889"/>
                  </a:ext>
                </a:extLst>
              </a:tr>
            </a:tbl>
          </a:graphicData>
        </a:graphic>
      </p:graphicFrame>
      <p:sp>
        <p:nvSpPr>
          <p:cNvPr id="6" name="二等辺三角形 5">
            <a:extLst>
              <a:ext uri="{FF2B5EF4-FFF2-40B4-BE49-F238E27FC236}">
                <a16:creationId xmlns:a16="http://schemas.microsoft.com/office/drawing/2014/main" id="{A417D801-BAE2-4D20-F60F-70D37A028504}"/>
              </a:ext>
            </a:extLst>
          </p:cNvPr>
          <p:cNvSpPr/>
          <p:nvPr/>
        </p:nvSpPr>
        <p:spPr>
          <a:xfrm rot="5400000">
            <a:off x="735439" y="4775330"/>
            <a:ext cx="408012" cy="2015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8" name="二等辺三角形 7">
            <a:extLst>
              <a:ext uri="{FF2B5EF4-FFF2-40B4-BE49-F238E27FC236}">
                <a16:creationId xmlns:a16="http://schemas.microsoft.com/office/drawing/2014/main" id="{BDDC7AC3-DEDA-6D97-E69E-131A6E2433CB}"/>
              </a:ext>
            </a:extLst>
          </p:cNvPr>
          <p:cNvSpPr/>
          <p:nvPr/>
        </p:nvSpPr>
        <p:spPr>
          <a:xfrm rot="5400000">
            <a:off x="746811" y="5412225"/>
            <a:ext cx="396640" cy="2015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Tree>
    <p:extLst>
      <p:ext uri="{BB962C8B-B14F-4D97-AF65-F5344CB8AC3E}">
        <p14:creationId xmlns:p14="http://schemas.microsoft.com/office/powerpoint/2010/main" val="2958053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F61AC-9B47-2E9E-B87F-29530E78367E}"/>
              </a:ext>
            </a:extLst>
          </p:cNvPr>
          <p:cNvSpPr>
            <a:spLocks noGrp="1"/>
          </p:cNvSpPr>
          <p:nvPr>
            <p:ph type="title"/>
          </p:nvPr>
        </p:nvSpPr>
        <p:spPr/>
        <p:txBody>
          <a:bodyPr/>
          <a:lstStyle/>
          <a:p>
            <a:r>
              <a:rPr lang="ja-JP" altLang="en-US">
                <a:ea typeface="ＭＳ Ｐゴシック"/>
                <a:cs typeface="Calibri Light"/>
              </a:rPr>
              <a:t>例</a:t>
            </a:r>
            <a:endParaRPr kumimoji="1" lang="ja-JP" altLang="en-US"/>
          </a:p>
        </p:txBody>
      </p:sp>
      <p:sp>
        <p:nvSpPr>
          <p:cNvPr id="3" name="コンテンツ プレースホルダー 2">
            <a:extLst>
              <a:ext uri="{FF2B5EF4-FFF2-40B4-BE49-F238E27FC236}">
                <a16:creationId xmlns:a16="http://schemas.microsoft.com/office/drawing/2014/main" id="{6FE54E43-F711-2610-132B-44366C6E4FB4}"/>
              </a:ext>
            </a:extLst>
          </p:cNvPr>
          <p:cNvSpPr>
            <a:spLocks noGrp="1"/>
          </p:cNvSpPr>
          <p:nvPr>
            <p:ph idx="1"/>
          </p:nvPr>
        </p:nvSpPr>
        <p:spPr/>
        <p:txBody>
          <a:bodyPr vert="horz" lIns="0" tIns="45720" rIns="0" bIns="45720" rtlCol="0" anchor="t">
            <a:normAutofit/>
          </a:bodyPr>
          <a:lstStyle/>
          <a:p>
            <a:r>
              <a:rPr lang="ja-JP" altLang="en-US" sz="2800">
                <a:ea typeface="ＭＳ Ｐゴシック"/>
                <a:cs typeface="Calibri"/>
              </a:rPr>
              <a:t>[Step４]</a:t>
            </a:r>
            <a:endParaRPr lang="ja-JP"/>
          </a:p>
          <a:p>
            <a:r>
              <a:rPr lang="ja-JP" altLang="en-US" sz="2800">
                <a:ea typeface="ＭＳ Ｐゴシック"/>
                <a:cs typeface="Calibri"/>
              </a:rPr>
              <a:t>τの分布が分かったら、τ＝１が上位何％か(p値)を計算する</a:t>
            </a:r>
          </a:p>
          <a:p>
            <a:endParaRPr lang="ja-JP" altLang="en-US" sz="2800">
              <a:ea typeface="ＭＳ Ｐゴシック"/>
              <a:cs typeface="Calibri"/>
            </a:endParaRPr>
          </a:p>
          <a:p>
            <a:r>
              <a:rPr lang="ja-JP" altLang="en-US" sz="2800">
                <a:ea typeface="ＭＳ Ｐゴシック"/>
                <a:cs typeface="Calibri"/>
              </a:rPr>
              <a:t>棄却する水準(例えばp=0.05)と比較する</a:t>
            </a:r>
          </a:p>
          <a:p>
            <a:endParaRPr lang="ja-JP" altLang="en-US" sz="2800">
              <a:ea typeface="ＭＳ Ｐゴシック"/>
              <a:cs typeface="Calibri"/>
            </a:endParaRPr>
          </a:p>
          <a:p>
            <a:r>
              <a:rPr lang="ja-JP" altLang="en-US" sz="2800">
                <a:ea typeface="ＭＳ Ｐゴシック"/>
                <a:cs typeface="Calibri"/>
              </a:rPr>
              <a:t>それより小さければ帰無仮説を棄却する</a:t>
            </a: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p:spTree>
    <p:extLst>
      <p:ext uri="{BB962C8B-B14F-4D97-AF65-F5344CB8AC3E}">
        <p14:creationId xmlns:p14="http://schemas.microsoft.com/office/powerpoint/2010/main" val="5830581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17C48-BE7A-07BB-D038-7D24F6EF48D7}"/>
              </a:ext>
            </a:extLst>
          </p:cNvPr>
          <p:cNvSpPr>
            <a:spLocks noGrp="1"/>
          </p:cNvSpPr>
          <p:nvPr>
            <p:ph type="title"/>
          </p:nvPr>
        </p:nvSpPr>
        <p:spPr/>
        <p:txBody>
          <a:bodyPr/>
          <a:lstStyle/>
          <a:p>
            <a:r>
              <a:rPr lang="ja-JP" altLang="en-US">
                <a:ea typeface="ＭＳ Ｐゴシック"/>
                <a:cs typeface="Calibri Light"/>
              </a:rPr>
              <a:t>その他の検定統計量</a:t>
            </a:r>
            <a:endParaRPr kumimoji="1" lang="ja-JP" altLang="en-US"/>
          </a:p>
        </p:txBody>
      </p:sp>
      <p:sp>
        <p:nvSpPr>
          <p:cNvPr id="8" name="TextBox 7">
            <a:extLst>
              <a:ext uri="{FF2B5EF4-FFF2-40B4-BE49-F238E27FC236}">
                <a16:creationId xmlns:a16="http://schemas.microsoft.com/office/drawing/2014/main" id="{4092E3CB-27BF-C5D1-F2AF-B18AE88C592A}"/>
              </a:ext>
            </a:extLst>
          </p:cNvPr>
          <p:cNvSpPr txBox="1"/>
          <p:nvPr/>
        </p:nvSpPr>
        <p:spPr>
          <a:xfrm>
            <a:off x="2703572" y="4396905"/>
            <a:ext cx="700744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ja-JP" altLang="en-US" sz="2400" b="1" u="sng">
                <a:ea typeface="ＭＳ Ｐゴシック"/>
                <a:cs typeface="Calibri"/>
              </a:rPr>
              <a:t>他にどのような検定統計量が考えられる？</a:t>
            </a:r>
            <a:endParaRPr lang="en-US" altLang="ja-JP" sz="2400" b="1" u="sng">
              <a:ea typeface="ＭＳ Ｐゴシック" panose="020B0600070205080204" pitchFamily="34" charset="-128"/>
              <a:cs typeface="Calibri"/>
            </a:endParaRPr>
          </a:p>
          <a:p>
            <a:pPr lvl="1" algn="ctr"/>
            <a:r>
              <a:rPr lang="ja-JP" altLang="en-US" sz="2400" b="1" u="sng">
                <a:ea typeface="ＭＳ Ｐゴシック"/>
                <a:cs typeface="Calibri"/>
              </a:rPr>
              <a:t>（例）外れ値に頑健な検定統計量</a:t>
            </a:r>
            <a:endParaRPr lang="en-US" altLang="ja-JP" sz="2400" b="1" u="sng">
              <a:ea typeface="ＭＳ Ｐゴシック"/>
              <a:cs typeface="Calibri" panose="020F0502020204030204"/>
            </a:endParaRPr>
          </a:p>
        </p:txBody>
      </p:sp>
      <p:sp>
        <p:nvSpPr>
          <p:cNvPr id="5" name="TextBox 4">
            <a:extLst>
              <a:ext uri="{FF2B5EF4-FFF2-40B4-BE49-F238E27FC236}">
                <a16:creationId xmlns:a16="http://schemas.microsoft.com/office/drawing/2014/main" id="{814894F5-80DB-72E6-16E5-0827B0760528}"/>
              </a:ext>
            </a:extLst>
          </p:cNvPr>
          <p:cNvSpPr txBox="1"/>
          <p:nvPr/>
        </p:nvSpPr>
        <p:spPr>
          <a:xfrm>
            <a:off x="1603829" y="2063448"/>
            <a:ext cx="92141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a:ea typeface="ＭＳ Ｐゴシック"/>
              </a:rPr>
              <a:t>検定統計量として、</a:t>
            </a:r>
            <a:endParaRPr lang="en-US" altLang="ja-JP" sz="2400">
              <a:ea typeface="ＭＳ Ｐゴシック"/>
            </a:endParaRPr>
          </a:p>
          <a:p>
            <a:pPr algn="ctr"/>
            <a:r>
              <a:rPr lang="en-US" sz="2400"/>
              <a:t>τ=</a:t>
            </a:r>
            <a:r>
              <a:rPr lang="ja-JP" altLang="en-US" sz="2400">
                <a:ea typeface="ＭＳ Ｐゴシック"/>
              </a:rPr>
              <a:t>「処置群の</a:t>
            </a:r>
            <a:r>
              <a:rPr lang="en-US" sz="2400"/>
              <a:t>y</a:t>
            </a:r>
            <a:r>
              <a:rPr lang="ja-JP" altLang="en-US" sz="2400">
                <a:ea typeface="ＭＳ Ｐゴシック"/>
              </a:rPr>
              <a:t>の平均－対照群のｙの平均」</a:t>
            </a:r>
            <a:endParaRPr lang="en-US" sz="2400">
              <a:ea typeface="ＭＳ Ｐゴシック"/>
              <a:cs typeface="Calibri"/>
            </a:endParaRPr>
          </a:p>
          <a:p>
            <a:pPr algn="ctr"/>
            <a:r>
              <a:rPr lang="ja-JP" altLang="en-US" sz="2400">
                <a:ea typeface="ＭＳ Ｐゴシック"/>
              </a:rPr>
              <a:t>を選んだ</a:t>
            </a:r>
            <a:endParaRPr lang="en-US" sz="2400">
              <a:ea typeface="ＭＳ Ｐゴシック"/>
              <a:cs typeface="Calibri"/>
            </a:endParaRPr>
          </a:p>
        </p:txBody>
      </p:sp>
      <p:sp>
        <p:nvSpPr>
          <p:cNvPr id="6" name="Isosceles Triangle 5">
            <a:extLst>
              <a:ext uri="{FF2B5EF4-FFF2-40B4-BE49-F238E27FC236}">
                <a16:creationId xmlns:a16="http://schemas.microsoft.com/office/drawing/2014/main" id="{43B59F81-667C-8F5B-3033-F6853DBCEAFC}"/>
              </a:ext>
            </a:extLst>
          </p:cNvPr>
          <p:cNvSpPr/>
          <p:nvPr/>
        </p:nvSpPr>
        <p:spPr>
          <a:xfrm rot="10800000">
            <a:off x="5614030" y="3588657"/>
            <a:ext cx="1173237" cy="24190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3821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27C7-293B-5F83-12B3-AA33327845D2}"/>
              </a:ext>
            </a:extLst>
          </p:cNvPr>
          <p:cNvSpPr>
            <a:spLocks noGrp="1"/>
          </p:cNvSpPr>
          <p:nvPr>
            <p:ph type="title"/>
          </p:nvPr>
        </p:nvSpPr>
        <p:spPr/>
        <p:txBody>
          <a:bodyPr/>
          <a:lstStyle/>
          <a:p>
            <a:r>
              <a:rPr lang="en-US">
                <a:cs typeface="Calibri Light"/>
              </a:rPr>
              <a:t>log</a:t>
            </a:r>
            <a:r>
              <a:rPr lang="ja-JP" altLang="en-US">
                <a:cs typeface="Calibri Light"/>
              </a:rPr>
              <a:t>変換</a:t>
            </a:r>
            <a:endParaRPr lang="ja-JP" altLang="en-US">
              <a:ea typeface="ＭＳ Ｐゴシック"/>
              <a:cs typeface="Calibri Light"/>
            </a:endParaRPr>
          </a:p>
        </p:txBody>
      </p:sp>
      <p:pic>
        <p:nvPicPr>
          <p:cNvPr id="4" name="Picture 4" descr="Diagram, text&#10;&#10;Description automatically generated">
            <a:extLst>
              <a:ext uri="{FF2B5EF4-FFF2-40B4-BE49-F238E27FC236}">
                <a16:creationId xmlns:a16="http://schemas.microsoft.com/office/drawing/2014/main" id="{76EA2DC1-212C-CA83-203B-3C979C7629ED}"/>
              </a:ext>
            </a:extLst>
          </p:cNvPr>
          <p:cNvPicPr>
            <a:picLocks noGrp="1" noChangeAspect="1"/>
          </p:cNvPicPr>
          <p:nvPr>
            <p:ph idx="1"/>
          </p:nvPr>
        </p:nvPicPr>
        <p:blipFill>
          <a:blip r:embed="rId2"/>
          <a:stretch>
            <a:fillRect/>
          </a:stretch>
        </p:blipFill>
        <p:spPr>
          <a:xfrm>
            <a:off x="1097527" y="3556538"/>
            <a:ext cx="6821757" cy="1144694"/>
          </a:xfrm>
        </p:spPr>
      </p:pic>
      <p:sp>
        <p:nvSpPr>
          <p:cNvPr id="6" name="TextBox 5">
            <a:extLst>
              <a:ext uri="{FF2B5EF4-FFF2-40B4-BE49-F238E27FC236}">
                <a16:creationId xmlns:a16="http://schemas.microsoft.com/office/drawing/2014/main" id="{AD3A59C4-41E7-3641-3EBA-A080880A062D}"/>
              </a:ext>
            </a:extLst>
          </p:cNvPr>
          <p:cNvSpPr txBox="1"/>
          <p:nvPr/>
        </p:nvSpPr>
        <p:spPr>
          <a:xfrm>
            <a:off x="1094905" y="1950979"/>
            <a:ext cx="100621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ja" altLang="en-US">
                <a:ea typeface="+mn-lt"/>
                <a:cs typeface="+mn-lt"/>
              </a:rPr>
              <a:t>log変換された平均的な処置効果の差</a:t>
            </a:r>
          </a:p>
          <a:p>
            <a:pPr marL="285750" indent="-285750">
              <a:buFont typeface="Wingdings"/>
              <a:buChar char="Ø"/>
            </a:pPr>
            <a:r>
              <a:rPr lang="ja" altLang="en-US">
                <a:ea typeface="+mn-lt"/>
                <a:cs typeface="+mn-lt"/>
              </a:rPr>
              <a:t>これは、元データが歪んでいる場合に効果がある</a:t>
            </a:r>
            <a:endParaRPr lang="en-US" altLang="ja">
              <a:ea typeface="+mn-lt"/>
              <a:cs typeface="+mn-lt"/>
            </a:endParaRPr>
          </a:p>
          <a:p>
            <a:pPr marL="742950" lvl="1" indent="-285750">
              <a:buFont typeface="Wingdings"/>
              <a:buChar char="Ø"/>
            </a:pPr>
            <a:r>
              <a:rPr lang="ja" altLang="en-US">
                <a:ea typeface="+mn-lt"/>
                <a:cs typeface="+mn-lt"/>
              </a:rPr>
              <a:t>データの歪みは、収益などの正の値の場合や、処置効果が相加的ではなく乗法的である場合に発生する。</a:t>
            </a:r>
            <a:br>
              <a:rPr lang="en-US"/>
            </a:br>
            <a:endParaRPr lang="en-US">
              <a:cs typeface="Calibri"/>
            </a:endParaRPr>
          </a:p>
          <a:p>
            <a:pPr marL="285750" indent="-285750" algn="l">
              <a:buFont typeface="Wingdings"/>
              <a:buChar char="Ø"/>
            </a:pPr>
            <a:endParaRPr lang="en-US">
              <a:cs typeface="Calibri"/>
            </a:endParaRPr>
          </a:p>
        </p:txBody>
      </p:sp>
    </p:spTree>
    <p:extLst>
      <p:ext uri="{BB962C8B-B14F-4D97-AF65-F5344CB8AC3E}">
        <p14:creationId xmlns:p14="http://schemas.microsoft.com/office/powerpoint/2010/main" val="10985510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0E97-91F9-CC24-DA81-5FFE5EE09F64}"/>
              </a:ext>
            </a:extLst>
          </p:cNvPr>
          <p:cNvSpPr>
            <a:spLocks noGrp="1"/>
          </p:cNvSpPr>
          <p:nvPr>
            <p:ph type="title"/>
          </p:nvPr>
        </p:nvSpPr>
        <p:spPr/>
        <p:txBody>
          <a:bodyPr/>
          <a:lstStyle/>
          <a:p>
            <a:r>
              <a:rPr lang="ja-JP" altLang="en-US">
                <a:ea typeface="ＭＳ Ｐゴシック"/>
                <a:cs typeface="Calibri Light"/>
              </a:rPr>
              <a:t>中間値の差の絶対値</a:t>
            </a:r>
            <a:endParaRPr kumimoji="1" lang="en-US"/>
          </a:p>
        </p:txBody>
      </p:sp>
      <p:pic>
        <p:nvPicPr>
          <p:cNvPr id="5" name="Picture 5">
            <a:extLst>
              <a:ext uri="{FF2B5EF4-FFF2-40B4-BE49-F238E27FC236}">
                <a16:creationId xmlns:a16="http://schemas.microsoft.com/office/drawing/2014/main" id="{2F934E6D-437B-C46A-CEBD-2B6F12100B4C}"/>
              </a:ext>
            </a:extLst>
          </p:cNvPr>
          <p:cNvPicPr>
            <a:picLocks noGrp="1" noChangeAspect="1"/>
          </p:cNvPicPr>
          <p:nvPr>
            <p:ph idx="1"/>
          </p:nvPr>
        </p:nvPicPr>
        <p:blipFill>
          <a:blip r:embed="rId2"/>
          <a:stretch>
            <a:fillRect/>
          </a:stretch>
        </p:blipFill>
        <p:spPr>
          <a:xfrm>
            <a:off x="1093517" y="3227789"/>
            <a:ext cx="8203259" cy="1025407"/>
          </a:xfrm>
        </p:spPr>
      </p:pic>
      <p:sp>
        <p:nvSpPr>
          <p:cNvPr id="4" name="TextBox 3">
            <a:extLst>
              <a:ext uri="{FF2B5EF4-FFF2-40B4-BE49-F238E27FC236}">
                <a16:creationId xmlns:a16="http://schemas.microsoft.com/office/drawing/2014/main" id="{8B3F8F23-BC3B-BCCC-2849-E9A9D6BCD231}"/>
              </a:ext>
            </a:extLst>
          </p:cNvPr>
          <p:cNvSpPr txBox="1"/>
          <p:nvPr/>
        </p:nvSpPr>
        <p:spPr>
          <a:xfrm>
            <a:off x="1093141" y="1996252"/>
            <a:ext cx="100527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ja-JP" altLang="en-US">
                <a:ea typeface="ＭＳ Ｐゴシック"/>
                <a:cs typeface="Calibri"/>
              </a:rPr>
              <a:t>中間値の</a:t>
            </a:r>
            <a:r>
              <a:rPr lang="ja-JP">
                <a:ea typeface="+mn-lt"/>
                <a:cs typeface="+mn-lt"/>
              </a:rPr>
              <a:t>差</a:t>
            </a:r>
            <a:r>
              <a:rPr lang="ja-JP" altLang="en-US">
                <a:ea typeface="ＭＳ Ｐゴシック"/>
                <a:cs typeface="Calibri"/>
              </a:rPr>
              <a:t>の絶対値</a:t>
            </a:r>
            <a:endParaRPr lang="en-US" altLang="ja-JP"/>
          </a:p>
          <a:p>
            <a:pPr marL="742950" lvl="1" indent="-285750" algn="l">
              <a:buFont typeface="Wingdings"/>
              <a:buChar char="Ø"/>
            </a:pPr>
            <a:r>
              <a:rPr lang="ja-JP" altLang="en-US">
                <a:ea typeface="ＭＳ Ｐゴシック"/>
                <a:cs typeface="Calibri"/>
              </a:rPr>
              <a:t>外れ値に対して頑健となる</a:t>
            </a:r>
            <a:endParaRPr lang="ja-JP">
              <a:cs typeface="Calibri" panose="020F0502020204030204"/>
            </a:endParaRPr>
          </a:p>
        </p:txBody>
      </p:sp>
    </p:spTree>
    <p:extLst>
      <p:ext uri="{BB962C8B-B14F-4D97-AF65-F5344CB8AC3E}">
        <p14:creationId xmlns:p14="http://schemas.microsoft.com/office/powerpoint/2010/main" val="11468364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795E-9F55-8630-F62E-2B101101FD76}"/>
              </a:ext>
            </a:extLst>
          </p:cNvPr>
          <p:cNvSpPr>
            <a:spLocks noGrp="1"/>
          </p:cNvSpPr>
          <p:nvPr>
            <p:ph type="title"/>
          </p:nvPr>
        </p:nvSpPr>
        <p:spPr/>
        <p:txBody>
          <a:bodyPr/>
          <a:lstStyle/>
          <a:p>
            <a:r>
              <a:rPr lang="ja-JP" altLang="en-US">
                <a:ea typeface="ＭＳ Ｐゴシック"/>
                <a:cs typeface="Calibri Light"/>
              </a:rPr>
              <a:t>差ではなくランキングを用いる</a:t>
            </a:r>
            <a:endParaRPr kumimoji="1" lang="en-US"/>
          </a:p>
        </p:txBody>
      </p:sp>
      <p:sp>
        <p:nvSpPr>
          <p:cNvPr id="3" name="Content Placeholder 2">
            <a:extLst>
              <a:ext uri="{FF2B5EF4-FFF2-40B4-BE49-F238E27FC236}">
                <a16:creationId xmlns:a16="http://schemas.microsoft.com/office/drawing/2014/main" id="{715C428D-319E-9A18-D90B-FE7140201923}"/>
              </a:ext>
            </a:extLst>
          </p:cNvPr>
          <p:cNvSpPr>
            <a:spLocks noGrp="1"/>
          </p:cNvSpPr>
          <p:nvPr>
            <p:ph idx="1"/>
          </p:nvPr>
        </p:nvSpPr>
        <p:spPr>
          <a:xfrm>
            <a:off x="1097280" y="1845734"/>
            <a:ext cx="9030305" cy="4023360"/>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外れ値が懸念される場合は、</a:t>
            </a:r>
            <a:r>
              <a:rPr lang="ja-JP" altLang="en-US" b="1" u="sng">
                <a:solidFill>
                  <a:srgbClr val="FF0000"/>
                </a:solidFill>
                <a:ea typeface="ＭＳ Ｐゴシック"/>
                <a:cs typeface="Calibri" panose="020F0502020204030204"/>
              </a:rPr>
              <a:t>差を用いるのではなく、ランキングを用いる</a:t>
            </a:r>
            <a:r>
              <a:rPr lang="ja-JP" altLang="en-US">
                <a:ea typeface="ＭＳ Ｐゴシック"/>
                <a:cs typeface="Calibri" panose="020F0502020204030204"/>
              </a:rPr>
              <a:t>ことも一つの手である</a:t>
            </a:r>
          </a:p>
          <a:p>
            <a:pPr marL="383540" lvl="1">
              <a:buFont typeface="Wingdings" panose="020F0502020204030204" pitchFamily="34" charset="0"/>
              <a:buChar char="Ø"/>
            </a:pPr>
            <a:r>
              <a:rPr lang="ja" altLang="en-US">
                <a:ea typeface="+mn-lt"/>
                <a:cs typeface="+mn-lt"/>
              </a:rPr>
              <a:t>外れ値が多数ある場合、結果が連続的である場合、またはデータセットが小さい場合に役立つ。</a:t>
            </a:r>
            <a:endParaRPr lang="ja-JP" altLang="en-US">
              <a:ea typeface="ＭＳ Ｐゴシック"/>
              <a:cs typeface="+mn-lt"/>
            </a:endParaRPr>
          </a:p>
          <a:p>
            <a:pPr>
              <a:buFont typeface="Wingdings" panose="020F0502020204030204" pitchFamily="34" charset="0"/>
              <a:buChar char="Ø"/>
            </a:pPr>
            <a:r>
              <a:rPr lang="ja" altLang="en-US">
                <a:ea typeface="+mn-lt"/>
                <a:cs typeface="+mn-lt"/>
              </a:rPr>
              <a:t>ランク統計の基本的な考え方は、結果をランク付けしてから、治療群と対照群の平均ランクを比較することとなる。</a:t>
            </a:r>
            <a:endParaRPr lang="ja-JP" altLang="en-US">
              <a:ea typeface="ＭＳ Ｐゴシック"/>
              <a:cs typeface="Calibri" panose="020F0502020204030204"/>
            </a:endParaRPr>
          </a:p>
          <a:p>
            <a:pPr>
              <a:buFont typeface="Wingdings" panose="020F0502020204030204" pitchFamily="34" charset="0"/>
              <a:buChar char="Ø"/>
            </a:pPr>
            <a:endParaRPr lang="ja-JP" altLang="en-US">
              <a:ea typeface="ＭＳ Ｐゴシック"/>
              <a:cs typeface="Calibri" panose="020F0502020204030204"/>
            </a:endParaRPr>
          </a:p>
        </p:txBody>
      </p:sp>
    </p:spTree>
    <p:extLst>
      <p:ext uri="{BB962C8B-B14F-4D97-AF65-F5344CB8AC3E}">
        <p14:creationId xmlns:p14="http://schemas.microsoft.com/office/powerpoint/2010/main" val="208655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00F0-0395-FF95-AE62-3DAE8D33299C}"/>
              </a:ext>
            </a:extLst>
          </p:cNvPr>
          <p:cNvSpPr>
            <a:spLocks noGrp="1"/>
          </p:cNvSpPr>
          <p:nvPr>
            <p:ph type="title"/>
          </p:nvPr>
        </p:nvSpPr>
        <p:spPr/>
        <p:txBody>
          <a:bodyPr/>
          <a:lstStyle/>
          <a:p>
            <a:r>
              <a:rPr lang="ja-JP" altLang="en-US">
                <a:ea typeface="+mj-lt"/>
                <a:cs typeface="+mj-lt"/>
              </a:rPr>
              <a:t>学問での応用の始まり</a:t>
            </a:r>
          </a:p>
        </p:txBody>
      </p:sp>
      <p:sp>
        <p:nvSpPr>
          <p:cNvPr id="3" name="Content Placeholder 2">
            <a:extLst>
              <a:ext uri="{FF2B5EF4-FFF2-40B4-BE49-F238E27FC236}">
                <a16:creationId xmlns:a16="http://schemas.microsoft.com/office/drawing/2014/main" id="{7C724EEA-E725-ED8C-EE1B-C9BBF92FDF38}"/>
              </a:ext>
            </a:extLst>
          </p:cNvPr>
          <p:cNvSpPr>
            <a:spLocks noGrp="1"/>
          </p:cNvSpPr>
          <p:nvPr>
            <p:ph idx="1"/>
          </p:nvPr>
        </p:nvSpPr>
        <p:spPr>
          <a:xfrm>
            <a:off x="1097280" y="1845734"/>
            <a:ext cx="9490130" cy="4023360"/>
          </a:xfrm>
        </p:spPr>
        <p:txBody>
          <a:bodyPr vert="horz" lIns="0" tIns="45720" rIns="0" bIns="45720" rtlCol="0" anchor="t">
            <a:normAutofit/>
          </a:bodyPr>
          <a:lstStyle/>
          <a:p>
            <a:pPr>
              <a:buFont typeface="Wingdings" panose="020F0502020204030204" pitchFamily="34" charset="0"/>
              <a:buChar char="Ø"/>
            </a:pPr>
            <a:r>
              <a:rPr lang="en-US" altLang="ja-JP">
                <a:solidFill>
                  <a:srgbClr val="FF0000"/>
                </a:solidFill>
                <a:ea typeface="+mn-lt"/>
                <a:cs typeface="+mn-lt"/>
              </a:rPr>
              <a:t>100</a:t>
            </a:r>
            <a:r>
              <a:rPr lang="ja" altLang="en-US">
                <a:solidFill>
                  <a:srgbClr val="FF0000"/>
                </a:solidFill>
                <a:ea typeface="+mn-lt"/>
                <a:cs typeface="+mn-lt"/>
              </a:rPr>
              <a:t>年前の研究者、つまり回帰に代わるものがイデオロギー的な作り話であった時代の研究者を叩くのは、簡単なことである。</a:t>
            </a:r>
            <a:r>
              <a:rPr lang="ja" altLang="en-US">
                <a:ea typeface="+mn-lt"/>
                <a:cs typeface="+mn-lt"/>
              </a:rPr>
              <a:t>ただ、彼らがその主張に反論をしてくれるわけではない。</a:t>
            </a:r>
          </a:p>
          <a:p>
            <a:pPr>
              <a:buFont typeface="Wingdings" panose="020F0502020204030204" pitchFamily="34" charset="0"/>
              <a:buChar char="Ø"/>
            </a:pPr>
            <a:r>
              <a:rPr lang="ja" altLang="en-US">
                <a:ea typeface="ＭＳ Ｐゴシック"/>
                <a:cs typeface="Calibri" panose="020F0502020204030204"/>
              </a:rPr>
              <a:t>この事例のように、重要な政策課題に対する情報を提供する因果関係の主張方法として、</a:t>
            </a:r>
            <a:r>
              <a:rPr lang="ja" altLang="en-US">
                <a:solidFill>
                  <a:srgbClr val="FF0000"/>
                </a:solidFill>
                <a:ea typeface="ＭＳ Ｐゴシック"/>
                <a:cs typeface="Calibri" panose="020F0502020204030204"/>
              </a:rPr>
              <a:t>回帰分析の素朴な利用</a:t>
            </a:r>
            <a:r>
              <a:rPr lang="ja" altLang="en-US">
                <a:ea typeface="ＭＳ Ｐゴシック"/>
                <a:cs typeface="Calibri" panose="020F0502020204030204"/>
              </a:rPr>
              <a:t>は長らく疑いも無くされてきている。</a:t>
            </a:r>
            <a:endParaRPr lang="ja">
              <a:ea typeface="ＭＳ Ｐゴシック"/>
              <a:cs typeface="Calibri" panose="020F0502020204030204"/>
            </a:endParaRPr>
          </a:p>
          <a:p>
            <a:pPr marL="383540" lvl="1">
              <a:buFont typeface="Wingdings" panose="020F0502020204030204" pitchFamily="34" charset="0"/>
              <a:buChar char="Ø"/>
            </a:pPr>
            <a:r>
              <a:rPr lang="ja" altLang="en-US">
                <a:ea typeface="ＭＳ Ｐゴシック"/>
                <a:cs typeface="Calibri" panose="020F0502020204030204"/>
              </a:rPr>
              <a:t>そしてこれからもしばらくはされるだろう。</a:t>
            </a:r>
            <a:endParaRPr lang="ja">
              <a:ea typeface="ＭＳ Ｐゴシック"/>
              <a:cs typeface="Calibri" panose="020F0502020204030204"/>
            </a:endParaRPr>
          </a:p>
        </p:txBody>
      </p:sp>
    </p:spTree>
    <p:extLst>
      <p:ext uri="{BB962C8B-B14F-4D97-AF65-F5344CB8AC3E}">
        <p14:creationId xmlns:p14="http://schemas.microsoft.com/office/powerpoint/2010/main" val="3421841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1916-4806-91B5-59F6-D0654F69C34D}"/>
              </a:ext>
            </a:extLst>
          </p:cNvPr>
          <p:cNvSpPr>
            <a:spLocks noGrp="1"/>
          </p:cNvSpPr>
          <p:nvPr>
            <p:ph type="title"/>
          </p:nvPr>
        </p:nvSpPr>
        <p:spPr/>
        <p:txBody>
          <a:bodyPr/>
          <a:lstStyle/>
          <a:p>
            <a:r>
              <a:rPr lang="ja-JP">
                <a:ea typeface="+mj-lt"/>
                <a:cs typeface="+mj-lt"/>
              </a:rPr>
              <a:t>差ではなくランキングを用いる</a:t>
            </a:r>
            <a:endParaRPr lang="en-US">
              <a:ea typeface="+mj-lt"/>
              <a:cs typeface="+mj-lt"/>
            </a:endParaRPr>
          </a:p>
        </p:txBody>
      </p:sp>
      <p:sp>
        <p:nvSpPr>
          <p:cNvPr id="3" name="Content Placeholder 2">
            <a:extLst>
              <a:ext uri="{FF2B5EF4-FFF2-40B4-BE49-F238E27FC236}">
                <a16:creationId xmlns:a16="http://schemas.microsoft.com/office/drawing/2014/main" id="{2DDA4353-1AA2-0335-3924-446C8B3839AB}"/>
              </a:ext>
            </a:extLst>
          </p:cNvPr>
          <p:cNvSpPr>
            <a:spLocks noGrp="1"/>
          </p:cNvSpPr>
          <p:nvPr>
            <p:ph idx="1"/>
          </p:nvPr>
        </p:nvSpPr>
        <p:spPr>
          <a:xfrm>
            <a:off x="6290168" y="2305353"/>
            <a:ext cx="4432771" cy="3544927"/>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実際の例</a:t>
            </a:r>
          </a:p>
          <a:p>
            <a:pPr marL="383540" lvl="1">
              <a:buFont typeface="Wingdings" panose="020F0502020204030204" pitchFamily="34" charset="0"/>
              <a:buChar char="Ø"/>
            </a:pPr>
            <a:r>
              <a:rPr lang="ja-JP" altLang="en-US">
                <a:ea typeface="ＭＳ Ｐゴシック"/>
                <a:cs typeface="Calibri" panose="020F0502020204030204"/>
              </a:rPr>
              <a:t>数字が小さい順にランキングが高くなる。</a:t>
            </a:r>
            <a:endParaRPr lang="ja-JP">
              <a:ea typeface="ＭＳ Ｐゴシック"/>
              <a:cs typeface="Calibri"/>
            </a:endParaRPr>
          </a:p>
          <a:p>
            <a:pPr marL="383540" lvl="1">
              <a:buFont typeface="Wingdings" panose="020F0502020204030204" pitchFamily="34" charset="0"/>
              <a:buChar char="Ø"/>
            </a:pPr>
            <a:r>
              <a:rPr lang="ja-JP" altLang="en-US">
                <a:ea typeface="ＭＳ Ｐゴシック"/>
                <a:cs typeface="Calibri" panose="020F0502020204030204"/>
              </a:rPr>
              <a:t>2位でランキングが等しい時は、2.5とする（平均を取る）</a:t>
            </a:r>
          </a:p>
        </p:txBody>
      </p:sp>
      <p:pic>
        <p:nvPicPr>
          <p:cNvPr id="5" name="Picture 5" descr="Table&#10;&#10;Description automatically generated">
            <a:extLst>
              <a:ext uri="{FF2B5EF4-FFF2-40B4-BE49-F238E27FC236}">
                <a16:creationId xmlns:a16="http://schemas.microsoft.com/office/drawing/2014/main" id="{9954B884-FAB1-21F9-B1DB-605FD84C9CD7}"/>
              </a:ext>
            </a:extLst>
          </p:cNvPr>
          <p:cNvPicPr>
            <a:picLocks noChangeAspect="1"/>
          </p:cNvPicPr>
          <p:nvPr/>
        </p:nvPicPr>
        <p:blipFill rotWithShape="1">
          <a:blip r:embed="rId2"/>
          <a:srcRect r="13299" b="155"/>
          <a:stretch/>
        </p:blipFill>
        <p:spPr>
          <a:xfrm>
            <a:off x="1094748" y="1848766"/>
            <a:ext cx="4726632" cy="4000731"/>
          </a:xfrm>
          <a:prstGeom prst="rect">
            <a:avLst/>
          </a:prstGeom>
        </p:spPr>
      </p:pic>
      <p:sp>
        <p:nvSpPr>
          <p:cNvPr id="6" name="Rectangle: Rounded Corners 5">
            <a:extLst>
              <a:ext uri="{FF2B5EF4-FFF2-40B4-BE49-F238E27FC236}">
                <a16:creationId xmlns:a16="http://schemas.microsoft.com/office/drawing/2014/main" id="{FEC73D3B-1CFB-C587-A6E4-EF2DB6891E8D}"/>
              </a:ext>
            </a:extLst>
          </p:cNvPr>
          <p:cNvSpPr/>
          <p:nvPr/>
        </p:nvSpPr>
        <p:spPr>
          <a:xfrm>
            <a:off x="4077171" y="3799652"/>
            <a:ext cx="630296" cy="1382888"/>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340081D-45C4-66C9-6981-C3518D23ACF8}"/>
              </a:ext>
            </a:extLst>
          </p:cNvPr>
          <p:cNvSpPr/>
          <p:nvPr/>
        </p:nvSpPr>
        <p:spPr>
          <a:xfrm>
            <a:off x="3446874" y="2360319"/>
            <a:ext cx="630296" cy="1382888"/>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68E90A1-821F-AB35-C86F-917D2199F409}"/>
              </a:ext>
            </a:extLst>
          </p:cNvPr>
          <p:cNvSpPr/>
          <p:nvPr/>
        </p:nvSpPr>
        <p:spPr>
          <a:xfrm>
            <a:off x="4867393" y="2360318"/>
            <a:ext cx="630296" cy="2841036"/>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669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1916-4806-91B5-59F6-D0654F69C34D}"/>
              </a:ext>
            </a:extLst>
          </p:cNvPr>
          <p:cNvSpPr>
            <a:spLocks noGrp="1"/>
          </p:cNvSpPr>
          <p:nvPr>
            <p:ph type="title"/>
          </p:nvPr>
        </p:nvSpPr>
        <p:spPr/>
        <p:txBody>
          <a:bodyPr/>
          <a:lstStyle/>
          <a:p>
            <a:r>
              <a:rPr lang="ja-JP">
                <a:ea typeface="+mj-lt"/>
                <a:cs typeface="+mj-lt"/>
              </a:rPr>
              <a:t>差ではなくランキングを用いる</a:t>
            </a:r>
            <a:endParaRPr lang="en-US">
              <a:ea typeface="+mj-lt"/>
              <a:cs typeface="+mj-lt"/>
            </a:endParaRPr>
          </a:p>
        </p:txBody>
      </p:sp>
      <p:sp>
        <p:nvSpPr>
          <p:cNvPr id="3" name="Content Placeholder 2">
            <a:extLst>
              <a:ext uri="{FF2B5EF4-FFF2-40B4-BE49-F238E27FC236}">
                <a16:creationId xmlns:a16="http://schemas.microsoft.com/office/drawing/2014/main" id="{2DDA4353-1AA2-0335-3924-446C8B3839AB}"/>
              </a:ext>
            </a:extLst>
          </p:cNvPr>
          <p:cNvSpPr>
            <a:spLocks noGrp="1"/>
          </p:cNvSpPr>
          <p:nvPr>
            <p:ph idx="1"/>
          </p:nvPr>
        </p:nvSpPr>
        <p:spPr>
          <a:xfrm>
            <a:off x="6290168" y="1845734"/>
            <a:ext cx="4432771" cy="4004546"/>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一番右の列では、ランキングを標準化している</a:t>
            </a:r>
          </a:p>
          <a:p>
            <a:pPr>
              <a:buFont typeface="Wingdings" panose="020F0502020204030204" pitchFamily="34" charset="0"/>
              <a:buChar char="Ø"/>
            </a:pPr>
            <a:endParaRPr lang="ja-JP" altLang="en-US">
              <a:ea typeface="ＭＳ Ｐゴシック"/>
              <a:cs typeface="Calibri" panose="020F0502020204030204"/>
            </a:endParaRPr>
          </a:p>
          <a:p>
            <a:pPr>
              <a:buFont typeface="Wingdings" panose="020F0502020204030204" pitchFamily="34" charset="0"/>
              <a:buChar char="Ø"/>
            </a:pPr>
            <a:endParaRPr lang="ja-JP" altLang="en-US">
              <a:ea typeface="ＭＳ Ｐゴシック"/>
              <a:cs typeface="Calibri" panose="020F0502020204030204"/>
            </a:endParaRPr>
          </a:p>
          <a:p>
            <a:pPr>
              <a:buFont typeface="Wingdings" panose="020F0502020204030204" pitchFamily="34" charset="0"/>
              <a:buChar char="Ø"/>
            </a:pPr>
            <a:r>
              <a:rPr lang="ja-JP" altLang="en-US">
                <a:ea typeface="ＭＳ Ｐゴシック"/>
                <a:cs typeface="Calibri" panose="020F0502020204030204"/>
              </a:rPr>
              <a:t>このランクを使って、</a:t>
            </a:r>
            <a:r>
              <a:rPr lang="ja-JP">
                <a:ea typeface="+mn-lt"/>
                <a:cs typeface="+mn-lt"/>
              </a:rPr>
              <a:t>absolute value of the simple difference in mean outcomes</a:t>
            </a:r>
            <a:endParaRPr lang="ja-JP" altLang="en-US">
              <a:ea typeface="ＭＳ Ｐゴシック"/>
              <a:cs typeface="Calibri" panose="020F0502020204030204"/>
            </a:endParaRPr>
          </a:p>
        </p:txBody>
      </p:sp>
      <p:pic>
        <p:nvPicPr>
          <p:cNvPr id="4" name="Picture 8" descr="Table&#10;&#10;Description automatically generated">
            <a:extLst>
              <a:ext uri="{FF2B5EF4-FFF2-40B4-BE49-F238E27FC236}">
                <a16:creationId xmlns:a16="http://schemas.microsoft.com/office/drawing/2014/main" id="{BA3F7C1A-8B74-A5F9-D61A-82B7DB3D8D88}"/>
              </a:ext>
            </a:extLst>
          </p:cNvPr>
          <p:cNvPicPr>
            <a:picLocks noChangeAspect="1"/>
          </p:cNvPicPr>
          <p:nvPr/>
        </p:nvPicPr>
        <p:blipFill>
          <a:blip r:embed="rId2"/>
          <a:stretch>
            <a:fillRect/>
          </a:stretch>
        </p:blipFill>
        <p:spPr>
          <a:xfrm>
            <a:off x="1093141" y="2015837"/>
            <a:ext cx="4813539" cy="3456088"/>
          </a:xfrm>
          <a:prstGeom prst="rect">
            <a:avLst/>
          </a:prstGeom>
        </p:spPr>
      </p:pic>
      <p:pic>
        <p:nvPicPr>
          <p:cNvPr id="9" name="Picture 9">
            <a:extLst>
              <a:ext uri="{FF2B5EF4-FFF2-40B4-BE49-F238E27FC236}">
                <a16:creationId xmlns:a16="http://schemas.microsoft.com/office/drawing/2014/main" id="{DC424A10-8F29-273D-57E8-2BC10CD1E2B5}"/>
              </a:ext>
            </a:extLst>
          </p:cNvPr>
          <p:cNvPicPr>
            <a:picLocks noChangeAspect="1"/>
          </p:cNvPicPr>
          <p:nvPr/>
        </p:nvPicPr>
        <p:blipFill>
          <a:blip r:embed="rId3"/>
          <a:stretch>
            <a:fillRect/>
          </a:stretch>
        </p:blipFill>
        <p:spPr>
          <a:xfrm>
            <a:off x="6286029" y="2588131"/>
            <a:ext cx="4427126" cy="835072"/>
          </a:xfrm>
          <a:prstGeom prst="rect">
            <a:avLst/>
          </a:prstGeom>
        </p:spPr>
      </p:pic>
      <p:pic>
        <p:nvPicPr>
          <p:cNvPr id="10" name="Picture 10" descr="A picture containing text, clock, watch, gauge&#10;&#10;Description automatically generated">
            <a:extLst>
              <a:ext uri="{FF2B5EF4-FFF2-40B4-BE49-F238E27FC236}">
                <a16:creationId xmlns:a16="http://schemas.microsoft.com/office/drawing/2014/main" id="{D6314B67-51C8-9D53-98C0-789DCF1F80E7}"/>
              </a:ext>
            </a:extLst>
          </p:cNvPr>
          <p:cNvPicPr>
            <a:picLocks noChangeAspect="1"/>
          </p:cNvPicPr>
          <p:nvPr/>
        </p:nvPicPr>
        <p:blipFill>
          <a:blip r:embed="rId4"/>
          <a:stretch>
            <a:fillRect/>
          </a:stretch>
        </p:blipFill>
        <p:spPr>
          <a:xfrm>
            <a:off x="6897511" y="4485276"/>
            <a:ext cx="3213570" cy="521521"/>
          </a:xfrm>
          <a:prstGeom prst="rect">
            <a:avLst/>
          </a:prstGeom>
        </p:spPr>
      </p:pic>
      <p:sp>
        <p:nvSpPr>
          <p:cNvPr id="5" name="Rectangle: Rounded Corners 4">
            <a:extLst>
              <a:ext uri="{FF2B5EF4-FFF2-40B4-BE49-F238E27FC236}">
                <a16:creationId xmlns:a16="http://schemas.microsoft.com/office/drawing/2014/main" id="{5E7DB279-F5B2-E8B9-1B06-8F6C3A477975}"/>
              </a:ext>
            </a:extLst>
          </p:cNvPr>
          <p:cNvSpPr/>
          <p:nvPr/>
        </p:nvSpPr>
        <p:spPr>
          <a:xfrm>
            <a:off x="5224874" y="3739176"/>
            <a:ext cx="630296" cy="121355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2FF89DE-9BA8-0760-5FB9-FABEB091CC39}"/>
              </a:ext>
            </a:extLst>
          </p:cNvPr>
          <p:cNvSpPr/>
          <p:nvPr/>
        </p:nvSpPr>
        <p:spPr>
          <a:xfrm>
            <a:off x="5224873" y="2444985"/>
            <a:ext cx="630296" cy="121355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3330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6CC23-C084-3BFB-9480-123C4F9ED9DF}"/>
              </a:ext>
            </a:extLst>
          </p:cNvPr>
          <p:cNvSpPr>
            <a:spLocks noGrp="1"/>
          </p:cNvSpPr>
          <p:nvPr>
            <p:ph type="title"/>
          </p:nvPr>
        </p:nvSpPr>
        <p:spPr>
          <a:xfrm>
            <a:off x="1097280" y="286603"/>
            <a:ext cx="8204580" cy="756996"/>
          </a:xfrm>
        </p:spPr>
        <p:txBody>
          <a:bodyPr/>
          <a:lstStyle/>
          <a:p>
            <a:r>
              <a:rPr lang="ja-JP" altLang="en-US">
                <a:ea typeface="ＭＳ Ｐゴシック"/>
                <a:cs typeface="Calibri Light"/>
              </a:rPr>
              <a:t>問題</a:t>
            </a:r>
          </a:p>
        </p:txBody>
      </p:sp>
      <p:graphicFrame>
        <p:nvGraphicFramePr>
          <p:cNvPr id="4" name="表 4">
            <a:extLst>
              <a:ext uri="{FF2B5EF4-FFF2-40B4-BE49-F238E27FC236}">
                <a16:creationId xmlns:a16="http://schemas.microsoft.com/office/drawing/2014/main" id="{6758D0B9-7656-7C21-3B36-E91F286C00AA}"/>
              </a:ext>
            </a:extLst>
          </p:cNvPr>
          <p:cNvGraphicFramePr>
            <a:graphicFrameLocks noGrp="1"/>
          </p:cNvGraphicFramePr>
          <p:nvPr>
            <p:ph idx="1"/>
            <p:extLst>
              <p:ext uri="{D42A27DB-BD31-4B8C-83A1-F6EECF244321}">
                <p14:modId xmlns:p14="http://schemas.microsoft.com/office/powerpoint/2010/main" val="3692853727"/>
              </p:ext>
            </p:extLst>
          </p:nvPr>
        </p:nvGraphicFramePr>
        <p:xfrm>
          <a:off x="1182805" y="1114566"/>
          <a:ext cx="10126635" cy="2590800"/>
        </p:xfrm>
        <a:graphic>
          <a:graphicData uri="http://schemas.openxmlformats.org/drawingml/2006/table">
            <a:tbl>
              <a:tblPr firstRow="1" bandRow="1">
                <a:tableStyleId>{5C22544A-7EE6-4342-B048-85BDC9FD1C3A}</a:tableStyleId>
              </a:tblPr>
              <a:tblGrid>
                <a:gridCol w="3375545">
                  <a:extLst>
                    <a:ext uri="{9D8B030D-6E8A-4147-A177-3AD203B41FA5}">
                      <a16:colId xmlns:a16="http://schemas.microsoft.com/office/drawing/2014/main" val="324783892"/>
                    </a:ext>
                  </a:extLst>
                </a:gridCol>
                <a:gridCol w="3375545">
                  <a:extLst>
                    <a:ext uri="{9D8B030D-6E8A-4147-A177-3AD203B41FA5}">
                      <a16:colId xmlns:a16="http://schemas.microsoft.com/office/drawing/2014/main" val="2392927512"/>
                    </a:ext>
                  </a:extLst>
                </a:gridCol>
                <a:gridCol w="3375545">
                  <a:extLst>
                    <a:ext uri="{9D8B030D-6E8A-4147-A177-3AD203B41FA5}">
                      <a16:colId xmlns:a16="http://schemas.microsoft.com/office/drawing/2014/main" val="4045471608"/>
                    </a:ext>
                  </a:extLst>
                </a:gridCol>
              </a:tblGrid>
              <a:tr h="464581">
                <a:tc>
                  <a:txBody>
                    <a:bodyPr/>
                    <a:lstStyle/>
                    <a:p>
                      <a:endParaRPr kumimoji="1" lang="ja-JP" altLang="en-US"/>
                    </a:p>
                  </a:txBody>
                  <a:tcPr/>
                </a:tc>
                <a:tc>
                  <a:txBody>
                    <a:bodyPr/>
                    <a:lstStyle/>
                    <a:p>
                      <a:r>
                        <a:rPr lang="ja-JP" altLang="en-US" sz="2800"/>
                        <a:t>処置あり　Y１</a:t>
                      </a:r>
                    </a:p>
                  </a:txBody>
                  <a:tcPr/>
                </a:tc>
                <a:tc>
                  <a:txBody>
                    <a:bodyPr/>
                    <a:lstStyle/>
                    <a:p>
                      <a:r>
                        <a:rPr lang="ja-JP" altLang="en-US" sz="2800"/>
                        <a:t>処置なしY0</a:t>
                      </a:r>
                      <a:endParaRPr kumimoji="1" lang="ja-JP" altLang="en-US" sz="2800"/>
                    </a:p>
                  </a:txBody>
                  <a:tcPr/>
                </a:tc>
                <a:extLst>
                  <a:ext uri="{0D108BD9-81ED-4DB2-BD59-A6C34878D82A}">
                    <a16:rowId xmlns:a16="http://schemas.microsoft.com/office/drawing/2014/main" val="78363748"/>
                  </a:ext>
                </a:extLst>
              </a:tr>
              <a:tr h="464581">
                <a:tc>
                  <a:txBody>
                    <a:bodyPr/>
                    <a:lstStyle/>
                    <a:p>
                      <a:r>
                        <a:rPr lang="ja-JP" altLang="en-US" sz="2800"/>
                        <a:t>Aさん</a:t>
                      </a:r>
                    </a:p>
                  </a:txBody>
                  <a:tcPr/>
                </a:tc>
                <a:tc>
                  <a:txBody>
                    <a:bodyPr/>
                    <a:lstStyle/>
                    <a:p>
                      <a:r>
                        <a:rPr lang="ja-JP" altLang="en-US" sz="2800"/>
                        <a:t>8</a:t>
                      </a:r>
                      <a:endParaRPr kumimoji="1" lang="ja-JP" altLang="en-US" sz="2800"/>
                    </a:p>
                  </a:txBody>
                  <a:tcPr/>
                </a:tc>
                <a:tc>
                  <a:txBody>
                    <a:bodyPr/>
                    <a:lstStyle/>
                    <a:p>
                      <a:endParaRPr kumimoji="1" lang="ja-JP" altLang="en-US" sz="2800"/>
                    </a:p>
                  </a:txBody>
                  <a:tcPr/>
                </a:tc>
                <a:extLst>
                  <a:ext uri="{0D108BD9-81ED-4DB2-BD59-A6C34878D82A}">
                    <a16:rowId xmlns:a16="http://schemas.microsoft.com/office/drawing/2014/main" val="2420647709"/>
                  </a:ext>
                </a:extLst>
              </a:tr>
              <a:tr h="464581">
                <a:tc>
                  <a:txBody>
                    <a:bodyPr/>
                    <a:lstStyle/>
                    <a:p>
                      <a:pPr lvl="0">
                        <a:buNone/>
                      </a:pPr>
                      <a:r>
                        <a:rPr lang="ja-JP" altLang="en-US" sz="2800"/>
                        <a:t>Bさん</a:t>
                      </a:r>
                      <a:endParaRPr kumimoji="1" lang="ja-JP" altLang="en-US" sz="2800"/>
                    </a:p>
                  </a:txBody>
                  <a:tcPr/>
                </a:tc>
                <a:tc>
                  <a:txBody>
                    <a:bodyPr/>
                    <a:lstStyle/>
                    <a:p>
                      <a:pPr lvl="0">
                        <a:buNone/>
                      </a:pPr>
                      <a:r>
                        <a:rPr lang="ja-JP" altLang="en-US" sz="2800"/>
                        <a:t>2</a:t>
                      </a:r>
                      <a:endParaRPr kumimoji="1" lang="ja-JP" altLang="en-US" sz="2800"/>
                    </a:p>
                  </a:txBody>
                  <a:tcPr/>
                </a:tc>
                <a:tc>
                  <a:txBody>
                    <a:bodyPr/>
                    <a:lstStyle/>
                    <a:p>
                      <a:pPr lvl="0">
                        <a:buNone/>
                      </a:pPr>
                      <a:endParaRPr kumimoji="1" lang="ja-JP" altLang="en-US" sz="2800"/>
                    </a:p>
                  </a:txBody>
                  <a:tcPr/>
                </a:tc>
                <a:extLst>
                  <a:ext uri="{0D108BD9-81ED-4DB2-BD59-A6C34878D82A}">
                    <a16:rowId xmlns:a16="http://schemas.microsoft.com/office/drawing/2014/main" val="1816562839"/>
                  </a:ext>
                </a:extLst>
              </a:tr>
              <a:tr h="464581">
                <a:tc>
                  <a:txBody>
                    <a:bodyPr/>
                    <a:lstStyle/>
                    <a:p>
                      <a:pPr lvl="0">
                        <a:buNone/>
                      </a:pPr>
                      <a:r>
                        <a:rPr lang="ja-JP" altLang="en-US" sz="2800"/>
                        <a:t>Cさん</a:t>
                      </a:r>
                      <a:endParaRPr kumimoji="1" lang="ja-JP" altLang="en-US" sz="2800"/>
                    </a:p>
                  </a:txBody>
                  <a:tcPr/>
                </a:tc>
                <a:tc>
                  <a:txBody>
                    <a:bodyPr/>
                    <a:lstStyle/>
                    <a:p>
                      <a:pPr lvl="0">
                        <a:buNone/>
                      </a:pPr>
                      <a:endParaRPr kumimoji="1" lang="ja-JP" altLang="en-US" sz="2800"/>
                    </a:p>
                  </a:txBody>
                  <a:tcPr/>
                </a:tc>
                <a:tc>
                  <a:txBody>
                    <a:bodyPr/>
                    <a:lstStyle/>
                    <a:p>
                      <a:pPr lvl="0">
                        <a:buNone/>
                      </a:pPr>
                      <a:r>
                        <a:rPr lang="ja-JP" altLang="en-US" sz="2800"/>
                        <a:t>1</a:t>
                      </a:r>
                      <a:endParaRPr kumimoji="1" lang="ja-JP" altLang="en-US" sz="2800"/>
                    </a:p>
                  </a:txBody>
                  <a:tcPr/>
                </a:tc>
                <a:extLst>
                  <a:ext uri="{0D108BD9-81ED-4DB2-BD59-A6C34878D82A}">
                    <a16:rowId xmlns:a16="http://schemas.microsoft.com/office/drawing/2014/main" val="982053523"/>
                  </a:ext>
                </a:extLst>
              </a:tr>
              <a:tr h="464581">
                <a:tc>
                  <a:txBody>
                    <a:bodyPr/>
                    <a:lstStyle/>
                    <a:p>
                      <a:r>
                        <a:rPr lang="ja-JP" altLang="en-US" sz="2800"/>
                        <a:t>Dさん</a:t>
                      </a:r>
                      <a:endParaRPr kumimoji="1" lang="ja-JP" altLang="en-US" sz="2800"/>
                    </a:p>
                  </a:txBody>
                  <a:tcPr/>
                </a:tc>
                <a:tc>
                  <a:txBody>
                    <a:bodyPr/>
                    <a:lstStyle/>
                    <a:p>
                      <a:endParaRPr kumimoji="1" lang="ja-JP" altLang="en-US" sz="2800"/>
                    </a:p>
                  </a:txBody>
                  <a:tcPr/>
                </a:tc>
                <a:tc>
                  <a:txBody>
                    <a:bodyPr/>
                    <a:lstStyle/>
                    <a:p>
                      <a:r>
                        <a:rPr lang="ja-JP" altLang="en-US" sz="2800"/>
                        <a:t>4</a:t>
                      </a:r>
                      <a:endParaRPr kumimoji="1" lang="ja-JP" altLang="en-US" sz="2800"/>
                    </a:p>
                  </a:txBody>
                  <a:tcPr/>
                </a:tc>
                <a:extLst>
                  <a:ext uri="{0D108BD9-81ED-4DB2-BD59-A6C34878D82A}">
                    <a16:rowId xmlns:a16="http://schemas.microsoft.com/office/drawing/2014/main" val="3119200885"/>
                  </a:ext>
                </a:extLst>
              </a:tr>
            </a:tbl>
          </a:graphicData>
        </a:graphic>
      </p:graphicFrame>
      <p:sp>
        <p:nvSpPr>
          <p:cNvPr id="5" name="テキスト ボックス 4">
            <a:extLst>
              <a:ext uri="{FF2B5EF4-FFF2-40B4-BE49-F238E27FC236}">
                <a16:creationId xmlns:a16="http://schemas.microsoft.com/office/drawing/2014/main" id="{58ACC279-1B0F-D67D-D7D6-8DF474C35539}"/>
              </a:ext>
            </a:extLst>
          </p:cNvPr>
          <p:cNvSpPr txBox="1"/>
          <p:nvPr/>
        </p:nvSpPr>
        <p:spPr>
          <a:xfrm>
            <a:off x="743803" y="4007893"/>
            <a:ext cx="855487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cs typeface="Calibri"/>
              </a:rPr>
              <a:t>処置の効果を調べるため、調査がなされた。上のような結果が観測された。</a:t>
            </a:r>
          </a:p>
          <a:p>
            <a:r>
              <a:rPr lang="ja-JP" altLang="en-US" sz="2800">
                <a:ea typeface="ＭＳ Ｐゴシック"/>
                <a:cs typeface="Calibri"/>
              </a:rPr>
              <a:t>帰無仮説を　　</a:t>
            </a:r>
          </a:p>
          <a:p>
            <a:r>
              <a:rPr lang="ja-JP" altLang="en-US" sz="2800">
                <a:ea typeface="ＭＳ Ｐゴシック"/>
                <a:cs typeface="Calibri"/>
              </a:rPr>
              <a:t>として無作為化推論を行うとき、ｐ値を求めよ</a:t>
            </a:r>
          </a:p>
        </p:txBody>
      </p:sp>
      <p:pic>
        <p:nvPicPr>
          <p:cNvPr id="7" name="図 16" descr="時計 が含まれている画像&#10;&#10;説明は自動で生成されたものです">
            <a:extLst>
              <a:ext uri="{FF2B5EF4-FFF2-40B4-BE49-F238E27FC236}">
                <a16:creationId xmlns:a16="http://schemas.microsoft.com/office/drawing/2014/main" id="{0B9BB3B9-2766-C5D9-60B6-2F5F7EC98B39}"/>
              </a:ext>
            </a:extLst>
          </p:cNvPr>
          <p:cNvPicPr>
            <a:picLocks noChangeAspect="1"/>
          </p:cNvPicPr>
          <p:nvPr/>
        </p:nvPicPr>
        <p:blipFill>
          <a:blip r:embed="rId2"/>
          <a:stretch>
            <a:fillRect/>
          </a:stretch>
        </p:blipFill>
        <p:spPr>
          <a:xfrm>
            <a:off x="2633272" y="4844975"/>
            <a:ext cx="3615242" cy="571304"/>
          </a:xfrm>
          <a:prstGeom prst="rect">
            <a:avLst/>
          </a:prstGeom>
        </p:spPr>
      </p:pic>
    </p:spTree>
    <p:extLst>
      <p:ext uri="{BB962C8B-B14F-4D97-AF65-F5344CB8AC3E}">
        <p14:creationId xmlns:p14="http://schemas.microsoft.com/office/powerpoint/2010/main" val="199805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00AC-9401-DB85-82F7-09D063E3AFD9}"/>
              </a:ext>
            </a:extLst>
          </p:cNvPr>
          <p:cNvSpPr>
            <a:spLocks noGrp="1"/>
          </p:cNvSpPr>
          <p:nvPr>
            <p:ph type="title"/>
          </p:nvPr>
        </p:nvSpPr>
        <p:spPr/>
        <p:txBody>
          <a:bodyPr>
            <a:normAutofit/>
          </a:bodyPr>
          <a:lstStyle/>
          <a:p>
            <a:r>
              <a:rPr lang="en-US" sz="7200">
                <a:cs typeface="Calibri Light"/>
              </a:rPr>
              <a:t>4.1 Physical Randomization</a:t>
            </a:r>
            <a:endParaRPr kumimoji="1" lang="en-US" sz="7200"/>
          </a:p>
        </p:txBody>
      </p:sp>
      <p:sp>
        <p:nvSpPr>
          <p:cNvPr id="3" name="Text Placeholder 2">
            <a:extLst>
              <a:ext uri="{FF2B5EF4-FFF2-40B4-BE49-F238E27FC236}">
                <a16:creationId xmlns:a16="http://schemas.microsoft.com/office/drawing/2014/main" id="{45E6E6C8-8A4F-B272-45B3-3DC015A4D908}"/>
              </a:ext>
            </a:extLst>
          </p:cNvPr>
          <p:cNvSpPr>
            <a:spLocks noGrp="1"/>
          </p:cNvSpPr>
          <p:nvPr>
            <p:ph type="body" idx="1"/>
          </p:nvPr>
        </p:nvSpPr>
        <p:spPr/>
        <p:txBody>
          <a:bodyPr/>
          <a:lstStyle/>
          <a:p>
            <a:endParaRPr kumimoji="1" lang="en-US"/>
          </a:p>
        </p:txBody>
      </p:sp>
    </p:spTree>
    <p:extLst>
      <p:ext uri="{BB962C8B-B14F-4D97-AF65-F5344CB8AC3E}">
        <p14:creationId xmlns:p14="http://schemas.microsoft.com/office/powerpoint/2010/main" val="24079887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82</Slides>
  <Notes>0</Notes>
  <HiddenSlides>0</HiddenSlide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Retrospect</vt:lpstr>
      <vt:lpstr>Chapter4 : Potential Outcomes Causal Model（潜在アウトカム因果モデル）</vt:lpstr>
      <vt:lpstr>目次</vt:lpstr>
      <vt:lpstr>4 Potential Outcomes Causal Model</vt:lpstr>
      <vt:lpstr>因果関係は数世紀に渡って経済学者の大きな関心であった</vt:lpstr>
      <vt:lpstr>統計的推論の登場</vt:lpstr>
      <vt:lpstr>学問での応用の始まり</vt:lpstr>
      <vt:lpstr>学問での応用の始まり</vt:lpstr>
      <vt:lpstr>学問での応用の始まり</vt:lpstr>
      <vt:lpstr>4.1 Physical Randomization</vt:lpstr>
      <vt:lpstr>ここまでのおさらい</vt:lpstr>
      <vt:lpstr>Physical Randomization</vt:lpstr>
      <vt:lpstr>なぜ無作為化は重要なのか？</vt:lpstr>
      <vt:lpstr>潜在アウトカム</vt:lpstr>
      <vt:lpstr>潜在アウトカム</vt:lpstr>
      <vt:lpstr>前提の確認</vt:lpstr>
      <vt:lpstr>PowerPoint Presentation</vt:lpstr>
      <vt:lpstr>PowerPoint Presentation</vt:lpstr>
      <vt:lpstr>平均的な処置効果</vt:lpstr>
      <vt:lpstr>処置群の平均処置効果</vt:lpstr>
      <vt:lpstr>非処置群の平均処置効果</vt:lpstr>
      <vt:lpstr>PowerPoint Presentation</vt:lpstr>
      <vt:lpstr> 4.1.3 SDOの分解　で理解すべきポイント！</vt:lpstr>
      <vt:lpstr>4.1.3 SDOの分解 （STEP1）仮定をおいてATEの値を求める</vt:lpstr>
      <vt:lpstr>（STEP1） 仮定のもとでのATE</vt:lpstr>
      <vt:lpstr> （STEP1） 仮定のもとでのATE</vt:lpstr>
      <vt:lpstr>（STEP1） 仮定のもとでのATE</vt:lpstr>
      <vt:lpstr>（STEP1） 仮定のもとでのATE</vt:lpstr>
      <vt:lpstr>（STEP2） 新しい仮定をおいてATEを求める</vt:lpstr>
      <vt:lpstr>PowerPoint Presentation</vt:lpstr>
      <vt:lpstr>（STEP2） 新しい仮定をおいてATEを求める</vt:lpstr>
      <vt:lpstr>（STEP2-1） 新しい仮定でのATTとATU</vt:lpstr>
      <vt:lpstr>（STEP2-1） 新しい仮定でのATTとATU</vt:lpstr>
      <vt:lpstr>（STEP2-1） 新しい仮定でのATTとATU</vt:lpstr>
      <vt:lpstr>（STEP2） 新しい仮定をおいてATEを求める</vt:lpstr>
      <vt:lpstr>（STEP2） 新しい仮定をおいてATEを求める</vt:lpstr>
      <vt:lpstr>（STEP3-1） ATEの推定値SDOを求める</vt:lpstr>
      <vt:lpstr>（STEP3-1） ATEの推定値SDOを求める</vt:lpstr>
      <vt:lpstr>(STEP3-2) SDOを分解する</vt:lpstr>
      <vt:lpstr>(STEP3-2) SDOを分解する</vt:lpstr>
      <vt:lpstr>(STEP3-2) SDOの右辺を考える</vt:lpstr>
      <vt:lpstr>(STEP3-3) SDOの右辺を考える</vt:lpstr>
      <vt:lpstr>(STEP3-3) SDOの右辺を考える</vt:lpstr>
      <vt:lpstr>(STEP3-4) バイアスを除くために均質性を仮定する</vt:lpstr>
      <vt:lpstr>(STEP3-4) バイアスを除くために均質性を仮定する</vt:lpstr>
      <vt:lpstr>（＋α） 均質性を仮定しなくてもSelection Biasは邪魔者！</vt:lpstr>
      <vt:lpstr>4.1.4 独立性の仮定</vt:lpstr>
      <vt:lpstr>独立性の仮定</vt:lpstr>
      <vt:lpstr>独立性の仮定</vt:lpstr>
      <vt:lpstr>独立性の仮定</vt:lpstr>
      <vt:lpstr>独立性の仮定</vt:lpstr>
      <vt:lpstr>独立性の仮定</vt:lpstr>
      <vt:lpstr>独立性の仮定</vt:lpstr>
      <vt:lpstr>Chapter4 : Potential Outcomes Causal Model（潜在アウトカム因果モデル）</vt:lpstr>
      <vt:lpstr>目次</vt:lpstr>
      <vt:lpstr>4.2 無作為化推論</vt:lpstr>
      <vt:lpstr>（復習）無作為化推論とは？</vt:lpstr>
      <vt:lpstr> 無作為化推論の特徴</vt:lpstr>
      <vt:lpstr>PowerPoint Presentation</vt:lpstr>
      <vt:lpstr> 無作為化推論の特徴</vt:lpstr>
      <vt:lpstr> 4.2.1 お茶を飲む女性（無作為化推論の起源）</vt:lpstr>
      <vt:lpstr>実験内容：Fisher’s exact test</vt:lpstr>
      <vt:lpstr>実験内容：Fisher’s exact test</vt:lpstr>
      <vt:lpstr> 偶然4つ分の紅茶を正しく選べる確率は？</vt:lpstr>
      <vt:lpstr>4.2.2 Fisherのシャープナルの仮定</vt:lpstr>
      <vt:lpstr>4.2.3 無作為化推論の手順</vt:lpstr>
      <vt:lpstr>[STEP1]　帰無仮説をたてる</vt:lpstr>
      <vt:lpstr>[step2] 検定統計量　τ　の構築</vt:lpstr>
      <vt:lpstr>[step2] 検定統計量　τ　の構築</vt:lpstr>
      <vt:lpstr>[step3]　τの分布を調べる</vt:lpstr>
      <vt:lpstr>[step3] τの分布を調べる​(続き)</vt:lpstr>
      <vt:lpstr>[STEP4] p値を計算する</vt:lpstr>
      <vt:lpstr>4.2.4例</vt:lpstr>
      <vt:lpstr>例</vt:lpstr>
      <vt:lpstr>例</vt:lpstr>
      <vt:lpstr>例</vt:lpstr>
      <vt:lpstr>その他の検定統計量</vt:lpstr>
      <vt:lpstr>log変換</vt:lpstr>
      <vt:lpstr>中間値の差の絶対値</vt:lpstr>
      <vt:lpstr>差ではなくランキングを用いる</vt:lpstr>
      <vt:lpstr>差ではなくランキングを用いる</vt:lpstr>
      <vt:lpstr>差ではなくランキングを用いる</vt:lpstr>
      <vt:lpstr>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鈴木 涼太</dc:creator>
  <cp:revision>1</cp:revision>
  <dcterms:created xsi:type="dcterms:W3CDTF">2022-04-20T04:21:06Z</dcterms:created>
  <dcterms:modified xsi:type="dcterms:W3CDTF">2022-05-02T03:11:43Z</dcterms:modified>
</cp:coreProperties>
</file>