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65BBA-FAA8-4550-B55D-CF9C0B8606C1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A6674-8315-46AF-B638-DB2D92CC5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75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A6674-8315-46AF-B638-DB2D92CC5E2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62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BE3B5-2501-C358-321E-0DD489411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12422B-A1E9-7F78-D90C-8323ACC5A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026AC-9D74-BE81-6C14-BE7C9345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5205-942E-4395-B639-F6790BA3E8DD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D2787A-A91B-B03B-34BB-2AC34464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1F280A-FBD5-7299-27F4-4E87309B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7BE8-D765-4CAD-BD41-BB7F745C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28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81EDC-15DC-0707-AC55-79176351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8B8DF5-DE39-F728-727A-7A23C656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B95EE3-935D-DB16-F764-882E29B8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5205-942E-4395-B639-F6790BA3E8DD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1463F9-4966-67C3-9A11-8F12D0B3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A07263-BC25-F811-8194-4E5265CC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7BE8-D765-4CAD-BD41-BB7F745C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C34523D-F17D-E788-FC86-60F4ED913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977F10-2888-8960-0E20-89466FA0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0EF82C-6F07-ECD6-AC10-C7CB3634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5205-942E-4395-B639-F6790BA3E8DD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B6EAD9-AEB1-027E-209A-3ACF8D9B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CA5F65-3637-997D-43C3-CA172744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7BE8-D765-4CAD-BD41-BB7F745C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64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B3248-150D-E61E-69A5-D08A23DF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7C6F75-F1FE-1A43-35A3-90D57BF9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4DE7B2-4BEF-158A-6AAC-5E8C7D1F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5205-942E-4395-B639-F6790BA3E8DD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A9D5E-6A69-D508-C9C3-BA6BD4CA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6EE727-CC79-7C86-02C8-5A31B3B8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7BE8-D765-4CAD-BD41-BB7F745C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04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90BC5-DB15-BE98-D5E8-F438AE7A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9B240D-9063-C261-1E59-B4F9372E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D531A9-D08B-0300-6642-70FE67E1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5205-942E-4395-B639-F6790BA3E8DD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6235BA-9C95-B34C-154D-D925D268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2495D7-AA96-F8AD-6F74-0D59BA98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7BE8-D765-4CAD-BD41-BB7F745C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9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2452A-1B8D-C298-5B80-9182A4B4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6259D-3242-D63B-6C3E-A6826A501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FBAEA5-2834-6BF2-BC99-96D988C59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9374C5-837A-78AF-70D2-14FF3606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5205-942E-4395-B639-F6790BA3E8DD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2470E5-E95B-8732-1193-A48E8FC5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9465D5-D2BC-EB0D-0350-5790A03E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7BE8-D765-4CAD-BD41-BB7F745C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63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A4D31-D4A1-6A2E-D3C0-C8705BAC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B26C6B-389A-3574-7B94-344DD44CC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D21DC0-EE71-DDB4-DC8C-28016257F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48DF97-558B-8401-DF98-C3736F235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8748-98D3-76BA-F80D-D5DECFFD7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8605CA-535A-CF7D-6AC0-3DD53277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5205-942E-4395-B639-F6790BA3E8DD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543478-820F-A3DB-5ACD-843B36E2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F7D880-8726-468A-BCC6-B9660B10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7BE8-D765-4CAD-BD41-BB7F745C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64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85556-482F-A303-E8E7-D1505C38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360156-962D-D15C-BDE7-7BB751CC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5205-942E-4395-B639-F6790BA3E8DD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BEB37F-0C39-285B-B6D8-DCEA2B65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52A2BC-C035-C2FC-412E-BAE3ED02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7BE8-D765-4CAD-BD41-BB7F745C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29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A0CA61-5949-67D6-462F-F65746C2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5205-942E-4395-B639-F6790BA3E8DD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3A2D0C-A589-5B5E-1C79-BD9C1288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E47939-BBFC-61A4-C93E-D4F258D2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7BE8-D765-4CAD-BD41-BB7F745C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87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A39BB-98FA-EE50-720C-EF746EB8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129411-5677-2A02-6618-6DFF22249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4D6127-A109-658F-BF79-4E34820B2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43DEA7-EABA-7360-C0E6-B3B75E48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5205-942E-4395-B639-F6790BA3E8DD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201EA4-078B-1D21-8A47-445D3325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B2F4E8-447B-0F16-BDE9-C9CEDFAB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7BE8-D765-4CAD-BD41-BB7F745C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A11DD-0A51-C2BB-F5D6-6063911F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32AF87-B7B4-E435-B71C-D077124D4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34E239-F29F-FA18-4BA6-07EC781E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BD9D9D-8583-A0D2-71DC-D250AADB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D5205-942E-4395-B639-F6790BA3E8DD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69E761-821B-1BCA-D5C1-28AE19BE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B38AF8-D272-0D9A-EEAE-C5CFDACB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67BE8-D765-4CAD-BD41-BB7F745C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57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0632EE7-CC02-4E64-2932-89EF27A2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1334BD-7A99-F4E8-88D3-2DCDCB5D0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2A8180-292A-9017-438B-348ABDD0E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D5205-942E-4395-B639-F6790BA3E8DD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2AF26-6EA7-AF75-E420-5A86F0081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E1EB8-EE51-885D-B729-DD696F3FC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67BE8-D765-4CAD-BD41-BB7F745C7F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77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FB978E8-E77C-A1EA-50C5-0E693168718D}"/>
              </a:ext>
            </a:extLst>
          </p:cNvPr>
          <p:cNvGrpSpPr/>
          <p:nvPr/>
        </p:nvGrpSpPr>
        <p:grpSpPr>
          <a:xfrm>
            <a:off x="0" y="0"/>
            <a:ext cx="12192000" cy="6373091"/>
            <a:chOff x="0" y="0"/>
            <a:chExt cx="12192000" cy="6373091"/>
          </a:xfrm>
        </p:grpSpPr>
        <p:pic>
          <p:nvPicPr>
            <p:cNvPr id="5" name="図 4" descr="男, 若い, 持つ, 衣類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A2DFB5A-5E48-7169-64AC-09D8B5B4F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373091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3E2FC1D-3BB7-85BC-D2FB-11CEC5CC3723}"/>
                </a:ext>
              </a:extLst>
            </p:cNvPr>
            <p:cNvSpPr txBox="1"/>
            <p:nvPr/>
          </p:nvSpPr>
          <p:spPr>
            <a:xfrm>
              <a:off x="3161453" y="993553"/>
              <a:ext cx="2164080" cy="193899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ja-JP" altLang="en-US" sz="12000" dirty="0">
                  <a:solidFill>
                    <a:schemeClr val="bg1"/>
                  </a:solidFill>
                  <a:latin typeface="HGP行書体" panose="03000600000000000000" pitchFamily="66" charset="-128"/>
                  <a:ea typeface="HGP行書体" panose="03000600000000000000" pitchFamily="66" charset="-128"/>
                </a:rPr>
                <a:t>神</a:t>
              </a:r>
              <a:endParaRPr kumimoji="1" lang="ja-JP" altLang="en-US" sz="12000" dirty="0">
                <a:solidFill>
                  <a:schemeClr val="bg1"/>
                </a:solidFill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DB709F2-4C8B-D13F-1F1F-4334635405F2}"/>
                </a:ext>
              </a:extLst>
            </p:cNvPr>
            <p:cNvSpPr txBox="1"/>
            <p:nvPr/>
          </p:nvSpPr>
          <p:spPr>
            <a:xfrm>
              <a:off x="2501053" y="2651760"/>
              <a:ext cx="2164080" cy="193899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alpha val="42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0" dirty="0">
                  <a:solidFill>
                    <a:schemeClr val="bg1"/>
                  </a:solidFill>
                  <a:latin typeface="HGP行書体" panose="03000600000000000000" pitchFamily="66" charset="-128"/>
                  <a:ea typeface="HGP行書体" panose="03000600000000000000" pitchFamily="66" charset="-128"/>
                </a:rPr>
                <a:t>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27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</Words>
  <Application>Microsoft Office PowerPoint</Application>
  <PresentationFormat>ワイド画面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立騎 石川</dc:creator>
  <cp:lastModifiedBy>立騎 石川</cp:lastModifiedBy>
  <cp:revision>1</cp:revision>
  <dcterms:created xsi:type="dcterms:W3CDTF">2025-10-29T15:33:57Z</dcterms:created>
  <dcterms:modified xsi:type="dcterms:W3CDTF">2025-10-29T16:11:00Z</dcterms:modified>
</cp:coreProperties>
</file>