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8" r:id="rId23"/>
    <p:sldId id="276" r:id="rId24"/>
    <p:sldId id="269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17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E42688-C0E4-4035-A3D3-CFC72905B613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68"/>
            <p14:sldId id="276"/>
            <p14:sldId id="269"/>
            <p14:sldId id="286"/>
            <p14:sldId id="287"/>
            <p14:sldId id="288"/>
          </p14:sldIdLst>
        </p14:section>
        <p14:section name="v1.0" id="{3E58CC41-40E9-4343-AC84-A3EBD82F99D4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317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D53"/>
    <a:srgbClr val="FFF0EE"/>
    <a:srgbClr val="FFFFFF"/>
    <a:srgbClr val="FFDAD5"/>
    <a:srgbClr val="A1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75B3A-B725-447A-9C7F-0BFAB7C7F598}" v="10" dt="2024-01-13T06:13:48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ce Liu" userId="7a6abec90a840b33" providerId="LiveId" clId="{D6575B3A-B725-447A-9C7F-0BFAB7C7F598}"/>
    <pc:docChg chg="modSld">
      <pc:chgData name="Joyce Liu" userId="7a6abec90a840b33" providerId="LiveId" clId="{D6575B3A-B725-447A-9C7F-0BFAB7C7F598}" dt="2024-01-13T06:13:48.391" v="9"/>
      <pc:docMkLst>
        <pc:docMk/>
      </pc:docMkLst>
      <pc:sldChg chg="addSp delSp modSp">
        <pc:chgData name="Joyce Liu" userId="7a6abec90a840b33" providerId="LiveId" clId="{D6575B3A-B725-447A-9C7F-0BFAB7C7F598}" dt="2024-01-13T05:19:28.707" v="3"/>
        <pc:sldMkLst>
          <pc:docMk/>
          <pc:sldMk cId="248294143" sldId="317"/>
        </pc:sldMkLst>
        <pc:spChg chg="mod topLvl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8" creationId="{E1642F26-14BE-4C25-1B48-244AC685CB2E}"/>
          </ac:spMkLst>
        </pc:spChg>
        <pc:spChg chg="mod topLvl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22" creationId="{5C0050A1-617A-E499-7D0D-7062CF290877}"/>
          </ac:spMkLst>
        </pc:spChg>
        <pc:spChg chg="mod topLvl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23" creationId="{B115C1E0-D7C5-8058-EBD9-510CB77CEB1D}"/>
          </ac:spMkLst>
        </pc:spChg>
        <pc:spChg chg="mod topLvl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25" creationId="{FD4DCA2C-B0EA-1257-5536-D75E741DBFA0}"/>
          </ac:spMkLst>
        </pc:spChg>
        <pc:spChg chg="mod topLvl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26" creationId="{BFC874C4-7C1B-A18C-9829-8327832028EB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28" creationId="{AB6FF6FE-784C-5679-9FAA-FFE0C55E8917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29" creationId="{82692FCB-A376-1ECD-7AC8-5331962695A8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30" creationId="{BE8F0C2D-B1F5-A386-CD4B-DC5B039004C9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31" creationId="{3D741B56-CB60-4E02-AE99-0FB380FFE57F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32" creationId="{22838CE7-C7DE-3808-EEC1-30EC48B6A960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33" creationId="{5EF4A88C-7022-ABF5-9121-8F09F4C2E7EE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38" creationId="{CE5C20B6-809F-746C-7166-9CBC4B112875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0" creationId="{0226150B-D849-9A19-2FA6-2DF187A711DD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2" creationId="{D5D384DA-9442-43DF-8BA9-0088C6E33EC2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3" creationId="{D5056D2F-7DF3-9A81-67A5-BDA62CAE0B64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4" creationId="{89FAE70C-013D-D63D-5CD3-888055D86F9C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5" creationId="{E4569810-D7FB-8771-CF96-4E302563D757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6" creationId="{B9E5DFD3-836D-5AB3-DA45-E842A050CD0B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7" creationId="{D02B03A5-B83D-9BA3-3629-93CEE501B922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8" creationId="{02F4E810-EE33-10E1-27FF-86D45F099F3A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9" creationId="{3E625B77-FF51-E01F-539A-B1D225D55E9B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0" creationId="{178A33A3-DC99-2F9B-A281-CAB0C6A10B70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1" creationId="{DA838DE3-426C-1688-4C3B-337887CB75C6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2" creationId="{65A6AA2C-2E52-866D-77F9-674BA6D02635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3" creationId="{56B81F90-69B3-B1CC-3709-9E983C3829AE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4" creationId="{5D9B8F77-E4B6-34F3-314A-53B4592AB0C6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5" creationId="{8687C238-39F7-66B3-DC6D-AE936661765A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6" creationId="{D5594302-D573-311D-97E3-EC6543E5DDEF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7" creationId="{0A29B352-8476-3789-F8DF-9CA8CB3FE289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8" creationId="{41DCDABD-295D-9421-366E-2ECDC9ABBEA7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9" creationId="{84398911-0977-45B5-4391-1D50B2480ACF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0" creationId="{823E8236-BED3-4DB6-BBEA-E1D36CA136EB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1" creationId="{D0E25B9E-462A-93E7-174B-CBBB09E9B2E9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2" creationId="{93A97611-EC34-3627-4969-788BA8A981AE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3" creationId="{07A160D3-A085-C664-5B94-335B14EF2633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4" creationId="{BE041CCB-74BF-9973-31BD-E473521D0638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5" creationId="{F0E165EE-6418-B525-E1EE-97B6E1D25A0A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6" creationId="{BAAE5C57-772C-919E-DADF-4226C7514325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7" creationId="{FF49B2C4-2167-D675-6B62-345A5DD1EAC6}"/>
          </ac:spMkLst>
        </pc:spChg>
        <pc:spChg chg="mod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70" creationId="{BE7D0EA1-6B3A-5941-FCBA-AF5514DB4469}"/>
          </ac:spMkLst>
        </pc:spChg>
        <pc:spChg chg="add mod">
          <ac:chgData name="Joyce Liu" userId="7a6abec90a840b33" providerId="LiveId" clId="{D6575B3A-B725-447A-9C7F-0BFAB7C7F598}" dt="2024-01-13T05:19:28.707" v="3"/>
          <ac:spMkLst>
            <pc:docMk/>
            <pc:sldMk cId="248294143" sldId="317"/>
            <ac:spMk id="72" creationId="{00338231-17FA-F54D-8A8D-A97C447747C2}"/>
          </ac:spMkLst>
        </pc:spChg>
        <pc:grpChg chg="add del mod">
          <ac:chgData name="Joyce Liu" userId="7a6abec90a840b33" providerId="LiveId" clId="{D6575B3A-B725-447A-9C7F-0BFAB7C7F598}" dt="2024-01-13T05:16:56.344" v="1" actId="165"/>
          <ac:grpSpMkLst>
            <pc:docMk/>
            <pc:sldMk cId="248294143" sldId="317"/>
            <ac:grpSpMk id="6" creationId="{C9836206-CEB5-F157-681B-82EDA7C2C137}"/>
          </ac:grpSpMkLst>
        </pc:grpChg>
        <pc:grpChg chg="mod topLvl">
          <ac:chgData name="Joyce Liu" userId="7a6abec90a840b33" providerId="LiveId" clId="{D6575B3A-B725-447A-9C7F-0BFAB7C7F598}" dt="2024-01-13T05:16:56.344" v="1" actId="165"/>
          <ac:grpSpMkLst>
            <pc:docMk/>
            <pc:sldMk cId="248294143" sldId="317"/>
            <ac:grpSpMk id="7" creationId="{82AFAD05-9E62-B8C3-4867-DDF136DBE31E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9" creationId="{52190402-81D1-9921-AA84-71B942B49F75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0" creationId="{680EF1B4-8119-FF9B-5D6A-1477F5689645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1" creationId="{771B04B0-817F-04D8-5424-350F011D652D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2" creationId="{54BF7C0A-6485-38F6-4D06-EEE430A7964A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3" creationId="{11143B66-4335-1AE0-CA9C-6D6E335C205A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4" creationId="{FF87CAB6-7850-59AE-1D07-EC8B8A803B59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5" creationId="{65981255-0DA4-06A9-AFE6-9A1146EFA975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6" creationId="{21021045-D85E-EA08-FB06-475340B8A1BE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7" creationId="{8D7F7413-B2C8-8932-012B-89EF5115A654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8" creationId="{E7148A1E-0532-5C9F-5F72-B4F4B75F0F2A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9" creationId="{AD41D518-9A15-DD78-6473-A49C15FA5271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20" creationId="{78ACA5DC-5A7C-8776-6426-106BDFD3BCF7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21" creationId="{881AF81C-CF8F-9C1F-6D37-A07F3C1738E5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24" creationId="{8C41D35A-2A88-DA95-9595-35C8027CFD3F}"/>
          </ac:grpSpMkLst>
        </pc:grpChg>
        <pc:grpChg chg="mod topLvl">
          <ac:chgData name="Joyce Liu" userId="7a6abec90a840b33" providerId="LiveId" clId="{D6575B3A-B725-447A-9C7F-0BFAB7C7F598}" dt="2024-01-13T05:16:56.344" v="1" actId="165"/>
          <ac:grpSpMkLst>
            <pc:docMk/>
            <pc:sldMk cId="248294143" sldId="317"/>
            <ac:grpSpMk id="27" creationId="{E4E4AF6B-E3B4-916C-0F87-06E95C096FB5}"/>
          </ac:grpSpMkLst>
        </pc:grpChg>
        <pc:grpChg chg="mod">
          <ac:chgData name="Joyce Liu" userId="7a6abec90a840b33" providerId="LiveId" clId="{D6575B3A-B725-447A-9C7F-0BFAB7C7F598}" dt="2024-01-13T05:16:56.344" v="1" actId="165"/>
          <ac:grpSpMkLst>
            <pc:docMk/>
            <pc:sldMk cId="248294143" sldId="317"/>
            <ac:grpSpMk id="36" creationId="{AA35CCC7-26B0-680D-56A3-29579CC5092F}"/>
          </ac:grpSpMkLst>
        </pc:grpChg>
        <pc:grpChg chg="mod">
          <ac:chgData name="Joyce Liu" userId="7a6abec90a840b33" providerId="LiveId" clId="{D6575B3A-B725-447A-9C7F-0BFAB7C7F598}" dt="2024-01-13T05:16:56.344" v="1" actId="165"/>
          <ac:grpSpMkLst>
            <pc:docMk/>
            <pc:sldMk cId="248294143" sldId="317"/>
            <ac:grpSpMk id="37" creationId="{D4B3C412-66DC-FD61-12DE-E2F8B8033579}"/>
          </ac:grpSpMkLst>
        </pc:grpChg>
        <pc:grpChg chg="add mod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71" creationId="{CA93D4B6-05A1-D85E-9271-5553C7ACC880}"/>
          </ac:grpSpMkLst>
        </pc:grpChg>
        <pc:picChg chg="mod">
          <ac:chgData name="Joyce Liu" userId="7a6abec90a840b33" providerId="LiveId" clId="{D6575B3A-B725-447A-9C7F-0BFAB7C7F598}" dt="2024-01-13T05:19:23.489" v="2" actId="164"/>
          <ac:picMkLst>
            <pc:docMk/>
            <pc:sldMk cId="248294143" sldId="317"/>
            <ac:picMk id="5" creationId="{DE01131C-AEDF-AE80-E431-E48E9E2F5218}"/>
          </ac:picMkLst>
        </pc:picChg>
        <pc:picChg chg="mod">
          <ac:chgData name="Joyce Liu" userId="7a6abec90a840b33" providerId="LiveId" clId="{D6575B3A-B725-447A-9C7F-0BFAB7C7F598}" dt="2024-01-13T05:16:56.344" v="1" actId="165"/>
          <ac:picMkLst>
            <pc:docMk/>
            <pc:sldMk cId="248294143" sldId="317"/>
            <ac:picMk id="34" creationId="{99979FBD-0DF2-5485-3273-FD33671D968C}"/>
          </ac:picMkLst>
        </pc:picChg>
        <pc:picChg chg="mod">
          <ac:chgData name="Joyce Liu" userId="7a6abec90a840b33" providerId="LiveId" clId="{D6575B3A-B725-447A-9C7F-0BFAB7C7F598}" dt="2024-01-13T05:16:56.344" v="1" actId="165"/>
          <ac:picMkLst>
            <pc:docMk/>
            <pc:sldMk cId="248294143" sldId="317"/>
            <ac:picMk id="35" creationId="{FCEFC4D7-94E2-6670-D433-0BB40DB605FA}"/>
          </ac:picMkLst>
        </pc:picChg>
        <pc:picChg chg="mod">
          <ac:chgData name="Joyce Liu" userId="7a6abec90a840b33" providerId="LiveId" clId="{D6575B3A-B725-447A-9C7F-0BFAB7C7F598}" dt="2024-01-13T05:16:56.344" v="1" actId="165"/>
          <ac:picMkLst>
            <pc:docMk/>
            <pc:sldMk cId="248294143" sldId="317"/>
            <ac:picMk id="68" creationId="{627C8266-CCEB-9BE1-059B-DA7B2F48EC0F}"/>
          </ac:picMkLst>
        </pc:picChg>
        <pc:picChg chg="mod">
          <ac:chgData name="Joyce Liu" userId="7a6abec90a840b33" providerId="LiveId" clId="{D6575B3A-B725-447A-9C7F-0BFAB7C7F598}" dt="2024-01-13T05:16:56.344" v="1" actId="165"/>
          <ac:picMkLst>
            <pc:docMk/>
            <pc:sldMk cId="248294143" sldId="317"/>
            <ac:picMk id="69" creationId="{6C666613-E130-47BA-5AE3-7A82F80EC604}"/>
          </ac:picMkLst>
        </pc:picChg>
        <pc:cxnChg chg="mod">
          <ac:chgData name="Joyce Liu" userId="7a6abec90a840b33" providerId="LiveId" clId="{D6575B3A-B725-447A-9C7F-0BFAB7C7F598}" dt="2024-01-13T05:16:56.344" v="1" actId="165"/>
          <ac:cxnSpMkLst>
            <pc:docMk/>
            <pc:sldMk cId="248294143" sldId="317"/>
            <ac:cxnSpMk id="39" creationId="{8EC41B03-25D9-5341-BD4C-379B5E47A280}"/>
          </ac:cxnSpMkLst>
        </pc:cxnChg>
        <pc:cxnChg chg="mod">
          <ac:chgData name="Joyce Liu" userId="7a6abec90a840b33" providerId="LiveId" clId="{D6575B3A-B725-447A-9C7F-0BFAB7C7F598}" dt="2024-01-13T05:16:56.344" v="1" actId="165"/>
          <ac:cxnSpMkLst>
            <pc:docMk/>
            <pc:sldMk cId="248294143" sldId="317"/>
            <ac:cxnSpMk id="41" creationId="{5698E42C-ECE0-A99E-5440-DD1BAC6B8DE8}"/>
          </ac:cxnSpMkLst>
        </pc:cxnChg>
      </pc:sldChg>
      <pc:sldChg chg="addSp modSp">
        <pc:chgData name="Joyce Liu" userId="7a6abec90a840b33" providerId="LiveId" clId="{D6575B3A-B725-447A-9C7F-0BFAB7C7F598}" dt="2024-01-13T06:13:48.391" v="9"/>
        <pc:sldMkLst>
          <pc:docMk/>
          <pc:sldMk cId="923050757" sldId="318"/>
        </pc:sldMkLst>
        <pc:spChg chg="add mod">
          <ac:chgData name="Joyce Liu" userId="7a6abec90a840b33" providerId="LiveId" clId="{D6575B3A-B725-447A-9C7F-0BFAB7C7F598}" dt="2024-01-13T06:02:20.589" v="4"/>
          <ac:spMkLst>
            <pc:docMk/>
            <pc:sldMk cId="923050757" sldId="318"/>
            <ac:spMk id="4" creationId="{815C6B81-703B-2EAD-F722-2E3FC0319F65}"/>
          </ac:spMkLst>
        </pc:spChg>
        <pc:spChg chg="add mod">
          <ac:chgData name="Joyce Liu" userId="7a6abec90a840b33" providerId="LiveId" clId="{D6575B3A-B725-447A-9C7F-0BFAB7C7F598}" dt="2024-01-13T06:08:34.543" v="7"/>
          <ac:spMkLst>
            <pc:docMk/>
            <pc:sldMk cId="923050757" sldId="318"/>
            <ac:spMk id="9" creationId="{DF4746E0-F107-AABE-22D2-8F0D28E751CD}"/>
          </ac:spMkLst>
        </pc:spChg>
        <pc:spChg chg="add mod">
          <ac:chgData name="Joyce Liu" userId="7a6abec90a840b33" providerId="LiveId" clId="{D6575B3A-B725-447A-9C7F-0BFAB7C7F598}" dt="2024-01-13T06:13:48.391" v="9"/>
          <ac:spMkLst>
            <pc:docMk/>
            <pc:sldMk cId="923050757" sldId="318"/>
            <ac:spMk id="13" creationId="{D279C2EE-529C-3F03-4000-2A01FF2F2BEC}"/>
          </ac:spMkLst>
        </pc:spChg>
        <pc:picChg chg="add mod">
          <ac:chgData name="Joyce Liu" userId="7a6abec90a840b33" providerId="LiveId" clId="{D6575B3A-B725-447A-9C7F-0BFAB7C7F598}" dt="2024-01-13T06:07:32.068" v="5"/>
          <ac:picMkLst>
            <pc:docMk/>
            <pc:sldMk cId="923050757" sldId="318"/>
            <ac:picMk id="7" creationId="{3240246B-D9F0-FF93-D8F9-1428A6D25FBD}"/>
          </ac:picMkLst>
        </pc:picChg>
        <pc:picChg chg="add mod">
          <ac:chgData name="Joyce Liu" userId="7a6abec90a840b33" providerId="LiveId" clId="{D6575B3A-B725-447A-9C7F-0BFAB7C7F598}" dt="2024-01-13T06:07:46.348" v="6"/>
          <ac:picMkLst>
            <pc:docMk/>
            <pc:sldMk cId="923050757" sldId="318"/>
            <ac:picMk id="8" creationId="{BF518B40-B044-7EEB-A035-630430AB47BC}"/>
          </ac:picMkLst>
        </pc:picChg>
        <pc:picChg chg="add mod">
          <ac:chgData name="Joyce Liu" userId="7a6abec90a840b33" providerId="LiveId" clId="{D6575B3A-B725-447A-9C7F-0BFAB7C7F598}" dt="2024-01-13T06:13:11.104" v="8"/>
          <ac:picMkLst>
            <pc:docMk/>
            <pc:sldMk cId="923050757" sldId="318"/>
            <ac:picMk id="12" creationId="{4A559851-C72F-A90E-DF7D-8A8131205C9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4T02:48:52.007"/>
    </inkml:context>
    <inkml:brush xml:id="br0">
      <inkml:brushProperty name="width" value="0.3" units="cm"/>
      <inkml:brushProperty name="height" value="0.6" units="cm"/>
      <inkml:brushProperty name="color" value="#FFDA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1,'1271'0,"-1248"0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4T02:52:03.460"/>
    </inkml:context>
    <inkml:brush xml:id="br0">
      <inkml:brushProperty name="width" value="0.3" units="cm"/>
      <inkml:brushProperty name="height" value="0.6" units="cm"/>
      <inkml:brushProperty name="color" value="#FFDA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1,'1271'0,"-1248"0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DAF2-F0B5-1E67-B1E0-217C86CC0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EAAE0-5BF2-8568-2F1A-C2023233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DDA3-6678-819A-05E2-5123F642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8869-E884-0CD4-F986-66F3ED2B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330C-B234-7DDE-CFAF-F5C41E0F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940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1BC6-EBE7-786E-AD2D-9DB64011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192EE-A1B2-2FC2-CA0D-EFA856A58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DBBC-69E0-B5DB-E73F-B1E52AE7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FF54-7390-9836-FB12-ED3987BE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030F-8238-A0D5-4F96-CA30E738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09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8ABF5-BD7E-1BC8-44BC-EAD3ABE70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22466-B8E8-3650-7E91-5947794C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3F13-4D39-0ECA-56E3-047CA8E1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3D77-83AC-AB03-BECA-7D0236DD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BAD1-19CD-2DEE-7AE0-80FDC270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4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AB94-9AB2-13E2-F1AF-81AD588B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BC55-D181-2451-714D-7A9BAB2D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7C18-D6C4-FEC2-A999-7210060C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4B3D-45C5-60D6-9307-E30CB83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CA81-C1EA-371E-90EB-40ED2B82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41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7C3E-CB5E-69F8-A1D0-C0B600F1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BF2A-D007-9C9B-14CC-E30195F8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94A0-DFB4-D11B-1E75-2481F534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FFB6-EAB0-B3FC-D052-09DEDC5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ABDF3-8A5C-9DE5-B2DA-BA24D7DE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47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9811-4FF1-778D-9516-9051C148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7E9D-CBCC-923D-3D78-33B2E01DD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1701-22A3-07F3-B7BC-43397AEB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67387-67F7-52BB-A6CD-9AA90C7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50AD-DE33-EE13-E8BA-5C61F67E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23E31-C941-BDE8-BFFC-BE1658DB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61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7785-4FEE-00C7-73F7-C6C7F2AF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CB99B-CC5E-1D73-1C06-C081FF14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986A9-4ECE-8F65-1387-D8D87DB1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F08CD-23FF-4967-3FE8-CF3C912C3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45AE5-5F1B-15F1-5F71-9FA0F6D57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AB04D-26D2-15DA-236E-516F3174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6F172-7FF2-0724-87C6-2589CA67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721CA-50BF-B0A0-9339-A54BEB19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1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B66-E9AC-FD06-2984-9E63287C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674D2-FCAC-648D-C7EF-D1D11415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B2DE3-CABB-42F1-B880-13385025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1D7C6-842A-E36E-FCA4-A26AD35F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02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D10D6-B4E7-20AB-25A7-5F210B8B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74B7C-4AB2-FD37-F32F-63A720D9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0FC44-1C09-957B-427B-3F326F61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0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8305-D6CF-B4D6-F187-68EF4E65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1639-26B8-BAAB-71E4-7BF0B60F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71F1D-B4D6-90FD-03DE-3E9424AB2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CCF9C-B158-7E8B-9B76-3822EF1E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50FA-D8F0-D0A5-DB80-7FC0BA7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442E-9FF1-62A3-5230-7B10518B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96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32DC-0160-0EF9-561A-91EFBB22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BDD60-0A6E-2965-FC10-85F1E566A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ECD89-B26B-1472-8C3F-FD194B06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438C-A7E5-7334-F773-291217F9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91573-E764-DF76-6B84-1EEF9659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4DF76-23EE-033C-65C6-6F797ED9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435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E4663-4047-5975-61D7-3D017454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F74E-A53F-2DD2-81ED-22A047F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78AD-3E4A-AE6B-FE24-FEB68BA73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BCF8-3FA7-43D4-1258-50CD9AA27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4D46-FDB3-A5E8-F60C-970E6D1CA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07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creen Recording 8">
            <a:hlinkClick r:id="" action="ppaction://media"/>
            <a:extLst>
              <a:ext uri="{FF2B5EF4-FFF2-40B4-BE49-F238E27FC236}">
                <a16:creationId xmlns:a16="http://schemas.microsoft.com/office/drawing/2014/main" id="{23E546F5-2222-6529-338B-78A1BE2DA2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90675" y="571500"/>
            <a:ext cx="90106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0"/>
    </mc:Choice>
    <mc:Fallback xmlns="">
      <p:transition spd="slow" advTm="12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C9FD611-0F86-44AE-5713-E96632D4B2E0}"/>
              </a:ext>
            </a:extLst>
          </p:cNvPr>
          <p:cNvGrpSpPr/>
          <p:nvPr/>
        </p:nvGrpSpPr>
        <p:grpSpPr>
          <a:xfrm>
            <a:off x="847725" y="504825"/>
            <a:ext cx="5543550" cy="4152900"/>
            <a:chOff x="847725" y="504825"/>
            <a:chExt cx="5543550" cy="41529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4F893-12AA-C1AA-BEA9-3AA99A10DFD3}"/>
                </a:ext>
              </a:extLst>
            </p:cNvPr>
            <p:cNvSpPr/>
            <p:nvPr/>
          </p:nvSpPr>
          <p:spPr>
            <a:xfrm>
              <a:off x="847725" y="504825"/>
              <a:ext cx="5543550" cy="41529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0AD8EB-F30A-C0BD-9AAE-373289A96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713" t="22610" r="39916" b="43199"/>
            <a:stretch/>
          </p:blipFill>
          <p:spPr>
            <a:xfrm>
              <a:off x="3924300" y="2724150"/>
              <a:ext cx="2171700" cy="17716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B31A17C-F71E-46B2-B24A-F03C722E4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713" t="22610" r="39916" b="53677"/>
            <a:stretch/>
          </p:blipFill>
          <p:spPr>
            <a:xfrm>
              <a:off x="1104120" y="2724150"/>
              <a:ext cx="2171700" cy="122872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45B27D-FE93-8869-3186-CF5C966E8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713" t="22610" r="52641" b="48346"/>
            <a:stretch/>
          </p:blipFill>
          <p:spPr>
            <a:xfrm>
              <a:off x="3648075" y="647700"/>
              <a:ext cx="1162050" cy="15049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3AC25D-23CA-1943-4711-DECF5337B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713" t="22610" r="52641" b="48346"/>
            <a:stretch/>
          </p:blipFill>
          <p:spPr>
            <a:xfrm>
              <a:off x="2362200" y="647700"/>
              <a:ext cx="1162050" cy="15049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5D0CC4-3FD1-BDC9-DF3B-1391A2AF1020}"/>
                    </a:ext>
                  </a:extLst>
                </p14:cNvPr>
                <p14:cNvContentPartPr/>
                <p14:nvPr/>
              </p14:nvContentPartPr>
              <p14:xfrm>
                <a:off x="4087012" y="1666875"/>
                <a:ext cx="46620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5D0CC4-3FD1-BDC9-DF3B-1391A2AF10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3012" y="1559235"/>
                  <a:ext cx="573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C2C548-F541-0179-B24F-8D1E9A6A556E}"/>
                    </a:ext>
                  </a:extLst>
                </p14:cNvPr>
                <p14:cNvContentPartPr/>
                <p14:nvPr/>
              </p14:nvContentPartPr>
              <p14:xfrm>
                <a:off x="2809620" y="1946535"/>
                <a:ext cx="4662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C2C548-F541-0179-B24F-8D1E9A6A55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55620" y="1838895"/>
                  <a:ext cx="573840" cy="21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6C5787-0DC1-3F59-66BE-8789519C06D7}"/>
                </a:ext>
              </a:extLst>
            </p:cNvPr>
            <p:cNvSpPr txBox="1"/>
            <p:nvPr/>
          </p:nvSpPr>
          <p:spPr>
            <a:xfrm>
              <a:off x="1543799" y="2400985"/>
              <a:ext cx="12923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Intersection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AF7862-BC60-6BE2-94AA-D4CA3FF67075}"/>
                </a:ext>
              </a:extLst>
            </p:cNvPr>
            <p:cNvSpPr txBox="1"/>
            <p:nvPr/>
          </p:nvSpPr>
          <p:spPr>
            <a:xfrm>
              <a:off x="4646909" y="2400985"/>
              <a:ext cx="7264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Union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77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06AE68E-E678-565C-D317-63C3A6D8E125}"/>
              </a:ext>
            </a:extLst>
          </p:cNvPr>
          <p:cNvGrpSpPr/>
          <p:nvPr/>
        </p:nvGrpSpPr>
        <p:grpSpPr>
          <a:xfrm>
            <a:off x="1766336" y="723546"/>
            <a:ext cx="7897327" cy="5068007"/>
            <a:chOff x="1766336" y="723546"/>
            <a:chExt cx="7897327" cy="5068007"/>
          </a:xfrm>
        </p:grpSpPr>
        <p:pic>
          <p:nvPicPr>
            <p:cNvPr id="5" name="Picture 4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4F812C87-5AE5-54D7-18D8-708F68C1F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336" y="723546"/>
              <a:ext cx="7897327" cy="50680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EF2333-549F-F41B-3FEC-CDD627664860}"/>
                </a:ext>
              </a:extLst>
            </p:cNvPr>
            <p:cNvSpPr txBox="1"/>
            <p:nvPr/>
          </p:nvSpPr>
          <p:spPr>
            <a:xfrm>
              <a:off x="2361008" y="2520231"/>
              <a:ext cx="135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b="1" dirty="0">
                  <a:solidFill>
                    <a:srgbClr val="F86D53"/>
                  </a:solidFill>
                  <a:latin typeface="Raleway" pitchFamily="2" charset="0"/>
                </a:rPr>
                <a:t>indirect tag</a:t>
              </a:r>
              <a:endParaRPr lang="en-SG" sz="12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546D4C-A7C8-E2AF-9E02-B8DB502454FB}"/>
                </a:ext>
              </a:extLst>
            </p:cNvPr>
            <p:cNvSpPr txBox="1"/>
            <p:nvPr/>
          </p:nvSpPr>
          <p:spPr>
            <a:xfrm>
              <a:off x="2964339" y="3647301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dirty="0">
                  <a:solidFill>
                    <a:srgbClr val="F86D53"/>
                  </a:solidFill>
                  <a:latin typeface="Raleway" pitchFamily="2" charset="0"/>
                </a:rPr>
                <a:t>direct tag</a:t>
              </a:r>
              <a:endParaRPr lang="en-SG" sz="12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20E3A8-4EE8-25BA-9D33-067D36FBBC64}"/>
                </a:ext>
              </a:extLst>
            </p:cNvPr>
            <p:cNvCxnSpPr>
              <a:cxnSpLocks/>
            </p:cNvCxnSpPr>
            <p:nvPr/>
          </p:nvCxnSpPr>
          <p:spPr>
            <a:xfrm>
              <a:off x="3793331" y="3785800"/>
              <a:ext cx="111918" cy="0"/>
            </a:xfrm>
            <a:prstGeom prst="line">
              <a:avLst/>
            </a:prstGeom>
            <a:ln>
              <a:solidFill>
                <a:srgbClr val="F86D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E6D6CF-5765-AFEC-D781-8F8D29B4BE8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658731"/>
              <a:ext cx="111918" cy="0"/>
            </a:xfrm>
            <a:prstGeom prst="line">
              <a:avLst/>
            </a:prstGeom>
            <a:ln>
              <a:solidFill>
                <a:srgbClr val="F86D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05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10CF15-5654-E34B-8F67-30B7F8F19A67}"/>
              </a:ext>
            </a:extLst>
          </p:cNvPr>
          <p:cNvGrpSpPr/>
          <p:nvPr/>
        </p:nvGrpSpPr>
        <p:grpSpPr>
          <a:xfrm>
            <a:off x="4009250" y="1873450"/>
            <a:ext cx="2676525" cy="2095500"/>
            <a:chOff x="4009250" y="1873450"/>
            <a:chExt cx="2676525" cy="2095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48463F-ACA6-C1CE-A4AD-5A331F6B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9250" y="1873450"/>
              <a:ext cx="2676525" cy="20955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94B307-BC4F-4631-14DA-5D018D757359}"/>
                </a:ext>
              </a:extLst>
            </p:cNvPr>
            <p:cNvSpPr/>
            <p:nvPr/>
          </p:nvSpPr>
          <p:spPr>
            <a:xfrm>
              <a:off x="6117020" y="3389587"/>
              <a:ext cx="378372" cy="378372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6903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3CE74-0819-404C-1AF0-EA7F26E0F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0" t="19376" r="76281" b="77146"/>
          <a:stretch/>
        </p:blipFill>
        <p:spPr>
          <a:xfrm>
            <a:off x="689934" y="479355"/>
            <a:ext cx="242597" cy="228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E1583-0936-4C09-DEEE-BAB7DC485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0" t="23570" r="76281" b="72952"/>
          <a:stretch/>
        </p:blipFill>
        <p:spPr>
          <a:xfrm>
            <a:off x="689933" y="788114"/>
            <a:ext cx="242597" cy="22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B42B3-B2F0-DA20-7221-CBF73FD7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0" t="27687" r="76281" b="68835"/>
          <a:stretch/>
        </p:blipFill>
        <p:spPr>
          <a:xfrm>
            <a:off x="689933" y="1096873"/>
            <a:ext cx="242597" cy="228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63380-3924-45A1-54D7-2A4550E74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0" t="48828" r="76281" b="47694"/>
          <a:stretch/>
        </p:blipFill>
        <p:spPr>
          <a:xfrm>
            <a:off x="689932" y="1405633"/>
            <a:ext cx="242597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8A356B-5C28-407C-933B-8AB8CB8E230F}"/>
              </a:ext>
            </a:extLst>
          </p:cNvPr>
          <p:cNvGrpSpPr/>
          <p:nvPr/>
        </p:nvGrpSpPr>
        <p:grpSpPr>
          <a:xfrm>
            <a:off x="4391025" y="2605087"/>
            <a:ext cx="3409950" cy="1647825"/>
            <a:chOff x="4391025" y="2605087"/>
            <a:chExt cx="3409950" cy="16478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A83AD0-7DFE-727B-6284-A851A84D2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1025" y="2605087"/>
              <a:ext cx="3409950" cy="16478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58F21-53CB-7D4F-4D84-31B0F5F15C9D}"/>
                </a:ext>
              </a:extLst>
            </p:cNvPr>
            <p:cNvSpPr/>
            <p:nvPr/>
          </p:nvSpPr>
          <p:spPr>
            <a:xfrm>
              <a:off x="6524627" y="3059301"/>
              <a:ext cx="706491" cy="338169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3105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51C56B-D56C-3758-FC23-96EF1C8A0454}"/>
              </a:ext>
            </a:extLst>
          </p:cNvPr>
          <p:cNvGrpSpPr/>
          <p:nvPr/>
        </p:nvGrpSpPr>
        <p:grpSpPr>
          <a:xfrm>
            <a:off x="2328862" y="1028700"/>
            <a:ext cx="7534275" cy="4800600"/>
            <a:chOff x="2328862" y="1028700"/>
            <a:chExt cx="7534275" cy="4800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D554BA-E94F-0BB0-801C-38048EA3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862" y="1028700"/>
              <a:ext cx="7534275" cy="4800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7B1D96-E4F6-6707-C6C8-FAAA4A472CDB}"/>
                </a:ext>
              </a:extLst>
            </p:cNvPr>
            <p:cNvSpPr/>
            <p:nvPr/>
          </p:nvSpPr>
          <p:spPr>
            <a:xfrm>
              <a:off x="3739387" y="1388156"/>
              <a:ext cx="391180" cy="338169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2B245E-83D7-8AC9-C955-1FE6C2BA127F}"/>
                </a:ext>
              </a:extLst>
            </p:cNvPr>
            <p:cNvSpPr/>
            <p:nvPr/>
          </p:nvSpPr>
          <p:spPr>
            <a:xfrm>
              <a:off x="5076496" y="2249214"/>
              <a:ext cx="294290" cy="273269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67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9492F-DBB2-1A8F-3A4A-AD3DBAF1B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7" t="8347" r="76970" b="86706"/>
          <a:stretch/>
        </p:blipFill>
        <p:spPr>
          <a:xfrm>
            <a:off x="1425575" y="1310671"/>
            <a:ext cx="257175" cy="237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40D3C-2221-9227-5882-B948F1273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62" t="25807" r="59924" b="69246"/>
          <a:stretch/>
        </p:blipFill>
        <p:spPr>
          <a:xfrm>
            <a:off x="1425574" y="1734206"/>
            <a:ext cx="257175" cy="2374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A2E8144-23B5-29EB-86F9-6414B20D0A66}"/>
              </a:ext>
            </a:extLst>
          </p:cNvPr>
          <p:cNvGrpSpPr/>
          <p:nvPr/>
        </p:nvGrpSpPr>
        <p:grpSpPr>
          <a:xfrm>
            <a:off x="3890962" y="2066925"/>
            <a:ext cx="4410075" cy="2724150"/>
            <a:chOff x="3890962" y="2066925"/>
            <a:chExt cx="4410075" cy="27241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69C168-1543-558A-5738-F569E8E5C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0962" y="2066925"/>
              <a:ext cx="4410075" cy="27241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CB0E5E-58D4-EFA7-C2C8-FD6E2C6663A0}"/>
                </a:ext>
              </a:extLst>
            </p:cNvPr>
            <p:cNvSpPr/>
            <p:nvPr/>
          </p:nvSpPr>
          <p:spPr>
            <a:xfrm>
              <a:off x="4057321" y="3639864"/>
              <a:ext cx="1381454" cy="589236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96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FA2462D-8284-F96F-9FC4-928E869C0895}"/>
              </a:ext>
            </a:extLst>
          </p:cNvPr>
          <p:cNvGrpSpPr/>
          <p:nvPr/>
        </p:nvGrpSpPr>
        <p:grpSpPr>
          <a:xfrm>
            <a:off x="1411506" y="609600"/>
            <a:ext cx="8191500" cy="5638800"/>
            <a:chOff x="1411506" y="609600"/>
            <a:chExt cx="8191500" cy="5638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8A8283-A46A-B448-4257-C4A9F631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506" y="609600"/>
              <a:ext cx="8191500" cy="5638800"/>
            </a:xfrm>
            <a:prstGeom prst="rect">
              <a:avLst/>
            </a:prstGeom>
          </p:spPr>
        </p:pic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9EE5A1-CDDA-C96F-86C7-601CC006A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194" y="4663262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638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CB25C9-AE27-5792-69A3-CA21463808EE}"/>
              </a:ext>
            </a:extLst>
          </p:cNvPr>
          <p:cNvGrpSpPr/>
          <p:nvPr/>
        </p:nvGrpSpPr>
        <p:grpSpPr>
          <a:xfrm>
            <a:off x="2000250" y="609600"/>
            <a:ext cx="8191500" cy="5638800"/>
            <a:chOff x="2000250" y="609600"/>
            <a:chExt cx="8191500" cy="5638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97F2D5-364A-2373-DA6D-87F9FB090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0" y="609600"/>
              <a:ext cx="8191500" cy="5638800"/>
            </a:xfrm>
            <a:prstGeom prst="rect">
              <a:avLst/>
            </a:prstGeom>
          </p:spPr>
        </p:pic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19169F5-1779-52D2-0C78-874D18C2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6569" y="4977587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91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29FFB1-DD3D-C65C-1642-05E28CCF2409}"/>
              </a:ext>
            </a:extLst>
          </p:cNvPr>
          <p:cNvGrpSpPr/>
          <p:nvPr/>
        </p:nvGrpSpPr>
        <p:grpSpPr>
          <a:xfrm>
            <a:off x="3995737" y="1219200"/>
            <a:ext cx="2676525" cy="3886200"/>
            <a:chOff x="3995737" y="1219200"/>
            <a:chExt cx="2676525" cy="3886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71A03B-1284-C571-FF29-9D5D2651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5737" y="1219200"/>
              <a:ext cx="2676525" cy="3886200"/>
            </a:xfrm>
            <a:prstGeom prst="rect">
              <a:avLst/>
            </a:prstGeom>
          </p:spPr>
        </p:pic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18E2E0-9021-F723-825B-7536AED92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499" y="3248025"/>
              <a:ext cx="238125" cy="23812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AD9663-DA36-F7EA-7377-3CC904202CCA}"/>
              </a:ext>
            </a:extLst>
          </p:cNvPr>
          <p:cNvGrpSpPr/>
          <p:nvPr/>
        </p:nvGrpSpPr>
        <p:grpSpPr>
          <a:xfrm>
            <a:off x="7581900" y="1219200"/>
            <a:ext cx="2686050" cy="3829050"/>
            <a:chOff x="7581900" y="1219200"/>
            <a:chExt cx="2686050" cy="3829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50A4C-80A1-8362-7568-D757570FC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1900" y="1219200"/>
              <a:ext cx="2686050" cy="3829050"/>
            </a:xfrm>
            <a:prstGeom prst="rect">
              <a:avLst/>
            </a:prstGeom>
          </p:spPr>
        </p:pic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C8EBB2-6D8E-73E6-FE7D-25D7DA0C6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4267200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74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6DD91AB-AA7D-3916-E94D-B9F3D8CB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DE1A5D-51D5-1774-61A0-0963CCC8406B}"/>
              </a:ext>
            </a:extLst>
          </p:cNvPr>
          <p:cNvSpPr/>
          <p:nvPr/>
        </p:nvSpPr>
        <p:spPr>
          <a:xfrm>
            <a:off x="2023782" y="1136276"/>
            <a:ext cx="907677" cy="894230"/>
          </a:xfrm>
          <a:prstGeom prst="rect">
            <a:avLst/>
          </a:prstGeom>
          <a:solidFill>
            <a:srgbClr val="A11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0394C-D86B-14CC-A477-110C78BACECA}"/>
              </a:ext>
            </a:extLst>
          </p:cNvPr>
          <p:cNvSpPr/>
          <p:nvPr/>
        </p:nvSpPr>
        <p:spPr>
          <a:xfrm>
            <a:off x="2023782" y="2381751"/>
            <a:ext cx="907677" cy="894230"/>
          </a:xfrm>
          <a:prstGeom prst="rect">
            <a:avLst/>
          </a:prstGeom>
          <a:solidFill>
            <a:srgbClr val="FFF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E470F-CE93-3C3A-F06A-ECD1CB033E33}"/>
              </a:ext>
            </a:extLst>
          </p:cNvPr>
          <p:cNvSpPr/>
          <p:nvPr/>
        </p:nvSpPr>
        <p:spPr>
          <a:xfrm>
            <a:off x="3242982" y="1136276"/>
            <a:ext cx="907677" cy="894230"/>
          </a:xfrm>
          <a:prstGeom prst="rect">
            <a:avLst/>
          </a:prstGeom>
          <a:solidFill>
            <a:srgbClr val="FFDA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169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38CC1-338C-87BA-C177-50348E64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2786062"/>
            <a:ext cx="4486275" cy="1285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11EDD6-D64E-5B52-CED4-D8C684CB671A}"/>
              </a:ext>
            </a:extLst>
          </p:cNvPr>
          <p:cNvSpPr/>
          <p:nvPr/>
        </p:nvSpPr>
        <p:spPr>
          <a:xfrm>
            <a:off x="5953124" y="3639864"/>
            <a:ext cx="447675" cy="313011"/>
          </a:xfrm>
          <a:prstGeom prst="rect">
            <a:avLst/>
          </a:prstGeom>
          <a:noFill/>
          <a:ln w="19050">
            <a:solidFill>
              <a:srgbClr val="F86D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82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FCC4832-BF44-8027-F5DF-5A67D10A67C2}"/>
              </a:ext>
            </a:extLst>
          </p:cNvPr>
          <p:cNvGrpSpPr/>
          <p:nvPr/>
        </p:nvGrpSpPr>
        <p:grpSpPr>
          <a:xfrm>
            <a:off x="2243137" y="1895475"/>
            <a:ext cx="7705725" cy="3067050"/>
            <a:chOff x="2243137" y="1895475"/>
            <a:chExt cx="7705725" cy="3067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077CDB-6FDB-CFE1-7720-EF535D987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3137" y="1895475"/>
              <a:ext cx="7705725" cy="3067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279F05-D97F-D7E0-0DE0-9A5ACA0DCCEB}"/>
                </a:ext>
              </a:extLst>
            </p:cNvPr>
            <p:cNvSpPr/>
            <p:nvPr/>
          </p:nvSpPr>
          <p:spPr>
            <a:xfrm>
              <a:off x="4895849" y="2724150"/>
              <a:ext cx="3914776" cy="352425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12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8EDA42D4-24B3-7D19-ADD8-512697863097}"/>
              </a:ext>
            </a:extLst>
          </p:cNvPr>
          <p:cNvGrpSpPr/>
          <p:nvPr/>
        </p:nvGrpSpPr>
        <p:grpSpPr>
          <a:xfrm>
            <a:off x="1830639" y="908196"/>
            <a:ext cx="9065962" cy="4516291"/>
            <a:chOff x="1830639" y="908196"/>
            <a:chExt cx="9065962" cy="4516291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8F151D8-283B-9476-5051-87B4B93CA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3587" y="1119187"/>
              <a:ext cx="7172325" cy="4305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4E13130-B6AA-5811-BEE3-9A9C8BBA4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3485" y="2686585"/>
              <a:ext cx="1038225" cy="9525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964651-69BC-42C6-4374-B7802B349210}"/>
                </a:ext>
              </a:extLst>
            </p:cNvPr>
            <p:cNvGrpSpPr/>
            <p:nvPr/>
          </p:nvGrpSpPr>
          <p:grpSpPr>
            <a:xfrm>
              <a:off x="2310699" y="908196"/>
              <a:ext cx="262540" cy="284229"/>
              <a:chOff x="1839310" y="997814"/>
              <a:chExt cx="262540" cy="28422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18FA09-508A-CC38-A1FF-8731AE0AEF2E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DF2D72-4EFB-CC2F-0DDF-6EC765815F1E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0898B7-74AF-1B89-BB33-117878915D50}"/>
                </a:ext>
              </a:extLst>
            </p:cNvPr>
            <p:cNvGrpSpPr/>
            <p:nvPr/>
          </p:nvGrpSpPr>
          <p:grpSpPr>
            <a:xfrm>
              <a:off x="1830639" y="1479696"/>
              <a:ext cx="273760" cy="284229"/>
              <a:chOff x="1839310" y="997814"/>
              <a:chExt cx="273760" cy="28422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D91366-4A3B-2A4C-019A-B8E0295E8B2C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8F1BA5-73CC-2E2E-B1E4-4738FF2E15D2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133D14-84B4-F29E-B898-E21380F5E6A2}"/>
                </a:ext>
              </a:extLst>
            </p:cNvPr>
            <p:cNvSpPr/>
            <p:nvPr/>
          </p:nvSpPr>
          <p:spPr>
            <a:xfrm>
              <a:off x="2134879" y="1501385"/>
              <a:ext cx="726431" cy="276999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BF5451-7D46-0B47-1F4A-5F74A4EBBDF3}"/>
                </a:ext>
              </a:extLst>
            </p:cNvPr>
            <p:cNvGrpSpPr/>
            <p:nvPr/>
          </p:nvGrpSpPr>
          <p:grpSpPr>
            <a:xfrm>
              <a:off x="3203988" y="1270496"/>
              <a:ext cx="273760" cy="284229"/>
              <a:chOff x="1839310" y="997814"/>
              <a:chExt cx="273760" cy="28422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6AF1A3-E5A6-3DD0-31C1-7CD53654D29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329A0-89A3-35A4-E0DF-44C0BCF3A0B4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B62349-C40C-A77F-BFA6-B4B427C53564}"/>
                </a:ext>
              </a:extLst>
            </p:cNvPr>
            <p:cNvGrpSpPr/>
            <p:nvPr/>
          </p:nvGrpSpPr>
          <p:grpSpPr>
            <a:xfrm>
              <a:off x="3671524" y="1270496"/>
              <a:ext cx="275364" cy="284229"/>
              <a:chOff x="1839310" y="997814"/>
              <a:chExt cx="275364" cy="28422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7198B6B-D4F2-B9E6-ABA4-4AC6FD9DD04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F52816-AF63-0A28-F42E-A7B5DEAE72B8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2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6CC928-F614-C9C6-23F1-704643DE0A64}"/>
                </a:ext>
              </a:extLst>
            </p:cNvPr>
            <p:cNvGrpSpPr/>
            <p:nvPr/>
          </p:nvGrpSpPr>
          <p:grpSpPr>
            <a:xfrm>
              <a:off x="2362015" y="2245161"/>
              <a:ext cx="272158" cy="284229"/>
              <a:chOff x="1839310" y="997814"/>
              <a:chExt cx="272158" cy="28422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0DAB0B7-9B00-FEFB-C8E0-762FF723D500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16E030-07F3-FBC4-A7F8-CA9C746FB2AB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39F801-F67C-8422-293E-FC1A4BB69A57}"/>
                </a:ext>
              </a:extLst>
            </p:cNvPr>
            <p:cNvGrpSpPr/>
            <p:nvPr/>
          </p:nvGrpSpPr>
          <p:grpSpPr>
            <a:xfrm>
              <a:off x="2955099" y="2258539"/>
              <a:ext cx="277640" cy="276999"/>
              <a:chOff x="1831027" y="1012273"/>
              <a:chExt cx="277640" cy="27699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BBB3A5-F831-96DA-9DD7-C7197A5D573B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0DF6E7-1F7A-961D-6A6A-909E19895BFD}"/>
                  </a:ext>
                </a:extLst>
              </p:cNvPr>
              <p:cNvSpPr txBox="1"/>
              <p:nvPr/>
            </p:nvSpPr>
            <p:spPr>
              <a:xfrm>
                <a:off x="1831027" y="1012273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6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0BE4D8-BCC8-2FD4-AFD6-7B575C5BE37B}"/>
                </a:ext>
              </a:extLst>
            </p:cNvPr>
            <p:cNvGrpSpPr/>
            <p:nvPr/>
          </p:nvGrpSpPr>
          <p:grpSpPr>
            <a:xfrm>
              <a:off x="4175634" y="2223350"/>
              <a:ext cx="273760" cy="284229"/>
              <a:chOff x="1839310" y="997814"/>
              <a:chExt cx="273760" cy="28422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CA07559-4F67-3B46-257E-9FC045365BAD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2CBC68-616E-81CA-0A78-2FF8558E1B74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7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B94C68-F093-6A17-C4A2-87D3889D827C}"/>
                </a:ext>
              </a:extLst>
            </p:cNvPr>
            <p:cNvGrpSpPr/>
            <p:nvPr/>
          </p:nvGrpSpPr>
          <p:grpSpPr>
            <a:xfrm>
              <a:off x="6391417" y="1270496"/>
              <a:ext cx="277640" cy="276999"/>
              <a:chOff x="1831760" y="1012561"/>
              <a:chExt cx="277640" cy="27699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3F8270F-A1BF-CD47-839E-645484734773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E7DD24-0C34-C1FA-8503-5096B8C367EE}"/>
                  </a:ext>
                </a:extLst>
              </p:cNvPr>
              <p:cNvSpPr txBox="1"/>
              <p:nvPr/>
            </p:nvSpPr>
            <p:spPr>
              <a:xfrm>
                <a:off x="1831760" y="1012561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8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A2F756B-31D6-3C89-B7DC-8E110A6EC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76" t="1705" r="5088" b="4816"/>
            <a:stretch/>
          </p:blipFill>
          <p:spPr>
            <a:xfrm>
              <a:off x="9546668" y="1472127"/>
              <a:ext cx="1349933" cy="1843088"/>
            </a:xfrm>
            <a:prstGeom prst="rect">
              <a:avLst/>
            </a:prstGeom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38E650-2F53-C350-8BF6-2CBF50661D39}"/>
                </a:ext>
              </a:extLst>
            </p:cNvPr>
            <p:cNvSpPr/>
            <p:nvPr/>
          </p:nvSpPr>
          <p:spPr>
            <a:xfrm>
              <a:off x="8799349" y="1472127"/>
              <a:ext cx="300973" cy="300973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3F1867-47A7-9F44-F1D4-13F601D0E0B4}"/>
                </a:ext>
              </a:extLst>
            </p:cNvPr>
            <p:cNvCxnSpPr>
              <a:stCxn id="33" idx="6"/>
            </p:cNvCxnSpPr>
            <p:nvPr/>
          </p:nvCxnSpPr>
          <p:spPr>
            <a:xfrm>
              <a:off x="9100322" y="1622614"/>
              <a:ext cx="388959" cy="10041"/>
            </a:xfrm>
            <a:prstGeom prst="line">
              <a:avLst/>
            </a:prstGeom>
            <a:ln w="1905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3C81460-D9CD-852A-B454-40363FD62A0C}"/>
                </a:ext>
              </a:extLst>
            </p:cNvPr>
            <p:cNvGrpSpPr/>
            <p:nvPr/>
          </p:nvGrpSpPr>
          <p:grpSpPr>
            <a:xfrm>
              <a:off x="7209114" y="1224345"/>
              <a:ext cx="276038" cy="288768"/>
              <a:chOff x="1832561" y="993275"/>
              <a:chExt cx="276038" cy="28876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950102F-5E75-C908-343E-4FA59B539C09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FA62D1-3F77-6B56-3BE0-F6D47BB28794}"/>
                  </a:ext>
                </a:extLst>
              </p:cNvPr>
              <p:cNvSpPr txBox="1"/>
              <p:nvPr/>
            </p:nvSpPr>
            <p:spPr>
              <a:xfrm>
                <a:off x="1832561" y="993275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9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C0B1B5-2F23-D4FD-E7EB-E9374E75BA22}"/>
                </a:ext>
              </a:extLst>
            </p:cNvPr>
            <p:cNvGrpSpPr/>
            <p:nvPr/>
          </p:nvGrpSpPr>
          <p:grpSpPr>
            <a:xfrm>
              <a:off x="7635419" y="1236114"/>
              <a:ext cx="354584" cy="276999"/>
              <a:chOff x="1798050" y="1005044"/>
              <a:chExt cx="354584" cy="276999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33E6D7D-835A-1313-5667-8FBCDF82F31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7BC270-E388-7283-BA6E-044AAA58FEDD}"/>
                  </a:ext>
                </a:extLst>
              </p:cNvPr>
              <p:cNvSpPr txBox="1"/>
              <p:nvPr/>
            </p:nvSpPr>
            <p:spPr>
              <a:xfrm>
                <a:off x="1798050" y="100504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10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D77F070-28ED-A0BA-5FBA-35E5DAC63871}"/>
                </a:ext>
              </a:extLst>
            </p:cNvPr>
            <p:cNvGrpSpPr/>
            <p:nvPr/>
          </p:nvGrpSpPr>
          <p:grpSpPr>
            <a:xfrm>
              <a:off x="8279975" y="1243343"/>
              <a:ext cx="335348" cy="276999"/>
              <a:chOff x="1803043" y="1005044"/>
              <a:chExt cx="335348" cy="27699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F8E77E1-452E-F361-D023-09AB9CE47B72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82450-8194-5878-BA41-D6BA79CD2EDD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1C771-D628-AE66-2F9F-1A22FF292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9505" y="2414588"/>
              <a:ext cx="1524000" cy="2028825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ED7B21E-421D-9A87-1D5D-19E6EA62CFDB}"/>
                </a:ext>
              </a:extLst>
            </p:cNvPr>
            <p:cNvGrpSpPr/>
            <p:nvPr/>
          </p:nvGrpSpPr>
          <p:grpSpPr>
            <a:xfrm>
              <a:off x="10400423" y="1486926"/>
              <a:ext cx="346570" cy="276999"/>
              <a:chOff x="1803043" y="1005044"/>
              <a:chExt cx="346570" cy="276999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3A3C0E0-A94F-E4B1-A78C-7FC9FB1B62FE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B10CA2-3666-408C-C2B2-4AE75083A68C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9E53393-A8EB-370B-A5A8-40332088A737}"/>
                </a:ext>
              </a:extLst>
            </p:cNvPr>
            <p:cNvSpPr/>
            <p:nvPr/>
          </p:nvSpPr>
          <p:spPr>
            <a:xfrm>
              <a:off x="8045433" y="1944476"/>
              <a:ext cx="300973" cy="300973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94736E6-B5AE-E5DF-A428-8504ED91F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9480" y="2189656"/>
              <a:ext cx="324661" cy="242251"/>
            </a:xfrm>
            <a:prstGeom prst="line">
              <a:avLst/>
            </a:prstGeom>
            <a:ln w="1905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0B45805-4A66-BABA-1ECE-18E1575162FB}"/>
                </a:ext>
              </a:extLst>
            </p:cNvPr>
            <p:cNvSpPr/>
            <p:nvPr/>
          </p:nvSpPr>
          <p:spPr>
            <a:xfrm>
              <a:off x="8387800" y="1944188"/>
              <a:ext cx="300973" cy="300973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5A2D12C-3494-90B0-8C62-FC14F14CA789}"/>
                </a:ext>
              </a:extLst>
            </p:cNvPr>
            <p:cNvCxnSpPr>
              <a:cxnSpLocks/>
            </p:cNvCxnSpPr>
            <p:nvPr/>
          </p:nvCxnSpPr>
          <p:spPr>
            <a:xfrm>
              <a:off x="8552532" y="2245161"/>
              <a:ext cx="0" cy="408573"/>
            </a:xfrm>
            <a:prstGeom prst="line">
              <a:avLst/>
            </a:prstGeom>
            <a:ln w="1905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FF3BE44-FA27-7D66-1CDB-171CECE78A5B}"/>
                </a:ext>
              </a:extLst>
            </p:cNvPr>
            <p:cNvGrpSpPr/>
            <p:nvPr/>
          </p:nvGrpSpPr>
          <p:grpSpPr>
            <a:xfrm>
              <a:off x="7059247" y="2361849"/>
              <a:ext cx="346570" cy="276999"/>
              <a:chOff x="1803043" y="1005044"/>
              <a:chExt cx="346570" cy="27699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3EF4B4E-C2E9-4200-8BCA-D5A6FD40512A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3BF2EBE-CA14-6693-3816-2C4926695CDB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264C13D-CCBC-9F5A-79F4-6779F7E740C7}"/>
                </a:ext>
              </a:extLst>
            </p:cNvPr>
            <p:cNvGrpSpPr/>
            <p:nvPr/>
          </p:nvGrpSpPr>
          <p:grpSpPr>
            <a:xfrm>
              <a:off x="8630187" y="2460001"/>
              <a:ext cx="348172" cy="276999"/>
              <a:chOff x="1803043" y="1005044"/>
              <a:chExt cx="348172" cy="27699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67E27B6-1FBC-D415-9F31-0CBE1526882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3FF9164-0C90-8827-B017-BBD9A638A244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6595BC6-1981-8FDC-3823-797B3433628B}"/>
                </a:ext>
              </a:extLst>
            </p:cNvPr>
            <p:cNvGrpSpPr/>
            <p:nvPr/>
          </p:nvGrpSpPr>
          <p:grpSpPr>
            <a:xfrm>
              <a:off x="8995717" y="1956795"/>
              <a:ext cx="344966" cy="276999"/>
              <a:chOff x="1803043" y="1005044"/>
              <a:chExt cx="344966" cy="27699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C625EE4-151C-EC71-4914-B65CF2275F5E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C05A5C3-9EDF-9589-925A-7282A6F88FB3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49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37EF1F-408A-D2EF-167F-78C8FEBC7020}"/>
                </a:ext>
              </a:extLst>
            </p:cNvPr>
            <p:cNvSpPr txBox="1"/>
            <p:nvPr/>
          </p:nvSpPr>
          <p:spPr>
            <a:xfrm>
              <a:off x="2813320" y="4756452"/>
              <a:ext cx="1043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Tag Pane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8E927BC-81F4-D963-891D-5F353EA6F6F4}"/>
                </a:ext>
              </a:extLst>
            </p:cNvPr>
            <p:cNvSpPr txBox="1"/>
            <p:nvPr/>
          </p:nvSpPr>
          <p:spPr>
            <a:xfrm>
              <a:off x="6314178" y="4775501"/>
              <a:ext cx="11352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Main Pane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56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CC9A42-1CBF-5EBC-A19D-BD7E1C01B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9" t="19676" r="80491" b="75787"/>
          <a:stretch/>
        </p:blipFill>
        <p:spPr>
          <a:xfrm>
            <a:off x="673975" y="161707"/>
            <a:ext cx="330201" cy="31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DD8C9C-4167-461B-5A5F-228CCA4C2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1" t="27975" r="84439" b="67488"/>
          <a:stretch/>
        </p:blipFill>
        <p:spPr>
          <a:xfrm>
            <a:off x="673975" y="604702"/>
            <a:ext cx="330200" cy="31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22681F-AF17-611A-E3A6-08A768FE1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9" t="24954" r="73161" b="70509"/>
          <a:stretch/>
        </p:blipFill>
        <p:spPr>
          <a:xfrm>
            <a:off x="673975" y="1047697"/>
            <a:ext cx="330200" cy="31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DDFB5-94ED-F824-3D09-4A0E5B684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9" t="24954" r="69331" b="70509"/>
          <a:stretch/>
        </p:blipFill>
        <p:spPr>
          <a:xfrm>
            <a:off x="673975" y="1490692"/>
            <a:ext cx="330201" cy="31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19FBA-93A9-4908-9E0C-740282E0C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6" t="39167" r="80074" b="56296"/>
          <a:stretch/>
        </p:blipFill>
        <p:spPr>
          <a:xfrm>
            <a:off x="673975" y="1933687"/>
            <a:ext cx="330200" cy="31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A893D-8B71-1B64-3CFC-64F5E2666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41" t="39132" r="75148" b="56331"/>
          <a:stretch/>
        </p:blipFill>
        <p:spPr>
          <a:xfrm>
            <a:off x="673975" y="2376682"/>
            <a:ext cx="330200" cy="31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5F723-352A-2911-9E3A-1C86DDD36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6" t="38819" r="65203" b="56644"/>
          <a:stretch/>
        </p:blipFill>
        <p:spPr>
          <a:xfrm>
            <a:off x="673975" y="2819677"/>
            <a:ext cx="330200" cy="31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337DF-713A-F90D-1422-7BBBF8D2F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12" t="24706" r="46978" b="70757"/>
          <a:stretch/>
        </p:blipFill>
        <p:spPr>
          <a:xfrm>
            <a:off x="673974" y="3262672"/>
            <a:ext cx="330201" cy="31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2CDCF-4627-1DC2-E046-62737486F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17" t="24358" r="40273" b="71105"/>
          <a:stretch/>
        </p:blipFill>
        <p:spPr>
          <a:xfrm>
            <a:off x="673974" y="3705667"/>
            <a:ext cx="330201" cy="31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266626-E8E1-C81F-6BEF-6B49FE471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09" t="24324" r="36481" b="71139"/>
          <a:stretch/>
        </p:blipFill>
        <p:spPr>
          <a:xfrm>
            <a:off x="673975" y="4148662"/>
            <a:ext cx="330200" cy="311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F40B63-BB09-8B36-0495-89C2808A8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27" t="24462" r="31263" b="71001"/>
          <a:stretch/>
        </p:blipFill>
        <p:spPr>
          <a:xfrm>
            <a:off x="673974" y="4591657"/>
            <a:ext cx="330200" cy="311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C86E51-4C34-5EAB-B97A-822CEA790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22" t="27969" r="13868" b="67494"/>
          <a:stretch/>
        </p:blipFill>
        <p:spPr>
          <a:xfrm>
            <a:off x="673973" y="5034652"/>
            <a:ext cx="330201" cy="311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325809-E5C2-B00F-7628-2C117C0A1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0" t="40747" r="41270" b="54716"/>
          <a:stretch/>
        </p:blipFill>
        <p:spPr>
          <a:xfrm>
            <a:off x="673974" y="5477647"/>
            <a:ext cx="330200" cy="311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E392A2-24C5-2D0C-11EB-5DDB33047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01" t="42170" r="28389" b="53293"/>
          <a:stretch/>
        </p:blipFill>
        <p:spPr>
          <a:xfrm>
            <a:off x="673972" y="5920642"/>
            <a:ext cx="330201" cy="311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A3EEB3-551C-53DA-4705-6C83B6FE7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91" t="34809" r="25399" b="60654"/>
          <a:stretch/>
        </p:blipFill>
        <p:spPr>
          <a:xfrm>
            <a:off x="673972" y="6363637"/>
            <a:ext cx="330200" cy="3111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24B76F-0E06-5932-10B5-C7DDA1D2FDCE}"/>
              </a:ext>
            </a:extLst>
          </p:cNvPr>
          <p:cNvSpPr/>
          <p:nvPr/>
        </p:nvSpPr>
        <p:spPr>
          <a:xfrm>
            <a:off x="5930899" y="3257489"/>
            <a:ext cx="330200" cy="31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7445D7-8675-1BB0-7A3D-C7EC6673D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97" r="6617" b="7583"/>
          <a:stretch/>
        </p:blipFill>
        <p:spPr>
          <a:xfrm>
            <a:off x="1398819" y="3257489"/>
            <a:ext cx="330201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7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964651-69BC-42C6-4374-B7802B349210}"/>
              </a:ext>
            </a:extLst>
          </p:cNvPr>
          <p:cNvGrpSpPr/>
          <p:nvPr/>
        </p:nvGrpSpPr>
        <p:grpSpPr>
          <a:xfrm>
            <a:off x="2082099" y="1351509"/>
            <a:ext cx="262540" cy="284229"/>
            <a:chOff x="1839310" y="997814"/>
            <a:chExt cx="262540" cy="28422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18FA09-508A-CC38-A1FF-8731AE0AEF2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DF2D72-4EFB-CC2F-0DDF-6EC765815F1E}"/>
                </a:ext>
              </a:extLst>
            </p:cNvPr>
            <p:cNvSpPr txBox="1"/>
            <p:nvPr/>
          </p:nvSpPr>
          <p:spPr>
            <a:xfrm>
              <a:off x="1841842" y="9978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0898B7-74AF-1B89-BB33-117878915D50}"/>
              </a:ext>
            </a:extLst>
          </p:cNvPr>
          <p:cNvGrpSpPr/>
          <p:nvPr/>
        </p:nvGrpSpPr>
        <p:grpSpPr>
          <a:xfrm>
            <a:off x="1602039" y="1923009"/>
            <a:ext cx="273760" cy="284229"/>
            <a:chOff x="1839310" y="997814"/>
            <a:chExt cx="273760" cy="2842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D91366-4A3B-2A4C-019A-B8E0295E8B2C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F1BA5-73CC-2E2E-B1E4-4738FF2E15D2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BF5451-7D46-0B47-1F4A-5F74A4EBBDF3}"/>
              </a:ext>
            </a:extLst>
          </p:cNvPr>
          <p:cNvGrpSpPr/>
          <p:nvPr/>
        </p:nvGrpSpPr>
        <p:grpSpPr>
          <a:xfrm>
            <a:off x="2975388" y="1713809"/>
            <a:ext cx="273760" cy="284229"/>
            <a:chOff x="1839310" y="997814"/>
            <a:chExt cx="273760" cy="2842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6AF1A3-E5A6-3DD0-31C1-7CD53654D296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4329A0-89A3-35A4-E0DF-44C0BCF3A0B4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3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B62349-C40C-A77F-BFA6-B4B427C53564}"/>
              </a:ext>
            </a:extLst>
          </p:cNvPr>
          <p:cNvGrpSpPr/>
          <p:nvPr/>
        </p:nvGrpSpPr>
        <p:grpSpPr>
          <a:xfrm>
            <a:off x="3442924" y="1713809"/>
            <a:ext cx="275364" cy="284229"/>
            <a:chOff x="1839310" y="997814"/>
            <a:chExt cx="275364" cy="28422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198B6B-D4F2-B9E6-ABA4-4AC6FD9DD044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F52816-AF63-0A28-F42E-A7B5DEAE72B8}"/>
                </a:ext>
              </a:extLst>
            </p:cNvPr>
            <p:cNvSpPr txBox="1"/>
            <p:nvPr/>
          </p:nvSpPr>
          <p:spPr>
            <a:xfrm>
              <a:off x="1841842" y="99781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4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6CC928-F614-C9C6-23F1-704643DE0A64}"/>
              </a:ext>
            </a:extLst>
          </p:cNvPr>
          <p:cNvGrpSpPr/>
          <p:nvPr/>
        </p:nvGrpSpPr>
        <p:grpSpPr>
          <a:xfrm>
            <a:off x="2133415" y="2688474"/>
            <a:ext cx="272158" cy="284229"/>
            <a:chOff x="1839310" y="997814"/>
            <a:chExt cx="272158" cy="2842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AB0B7-9B00-FEFB-C8E0-762FF723D500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16E030-07F3-FBC4-A7F8-CA9C746FB2AB}"/>
                </a:ext>
              </a:extLst>
            </p:cNvPr>
            <p:cNvSpPr txBox="1"/>
            <p:nvPr/>
          </p:nvSpPr>
          <p:spPr>
            <a:xfrm>
              <a:off x="1841842" y="9978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5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39F801-F67C-8422-293E-FC1A4BB69A57}"/>
              </a:ext>
            </a:extLst>
          </p:cNvPr>
          <p:cNvGrpSpPr/>
          <p:nvPr/>
        </p:nvGrpSpPr>
        <p:grpSpPr>
          <a:xfrm>
            <a:off x="2726499" y="2701852"/>
            <a:ext cx="277640" cy="276999"/>
            <a:chOff x="1831027" y="1012273"/>
            <a:chExt cx="277640" cy="27699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BBB3A5-F831-96DA-9DD7-C7197A5D573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0DF6E7-1F7A-961D-6A6A-909E19895BFD}"/>
                </a:ext>
              </a:extLst>
            </p:cNvPr>
            <p:cNvSpPr txBox="1"/>
            <p:nvPr/>
          </p:nvSpPr>
          <p:spPr>
            <a:xfrm>
              <a:off x="1831027" y="101227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6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0BE4D8-BCC8-2FD4-AFD6-7B575C5BE37B}"/>
              </a:ext>
            </a:extLst>
          </p:cNvPr>
          <p:cNvGrpSpPr/>
          <p:nvPr/>
        </p:nvGrpSpPr>
        <p:grpSpPr>
          <a:xfrm>
            <a:off x="3947034" y="2666663"/>
            <a:ext cx="273760" cy="284229"/>
            <a:chOff x="1839310" y="997814"/>
            <a:chExt cx="273760" cy="28422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A07559-4F67-3B46-257E-9FC045365BAD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2CBC68-616E-81CA-0A78-2FF8558E1B74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7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B94C68-F093-6A17-C4A2-87D3889D827C}"/>
              </a:ext>
            </a:extLst>
          </p:cNvPr>
          <p:cNvGrpSpPr/>
          <p:nvPr/>
        </p:nvGrpSpPr>
        <p:grpSpPr>
          <a:xfrm>
            <a:off x="6162817" y="1713809"/>
            <a:ext cx="277640" cy="276999"/>
            <a:chOff x="1831760" y="1012561"/>
            <a:chExt cx="277640" cy="27699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3F8270F-A1BF-CD47-839E-645484734773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E7DD24-0C34-C1FA-8503-5096B8C367EE}"/>
                </a:ext>
              </a:extLst>
            </p:cNvPr>
            <p:cNvSpPr txBox="1"/>
            <p:nvPr/>
          </p:nvSpPr>
          <p:spPr>
            <a:xfrm>
              <a:off x="1831760" y="101256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8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C81460-D9CD-852A-B454-40363FD62A0C}"/>
              </a:ext>
            </a:extLst>
          </p:cNvPr>
          <p:cNvGrpSpPr/>
          <p:nvPr/>
        </p:nvGrpSpPr>
        <p:grpSpPr>
          <a:xfrm>
            <a:off x="6980514" y="1667658"/>
            <a:ext cx="276038" cy="288768"/>
            <a:chOff x="1832561" y="993275"/>
            <a:chExt cx="276038" cy="28876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950102F-5E75-C908-343E-4FA59B539C09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FA62D1-3F77-6B56-3BE0-F6D47BB28794}"/>
                </a:ext>
              </a:extLst>
            </p:cNvPr>
            <p:cNvSpPr txBox="1"/>
            <p:nvPr/>
          </p:nvSpPr>
          <p:spPr>
            <a:xfrm>
              <a:off x="1832561" y="993275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9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C0B1B5-2F23-D4FD-E7EB-E9374E75BA22}"/>
              </a:ext>
            </a:extLst>
          </p:cNvPr>
          <p:cNvGrpSpPr/>
          <p:nvPr/>
        </p:nvGrpSpPr>
        <p:grpSpPr>
          <a:xfrm>
            <a:off x="7406819" y="1679427"/>
            <a:ext cx="354584" cy="276999"/>
            <a:chOff x="1798050" y="1005044"/>
            <a:chExt cx="354584" cy="27699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33E6D7D-835A-1313-5667-8FBCDF82F314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F7BC270-E388-7283-BA6E-044AAA58FEDD}"/>
                </a:ext>
              </a:extLst>
            </p:cNvPr>
            <p:cNvSpPr txBox="1"/>
            <p:nvPr/>
          </p:nvSpPr>
          <p:spPr>
            <a:xfrm>
              <a:off x="1798050" y="10050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10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77F070-28ED-A0BA-5FBA-35E5DAC63871}"/>
              </a:ext>
            </a:extLst>
          </p:cNvPr>
          <p:cNvGrpSpPr/>
          <p:nvPr/>
        </p:nvGrpSpPr>
        <p:grpSpPr>
          <a:xfrm>
            <a:off x="8051375" y="1686656"/>
            <a:ext cx="335348" cy="276999"/>
            <a:chOff x="1803043" y="1005044"/>
            <a:chExt cx="335348" cy="27699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F8E77E1-452E-F361-D023-09AB9CE47B72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D82450-8194-5878-BA41-D6BA79CD2EDD}"/>
                </a:ext>
              </a:extLst>
            </p:cNvPr>
            <p:cNvSpPr txBox="1"/>
            <p:nvPr/>
          </p:nvSpPr>
          <p:spPr>
            <a:xfrm>
              <a:off x="1803043" y="1005044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D7B21E-421D-9A87-1D5D-19E6EA62CFDB}"/>
              </a:ext>
            </a:extLst>
          </p:cNvPr>
          <p:cNvGrpSpPr/>
          <p:nvPr/>
        </p:nvGrpSpPr>
        <p:grpSpPr>
          <a:xfrm>
            <a:off x="10171823" y="1930239"/>
            <a:ext cx="346570" cy="276999"/>
            <a:chOff x="1803043" y="1005044"/>
            <a:chExt cx="346570" cy="27699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A3C0E0-A94F-E4B1-A78C-7FC9FB1B62F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B10CA2-3666-408C-C2B2-4AE75083A68C}"/>
                </a:ext>
              </a:extLst>
            </p:cNvPr>
            <p:cNvSpPr txBox="1"/>
            <p:nvPr/>
          </p:nvSpPr>
          <p:spPr>
            <a:xfrm>
              <a:off x="1803043" y="100504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FF3BE44-FA27-7D66-1CDB-171CECE78A5B}"/>
              </a:ext>
            </a:extLst>
          </p:cNvPr>
          <p:cNvGrpSpPr/>
          <p:nvPr/>
        </p:nvGrpSpPr>
        <p:grpSpPr>
          <a:xfrm>
            <a:off x="6830647" y="2805162"/>
            <a:ext cx="346570" cy="276999"/>
            <a:chOff x="1803043" y="1005044"/>
            <a:chExt cx="346570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3EF4B4E-C2E9-4200-8BCA-D5A6FD40512A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3BF2EBE-CA14-6693-3816-2C4926695CDB}"/>
                </a:ext>
              </a:extLst>
            </p:cNvPr>
            <p:cNvSpPr txBox="1"/>
            <p:nvPr/>
          </p:nvSpPr>
          <p:spPr>
            <a:xfrm>
              <a:off x="1803043" y="100504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13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64C13D-CCBC-9F5A-79F4-6779F7E740C7}"/>
              </a:ext>
            </a:extLst>
          </p:cNvPr>
          <p:cNvGrpSpPr/>
          <p:nvPr/>
        </p:nvGrpSpPr>
        <p:grpSpPr>
          <a:xfrm>
            <a:off x="8401587" y="2903314"/>
            <a:ext cx="348172" cy="276999"/>
            <a:chOff x="1803043" y="1005044"/>
            <a:chExt cx="348172" cy="27699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67E27B6-1FBC-D415-9F31-0CBE15268824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3FF9164-0C90-8827-B017-BBD9A638A244}"/>
                </a:ext>
              </a:extLst>
            </p:cNvPr>
            <p:cNvSpPr txBox="1"/>
            <p:nvPr/>
          </p:nvSpPr>
          <p:spPr>
            <a:xfrm>
              <a:off x="1803043" y="1005044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14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595BC6-1981-8FDC-3823-797B3433628B}"/>
              </a:ext>
            </a:extLst>
          </p:cNvPr>
          <p:cNvGrpSpPr/>
          <p:nvPr/>
        </p:nvGrpSpPr>
        <p:grpSpPr>
          <a:xfrm>
            <a:off x="8767117" y="2400108"/>
            <a:ext cx="344966" cy="276999"/>
            <a:chOff x="1803043" y="1005044"/>
            <a:chExt cx="344966" cy="2769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625EE4-151C-EC71-4914-B65CF2275F5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05A5C3-9EDF-9589-925A-7282A6F88FB3}"/>
                </a:ext>
              </a:extLst>
            </p:cNvPr>
            <p:cNvSpPr txBox="1"/>
            <p:nvPr/>
          </p:nvSpPr>
          <p:spPr>
            <a:xfrm>
              <a:off x="1803043" y="100504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15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95EC76-4DF5-4756-118A-D233A225BCAC}"/>
              </a:ext>
            </a:extLst>
          </p:cNvPr>
          <p:cNvGrpSpPr/>
          <p:nvPr/>
        </p:nvGrpSpPr>
        <p:grpSpPr>
          <a:xfrm>
            <a:off x="6773567" y="4168657"/>
            <a:ext cx="352982" cy="276999"/>
            <a:chOff x="1803043" y="1005044"/>
            <a:chExt cx="352982" cy="27699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43069DA-A226-F1BE-7B42-0FD7FB94A59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644CC7-CC8D-E652-B269-BB88F83E8AF8}"/>
                </a:ext>
              </a:extLst>
            </p:cNvPr>
            <p:cNvSpPr txBox="1"/>
            <p:nvPr/>
          </p:nvSpPr>
          <p:spPr>
            <a:xfrm>
              <a:off x="1803043" y="100504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16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689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5C3424D6-F0D2-A986-E936-40C62D0D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73" y="939516"/>
            <a:ext cx="7563906" cy="45916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F35DCAC-D6FC-42C2-1909-BD965ACAED3D}"/>
              </a:ext>
            </a:extLst>
          </p:cNvPr>
          <p:cNvSpPr txBox="1"/>
          <p:nvPr/>
        </p:nvSpPr>
        <p:spPr>
          <a:xfrm>
            <a:off x="2555136" y="4939332"/>
            <a:ext cx="1043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F86D53"/>
                </a:solidFill>
                <a:latin typeface="Raleway" pitchFamily="2" charset="0"/>
              </a:rPr>
              <a:t>Tag Pane</a:t>
            </a:r>
            <a:endParaRPr lang="en-SG" sz="1500" b="1" dirty="0">
              <a:solidFill>
                <a:srgbClr val="F86D53"/>
              </a:solidFill>
              <a:latin typeface="Raleway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FDFF27-21E3-8735-71E9-CD3823D69545}"/>
              </a:ext>
            </a:extLst>
          </p:cNvPr>
          <p:cNvSpPr txBox="1"/>
          <p:nvPr/>
        </p:nvSpPr>
        <p:spPr>
          <a:xfrm>
            <a:off x="6346451" y="4939331"/>
            <a:ext cx="11352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F86D53"/>
                </a:solidFill>
                <a:latin typeface="Raleway" pitchFamily="2" charset="0"/>
              </a:rPr>
              <a:t>Main Pane</a:t>
            </a:r>
            <a:endParaRPr lang="en-SG" sz="1500" b="1" dirty="0">
              <a:solidFill>
                <a:srgbClr val="F86D53"/>
              </a:solidFill>
              <a:latin typeface="Raleway" pitchFamily="2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882ED5D-024A-1232-8A17-2D8F8B8BA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88" t="25459" r="1170" b="24404"/>
          <a:stretch/>
        </p:blipFill>
        <p:spPr>
          <a:xfrm>
            <a:off x="5549012" y="1788356"/>
            <a:ext cx="1947134" cy="230213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83BE7BC-44D8-DFA9-E9AA-E6C860ACF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12" t="24755" r="1028" b="33074"/>
          <a:stretch/>
        </p:blipFill>
        <p:spPr>
          <a:xfrm>
            <a:off x="7561427" y="2317099"/>
            <a:ext cx="1207226" cy="193637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86760FC-D170-38E9-2DF9-68448531A9AE}"/>
              </a:ext>
            </a:extLst>
          </p:cNvPr>
          <p:cNvSpPr/>
          <p:nvPr/>
        </p:nvSpPr>
        <p:spPr>
          <a:xfrm>
            <a:off x="1747603" y="1348310"/>
            <a:ext cx="694383" cy="311742"/>
          </a:xfrm>
          <a:prstGeom prst="rect">
            <a:avLst/>
          </a:prstGeom>
          <a:noFill/>
          <a:ln>
            <a:solidFill>
              <a:srgbClr val="F86D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F0CC89B-88BD-22B2-06F1-B8D66B96FF24}"/>
              </a:ext>
            </a:extLst>
          </p:cNvPr>
          <p:cNvGrpSpPr/>
          <p:nvPr/>
        </p:nvGrpSpPr>
        <p:grpSpPr>
          <a:xfrm>
            <a:off x="1434798" y="1362066"/>
            <a:ext cx="262540" cy="284229"/>
            <a:chOff x="1839310" y="997814"/>
            <a:chExt cx="262540" cy="28422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BCC9A0A-A91E-8822-DCC6-6A4B913215EC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D15877-F992-6C1F-59D6-BE319F45E399}"/>
                </a:ext>
              </a:extLst>
            </p:cNvPr>
            <p:cNvSpPr txBox="1"/>
            <p:nvPr/>
          </p:nvSpPr>
          <p:spPr>
            <a:xfrm>
              <a:off x="1841842" y="9978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8892556-6A02-6409-EF7D-7BD9A6C9D147}"/>
              </a:ext>
            </a:extLst>
          </p:cNvPr>
          <p:cNvGrpSpPr/>
          <p:nvPr/>
        </p:nvGrpSpPr>
        <p:grpSpPr>
          <a:xfrm>
            <a:off x="2492251" y="1077837"/>
            <a:ext cx="273760" cy="284229"/>
            <a:chOff x="1839310" y="997814"/>
            <a:chExt cx="273760" cy="284229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262F19C-4871-779D-7CEC-C1A8F422A013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ACF3D0E-E296-E994-4230-9D6F16D756FE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C124D3B-8433-6064-C7C3-63D09B457851}"/>
              </a:ext>
            </a:extLst>
          </p:cNvPr>
          <p:cNvGrpSpPr/>
          <p:nvPr/>
        </p:nvGrpSpPr>
        <p:grpSpPr>
          <a:xfrm>
            <a:off x="2860390" y="1067452"/>
            <a:ext cx="273760" cy="284229"/>
            <a:chOff x="1839310" y="997814"/>
            <a:chExt cx="273760" cy="28422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CE2FFDC-F6FD-3585-FC1B-394D97DA9B8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36EF01-E19C-7A2D-25AB-5B3576E0DBBE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3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C3B18FA-57D5-DD91-8D17-CAFDBBD948F7}"/>
              </a:ext>
            </a:extLst>
          </p:cNvPr>
          <p:cNvGrpSpPr/>
          <p:nvPr/>
        </p:nvGrpSpPr>
        <p:grpSpPr>
          <a:xfrm>
            <a:off x="3706496" y="1344451"/>
            <a:ext cx="275364" cy="284229"/>
            <a:chOff x="1839310" y="997814"/>
            <a:chExt cx="275364" cy="284229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2D247B3-B5F1-F374-7543-AB21E236B7C4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1F5386F-192D-A198-5AD5-A9D1A33DFF7C}"/>
                </a:ext>
              </a:extLst>
            </p:cNvPr>
            <p:cNvSpPr txBox="1"/>
            <p:nvPr/>
          </p:nvSpPr>
          <p:spPr>
            <a:xfrm>
              <a:off x="1841842" y="99781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4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D187F3D-4944-4C55-4FD7-7239035E1802}"/>
              </a:ext>
            </a:extLst>
          </p:cNvPr>
          <p:cNvGrpSpPr/>
          <p:nvPr/>
        </p:nvGrpSpPr>
        <p:grpSpPr>
          <a:xfrm>
            <a:off x="1980231" y="2068846"/>
            <a:ext cx="272158" cy="284229"/>
            <a:chOff x="1839310" y="997814"/>
            <a:chExt cx="272158" cy="28422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5E00D63-F4E5-A86D-1FD0-0B00D2857A52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9D15DB-B152-59DA-5A1E-7E50F26AC0FC}"/>
                </a:ext>
              </a:extLst>
            </p:cNvPr>
            <p:cNvSpPr txBox="1"/>
            <p:nvPr/>
          </p:nvSpPr>
          <p:spPr>
            <a:xfrm>
              <a:off x="1841842" y="9978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5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14C5155-5655-81ED-ED20-FD501E0FEFA5}"/>
              </a:ext>
            </a:extLst>
          </p:cNvPr>
          <p:cNvGrpSpPr/>
          <p:nvPr/>
        </p:nvGrpSpPr>
        <p:grpSpPr>
          <a:xfrm>
            <a:off x="2464654" y="2090535"/>
            <a:ext cx="277640" cy="276999"/>
            <a:chOff x="1831027" y="1012273"/>
            <a:chExt cx="277640" cy="276999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FA5745E-E556-1AB7-9F23-DC7689B4E4BF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8CB444C-DBC7-FA29-C8D7-B5A41CCDD1A4}"/>
                </a:ext>
              </a:extLst>
            </p:cNvPr>
            <p:cNvSpPr txBox="1"/>
            <p:nvPr/>
          </p:nvSpPr>
          <p:spPr>
            <a:xfrm>
              <a:off x="1831027" y="101227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6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CC4A2D-6955-7EA7-088E-46BD1F43959A}"/>
              </a:ext>
            </a:extLst>
          </p:cNvPr>
          <p:cNvGrpSpPr/>
          <p:nvPr/>
        </p:nvGrpSpPr>
        <p:grpSpPr>
          <a:xfrm>
            <a:off x="4129914" y="2061616"/>
            <a:ext cx="273760" cy="284229"/>
            <a:chOff x="1839310" y="997814"/>
            <a:chExt cx="273760" cy="28422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7853E57-320C-F242-072F-8836936475E7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49EA1E7-323F-2230-9B41-0F511ACEEDBF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7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CF49DA77-ED16-110C-5D9A-4AB462401A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018" t="16556" r="885" b="60953"/>
          <a:stretch/>
        </p:blipFill>
        <p:spPr>
          <a:xfrm>
            <a:off x="9329078" y="1305880"/>
            <a:ext cx="1746962" cy="1032735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0E9284B9-E509-75FB-05FE-9924EBF4D488}"/>
              </a:ext>
            </a:extLst>
          </p:cNvPr>
          <p:cNvSpPr/>
          <p:nvPr/>
        </p:nvSpPr>
        <p:spPr>
          <a:xfrm>
            <a:off x="8767075" y="1343035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170F30-E46E-A231-2054-BC3ECBEE1809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068048" y="1493522"/>
            <a:ext cx="388959" cy="10041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3788120-B419-FC6F-A40E-F193309051B6}"/>
              </a:ext>
            </a:extLst>
          </p:cNvPr>
          <p:cNvSpPr/>
          <p:nvPr/>
        </p:nvSpPr>
        <p:spPr>
          <a:xfrm>
            <a:off x="8045433" y="1783109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C9ACCC5-F6E2-DFC5-B000-D8C611153E79}"/>
              </a:ext>
            </a:extLst>
          </p:cNvPr>
          <p:cNvCxnSpPr>
            <a:cxnSpLocks/>
          </p:cNvCxnSpPr>
          <p:nvPr/>
        </p:nvCxnSpPr>
        <p:spPr>
          <a:xfrm flipH="1">
            <a:off x="7496146" y="1931468"/>
            <a:ext cx="545721" cy="0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D3A4094D-4C01-0250-5000-9D6E017863F3}"/>
              </a:ext>
            </a:extLst>
          </p:cNvPr>
          <p:cNvSpPr/>
          <p:nvPr/>
        </p:nvSpPr>
        <p:spPr>
          <a:xfrm>
            <a:off x="8398558" y="1782823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725520B-7691-DF56-8602-B81048AC3A02}"/>
              </a:ext>
            </a:extLst>
          </p:cNvPr>
          <p:cNvCxnSpPr>
            <a:cxnSpLocks/>
          </p:cNvCxnSpPr>
          <p:nvPr/>
        </p:nvCxnSpPr>
        <p:spPr>
          <a:xfrm>
            <a:off x="8563290" y="2083796"/>
            <a:ext cx="0" cy="283738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AB957F0-481C-9D15-4A97-06CEB664F24D}"/>
              </a:ext>
            </a:extLst>
          </p:cNvPr>
          <p:cNvGrpSpPr/>
          <p:nvPr/>
        </p:nvGrpSpPr>
        <p:grpSpPr>
          <a:xfrm>
            <a:off x="8165040" y="1167380"/>
            <a:ext cx="277640" cy="276999"/>
            <a:chOff x="1831760" y="1012561"/>
            <a:chExt cx="277640" cy="276999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7AECF72-C9CD-77D1-A055-7FC667C5DF0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82EDD9-94E3-436B-5A46-53DF6512A80D}"/>
                </a:ext>
              </a:extLst>
            </p:cNvPr>
            <p:cNvSpPr txBox="1"/>
            <p:nvPr/>
          </p:nvSpPr>
          <p:spPr>
            <a:xfrm>
              <a:off x="1831760" y="101256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8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0DA0B74-2561-BEC2-23D2-9A1813BA1E50}"/>
              </a:ext>
            </a:extLst>
          </p:cNvPr>
          <p:cNvGrpSpPr/>
          <p:nvPr/>
        </p:nvGrpSpPr>
        <p:grpSpPr>
          <a:xfrm>
            <a:off x="10336669" y="1343035"/>
            <a:ext cx="276038" cy="290998"/>
            <a:chOff x="1831760" y="991045"/>
            <a:chExt cx="276038" cy="290998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1A2B80E-D872-3265-2AF2-A7A235EC1585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09F69D3-A1B4-E20E-D4ED-E7A6DB8BC2D4}"/>
                </a:ext>
              </a:extLst>
            </p:cNvPr>
            <p:cNvSpPr txBox="1"/>
            <p:nvPr/>
          </p:nvSpPr>
          <p:spPr>
            <a:xfrm>
              <a:off x="1831760" y="991045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9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944349-B075-F079-D968-319D9F78F110}"/>
              </a:ext>
            </a:extLst>
          </p:cNvPr>
          <p:cNvGrpSpPr/>
          <p:nvPr/>
        </p:nvGrpSpPr>
        <p:grpSpPr>
          <a:xfrm>
            <a:off x="6559490" y="1836377"/>
            <a:ext cx="354584" cy="276999"/>
            <a:chOff x="1798050" y="1005044"/>
            <a:chExt cx="354584" cy="27699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4B92017-5D63-84DF-D8E1-12BA42D2BD4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F865F9E-6D96-70F2-F9BE-54F4ADE0F868}"/>
                </a:ext>
              </a:extLst>
            </p:cNvPr>
            <p:cNvSpPr txBox="1"/>
            <p:nvPr/>
          </p:nvSpPr>
          <p:spPr>
            <a:xfrm>
              <a:off x="1798050" y="10050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10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72A8E4-B012-D4A3-2DDF-001E4BE0C112}"/>
              </a:ext>
            </a:extLst>
          </p:cNvPr>
          <p:cNvGrpSpPr/>
          <p:nvPr/>
        </p:nvGrpSpPr>
        <p:grpSpPr>
          <a:xfrm>
            <a:off x="8643048" y="2453760"/>
            <a:ext cx="335348" cy="276999"/>
            <a:chOff x="1803043" y="1005044"/>
            <a:chExt cx="335348" cy="276999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BD6ADC7-3EAE-EBA9-B8AF-C798FA6C65F3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A1712E-5EC4-35F8-CE90-6356D487FDA4}"/>
                </a:ext>
              </a:extLst>
            </p:cNvPr>
            <p:cNvSpPr txBox="1"/>
            <p:nvPr/>
          </p:nvSpPr>
          <p:spPr>
            <a:xfrm>
              <a:off x="1803043" y="1005044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DC1A618-1C80-C2C3-E969-6C3EEBF5AFD0}"/>
              </a:ext>
            </a:extLst>
          </p:cNvPr>
          <p:cNvGrpSpPr/>
          <p:nvPr/>
        </p:nvGrpSpPr>
        <p:grpSpPr>
          <a:xfrm>
            <a:off x="8988494" y="1791847"/>
            <a:ext cx="346570" cy="276999"/>
            <a:chOff x="1803043" y="1005044"/>
            <a:chExt cx="346570" cy="276999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9D1FECE-37C0-7FA7-7F80-1F6A2E634DB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A000F84-7144-8137-0F83-6ABBE29C47B3}"/>
                </a:ext>
              </a:extLst>
            </p:cNvPr>
            <p:cNvSpPr txBox="1"/>
            <p:nvPr/>
          </p:nvSpPr>
          <p:spPr>
            <a:xfrm>
              <a:off x="1803043" y="100504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36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4AC954-D98E-C5BC-43A3-60DEE8A0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60" y="1084775"/>
            <a:ext cx="7607088" cy="468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02717D-7B99-23D8-81C6-F6CCF1B0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16" y="2046223"/>
            <a:ext cx="1905266" cy="1991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5756A-A32B-8E8E-799F-465DF85D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927" y="2046223"/>
            <a:ext cx="1124107" cy="1810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93D22-B382-8F95-8851-C9D58CFD3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451" y="1485255"/>
            <a:ext cx="1733792" cy="10383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04E004-C92A-0D15-DB99-4304F0FF7B4A}"/>
              </a:ext>
            </a:extLst>
          </p:cNvPr>
          <p:cNvSpPr/>
          <p:nvPr/>
        </p:nvSpPr>
        <p:spPr>
          <a:xfrm>
            <a:off x="1510935" y="1527038"/>
            <a:ext cx="694383" cy="311742"/>
          </a:xfrm>
          <a:prstGeom prst="rect">
            <a:avLst/>
          </a:prstGeom>
          <a:noFill/>
          <a:ln>
            <a:solidFill>
              <a:srgbClr val="F86D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78B077-71BC-5EE8-751F-7361A7B12DD6}"/>
              </a:ext>
            </a:extLst>
          </p:cNvPr>
          <p:cNvGrpSpPr/>
          <p:nvPr/>
        </p:nvGrpSpPr>
        <p:grpSpPr>
          <a:xfrm>
            <a:off x="1198130" y="1540794"/>
            <a:ext cx="262540" cy="284229"/>
            <a:chOff x="1839310" y="997814"/>
            <a:chExt cx="262540" cy="2842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D98C830-CF36-E165-9CD5-4B4D488920F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C8CDBF-1C62-720A-6BBC-39907756D14B}"/>
                </a:ext>
              </a:extLst>
            </p:cNvPr>
            <p:cNvSpPr txBox="1"/>
            <p:nvPr/>
          </p:nvSpPr>
          <p:spPr>
            <a:xfrm>
              <a:off x="1841842" y="9978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9A6E90-C0C1-FA2A-DFF3-C8A3BE252DB2}"/>
              </a:ext>
            </a:extLst>
          </p:cNvPr>
          <p:cNvGrpSpPr/>
          <p:nvPr/>
        </p:nvGrpSpPr>
        <p:grpSpPr>
          <a:xfrm>
            <a:off x="2315277" y="1253194"/>
            <a:ext cx="273760" cy="284229"/>
            <a:chOff x="1839310" y="997814"/>
            <a:chExt cx="273760" cy="28422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1E5F0C-4196-7AFB-B39C-0411FA801F68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E05F9F-C633-BFAC-E463-F3ACF741DCFE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23C32-7390-1D5A-6535-C5D93A4B7634}"/>
              </a:ext>
            </a:extLst>
          </p:cNvPr>
          <p:cNvGrpSpPr/>
          <p:nvPr/>
        </p:nvGrpSpPr>
        <p:grpSpPr>
          <a:xfrm>
            <a:off x="2704932" y="1242809"/>
            <a:ext cx="273760" cy="284229"/>
            <a:chOff x="1839310" y="997814"/>
            <a:chExt cx="273760" cy="28422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AFB7460-58BE-0B1A-AC3A-5E901A554015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5EB243-C8AE-D4E5-398B-F714B4668D1E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3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B39CB0-0D8D-628D-71E3-87770007FD1A}"/>
              </a:ext>
            </a:extLst>
          </p:cNvPr>
          <p:cNvGrpSpPr/>
          <p:nvPr/>
        </p:nvGrpSpPr>
        <p:grpSpPr>
          <a:xfrm>
            <a:off x="3703591" y="1514904"/>
            <a:ext cx="275364" cy="284229"/>
            <a:chOff x="1839310" y="997814"/>
            <a:chExt cx="275364" cy="28422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9DD377-50D6-5BFA-5AA8-FAA0D46A4FA8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1B82CF-C258-7AF4-0CBC-05C3D6D3F276}"/>
                </a:ext>
              </a:extLst>
            </p:cNvPr>
            <p:cNvSpPr txBox="1"/>
            <p:nvPr/>
          </p:nvSpPr>
          <p:spPr>
            <a:xfrm>
              <a:off x="1841842" y="99781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4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7C3AEA-4F6C-7F93-3093-6FE83E96CB62}"/>
              </a:ext>
            </a:extLst>
          </p:cNvPr>
          <p:cNvGrpSpPr/>
          <p:nvPr/>
        </p:nvGrpSpPr>
        <p:grpSpPr>
          <a:xfrm>
            <a:off x="1746209" y="2287070"/>
            <a:ext cx="272158" cy="284229"/>
            <a:chOff x="1839310" y="997814"/>
            <a:chExt cx="272158" cy="28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E26687-87FF-91D5-5394-CB2CA655D177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0F7B37-ADDA-E687-B8E3-7A500731AE39}"/>
                </a:ext>
              </a:extLst>
            </p:cNvPr>
            <p:cNvSpPr txBox="1"/>
            <p:nvPr/>
          </p:nvSpPr>
          <p:spPr>
            <a:xfrm>
              <a:off x="1841842" y="9978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5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739BBD-B891-15E0-C318-8A65008F518B}"/>
              </a:ext>
            </a:extLst>
          </p:cNvPr>
          <p:cNvGrpSpPr/>
          <p:nvPr/>
        </p:nvGrpSpPr>
        <p:grpSpPr>
          <a:xfrm>
            <a:off x="2284422" y="2308759"/>
            <a:ext cx="277640" cy="276999"/>
            <a:chOff x="1831027" y="1012273"/>
            <a:chExt cx="277640" cy="27699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E68896-F689-9792-EAD0-E4FC77BA490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2B9F5A-9F21-0B87-6B42-31B32C21EBCD}"/>
                </a:ext>
              </a:extLst>
            </p:cNvPr>
            <p:cNvSpPr txBox="1"/>
            <p:nvPr/>
          </p:nvSpPr>
          <p:spPr>
            <a:xfrm>
              <a:off x="1831027" y="101227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6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27BBB-D03B-8BDA-FC07-23B3656F3168}"/>
              </a:ext>
            </a:extLst>
          </p:cNvPr>
          <p:cNvGrpSpPr/>
          <p:nvPr/>
        </p:nvGrpSpPr>
        <p:grpSpPr>
          <a:xfrm>
            <a:off x="4046503" y="2279840"/>
            <a:ext cx="273760" cy="284229"/>
            <a:chOff x="1839310" y="997814"/>
            <a:chExt cx="273760" cy="28422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E771FEF-94D9-5E4F-8514-A32B30DAF3B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18506A-8399-A23D-CDF8-6AF5461E294A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7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8E44AA4-A611-D605-F047-C90EC196B2F5}"/>
              </a:ext>
            </a:extLst>
          </p:cNvPr>
          <p:cNvSpPr/>
          <p:nvPr/>
        </p:nvSpPr>
        <p:spPr>
          <a:xfrm>
            <a:off x="6431786" y="1536593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EF1B94-BE9C-C120-5FA5-27544604698D}"/>
              </a:ext>
            </a:extLst>
          </p:cNvPr>
          <p:cNvCxnSpPr>
            <a:cxnSpLocks/>
          </p:cNvCxnSpPr>
          <p:nvPr/>
        </p:nvCxnSpPr>
        <p:spPr>
          <a:xfrm>
            <a:off x="6588297" y="1837566"/>
            <a:ext cx="0" cy="243647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83B06F2-8A1C-2089-B1F0-8F8335BD2E9E}"/>
              </a:ext>
            </a:extLst>
          </p:cNvPr>
          <p:cNvSpPr/>
          <p:nvPr/>
        </p:nvSpPr>
        <p:spPr>
          <a:xfrm>
            <a:off x="6819658" y="1536593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B11CF5-BFDC-8108-E8DE-F670635A2B24}"/>
              </a:ext>
            </a:extLst>
          </p:cNvPr>
          <p:cNvCxnSpPr>
            <a:cxnSpLocks/>
          </p:cNvCxnSpPr>
          <p:nvPr/>
        </p:nvCxnSpPr>
        <p:spPr>
          <a:xfrm>
            <a:off x="6984390" y="1837566"/>
            <a:ext cx="535205" cy="208657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DC37B38-4214-3B8F-0C60-E51BA3F5C78E}"/>
              </a:ext>
            </a:extLst>
          </p:cNvPr>
          <p:cNvSpPr/>
          <p:nvPr/>
        </p:nvSpPr>
        <p:spPr>
          <a:xfrm>
            <a:off x="8534545" y="1536593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532EDF-6BF3-6072-5C0F-DF334C81B55C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8835518" y="1687080"/>
            <a:ext cx="388959" cy="10041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85972E-A2B5-13D8-2ED7-E4BC0D43B6BC}"/>
              </a:ext>
            </a:extLst>
          </p:cNvPr>
          <p:cNvGrpSpPr/>
          <p:nvPr/>
        </p:nvGrpSpPr>
        <p:grpSpPr>
          <a:xfrm>
            <a:off x="6443452" y="1208256"/>
            <a:ext cx="277640" cy="276999"/>
            <a:chOff x="1831760" y="1012561"/>
            <a:chExt cx="277640" cy="27699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36033D-BAB2-5F27-68AE-1744964DA6C5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1E1C17-7E0F-4C5D-DBB0-1B740CF8F71F}"/>
                </a:ext>
              </a:extLst>
            </p:cNvPr>
            <p:cNvSpPr txBox="1"/>
            <p:nvPr/>
          </p:nvSpPr>
          <p:spPr>
            <a:xfrm>
              <a:off x="1831760" y="101256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8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3292A0-CE51-E400-87D4-5169B7A3E2DA}"/>
              </a:ext>
            </a:extLst>
          </p:cNvPr>
          <p:cNvGrpSpPr/>
          <p:nvPr/>
        </p:nvGrpSpPr>
        <p:grpSpPr>
          <a:xfrm>
            <a:off x="6818379" y="1194257"/>
            <a:ext cx="276038" cy="290998"/>
            <a:chOff x="1831760" y="991045"/>
            <a:chExt cx="276038" cy="29099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86C74F-5AA9-F67D-BE1A-12830A27F447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E96158-C232-15FF-31D3-FFB9223A913E}"/>
                </a:ext>
              </a:extLst>
            </p:cNvPr>
            <p:cNvSpPr txBox="1"/>
            <p:nvPr/>
          </p:nvSpPr>
          <p:spPr>
            <a:xfrm>
              <a:off x="1831760" y="991045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9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0BE07B-87FF-50A2-14B3-3F3225B264F6}"/>
              </a:ext>
            </a:extLst>
          </p:cNvPr>
          <p:cNvGrpSpPr/>
          <p:nvPr/>
        </p:nvGrpSpPr>
        <p:grpSpPr>
          <a:xfrm>
            <a:off x="7181316" y="1274883"/>
            <a:ext cx="354584" cy="276999"/>
            <a:chOff x="1798050" y="1005044"/>
            <a:chExt cx="354584" cy="276999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0BEDDCA-29D9-C458-0DD2-4EDF71E3507D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5C53AD-D9E3-EDD9-0CD6-A752F8A78F0A}"/>
                </a:ext>
              </a:extLst>
            </p:cNvPr>
            <p:cNvSpPr txBox="1"/>
            <p:nvPr/>
          </p:nvSpPr>
          <p:spPr>
            <a:xfrm>
              <a:off x="1798050" y="10050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10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1F09DB-1CE5-C42C-2D4C-BF11DE3B98C5}"/>
              </a:ext>
            </a:extLst>
          </p:cNvPr>
          <p:cNvGrpSpPr/>
          <p:nvPr/>
        </p:nvGrpSpPr>
        <p:grpSpPr>
          <a:xfrm>
            <a:off x="7718477" y="1267653"/>
            <a:ext cx="335348" cy="276999"/>
            <a:chOff x="1803043" y="1005044"/>
            <a:chExt cx="335348" cy="276999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C206F02-2D5C-0926-F19C-24C299FEA476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D4742B-5A79-1904-D23D-F714BB492805}"/>
                </a:ext>
              </a:extLst>
            </p:cNvPr>
            <p:cNvSpPr txBox="1"/>
            <p:nvPr/>
          </p:nvSpPr>
          <p:spPr>
            <a:xfrm>
              <a:off x="1803043" y="1005044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8CC7D1-BE1C-AAE8-103B-723FD6B2A427}"/>
              </a:ext>
            </a:extLst>
          </p:cNvPr>
          <p:cNvGrpSpPr/>
          <p:nvPr/>
        </p:nvGrpSpPr>
        <p:grpSpPr>
          <a:xfrm>
            <a:off x="8127456" y="1274883"/>
            <a:ext cx="346570" cy="276999"/>
            <a:chOff x="1803043" y="1005044"/>
            <a:chExt cx="346570" cy="2769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FCA004-5447-852E-9E04-E45C45BE6C5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3F7F103-6958-9621-1E5C-F679A7947CDC}"/>
                </a:ext>
              </a:extLst>
            </p:cNvPr>
            <p:cNvSpPr txBox="1"/>
            <p:nvPr/>
          </p:nvSpPr>
          <p:spPr>
            <a:xfrm>
              <a:off x="1803043" y="100504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09A2D03-EF01-68F9-9143-B97A0AB65C1D}"/>
              </a:ext>
            </a:extLst>
          </p:cNvPr>
          <p:cNvGrpSpPr/>
          <p:nvPr/>
        </p:nvGrpSpPr>
        <p:grpSpPr>
          <a:xfrm>
            <a:off x="10067873" y="1555253"/>
            <a:ext cx="346570" cy="276999"/>
            <a:chOff x="1803043" y="1005044"/>
            <a:chExt cx="346570" cy="27699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9D9E1AF-8D92-230D-BA14-4464ECBF035F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DF3356-D2FB-9A65-687F-9D0F4CB8AE33}"/>
                </a:ext>
              </a:extLst>
            </p:cNvPr>
            <p:cNvSpPr txBox="1"/>
            <p:nvPr/>
          </p:nvSpPr>
          <p:spPr>
            <a:xfrm>
              <a:off x="1803043" y="100504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13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0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9F1F5B-79F1-6628-1CBC-DB0250F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799733"/>
            <a:ext cx="8087854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3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90D4F-80C4-BDC3-FB1E-F8FC2218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59" y="1784861"/>
            <a:ext cx="3896269" cy="278168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BB559D6-42D3-1689-C39D-7470E7A75447}"/>
              </a:ext>
            </a:extLst>
          </p:cNvPr>
          <p:cNvGrpSpPr/>
          <p:nvPr/>
        </p:nvGrpSpPr>
        <p:grpSpPr>
          <a:xfrm>
            <a:off x="6529821" y="1784861"/>
            <a:ext cx="3896269" cy="2829320"/>
            <a:chOff x="6574977" y="1936397"/>
            <a:chExt cx="3896269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CFDE54-1463-2116-4F96-5809B1292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977" y="1936397"/>
              <a:ext cx="3896269" cy="282932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6F15C9-AE05-AEE3-CAE8-D9D1FFC2F8FD}"/>
                </a:ext>
              </a:extLst>
            </p:cNvPr>
            <p:cNvSpPr/>
            <p:nvPr/>
          </p:nvSpPr>
          <p:spPr>
            <a:xfrm>
              <a:off x="6702071" y="2823280"/>
              <a:ext cx="590551" cy="352425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AE7DCD9-3268-8FFA-1593-D31CFE4B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769" y="3656787"/>
              <a:ext cx="238125" cy="2381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C68095-B452-C2E2-00B8-8BC1230A243D}"/>
              </a:ext>
            </a:extLst>
          </p:cNvPr>
          <p:cNvSpPr txBox="1"/>
          <p:nvPr/>
        </p:nvSpPr>
        <p:spPr>
          <a:xfrm>
            <a:off x="1141159" y="1323190"/>
            <a:ext cx="27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v1.0-PNG-Types-of-Sources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13840-026A-C139-9D53-5124A920E1A0}"/>
              </a:ext>
            </a:extLst>
          </p:cNvPr>
          <p:cNvSpPr txBox="1"/>
          <p:nvPr/>
        </p:nvSpPr>
        <p:spPr>
          <a:xfrm>
            <a:off x="6643706" y="1323190"/>
            <a:ext cx="34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v1.0-PNG-Add-Source-Local-Folder</a:t>
            </a:r>
          </a:p>
        </p:txBody>
      </p:sp>
    </p:spTree>
    <p:extLst>
      <p:ext uri="{BB962C8B-B14F-4D97-AF65-F5344CB8AC3E}">
        <p14:creationId xmlns:p14="http://schemas.microsoft.com/office/powerpoint/2010/main" val="1806411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B13669-F745-6CD6-EDA7-193B89473B0E}"/>
              </a:ext>
            </a:extLst>
          </p:cNvPr>
          <p:cNvGrpSpPr/>
          <p:nvPr/>
        </p:nvGrpSpPr>
        <p:grpSpPr>
          <a:xfrm>
            <a:off x="2161626" y="1733313"/>
            <a:ext cx="7868748" cy="3391373"/>
            <a:chOff x="2161626" y="1733313"/>
            <a:chExt cx="7868748" cy="33913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1524E7-AA12-76A8-76C0-D9EAFC5E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626" y="1733313"/>
              <a:ext cx="7868748" cy="3391373"/>
            </a:xfrm>
            <a:prstGeom prst="rect">
              <a:avLst/>
            </a:prstGeom>
          </p:spPr>
        </p:pic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D40A6EF-D234-8BA3-D848-5002479B1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370" y="2816762"/>
              <a:ext cx="238125" cy="23812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707850-07C8-9B5B-1F31-10CA367832F4}"/>
              </a:ext>
            </a:extLst>
          </p:cNvPr>
          <p:cNvSpPr txBox="1"/>
          <p:nvPr/>
        </p:nvSpPr>
        <p:spPr>
          <a:xfrm>
            <a:off x="2161626" y="1363981"/>
            <a:ext cx="21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v1.0-PNG-Navigation</a:t>
            </a:r>
          </a:p>
        </p:txBody>
      </p:sp>
    </p:spTree>
    <p:extLst>
      <p:ext uri="{BB962C8B-B14F-4D97-AF65-F5344CB8AC3E}">
        <p14:creationId xmlns:p14="http://schemas.microsoft.com/office/powerpoint/2010/main" val="21527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9AE251-1BB5-9664-AB35-BF4B695D2C6C}"/>
              </a:ext>
            </a:extLst>
          </p:cNvPr>
          <p:cNvGrpSpPr/>
          <p:nvPr/>
        </p:nvGrpSpPr>
        <p:grpSpPr>
          <a:xfrm>
            <a:off x="1109662" y="619125"/>
            <a:ext cx="9972675" cy="5619750"/>
            <a:chOff x="1109662" y="619125"/>
            <a:chExt cx="9972675" cy="561975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90878C-E184-6982-F1B5-3071FEF5AB9E}"/>
                </a:ext>
              </a:extLst>
            </p:cNvPr>
            <p:cNvGrpSpPr/>
            <p:nvPr/>
          </p:nvGrpSpPr>
          <p:grpSpPr>
            <a:xfrm>
              <a:off x="1109662" y="619125"/>
              <a:ext cx="9972675" cy="5619750"/>
              <a:chOff x="1109662" y="619125"/>
              <a:chExt cx="9972675" cy="561975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EDB09D3-300F-024C-E4BA-E7DA22D9B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9662" y="619125"/>
                <a:ext cx="9972675" cy="561975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B3A29D-3FB6-5F32-A4AC-F9E7515BCAAA}"/>
                  </a:ext>
                </a:extLst>
              </p:cNvPr>
              <p:cNvSpPr/>
              <p:nvPr/>
            </p:nvSpPr>
            <p:spPr>
              <a:xfrm>
                <a:off x="3560709" y="2331418"/>
                <a:ext cx="1908531" cy="629786"/>
              </a:xfrm>
              <a:prstGeom prst="rect">
                <a:avLst/>
              </a:prstGeom>
              <a:noFill/>
              <a:ln>
                <a:solidFill>
                  <a:srgbClr val="F86D5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AAE772-9E6C-FDBE-4F6D-ED60FB1A6B61}"/>
                  </a:ext>
                </a:extLst>
              </p:cNvPr>
              <p:cNvSpPr/>
              <p:nvPr/>
            </p:nvSpPr>
            <p:spPr>
              <a:xfrm>
                <a:off x="3560708" y="3022768"/>
                <a:ext cx="3379041" cy="1307007"/>
              </a:xfrm>
              <a:prstGeom prst="rect">
                <a:avLst/>
              </a:prstGeom>
              <a:noFill/>
              <a:ln>
                <a:solidFill>
                  <a:srgbClr val="F86D5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6EAABF-7F54-691E-05DF-09BCB60AEA15}"/>
                  </a:ext>
                </a:extLst>
              </p:cNvPr>
              <p:cNvSpPr txBox="1"/>
              <p:nvPr/>
            </p:nvSpPr>
            <p:spPr>
              <a:xfrm>
                <a:off x="5489395" y="2638039"/>
                <a:ext cx="149752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500" b="1" dirty="0">
                    <a:solidFill>
                      <a:srgbClr val="F86D53"/>
                    </a:solidFill>
                    <a:latin typeface="Raleway" pitchFamily="2" charset="0"/>
                  </a:rPr>
                  <a:t>tagged task(s)</a:t>
                </a:r>
                <a:endParaRPr lang="en-SG" sz="1500" b="1" dirty="0">
                  <a:solidFill>
                    <a:srgbClr val="F86D53"/>
                  </a:solidFill>
                  <a:latin typeface="Raleway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DB5FC7-36D1-7360-F63A-EA961F5D7C81}"/>
                  </a:ext>
                </a:extLst>
              </p:cNvPr>
              <p:cNvSpPr txBox="1"/>
              <p:nvPr/>
            </p:nvSpPr>
            <p:spPr>
              <a:xfrm>
                <a:off x="6939749" y="4005798"/>
                <a:ext cx="152958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500" b="1" dirty="0">
                    <a:solidFill>
                      <a:srgbClr val="F86D53"/>
                    </a:solidFill>
                    <a:latin typeface="Raleway" pitchFamily="2" charset="0"/>
                  </a:rPr>
                  <a:t>tagged item(s)</a:t>
                </a:r>
                <a:endParaRPr lang="en-SG" sz="1500" b="1" dirty="0">
                  <a:solidFill>
                    <a:srgbClr val="F86D53"/>
                  </a:solidFill>
                  <a:latin typeface="Raleway" pitchFamily="2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9641CE-93CC-13FD-1A74-FA009368CC8D}"/>
                  </a:ext>
                </a:extLst>
              </p:cNvPr>
              <p:cNvSpPr/>
              <p:nvPr/>
            </p:nvSpPr>
            <p:spPr>
              <a:xfrm>
                <a:off x="8671661" y="1771162"/>
                <a:ext cx="1908531" cy="1414099"/>
              </a:xfrm>
              <a:prstGeom prst="rect">
                <a:avLst/>
              </a:prstGeom>
              <a:noFill/>
              <a:ln>
                <a:solidFill>
                  <a:srgbClr val="F86D5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6BEBF-8D33-B329-711D-7B49823F68D2}"/>
                  </a:ext>
                </a:extLst>
              </p:cNvPr>
              <p:cNvSpPr txBox="1"/>
              <p:nvPr/>
            </p:nvSpPr>
            <p:spPr>
              <a:xfrm>
                <a:off x="9390795" y="3267417"/>
                <a:ext cx="13051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500" b="1" dirty="0">
                    <a:solidFill>
                      <a:srgbClr val="F86D53"/>
                    </a:solidFill>
                    <a:latin typeface="Raleway" pitchFamily="2" charset="0"/>
                  </a:rPr>
                  <a:t>related tags</a:t>
                </a:r>
                <a:endParaRPr lang="en-SG" sz="1500" b="1" dirty="0">
                  <a:solidFill>
                    <a:srgbClr val="F86D53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EF5DAB-0789-93EE-83F3-2BED55F3D069}"/>
                </a:ext>
              </a:extLst>
            </p:cNvPr>
            <p:cNvSpPr/>
            <p:nvPr/>
          </p:nvSpPr>
          <p:spPr>
            <a:xfrm>
              <a:off x="3560709" y="1798058"/>
              <a:ext cx="1908531" cy="440881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0CAFDE-11AD-650C-1BDE-685836A515D5}"/>
                </a:ext>
              </a:extLst>
            </p:cNvPr>
            <p:cNvSpPr txBox="1"/>
            <p:nvPr/>
          </p:nvSpPr>
          <p:spPr>
            <a:xfrm>
              <a:off x="5484923" y="1856915"/>
              <a:ext cx="1314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active tag(s)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017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370F211-58BE-9017-ECE9-B457AC2C516C}"/>
              </a:ext>
            </a:extLst>
          </p:cNvPr>
          <p:cNvGrpSpPr/>
          <p:nvPr/>
        </p:nvGrpSpPr>
        <p:grpSpPr>
          <a:xfrm>
            <a:off x="3663933" y="1978794"/>
            <a:ext cx="3982006" cy="2362530"/>
            <a:chOff x="3663933" y="1978794"/>
            <a:chExt cx="3982006" cy="23625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4B2068-335A-7F52-9EAD-C46271B9A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33" y="1978794"/>
              <a:ext cx="3982006" cy="23625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98D8E4-36C0-1CB5-5117-E67626FA7C1E}"/>
                </a:ext>
              </a:extLst>
            </p:cNvPr>
            <p:cNvSpPr/>
            <p:nvPr/>
          </p:nvSpPr>
          <p:spPr>
            <a:xfrm>
              <a:off x="4376295" y="2865381"/>
              <a:ext cx="572224" cy="308125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536DE7-6B95-AF27-ADE9-AB654ABB3A5F}"/>
              </a:ext>
            </a:extLst>
          </p:cNvPr>
          <p:cNvSpPr txBox="1"/>
          <p:nvPr/>
        </p:nvSpPr>
        <p:spPr>
          <a:xfrm>
            <a:off x="2161626" y="1363981"/>
            <a:ext cx="189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v1.0-PNG-Add-Tag</a:t>
            </a:r>
          </a:p>
        </p:txBody>
      </p:sp>
    </p:spTree>
    <p:extLst>
      <p:ext uri="{BB962C8B-B14F-4D97-AF65-F5344CB8AC3E}">
        <p14:creationId xmlns:p14="http://schemas.microsoft.com/office/powerpoint/2010/main" val="36225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18BC6-3BBF-2A5B-2F10-E2B03EAD10EE}"/>
              </a:ext>
            </a:extLst>
          </p:cNvPr>
          <p:cNvSpPr txBox="1"/>
          <p:nvPr/>
        </p:nvSpPr>
        <p:spPr>
          <a:xfrm>
            <a:off x="2194968" y="385035"/>
            <a:ext cx="26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v1.0-PNG-Activating-a-Tag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447AFD-A980-F372-81A0-4368D1B830FE}"/>
              </a:ext>
            </a:extLst>
          </p:cNvPr>
          <p:cNvGrpSpPr/>
          <p:nvPr/>
        </p:nvGrpSpPr>
        <p:grpSpPr>
          <a:xfrm>
            <a:off x="2194968" y="866417"/>
            <a:ext cx="7802064" cy="5125165"/>
            <a:chOff x="2194968" y="866417"/>
            <a:chExt cx="7802064" cy="51251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0EBD00-D777-DA35-7C0E-BA2D09BD2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968" y="866417"/>
              <a:ext cx="7802064" cy="51251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043D8E-68EF-2BBA-DD95-4F7B70458FD5}"/>
                </a:ext>
              </a:extLst>
            </p:cNvPr>
            <p:cNvSpPr/>
            <p:nvPr/>
          </p:nvSpPr>
          <p:spPr>
            <a:xfrm>
              <a:off x="5172361" y="1639008"/>
              <a:ext cx="1292340" cy="415702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C0EE47-480C-2ADE-CFE7-59BB91CC2613}"/>
                </a:ext>
              </a:extLst>
            </p:cNvPr>
            <p:cNvSpPr txBox="1"/>
            <p:nvPr/>
          </p:nvSpPr>
          <p:spPr>
            <a:xfrm>
              <a:off x="5267739" y="1315843"/>
              <a:ext cx="112242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active tag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BA1DCC-4045-57F2-E105-0A61D10E7600}"/>
                </a:ext>
              </a:extLst>
            </p:cNvPr>
            <p:cNvSpPr/>
            <p:nvPr/>
          </p:nvSpPr>
          <p:spPr>
            <a:xfrm>
              <a:off x="6521978" y="1639008"/>
              <a:ext cx="3401505" cy="415702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DCC477-7BB7-055E-CEFD-EC617E643174}"/>
                </a:ext>
              </a:extLst>
            </p:cNvPr>
            <p:cNvSpPr txBox="1"/>
            <p:nvPr/>
          </p:nvSpPr>
          <p:spPr>
            <a:xfrm>
              <a:off x="7571668" y="2059913"/>
              <a:ext cx="13324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related tags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AA1DF5-6CCA-F18F-BC66-76BAA7EF9894}"/>
                </a:ext>
              </a:extLst>
            </p:cNvPr>
            <p:cNvSpPr/>
            <p:nvPr/>
          </p:nvSpPr>
          <p:spPr>
            <a:xfrm>
              <a:off x="5172361" y="2104610"/>
              <a:ext cx="1691018" cy="2349055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B2438E-8072-F6C0-B9E2-DE2C21860AF9}"/>
                </a:ext>
              </a:extLst>
            </p:cNvPr>
            <p:cNvSpPr txBox="1"/>
            <p:nvPr/>
          </p:nvSpPr>
          <p:spPr>
            <a:xfrm>
              <a:off x="6907206" y="3434936"/>
              <a:ext cx="25058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tagged items</a:t>
              </a:r>
            </a:p>
            <a:p>
              <a:r>
                <a:rPr lang="en-GB" sz="1500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(default grouping: by tag)</a:t>
              </a:r>
              <a:endParaRPr lang="en-SG" sz="1500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124349B-1CE1-2408-8BDE-2073E405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191" y="2515547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5451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8F187-8F1B-142A-C0FC-70FE43660F82}"/>
              </a:ext>
            </a:extLst>
          </p:cNvPr>
          <p:cNvSpPr txBox="1"/>
          <p:nvPr/>
        </p:nvSpPr>
        <p:spPr>
          <a:xfrm>
            <a:off x="2194968" y="385035"/>
            <a:ext cx="34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v1.0-PNG-Activating-Multiple-Tags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FAC7F-F7B5-CD3E-FF99-F27BA41D5411}"/>
              </a:ext>
            </a:extLst>
          </p:cNvPr>
          <p:cNvGrpSpPr/>
          <p:nvPr/>
        </p:nvGrpSpPr>
        <p:grpSpPr>
          <a:xfrm>
            <a:off x="2194968" y="866417"/>
            <a:ext cx="7802064" cy="5125165"/>
            <a:chOff x="2194968" y="866417"/>
            <a:chExt cx="7802064" cy="51251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D43ABB-FA39-33F1-526D-D14741BA4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968" y="866417"/>
              <a:ext cx="7802064" cy="51251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2EB2FF-C88E-0B04-80A3-0E85AC5B60E1}"/>
                </a:ext>
              </a:extLst>
            </p:cNvPr>
            <p:cNvSpPr/>
            <p:nvPr/>
          </p:nvSpPr>
          <p:spPr>
            <a:xfrm>
              <a:off x="5172360" y="1639008"/>
              <a:ext cx="2519357" cy="415702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9F42AA-C210-3638-384E-06A83BAE328B}"/>
                </a:ext>
              </a:extLst>
            </p:cNvPr>
            <p:cNvSpPr txBox="1"/>
            <p:nvPr/>
          </p:nvSpPr>
          <p:spPr>
            <a:xfrm>
              <a:off x="5762590" y="1315843"/>
              <a:ext cx="1305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active tags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82CDC5-5AD1-15F6-5D36-77AB88885E4A}"/>
                </a:ext>
              </a:extLst>
            </p:cNvPr>
            <p:cNvSpPr/>
            <p:nvPr/>
          </p:nvSpPr>
          <p:spPr>
            <a:xfrm>
              <a:off x="7745234" y="1640796"/>
              <a:ext cx="1613920" cy="415702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22EC09-4BE4-B7C4-75A4-5BF5C2A2A5E9}"/>
                </a:ext>
              </a:extLst>
            </p:cNvPr>
            <p:cNvSpPr txBox="1"/>
            <p:nvPr/>
          </p:nvSpPr>
          <p:spPr>
            <a:xfrm>
              <a:off x="8053969" y="2054710"/>
              <a:ext cx="13587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related tags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7EE404-DC8A-6C4D-9505-D55A4DD61B21}"/>
                </a:ext>
              </a:extLst>
            </p:cNvPr>
            <p:cNvSpPr/>
            <p:nvPr/>
          </p:nvSpPr>
          <p:spPr>
            <a:xfrm>
              <a:off x="5172360" y="2090225"/>
              <a:ext cx="2680722" cy="1631921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8C3B22-644A-D031-6E80-5431C2BC5B46}"/>
                </a:ext>
              </a:extLst>
            </p:cNvPr>
            <p:cNvSpPr txBox="1"/>
            <p:nvPr/>
          </p:nvSpPr>
          <p:spPr>
            <a:xfrm>
              <a:off x="5674833" y="3152000"/>
              <a:ext cx="183400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Item(s) under both active tags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199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8934F60-7DFC-BD0D-117A-9E1A441BDA7D}"/>
              </a:ext>
            </a:extLst>
          </p:cNvPr>
          <p:cNvGrpSpPr/>
          <p:nvPr/>
        </p:nvGrpSpPr>
        <p:grpSpPr>
          <a:xfrm>
            <a:off x="1986624" y="869041"/>
            <a:ext cx="8010408" cy="4210811"/>
            <a:chOff x="1986624" y="869041"/>
            <a:chExt cx="8010408" cy="421081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8048002-455E-4CF1-93F3-F163365B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968" y="869214"/>
              <a:ext cx="7802064" cy="421063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25C538-9330-50D0-E36E-EA523BC3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7465" y="1927889"/>
              <a:ext cx="1905266" cy="1991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4BAF90-D349-2893-DB83-F68AAA246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2449" y="1927889"/>
              <a:ext cx="1124107" cy="18100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C0B8B6-AD93-5E9E-6C43-56CEB91AD111}"/>
                </a:ext>
              </a:extLst>
            </p:cNvPr>
            <p:cNvSpPr/>
            <p:nvPr/>
          </p:nvSpPr>
          <p:spPr>
            <a:xfrm>
              <a:off x="2296243" y="1268854"/>
              <a:ext cx="694383" cy="311742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74C515-4348-DAA5-1BD1-383E2AFE6730}"/>
                </a:ext>
              </a:extLst>
            </p:cNvPr>
            <p:cNvGrpSpPr/>
            <p:nvPr/>
          </p:nvGrpSpPr>
          <p:grpSpPr>
            <a:xfrm>
              <a:off x="1986624" y="869041"/>
              <a:ext cx="262540" cy="284229"/>
              <a:chOff x="1839310" y="997814"/>
              <a:chExt cx="262540" cy="28422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AB4715F-7BAC-3B62-DB6B-75CFA020FA3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979D81-3CEC-9AC4-63CB-438ED5ED175E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1F0527-6AED-C2BA-8320-9625E03BC820}"/>
                </a:ext>
              </a:extLst>
            </p:cNvPr>
            <p:cNvGrpSpPr/>
            <p:nvPr/>
          </p:nvGrpSpPr>
          <p:grpSpPr>
            <a:xfrm>
              <a:off x="1997261" y="1269299"/>
              <a:ext cx="273760" cy="284229"/>
              <a:chOff x="1839310" y="997814"/>
              <a:chExt cx="273760" cy="28422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E06DC7E-FC1C-8ED4-724E-647AB6CD1059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60D0BD-D223-5672-7113-7DC9325F7877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460003-DF74-FA51-5A37-3DD5E4DE68CF}"/>
                </a:ext>
              </a:extLst>
            </p:cNvPr>
            <p:cNvGrpSpPr/>
            <p:nvPr/>
          </p:nvGrpSpPr>
          <p:grpSpPr>
            <a:xfrm>
              <a:off x="3056163" y="1022000"/>
              <a:ext cx="273760" cy="284229"/>
              <a:chOff x="1839310" y="997814"/>
              <a:chExt cx="273760" cy="28422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7FDB826-418F-F7C7-31AF-7B1C0A1D30EC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5D98E-14EB-891F-67A6-25CB7A7C8F9B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27AEC0D-33A4-D76D-642D-D03F01E958CF}"/>
                </a:ext>
              </a:extLst>
            </p:cNvPr>
            <p:cNvGrpSpPr/>
            <p:nvPr/>
          </p:nvGrpSpPr>
          <p:grpSpPr>
            <a:xfrm>
              <a:off x="3398053" y="1022000"/>
              <a:ext cx="275364" cy="284229"/>
              <a:chOff x="1839310" y="997814"/>
              <a:chExt cx="275364" cy="28422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9B8B566-1476-8161-C35C-191EC24DD3D2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77FE18-CF4D-56CA-44D5-6D41E12960B5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2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EE1DFC-AF89-0927-A810-84BBD056DD1A}"/>
                </a:ext>
              </a:extLst>
            </p:cNvPr>
            <p:cNvGrpSpPr/>
            <p:nvPr/>
          </p:nvGrpSpPr>
          <p:grpSpPr>
            <a:xfrm>
              <a:off x="2443286" y="1984421"/>
              <a:ext cx="272158" cy="284229"/>
              <a:chOff x="1839310" y="997814"/>
              <a:chExt cx="272158" cy="28422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E3EBA05-A118-E112-8D9E-C9B6059A853F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1D85EB-8D47-17E9-A2D8-072216947DCB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4C25CE-58E1-DC19-4C6A-B18917ABF9B5}"/>
                </a:ext>
              </a:extLst>
            </p:cNvPr>
            <p:cNvGrpSpPr/>
            <p:nvPr/>
          </p:nvGrpSpPr>
          <p:grpSpPr>
            <a:xfrm>
              <a:off x="3029998" y="2006110"/>
              <a:ext cx="277640" cy="276999"/>
              <a:chOff x="1831027" y="1012273"/>
              <a:chExt cx="277640" cy="27699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88FDF16-BEFA-A53F-12E8-DDA1AFEBE8FB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19859A-74B6-C443-DBF4-FB57C5B90A84}"/>
                  </a:ext>
                </a:extLst>
              </p:cNvPr>
              <p:cNvSpPr txBox="1"/>
              <p:nvPr/>
            </p:nvSpPr>
            <p:spPr>
              <a:xfrm>
                <a:off x="1831027" y="1012273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6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FE4349-2B01-0FED-DF40-797EBAB24C0F}"/>
                </a:ext>
              </a:extLst>
            </p:cNvPr>
            <p:cNvGrpSpPr/>
            <p:nvPr/>
          </p:nvGrpSpPr>
          <p:grpSpPr>
            <a:xfrm>
              <a:off x="4583164" y="1984421"/>
              <a:ext cx="273760" cy="284229"/>
              <a:chOff x="1839310" y="997814"/>
              <a:chExt cx="273760" cy="28422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344EA0-EB86-EF78-CCC3-C861BC5694CE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4EDFB4-0DB0-DDCF-1B9D-7599A6D0A245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7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205E977-BF37-0FC2-A6EC-9698DC44AA3C}"/>
                </a:ext>
              </a:extLst>
            </p:cNvPr>
            <p:cNvGrpSpPr/>
            <p:nvPr/>
          </p:nvGrpSpPr>
          <p:grpSpPr>
            <a:xfrm>
              <a:off x="7136740" y="1016843"/>
              <a:ext cx="277640" cy="276999"/>
              <a:chOff x="1831760" y="1012561"/>
              <a:chExt cx="277640" cy="27699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30ED616-D232-3407-DA88-4509E52D888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9B1D10-E1D9-CD25-CC02-859B5B7B8413}"/>
                  </a:ext>
                </a:extLst>
              </p:cNvPr>
              <p:cNvSpPr txBox="1"/>
              <p:nvPr/>
            </p:nvSpPr>
            <p:spPr>
              <a:xfrm>
                <a:off x="1831760" y="1012561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8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914C5F0-856B-8190-FB95-EF580CD5CE88}"/>
                </a:ext>
              </a:extLst>
            </p:cNvPr>
            <p:cNvGrpSpPr/>
            <p:nvPr/>
          </p:nvGrpSpPr>
          <p:grpSpPr>
            <a:xfrm>
              <a:off x="6752803" y="1999110"/>
              <a:ext cx="276038" cy="290998"/>
              <a:chOff x="1831760" y="991045"/>
              <a:chExt cx="276038" cy="29099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E26E138-10D4-D978-D142-0BBBA8E1F4C8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2B1A0E-A153-CA11-6809-A8083D657D77}"/>
                  </a:ext>
                </a:extLst>
              </p:cNvPr>
              <p:cNvSpPr txBox="1"/>
              <p:nvPr/>
            </p:nvSpPr>
            <p:spPr>
              <a:xfrm>
                <a:off x="1831760" y="991045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9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535BDFA-8C2E-C4D2-46DE-568347E37765}"/>
                </a:ext>
              </a:extLst>
            </p:cNvPr>
            <p:cNvGrpSpPr/>
            <p:nvPr/>
          </p:nvGrpSpPr>
          <p:grpSpPr>
            <a:xfrm>
              <a:off x="9299264" y="2027568"/>
              <a:ext cx="354584" cy="276999"/>
              <a:chOff x="1798050" y="1005044"/>
              <a:chExt cx="354584" cy="276999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28A3468-3F53-A9FE-C65C-023D9FE8ECD7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38B31A-7478-1B47-3A32-F18767A03437}"/>
                  </a:ext>
                </a:extLst>
              </p:cNvPr>
              <p:cNvSpPr txBox="1"/>
              <p:nvPr/>
            </p:nvSpPr>
            <p:spPr>
              <a:xfrm>
                <a:off x="1798050" y="100504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10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C0B184C-A3A7-993E-4173-2BCDBB1E5B7B}"/>
                </a:ext>
              </a:extLst>
            </p:cNvPr>
            <p:cNvGrpSpPr/>
            <p:nvPr/>
          </p:nvGrpSpPr>
          <p:grpSpPr>
            <a:xfrm>
              <a:off x="8334462" y="1007540"/>
              <a:ext cx="335348" cy="276999"/>
              <a:chOff x="1803043" y="1005044"/>
              <a:chExt cx="335348" cy="27699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B2713D0-6537-6360-DAC0-E0E42D91746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09E537-D49F-588E-A0C9-80E04DE1C45E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F6DB93-6636-8314-BAE3-C9FDC1B9334C}"/>
                </a:ext>
              </a:extLst>
            </p:cNvPr>
            <p:cNvGrpSpPr/>
            <p:nvPr/>
          </p:nvGrpSpPr>
          <p:grpSpPr>
            <a:xfrm>
              <a:off x="8827350" y="1007539"/>
              <a:ext cx="346570" cy="276999"/>
              <a:chOff x="1803043" y="1005044"/>
              <a:chExt cx="346570" cy="27699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D7FD491-AF9C-5671-E97D-1A10CEFDB17A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F352A-114F-9EC2-9F6E-FBA7002B10D3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7A23CEB-00E4-B313-3CFF-881DFFB68116}"/>
                </a:ext>
              </a:extLst>
            </p:cNvPr>
            <p:cNvGrpSpPr/>
            <p:nvPr/>
          </p:nvGrpSpPr>
          <p:grpSpPr>
            <a:xfrm>
              <a:off x="9184863" y="995877"/>
              <a:ext cx="346570" cy="276999"/>
              <a:chOff x="1803043" y="1005044"/>
              <a:chExt cx="346570" cy="27699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F59D304-BCF3-CCEE-1BCF-F739E13551B1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DBDE6C7-6DB8-2D9D-9C24-1F73455BBB8B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43762E7-98FB-1EAC-FE9A-499AD51DBA2D}"/>
                </a:ext>
              </a:extLst>
            </p:cNvPr>
            <p:cNvSpPr/>
            <p:nvPr/>
          </p:nvSpPr>
          <p:spPr>
            <a:xfrm>
              <a:off x="7638986" y="1288570"/>
              <a:ext cx="300973" cy="300973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8B86D3-6C7E-F64C-F832-6E6A2C242185}"/>
                </a:ext>
              </a:extLst>
            </p:cNvPr>
            <p:cNvCxnSpPr>
              <a:cxnSpLocks/>
            </p:cNvCxnSpPr>
            <p:nvPr/>
          </p:nvCxnSpPr>
          <p:spPr>
            <a:xfrm>
              <a:off x="7795497" y="1589543"/>
              <a:ext cx="0" cy="338346"/>
            </a:xfrm>
            <a:prstGeom prst="line">
              <a:avLst/>
            </a:prstGeom>
            <a:ln w="1905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84C094-E78C-070B-DFBD-998B146E0CFF}"/>
                </a:ext>
              </a:extLst>
            </p:cNvPr>
            <p:cNvSpPr/>
            <p:nvPr/>
          </p:nvSpPr>
          <p:spPr>
            <a:xfrm>
              <a:off x="7995284" y="1290133"/>
              <a:ext cx="300973" cy="300973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CE7D38-25B3-60C0-D04B-D7535D65A134}"/>
                </a:ext>
              </a:extLst>
            </p:cNvPr>
            <p:cNvCxnSpPr>
              <a:cxnSpLocks/>
            </p:cNvCxnSpPr>
            <p:nvPr/>
          </p:nvCxnSpPr>
          <p:spPr>
            <a:xfrm>
              <a:off x="8151795" y="1591106"/>
              <a:ext cx="368261" cy="336783"/>
            </a:xfrm>
            <a:prstGeom prst="line">
              <a:avLst/>
            </a:prstGeom>
            <a:ln w="1905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DBF703D-2751-29AC-F621-69C3562C4780}"/>
                </a:ext>
              </a:extLst>
            </p:cNvPr>
            <p:cNvGrpSpPr/>
            <p:nvPr/>
          </p:nvGrpSpPr>
          <p:grpSpPr>
            <a:xfrm>
              <a:off x="9553323" y="995877"/>
              <a:ext cx="348172" cy="276999"/>
              <a:chOff x="1803043" y="1005044"/>
              <a:chExt cx="348172" cy="27699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D1357C5-2805-3023-F4B2-D0FCAA9F491F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149D25-D1C3-7A24-84A2-3F4F91D5CA2B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99CC94-3319-60A5-0232-99E423CE895A}"/>
                </a:ext>
              </a:extLst>
            </p:cNvPr>
            <p:cNvSpPr txBox="1"/>
            <p:nvPr/>
          </p:nvSpPr>
          <p:spPr>
            <a:xfrm>
              <a:off x="3116062" y="4355201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Tag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F9D769-3A8F-8F5F-0162-1F256FE032F1}"/>
                </a:ext>
              </a:extLst>
            </p:cNvPr>
            <p:cNvSpPr txBox="1"/>
            <p:nvPr/>
          </p:nvSpPr>
          <p:spPr>
            <a:xfrm>
              <a:off x="6993345" y="4355201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Main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87E74AF-37CB-AD2C-58B0-ACBEB5E27109}"/>
              </a:ext>
            </a:extLst>
          </p:cNvPr>
          <p:cNvSpPr txBox="1"/>
          <p:nvPr/>
        </p:nvSpPr>
        <p:spPr>
          <a:xfrm>
            <a:off x="2194968" y="385035"/>
            <a:ext cx="22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v1.0-PNG-UI-Overview</a:t>
            </a:r>
          </a:p>
        </p:txBody>
      </p:sp>
    </p:spTree>
    <p:extLst>
      <p:ext uri="{BB962C8B-B14F-4D97-AF65-F5344CB8AC3E}">
        <p14:creationId xmlns:p14="http://schemas.microsoft.com/office/powerpoint/2010/main" val="405261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39AA6-8019-6CDE-C287-60BF4DAB148B}"/>
              </a:ext>
            </a:extLst>
          </p:cNvPr>
          <p:cNvSpPr txBox="1"/>
          <p:nvPr/>
        </p:nvSpPr>
        <p:spPr>
          <a:xfrm>
            <a:off x="2194968" y="385035"/>
            <a:ext cx="22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v1.2-PNG-UI-Overview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763F38-3C1A-7D87-DCF0-E5B74916040F}"/>
              </a:ext>
            </a:extLst>
          </p:cNvPr>
          <p:cNvGrpSpPr/>
          <p:nvPr/>
        </p:nvGrpSpPr>
        <p:grpSpPr>
          <a:xfrm>
            <a:off x="1784586" y="955593"/>
            <a:ext cx="8379156" cy="4530731"/>
            <a:chOff x="1784586" y="955593"/>
            <a:chExt cx="8379156" cy="45307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813400-3B0D-2D31-2497-FBDD1AD2463F}"/>
                </a:ext>
              </a:extLst>
            </p:cNvPr>
            <p:cNvGrpSpPr/>
            <p:nvPr/>
          </p:nvGrpSpPr>
          <p:grpSpPr>
            <a:xfrm>
              <a:off x="2028257" y="970844"/>
              <a:ext cx="8135485" cy="4515480"/>
              <a:chOff x="2028257" y="970844"/>
              <a:chExt cx="8135485" cy="451548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85A62DFB-7C9E-E3D6-342E-0DCA71F03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8257" y="970844"/>
                <a:ext cx="8135485" cy="451548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421761D-8E98-AD3E-8049-48023E359E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6636" y="1345365"/>
                <a:ext cx="3934374" cy="390580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108252-7A91-E57A-0A0E-1C395A314D9C}"/>
                </a:ext>
              </a:extLst>
            </p:cNvPr>
            <p:cNvSpPr/>
            <p:nvPr/>
          </p:nvSpPr>
          <p:spPr>
            <a:xfrm>
              <a:off x="2121146" y="1364784"/>
              <a:ext cx="694383" cy="311742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27E5297-FB77-D0E7-C58E-0491F1B8831A}"/>
                </a:ext>
              </a:extLst>
            </p:cNvPr>
            <p:cNvGrpSpPr/>
            <p:nvPr/>
          </p:nvGrpSpPr>
          <p:grpSpPr>
            <a:xfrm>
              <a:off x="1888306" y="955593"/>
              <a:ext cx="262540" cy="284229"/>
              <a:chOff x="1839310" y="997814"/>
              <a:chExt cx="262540" cy="28422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6A90F55-5988-6E8C-5E26-4B8470259675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2A7025-43AD-EACE-4C7C-FAF5834B0D6A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9ABDDE-A093-CE46-B99E-EA0DBEBF7D52}"/>
                </a:ext>
              </a:extLst>
            </p:cNvPr>
            <p:cNvGrpSpPr/>
            <p:nvPr/>
          </p:nvGrpSpPr>
          <p:grpSpPr>
            <a:xfrm>
              <a:off x="1784586" y="1365229"/>
              <a:ext cx="273760" cy="284229"/>
              <a:chOff x="1839310" y="997814"/>
              <a:chExt cx="273760" cy="28422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24E3CC1-87F7-CEBA-6BE7-4FE3E0182EBF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C5BDC4-3936-4C29-C71F-3D989EE8D396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2E64EB-19DF-A155-9A91-0D1019274FD9}"/>
                </a:ext>
              </a:extLst>
            </p:cNvPr>
            <p:cNvGrpSpPr/>
            <p:nvPr/>
          </p:nvGrpSpPr>
          <p:grpSpPr>
            <a:xfrm>
              <a:off x="2944195" y="1122850"/>
              <a:ext cx="273760" cy="284229"/>
              <a:chOff x="1839310" y="997814"/>
              <a:chExt cx="273760" cy="28422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8216E86-3D16-3123-64BB-9960AC9AE97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257CA6-9FB2-1A93-D4F1-6556A92710CB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827111-DD17-00AF-5C0D-B3909E2288CC}"/>
                </a:ext>
              </a:extLst>
            </p:cNvPr>
            <p:cNvGrpSpPr/>
            <p:nvPr/>
          </p:nvGrpSpPr>
          <p:grpSpPr>
            <a:xfrm>
              <a:off x="3333514" y="1122850"/>
              <a:ext cx="275364" cy="284229"/>
              <a:chOff x="1839310" y="997814"/>
              <a:chExt cx="275364" cy="28422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A64B0D5-589D-93B7-B00B-370AE9D77E9C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CCA6192-7BE4-25BF-0D6C-D7BDC7731130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2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7BF6C6D-F0D5-EE02-7210-3F0CD7C7D752}"/>
                </a:ext>
              </a:extLst>
            </p:cNvPr>
            <p:cNvGrpSpPr/>
            <p:nvPr/>
          </p:nvGrpSpPr>
          <p:grpSpPr>
            <a:xfrm>
              <a:off x="2334617" y="2133765"/>
              <a:ext cx="272158" cy="284229"/>
              <a:chOff x="1839310" y="997814"/>
              <a:chExt cx="272158" cy="28422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9EE2D6C-99E8-C6C9-FB15-3ACBA0AC4D49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593EA2-F59A-FA91-4179-2F0658906181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D17D1D-5971-F106-72F3-9B56DB269850}"/>
                </a:ext>
              </a:extLst>
            </p:cNvPr>
            <p:cNvGrpSpPr/>
            <p:nvPr/>
          </p:nvGrpSpPr>
          <p:grpSpPr>
            <a:xfrm>
              <a:off x="2917343" y="2117654"/>
              <a:ext cx="277640" cy="276999"/>
              <a:chOff x="1831027" y="1012273"/>
              <a:chExt cx="277640" cy="27699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41AD5EE-F8ED-4CEF-6EC9-CE78EF01E5C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ABB607-D6AF-BB8B-EFDC-1354D4DB392F}"/>
                  </a:ext>
                </a:extLst>
              </p:cNvPr>
              <p:cNvSpPr txBox="1"/>
              <p:nvPr/>
            </p:nvSpPr>
            <p:spPr>
              <a:xfrm>
                <a:off x="1831027" y="1012273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6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221F01-9426-500E-5F50-54C6254BC189}"/>
                </a:ext>
              </a:extLst>
            </p:cNvPr>
            <p:cNvGrpSpPr/>
            <p:nvPr/>
          </p:nvGrpSpPr>
          <p:grpSpPr>
            <a:xfrm>
              <a:off x="3947189" y="2110424"/>
              <a:ext cx="273760" cy="284229"/>
              <a:chOff x="1839310" y="997814"/>
              <a:chExt cx="273760" cy="28422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5BC7FCD-75E8-9C4A-1326-C4BFAA4A7177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9B7353-6E9A-4EAD-E2A7-F587CEB713EF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7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199850D-DB7F-5769-1475-89875C961BB2}"/>
                </a:ext>
              </a:extLst>
            </p:cNvPr>
            <p:cNvGrpSpPr/>
            <p:nvPr/>
          </p:nvGrpSpPr>
          <p:grpSpPr>
            <a:xfrm>
              <a:off x="6641602" y="1085367"/>
              <a:ext cx="277640" cy="276999"/>
              <a:chOff x="1831760" y="1012561"/>
              <a:chExt cx="277640" cy="27699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EF3CC07-11A5-928A-4A8B-C1BC656278F8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C36095-BD1A-266F-5AB1-529FB6016D8C}"/>
                  </a:ext>
                </a:extLst>
              </p:cNvPr>
              <p:cNvSpPr txBox="1"/>
              <p:nvPr/>
            </p:nvSpPr>
            <p:spPr>
              <a:xfrm>
                <a:off x="1831760" y="1012561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8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E0D490-3890-30A6-F34A-3BB90D6FF990}"/>
                </a:ext>
              </a:extLst>
            </p:cNvPr>
            <p:cNvGrpSpPr/>
            <p:nvPr/>
          </p:nvGrpSpPr>
          <p:grpSpPr>
            <a:xfrm>
              <a:off x="7813919" y="1067545"/>
              <a:ext cx="335348" cy="276999"/>
              <a:chOff x="1803043" y="1005044"/>
              <a:chExt cx="335348" cy="27699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DC0C435-617C-70BF-E38F-5C1610D0949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3E07FC-8274-16F7-7A05-9DA5D1FB7EB9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9F2653-DE4C-358F-7D1D-5061F0F6FDA4}"/>
                </a:ext>
              </a:extLst>
            </p:cNvPr>
            <p:cNvGrpSpPr/>
            <p:nvPr/>
          </p:nvGrpSpPr>
          <p:grpSpPr>
            <a:xfrm>
              <a:off x="8305443" y="1077850"/>
              <a:ext cx="346570" cy="276999"/>
              <a:chOff x="1803043" y="1005044"/>
              <a:chExt cx="346570" cy="27699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39AA514-8F76-509D-37F2-3514488AB6B8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8D0D5D-1B4C-91F6-A8F7-6DE5396F6011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5398D6D-55C2-39FD-F9EA-F5BC5A8A400C}"/>
                </a:ext>
              </a:extLst>
            </p:cNvPr>
            <p:cNvGrpSpPr/>
            <p:nvPr/>
          </p:nvGrpSpPr>
          <p:grpSpPr>
            <a:xfrm>
              <a:off x="8665428" y="1067545"/>
              <a:ext cx="346570" cy="276999"/>
              <a:chOff x="1803043" y="1005044"/>
              <a:chExt cx="346570" cy="27699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DF19B5F-C52D-D0B8-C689-48BE102A3230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F13CF3-1346-9EF8-9CE9-178D9AD1FBCD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8F1627F-FFC4-7D46-5873-D14D18A186B2}"/>
                </a:ext>
              </a:extLst>
            </p:cNvPr>
            <p:cNvGrpSpPr/>
            <p:nvPr/>
          </p:nvGrpSpPr>
          <p:grpSpPr>
            <a:xfrm>
              <a:off x="5814049" y="1378790"/>
              <a:ext cx="3316383" cy="2630322"/>
              <a:chOff x="6178609" y="2030222"/>
              <a:chExt cx="3316383" cy="263032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DF528D0-3226-9006-4CEA-A5DE30DA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8609" y="2669541"/>
                <a:ext cx="1905266" cy="1991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787D2D3-E5F0-28D9-AF2D-3DD70B017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3593" y="2669541"/>
                <a:ext cx="1124107" cy="1810003"/>
              </a:xfrm>
              <a:prstGeom prst="rect">
                <a:avLst/>
              </a:prstGeom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1093545-2BA0-2DB9-3516-11493000D726}"/>
                  </a:ext>
                </a:extLst>
              </p:cNvPr>
              <p:cNvGrpSpPr/>
              <p:nvPr/>
            </p:nvGrpSpPr>
            <p:grpSpPr>
              <a:xfrm>
                <a:off x="6593947" y="2740762"/>
                <a:ext cx="276038" cy="290998"/>
                <a:chOff x="1831760" y="991045"/>
                <a:chExt cx="276038" cy="290998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012FE3-A8B1-A5E2-BC52-8FA69C01F8B4}"/>
                    </a:ext>
                  </a:extLst>
                </p:cNvPr>
                <p:cNvSpPr/>
                <p:nvPr/>
              </p:nvSpPr>
              <p:spPr>
                <a:xfrm>
                  <a:off x="1839310" y="1019503"/>
                  <a:ext cx="262540" cy="262540"/>
                </a:xfrm>
                <a:prstGeom prst="ellipse">
                  <a:avLst/>
                </a:prstGeom>
                <a:solidFill>
                  <a:srgbClr val="F86D53"/>
                </a:solidFill>
                <a:ln>
                  <a:solidFill>
                    <a:srgbClr val="F86D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400" b="1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8AC8193-5B5B-B319-16B5-3C1DA9DA2E1A}"/>
                    </a:ext>
                  </a:extLst>
                </p:cNvPr>
                <p:cNvSpPr txBox="1"/>
                <p:nvPr/>
              </p:nvSpPr>
              <p:spPr>
                <a:xfrm>
                  <a:off x="1831760" y="991045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Raleway" pitchFamily="2" charset="0"/>
                    </a:rPr>
                    <a:t>9</a:t>
                  </a:r>
                  <a:endParaRPr lang="en-SG" sz="1200" b="1" dirty="0">
                    <a:solidFill>
                      <a:schemeClr val="bg1"/>
                    </a:solidFill>
                    <a:latin typeface="Raleway" pitchFamily="2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EA1452B-BC8D-1BD3-ADD2-439921D583DA}"/>
                  </a:ext>
                </a:extLst>
              </p:cNvPr>
              <p:cNvGrpSpPr/>
              <p:nvPr/>
            </p:nvGrpSpPr>
            <p:grpSpPr>
              <a:xfrm>
                <a:off x="9140408" y="2769220"/>
                <a:ext cx="354584" cy="276999"/>
                <a:chOff x="1798050" y="1005044"/>
                <a:chExt cx="354584" cy="276999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0FA2E097-7483-9DA5-93C4-84CF095677A6}"/>
                    </a:ext>
                  </a:extLst>
                </p:cNvPr>
                <p:cNvSpPr/>
                <p:nvPr/>
              </p:nvSpPr>
              <p:spPr>
                <a:xfrm>
                  <a:off x="1839310" y="1019503"/>
                  <a:ext cx="262540" cy="262540"/>
                </a:xfrm>
                <a:prstGeom prst="ellipse">
                  <a:avLst/>
                </a:prstGeom>
                <a:solidFill>
                  <a:srgbClr val="F86D53"/>
                </a:solidFill>
                <a:ln>
                  <a:solidFill>
                    <a:srgbClr val="F86D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400" b="1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B3A2B9F-9E55-9658-5CF3-394D20329CB7}"/>
                    </a:ext>
                  </a:extLst>
                </p:cNvPr>
                <p:cNvSpPr txBox="1"/>
                <p:nvPr/>
              </p:nvSpPr>
              <p:spPr>
                <a:xfrm>
                  <a:off x="1798050" y="100504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Raleway" pitchFamily="2" charset="0"/>
                    </a:rPr>
                    <a:t>10</a:t>
                  </a:r>
                  <a:endParaRPr lang="en-SG" sz="1200" b="1" dirty="0">
                    <a:solidFill>
                      <a:schemeClr val="bg1"/>
                    </a:solidFill>
                    <a:latin typeface="Raleway" pitchFamily="2" charset="0"/>
                  </a:endParaRPr>
                </a:p>
              </p:txBody>
            </p: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BD5049E-1DCB-42B3-9979-CD97297FB3F4}"/>
                  </a:ext>
                </a:extLst>
              </p:cNvPr>
              <p:cNvSpPr/>
              <p:nvPr/>
            </p:nvSpPr>
            <p:spPr>
              <a:xfrm>
                <a:off x="7480130" y="2030222"/>
                <a:ext cx="300973" cy="300973"/>
              </a:xfrm>
              <a:prstGeom prst="ellipse">
                <a:avLst/>
              </a:prstGeom>
              <a:noFill/>
              <a:ln w="19050"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D7A87FE-7943-8CF7-E26E-C9A8B71B65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6641" y="2331195"/>
                <a:ext cx="0" cy="338346"/>
              </a:xfrm>
              <a:prstGeom prst="line">
                <a:avLst/>
              </a:prstGeom>
              <a:ln w="19050" cap="flat" cmpd="sng" algn="ctr">
                <a:solidFill>
                  <a:srgbClr val="F86D5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D39BDA9-EDBC-760E-42F9-6046134D2371}"/>
                  </a:ext>
                </a:extLst>
              </p:cNvPr>
              <p:cNvSpPr/>
              <p:nvPr/>
            </p:nvSpPr>
            <p:spPr>
              <a:xfrm>
                <a:off x="7836428" y="2031785"/>
                <a:ext cx="300973" cy="300973"/>
              </a:xfrm>
              <a:prstGeom prst="ellipse">
                <a:avLst/>
              </a:prstGeom>
              <a:noFill/>
              <a:ln w="19050"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EEAB4B-88A2-E136-5B2B-23883070F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2939" y="2332758"/>
                <a:ext cx="368261" cy="336783"/>
              </a:xfrm>
              <a:prstGeom prst="line">
                <a:avLst/>
              </a:prstGeom>
              <a:ln w="19050" cap="flat" cmpd="sng" algn="ctr">
                <a:solidFill>
                  <a:srgbClr val="F86D5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6A2BCF9-CBD1-B952-6B53-167BA1335B87}"/>
                </a:ext>
              </a:extLst>
            </p:cNvPr>
            <p:cNvGrpSpPr/>
            <p:nvPr/>
          </p:nvGrpSpPr>
          <p:grpSpPr>
            <a:xfrm>
              <a:off x="9017974" y="1067545"/>
              <a:ext cx="348172" cy="276999"/>
              <a:chOff x="1803043" y="1005044"/>
              <a:chExt cx="348172" cy="27699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35841-A9FF-7518-1021-9E1C5938F15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7E3375-C3E9-BF24-D7B1-CB48CC8A6F3E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0550F5-5A26-1373-100D-DAD40FA91812}"/>
                </a:ext>
              </a:extLst>
            </p:cNvPr>
            <p:cNvSpPr txBox="1"/>
            <p:nvPr/>
          </p:nvSpPr>
          <p:spPr>
            <a:xfrm>
              <a:off x="2736450" y="4678366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Tag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B35AE2-A8FB-2AAF-F432-0AD98C4D3655}"/>
                </a:ext>
              </a:extLst>
            </p:cNvPr>
            <p:cNvSpPr txBox="1"/>
            <p:nvPr/>
          </p:nvSpPr>
          <p:spPr>
            <a:xfrm>
              <a:off x="5533093" y="4678366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Main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01108F-E84F-3189-96E6-B8371357778D}"/>
                </a:ext>
              </a:extLst>
            </p:cNvPr>
            <p:cNvGrpSpPr/>
            <p:nvPr/>
          </p:nvGrpSpPr>
          <p:grpSpPr>
            <a:xfrm>
              <a:off x="9365194" y="1070624"/>
              <a:ext cx="344966" cy="276999"/>
              <a:chOff x="1803043" y="1005044"/>
              <a:chExt cx="344966" cy="276999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C2280D-396F-3F92-040A-1CDE0562AFC7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A78B15-8555-7014-3A16-AA499A7F85F1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49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7F9FD46-1A08-29F4-B3DF-B28AF785209E}"/>
                </a:ext>
              </a:extLst>
            </p:cNvPr>
            <p:cNvSpPr/>
            <p:nvPr/>
          </p:nvSpPr>
          <p:spPr>
            <a:xfrm>
              <a:off x="9288666" y="3429000"/>
              <a:ext cx="177292" cy="39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2EA4CF-415A-2437-C947-80180E540986}"/>
                </a:ext>
              </a:extLst>
            </p:cNvPr>
            <p:cNvSpPr txBox="1"/>
            <p:nvPr/>
          </p:nvSpPr>
          <p:spPr>
            <a:xfrm>
              <a:off x="8292158" y="4678365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Details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4A4B100-6E8F-ED68-8070-F8DF357AA27B}"/>
                </a:ext>
              </a:extLst>
            </p:cNvPr>
            <p:cNvGrpSpPr/>
            <p:nvPr/>
          </p:nvGrpSpPr>
          <p:grpSpPr>
            <a:xfrm>
              <a:off x="9716034" y="1067545"/>
              <a:ext cx="352982" cy="276999"/>
              <a:chOff x="1803043" y="1005044"/>
              <a:chExt cx="352982" cy="276999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46797CE-EB64-734F-8C8E-E93C1D3F0750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D1FFEE-5D50-A245-7B4A-BEE59AE0DE01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52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16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3103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A93D4B6-05A1-D85E-9271-5553C7ACC880}"/>
              </a:ext>
            </a:extLst>
          </p:cNvPr>
          <p:cNvGrpSpPr/>
          <p:nvPr/>
        </p:nvGrpSpPr>
        <p:grpSpPr>
          <a:xfrm>
            <a:off x="2233591" y="1328444"/>
            <a:ext cx="7581217" cy="4201111"/>
            <a:chOff x="2233591" y="1328444"/>
            <a:chExt cx="7581217" cy="42011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01131C-AEDF-AE80-E431-E48E9E2F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3126" y="1328444"/>
              <a:ext cx="7325747" cy="420111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642F26-14BE-4C25-1B48-244AC685CB2E}"/>
                </a:ext>
              </a:extLst>
            </p:cNvPr>
            <p:cNvSpPr/>
            <p:nvPr/>
          </p:nvSpPr>
          <p:spPr>
            <a:xfrm>
              <a:off x="2570151" y="1776077"/>
              <a:ext cx="694383" cy="311742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190402-81D1-9921-AA84-71B942B49F75}"/>
                </a:ext>
              </a:extLst>
            </p:cNvPr>
            <p:cNvGrpSpPr/>
            <p:nvPr/>
          </p:nvGrpSpPr>
          <p:grpSpPr>
            <a:xfrm>
              <a:off x="2334617" y="1378790"/>
              <a:ext cx="262540" cy="284229"/>
              <a:chOff x="1839310" y="997814"/>
              <a:chExt cx="262540" cy="284229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AAE5C57-772C-919E-DADF-4226C7514325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49B2C4-2167-D675-6B62-345A5DD1EAC6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0EF1B4-8119-FF9B-5D6A-1477F5689645}"/>
                </a:ext>
              </a:extLst>
            </p:cNvPr>
            <p:cNvGrpSpPr/>
            <p:nvPr/>
          </p:nvGrpSpPr>
          <p:grpSpPr>
            <a:xfrm>
              <a:off x="2233591" y="1776522"/>
              <a:ext cx="273760" cy="284229"/>
              <a:chOff x="1839310" y="997814"/>
              <a:chExt cx="273760" cy="284229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E041CCB-74BF-9973-31BD-E473521D0638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E165EE-6418-B525-E1EE-97B6E1D25A0A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1B04B0-817F-04D8-5424-350F011D652D}"/>
                </a:ext>
              </a:extLst>
            </p:cNvPr>
            <p:cNvGrpSpPr/>
            <p:nvPr/>
          </p:nvGrpSpPr>
          <p:grpSpPr>
            <a:xfrm>
              <a:off x="3319859" y="1537648"/>
              <a:ext cx="273760" cy="284229"/>
              <a:chOff x="1839310" y="997814"/>
              <a:chExt cx="273760" cy="28422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3A97611-EC34-3627-4969-788BA8A981AE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7A160D3-A085-C664-5B94-335B14EF2633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BF7C0A-6485-38F6-4D06-EEE430A7964A}"/>
                </a:ext>
              </a:extLst>
            </p:cNvPr>
            <p:cNvGrpSpPr/>
            <p:nvPr/>
          </p:nvGrpSpPr>
          <p:grpSpPr>
            <a:xfrm>
              <a:off x="3678799" y="1530418"/>
              <a:ext cx="275364" cy="284229"/>
              <a:chOff x="1839310" y="997814"/>
              <a:chExt cx="275364" cy="28422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3E8236-BED3-4DB6-BBEA-E1D36CA136EB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E25B9E-462A-93E7-174B-CBBB09E9B2E9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2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143B66-4335-1AE0-CA9C-6D6E335C205A}"/>
                </a:ext>
              </a:extLst>
            </p:cNvPr>
            <p:cNvGrpSpPr/>
            <p:nvPr/>
          </p:nvGrpSpPr>
          <p:grpSpPr>
            <a:xfrm>
              <a:off x="2736450" y="2481444"/>
              <a:ext cx="272158" cy="284229"/>
              <a:chOff x="1839310" y="997814"/>
              <a:chExt cx="272158" cy="28422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1DCDABD-295D-9421-366E-2ECDC9ABBEA7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398911-0977-45B5-4391-1D50B2480ACF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87CAB6-7850-59AE-1D07-EC8B8A803B59}"/>
                </a:ext>
              </a:extLst>
            </p:cNvPr>
            <p:cNvGrpSpPr/>
            <p:nvPr/>
          </p:nvGrpSpPr>
          <p:grpSpPr>
            <a:xfrm>
              <a:off x="3272654" y="2481443"/>
              <a:ext cx="277640" cy="276999"/>
              <a:chOff x="1831027" y="1012273"/>
              <a:chExt cx="277640" cy="27699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5594302-D573-311D-97E3-EC6543E5DDEF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29B352-8476-3789-F8DF-9CA8CB3FE289}"/>
                  </a:ext>
                </a:extLst>
              </p:cNvPr>
              <p:cNvSpPr txBox="1"/>
              <p:nvPr/>
            </p:nvSpPr>
            <p:spPr>
              <a:xfrm>
                <a:off x="1831027" y="1012273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6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981255-0DA4-06A9-AFE6-9A1146EFA975}"/>
                </a:ext>
              </a:extLst>
            </p:cNvPr>
            <p:cNvGrpSpPr/>
            <p:nvPr/>
          </p:nvGrpSpPr>
          <p:grpSpPr>
            <a:xfrm>
              <a:off x="4296695" y="2455601"/>
              <a:ext cx="273760" cy="284229"/>
              <a:chOff x="1839310" y="997814"/>
              <a:chExt cx="273760" cy="28422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9B8F77-E4B6-34F3-314A-53B4592AB0C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87C238-39F7-66B3-DC6D-AE936661765A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7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021045-D85E-EA08-FB06-475340B8A1BE}"/>
                </a:ext>
              </a:extLst>
            </p:cNvPr>
            <p:cNvGrpSpPr/>
            <p:nvPr/>
          </p:nvGrpSpPr>
          <p:grpSpPr>
            <a:xfrm>
              <a:off x="6482019" y="1559337"/>
              <a:ext cx="277640" cy="276999"/>
              <a:chOff x="1831760" y="1012561"/>
              <a:chExt cx="277640" cy="27699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5A6AA2C-2E52-866D-77F9-674BA6D02635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B81F90-69B3-B1CC-3709-9E983C3829AE}"/>
                  </a:ext>
                </a:extLst>
              </p:cNvPr>
              <p:cNvSpPr txBox="1"/>
              <p:nvPr/>
            </p:nvSpPr>
            <p:spPr>
              <a:xfrm>
                <a:off x="1831760" y="1012561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8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F7413-B2C8-8932-012B-89EF5115A654}"/>
                </a:ext>
              </a:extLst>
            </p:cNvPr>
            <p:cNvGrpSpPr/>
            <p:nvPr/>
          </p:nvGrpSpPr>
          <p:grpSpPr>
            <a:xfrm>
              <a:off x="7729008" y="1559337"/>
              <a:ext cx="335348" cy="276999"/>
              <a:chOff x="1803043" y="1005044"/>
              <a:chExt cx="335348" cy="27699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78A33A3-DC99-2F9B-A281-CAB0C6A10B70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838DE3-426C-1688-4C3B-337887CB75C6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148A1E-0532-5C9F-5F72-B4F4B75F0F2A}"/>
                </a:ext>
              </a:extLst>
            </p:cNvPr>
            <p:cNvGrpSpPr/>
            <p:nvPr/>
          </p:nvGrpSpPr>
          <p:grpSpPr>
            <a:xfrm>
              <a:off x="8234671" y="1546536"/>
              <a:ext cx="346570" cy="276999"/>
              <a:chOff x="1803043" y="1005044"/>
              <a:chExt cx="346570" cy="27699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2F4E810-EE33-10E1-27FF-86D45F099F3A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625B77-FF51-E01F-539A-B1D225D55E9B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41D518-9A15-DD78-6473-A49C15FA5271}"/>
                </a:ext>
              </a:extLst>
            </p:cNvPr>
            <p:cNvGrpSpPr/>
            <p:nvPr/>
          </p:nvGrpSpPr>
          <p:grpSpPr>
            <a:xfrm>
              <a:off x="8578271" y="1546536"/>
              <a:ext cx="346570" cy="276999"/>
              <a:chOff x="1803043" y="1005044"/>
              <a:chExt cx="346570" cy="27699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E5DFD3-836D-5AB3-DA45-E842A050CD0B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2B03A5-B83D-9BA3-3629-93CEE501B922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8ACA5DC-5A7C-8776-6426-106BDFD3BCF7}"/>
                </a:ext>
              </a:extLst>
            </p:cNvPr>
            <p:cNvGrpSpPr/>
            <p:nvPr/>
          </p:nvGrpSpPr>
          <p:grpSpPr>
            <a:xfrm>
              <a:off x="5737858" y="1780422"/>
              <a:ext cx="3316383" cy="2630322"/>
              <a:chOff x="6178609" y="2030222"/>
              <a:chExt cx="3316383" cy="2630322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9979FBD-0DF2-5485-3273-FD33671D9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8609" y="2669541"/>
                <a:ext cx="1905266" cy="1991003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CEFC4D7-94E2-6670-D433-0BB40DB60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593" y="2669541"/>
                <a:ext cx="1124107" cy="1810003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A35CCC7-26B0-680D-56A3-29579CC5092F}"/>
                  </a:ext>
                </a:extLst>
              </p:cNvPr>
              <p:cNvGrpSpPr/>
              <p:nvPr/>
            </p:nvGrpSpPr>
            <p:grpSpPr>
              <a:xfrm>
                <a:off x="6593947" y="2740762"/>
                <a:ext cx="276038" cy="290998"/>
                <a:chOff x="1831760" y="991045"/>
                <a:chExt cx="276038" cy="290998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9FAE70C-013D-D63D-5CD3-888055D86F9C}"/>
                    </a:ext>
                  </a:extLst>
                </p:cNvPr>
                <p:cNvSpPr/>
                <p:nvPr/>
              </p:nvSpPr>
              <p:spPr>
                <a:xfrm>
                  <a:off x="1839310" y="1019503"/>
                  <a:ext cx="262540" cy="262540"/>
                </a:xfrm>
                <a:prstGeom prst="ellipse">
                  <a:avLst/>
                </a:prstGeom>
                <a:solidFill>
                  <a:srgbClr val="F86D53"/>
                </a:solidFill>
                <a:ln>
                  <a:solidFill>
                    <a:srgbClr val="F86D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400" b="1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4569810-D7FB-8771-CF96-4E302563D757}"/>
                    </a:ext>
                  </a:extLst>
                </p:cNvPr>
                <p:cNvSpPr txBox="1"/>
                <p:nvPr/>
              </p:nvSpPr>
              <p:spPr>
                <a:xfrm>
                  <a:off x="1831760" y="991045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Raleway" pitchFamily="2" charset="0"/>
                    </a:rPr>
                    <a:t>9</a:t>
                  </a:r>
                  <a:endParaRPr lang="en-SG" sz="1200" b="1" dirty="0">
                    <a:solidFill>
                      <a:schemeClr val="bg1"/>
                    </a:solidFill>
                    <a:latin typeface="Raleway" pitchFamily="2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B3C412-66DC-FD61-12DE-E2F8B8033579}"/>
                  </a:ext>
                </a:extLst>
              </p:cNvPr>
              <p:cNvGrpSpPr/>
              <p:nvPr/>
            </p:nvGrpSpPr>
            <p:grpSpPr>
              <a:xfrm>
                <a:off x="9140408" y="2769220"/>
                <a:ext cx="354584" cy="276999"/>
                <a:chOff x="1798050" y="1005044"/>
                <a:chExt cx="354584" cy="27699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5D384DA-9442-43DF-8BA9-0088C6E33EC2}"/>
                    </a:ext>
                  </a:extLst>
                </p:cNvPr>
                <p:cNvSpPr/>
                <p:nvPr/>
              </p:nvSpPr>
              <p:spPr>
                <a:xfrm>
                  <a:off x="1839310" y="1019503"/>
                  <a:ext cx="262540" cy="262540"/>
                </a:xfrm>
                <a:prstGeom prst="ellipse">
                  <a:avLst/>
                </a:prstGeom>
                <a:solidFill>
                  <a:srgbClr val="F86D53"/>
                </a:solidFill>
                <a:ln>
                  <a:solidFill>
                    <a:srgbClr val="F86D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400" b="1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5056D2F-7DF3-9A81-67A5-BDA62CAE0B64}"/>
                    </a:ext>
                  </a:extLst>
                </p:cNvPr>
                <p:cNvSpPr txBox="1"/>
                <p:nvPr/>
              </p:nvSpPr>
              <p:spPr>
                <a:xfrm>
                  <a:off x="1798050" y="100504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Raleway" pitchFamily="2" charset="0"/>
                    </a:rPr>
                    <a:t>10</a:t>
                  </a:r>
                  <a:endParaRPr lang="en-SG" sz="1200" b="1" dirty="0">
                    <a:solidFill>
                      <a:schemeClr val="bg1"/>
                    </a:solidFill>
                    <a:latin typeface="Raleway" pitchFamily="2" charset="0"/>
                  </a:endParaRPr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E5C20B6-809F-746C-7166-9CBC4B112875}"/>
                  </a:ext>
                </a:extLst>
              </p:cNvPr>
              <p:cNvSpPr/>
              <p:nvPr/>
            </p:nvSpPr>
            <p:spPr>
              <a:xfrm>
                <a:off x="7480130" y="2030222"/>
                <a:ext cx="300973" cy="300973"/>
              </a:xfrm>
              <a:prstGeom prst="ellipse">
                <a:avLst/>
              </a:prstGeom>
              <a:noFill/>
              <a:ln w="19050"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EC41B03-25D9-5341-BD4C-379B5E47A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6641" y="2331195"/>
                <a:ext cx="0" cy="338346"/>
              </a:xfrm>
              <a:prstGeom prst="line">
                <a:avLst/>
              </a:prstGeom>
              <a:ln w="19050" cap="flat" cmpd="sng" algn="ctr">
                <a:solidFill>
                  <a:srgbClr val="F86D5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226150B-D849-9A19-2FA6-2DF187A711DD}"/>
                  </a:ext>
                </a:extLst>
              </p:cNvPr>
              <p:cNvSpPr/>
              <p:nvPr/>
            </p:nvSpPr>
            <p:spPr>
              <a:xfrm>
                <a:off x="7836428" y="2031785"/>
                <a:ext cx="300973" cy="300973"/>
              </a:xfrm>
              <a:prstGeom prst="ellipse">
                <a:avLst/>
              </a:prstGeom>
              <a:noFill/>
              <a:ln w="19050"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698E42C-ECE0-A99E-5440-DD1BAC6B8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2939" y="2332758"/>
                <a:ext cx="368261" cy="336783"/>
              </a:xfrm>
              <a:prstGeom prst="line">
                <a:avLst/>
              </a:prstGeom>
              <a:ln w="19050" cap="flat" cmpd="sng" algn="ctr">
                <a:solidFill>
                  <a:srgbClr val="F86D5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1AF81C-CF8F-9C1F-6D37-A07F3C1738E5}"/>
                </a:ext>
              </a:extLst>
            </p:cNvPr>
            <p:cNvGrpSpPr/>
            <p:nvPr/>
          </p:nvGrpSpPr>
          <p:grpSpPr>
            <a:xfrm>
              <a:off x="8927313" y="1537647"/>
              <a:ext cx="348172" cy="276999"/>
              <a:chOff x="1803043" y="1005044"/>
              <a:chExt cx="348172" cy="27699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838CE7-C7DE-3808-EEC1-30EC48B6A960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F4A88C-7022-ABF5-9121-8F09F4C2E7EE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0050A1-617A-E499-7D0D-7062CF290877}"/>
                </a:ext>
              </a:extLst>
            </p:cNvPr>
            <p:cNvSpPr txBox="1"/>
            <p:nvPr/>
          </p:nvSpPr>
          <p:spPr>
            <a:xfrm>
              <a:off x="3175637" y="4757794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Tag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15C1E0-D7C5-8058-EBD9-510CB77CEB1D}"/>
                </a:ext>
              </a:extLst>
            </p:cNvPr>
            <p:cNvSpPr txBox="1"/>
            <p:nvPr/>
          </p:nvSpPr>
          <p:spPr>
            <a:xfrm>
              <a:off x="5578220" y="4757793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Main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C41D35A-2A88-DA95-9595-35C8027CFD3F}"/>
                </a:ext>
              </a:extLst>
            </p:cNvPr>
            <p:cNvGrpSpPr/>
            <p:nvPr/>
          </p:nvGrpSpPr>
          <p:grpSpPr>
            <a:xfrm>
              <a:off x="9293475" y="1546127"/>
              <a:ext cx="344966" cy="276999"/>
              <a:chOff x="1803043" y="1005044"/>
              <a:chExt cx="344966" cy="27699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8F0C2D-B1F5-A386-CD4B-DC5B039004C9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741B56-CB60-4E02-AE99-0FB380FFE57F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49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4DCA2C-B0EA-1257-5536-D75E741DBFA0}"/>
                </a:ext>
              </a:extLst>
            </p:cNvPr>
            <p:cNvSpPr/>
            <p:nvPr/>
          </p:nvSpPr>
          <p:spPr>
            <a:xfrm>
              <a:off x="9288666" y="3429000"/>
              <a:ext cx="177292" cy="39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C874C4-7C1B-A18C-9829-8327832028EB}"/>
                </a:ext>
              </a:extLst>
            </p:cNvPr>
            <p:cNvSpPr txBox="1"/>
            <p:nvPr/>
          </p:nvSpPr>
          <p:spPr>
            <a:xfrm>
              <a:off x="7980803" y="4757793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Details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E7D0EA1-6B3A-5941-FCBA-AF5514DB4469}"/>
                </a:ext>
              </a:extLst>
            </p:cNvPr>
            <p:cNvSpPr/>
            <p:nvPr/>
          </p:nvSpPr>
          <p:spPr>
            <a:xfrm>
              <a:off x="8876949" y="3728852"/>
              <a:ext cx="308615" cy="24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0338231-17FA-F54D-8A8D-A97C447747C2}"/>
              </a:ext>
            </a:extLst>
          </p:cNvPr>
          <p:cNvSpPr txBox="1"/>
          <p:nvPr/>
        </p:nvSpPr>
        <p:spPr>
          <a:xfrm>
            <a:off x="2194968" y="385035"/>
            <a:ext cx="248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v1.2-PNG-UI-Overview-1</a:t>
            </a:r>
          </a:p>
        </p:txBody>
      </p:sp>
    </p:spTree>
    <p:extLst>
      <p:ext uri="{BB962C8B-B14F-4D97-AF65-F5344CB8AC3E}">
        <p14:creationId xmlns:p14="http://schemas.microsoft.com/office/powerpoint/2010/main" val="248294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AC5449B-4B3A-6E52-3437-67DF0B4E41E8}"/>
              </a:ext>
            </a:extLst>
          </p:cNvPr>
          <p:cNvGrpSpPr/>
          <p:nvPr/>
        </p:nvGrpSpPr>
        <p:grpSpPr>
          <a:xfrm>
            <a:off x="2647633" y="1188367"/>
            <a:ext cx="6420746" cy="4305901"/>
            <a:chOff x="2647633" y="1188367"/>
            <a:chExt cx="6420746" cy="43059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50078FC-E92A-BF9A-0450-FD55DD4B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7633" y="1188367"/>
              <a:ext cx="6420746" cy="430590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62D78A-1528-AADF-6016-D86F000AD0D1}"/>
                </a:ext>
              </a:extLst>
            </p:cNvPr>
            <p:cNvSpPr/>
            <p:nvPr/>
          </p:nvSpPr>
          <p:spPr>
            <a:xfrm>
              <a:off x="5298510" y="2041741"/>
              <a:ext cx="237994" cy="250522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D7020B-E682-D697-0B82-A6B256D1C97A}"/>
                </a:ext>
              </a:extLst>
            </p:cNvPr>
            <p:cNvSpPr/>
            <p:nvPr/>
          </p:nvSpPr>
          <p:spPr>
            <a:xfrm>
              <a:off x="3832964" y="1590805"/>
              <a:ext cx="275573" cy="300625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07F9F6-12BC-B1A7-B17D-2063695003D0}"/>
              </a:ext>
            </a:extLst>
          </p:cNvPr>
          <p:cNvSpPr txBox="1"/>
          <p:nvPr/>
        </p:nvSpPr>
        <p:spPr>
          <a:xfrm>
            <a:off x="2194968" y="385035"/>
            <a:ext cx="250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v1.2-PNG-Home-Buttons</a:t>
            </a:r>
          </a:p>
        </p:txBody>
      </p:sp>
    </p:spTree>
    <p:extLst>
      <p:ext uri="{BB962C8B-B14F-4D97-AF65-F5344CB8AC3E}">
        <p14:creationId xmlns:p14="http://schemas.microsoft.com/office/powerpoint/2010/main" val="151664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57FC1-7591-3B4E-A0F9-5920018AFC94}"/>
              </a:ext>
            </a:extLst>
          </p:cNvPr>
          <p:cNvSpPr txBox="1"/>
          <p:nvPr/>
        </p:nvSpPr>
        <p:spPr>
          <a:xfrm>
            <a:off x="2194968" y="385035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v1.2-PNG-Please-Update-Source-Path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1093E1-38F4-41A3-5067-EB4C8CEB99B4}"/>
              </a:ext>
            </a:extLst>
          </p:cNvPr>
          <p:cNvGrpSpPr/>
          <p:nvPr/>
        </p:nvGrpSpPr>
        <p:grpSpPr>
          <a:xfrm>
            <a:off x="2885627" y="1276049"/>
            <a:ext cx="6420746" cy="4305901"/>
            <a:chOff x="2885627" y="1276049"/>
            <a:chExt cx="6420746" cy="43059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7DACEB-9727-9170-5A45-5787ED55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5627" y="1276049"/>
              <a:ext cx="6420746" cy="43059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3AAB3-0425-E47C-9DF5-1EC8B21E2788}"/>
                </a:ext>
              </a:extLst>
            </p:cNvPr>
            <p:cNvSpPr/>
            <p:nvPr/>
          </p:nvSpPr>
          <p:spPr>
            <a:xfrm>
              <a:off x="8755694" y="3454051"/>
              <a:ext cx="325676" cy="341335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4251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0C8786-5901-2CA4-3867-FD04ECDAA6DB}"/>
              </a:ext>
            </a:extLst>
          </p:cNvPr>
          <p:cNvSpPr txBox="1"/>
          <p:nvPr/>
        </p:nvSpPr>
        <p:spPr>
          <a:xfrm>
            <a:off x="1117729" y="184618"/>
            <a:ext cx="303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v1.2-PNG-Change-Source-Path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0A0FA-5363-8933-BB5B-2FD2D6C3F345}"/>
              </a:ext>
            </a:extLst>
          </p:cNvPr>
          <p:cNvGrpSpPr/>
          <p:nvPr/>
        </p:nvGrpSpPr>
        <p:grpSpPr>
          <a:xfrm>
            <a:off x="2423600" y="718759"/>
            <a:ext cx="7344800" cy="5420481"/>
            <a:chOff x="2423600" y="718759"/>
            <a:chExt cx="7344800" cy="54204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F5CDE6-9707-23F4-B385-CDE02061F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3600" y="718759"/>
              <a:ext cx="7344800" cy="5420481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7F3578B-33C6-5C6E-7DFB-E5694A239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870" y="4721762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923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19AD3-B62F-DC65-0126-663F127745D0}"/>
              </a:ext>
            </a:extLst>
          </p:cNvPr>
          <p:cNvSpPr txBox="1"/>
          <p:nvPr/>
        </p:nvSpPr>
        <p:spPr>
          <a:xfrm>
            <a:off x="1117729" y="184618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v1.2-PNG-Remove-Source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E7C18B-D39F-8CB0-CAE1-88120FF88095}"/>
              </a:ext>
            </a:extLst>
          </p:cNvPr>
          <p:cNvGrpSpPr/>
          <p:nvPr/>
        </p:nvGrpSpPr>
        <p:grpSpPr>
          <a:xfrm>
            <a:off x="2423600" y="718759"/>
            <a:ext cx="7344800" cy="5420481"/>
            <a:chOff x="2423600" y="718759"/>
            <a:chExt cx="7344800" cy="54204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E79A29-E3BF-8761-B842-88580A3B3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3600" y="718759"/>
              <a:ext cx="7344800" cy="5420481"/>
            </a:xfrm>
            <a:prstGeom prst="rect">
              <a:avLst/>
            </a:prstGeom>
          </p:spPr>
        </p:pic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9EA1126-6AB1-FC3B-0594-2144A1637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770" y="5051962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5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663F67-EBF9-A5AF-74B8-3BB0E86D80E5}"/>
              </a:ext>
            </a:extLst>
          </p:cNvPr>
          <p:cNvGrpSpPr/>
          <p:nvPr/>
        </p:nvGrpSpPr>
        <p:grpSpPr>
          <a:xfrm>
            <a:off x="1109662" y="619125"/>
            <a:ext cx="9972675" cy="5619750"/>
            <a:chOff x="1109662" y="619125"/>
            <a:chExt cx="9972675" cy="5619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AF5E8E-DFAF-35AB-629A-A00AC11A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9662" y="619125"/>
              <a:ext cx="9972675" cy="56197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F611D2-411B-6CC9-B692-B664F0D32BD6}"/>
                </a:ext>
              </a:extLst>
            </p:cNvPr>
            <p:cNvSpPr/>
            <p:nvPr/>
          </p:nvSpPr>
          <p:spPr>
            <a:xfrm>
              <a:off x="3574156" y="2311247"/>
              <a:ext cx="3379041" cy="629786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9496CE-F79D-0C9D-FFB4-C42E85C278EF}"/>
                </a:ext>
              </a:extLst>
            </p:cNvPr>
            <p:cNvSpPr txBox="1"/>
            <p:nvPr/>
          </p:nvSpPr>
          <p:spPr>
            <a:xfrm>
              <a:off x="6953197" y="2626140"/>
              <a:ext cx="15295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tagged item(s)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23F066-677C-EA92-F4B5-0E7198436DB2}"/>
                </a:ext>
              </a:extLst>
            </p:cNvPr>
            <p:cNvSpPr/>
            <p:nvPr/>
          </p:nvSpPr>
          <p:spPr>
            <a:xfrm>
              <a:off x="3560709" y="1798058"/>
              <a:ext cx="2698897" cy="440881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692398-372D-CBB6-2280-417D556E3505}"/>
                </a:ext>
              </a:extLst>
            </p:cNvPr>
            <p:cNvSpPr txBox="1"/>
            <p:nvPr/>
          </p:nvSpPr>
          <p:spPr>
            <a:xfrm>
              <a:off x="6259606" y="1856915"/>
              <a:ext cx="1314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active tag(s)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43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248B0-D199-4063-304A-954F967F3C9C}"/>
              </a:ext>
            </a:extLst>
          </p:cNvPr>
          <p:cNvSpPr txBox="1"/>
          <p:nvPr/>
        </p:nvSpPr>
        <p:spPr>
          <a:xfrm>
            <a:off x="1117729" y="1111718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v1.2-PNG-Add-New-Tag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BCF5A0-0115-D22B-2FFF-0ACAC272E9FF}"/>
              </a:ext>
            </a:extLst>
          </p:cNvPr>
          <p:cNvGrpSpPr/>
          <p:nvPr/>
        </p:nvGrpSpPr>
        <p:grpSpPr>
          <a:xfrm>
            <a:off x="4843287" y="2366814"/>
            <a:ext cx="2505425" cy="2124371"/>
            <a:chOff x="4843287" y="2366814"/>
            <a:chExt cx="2505425" cy="2124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D583D9-7D63-8C87-ADA4-02D92EFB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3287" y="2366814"/>
              <a:ext cx="2505425" cy="212437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BF1DD8-EF78-6947-60D4-822A7DFCBF58}"/>
                </a:ext>
              </a:extLst>
            </p:cNvPr>
            <p:cNvSpPr/>
            <p:nvPr/>
          </p:nvSpPr>
          <p:spPr>
            <a:xfrm>
              <a:off x="5542594" y="3245631"/>
              <a:ext cx="540706" cy="310369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06415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CBD640-98C2-5D30-40C4-0F7556F4A5BF}"/>
              </a:ext>
            </a:extLst>
          </p:cNvPr>
          <p:cNvSpPr txBox="1"/>
          <p:nvPr/>
        </p:nvSpPr>
        <p:spPr>
          <a:xfrm>
            <a:off x="1117729" y="1111718"/>
            <a:ext cx="228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v1.2-PNG-Rename-Tag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D6BBB-9B48-BD80-72E3-37F6141E012C}"/>
              </a:ext>
            </a:extLst>
          </p:cNvPr>
          <p:cNvGrpSpPr/>
          <p:nvPr/>
        </p:nvGrpSpPr>
        <p:grpSpPr>
          <a:xfrm>
            <a:off x="4681340" y="1595181"/>
            <a:ext cx="2829320" cy="3667637"/>
            <a:chOff x="4681340" y="1595181"/>
            <a:chExt cx="2829320" cy="36676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799853-1388-936E-4245-71274D268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340" y="1595181"/>
              <a:ext cx="2829320" cy="3667637"/>
            </a:xfrm>
            <a:prstGeom prst="rect">
              <a:avLst/>
            </a:prstGeom>
          </p:spPr>
        </p:pic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1A899F6-5157-0C61-DF56-A4545519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670" y="3629562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551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23F90-ED7C-6A0E-0917-D0B8373FC705}"/>
              </a:ext>
            </a:extLst>
          </p:cNvPr>
          <p:cNvSpPr txBox="1"/>
          <p:nvPr/>
        </p:nvSpPr>
        <p:spPr>
          <a:xfrm>
            <a:off x="1117729" y="1111718"/>
            <a:ext cx="22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v1.2-PNG-Remove-Tag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223E96-E5AB-CA77-7AAD-FFCB7FA5DC66}"/>
              </a:ext>
            </a:extLst>
          </p:cNvPr>
          <p:cNvGrpSpPr/>
          <p:nvPr/>
        </p:nvGrpSpPr>
        <p:grpSpPr>
          <a:xfrm>
            <a:off x="4686103" y="1604708"/>
            <a:ext cx="2819794" cy="3648584"/>
            <a:chOff x="4686103" y="1604708"/>
            <a:chExt cx="2819794" cy="36485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E91987-C770-A172-2513-FF0DC4D56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103" y="1604708"/>
              <a:ext cx="2819794" cy="3648584"/>
            </a:xfrm>
            <a:prstGeom prst="rect">
              <a:avLst/>
            </a:prstGeom>
          </p:spPr>
        </p:pic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BBD700D-6082-1ECC-2C8F-75A628110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170" y="4874162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55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2CB7EA-EDE7-A2FD-4EEE-8A7DD1F77064}"/>
              </a:ext>
            </a:extLst>
          </p:cNvPr>
          <p:cNvSpPr txBox="1"/>
          <p:nvPr/>
        </p:nvSpPr>
        <p:spPr>
          <a:xfrm>
            <a:off x="901829" y="298918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v1.2-PNG-Direct-and-Indirect-Tags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921A59-DBFF-5A94-9254-C70BD2D0D674}"/>
              </a:ext>
            </a:extLst>
          </p:cNvPr>
          <p:cNvGrpSpPr/>
          <p:nvPr/>
        </p:nvGrpSpPr>
        <p:grpSpPr>
          <a:xfrm>
            <a:off x="2199731" y="866417"/>
            <a:ext cx="7792537" cy="5125165"/>
            <a:chOff x="2199731" y="866417"/>
            <a:chExt cx="7792537" cy="51251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2CC61F-67C5-5B25-DFE1-F0963F838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731" y="866417"/>
              <a:ext cx="7792537" cy="51251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D7A589-294B-CA63-EB72-99E1ED8BDF53}"/>
                </a:ext>
              </a:extLst>
            </p:cNvPr>
            <p:cNvSpPr txBox="1"/>
            <p:nvPr/>
          </p:nvSpPr>
          <p:spPr>
            <a:xfrm>
              <a:off x="4152193" y="2869538"/>
              <a:ext cx="91403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indirect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E0BCD-2BEB-74B0-33F5-8BA38B093442}"/>
                </a:ext>
              </a:extLst>
            </p:cNvPr>
            <p:cNvSpPr txBox="1"/>
            <p:nvPr/>
          </p:nvSpPr>
          <p:spPr>
            <a:xfrm>
              <a:off x="4190293" y="4805984"/>
              <a:ext cx="740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direct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82173E-F1E1-F19C-AA58-4984C6323016}"/>
                </a:ext>
              </a:extLst>
            </p:cNvPr>
            <p:cNvSpPr/>
            <p:nvPr/>
          </p:nvSpPr>
          <p:spPr>
            <a:xfrm>
              <a:off x="7209469" y="1693056"/>
              <a:ext cx="1010606" cy="310369"/>
            </a:xfrm>
            <a:prstGeom prst="rect">
              <a:avLst/>
            </a:prstGeom>
            <a:solidFill>
              <a:srgbClr val="FFF0EE">
                <a:alpha val="40000"/>
              </a:srgbClr>
            </a:solidFill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078B81-9464-4583-1020-6ED9A1D4D53C}"/>
                </a:ext>
              </a:extLst>
            </p:cNvPr>
            <p:cNvSpPr/>
            <p:nvPr/>
          </p:nvSpPr>
          <p:spPr>
            <a:xfrm>
              <a:off x="2670658" y="2718357"/>
              <a:ext cx="1120291" cy="253443"/>
            </a:xfrm>
            <a:prstGeom prst="rect">
              <a:avLst/>
            </a:prstGeom>
            <a:solidFill>
              <a:srgbClr val="FFF0EE">
                <a:alpha val="40000"/>
              </a:srgbClr>
            </a:solidFill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8759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B69DBC-324F-A2CC-15C8-899A4AA2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713996"/>
            <a:ext cx="7773485" cy="5430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4B81A-82F1-1009-DA53-5AF5B7186B4A}"/>
              </a:ext>
            </a:extLst>
          </p:cNvPr>
          <p:cNvSpPr txBox="1"/>
          <p:nvPr/>
        </p:nvSpPr>
        <p:spPr>
          <a:xfrm>
            <a:off x="901829" y="215791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v1.2-PNG-Tag-Icon</a:t>
            </a:r>
          </a:p>
        </p:txBody>
      </p:sp>
    </p:spTree>
    <p:extLst>
      <p:ext uri="{BB962C8B-B14F-4D97-AF65-F5344CB8AC3E}">
        <p14:creationId xmlns:p14="http://schemas.microsoft.com/office/powerpoint/2010/main" val="2554119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7F066-1839-EB67-2592-EA833F34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713996"/>
            <a:ext cx="7773485" cy="5430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4012F-A9F3-FB90-C315-9C373EABFCCB}"/>
              </a:ext>
            </a:extLst>
          </p:cNvPr>
          <p:cNvSpPr txBox="1"/>
          <p:nvPr/>
        </p:nvSpPr>
        <p:spPr>
          <a:xfrm>
            <a:off x="901829" y="215791"/>
            <a:ext cx="245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v1.2-PNG-Tag-Attributes</a:t>
            </a:r>
          </a:p>
        </p:txBody>
      </p:sp>
    </p:spTree>
    <p:extLst>
      <p:ext uri="{BB962C8B-B14F-4D97-AF65-F5344CB8AC3E}">
        <p14:creationId xmlns:p14="http://schemas.microsoft.com/office/powerpoint/2010/main" val="2917140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013AE-D5BA-0A17-1B8C-F15692F29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72" t="43879" r="67907" b="51911"/>
          <a:stretch/>
        </p:blipFill>
        <p:spPr>
          <a:xfrm>
            <a:off x="542589" y="416569"/>
            <a:ext cx="242597" cy="228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5998A-9E50-C338-B5C9-23771CCCE573}"/>
              </a:ext>
            </a:extLst>
          </p:cNvPr>
          <p:cNvSpPr txBox="1"/>
          <p:nvPr/>
        </p:nvSpPr>
        <p:spPr>
          <a:xfrm>
            <a:off x="1051765" y="346203"/>
            <a:ext cx="306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v1.2-PNG-Attribute-Dashboard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A8DDD-7DCF-710D-A2F4-814027234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0" t="23570" r="76281" b="72952"/>
          <a:stretch/>
        </p:blipFill>
        <p:spPr>
          <a:xfrm>
            <a:off x="542589" y="847491"/>
            <a:ext cx="242597" cy="228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72746D-1CD9-1B6F-2998-67ACD9D272C8}"/>
              </a:ext>
            </a:extLst>
          </p:cNvPr>
          <p:cNvSpPr txBox="1"/>
          <p:nvPr/>
        </p:nvSpPr>
        <p:spPr>
          <a:xfrm>
            <a:off x="1051765" y="777125"/>
            <a:ext cx="263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v1.2-PNG-Attribute-Badge</a:t>
            </a:r>
          </a:p>
        </p:txBody>
      </p:sp>
    </p:spTree>
    <p:extLst>
      <p:ext uri="{BB962C8B-B14F-4D97-AF65-F5344CB8AC3E}">
        <p14:creationId xmlns:p14="http://schemas.microsoft.com/office/powerpoint/2010/main" val="138483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7D5087-2DCE-1A25-64C6-FD2219792FAD}"/>
              </a:ext>
            </a:extLst>
          </p:cNvPr>
          <p:cNvSpPr txBox="1"/>
          <p:nvPr/>
        </p:nvSpPr>
        <p:spPr>
          <a:xfrm>
            <a:off x="894185" y="251139"/>
            <a:ext cx="349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v1.2-PNG-Attribute-Badge-Example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CABB61-BE63-33EA-289F-DC05A0056FD0}"/>
              </a:ext>
            </a:extLst>
          </p:cNvPr>
          <p:cNvGrpSpPr/>
          <p:nvPr/>
        </p:nvGrpSpPr>
        <p:grpSpPr>
          <a:xfrm>
            <a:off x="2209257" y="713996"/>
            <a:ext cx="7773485" cy="5430008"/>
            <a:chOff x="2209257" y="713996"/>
            <a:chExt cx="7773485" cy="54300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F8D067-084E-F057-FA96-5870FBD99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257" y="713996"/>
              <a:ext cx="7773485" cy="5430008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1535FAA-D4BC-63DB-DB01-1EFD49047D0E}"/>
                </a:ext>
              </a:extLst>
            </p:cNvPr>
            <p:cNvCxnSpPr/>
            <p:nvPr/>
          </p:nvCxnSpPr>
          <p:spPr>
            <a:xfrm>
              <a:off x="5533901" y="2161309"/>
              <a:ext cx="0" cy="261257"/>
            </a:xfrm>
            <a:prstGeom prst="straightConnector1">
              <a:avLst/>
            </a:prstGeom>
            <a:ln w="3810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330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B5375-4B79-DE39-BD9C-AE0A87F7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713996"/>
            <a:ext cx="7773485" cy="5430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78A72-A0C2-087C-49D8-AEEF81DB3B71}"/>
              </a:ext>
            </a:extLst>
          </p:cNvPr>
          <p:cNvSpPr txBox="1"/>
          <p:nvPr/>
        </p:nvSpPr>
        <p:spPr>
          <a:xfrm>
            <a:off x="894185" y="251139"/>
            <a:ext cx="393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v1.2-PNG-Attribute-Dashboard-Example</a:t>
            </a:r>
          </a:p>
        </p:txBody>
      </p:sp>
    </p:spTree>
    <p:extLst>
      <p:ext uri="{BB962C8B-B14F-4D97-AF65-F5344CB8AC3E}">
        <p14:creationId xmlns:p14="http://schemas.microsoft.com/office/powerpoint/2010/main" val="1510125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0A62E0-6FF5-1BC0-4671-7A73DE21F1FB}"/>
              </a:ext>
            </a:extLst>
          </p:cNvPr>
          <p:cNvGrpSpPr/>
          <p:nvPr/>
        </p:nvGrpSpPr>
        <p:grpSpPr>
          <a:xfrm>
            <a:off x="2209257" y="713996"/>
            <a:ext cx="7773485" cy="5430008"/>
            <a:chOff x="2209257" y="713996"/>
            <a:chExt cx="7773485" cy="54300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F5CB2B-68FD-60F8-1611-69631F6D5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257" y="713996"/>
              <a:ext cx="7773485" cy="5430008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94E5928-E078-DF81-80B5-EDDD38B9D620}"/>
                </a:ext>
              </a:extLst>
            </p:cNvPr>
            <p:cNvCxnSpPr/>
            <p:nvPr/>
          </p:nvCxnSpPr>
          <p:spPr>
            <a:xfrm>
              <a:off x="4571999" y="1995054"/>
              <a:ext cx="0" cy="261257"/>
            </a:xfrm>
            <a:prstGeom prst="straightConnector1">
              <a:avLst/>
            </a:prstGeom>
            <a:ln w="3810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21EFD3-1329-1336-072A-923FE26AB584}"/>
              </a:ext>
            </a:extLst>
          </p:cNvPr>
          <p:cNvSpPr txBox="1"/>
          <p:nvPr/>
        </p:nvSpPr>
        <p:spPr>
          <a:xfrm>
            <a:off x="894185" y="251139"/>
            <a:ext cx="359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v1.2-PNG-Attribute-HotKey-Example</a:t>
            </a:r>
          </a:p>
        </p:txBody>
      </p:sp>
    </p:spTree>
    <p:extLst>
      <p:ext uri="{BB962C8B-B14F-4D97-AF65-F5344CB8AC3E}">
        <p14:creationId xmlns:p14="http://schemas.microsoft.com/office/powerpoint/2010/main" val="16450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9EF14C-E1E7-0A73-D530-D581A4B5D75C}"/>
              </a:ext>
            </a:extLst>
          </p:cNvPr>
          <p:cNvSpPr txBox="1"/>
          <p:nvPr/>
        </p:nvSpPr>
        <p:spPr>
          <a:xfrm>
            <a:off x="995141" y="2025639"/>
            <a:ext cx="733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A Source is a folder that contains items which you wish to organize using </a:t>
            </a:r>
            <a:r>
              <a:rPr lang="en-GB" dirty="0" err="1">
                <a:latin typeface="Lato" panose="020F0502020204030203" pitchFamily="34" charset="0"/>
              </a:rPr>
              <a:t>Ritt</a:t>
            </a:r>
            <a:r>
              <a:rPr lang="en-GB" dirty="0">
                <a:latin typeface="Lato" panose="020F0502020204030203" pitchFamily="34" charset="0"/>
              </a:rPr>
              <a:t>. There are two kinds of Sources.</a:t>
            </a:r>
            <a:endParaRPr lang="en-SG" dirty="0"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E59B3-AD88-E58A-C6CB-BF5098D6EAEB}"/>
              </a:ext>
            </a:extLst>
          </p:cNvPr>
          <p:cNvSpPr txBox="1"/>
          <p:nvPr/>
        </p:nvSpPr>
        <p:spPr>
          <a:xfrm>
            <a:off x="995140" y="1239416"/>
            <a:ext cx="733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aleway" pitchFamily="2" charset="0"/>
              </a:rPr>
              <a:t>A Source is a folder that contains items which you wish to organize using </a:t>
            </a:r>
            <a:r>
              <a:rPr lang="en-GB" dirty="0" err="1">
                <a:latin typeface="Raleway" pitchFamily="2" charset="0"/>
              </a:rPr>
              <a:t>Ritt</a:t>
            </a:r>
            <a:r>
              <a:rPr lang="en-GB" dirty="0">
                <a:latin typeface="Raleway" pitchFamily="2" charset="0"/>
              </a:rPr>
              <a:t>. There are two kinds of Sources.</a:t>
            </a:r>
            <a:endParaRPr lang="en-SG" dirty="0"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3DA37-C6B6-F28A-9BD2-2925EA5C7A10}"/>
              </a:ext>
            </a:extLst>
          </p:cNvPr>
          <p:cNvSpPr txBox="1"/>
          <p:nvPr/>
        </p:nvSpPr>
        <p:spPr>
          <a:xfrm>
            <a:off x="995139" y="453193"/>
            <a:ext cx="733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Source is a folder that contains items which you wish to organize using </a:t>
            </a:r>
            <a:r>
              <a:rPr lang="en-GB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Ritt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There are two kinds of Sources.</a:t>
            </a:r>
            <a:endParaRPr lang="en-S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95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552AC21-6165-60A7-349C-236A40780C95}"/>
              </a:ext>
            </a:extLst>
          </p:cNvPr>
          <p:cNvGrpSpPr/>
          <p:nvPr/>
        </p:nvGrpSpPr>
        <p:grpSpPr>
          <a:xfrm>
            <a:off x="2199732" y="861654"/>
            <a:ext cx="2811656" cy="1204652"/>
            <a:chOff x="2199732" y="861654"/>
            <a:chExt cx="2811656" cy="12046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C1C97A-C0D5-BDB2-D660-EE245EAB1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919" b="76539"/>
            <a:stretch/>
          </p:blipFill>
          <p:spPr>
            <a:xfrm>
              <a:off x="2199732" y="861654"/>
              <a:ext cx="2811656" cy="120465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1F9565-1AA9-54CB-2C79-AB5CED82D22A}"/>
                </a:ext>
              </a:extLst>
            </p:cNvPr>
            <p:cNvSpPr/>
            <p:nvPr/>
          </p:nvSpPr>
          <p:spPr>
            <a:xfrm>
              <a:off x="4361830" y="1668560"/>
              <a:ext cx="447675" cy="313011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CC0F95-577C-FF1A-B40E-50301EADA526}"/>
              </a:ext>
            </a:extLst>
          </p:cNvPr>
          <p:cNvSpPr txBox="1"/>
          <p:nvPr/>
        </p:nvSpPr>
        <p:spPr>
          <a:xfrm>
            <a:off x="5385379" y="1279314"/>
            <a:ext cx="356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v1.2-PNG-Toggle-Intersection-Union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1A9BB-B9AD-965C-7230-C7CD52EB3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5" t="15715" r="66510" b="78189"/>
          <a:stretch/>
        </p:blipFill>
        <p:spPr>
          <a:xfrm>
            <a:off x="3381722" y="2675123"/>
            <a:ext cx="447675" cy="313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00B78-2139-BDA1-5CE4-576120BD9710}"/>
              </a:ext>
            </a:extLst>
          </p:cNvPr>
          <p:cNvSpPr txBox="1"/>
          <p:nvPr/>
        </p:nvSpPr>
        <p:spPr>
          <a:xfrm>
            <a:off x="5385379" y="2618802"/>
            <a:ext cx="24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v1.2-PNG-Button-Union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668352-7227-9E89-5B0B-C63194D3F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9" t="15515" r="66486" b="78389"/>
          <a:stretch/>
        </p:blipFill>
        <p:spPr>
          <a:xfrm>
            <a:off x="3397183" y="3429000"/>
            <a:ext cx="447675" cy="313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AAA7DD-F83F-B996-CED2-5DA0FBAC9804}"/>
              </a:ext>
            </a:extLst>
          </p:cNvPr>
          <p:cNvSpPr txBox="1"/>
          <p:nvPr/>
        </p:nvSpPr>
        <p:spPr>
          <a:xfrm>
            <a:off x="5385378" y="3372680"/>
            <a:ext cx="29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v1.2-PNG-Button-Intersection</a:t>
            </a:r>
          </a:p>
        </p:txBody>
      </p:sp>
    </p:spTree>
    <p:extLst>
      <p:ext uri="{BB962C8B-B14F-4D97-AF65-F5344CB8AC3E}">
        <p14:creationId xmlns:p14="http://schemas.microsoft.com/office/powerpoint/2010/main" val="3265028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82B5E-97BA-B062-9099-1F8933D10C40}"/>
              </a:ext>
            </a:extLst>
          </p:cNvPr>
          <p:cNvSpPr txBox="1"/>
          <p:nvPr/>
        </p:nvSpPr>
        <p:spPr>
          <a:xfrm>
            <a:off x="1181514" y="507418"/>
            <a:ext cx="284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v1.2-PNG-Duplicating-a-Task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2E42A2-6770-A2B0-F6A9-CC49CC8CA781}"/>
              </a:ext>
            </a:extLst>
          </p:cNvPr>
          <p:cNvGrpSpPr/>
          <p:nvPr/>
        </p:nvGrpSpPr>
        <p:grpSpPr>
          <a:xfrm>
            <a:off x="2547442" y="1114102"/>
            <a:ext cx="7097115" cy="4629796"/>
            <a:chOff x="2547442" y="1114102"/>
            <a:chExt cx="7097115" cy="46297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6F3AC3-AD5B-6084-CD21-5315952579FB}"/>
                </a:ext>
              </a:extLst>
            </p:cNvPr>
            <p:cNvGrpSpPr/>
            <p:nvPr/>
          </p:nvGrpSpPr>
          <p:grpSpPr>
            <a:xfrm>
              <a:off x="2547442" y="1114102"/>
              <a:ext cx="7097115" cy="4629796"/>
              <a:chOff x="2547442" y="1114102"/>
              <a:chExt cx="7097115" cy="462979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4350756-3BB7-FE6C-DD62-6541F390F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7442" y="1114102"/>
                <a:ext cx="7097115" cy="4629796"/>
              </a:xfrm>
              <a:prstGeom prst="rect">
                <a:avLst/>
              </a:prstGeom>
            </p:spPr>
          </p:pic>
          <p:pic>
            <p:nvPicPr>
              <p:cNvPr id="5" name="Picture 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D181F8C-7F16-BC51-7B37-742EAFB60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0320" y="3855193"/>
                <a:ext cx="238125" cy="238125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DD9034-D284-C292-AE6F-5E5F89E04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299" t="36992" r="34557" b="59042"/>
            <a:stretch/>
          </p:blipFill>
          <p:spPr>
            <a:xfrm>
              <a:off x="5770220" y="2811117"/>
              <a:ext cx="1484555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00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A6008-03A8-DA60-D9F5-47DF66A1C716}"/>
              </a:ext>
            </a:extLst>
          </p:cNvPr>
          <p:cNvSpPr txBox="1"/>
          <p:nvPr/>
        </p:nvSpPr>
        <p:spPr>
          <a:xfrm>
            <a:off x="1181514" y="507418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v1.2-PNG-Deleting-a-Task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BE0ECE-BF28-7DD4-2E4A-049CD6FB08A5}"/>
              </a:ext>
            </a:extLst>
          </p:cNvPr>
          <p:cNvGrpSpPr/>
          <p:nvPr/>
        </p:nvGrpSpPr>
        <p:grpSpPr>
          <a:xfrm>
            <a:off x="2547442" y="1114102"/>
            <a:ext cx="7097115" cy="4629796"/>
            <a:chOff x="2547442" y="1114102"/>
            <a:chExt cx="7097115" cy="46297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5304BD-2E24-4E74-62D8-F2CF8D82B6E7}"/>
                </a:ext>
              </a:extLst>
            </p:cNvPr>
            <p:cNvGrpSpPr/>
            <p:nvPr/>
          </p:nvGrpSpPr>
          <p:grpSpPr>
            <a:xfrm>
              <a:off x="2547442" y="1114102"/>
              <a:ext cx="7097115" cy="4629796"/>
              <a:chOff x="2547442" y="1114102"/>
              <a:chExt cx="7097115" cy="462979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B845A04-F0A9-5C3B-E25F-267324261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7442" y="1114102"/>
                <a:ext cx="7097115" cy="4629796"/>
              </a:xfrm>
              <a:prstGeom prst="rect">
                <a:avLst/>
              </a:prstGeom>
            </p:spPr>
          </p:pic>
          <p:pic>
            <p:nvPicPr>
              <p:cNvPr id="4" name="Picture 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F228C78-D765-1AAB-6987-CD579691B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814" y="4793344"/>
                <a:ext cx="238125" cy="238125"/>
              </a:xfrm>
              <a:prstGeom prst="rect">
                <a:avLst/>
              </a:prstGeom>
            </p:spPr>
          </p:pic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6A6406-F435-0E27-2B38-FD7F5E389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299" t="36992" r="34557" b="59042"/>
            <a:stretch/>
          </p:blipFill>
          <p:spPr>
            <a:xfrm>
              <a:off x="5770220" y="2811117"/>
              <a:ext cx="1484555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254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F967DF-36F1-6D07-BFAD-D7A7441DDDEC}"/>
              </a:ext>
            </a:extLst>
          </p:cNvPr>
          <p:cNvSpPr txBox="1"/>
          <p:nvPr/>
        </p:nvSpPr>
        <p:spPr>
          <a:xfrm>
            <a:off x="1181514" y="507418"/>
            <a:ext cx="323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v1.2-PNG-Creating-a-Task-Folder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E428B7-08FC-7567-5714-8DD081252FCA}"/>
              </a:ext>
            </a:extLst>
          </p:cNvPr>
          <p:cNvGrpSpPr/>
          <p:nvPr/>
        </p:nvGrpSpPr>
        <p:grpSpPr>
          <a:xfrm>
            <a:off x="2556968" y="1180786"/>
            <a:ext cx="7078063" cy="4496427"/>
            <a:chOff x="2556968" y="1180786"/>
            <a:chExt cx="7078063" cy="44964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8392F5-41FC-1227-ECB2-1739F45655CA}"/>
                </a:ext>
              </a:extLst>
            </p:cNvPr>
            <p:cNvGrpSpPr/>
            <p:nvPr/>
          </p:nvGrpSpPr>
          <p:grpSpPr>
            <a:xfrm>
              <a:off x="2556968" y="1180786"/>
              <a:ext cx="7078063" cy="4496427"/>
              <a:chOff x="2556968" y="1180786"/>
              <a:chExt cx="7078063" cy="449642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F3EF361-F0B0-B31C-B1A2-6A3EAF01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56968" y="1180786"/>
                <a:ext cx="7078063" cy="4496427"/>
              </a:xfrm>
              <a:prstGeom prst="rect">
                <a:avLst/>
              </a:prstGeom>
            </p:spPr>
          </p:pic>
          <p:pic>
            <p:nvPicPr>
              <p:cNvPr id="5" name="Picture 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894939C-CE10-D17D-CCA6-69A519A5A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4082" y="3736440"/>
                <a:ext cx="238125" cy="23812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713051-A325-7546-4627-27C989BD6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217" t="35746" r="34127" b="58677"/>
            <a:stretch/>
          </p:blipFill>
          <p:spPr>
            <a:xfrm>
              <a:off x="5705475" y="2824153"/>
              <a:ext cx="1590675" cy="25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037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8EA8A-3F95-AEA4-5DEC-15633C29A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99" t="8073" r="12942" b="87732"/>
          <a:stretch/>
        </p:blipFill>
        <p:spPr>
          <a:xfrm>
            <a:off x="768955" y="640472"/>
            <a:ext cx="242597" cy="228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F626C-5CB2-9960-1B75-DF66A372B99D}"/>
              </a:ext>
            </a:extLst>
          </p:cNvPr>
          <p:cNvSpPr txBox="1"/>
          <p:nvPr/>
        </p:nvSpPr>
        <p:spPr>
          <a:xfrm>
            <a:off x="1383220" y="570106"/>
            <a:ext cx="297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v1.2-PNG-Toggle-Details-Pane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66C88-B9E0-F017-CD05-8BE536D38132}"/>
              </a:ext>
            </a:extLst>
          </p:cNvPr>
          <p:cNvSpPr txBox="1"/>
          <p:nvPr/>
        </p:nvSpPr>
        <p:spPr>
          <a:xfrm>
            <a:off x="6376562" y="869073"/>
            <a:ext cx="233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v1.2-PNG-Linked-Items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DB098-D0AA-8D48-536C-F0B9E1A46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99" t="39918" r="71464" b="37228"/>
          <a:stretch/>
        </p:blipFill>
        <p:spPr>
          <a:xfrm>
            <a:off x="890253" y="2583691"/>
            <a:ext cx="242598" cy="228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FCABD-4E09-EFCA-D445-93A5D535F0ED}"/>
              </a:ext>
            </a:extLst>
          </p:cNvPr>
          <p:cNvSpPr txBox="1"/>
          <p:nvPr/>
        </p:nvSpPr>
        <p:spPr>
          <a:xfrm>
            <a:off x="1383220" y="2498485"/>
            <a:ext cx="266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v1.2-PNG-Pin-Details-Pane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1BF30D-36EF-9CC4-AA45-6AA037A4B04E}"/>
              </a:ext>
            </a:extLst>
          </p:cNvPr>
          <p:cNvGrpSpPr/>
          <p:nvPr/>
        </p:nvGrpSpPr>
        <p:grpSpPr>
          <a:xfrm>
            <a:off x="6912336" y="1415250"/>
            <a:ext cx="2886478" cy="4753638"/>
            <a:chOff x="6912336" y="1415250"/>
            <a:chExt cx="2886478" cy="47536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9ED522-A8C1-36AD-E7A8-BDC858DDE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2336" y="1415250"/>
              <a:ext cx="2886478" cy="47536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1FB926-2C39-5400-3DC1-0BD52C2EDA68}"/>
                </a:ext>
              </a:extLst>
            </p:cNvPr>
            <p:cNvSpPr/>
            <p:nvPr/>
          </p:nvSpPr>
          <p:spPr>
            <a:xfrm>
              <a:off x="7028638" y="4371418"/>
              <a:ext cx="2545668" cy="940170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337579-F854-97A2-59F7-A2D53D88A5FE}"/>
                </a:ext>
              </a:extLst>
            </p:cNvPr>
            <p:cNvSpPr/>
            <p:nvPr/>
          </p:nvSpPr>
          <p:spPr>
            <a:xfrm>
              <a:off x="7383912" y="2384285"/>
              <a:ext cx="334700" cy="318574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132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209E1-A494-4D71-94D5-7F8A4C24814B}"/>
              </a:ext>
            </a:extLst>
          </p:cNvPr>
          <p:cNvSpPr txBox="1"/>
          <p:nvPr/>
        </p:nvSpPr>
        <p:spPr>
          <a:xfrm>
            <a:off x="2156863" y="245130"/>
            <a:ext cx="368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v1.2-PNG-Details-Pane-Notes-Section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D7E886-8256-1958-DC6F-989F57BFEFBE}"/>
              </a:ext>
            </a:extLst>
          </p:cNvPr>
          <p:cNvGrpSpPr/>
          <p:nvPr/>
        </p:nvGrpSpPr>
        <p:grpSpPr>
          <a:xfrm>
            <a:off x="2152099" y="866417"/>
            <a:ext cx="7887801" cy="5125165"/>
            <a:chOff x="2152099" y="866417"/>
            <a:chExt cx="7887801" cy="51251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59EE6E-1EE6-90E6-C2E4-C9BE77D46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099" y="866417"/>
              <a:ext cx="7887801" cy="51251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167A10-0C04-A4DE-1FE9-E142BFFF1472}"/>
                </a:ext>
              </a:extLst>
            </p:cNvPr>
            <p:cNvSpPr/>
            <p:nvPr/>
          </p:nvSpPr>
          <p:spPr>
            <a:xfrm>
              <a:off x="7383640" y="5016503"/>
              <a:ext cx="2545668" cy="695434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676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EC57A9E-6D8D-377E-EA7E-BFA8C7E0A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46" t="40353" r="5380" b="25366"/>
          <a:stretch/>
        </p:blipFill>
        <p:spPr>
          <a:xfrm>
            <a:off x="4933167" y="3808462"/>
            <a:ext cx="242597" cy="228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7DC5DC-572A-315D-FC97-C49A84E3C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77" t="40455" r="15649" b="25264"/>
          <a:stretch/>
        </p:blipFill>
        <p:spPr>
          <a:xfrm>
            <a:off x="4933167" y="3277367"/>
            <a:ext cx="242597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F7D08-2D5C-3C0F-3CC8-F5EF6E73E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4" t="40302" r="26222" b="25417"/>
          <a:stretch/>
        </p:blipFill>
        <p:spPr>
          <a:xfrm>
            <a:off x="4933167" y="2750298"/>
            <a:ext cx="242597" cy="228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4FCD56-C8CA-A338-064C-0DF5BED7E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59" t="39174" r="47068" b="26545"/>
          <a:stretch/>
        </p:blipFill>
        <p:spPr>
          <a:xfrm>
            <a:off x="4933167" y="2224930"/>
            <a:ext cx="242597" cy="228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371731-81B0-E977-4AB9-4FAFE3101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55" t="40131" r="61771" b="25588"/>
          <a:stretch/>
        </p:blipFill>
        <p:spPr>
          <a:xfrm>
            <a:off x="4937515" y="1680836"/>
            <a:ext cx="242597" cy="22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80BDD-DC73-B2A8-A6BC-FAF677E7E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1" t="39494" r="72266" b="26225"/>
          <a:stretch/>
        </p:blipFill>
        <p:spPr>
          <a:xfrm>
            <a:off x="4937515" y="1155468"/>
            <a:ext cx="242597" cy="228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20C890-1B8F-738F-98AA-2473F8B6F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l="21310" t="23570" r="76281" b="72952"/>
          <a:stretch/>
        </p:blipFill>
        <p:spPr>
          <a:xfrm>
            <a:off x="659624" y="331133"/>
            <a:ext cx="242597" cy="228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A457D3-66DA-28C3-53C8-364C48349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6" y="1691180"/>
            <a:ext cx="1524000" cy="2028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E9F35-3660-5EE5-0198-44419E07B89C}"/>
              </a:ext>
            </a:extLst>
          </p:cNvPr>
          <p:cNvSpPr txBox="1"/>
          <p:nvPr/>
        </p:nvSpPr>
        <p:spPr>
          <a:xfrm>
            <a:off x="615159" y="1084709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v1.2-PNG-Sort-By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35ACD-E8D3-D644-649B-69200EFE3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3" t="38344" r="82756" b="27375"/>
          <a:stretch/>
        </p:blipFill>
        <p:spPr>
          <a:xfrm>
            <a:off x="4933167" y="630100"/>
            <a:ext cx="246945" cy="228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D6FE0-B5A2-FB72-197A-F092C0E77C5E}"/>
              </a:ext>
            </a:extLst>
          </p:cNvPr>
          <p:cNvSpPr txBox="1"/>
          <p:nvPr/>
        </p:nvSpPr>
        <p:spPr>
          <a:xfrm>
            <a:off x="5380033" y="559734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C18B5-4290-BA64-313C-2580C6467188}"/>
              </a:ext>
            </a:extLst>
          </p:cNvPr>
          <p:cNvSpPr txBox="1"/>
          <p:nvPr/>
        </p:nvSpPr>
        <p:spPr>
          <a:xfrm>
            <a:off x="5380033" y="1084709"/>
            <a:ext cx="243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169C7-B95B-2AC7-88CA-49B16A4EDCD2}"/>
              </a:ext>
            </a:extLst>
          </p:cNvPr>
          <p:cNvSpPr txBox="1"/>
          <p:nvPr/>
        </p:nvSpPr>
        <p:spPr>
          <a:xfrm>
            <a:off x="5380033" y="1609684"/>
            <a:ext cx="25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v1.2-PNG-Toggle-List-Grid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3259F-FD64-9FE5-5254-9DA059EC869D}"/>
              </a:ext>
            </a:extLst>
          </p:cNvPr>
          <p:cNvSpPr txBox="1"/>
          <p:nvPr/>
        </p:nvSpPr>
        <p:spPr>
          <a:xfrm>
            <a:off x="5380033" y="2154564"/>
            <a:ext cx="242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B89F2-6D11-AE53-DE46-C3F7CBA726FA}"/>
              </a:ext>
            </a:extLst>
          </p:cNvPr>
          <p:cNvSpPr txBox="1"/>
          <p:nvPr/>
        </p:nvSpPr>
        <p:spPr>
          <a:xfrm>
            <a:off x="5380033" y="2679932"/>
            <a:ext cx="259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v1.2-PNG-Button-Preview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A6C15-FC48-60F2-DFD2-115D6C9E7ED3}"/>
              </a:ext>
            </a:extLst>
          </p:cNvPr>
          <p:cNvSpPr txBox="1"/>
          <p:nvPr/>
        </p:nvSpPr>
        <p:spPr>
          <a:xfrm>
            <a:off x="5380032" y="3205300"/>
            <a:ext cx="334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v1.2-PNG-Button-History-Backups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5A74-40B6-5439-D724-C6F1858DFADA}"/>
              </a:ext>
            </a:extLst>
          </p:cNvPr>
          <p:cNvSpPr txBox="1"/>
          <p:nvPr/>
        </p:nvSpPr>
        <p:spPr>
          <a:xfrm>
            <a:off x="5380032" y="3720399"/>
            <a:ext cx="258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v1.2-PNG-Button-Settings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225637-DF80-35B6-6577-BBB652CB8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426" y="1658437"/>
            <a:ext cx="1124107" cy="18100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5AB3BE-0D7B-78D9-76D9-EABDCE701DFE}"/>
              </a:ext>
            </a:extLst>
          </p:cNvPr>
          <p:cNvSpPr txBox="1"/>
          <p:nvPr/>
        </p:nvSpPr>
        <p:spPr>
          <a:xfrm>
            <a:off x="2776337" y="1084709"/>
            <a:ext cx="20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v1.2-PNG-Group-By</a:t>
            </a:r>
          </a:p>
        </p:txBody>
      </p:sp>
    </p:spTree>
    <p:extLst>
      <p:ext uri="{BB962C8B-B14F-4D97-AF65-F5344CB8AC3E}">
        <p14:creationId xmlns:p14="http://schemas.microsoft.com/office/powerpoint/2010/main" val="3690733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518B40-B044-7EEB-A035-630430AB4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56" t="12618" r="30772" b="81655"/>
          <a:stretch/>
        </p:blipFill>
        <p:spPr>
          <a:xfrm>
            <a:off x="6599737" y="784570"/>
            <a:ext cx="242597" cy="228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C6B81-703B-2EAD-F722-2E3FC0319F65}"/>
              </a:ext>
            </a:extLst>
          </p:cNvPr>
          <p:cNvSpPr txBox="1"/>
          <p:nvPr/>
        </p:nvSpPr>
        <p:spPr>
          <a:xfrm>
            <a:off x="1598724" y="714205"/>
            <a:ext cx="306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v1.2-PNG-History-and-Backups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A4470-A57A-7720-7F8B-4444D954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79" y="1433234"/>
            <a:ext cx="4277322" cy="3991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746E0-F107-AABE-22D2-8F0D28E751CD}"/>
              </a:ext>
            </a:extLst>
          </p:cNvPr>
          <p:cNvSpPr txBox="1"/>
          <p:nvPr/>
        </p:nvSpPr>
        <p:spPr>
          <a:xfrm>
            <a:off x="6946579" y="675810"/>
            <a:ext cx="377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v1.2-PNG-Button-History-and-Backups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A1AE3D-F693-1F55-640E-DA68CFD40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20" t="31937" r="50000" b="52779"/>
          <a:stretch/>
        </p:blipFill>
        <p:spPr>
          <a:xfrm>
            <a:off x="6595078" y="1204633"/>
            <a:ext cx="242598" cy="228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79C2EE-529C-3F03-4000-2A01FF2F2BEC}"/>
              </a:ext>
            </a:extLst>
          </p:cNvPr>
          <p:cNvSpPr txBox="1"/>
          <p:nvPr/>
        </p:nvSpPr>
        <p:spPr>
          <a:xfrm>
            <a:off x="6946579" y="1134267"/>
            <a:ext cx="24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v1.2-PNG-Button-Revert</a:t>
            </a:r>
          </a:p>
        </p:txBody>
      </p:sp>
    </p:spTree>
    <p:extLst>
      <p:ext uri="{BB962C8B-B14F-4D97-AF65-F5344CB8AC3E}">
        <p14:creationId xmlns:p14="http://schemas.microsoft.com/office/powerpoint/2010/main" val="92305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creen Recording 2">
            <a:hlinkClick r:id="" action="ppaction://media"/>
            <a:extLst>
              <a:ext uri="{FF2B5EF4-FFF2-40B4-BE49-F238E27FC236}">
                <a16:creationId xmlns:a16="http://schemas.microsoft.com/office/drawing/2014/main" id="{5149F460-9AA2-C734-EB13-1596FF6689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5025" y="847725"/>
            <a:ext cx="79819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00"/>
    </mc:Choice>
    <mc:Fallback xmlns="">
      <p:transition spd="slow" advTm="14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19872FA-DA12-F763-5060-DA80A9E21114}"/>
              </a:ext>
            </a:extLst>
          </p:cNvPr>
          <p:cNvGrpSpPr/>
          <p:nvPr/>
        </p:nvGrpSpPr>
        <p:grpSpPr>
          <a:xfrm>
            <a:off x="1785937" y="547687"/>
            <a:ext cx="8620125" cy="5762625"/>
            <a:chOff x="1785937" y="547687"/>
            <a:chExt cx="8620125" cy="57626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194192-877C-A469-529B-97760024D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937" y="547687"/>
              <a:ext cx="8620125" cy="57626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256D3F-7515-11AA-30B9-E56A13435383}"/>
                </a:ext>
              </a:extLst>
            </p:cNvPr>
            <p:cNvSpPr/>
            <p:nvPr/>
          </p:nvSpPr>
          <p:spPr>
            <a:xfrm>
              <a:off x="8005457" y="1692786"/>
              <a:ext cx="1896190" cy="1403112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E16828-ECBE-0B8E-B7F0-78C52DE0F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944" y="2177237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99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creen Recording 2">
            <a:hlinkClick r:id="" action="ppaction://media"/>
            <a:extLst>
              <a:ext uri="{FF2B5EF4-FFF2-40B4-BE49-F238E27FC236}">
                <a16:creationId xmlns:a16="http://schemas.microsoft.com/office/drawing/2014/main" id="{20FCFACC-0AA4-F0F9-180C-F957BA3406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85975" y="847725"/>
            <a:ext cx="8020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"/>
    </mc:Choice>
    <mc:Fallback xmlns="">
      <p:transition spd="slow" advTm="1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281263-545C-352F-0A82-8BB42D0DF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4" t="16350" r="68829" b="78585"/>
          <a:stretch/>
        </p:blipFill>
        <p:spPr>
          <a:xfrm>
            <a:off x="829826" y="275734"/>
            <a:ext cx="394138" cy="262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99D81-44CC-C1AD-A3A1-B20F3591D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3" t="16350" r="68860" b="78585"/>
          <a:stretch/>
        </p:blipFill>
        <p:spPr>
          <a:xfrm>
            <a:off x="829826" y="637684"/>
            <a:ext cx="394138" cy="2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5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117647</TotalTime>
  <Words>300</Words>
  <Application>Microsoft Office PowerPoint</Application>
  <PresentationFormat>Widescreen</PresentationFormat>
  <Paragraphs>181</Paragraphs>
  <Slides>57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Inter</vt:lpstr>
      <vt:lpstr>Lato</vt:lpstr>
      <vt:lpstr>Open Sans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Liu</dc:creator>
  <cp:lastModifiedBy>Joyce Liu</cp:lastModifiedBy>
  <cp:revision>39</cp:revision>
  <dcterms:created xsi:type="dcterms:W3CDTF">2022-07-29T15:01:30Z</dcterms:created>
  <dcterms:modified xsi:type="dcterms:W3CDTF">2024-01-13T06:14:01Z</dcterms:modified>
</cp:coreProperties>
</file>