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32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4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33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8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2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06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5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0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F66250-3295-4D08-AC89-517C33FAB375}" type="datetimeFigureOut">
              <a:rPr lang="hu-HU" smtClean="0"/>
              <a:t>2016. 05. 05.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FDA62-F05B-43AB-9B68-43B0D9A7A64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0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sz="6600" dirty="0" smtClean="0"/>
              <a:t>Document-View architektúra</a:t>
            </a:r>
            <a:endParaRPr lang="hu-H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Szoftvertechnikák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18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3200" dirty="0" smtClean="0"/>
              <a:t> Az alkalmazások többsége adatokat jelenít meg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sz="3200" dirty="0" smtClean="0"/>
              <a:t> Válasszuk </a:t>
            </a:r>
            <a:r>
              <a:rPr lang="hu-HU" altLang="hu-HU" sz="3200" dirty="0"/>
              <a:t>külön </a:t>
            </a:r>
            <a:r>
              <a:rPr lang="hu-HU" altLang="hu-HU" sz="3200" dirty="0" smtClean="0"/>
              <a:t>az </a:t>
            </a:r>
            <a:r>
              <a:rPr lang="hu-HU" altLang="hu-HU" sz="3200" dirty="0"/>
              <a:t>adatok </a:t>
            </a:r>
            <a:r>
              <a:rPr lang="hu-HU" altLang="hu-HU" sz="3200" u="sng" dirty="0" smtClean="0">
                <a:solidFill>
                  <a:srgbClr val="FF0000"/>
                </a:solidFill>
              </a:rPr>
              <a:t>kezeléséért/menedzselésért</a:t>
            </a:r>
            <a:r>
              <a:rPr lang="hu-HU" altLang="hu-HU" sz="3200" dirty="0" smtClean="0">
                <a:solidFill>
                  <a:srgbClr val="FF0000"/>
                </a:solidFill>
              </a:rPr>
              <a:t> </a:t>
            </a:r>
            <a:r>
              <a:rPr lang="hu-HU" altLang="hu-HU" sz="3200" dirty="0" smtClean="0"/>
              <a:t>felelős </a:t>
            </a:r>
            <a:r>
              <a:rPr lang="hu-HU" altLang="hu-HU" sz="3200" dirty="0"/>
              <a:t>kódot </a:t>
            </a:r>
            <a:r>
              <a:rPr lang="hu-HU" altLang="hu-HU" sz="3200" dirty="0" smtClean="0"/>
              <a:t>és az </a:t>
            </a:r>
            <a:r>
              <a:rPr lang="hu-HU" altLang="hu-HU" sz="3200" dirty="0"/>
              <a:t>adatok </a:t>
            </a:r>
            <a:r>
              <a:rPr lang="hu-HU" altLang="hu-HU" sz="3200" u="sng" dirty="0">
                <a:solidFill>
                  <a:srgbClr val="FF0000"/>
                </a:solidFill>
              </a:rPr>
              <a:t>megjelenítéséért</a:t>
            </a:r>
            <a:r>
              <a:rPr lang="hu-HU" altLang="hu-HU" sz="3200" dirty="0">
                <a:solidFill>
                  <a:srgbClr val="FF0000"/>
                </a:solidFill>
              </a:rPr>
              <a:t> </a:t>
            </a:r>
            <a:r>
              <a:rPr lang="hu-HU" altLang="hu-HU" sz="3200" dirty="0"/>
              <a:t>felelős </a:t>
            </a:r>
            <a:r>
              <a:rPr lang="hu-HU" altLang="hu-HU" sz="3200" dirty="0" smtClean="0"/>
              <a:t>kódot</a:t>
            </a:r>
            <a:endParaRPr lang="hu-HU" altLang="hu-H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sz="3200" dirty="0" smtClean="0"/>
              <a:t> Egy gyakran alkalmazott </a:t>
            </a:r>
            <a:r>
              <a:rPr lang="hu-HU" altLang="hu-HU" sz="3200" dirty="0"/>
              <a:t>megoldás a </a:t>
            </a:r>
            <a:r>
              <a:rPr lang="hu-HU" altLang="hu-HU" sz="3200" dirty="0" smtClean="0"/>
              <a:t>Document-View architektúra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55077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Document-View architektúra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hu-HU" altLang="hu-HU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sz="3200" dirty="0" smtClean="0"/>
              <a:t>Document </a:t>
            </a:r>
            <a:r>
              <a:rPr lang="hu-HU" altLang="hu-HU" sz="3200" dirty="0"/>
              <a:t>(dokumentum)</a:t>
            </a:r>
          </a:p>
          <a:p>
            <a:pPr marL="201168" lvl="1" indent="0">
              <a:buNone/>
            </a:pPr>
            <a:r>
              <a:rPr lang="hu-HU" altLang="hu-HU" sz="3200" dirty="0" smtClean="0"/>
              <a:t>	Feladata az </a:t>
            </a:r>
            <a:r>
              <a:rPr lang="hu-HU" altLang="hu-HU" sz="3200" u="sng" dirty="0" smtClean="0"/>
              <a:t>adatok tárolása, menedzselése</a:t>
            </a:r>
            <a:r>
              <a:rPr lang="hu-HU" altLang="hu-HU" sz="3200" dirty="0" smtClean="0"/>
              <a:t>. Modellnek 	is szokás nevezni.</a:t>
            </a:r>
          </a:p>
          <a:p>
            <a:endParaRPr lang="hu-H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altLang="hu-HU" sz="3200" dirty="0" err="1"/>
              <a:t>View</a:t>
            </a:r>
            <a:r>
              <a:rPr lang="hu-HU" altLang="hu-HU" sz="3200" dirty="0"/>
              <a:t> (nézet)</a:t>
            </a:r>
          </a:p>
          <a:p>
            <a:pPr marL="917120" lvl="5" indent="0">
              <a:lnSpc>
                <a:spcPct val="100000"/>
              </a:lnSpc>
              <a:buNone/>
            </a:pPr>
            <a:r>
              <a:rPr lang="hu-HU" altLang="hu-HU" sz="2800" dirty="0"/>
              <a:t>Feladata az adatok megjelenítése a dokumentum adatai alapján és a felhasználói interakciók kezelése (pl. menük, egér, billentyűzet).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8591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Alapprobléma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0575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 dirty="0"/>
              <a:t>Egy dokumentumnak több nézete lehet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/>
              <a:t>A dokumentum nézeteit konzisztensen kell tartani</a:t>
            </a:r>
            <a:endParaRPr lang="hu-HU" sz="2400" dirty="0"/>
          </a:p>
        </p:txBody>
      </p:sp>
      <p:pic>
        <p:nvPicPr>
          <p:cNvPr id="7" name="Picture 5" descr="obser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39" y="3015472"/>
            <a:ext cx="56927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37352" y="5785660"/>
            <a:ext cx="1357312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/>
              <a:t>document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94477" y="2999597"/>
            <a:ext cx="1357312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 dirty="0" err="1"/>
              <a:t>views</a:t>
            </a:r>
            <a:endParaRPr lang="hu-HU" altLang="hu-HU" sz="1800" dirty="0"/>
          </a:p>
        </p:txBody>
      </p:sp>
    </p:spTree>
    <p:extLst>
      <p:ext uri="{BB962C8B-B14F-4D97-AF65-F5344CB8AC3E}">
        <p14:creationId xmlns:p14="http://schemas.microsoft.com/office/powerpoint/2010/main" val="351933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Excel példa</a:t>
            </a:r>
            <a:endParaRPr lang="hu-H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15" y="2287694"/>
            <a:ext cx="819626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64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Szekvenciadiagram</a:t>
            </a:r>
            <a:endParaRPr lang="hu-H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93" y="2012622"/>
            <a:ext cx="7321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83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954</TotalTime>
  <Words>58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Verdana</vt:lpstr>
      <vt:lpstr>Wingdings</vt:lpstr>
      <vt:lpstr>Retrospect</vt:lpstr>
      <vt:lpstr> Document-View architektúra</vt:lpstr>
      <vt:lpstr>Bevezető</vt:lpstr>
      <vt:lpstr>Document-View architektúra</vt:lpstr>
      <vt:lpstr>Alapprobléma</vt:lpstr>
      <vt:lpstr>Osztálydiagram</vt:lpstr>
      <vt:lpstr>Szekvenciadiagram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Tervezési minták</dc:title>
  <dc:creator>Zoltán Benedek</dc:creator>
  <cp:lastModifiedBy>Zoltán Benedek</cp:lastModifiedBy>
  <cp:revision>15</cp:revision>
  <dcterms:created xsi:type="dcterms:W3CDTF">2016-05-01T14:00:59Z</dcterms:created>
  <dcterms:modified xsi:type="dcterms:W3CDTF">2016-05-05T08:10:10Z</dcterms:modified>
</cp:coreProperties>
</file>