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2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4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3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8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2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06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5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0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F66250-3295-4D08-AC89-517C33FAB375}" type="datetimeFigureOut">
              <a:rPr lang="hu-HU" smtClean="0"/>
              <a:t>2016. 05. 02.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0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 Tervezési minták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Szoftvertechnikák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18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Command Processor példa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51" y="1944914"/>
            <a:ext cx="9697458" cy="43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Memento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90" y="2640354"/>
            <a:ext cx="9063780" cy="13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4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 Tervezési minták</vt:lpstr>
      <vt:lpstr>Command Processor példa</vt:lpstr>
      <vt:lpstr>Memento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Tervezési minták</dc:title>
  <dc:creator>Zoltán Benedek</dc:creator>
  <cp:lastModifiedBy>Zoltán Benedek</cp:lastModifiedBy>
  <cp:revision>9</cp:revision>
  <dcterms:created xsi:type="dcterms:W3CDTF">2016-05-01T14:00:59Z</dcterms:created>
  <dcterms:modified xsi:type="dcterms:W3CDTF">2016-05-02T14:47:35Z</dcterms:modified>
</cp:coreProperties>
</file>