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549-4699-4F6B-8D26-223901951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1959-D7DB-494B-B1B2-D73E7A4A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BAD2-E85E-4D0C-A22E-B1B20CC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5640-C099-4A1A-9B7E-8C5259A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6146-A559-4827-906A-A0879A51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624-7154-43AA-9B82-C7D4ECE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5A44-F871-408B-86F8-4BD5A086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E1EF-27CA-4A82-AE06-64CE58F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C80A-508D-4ABD-94AA-32645307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13AE-453E-4257-85E5-E4CD3CD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2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D7B2C-7CBE-4D8E-88DF-A5896DA8A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3FC8F-D8DD-4795-919B-3D80DCBF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6979-7CAB-4E2F-8DF5-377459A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807-A91D-4F75-8F23-004A4D59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168B-56CB-4610-8320-7A5C3B9C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3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D7D-C1CB-4F59-82AD-4F7B246F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B3-F791-424C-899C-B2A455EF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FCC4-38E0-49D6-A509-0D218812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5733-FBCE-41C9-8E6B-8B0289D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57C0-5B5F-4726-84BD-DC08772F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7A28-A89F-4C0B-9B32-B5AB512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0E6AE-FF5E-4CDF-936E-3ADFB7E4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088F-0E99-4293-AB6D-CDB6517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CD59-839D-4645-A4C3-74115278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8682-0D54-4641-90DB-4F43829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3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894-8356-4186-ABBE-80FB6551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77EB-127A-4337-BBF5-A1C0EFCE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FEC73-1ECC-4B37-9E86-5BFCDE23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E8D7C-81BE-4FE0-BCAA-89A4DAA2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30BC-1DCB-4B73-A267-29158A3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A9D3-7610-4553-8AB5-1E9DAF7C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9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0782-45BF-41A0-8970-11807121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9AB-0D4F-41CB-ABAE-F9D02864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344A-083B-4A92-9936-1006E7FC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3ECE-A5DD-4F7B-9A5A-3D684A72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BE89-369D-4C64-AB5C-6FAD5AEE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CAEF-3BC9-46BB-99E3-A363DF9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34927-C4A7-429A-B993-EE07229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1437-E33E-4CCC-A997-CF69CB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7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E74D-5ACB-4BAB-B3DF-175F173F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201B5-67BE-4648-8386-E59F413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32C1-6334-429C-BA9C-CC40DF7D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6C8A-1592-4DCC-AA53-156A922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6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540E0-1589-4086-923A-10F20477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73714-8FD3-419A-AA62-B26C2223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A9D1-B16C-4F43-9CAE-648DFF7C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8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341-50B0-45B5-B081-4C518CA4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673C-3C3A-4A9F-B0B6-F3B1C44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349-5F9C-4AF2-A025-4544AF41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7247-6A6A-498C-BEFF-0A424322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BC12-A5A5-4FA6-8F5F-4BB31A1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D4B4-2AB1-4714-B76A-9F1DD35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9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A64-8CEF-4B2D-8F0E-3415B0D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F53E9-F2BC-44F2-BCF3-769F4E494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8953-29A1-4A1E-97F8-68D3D4CF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509F-832D-4F7B-AE54-1063B871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4513-F513-400C-B27E-ED7428CE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176-8B1D-4390-A1A5-21E2F25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48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E1DFB-4897-4895-8854-2AEC9BFE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938E-F85F-4183-A2F0-68294649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0DA9-A1FB-48C5-8A7D-5CED645D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E7DC-9F8C-447B-A5EA-0D0449E3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C222-8A3F-4CAC-B008-242A77AB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9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874D-430C-45E9-9BC2-FC6302601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OPENGL GRAFIKUS</a:t>
            </a:r>
            <a:br>
              <a:rPr lang="hu-HU" dirty="0"/>
            </a:br>
            <a:r>
              <a:rPr lang="hu-HU" dirty="0"/>
              <a:t>KÖNYVTÁRRA ÉPÜLŐ</a:t>
            </a:r>
            <a:br>
              <a:rPr lang="hu-HU" dirty="0"/>
            </a:br>
            <a:r>
              <a:rPr lang="hu-HU" dirty="0"/>
              <a:t>JÁTÉKMOTOR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69D7A-B16F-4924-8490-1C14160B5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Készítette: Rittgasszer Ákos</a:t>
            </a:r>
          </a:p>
          <a:p>
            <a:r>
              <a:rPr lang="hu-HU" dirty="0"/>
              <a:t>Konzulens: Dr. Tóth Balázs György</a:t>
            </a:r>
          </a:p>
        </p:txBody>
      </p:sp>
    </p:spTree>
    <p:extLst>
      <p:ext uri="{BB962C8B-B14F-4D97-AF65-F5344CB8AC3E}">
        <p14:creationId xmlns:p14="http://schemas.microsoft.com/office/powerpoint/2010/main" val="34490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DE22-935C-4139-805C-5B70F5D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4244-B1BE-443A-83F5-C4673D72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2D játékmotor</a:t>
            </a:r>
          </a:p>
          <a:p>
            <a:r>
              <a:rPr lang="hu-HU" dirty="0"/>
              <a:t>Beépített labirintus megjelenítő és generáló funkció</a:t>
            </a:r>
          </a:p>
          <a:p>
            <a:r>
              <a:rPr lang="hu-HU" dirty="0"/>
              <a:t>A motor és a játék jól különüljön el egymástól</a:t>
            </a:r>
          </a:p>
          <a:p>
            <a:r>
              <a:rPr lang="hu-HU" dirty="0"/>
              <a:t>OpenGL alapok</a:t>
            </a:r>
          </a:p>
          <a:p>
            <a:r>
              <a:rPr lang="hu-HU" dirty="0"/>
              <a:t>Könnyen cserélhető legyen a technológia</a:t>
            </a:r>
          </a:p>
          <a:p>
            <a:r>
              <a:rPr lang="hu-HU" dirty="0"/>
              <a:t>Könnyen továbbfejleszthető motor</a:t>
            </a:r>
          </a:p>
        </p:txBody>
      </p:sp>
    </p:spTree>
    <p:extLst>
      <p:ext uri="{BB962C8B-B14F-4D97-AF65-F5344CB8AC3E}">
        <p14:creationId xmlns:p14="http://schemas.microsoft.com/office/powerpoint/2010/main" val="227165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D41-858B-4D7F-854A-1D3CB66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7FF2-07C9-4153-87FC-0D1E9C67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Tervez</a:t>
            </a:r>
            <a:r>
              <a:rPr lang="hu-HU" dirty="0" err="1"/>
              <a:t>ési</a:t>
            </a:r>
            <a:r>
              <a:rPr lang="hu-HU" dirty="0"/>
              <a:t> elvek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/>
              <a:t>Projektgenerálás</a:t>
            </a:r>
          </a:p>
          <a:p>
            <a:r>
              <a:rPr lang="hu-HU" dirty="0"/>
              <a:t>Verziókezelés</a:t>
            </a:r>
          </a:p>
          <a:p>
            <a:r>
              <a:rPr lang="hu-HU" dirty="0" err="1"/>
              <a:t>Interface</a:t>
            </a:r>
            <a:r>
              <a:rPr lang="hu-HU" dirty="0"/>
              <a:t>-ek kompatibilitása</a:t>
            </a:r>
          </a:p>
          <a:p>
            <a:r>
              <a:rPr lang="hu-HU" dirty="0"/>
              <a:t>Felelősségek meghatározása</a:t>
            </a:r>
          </a:p>
          <a:p>
            <a:r>
              <a:rPr lang="hu-HU" dirty="0" err="1"/>
              <a:t>Logolási</a:t>
            </a:r>
            <a:r>
              <a:rPr lang="hu-HU" dirty="0"/>
              <a:t> rendszer</a:t>
            </a:r>
          </a:p>
          <a:p>
            <a:r>
              <a:rPr lang="hu-HU" dirty="0"/>
              <a:t>Tesztelés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17FD-32EC-415C-8D49-1676C2B9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600" y="2409802"/>
            <a:ext cx="4484469" cy="20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387-BE90-403E-86CF-82D94CB4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69AC-02AB-466F-B5EE-2B4B0723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Nat</a:t>
            </a:r>
            <a:r>
              <a:rPr lang="hu-HU" dirty="0"/>
              <a:t>ív/platformfüggő részek becsomagolása</a:t>
            </a:r>
          </a:p>
          <a:p>
            <a:pPr lvl="1"/>
            <a:r>
              <a:rPr lang="hu-HU" dirty="0"/>
              <a:t>OpenGL</a:t>
            </a:r>
          </a:p>
          <a:p>
            <a:pPr lvl="1"/>
            <a:r>
              <a:rPr lang="hu-HU" dirty="0"/>
              <a:t>Windows</a:t>
            </a:r>
          </a:p>
          <a:p>
            <a:r>
              <a:rPr lang="hu-HU" dirty="0" err="1"/>
              <a:t>Skeleton</a:t>
            </a:r>
            <a:endParaRPr lang="hu-HU" dirty="0"/>
          </a:p>
          <a:p>
            <a:r>
              <a:rPr lang="hu-HU" dirty="0"/>
              <a:t>Funkciók implementálása</a:t>
            </a:r>
          </a:p>
          <a:p>
            <a:r>
              <a:rPr lang="hu-HU" dirty="0" err="1"/>
              <a:t>Default</a:t>
            </a:r>
            <a:r>
              <a:rPr lang="hu-HU" dirty="0"/>
              <a:t> értékek, algoritmusok</a:t>
            </a:r>
          </a:p>
          <a:p>
            <a:r>
              <a:rPr lang="hu-HU" dirty="0"/>
              <a:t>Tesztelés</a:t>
            </a:r>
          </a:p>
          <a:p>
            <a:pPr lvl="1"/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41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FD1-B17B-4EDE-8554-EBD97CF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940B-2520-4071-8416-696A4CFC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Motor könyvtár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Egyszerű textúrázott objektumok</a:t>
            </a:r>
          </a:p>
          <a:p>
            <a:pPr lvl="1"/>
            <a:r>
              <a:rPr lang="hu-HU" dirty="0"/>
              <a:t>Grafikus megjelenítés</a:t>
            </a:r>
          </a:p>
          <a:p>
            <a:pPr lvl="1"/>
            <a:r>
              <a:rPr lang="hu-HU" dirty="0"/>
              <a:t>Ütközés detektálás</a:t>
            </a:r>
          </a:p>
          <a:p>
            <a:pPr lvl="1"/>
            <a:r>
              <a:rPr lang="hu-HU" dirty="0"/>
              <a:t>Testre szabható inputok</a:t>
            </a:r>
          </a:p>
          <a:p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Ütközhető falak</a:t>
            </a:r>
          </a:p>
          <a:p>
            <a:pPr lvl="1"/>
            <a:r>
              <a:rPr lang="hu-HU" dirty="0"/>
              <a:t>Irányítható játékos objektum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762D74-5933-4305-A52D-99C69E75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90" y="681037"/>
            <a:ext cx="5411809" cy="423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A81AB-2C07-439C-B36F-7D46BD796E00}"/>
              </a:ext>
            </a:extLst>
          </p:cNvPr>
          <p:cNvSpPr txBox="1"/>
          <p:nvPr/>
        </p:nvSpPr>
        <p:spPr>
          <a:xfrm>
            <a:off x="8083094" y="49163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Demo</a:t>
            </a:r>
            <a:r>
              <a:rPr lang="hu-HU" dirty="0"/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34125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DAE4-6729-43F1-8765-C522F3C4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1321-3E7A-4329-BB13-52A13BE7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Mutassa be részletesebben az létrehozott osztályokat, tartalmazási és öröklődési viszonyaikat! Hogyan adna hozzá a játékhoz egy új </a:t>
            </a:r>
            <a:r>
              <a:rPr lang="hu-HU" dirty="0" err="1"/>
              <a:t>shadert</a:t>
            </a:r>
            <a:r>
              <a:rPr lang="hu-HU" dirty="0"/>
              <a:t>, más textúrát, illetve más geometriát használó objektumot?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Milyen algoritmust használt a labirintus előállításához?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12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41E-D1BA-4704-B6E9-DBE32B33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Labirintus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DEA7-6B35-4F6E-92B2-221745A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Rekurzív algoritmus</a:t>
            </a:r>
          </a:p>
          <a:p>
            <a:r>
              <a:rPr lang="hu-HU" dirty="0"/>
              <a:t>Tökéletes labirintus</a:t>
            </a:r>
          </a:p>
          <a:p>
            <a:r>
              <a:rPr lang="hu-HU" dirty="0"/>
              <a:t>Módosított </a:t>
            </a:r>
            <a:r>
              <a:rPr lang="hu-HU" dirty="0" err="1"/>
              <a:t>Kruskal</a:t>
            </a:r>
            <a:r>
              <a:rPr lang="hu-HU" dirty="0"/>
              <a:t> algoritmus</a:t>
            </a:r>
          </a:p>
          <a:p>
            <a:pPr lvl="1"/>
            <a:r>
              <a:rPr lang="hu-HU" dirty="0"/>
              <a:t>Eredmény egy feszítőfa</a:t>
            </a:r>
          </a:p>
          <a:p>
            <a:r>
              <a:rPr lang="hu-HU" dirty="0"/>
              <a:t>n*m mátrixba utakat pakol le</a:t>
            </a:r>
          </a:p>
          <a:p>
            <a:endParaRPr lang="hu-HU" dirty="0"/>
          </a:p>
          <a:p>
            <a:r>
              <a:rPr lang="hu-HU" dirty="0"/>
              <a:t>Mélységi bejárással keres megoldást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3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C338-2BB2-4A64-95E1-A249125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bemutat</a:t>
            </a:r>
            <a:r>
              <a:rPr lang="hu-HU" dirty="0" err="1"/>
              <a:t>ása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259D-6545-43C2-A688-0B94111D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grafikus objektum</a:t>
            </a:r>
          </a:p>
          <a:p>
            <a:pPr lvl="1"/>
            <a:r>
              <a:rPr lang="hu-HU" dirty="0"/>
              <a:t>Shader és Textúra a </a:t>
            </a:r>
            <a:r>
              <a:rPr lang="hu-HU" dirty="0" err="1"/>
              <a:t>RndererAPI</a:t>
            </a:r>
            <a:r>
              <a:rPr lang="hu-HU" dirty="0"/>
              <a:t> </a:t>
            </a:r>
            <a:r>
              <a:rPr lang="hu-HU" dirty="0" err="1"/>
              <a:t>wrapper</a:t>
            </a:r>
            <a:r>
              <a:rPr lang="hu-HU" dirty="0"/>
              <a:t> osztályaival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TexturedRectanglehez</a:t>
            </a:r>
            <a:r>
              <a:rPr lang="hu-HU" dirty="0"/>
              <a:t> hasonlóan, </a:t>
            </a:r>
            <a:r>
              <a:rPr lang="hu-HU" dirty="0" err="1"/>
              <a:t>GameObject</a:t>
            </a:r>
            <a:r>
              <a:rPr lang="hu-HU" dirty="0"/>
              <a:t> </a:t>
            </a:r>
            <a:r>
              <a:rPr lang="hu-HU" dirty="0" err="1"/>
              <a:t>leszármazottaként</a:t>
            </a:r>
            <a:endParaRPr lang="hu-HU" dirty="0"/>
          </a:p>
          <a:p>
            <a:pPr lvl="1"/>
            <a:r>
              <a:rPr lang="hu-HU" dirty="0" err="1"/>
              <a:t>RendererAPI</a:t>
            </a:r>
            <a:r>
              <a:rPr lang="hu-HU" dirty="0"/>
              <a:t> + OpenGL (ami hiányzik az API-</a:t>
            </a:r>
            <a:r>
              <a:rPr lang="hu-HU" dirty="0" err="1"/>
              <a:t>ból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Osztálydiagram</a:t>
            </a:r>
          </a:p>
          <a:p>
            <a:pPr lvl="1"/>
            <a:r>
              <a:rPr lang="hu-HU" dirty="0"/>
              <a:t>Játék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Motor</a:t>
            </a:r>
          </a:p>
          <a:p>
            <a:pPr lvl="1"/>
            <a:r>
              <a:rPr lang="hu-HU" dirty="0"/>
              <a:t>Platform függő kódok</a:t>
            </a:r>
          </a:p>
        </p:txBody>
      </p:sp>
    </p:spTree>
    <p:extLst>
      <p:ext uri="{BB962C8B-B14F-4D97-AF65-F5344CB8AC3E}">
        <p14:creationId xmlns:p14="http://schemas.microsoft.com/office/powerpoint/2010/main" val="40914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5290255-9074-45BC-9C82-173BCA654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202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OPENGL GRAFIKUS KÖNYVTÁRRA ÉPÜLŐ JÁTÉKMOTOR FEJLESZTÉSE</vt:lpstr>
      <vt:lpstr>Feladat</vt:lpstr>
      <vt:lpstr>Tervezés</vt:lpstr>
      <vt:lpstr>Implementáció</vt:lpstr>
      <vt:lpstr>Végeredmény</vt:lpstr>
      <vt:lpstr>Kérdések</vt:lpstr>
      <vt:lpstr>Labirintus</vt:lpstr>
      <vt:lpstr>Osztályok bemutatása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GRAFIKUS KÖNYVTÁRRA ÉPÜLŐ JÁTÉKMOTOR FEJLESZTÉSE</dc:title>
  <dc:creator>Rittgasszer Ákos</dc:creator>
  <cp:lastModifiedBy>Rittgasszer Ákos</cp:lastModifiedBy>
  <cp:revision>14</cp:revision>
  <dcterms:created xsi:type="dcterms:W3CDTF">2022-05-09T07:51:57Z</dcterms:created>
  <dcterms:modified xsi:type="dcterms:W3CDTF">2022-06-06T15:15:27Z</dcterms:modified>
</cp:coreProperties>
</file>