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08" r:id="rId13"/>
    <p:sldId id="310" r:id="rId14"/>
    <p:sldId id="311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4" r:id="rId36"/>
    <p:sldId id="333" r:id="rId37"/>
    <p:sldId id="335" r:id="rId38"/>
    <p:sldId id="336" r:id="rId39"/>
    <p:sldId id="337" r:id="rId40"/>
    <p:sldId id="338" r:id="rId41"/>
    <p:sldId id="339" r:id="rId42"/>
    <p:sldId id="340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4" autoAdjust="0"/>
  </p:normalViewPr>
  <p:slideViewPr>
    <p:cSldViewPr>
      <p:cViewPr varScale="1">
        <p:scale>
          <a:sx n="91" d="100"/>
          <a:sy n="91" d="100"/>
        </p:scale>
        <p:origin x="21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7BCC-DBCD-4389-A5A2-E663671B064D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3C25-E1F3-4105-8762-1DF3F9166315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7D1E-BCBC-4828-A21A-1C5E56BFE5B0}" type="datetimeFigureOut">
              <a:rPr lang="en-US" smtClean="0"/>
              <a:pPr/>
              <a:t>10/14/2019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ABA6-CADE-4AB3-B526-74B536A1F33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</a:t>
            </a:r>
            <a:r>
              <a:rPr lang="en-US" dirty="0" smtClean="0"/>
              <a:t>2D </a:t>
            </a:r>
            <a:r>
              <a:rPr lang="en-US" dirty="0" err="1" smtClean="0"/>
              <a:t>fizika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err="1" smtClean="0"/>
              <a:t>Mivel</a:t>
            </a:r>
            <a:r>
              <a:rPr lang="en-US" dirty="0" smtClean="0"/>
              <a:t> </a:t>
            </a:r>
            <a:r>
              <a:rPr lang="en-US" dirty="0" err="1" smtClean="0"/>
              <a:t>próbálkozhatunk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tömegét</a:t>
            </a:r>
            <a:r>
              <a:rPr lang="en-US" dirty="0" smtClean="0"/>
              <a:t> </a:t>
            </a:r>
            <a:r>
              <a:rPr lang="en-US" dirty="0" err="1" smtClean="0"/>
              <a:t>felvesszük</a:t>
            </a:r>
            <a:r>
              <a:rPr lang="en-US" dirty="0" smtClean="0"/>
              <a:t> </a:t>
            </a:r>
            <a:r>
              <a:rPr lang="en-US" dirty="0" err="1" smtClean="0"/>
              <a:t>valami</a:t>
            </a:r>
            <a:r>
              <a:rPr lang="en-US" dirty="0" smtClean="0"/>
              <a:t> </a:t>
            </a:r>
            <a:r>
              <a:rPr lang="en-US" dirty="0" err="1" smtClean="0"/>
              <a:t>nagyon</a:t>
            </a:r>
            <a:r>
              <a:rPr lang="en-US" dirty="0" smtClean="0"/>
              <a:t> </a:t>
            </a:r>
            <a:r>
              <a:rPr lang="en-US" dirty="0" err="1" smtClean="0"/>
              <a:t>nagyra</a:t>
            </a:r>
            <a:endParaRPr lang="en-US" dirty="0" smtClean="0"/>
          </a:p>
          <a:p>
            <a:r>
              <a:rPr lang="en-US" dirty="0" smtClean="0"/>
              <a:t>Pl 1 </a:t>
            </a:r>
            <a:r>
              <a:rPr lang="en-US" dirty="0" err="1" smtClean="0"/>
              <a:t>milliónál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látszólag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mozdul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talaj</a:t>
            </a:r>
            <a:r>
              <a:rPr lang="en-US" dirty="0" smtClean="0"/>
              <a:t> </a:t>
            </a:r>
            <a:r>
              <a:rPr lang="en-US" dirty="0" err="1" smtClean="0"/>
              <a:t>elemek</a:t>
            </a:r>
            <a:r>
              <a:rPr lang="en-US" dirty="0" smtClean="0"/>
              <a:t> </a:t>
            </a:r>
            <a:r>
              <a:rPr lang="en-US" dirty="0" err="1" smtClean="0"/>
              <a:t>azonban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r>
              <a:rPr lang="en-US" dirty="0" smtClean="0"/>
              <a:t> </a:t>
            </a:r>
            <a:r>
              <a:rPr lang="en-US" dirty="0" err="1" smtClean="0"/>
              <a:t>elcsúsznak</a:t>
            </a:r>
            <a:r>
              <a:rPr lang="en-US" dirty="0" smtClean="0"/>
              <a:t> </a:t>
            </a:r>
            <a:r>
              <a:rPr lang="en-US" dirty="0" err="1" smtClean="0"/>
              <a:t>egymástól</a:t>
            </a:r>
            <a:endParaRPr lang="en-US" dirty="0" smtClean="0"/>
          </a:p>
          <a:p>
            <a:r>
              <a:rPr lang="en-US" dirty="0" err="1" smtClean="0"/>
              <a:t>Egymással</a:t>
            </a:r>
            <a:r>
              <a:rPr lang="en-US" dirty="0" smtClean="0"/>
              <a:t> is </a:t>
            </a:r>
            <a:r>
              <a:rPr lang="en-US" dirty="0" err="1" smtClean="0"/>
              <a:t>ütköznek</a:t>
            </a:r>
            <a:r>
              <a:rPr lang="en-US" dirty="0" smtClean="0"/>
              <a:t>, van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kis</a:t>
            </a:r>
            <a:r>
              <a:rPr lang="en-US" dirty="0" smtClean="0"/>
              <a:t> </a:t>
            </a:r>
            <a:r>
              <a:rPr lang="en-US" dirty="0" err="1" smtClean="0"/>
              <a:t>pontatlanság</a:t>
            </a:r>
            <a:endParaRPr lang="en-US" dirty="0" smtClean="0"/>
          </a:p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megoldás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….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testet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, </a:t>
            </a:r>
            <a:r>
              <a:rPr lang="en-US" dirty="0" err="1" smtClean="0"/>
              <a:t>aki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mozdul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hatásokra</a:t>
            </a:r>
            <a:endParaRPr lang="en-US" dirty="0" smtClean="0"/>
          </a:p>
          <a:p>
            <a:r>
              <a:rPr lang="en-US" dirty="0" err="1" smtClean="0"/>
              <a:t>Egymásra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hatnak</a:t>
            </a:r>
            <a:endParaRPr lang="en-US" dirty="0" smtClean="0"/>
          </a:p>
          <a:p>
            <a:r>
              <a:rPr lang="en-US" dirty="0" err="1" smtClean="0"/>
              <a:t>Róla</a:t>
            </a:r>
            <a:r>
              <a:rPr lang="en-US" dirty="0" smtClean="0"/>
              <a:t> </a:t>
            </a:r>
            <a:r>
              <a:rPr lang="en-US" dirty="0" err="1" smtClean="0"/>
              <a:t>azonban</a:t>
            </a:r>
            <a:r>
              <a:rPr lang="en-US" dirty="0" smtClean="0"/>
              <a:t> </a:t>
            </a:r>
            <a:r>
              <a:rPr lang="en-US" dirty="0" err="1" smtClean="0"/>
              <a:t>lepattannak</a:t>
            </a:r>
            <a:r>
              <a:rPr lang="en-US" dirty="0" smtClean="0"/>
              <a:t> a </a:t>
            </a:r>
            <a:r>
              <a:rPr lang="en-US" dirty="0" err="1" smtClean="0"/>
              <a:t>dolgok</a:t>
            </a:r>
            <a:endParaRPr lang="en-US" dirty="0" smtClean="0"/>
          </a:p>
          <a:p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részt</a:t>
            </a:r>
            <a:r>
              <a:rPr lang="en-US" dirty="0" smtClean="0"/>
              <a:t> is </a:t>
            </a:r>
            <a:r>
              <a:rPr lang="en-US" dirty="0" err="1" smtClean="0"/>
              <a:t>vesz</a:t>
            </a:r>
            <a:r>
              <a:rPr lang="en-US" dirty="0" smtClean="0"/>
              <a:t> a </a:t>
            </a:r>
            <a:r>
              <a:rPr lang="en-US" dirty="0" err="1" smtClean="0"/>
              <a:t>szimulációban</a:t>
            </a:r>
            <a:r>
              <a:rPr lang="en-US" dirty="0" smtClean="0"/>
              <a:t> meg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smtClean="0"/>
              <a:t>is</a:t>
            </a:r>
            <a:endParaRPr lang="en-US" dirty="0" smtClean="0"/>
          </a:p>
          <a:p>
            <a:r>
              <a:rPr lang="en-US" dirty="0" err="1" smtClean="0"/>
              <a:t>Mintha</a:t>
            </a:r>
            <a:r>
              <a:rPr lang="en-US" dirty="0" smtClean="0"/>
              <a:t> </a:t>
            </a:r>
            <a:r>
              <a:rPr lang="en-US" dirty="0" err="1" smtClean="0"/>
              <a:t>végtelen</a:t>
            </a:r>
            <a:r>
              <a:rPr lang="en-US" dirty="0" smtClean="0"/>
              <a:t> </a:t>
            </a:r>
            <a:r>
              <a:rPr lang="en-US" dirty="0" err="1" smtClean="0"/>
              <a:t>tömege</a:t>
            </a:r>
            <a:r>
              <a:rPr lang="en-US" dirty="0" smtClean="0"/>
              <a:t> </a:t>
            </a:r>
            <a:r>
              <a:rPr lang="en-US" dirty="0" err="1" smtClean="0"/>
              <a:t>lenne</a:t>
            </a:r>
            <a:endParaRPr lang="en-US" dirty="0" smtClean="0"/>
          </a:p>
          <a:p>
            <a:r>
              <a:rPr lang="en-US" dirty="0" err="1" smtClean="0"/>
              <a:t>Megoldás</a:t>
            </a:r>
            <a:r>
              <a:rPr lang="en-US" dirty="0" smtClean="0"/>
              <a:t>: </a:t>
            </a:r>
            <a:r>
              <a:rPr lang="en-US" dirty="0" err="1" smtClean="0"/>
              <a:t>Kinematikus</a:t>
            </a:r>
            <a:r>
              <a:rPr lang="en-US" dirty="0" smtClean="0"/>
              <a:t> test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Kinematikus</a:t>
            </a:r>
            <a:r>
              <a:rPr lang="en-US" dirty="0" smtClean="0"/>
              <a:t> test:</a:t>
            </a:r>
          </a:p>
          <a:p>
            <a:pPr lvl="1"/>
            <a:r>
              <a:rPr lang="en-US" dirty="0" err="1" smtClean="0"/>
              <a:t>Végtelen</a:t>
            </a:r>
            <a:r>
              <a:rPr lang="en-US" dirty="0" smtClean="0"/>
              <a:t> </a:t>
            </a:r>
            <a:r>
              <a:rPr lang="en-US" dirty="0" err="1" smtClean="0"/>
              <a:t>tömeggel</a:t>
            </a:r>
            <a:r>
              <a:rPr lang="en-US" dirty="0" smtClean="0"/>
              <a:t> </a:t>
            </a:r>
            <a:r>
              <a:rPr lang="en-US" dirty="0" err="1" smtClean="0"/>
              <a:t>rendelkező</a:t>
            </a:r>
            <a:r>
              <a:rPr lang="en-US" dirty="0" smtClean="0"/>
              <a:t> </a:t>
            </a:r>
            <a:r>
              <a:rPr lang="en-US" dirty="0" err="1" smtClean="0"/>
              <a:t>merevtestek</a:t>
            </a:r>
            <a:endParaRPr lang="en-US" dirty="0" smtClean="0"/>
          </a:p>
          <a:p>
            <a:pPr lvl="1"/>
            <a:r>
              <a:rPr lang="en-US" dirty="0" err="1" smtClean="0"/>
              <a:t>Mivel</a:t>
            </a:r>
            <a:r>
              <a:rPr lang="en-US" dirty="0" smtClean="0"/>
              <a:t> </a:t>
            </a:r>
            <a:r>
              <a:rPr lang="en-US" dirty="0" err="1" smtClean="0"/>
              <a:t>mindegyiknek</a:t>
            </a:r>
            <a:r>
              <a:rPr lang="en-US" dirty="0" smtClean="0"/>
              <a:t> </a:t>
            </a:r>
            <a:r>
              <a:rPr lang="en-US" dirty="0" err="1" smtClean="0"/>
              <a:t>végtelen</a:t>
            </a:r>
            <a:r>
              <a:rPr lang="en-US" dirty="0" smtClean="0"/>
              <a:t> a </a:t>
            </a:r>
            <a:r>
              <a:rPr lang="en-US" dirty="0" err="1" smtClean="0"/>
              <a:t>tömege</a:t>
            </a:r>
            <a:r>
              <a:rPr lang="en-US" dirty="0" smtClean="0"/>
              <a:t>, </a:t>
            </a:r>
            <a:r>
              <a:rPr lang="en-US" dirty="0" err="1" smtClean="0"/>
              <a:t>egymással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ütközhetnek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tudnánk</a:t>
            </a:r>
            <a:r>
              <a:rPr lang="en-US" dirty="0" smtClean="0"/>
              <a:t> </a:t>
            </a:r>
            <a:r>
              <a:rPr lang="en-US" dirty="0" err="1" smtClean="0"/>
              <a:t>velük</a:t>
            </a:r>
            <a:r>
              <a:rPr lang="en-US" dirty="0" smtClean="0"/>
              <a:t> </a:t>
            </a:r>
            <a:r>
              <a:rPr lang="en-US" dirty="0" err="1" smtClean="0"/>
              <a:t>számolni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többi</a:t>
            </a:r>
            <a:r>
              <a:rPr lang="en-US" dirty="0" smtClean="0"/>
              <a:t> test </a:t>
            </a:r>
            <a:r>
              <a:rPr lang="en-US" dirty="0" err="1" smtClean="0"/>
              <a:t>azonban</a:t>
            </a:r>
            <a:r>
              <a:rPr lang="en-US" dirty="0" smtClean="0"/>
              <a:t> </a:t>
            </a:r>
            <a:r>
              <a:rPr lang="en-US" dirty="0" err="1" smtClean="0"/>
              <a:t>ütközik</a:t>
            </a:r>
            <a:r>
              <a:rPr lang="en-US" dirty="0" smtClean="0"/>
              <a:t> </a:t>
            </a:r>
            <a:r>
              <a:rPr lang="en-US" dirty="0" err="1" smtClean="0"/>
              <a:t>velük</a:t>
            </a:r>
            <a:r>
              <a:rPr lang="en-US" dirty="0" smtClean="0"/>
              <a:t>, </a:t>
            </a:r>
            <a:r>
              <a:rPr lang="en-US" dirty="0" err="1" smtClean="0"/>
              <a:t>csupán</a:t>
            </a:r>
            <a:r>
              <a:rPr lang="en-US" dirty="0" smtClean="0"/>
              <a:t> </a:t>
            </a:r>
            <a:r>
              <a:rPr lang="en-US" dirty="0" err="1" smtClean="0"/>
              <a:t>végtelen</a:t>
            </a:r>
            <a:r>
              <a:rPr lang="en-US" dirty="0" smtClean="0"/>
              <a:t> a </a:t>
            </a:r>
            <a:r>
              <a:rPr lang="en-US" dirty="0" err="1" smtClean="0"/>
              <a:t>tömegük</a:t>
            </a:r>
            <a:r>
              <a:rPr lang="en-US" dirty="0" smtClean="0"/>
              <a:t>: </a:t>
            </a:r>
            <a:r>
              <a:rPr lang="en-US" dirty="0" err="1" smtClean="0"/>
              <a:t>lehetetlen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r>
              <a:rPr lang="en-US" dirty="0" smtClean="0"/>
              <a:t> </a:t>
            </a:r>
            <a:r>
              <a:rPr lang="en-US" dirty="0" err="1" smtClean="0"/>
              <a:t>elmozdítani</a:t>
            </a:r>
            <a:r>
              <a:rPr lang="en-US" dirty="0" smtClean="0"/>
              <a:t>, </a:t>
            </a:r>
            <a:r>
              <a:rPr lang="en-US" dirty="0" err="1" smtClean="0"/>
              <a:t>mindenki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lepattan</a:t>
            </a:r>
            <a:r>
              <a:rPr lang="en-US" dirty="0" smtClean="0"/>
              <a:t> </a:t>
            </a:r>
            <a:r>
              <a:rPr lang="en-US" dirty="0" err="1" smtClean="0"/>
              <a:t>róluk</a:t>
            </a:r>
            <a:endParaRPr lang="en-US" dirty="0" smtClean="0"/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szoktuk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r>
              <a:rPr lang="en-US" dirty="0" smtClean="0"/>
              <a:t> </a:t>
            </a:r>
            <a:r>
              <a:rPr lang="en-US" dirty="0" err="1" smtClean="0"/>
              <a:t>használni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környezet</a:t>
            </a:r>
            <a:r>
              <a:rPr lang="en-US" dirty="0" smtClean="0"/>
              <a:t> meg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mozduló</a:t>
            </a:r>
            <a:r>
              <a:rPr lang="en-US" dirty="0" smtClean="0"/>
              <a:t> </a:t>
            </a:r>
            <a:r>
              <a:rPr lang="en-US" dirty="0" err="1" smtClean="0"/>
              <a:t>objektumai</a:t>
            </a:r>
            <a:r>
              <a:rPr lang="en-US" dirty="0" smtClean="0"/>
              <a:t> (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objektumok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Általunk</a:t>
            </a:r>
            <a:r>
              <a:rPr lang="en-US" dirty="0" smtClean="0"/>
              <a:t> </a:t>
            </a:r>
            <a:r>
              <a:rPr lang="en-US" dirty="0" err="1" smtClean="0"/>
              <a:t>animált</a:t>
            </a:r>
            <a:r>
              <a:rPr lang="en-US" dirty="0" smtClean="0"/>
              <a:t> </a:t>
            </a:r>
            <a:r>
              <a:rPr lang="en-US" dirty="0" err="1" smtClean="0"/>
              <a:t>objektumok</a:t>
            </a:r>
            <a:r>
              <a:rPr lang="en-US" dirty="0" smtClean="0"/>
              <a:t>: </a:t>
            </a:r>
            <a:r>
              <a:rPr lang="en-US" dirty="0" err="1" smtClean="0"/>
              <a:t>szigorúan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r>
              <a:rPr lang="en-US" dirty="0" smtClean="0"/>
              <a:t> </a:t>
            </a:r>
            <a:r>
              <a:rPr lang="en-US" dirty="0" err="1" smtClean="0"/>
              <a:t>szerint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r>
              <a:rPr lang="en-US" dirty="0" smtClean="0"/>
              <a:t> </a:t>
            </a:r>
            <a:r>
              <a:rPr lang="en-US" dirty="0" err="1" smtClean="0"/>
              <a:t>mozgatni</a:t>
            </a:r>
            <a:r>
              <a:rPr lang="en-US" dirty="0" smtClean="0"/>
              <a:t>, de </a:t>
            </a:r>
            <a:r>
              <a:rPr lang="en-US" dirty="0" err="1" smtClean="0"/>
              <a:t>szeretnénk</a:t>
            </a:r>
            <a:r>
              <a:rPr lang="en-US" dirty="0" smtClean="0"/>
              <a:t>, ha </a:t>
            </a:r>
            <a:r>
              <a:rPr lang="en-US" dirty="0" err="1" smtClean="0"/>
              <a:t>hatnának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objektumokra</a:t>
            </a:r>
            <a:r>
              <a:rPr lang="en-US" dirty="0" smtClean="0"/>
              <a:t> (</a:t>
            </a:r>
            <a:r>
              <a:rPr lang="en-US" dirty="0" err="1" smtClean="0"/>
              <a:t>kinematikus</a:t>
            </a:r>
            <a:r>
              <a:rPr lang="en-US" dirty="0" smtClean="0"/>
              <a:t>)</a:t>
            </a:r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kinematikus</a:t>
            </a:r>
            <a:r>
              <a:rPr lang="en-US" dirty="0" smtClean="0"/>
              <a:t> </a:t>
            </a:r>
            <a:r>
              <a:rPr lang="en-US" dirty="0" err="1" smtClean="0"/>
              <a:t>kapcsolót</a:t>
            </a:r>
            <a:r>
              <a:rPr lang="en-US" dirty="0" smtClean="0"/>
              <a:t> a </a:t>
            </a:r>
            <a:r>
              <a:rPr lang="en-US" dirty="0" err="1" smtClean="0"/>
              <a:t>merevtesten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static </a:t>
            </a:r>
            <a:r>
              <a:rPr lang="en-US" dirty="0" err="1" smtClean="0"/>
              <a:t>kapcsolót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egész</a:t>
            </a:r>
            <a:r>
              <a:rPr lang="en-US" dirty="0" smtClean="0"/>
              <a:t> </a:t>
            </a:r>
            <a:r>
              <a:rPr lang="en-US" dirty="0" err="1" smtClean="0"/>
              <a:t>objektumra</a:t>
            </a:r>
            <a:r>
              <a:rPr lang="en-US" dirty="0" smtClean="0"/>
              <a:t> (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pozitív</a:t>
            </a:r>
            <a:r>
              <a:rPr lang="en-US" dirty="0" smtClean="0"/>
              <a:t> </a:t>
            </a:r>
            <a:r>
              <a:rPr lang="en-US" dirty="0" err="1" smtClean="0"/>
              <a:t>hatása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)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43952"/>
            <a:ext cx="4267200" cy="63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églalap 4"/>
          <p:cNvSpPr/>
          <p:nvPr/>
        </p:nvSpPr>
        <p:spPr>
          <a:xfrm>
            <a:off x="7848600" y="533400"/>
            <a:ext cx="838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800600" y="5867400"/>
            <a:ext cx="1981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leesik</a:t>
            </a:r>
            <a:r>
              <a:rPr lang="en-US" dirty="0" smtClean="0"/>
              <a:t> a </a:t>
            </a:r>
            <a:r>
              <a:rPr lang="en-US" dirty="0" err="1" smtClean="0"/>
              <a:t>doboz</a:t>
            </a:r>
            <a:r>
              <a:rPr lang="en-US" dirty="0" smtClean="0"/>
              <a:t> a </a:t>
            </a:r>
            <a:r>
              <a:rPr lang="en-US" dirty="0" err="1" smtClean="0"/>
              <a:t>talajra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 is </a:t>
            </a:r>
            <a:r>
              <a:rPr lang="en-US" dirty="0" err="1" smtClean="0"/>
              <a:t>marad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talaj</a:t>
            </a:r>
            <a:r>
              <a:rPr lang="en-US" dirty="0" smtClean="0"/>
              <a:t> meg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mozdul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látszik</a:t>
            </a:r>
            <a:r>
              <a:rPr lang="en-US" dirty="0" smtClean="0"/>
              <a:t> </a:t>
            </a:r>
            <a:r>
              <a:rPr lang="en-US" dirty="0" err="1" smtClean="0"/>
              <a:t>egyértelműen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működés</a:t>
            </a:r>
            <a:endParaRPr lang="en-US" dirty="0" smtClean="0"/>
          </a:p>
          <a:p>
            <a:r>
              <a:rPr lang="en-US" dirty="0" err="1" smtClean="0"/>
              <a:t>Nincs</a:t>
            </a:r>
            <a:r>
              <a:rPr lang="en-US" dirty="0" smtClean="0"/>
              <a:t> </a:t>
            </a:r>
            <a:r>
              <a:rPr lang="en-US" dirty="0" err="1" smtClean="0"/>
              <a:t>pattanás</a:t>
            </a:r>
            <a:r>
              <a:rPr lang="en-US" dirty="0" smtClean="0"/>
              <a:t> v. </a:t>
            </a:r>
            <a:r>
              <a:rPr lang="en-US" dirty="0" err="1" smtClean="0"/>
              <a:t>ilyesmi</a:t>
            </a:r>
            <a:endParaRPr lang="en-US" dirty="0" smtClean="0"/>
          </a:p>
          <a:p>
            <a:r>
              <a:rPr lang="en-US" dirty="0" err="1" smtClean="0"/>
              <a:t>Forgassuk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r>
              <a:rPr lang="en-US" dirty="0" smtClean="0"/>
              <a:t> el </a:t>
            </a:r>
            <a:r>
              <a:rPr lang="en-US" dirty="0" err="1" smtClean="0"/>
              <a:t>dobozt</a:t>
            </a:r>
            <a:r>
              <a:rPr lang="en-US" dirty="0" smtClean="0"/>
              <a:t> a </a:t>
            </a:r>
            <a:r>
              <a:rPr lang="en-US" dirty="0" err="1" smtClean="0"/>
              <a:t>föld</a:t>
            </a:r>
            <a:r>
              <a:rPr lang="en-US" dirty="0" smtClean="0"/>
              <a:t> </a:t>
            </a:r>
            <a:r>
              <a:rPr lang="en-US" dirty="0" err="1" smtClean="0"/>
              <a:t>fölött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úgy</a:t>
            </a:r>
            <a:r>
              <a:rPr lang="en-US" dirty="0" smtClean="0"/>
              <a:t> </a:t>
            </a:r>
            <a:r>
              <a:rPr lang="en-US" dirty="0" err="1" smtClean="0"/>
              <a:t>ejtsük</a:t>
            </a:r>
            <a:r>
              <a:rPr lang="en-US" dirty="0" smtClean="0"/>
              <a:t> le</a:t>
            </a:r>
          </a:p>
          <a:p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látunk</a:t>
            </a:r>
            <a:r>
              <a:rPr lang="en-US" dirty="0" smtClean="0"/>
              <a:t> </a:t>
            </a:r>
            <a:r>
              <a:rPr lang="en-US" dirty="0" err="1" smtClean="0"/>
              <a:t>elfordulást</a:t>
            </a:r>
            <a:r>
              <a:rPr lang="en-US" dirty="0" smtClean="0"/>
              <a:t>, </a:t>
            </a:r>
            <a:r>
              <a:rPr lang="en-US" dirty="0" err="1" smtClean="0"/>
              <a:t>csúszást</a:t>
            </a: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Játsszunk a fizikai paraméterekkel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Angular drag (</a:t>
            </a:r>
            <a:r>
              <a:rPr lang="en-US" dirty="0" err="1" smtClean="0"/>
              <a:t>mennyit</a:t>
            </a:r>
            <a:r>
              <a:rPr lang="en-US" dirty="0" smtClean="0"/>
              <a:t> </a:t>
            </a:r>
            <a:r>
              <a:rPr lang="en-US" dirty="0" err="1" smtClean="0"/>
              <a:t>veszít</a:t>
            </a:r>
            <a:r>
              <a:rPr lang="en-US" dirty="0" smtClean="0"/>
              <a:t> a </a:t>
            </a:r>
            <a:r>
              <a:rPr lang="en-US" dirty="0" err="1" smtClean="0"/>
              <a:t>fordulási</a:t>
            </a:r>
            <a:r>
              <a:rPr lang="en-US" dirty="0" smtClean="0"/>
              <a:t> </a:t>
            </a:r>
            <a:r>
              <a:rPr lang="en-US" dirty="0" err="1" smtClean="0"/>
              <a:t>energiájából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Állítsuk</a:t>
            </a:r>
            <a:r>
              <a:rPr lang="en-US" dirty="0" smtClean="0"/>
              <a:t> 200-ra: </a:t>
            </a:r>
            <a:r>
              <a:rPr lang="en-US" dirty="0" err="1" smtClean="0"/>
              <a:t>lassan</a:t>
            </a:r>
            <a:r>
              <a:rPr lang="en-US" dirty="0" smtClean="0"/>
              <a:t> </a:t>
            </a:r>
            <a:r>
              <a:rPr lang="en-US" dirty="0" err="1" smtClean="0"/>
              <a:t>fordul</a:t>
            </a:r>
            <a:r>
              <a:rPr lang="en-US" dirty="0" smtClean="0"/>
              <a:t> el</a:t>
            </a:r>
          </a:p>
          <a:p>
            <a:r>
              <a:rPr lang="en-US" dirty="0" smtClean="0"/>
              <a:t>Linear drag (</a:t>
            </a:r>
            <a:r>
              <a:rPr lang="en-US" dirty="0" err="1" smtClean="0"/>
              <a:t>mennyit</a:t>
            </a:r>
            <a:r>
              <a:rPr lang="en-US" dirty="0" smtClean="0"/>
              <a:t> </a:t>
            </a:r>
            <a:r>
              <a:rPr lang="en-US" dirty="0" err="1" smtClean="0"/>
              <a:t>veszít</a:t>
            </a:r>
            <a:r>
              <a:rPr lang="en-US" dirty="0" smtClean="0"/>
              <a:t> a </a:t>
            </a:r>
            <a:r>
              <a:rPr lang="en-US" dirty="0" err="1" smtClean="0"/>
              <a:t>mozgási</a:t>
            </a:r>
            <a:r>
              <a:rPr lang="en-US" dirty="0" smtClean="0"/>
              <a:t> </a:t>
            </a:r>
            <a:r>
              <a:rPr lang="en-US" dirty="0" err="1" smtClean="0"/>
              <a:t>energiájából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Állítsuk</a:t>
            </a:r>
            <a:r>
              <a:rPr lang="en-US" dirty="0" smtClean="0"/>
              <a:t> 200-ra: </a:t>
            </a:r>
            <a:r>
              <a:rPr lang="en-US" dirty="0" err="1" smtClean="0"/>
              <a:t>lassan</a:t>
            </a:r>
            <a:r>
              <a:rPr lang="en-US" dirty="0" smtClean="0"/>
              <a:t> </a:t>
            </a:r>
            <a:r>
              <a:rPr lang="en-US" dirty="0" err="1" smtClean="0"/>
              <a:t>esik</a:t>
            </a:r>
            <a:r>
              <a:rPr lang="en-US" dirty="0" smtClean="0"/>
              <a:t> le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légellenállást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vele</a:t>
            </a:r>
            <a:r>
              <a:rPr lang="en-US" dirty="0" smtClean="0"/>
              <a:t> </a:t>
            </a:r>
            <a:r>
              <a:rPr lang="en-US" dirty="0" err="1" smtClean="0"/>
              <a:t>szimulálni</a:t>
            </a: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anyagjellemzők</a:t>
            </a:r>
            <a:r>
              <a:rPr lang="en-US" dirty="0" smtClean="0"/>
              <a:t> is </a:t>
            </a:r>
            <a:r>
              <a:rPr lang="en-US" dirty="0" err="1" smtClean="0"/>
              <a:t>vannak</a:t>
            </a:r>
            <a:endParaRPr lang="en-US" dirty="0" smtClean="0"/>
          </a:p>
          <a:p>
            <a:pPr lvl="1"/>
            <a:r>
              <a:rPr lang="en-US" dirty="0" err="1" smtClean="0"/>
              <a:t>Surlódás</a:t>
            </a:r>
            <a:endParaRPr lang="en-US" dirty="0" smtClean="0"/>
          </a:p>
          <a:p>
            <a:pPr lvl="1"/>
            <a:r>
              <a:rPr lang="en-US" dirty="0" err="1" smtClean="0"/>
              <a:t>Rugalmasság</a:t>
            </a:r>
            <a:endParaRPr lang="en-US" dirty="0" smtClean="0"/>
          </a:p>
          <a:p>
            <a:r>
              <a:rPr lang="en-US" dirty="0" err="1" smtClean="0"/>
              <a:t>Ezeket</a:t>
            </a:r>
            <a:r>
              <a:rPr lang="en-US" dirty="0" smtClean="0"/>
              <a:t> a </a:t>
            </a:r>
            <a:r>
              <a:rPr lang="en-US" dirty="0" err="1" smtClean="0"/>
              <a:t>kizárókhoz</a:t>
            </a:r>
            <a:r>
              <a:rPr lang="en-US" dirty="0" smtClean="0"/>
              <a:t> </a:t>
            </a:r>
            <a:r>
              <a:rPr lang="en-US" dirty="0" err="1" smtClean="0"/>
              <a:t>rendeljük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a </a:t>
            </a:r>
            <a:r>
              <a:rPr lang="en-US" dirty="0" err="1" smtClean="0"/>
              <a:t>merevtesthez</a:t>
            </a:r>
            <a:endParaRPr lang="en-US" dirty="0"/>
          </a:p>
          <a:p>
            <a:pPr lvl="1"/>
            <a:r>
              <a:rPr lang="en-US" dirty="0" err="1" smtClean="0"/>
              <a:t>Rugalmasabb</a:t>
            </a:r>
            <a:r>
              <a:rPr lang="en-US" dirty="0" smtClean="0"/>
              <a:t> </a:t>
            </a:r>
            <a:r>
              <a:rPr lang="en-US" dirty="0" err="1" smtClean="0"/>
              <a:t>lehetőségeink</a:t>
            </a:r>
            <a:r>
              <a:rPr lang="en-US" dirty="0" smtClean="0"/>
              <a:t> </a:t>
            </a:r>
            <a:r>
              <a:rPr lang="en-US" dirty="0" err="1" smtClean="0"/>
              <a:t>lesznek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endParaRPr lang="en-US" dirty="0" smtClean="0"/>
          </a:p>
          <a:p>
            <a:pPr lvl="1"/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merevtesthez</a:t>
            </a:r>
            <a:r>
              <a:rPr lang="en-US" dirty="0" smtClean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kizáró</a:t>
            </a:r>
            <a:r>
              <a:rPr lang="en-US" dirty="0" smtClean="0"/>
              <a:t> is </a:t>
            </a:r>
            <a:r>
              <a:rPr lang="en-US" dirty="0" err="1" smtClean="0"/>
              <a:t>tartozhat</a:t>
            </a:r>
            <a:r>
              <a:rPr lang="en-US" dirty="0" smtClean="0"/>
              <a:t> (</a:t>
            </a:r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alakzatokat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előállítani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anyagjellemzőjük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2514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Asset </a:t>
            </a:r>
            <a:r>
              <a:rPr lang="en-US" dirty="0" err="1" smtClean="0"/>
              <a:t>nézetben</a:t>
            </a:r>
            <a:r>
              <a:rPr lang="en-US" dirty="0" smtClean="0"/>
              <a:t>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klikk</a:t>
            </a:r>
            <a:r>
              <a:rPr lang="en-US" dirty="0" smtClean="0"/>
              <a:t> … </a:t>
            </a:r>
            <a:r>
              <a:rPr lang="en-US" dirty="0" err="1" smtClean="0"/>
              <a:t>hozzunk</a:t>
            </a:r>
            <a:r>
              <a:rPr lang="en-US" dirty="0" smtClean="0"/>
              <a:t> </a:t>
            </a:r>
            <a:r>
              <a:rPr lang="en-US" dirty="0" err="1" smtClean="0"/>
              <a:t>létre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2D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anyagjellemzőt</a:t>
            </a:r>
            <a:endParaRPr lang="en-US" dirty="0" smtClean="0"/>
          </a:p>
          <a:p>
            <a:r>
              <a:rPr lang="en-US" dirty="0" err="1" smtClean="0"/>
              <a:t>Nevezzük</a:t>
            </a:r>
            <a:r>
              <a:rPr lang="en-US" dirty="0" smtClean="0"/>
              <a:t> el:</a:t>
            </a:r>
          </a:p>
          <a:p>
            <a:pPr>
              <a:buNone/>
            </a:pPr>
            <a:r>
              <a:rPr lang="en-US" dirty="0" err="1" smtClean="0"/>
              <a:t>boxmaterial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752600"/>
            <a:ext cx="66770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525963"/>
          </a:xfrm>
        </p:spPr>
        <p:txBody>
          <a:bodyPr/>
          <a:lstStyle/>
          <a:p>
            <a:r>
              <a:rPr lang="en-US" dirty="0" err="1" smtClean="0"/>
              <a:t>Húzzuk</a:t>
            </a:r>
            <a:r>
              <a:rPr lang="en-US" dirty="0" smtClean="0"/>
              <a:t> </a:t>
            </a:r>
            <a:r>
              <a:rPr lang="en-US" dirty="0" err="1" smtClean="0"/>
              <a:t>rá</a:t>
            </a:r>
            <a:r>
              <a:rPr lang="en-US" dirty="0" smtClean="0"/>
              <a:t> a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kizárójának</a:t>
            </a:r>
            <a:r>
              <a:rPr lang="en-US" dirty="0" smtClean="0"/>
              <a:t> </a:t>
            </a:r>
            <a:r>
              <a:rPr lang="en-US" dirty="0" err="1" smtClean="0"/>
              <a:t>anyagjellemzőjére</a:t>
            </a:r>
            <a:r>
              <a:rPr lang="en-US" dirty="0" smtClean="0"/>
              <a:t> (a </a:t>
            </a:r>
            <a:r>
              <a:rPr lang="en-US" dirty="0" err="1" smtClean="0"/>
              <a:t>prefabon</a:t>
            </a:r>
            <a:r>
              <a:rPr lang="en-US" dirty="0" smtClean="0"/>
              <a:t>!)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71249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gyenes összekötő nyíllal 5"/>
          <p:cNvCxnSpPr/>
          <p:nvPr/>
        </p:nvCxnSpPr>
        <p:spPr>
          <a:xfrm flipV="1">
            <a:off x="1828800" y="4495800"/>
            <a:ext cx="4953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err="1" smtClean="0"/>
              <a:t>Próbálgassuk</a:t>
            </a:r>
            <a:r>
              <a:rPr lang="en-US" dirty="0" smtClean="0"/>
              <a:t> a </a:t>
            </a:r>
            <a:r>
              <a:rPr lang="en-US" dirty="0" err="1" smtClean="0"/>
              <a:t>paramétereket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nézzük</a:t>
            </a:r>
            <a:r>
              <a:rPr lang="en-US" dirty="0" smtClean="0"/>
              <a:t> meg mi </a:t>
            </a:r>
            <a:r>
              <a:rPr lang="en-US" dirty="0" err="1" smtClean="0"/>
              <a:t>történik</a:t>
            </a:r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Kiindulás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Előző</a:t>
            </a:r>
            <a:r>
              <a:rPr lang="en-US" dirty="0" smtClean="0"/>
              <a:t> </a:t>
            </a:r>
            <a:r>
              <a:rPr lang="en-US" dirty="0" err="1" smtClean="0"/>
              <a:t>órai</a:t>
            </a:r>
            <a:r>
              <a:rPr lang="en-US" dirty="0" smtClean="0"/>
              <a:t> </a:t>
            </a:r>
            <a:r>
              <a:rPr lang="en-US" dirty="0" err="1" smtClean="0"/>
              <a:t>állapotból</a:t>
            </a:r>
            <a:r>
              <a:rPr lang="en-US" dirty="0" smtClean="0"/>
              <a:t> </a:t>
            </a:r>
            <a:r>
              <a:rPr lang="en-US" dirty="0" err="1" smtClean="0"/>
              <a:t>indulunk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(sprite </a:t>
            </a:r>
            <a:r>
              <a:rPr lang="en-US" dirty="0" err="1" smtClean="0"/>
              <a:t>animáció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Letölthető</a:t>
            </a:r>
            <a:r>
              <a:rPr lang="en-US" dirty="0" smtClean="0"/>
              <a:t> a </a:t>
            </a:r>
            <a:r>
              <a:rPr lang="en-US" dirty="0" err="1" smtClean="0"/>
              <a:t>honlapról</a:t>
            </a:r>
            <a:endParaRPr lang="en-US" dirty="0" smtClean="0"/>
          </a:p>
          <a:p>
            <a:r>
              <a:rPr lang="en-US" dirty="0" err="1" smtClean="0"/>
              <a:t>Ellenőrizzük</a:t>
            </a:r>
            <a:r>
              <a:rPr lang="en-US" dirty="0" smtClean="0"/>
              <a:t> …</a:t>
            </a:r>
          </a:p>
          <a:p>
            <a:pPr lvl="1"/>
            <a:r>
              <a:rPr lang="en-US" dirty="0" err="1" smtClean="0"/>
              <a:t>Billentyűzettel</a:t>
            </a:r>
            <a:r>
              <a:rPr lang="en-US" dirty="0" smtClean="0"/>
              <a:t> </a:t>
            </a:r>
            <a:r>
              <a:rPr lang="en-US" dirty="0" err="1" smtClean="0"/>
              <a:t>irányítható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lvl="1"/>
            <a:r>
              <a:rPr lang="en-US" dirty="0" smtClean="0"/>
              <a:t>Idle </a:t>
            </a:r>
            <a:r>
              <a:rPr lang="en-US" dirty="0" err="1" smtClean="0"/>
              <a:t>és</a:t>
            </a:r>
            <a:r>
              <a:rPr lang="en-US" dirty="0" smtClean="0"/>
              <a:t> run </a:t>
            </a:r>
            <a:r>
              <a:rPr lang="en-US" dirty="0" err="1" smtClean="0"/>
              <a:t>animációk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pályát</a:t>
            </a:r>
            <a:r>
              <a:rPr lang="en-US" dirty="0" smtClean="0"/>
              <a:t> be </a:t>
            </a:r>
            <a:r>
              <a:rPr lang="en-US" dirty="0" err="1" smtClean="0"/>
              <a:t>tudjuk</a:t>
            </a:r>
            <a:r>
              <a:rPr lang="en-US" dirty="0" smtClean="0"/>
              <a:t> </a:t>
            </a:r>
            <a:r>
              <a:rPr lang="en-US" dirty="0" err="1" smtClean="0"/>
              <a:t>járni</a:t>
            </a:r>
            <a:r>
              <a:rPr lang="en-US" dirty="0" smtClean="0"/>
              <a:t> (</a:t>
            </a:r>
            <a:r>
              <a:rPr lang="en-US" dirty="0" err="1" smtClean="0"/>
              <a:t>lebegve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követi</a:t>
            </a:r>
            <a:r>
              <a:rPr lang="en-US" dirty="0" smtClean="0"/>
              <a:t> a </a:t>
            </a:r>
            <a:r>
              <a:rPr lang="en-US" dirty="0" err="1" smtClean="0"/>
              <a:t>karaktert</a:t>
            </a:r>
            <a:endParaRPr lang="en-US" dirty="0" smtClean="0"/>
          </a:p>
          <a:p>
            <a:pPr lvl="1"/>
            <a:r>
              <a:rPr lang="en-US" dirty="0" err="1" smtClean="0"/>
              <a:t>Háttér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középtér</a:t>
            </a:r>
            <a:endParaRPr lang="hu-H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prefabok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másik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prefabra</a:t>
            </a:r>
            <a:r>
              <a:rPr lang="en-US" dirty="0" smtClean="0"/>
              <a:t> is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adni</a:t>
            </a:r>
            <a:endParaRPr lang="en-US" dirty="0" smtClean="0"/>
          </a:p>
          <a:p>
            <a:pPr lvl="1"/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(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anyagjellemzővel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merevtestet</a:t>
            </a:r>
            <a:endParaRPr lang="en-US" dirty="0" smtClean="0"/>
          </a:p>
          <a:p>
            <a:r>
              <a:rPr lang="en-US" dirty="0" err="1" smtClean="0"/>
              <a:t>Próba</a:t>
            </a:r>
            <a:r>
              <a:rPr lang="en-US" dirty="0" smtClean="0"/>
              <a:t> …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dobozok</a:t>
            </a:r>
            <a:r>
              <a:rPr lang="en-US" dirty="0" smtClean="0"/>
              <a:t> </a:t>
            </a:r>
            <a:r>
              <a:rPr lang="en-US" dirty="0" err="1" smtClean="0"/>
              <a:t>átesnek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emeleteken</a:t>
            </a:r>
            <a:endParaRPr lang="en-US" dirty="0" smtClean="0"/>
          </a:p>
          <a:p>
            <a:r>
              <a:rPr lang="en-US" dirty="0" err="1" smtClean="0"/>
              <a:t>Ide</a:t>
            </a:r>
            <a:r>
              <a:rPr lang="en-US" dirty="0" smtClean="0"/>
              <a:t> is </a:t>
            </a:r>
            <a:r>
              <a:rPr lang="en-US" dirty="0" err="1" smtClean="0"/>
              <a:t>kellenének</a:t>
            </a:r>
            <a:r>
              <a:rPr lang="en-US" dirty="0" smtClean="0"/>
              <a:t> </a:t>
            </a:r>
            <a:r>
              <a:rPr lang="en-US" dirty="0" err="1" smtClean="0"/>
              <a:t>kizárók</a:t>
            </a:r>
            <a:r>
              <a:rPr lang="en-US" dirty="0" smtClean="0"/>
              <a:t>, </a:t>
            </a:r>
            <a:r>
              <a:rPr lang="en-US" dirty="0" err="1" smtClean="0"/>
              <a:t>merev</a:t>
            </a:r>
            <a:r>
              <a:rPr lang="en-US" dirty="0" smtClean="0"/>
              <a:t> </a:t>
            </a:r>
            <a:r>
              <a:rPr lang="en-US" dirty="0" err="1" smtClean="0"/>
              <a:t>testek</a:t>
            </a:r>
            <a:endParaRPr lang="en-US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emelet</a:t>
            </a:r>
            <a:r>
              <a:rPr lang="en-US" dirty="0" smtClean="0"/>
              <a:t> </a:t>
            </a:r>
            <a:r>
              <a:rPr lang="en-US" dirty="0" err="1" smtClean="0"/>
              <a:t>prefabjaihoz</a:t>
            </a:r>
            <a:r>
              <a:rPr lang="en-US" dirty="0" smtClean="0"/>
              <a:t> is </a:t>
            </a:r>
            <a:r>
              <a:rPr lang="en-US" dirty="0" err="1" smtClean="0"/>
              <a:t>adjuk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(</a:t>
            </a:r>
            <a:r>
              <a:rPr lang="en-US" dirty="0" err="1" smtClean="0"/>
              <a:t>doboz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Merev</a:t>
            </a:r>
            <a:r>
              <a:rPr lang="en-US" dirty="0" smtClean="0"/>
              <a:t> </a:t>
            </a:r>
            <a:r>
              <a:rPr lang="en-US" dirty="0" err="1" smtClean="0"/>
              <a:t>testet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kinematikus</a:t>
            </a:r>
            <a:r>
              <a:rPr lang="en-US" dirty="0" smtClean="0"/>
              <a:t> </a:t>
            </a:r>
            <a:r>
              <a:rPr lang="en-US" dirty="0" err="1" smtClean="0"/>
              <a:t>kapcsolót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kapcsolót</a:t>
            </a:r>
            <a:endParaRPr lang="en-US" dirty="0" smtClean="0"/>
          </a:p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a </a:t>
            </a:r>
            <a:r>
              <a:rPr lang="en-US" dirty="0" err="1" smtClean="0"/>
              <a:t>játékot</a:t>
            </a:r>
            <a:endParaRPr lang="hu-H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0668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dobozok</a:t>
            </a:r>
            <a:r>
              <a:rPr lang="en-US" dirty="0" smtClean="0"/>
              <a:t> </a:t>
            </a:r>
            <a:r>
              <a:rPr lang="en-US" dirty="0" err="1" smtClean="0"/>
              <a:t>megállnak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emeleten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emeletekkel</a:t>
            </a:r>
            <a:r>
              <a:rPr lang="en-US" dirty="0" smtClean="0"/>
              <a:t> </a:t>
            </a:r>
            <a:r>
              <a:rPr lang="en-US" dirty="0" err="1" smtClean="0"/>
              <a:t>készen</a:t>
            </a:r>
            <a:r>
              <a:rPr lang="en-US" dirty="0" smtClean="0"/>
              <a:t> is </a:t>
            </a:r>
            <a:r>
              <a:rPr lang="en-US" dirty="0" err="1" smtClean="0"/>
              <a:t>vagyunk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679596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</a:t>
            </a:r>
            <a:r>
              <a:rPr lang="en-US" dirty="0" err="1" smtClean="0"/>
              <a:t>használjunk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ez</a:t>
            </a:r>
            <a:r>
              <a:rPr lang="en-US" dirty="0" smtClean="0"/>
              <a:t> is </a:t>
            </a:r>
            <a:r>
              <a:rPr lang="en-US" dirty="0" err="1" smtClean="0"/>
              <a:t>doboz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kinematikus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karaktert</a:t>
            </a:r>
            <a:r>
              <a:rPr lang="en-US" dirty="0" smtClean="0"/>
              <a:t> most mi </a:t>
            </a:r>
            <a:r>
              <a:rPr lang="en-US" dirty="0" err="1" smtClean="0"/>
              <a:t>animáljuk</a:t>
            </a:r>
            <a:endParaRPr lang="en-US" dirty="0" smtClean="0"/>
          </a:p>
          <a:p>
            <a:pPr lvl="1"/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logikusan</a:t>
            </a:r>
            <a:r>
              <a:rPr lang="en-US" dirty="0" smtClean="0"/>
              <a:t> </a:t>
            </a:r>
            <a:r>
              <a:rPr lang="en-US" dirty="0" err="1" smtClean="0"/>
              <a:t>hangzik</a:t>
            </a:r>
            <a:endParaRPr lang="en-US" dirty="0" smtClean="0"/>
          </a:p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endParaRPr lang="en-US" dirty="0" smtClean="0"/>
          </a:p>
          <a:p>
            <a:pPr lvl="1"/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merevtestet</a:t>
            </a:r>
            <a:endParaRPr lang="en-US" dirty="0" smtClean="0"/>
          </a:p>
          <a:p>
            <a:pPr lvl="1"/>
            <a:r>
              <a:rPr lang="en-US" dirty="0" err="1" smtClean="0"/>
              <a:t>Állítsuk</a:t>
            </a:r>
            <a:r>
              <a:rPr lang="en-US" dirty="0" smtClean="0"/>
              <a:t> </a:t>
            </a:r>
            <a:r>
              <a:rPr lang="en-US" dirty="0" err="1" smtClean="0"/>
              <a:t>kinematikusra</a:t>
            </a:r>
            <a:r>
              <a:rPr lang="en-US" dirty="0" smtClean="0"/>
              <a:t> (de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statikusra</a:t>
            </a:r>
            <a:r>
              <a:rPr lang="en-US" dirty="0" smtClean="0"/>
              <a:t>!!)</a:t>
            </a: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dobozokat</a:t>
            </a:r>
            <a:r>
              <a:rPr lang="en-US" dirty="0" smtClean="0"/>
              <a:t> </a:t>
            </a:r>
            <a:r>
              <a:rPr lang="en-US" dirty="0" err="1" smtClean="0"/>
              <a:t>tudjuk</a:t>
            </a:r>
            <a:r>
              <a:rPr lang="en-US" dirty="0" smtClean="0"/>
              <a:t> </a:t>
            </a:r>
            <a:r>
              <a:rPr lang="en-US" dirty="0" err="1" smtClean="0"/>
              <a:t>löködni</a:t>
            </a:r>
            <a:endParaRPr lang="en-US" dirty="0" smtClean="0"/>
          </a:p>
          <a:p>
            <a:r>
              <a:rPr lang="en-US" dirty="0" err="1" smtClean="0"/>
              <a:t>Továbbra</a:t>
            </a:r>
            <a:r>
              <a:rPr lang="en-US" dirty="0" smtClean="0"/>
              <a:t> is “</a:t>
            </a:r>
            <a:r>
              <a:rPr lang="en-US" dirty="0" err="1" smtClean="0"/>
              <a:t>lebegünk</a:t>
            </a:r>
            <a:r>
              <a:rPr lang="en-US" dirty="0" smtClean="0"/>
              <a:t>” a </a:t>
            </a:r>
            <a:r>
              <a:rPr lang="en-US" dirty="0" err="1" smtClean="0"/>
              <a:t>jelenetben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esünk</a:t>
            </a:r>
            <a:r>
              <a:rPr lang="en-US" dirty="0" smtClean="0"/>
              <a:t> le</a:t>
            </a:r>
          </a:p>
          <a:p>
            <a:r>
              <a:rPr lang="en-US" dirty="0" err="1" smtClean="0"/>
              <a:t>Akárhány</a:t>
            </a:r>
            <a:r>
              <a:rPr lang="en-US" dirty="0" smtClean="0"/>
              <a:t> </a:t>
            </a:r>
            <a:r>
              <a:rPr lang="en-US" dirty="0" err="1" smtClean="0"/>
              <a:t>dobozt</a:t>
            </a:r>
            <a:r>
              <a:rPr lang="en-US" dirty="0" smtClean="0"/>
              <a:t> el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tolni</a:t>
            </a:r>
            <a:r>
              <a:rPr lang="en-US" dirty="0" smtClean="0"/>
              <a:t> (</a:t>
            </a:r>
            <a:r>
              <a:rPr lang="en-US" dirty="0" err="1" smtClean="0"/>
              <a:t>végtelenül</a:t>
            </a:r>
            <a:r>
              <a:rPr lang="en-US" dirty="0" smtClean="0"/>
              <a:t> </a:t>
            </a:r>
            <a:r>
              <a:rPr lang="en-US" dirty="0" err="1" smtClean="0"/>
              <a:t>erősek</a:t>
            </a:r>
            <a:r>
              <a:rPr lang="en-US" dirty="0" smtClean="0"/>
              <a:t> </a:t>
            </a:r>
            <a:r>
              <a:rPr lang="en-US" dirty="0" err="1" smtClean="0"/>
              <a:t>vagyunk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jó</a:t>
            </a:r>
            <a:r>
              <a:rPr lang="en-US" dirty="0" smtClean="0"/>
              <a:t> a </a:t>
            </a:r>
            <a:r>
              <a:rPr lang="en-US" dirty="0" err="1" smtClean="0"/>
              <a:t>kinematikus</a:t>
            </a:r>
            <a:r>
              <a:rPr lang="en-US" dirty="0" smtClean="0"/>
              <a:t> ….</a:t>
            </a:r>
          </a:p>
          <a:p>
            <a:r>
              <a:rPr lang="en-US" dirty="0" err="1" smtClean="0"/>
              <a:t>Vegyük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ezt</a:t>
            </a:r>
            <a:r>
              <a:rPr lang="en-US" dirty="0" smtClean="0"/>
              <a:t> a </a:t>
            </a:r>
            <a:r>
              <a:rPr lang="en-US" dirty="0" err="1" smtClean="0"/>
              <a:t>kapcsolót</a:t>
            </a:r>
            <a:r>
              <a:rPr lang="en-US" dirty="0" smtClean="0"/>
              <a:t>, </a:t>
            </a:r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76599"/>
          </a:xfrm>
        </p:spPr>
        <p:txBody>
          <a:bodyPr>
            <a:normAutofit/>
          </a:bodyPr>
          <a:lstStyle/>
          <a:p>
            <a:r>
              <a:rPr lang="en-US" dirty="0" err="1" smtClean="0"/>
              <a:t>Tudjuk</a:t>
            </a:r>
            <a:r>
              <a:rPr lang="en-US" dirty="0" smtClean="0"/>
              <a:t> </a:t>
            </a:r>
            <a:r>
              <a:rPr lang="en-US" dirty="0" err="1" smtClean="0"/>
              <a:t>irányítani</a:t>
            </a:r>
            <a:r>
              <a:rPr lang="en-US" dirty="0" smtClean="0"/>
              <a:t> a </a:t>
            </a:r>
            <a:r>
              <a:rPr lang="en-US" dirty="0" err="1" smtClean="0"/>
              <a:t>karaktert</a:t>
            </a:r>
            <a:endParaRPr lang="en-US" dirty="0" smtClean="0"/>
          </a:p>
          <a:p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ugrani</a:t>
            </a:r>
            <a:r>
              <a:rPr lang="en-US" dirty="0" smtClean="0"/>
              <a:t> (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kicsit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is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dobozt</a:t>
            </a:r>
            <a:r>
              <a:rPr lang="en-US" dirty="0" smtClean="0"/>
              <a:t> el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lökni</a:t>
            </a:r>
            <a:endParaRPr lang="en-US" dirty="0" smtClean="0"/>
          </a:p>
          <a:p>
            <a:r>
              <a:rPr lang="en-US" dirty="0" err="1" smtClean="0"/>
              <a:t>Leesünk</a:t>
            </a:r>
            <a:endParaRPr lang="en-US" dirty="0" smtClean="0"/>
          </a:p>
          <a:p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dőlni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190372"/>
            <a:ext cx="5791200" cy="256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dőlést</a:t>
            </a:r>
            <a:r>
              <a:rPr lang="en-US" dirty="0" smtClean="0"/>
              <a:t> meg </a:t>
            </a:r>
            <a:r>
              <a:rPr lang="en-US" dirty="0" err="1" smtClean="0"/>
              <a:t>tudjuk</a:t>
            </a:r>
            <a:r>
              <a:rPr lang="en-US" dirty="0" smtClean="0"/>
              <a:t> </a:t>
            </a:r>
            <a:r>
              <a:rPr lang="en-US" dirty="0" err="1" smtClean="0"/>
              <a:t>akadályozni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Rigid Body 2D, Fixed Angle </a:t>
            </a:r>
            <a:r>
              <a:rPr lang="en-US" dirty="0" err="1" smtClean="0"/>
              <a:t>kapcsoló</a:t>
            </a:r>
            <a:r>
              <a:rPr lang="en-US" dirty="0" smtClean="0"/>
              <a:t> (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változhat</a:t>
            </a:r>
            <a:r>
              <a:rPr lang="en-US" dirty="0" smtClean="0"/>
              <a:t> meg a </a:t>
            </a:r>
            <a:r>
              <a:rPr lang="en-US" dirty="0" err="1" smtClean="0"/>
              <a:t>forgatása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irányítást</a:t>
            </a:r>
            <a:r>
              <a:rPr lang="en-US" dirty="0" smtClean="0"/>
              <a:t> </a:t>
            </a:r>
            <a:r>
              <a:rPr lang="en-US" dirty="0" err="1" smtClean="0"/>
              <a:t>azonban</a:t>
            </a:r>
            <a:r>
              <a:rPr lang="en-US" dirty="0" smtClean="0"/>
              <a:t> </a:t>
            </a:r>
            <a:r>
              <a:rPr lang="en-US" dirty="0" err="1" smtClean="0"/>
              <a:t>javítanunk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…</a:t>
            </a:r>
            <a:endParaRPr lang="hu-H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objektumok</a:t>
            </a:r>
            <a:r>
              <a:rPr lang="en-US" dirty="0" smtClean="0"/>
              <a:t> </a:t>
            </a:r>
            <a:r>
              <a:rPr lang="en-US" dirty="0" err="1" smtClean="0"/>
              <a:t>irányítása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erőkkel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a </a:t>
            </a:r>
            <a:r>
              <a:rPr lang="en-US" dirty="0" err="1" smtClean="0"/>
              <a:t>pozíciójukat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a </a:t>
            </a:r>
            <a:r>
              <a:rPr lang="en-US" dirty="0" err="1" smtClean="0"/>
              <a:t>sebességüket</a:t>
            </a:r>
            <a:r>
              <a:rPr lang="en-US" dirty="0" smtClean="0"/>
              <a:t> </a:t>
            </a:r>
            <a:r>
              <a:rPr lang="en-US" dirty="0" err="1" smtClean="0"/>
              <a:t>változtatjuk</a:t>
            </a:r>
            <a:r>
              <a:rPr lang="en-US" dirty="0" smtClean="0"/>
              <a:t> meg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mozgást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pozíciót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r>
              <a:rPr lang="en-US" dirty="0" smtClean="0"/>
              <a:t> </a:t>
            </a:r>
            <a:r>
              <a:rPr lang="en-US" dirty="0" err="1" smtClean="0"/>
              <a:t>számítja</a:t>
            </a:r>
            <a:endParaRPr lang="en-US" dirty="0" smtClean="0"/>
          </a:p>
          <a:p>
            <a:r>
              <a:rPr lang="en-US" dirty="0" err="1" smtClean="0"/>
              <a:t>Nyissuk</a:t>
            </a:r>
            <a:r>
              <a:rPr lang="en-US" dirty="0" smtClean="0"/>
              <a:t> meg a </a:t>
            </a:r>
            <a:r>
              <a:rPr lang="en-US" dirty="0" err="1" smtClean="0"/>
              <a:t>PlayerController</a:t>
            </a:r>
            <a:r>
              <a:rPr lang="en-US" dirty="0" smtClean="0"/>
              <a:t> </a:t>
            </a:r>
            <a:r>
              <a:rPr lang="en-US" dirty="0" err="1" smtClean="0"/>
              <a:t>szkriptet</a:t>
            </a:r>
            <a:endParaRPr lang="hu-H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PlayerController.cs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PlayerController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movespeed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5f;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float</a:t>
            </a:r>
            <a:r>
              <a:rPr lang="hu-HU" dirty="0" smtClean="0"/>
              <a:t> </a:t>
            </a:r>
            <a:r>
              <a:rPr lang="hu-HU" dirty="0" err="1" smtClean="0"/>
              <a:t>jumpVel</a:t>
            </a:r>
            <a:r>
              <a:rPr lang="hu-HU" dirty="0" smtClean="0"/>
              <a:t> = 50f;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private</a:t>
            </a:r>
            <a:r>
              <a:rPr lang="hu-HU" dirty="0" smtClean="0"/>
              <a:t> Rigidbody2D </a:t>
            </a:r>
            <a:r>
              <a:rPr lang="hu-HU" dirty="0" err="1" smtClean="0"/>
              <a:t>physiscBody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Start () {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this.GetComponent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&gt;();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physiscBody</a:t>
            </a:r>
            <a:r>
              <a:rPr lang="hu-HU" dirty="0" smtClean="0"/>
              <a:t> = </a:t>
            </a:r>
            <a:r>
              <a:rPr lang="hu-HU" dirty="0" err="1" smtClean="0"/>
              <a:t>GetComponent</a:t>
            </a:r>
            <a:r>
              <a:rPr lang="hu-HU" dirty="0" smtClean="0"/>
              <a:t>&lt;Rigidbody2D&gt;();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}	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PlayerController.cs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Update () {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float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Time.deltaTime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Input.GetKey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KeyCode.Escape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Application.Quit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();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Vector3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dv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Vector3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(0,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bool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("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Horizontal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") &lt; 0;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bool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right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("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Horizontal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") &gt; 0;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bool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Input.GetAxis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Vertical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") &gt; 0;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strike="sngStrike" dirty="0" err="1" smtClean="0"/>
              <a:t>bool</a:t>
            </a:r>
            <a:r>
              <a:rPr lang="hu-HU" strike="sngStrike" dirty="0" smtClean="0"/>
              <a:t> down = </a:t>
            </a:r>
            <a:r>
              <a:rPr lang="hu-HU" strike="sngStrike" dirty="0" err="1" smtClean="0"/>
              <a:t>Input.GetAxis</a:t>
            </a:r>
            <a:r>
              <a:rPr lang="hu-HU" strike="sngStrike" dirty="0" smtClean="0"/>
              <a:t>("</a:t>
            </a:r>
            <a:r>
              <a:rPr lang="hu-HU" strike="sngStrike" dirty="0" err="1" smtClean="0"/>
              <a:t>Vertical</a:t>
            </a:r>
            <a:r>
              <a:rPr lang="hu-HU" strike="sngStrike" dirty="0" smtClean="0"/>
              <a:t>") &lt; 0;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(right)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dv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Vector3(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movespeed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strike="sngStrike" dirty="0" smtClean="0"/>
              <a:t>* </a:t>
            </a:r>
            <a:r>
              <a:rPr lang="hu-HU" strike="sngStrike" dirty="0" err="1" smtClean="0"/>
              <a:t>dt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,0,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dv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Vector3(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-movespeed</a:t>
            </a:r>
            <a:r>
              <a:rPr lang="hu-HU" strike="sngStrike" dirty="0" smtClean="0"/>
              <a:t> * </a:t>
            </a:r>
            <a:r>
              <a:rPr lang="hu-HU" strike="sngStrike" dirty="0" err="1" smtClean="0"/>
              <a:t>dt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,0,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up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dv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Vector3(0,</a:t>
            </a:r>
            <a:r>
              <a:rPr lang="hu-HU" dirty="0" err="1" smtClean="0">
                <a:solidFill>
                  <a:srgbClr val="FF0000"/>
                </a:solidFill>
              </a:rPr>
              <a:t>jumpVel</a:t>
            </a:r>
            <a:r>
              <a:rPr lang="hu-HU" strike="sngStrike" dirty="0" smtClean="0"/>
              <a:t> * </a:t>
            </a:r>
            <a:r>
              <a:rPr lang="hu-HU" strike="sngStrike" dirty="0" err="1" smtClean="0"/>
              <a:t>dt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hu-HU" strike="sngStrike" dirty="0" err="1" smtClean="0"/>
              <a:t>if</a:t>
            </a:r>
            <a:r>
              <a:rPr lang="hu-HU" strike="sngStrike" dirty="0" smtClean="0"/>
              <a:t> (</a:t>
            </a:r>
            <a:r>
              <a:rPr lang="en-US" strike="sngStrike" dirty="0" smtClean="0"/>
              <a:t>down</a:t>
            </a:r>
            <a:r>
              <a:rPr lang="hu-HU" strike="sngStrike" dirty="0" smtClean="0"/>
              <a:t>)</a:t>
            </a:r>
            <a:r>
              <a:rPr lang="en-US" strike="sngStrike" dirty="0" smtClean="0"/>
              <a:t> ..</a:t>
            </a:r>
          </a:p>
          <a:p>
            <a:pPr>
              <a:buNone/>
            </a:pPr>
            <a:r>
              <a:rPr lang="hu-HU" dirty="0" smtClean="0"/>
              <a:t> 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dv.magnitude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&gt; 0)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animator.SetInteger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("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PlayerAnimState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", 1);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animator.SetInteger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("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PlayerAnimState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", 0);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		</a:t>
            </a:r>
            <a:r>
              <a:rPr lang="hu-HU" strike="sngStrike" dirty="0" err="1" smtClean="0"/>
              <a:t>transform.position</a:t>
            </a:r>
            <a:r>
              <a:rPr lang="hu-HU" strike="sngStrike" dirty="0" smtClean="0"/>
              <a:t> += </a:t>
            </a:r>
            <a:r>
              <a:rPr lang="hu-HU" strike="sngStrike" dirty="0" err="1" smtClean="0"/>
              <a:t>dv</a:t>
            </a:r>
            <a:r>
              <a:rPr lang="hu-HU" strike="sngStrike" dirty="0" smtClean="0"/>
              <a:t>;</a:t>
            </a:r>
          </a:p>
          <a:p>
            <a:pPr>
              <a:buNone/>
            </a:pPr>
            <a:r>
              <a:rPr lang="hu-HU" dirty="0" smtClean="0"/>
              <a:t>		Vector3 </a:t>
            </a:r>
            <a:r>
              <a:rPr lang="hu-HU" dirty="0" err="1" smtClean="0"/>
              <a:t>oldVel</a:t>
            </a:r>
            <a:r>
              <a:rPr lang="hu-HU" dirty="0" smtClean="0"/>
              <a:t> = </a:t>
            </a:r>
            <a:r>
              <a:rPr lang="hu-HU" dirty="0" err="1" smtClean="0"/>
              <a:t>physiscBody.velocity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	Vector3 </a:t>
            </a:r>
            <a:r>
              <a:rPr lang="hu-HU" dirty="0" err="1" smtClean="0"/>
              <a:t>newVel</a:t>
            </a:r>
            <a:r>
              <a:rPr lang="hu-HU" dirty="0" smtClean="0"/>
              <a:t> = </a:t>
            </a:r>
            <a:r>
              <a:rPr lang="hu-HU" dirty="0" err="1" smtClean="0"/>
              <a:t>oldVel</a:t>
            </a:r>
            <a:r>
              <a:rPr lang="hu-HU" dirty="0" smtClean="0"/>
              <a:t> + </a:t>
            </a:r>
            <a:r>
              <a:rPr lang="hu-HU" dirty="0" err="1" smtClean="0"/>
              <a:t>dv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physiscBody.velocity</a:t>
            </a:r>
            <a:r>
              <a:rPr lang="hu-HU" dirty="0" smtClean="0"/>
              <a:t> = </a:t>
            </a:r>
            <a:r>
              <a:rPr lang="hu-HU" dirty="0" err="1" smtClean="0"/>
              <a:t>newVel</a:t>
            </a:r>
            <a:r>
              <a:rPr lang="hu-HU" dirty="0" smtClean="0"/>
              <a:t>;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Cél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megvalósítani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Ugrást</a:t>
            </a:r>
            <a:endParaRPr lang="en-US" dirty="0" smtClean="0"/>
          </a:p>
          <a:p>
            <a:pPr lvl="1"/>
            <a:r>
              <a:rPr lang="en-US" dirty="0" err="1" smtClean="0"/>
              <a:t>Leesést</a:t>
            </a:r>
            <a:endParaRPr lang="en-US" dirty="0" smtClean="0"/>
          </a:p>
          <a:p>
            <a:pPr lvl="1"/>
            <a:r>
              <a:rPr lang="en-US" dirty="0" err="1" smtClean="0"/>
              <a:t>Dobozok</a:t>
            </a:r>
            <a:r>
              <a:rPr lang="en-US" dirty="0" smtClean="0"/>
              <a:t> </a:t>
            </a:r>
            <a:r>
              <a:rPr lang="en-US" dirty="0" err="1" smtClean="0"/>
              <a:t>löködését</a:t>
            </a:r>
            <a:endParaRPr lang="en-US" dirty="0" smtClean="0"/>
          </a:p>
          <a:p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érzékelni</a:t>
            </a:r>
            <a:endParaRPr lang="en-US" dirty="0" smtClean="0"/>
          </a:p>
          <a:p>
            <a:pPr lvl="1"/>
            <a:r>
              <a:rPr lang="en-US" dirty="0" smtClean="0"/>
              <a:t>Ha a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leesett</a:t>
            </a:r>
            <a:endParaRPr lang="en-US" dirty="0" smtClean="0"/>
          </a:p>
          <a:p>
            <a:pPr lvl="1"/>
            <a:r>
              <a:rPr lang="en-US" dirty="0" smtClean="0"/>
              <a:t>Ha a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nekiment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érmének</a:t>
            </a:r>
            <a:r>
              <a:rPr lang="en-US" dirty="0" smtClean="0"/>
              <a:t>/</a:t>
            </a:r>
            <a:r>
              <a:rPr lang="en-US" dirty="0" err="1" smtClean="0"/>
              <a:t>szörnynek</a:t>
            </a:r>
            <a:endParaRPr lang="en-US" dirty="0" smtClean="0"/>
          </a:p>
          <a:p>
            <a:r>
              <a:rPr lang="en-US" dirty="0" err="1" smtClean="0"/>
              <a:t>Legegyszerűbb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motor </a:t>
            </a:r>
            <a:r>
              <a:rPr lang="en-US" dirty="0" err="1" smtClean="0"/>
              <a:t>kihasználása</a:t>
            </a:r>
            <a:endParaRPr lang="hu-H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…</a:t>
            </a:r>
          </a:p>
          <a:p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probléma</a:t>
            </a:r>
            <a:r>
              <a:rPr lang="en-US" dirty="0" smtClean="0"/>
              <a:t> van:</a:t>
            </a:r>
          </a:p>
          <a:p>
            <a:pPr lvl="1"/>
            <a:r>
              <a:rPr lang="en-US" dirty="0" err="1" smtClean="0"/>
              <a:t>Néha</a:t>
            </a:r>
            <a:r>
              <a:rPr lang="en-US" dirty="0" smtClean="0"/>
              <a:t> </a:t>
            </a:r>
            <a:r>
              <a:rPr lang="en-US" dirty="0" err="1" smtClean="0"/>
              <a:t>beleakadunk</a:t>
            </a:r>
            <a:r>
              <a:rPr lang="en-US" dirty="0" smtClean="0"/>
              <a:t> a </a:t>
            </a:r>
            <a:r>
              <a:rPr lang="en-US" dirty="0" err="1" smtClean="0"/>
              <a:t>talajba</a:t>
            </a:r>
            <a:endParaRPr lang="en-US" dirty="0" smtClean="0"/>
          </a:p>
          <a:p>
            <a:pPr lvl="1"/>
            <a:r>
              <a:rPr lang="en-US" dirty="0" err="1" smtClean="0"/>
              <a:t>Csúszkál</a:t>
            </a:r>
            <a:r>
              <a:rPr lang="en-US" dirty="0" smtClean="0"/>
              <a:t> a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lvl="1"/>
            <a:r>
              <a:rPr lang="en-US" dirty="0" err="1" smtClean="0"/>
              <a:t>Levegőben</a:t>
            </a:r>
            <a:r>
              <a:rPr lang="en-US" dirty="0" smtClean="0"/>
              <a:t> is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ugrani</a:t>
            </a:r>
            <a:r>
              <a:rPr lang="en-US" dirty="0" smtClean="0"/>
              <a:t> (</a:t>
            </a:r>
            <a:r>
              <a:rPr lang="en-US" dirty="0" err="1" smtClean="0"/>
              <a:t>rakétánk</a:t>
            </a:r>
            <a:r>
              <a:rPr lang="en-US" dirty="0" smtClean="0"/>
              <a:t> van?)</a:t>
            </a:r>
            <a:endParaRPr 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r>
              <a:rPr lang="en-US" dirty="0" smtClean="0"/>
              <a:t>, </a:t>
            </a:r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kizáró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talajba</a:t>
            </a:r>
            <a:r>
              <a:rPr lang="en-US" dirty="0" smtClean="0"/>
              <a:t> </a:t>
            </a:r>
            <a:r>
              <a:rPr lang="en-US" dirty="0" err="1" smtClean="0"/>
              <a:t>akadást</a:t>
            </a:r>
            <a:r>
              <a:rPr lang="en-US" dirty="0" smtClean="0"/>
              <a:t> </a:t>
            </a:r>
            <a:r>
              <a:rPr lang="en-US" dirty="0" err="1" smtClean="0"/>
              <a:t>próbáljuk</a:t>
            </a:r>
            <a:r>
              <a:rPr lang="en-US" dirty="0" smtClean="0"/>
              <a:t> meg </a:t>
            </a:r>
            <a:r>
              <a:rPr lang="en-US" dirty="0" err="1" smtClean="0"/>
              <a:t>megakadályozni</a:t>
            </a:r>
            <a:endParaRPr lang="en-US" dirty="0" smtClean="0"/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</a:t>
            </a:r>
            <a:r>
              <a:rPr lang="en-US" dirty="0" err="1" smtClean="0"/>
              <a:t>vegyünk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felső</a:t>
            </a:r>
            <a:r>
              <a:rPr lang="en-US" dirty="0" smtClean="0"/>
              <a:t> </a:t>
            </a:r>
            <a:r>
              <a:rPr lang="en-US" dirty="0" err="1" smtClean="0"/>
              <a:t>testre</a:t>
            </a:r>
            <a:r>
              <a:rPr lang="en-US" dirty="0" smtClean="0"/>
              <a:t> </a:t>
            </a:r>
            <a:r>
              <a:rPr lang="en-US" dirty="0" err="1" smtClean="0"/>
              <a:t>marad</a:t>
            </a:r>
            <a:r>
              <a:rPr lang="en-US" dirty="0" smtClean="0"/>
              <a:t> a </a:t>
            </a:r>
            <a:r>
              <a:rPr lang="en-US" dirty="0" err="1" smtClean="0"/>
              <a:t>doboz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lábhoz</a:t>
            </a:r>
            <a:r>
              <a:rPr lang="en-US" dirty="0" smtClean="0"/>
              <a:t> </a:t>
            </a:r>
            <a:r>
              <a:rPr lang="en-US" dirty="0" err="1" smtClean="0"/>
              <a:t>kört</a:t>
            </a:r>
            <a:r>
              <a:rPr lang="en-US" dirty="0" smtClean="0"/>
              <a:t> </a:t>
            </a:r>
            <a:r>
              <a:rPr lang="en-US" dirty="0" err="1" smtClean="0"/>
              <a:t>rakjunk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kör</a:t>
            </a:r>
            <a:r>
              <a:rPr lang="en-US" dirty="0" smtClean="0"/>
              <a:t> </a:t>
            </a:r>
            <a:r>
              <a:rPr lang="en-US" dirty="0" err="1" smtClean="0"/>
              <a:t>könnyebben</a:t>
            </a:r>
            <a:r>
              <a:rPr lang="en-US" dirty="0" smtClean="0"/>
              <a:t> </a:t>
            </a:r>
            <a:r>
              <a:rPr lang="en-US" dirty="0" err="1" smtClean="0"/>
              <a:t>felgurul</a:t>
            </a:r>
            <a:r>
              <a:rPr lang="en-US" dirty="0" smtClean="0"/>
              <a:t> a </a:t>
            </a:r>
            <a:r>
              <a:rPr lang="en-US" dirty="0" err="1" smtClean="0"/>
              <a:t>kis</a:t>
            </a:r>
            <a:r>
              <a:rPr lang="en-US" dirty="0" smtClean="0"/>
              <a:t> </a:t>
            </a:r>
            <a:r>
              <a:rPr lang="en-US" dirty="0" err="1" smtClean="0"/>
              <a:t>akadályokra</a:t>
            </a:r>
            <a:endParaRPr lang="en-US" dirty="0" smtClean="0"/>
          </a:p>
          <a:p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</a:t>
            </a:r>
            <a:r>
              <a:rPr lang="en-US" dirty="0" err="1" smtClean="0"/>
              <a:t>úgy</a:t>
            </a:r>
            <a:r>
              <a:rPr lang="en-US" dirty="0" smtClean="0"/>
              <a:t> </a:t>
            </a:r>
            <a:r>
              <a:rPr lang="en-US" dirty="0" err="1" smtClean="0"/>
              <a:t>készítünk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felveszünk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újabb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a </a:t>
            </a:r>
            <a:r>
              <a:rPr lang="en-US" dirty="0" err="1" smtClean="0"/>
              <a:t>játékobjektumhoz</a:t>
            </a:r>
            <a:r>
              <a:rPr lang="en-US" dirty="0" smtClean="0"/>
              <a:t> (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uniójukat</a:t>
            </a:r>
            <a:r>
              <a:rPr lang="en-US" dirty="0" smtClean="0"/>
              <a:t> </a:t>
            </a:r>
            <a:r>
              <a:rPr lang="en-US" dirty="0" err="1" smtClean="0"/>
              <a:t>fogja</a:t>
            </a:r>
            <a:r>
              <a:rPr lang="en-US" dirty="0" smtClean="0"/>
              <a:t> </a:t>
            </a:r>
            <a:r>
              <a:rPr lang="en-US" dirty="0" err="1" smtClean="0"/>
              <a:t>használni</a:t>
            </a:r>
            <a:r>
              <a:rPr lang="en-US" dirty="0" smtClean="0"/>
              <a:t>)</a:t>
            </a:r>
            <a:endParaRPr lang="hu-H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Komplex</a:t>
            </a:r>
            <a:r>
              <a:rPr lang="en-US" dirty="0" smtClean="0"/>
              <a:t> </a:t>
            </a:r>
            <a:r>
              <a:rPr lang="en-US" dirty="0" err="1" smtClean="0"/>
              <a:t>kizáró</a:t>
            </a:r>
            <a:r>
              <a:rPr lang="en-US" dirty="0" smtClean="0"/>
              <a:t> … </a:t>
            </a:r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…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315200" cy="540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églalap 4"/>
          <p:cNvSpPr/>
          <p:nvPr/>
        </p:nvSpPr>
        <p:spPr>
          <a:xfrm>
            <a:off x="5410200" y="6019800"/>
            <a:ext cx="2971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334000" y="3962400"/>
            <a:ext cx="30480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fizika</a:t>
            </a:r>
            <a:r>
              <a:rPr lang="en-US" dirty="0" smtClean="0"/>
              <a:t>, </a:t>
            </a:r>
            <a:r>
              <a:rPr lang="en-US" dirty="0" err="1" smtClean="0"/>
              <a:t>csúszkálás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Rigid Body 2D</a:t>
            </a:r>
          </a:p>
          <a:p>
            <a:pPr lvl="1"/>
            <a:r>
              <a:rPr lang="en-US" dirty="0" smtClean="0"/>
              <a:t>Linear drag: </a:t>
            </a:r>
            <a:r>
              <a:rPr lang="en-US" dirty="0" err="1" smtClean="0"/>
              <a:t>magasabbra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venni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PlayerController</a:t>
            </a:r>
            <a:r>
              <a:rPr lang="en-US" dirty="0" smtClean="0"/>
              <a:t> </a:t>
            </a:r>
            <a:r>
              <a:rPr lang="en-US" dirty="0" err="1" smtClean="0"/>
              <a:t>Movespeed</a:t>
            </a:r>
            <a:r>
              <a:rPr lang="en-US" dirty="0" smtClean="0"/>
              <a:t> </a:t>
            </a:r>
            <a:r>
              <a:rPr lang="en-US" dirty="0" err="1" smtClean="0"/>
              <a:t>változójával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finomhangolni</a:t>
            </a:r>
            <a:endParaRPr lang="en-US" dirty="0" smtClean="0"/>
          </a:p>
          <a:p>
            <a:pPr lvl="1"/>
            <a:r>
              <a:rPr lang="en-US" dirty="0" smtClean="0"/>
              <a:t>A Linear drag </a:t>
            </a:r>
            <a:r>
              <a:rPr lang="en-US" dirty="0" err="1" smtClean="0"/>
              <a:t>hatással</a:t>
            </a:r>
            <a:r>
              <a:rPr lang="en-US" dirty="0" smtClean="0"/>
              <a:t> van a </a:t>
            </a:r>
            <a:r>
              <a:rPr lang="en-US" dirty="0" err="1" smtClean="0"/>
              <a:t>gravitációra</a:t>
            </a:r>
            <a:r>
              <a:rPr lang="en-US" dirty="0" smtClean="0"/>
              <a:t>, </a:t>
            </a:r>
            <a:r>
              <a:rPr lang="en-US" dirty="0" err="1" smtClean="0"/>
              <a:t>így</a:t>
            </a:r>
            <a:r>
              <a:rPr lang="en-US" dirty="0" smtClean="0"/>
              <a:t> a Gravity Scale </a:t>
            </a:r>
            <a:r>
              <a:rPr lang="en-US" dirty="0" err="1" smtClean="0"/>
              <a:t>tulajdonságot</a:t>
            </a:r>
            <a:r>
              <a:rPr lang="en-US" dirty="0" smtClean="0"/>
              <a:t> is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igazítani</a:t>
            </a:r>
            <a:endParaRPr lang="en-US" dirty="0" smtClean="0"/>
          </a:p>
          <a:p>
            <a:pPr lvl="1"/>
            <a:r>
              <a:rPr lang="en-US" dirty="0" err="1" smtClean="0"/>
              <a:t>Nálam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drag: 2</a:t>
            </a:r>
          </a:p>
          <a:p>
            <a:pPr lvl="2"/>
            <a:r>
              <a:rPr lang="en-US" dirty="0" smtClean="0"/>
              <a:t>Move speed: 1</a:t>
            </a:r>
          </a:p>
          <a:p>
            <a:pPr lvl="2"/>
            <a:r>
              <a:rPr lang="en-US" dirty="0" smtClean="0"/>
              <a:t>Gravity scale: 5</a:t>
            </a:r>
            <a:endParaRPr lang="hu-H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akadályozzuk</a:t>
            </a:r>
            <a:r>
              <a:rPr lang="en-US" dirty="0" smtClean="0"/>
              <a:t> meg </a:t>
            </a:r>
            <a:r>
              <a:rPr lang="en-US" dirty="0" smtClean="0"/>
              <a:t>a </a:t>
            </a:r>
            <a:r>
              <a:rPr lang="en-US" dirty="0" err="1" smtClean="0"/>
              <a:t>levegőben</a:t>
            </a:r>
            <a:r>
              <a:rPr lang="en-US" dirty="0" smtClean="0"/>
              <a:t> </a:t>
            </a:r>
            <a:r>
              <a:rPr lang="en-US" dirty="0" err="1" smtClean="0"/>
              <a:t>történő</a:t>
            </a:r>
            <a:r>
              <a:rPr lang="en-US" dirty="0" smtClean="0"/>
              <a:t> </a:t>
            </a:r>
            <a:r>
              <a:rPr lang="en-US" dirty="0" err="1" smtClean="0"/>
              <a:t>fölfele</a:t>
            </a:r>
            <a:r>
              <a:rPr lang="en-US" dirty="0" smtClean="0"/>
              <a:t> </a:t>
            </a:r>
            <a:r>
              <a:rPr lang="en-US" dirty="0" err="1" smtClean="0"/>
              <a:t>gyorsítást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valóságban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elrugaszkodni</a:t>
            </a:r>
            <a:r>
              <a:rPr lang="en-US" dirty="0" smtClean="0"/>
              <a:t> (</a:t>
            </a:r>
            <a:r>
              <a:rPr lang="en-US" dirty="0" err="1" smtClean="0"/>
              <a:t>felfele</a:t>
            </a:r>
            <a:r>
              <a:rPr lang="en-US" dirty="0" smtClean="0"/>
              <a:t> </a:t>
            </a:r>
            <a:r>
              <a:rPr lang="en-US" dirty="0" err="1" smtClean="0"/>
              <a:t>irányú</a:t>
            </a:r>
            <a:r>
              <a:rPr lang="en-US" dirty="0" smtClean="0"/>
              <a:t> </a:t>
            </a:r>
            <a:r>
              <a:rPr lang="en-US" dirty="0" err="1" smtClean="0"/>
              <a:t>sebességet</a:t>
            </a:r>
            <a:r>
              <a:rPr lang="en-US" dirty="0" smtClean="0"/>
              <a:t> </a:t>
            </a:r>
            <a:r>
              <a:rPr lang="en-US" dirty="0" err="1" smtClean="0"/>
              <a:t>növelni</a:t>
            </a:r>
            <a:r>
              <a:rPr lang="en-US" dirty="0" smtClean="0"/>
              <a:t>), ha a </a:t>
            </a:r>
            <a:r>
              <a:rPr lang="en-US" dirty="0" err="1" smtClean="0"/>
              <a:t>lábunk</a:t>
            </a:r>
            <a:r>
              <a:rPr lang="en-US" dirty="0" smtClean="0"/>
              <a:t> </a:t>
            </a:r>
            <a:r>
              <a:rPr lang="en-US" dirty="0" err="1" smtClean="0"/>
              <a:t>alatt</a:t>
            </a:r>
            <a:r>
              <a:rPr lang="en-US" dirty="0" smtClean="0"/>
              <a:t> </a:t>
            </a:r>
            <a:r>
              <a:rPr lang="en-US" dirty="0" err="1" smtClean="0"/>
              <a:t>talaj</a:t>
            </a:r>
            <a:r>
              <a:rPr lang="en-US" dirty="0" smtClean="0"/>
              <a:t> van</a:t>
            </a:r>
          </a:p>
          <a:p>
            <a:r>
              <a:rPr lang="en-US" dirty="0" err="1" smtClean="0"/>
              <a:t>Tudnunk</a:t>
            </a:r>
            <a:r>
              <a:rPr lang="en-US" dirty="0" smtClean="0"/>
              <a:t> </a:t>
            </a:r>
            <a:r>
              <a:rPr lang="en-US" dirty="0" err="1" smtClean="0"/>
              <a:t>kellene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rajta</a:t>
            </a:r>
            <a:r>
              <a:rPr lang="en-US" dirty="0" smtClean="0"/>
              <a:t> </a:t>
            </a:r>
            <a:r>
              <a:rPr lang="en-US" dirty="0" err="1" smtClean="0"/>
              <a:t>állunk</a:t>
            </a:r>
            <a:r>
              <a:rPr lang="en-US" dirty="0" smtClean="0"/>
              <a:t>-e </a:t>
            </a:r>
            <a:r>
              <a:rPr lang="en-US" dirty="0" err="1" smtClean="0"/>
              <a:t>valamin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fizikai</a:t>
            </a:r>
            <a:r>
              <a:rPr lang="en-US" dirty="0" smtClean="0"/>
              <a:t> motor </a:t>
            </a:r>
            <a:r>
              <a:rPr lang="en-US" dirty="0" err="1" smtClean="0"/>
              <a:t>lehetőséget</a:t>
            </a:r>
            <a:r>
              <a:rPr lang="en-US" dirty="0" smtClean="0"/>
              <a:t> ad </a:t>
            </a:r>
            <a:r>
              <a:rPr lang="en-US" dirty="0" err="1" smtClean="0"/>
              <a:t>erre</a:t>
            </a:r>
            <a:r>
              <a:rPr lang="en-US" dirty="0" smtClean="0"/>
              <a:t>: </a:t>
            </a:r>
            <a:r>
              <a:rPr lang="en-US" dirty="0" err="1" smtClean="0"/>
              <a:t>raycast</a:t>
            </a:r>
            <a:endParaRPr lang="hu-H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Raycast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PlayerController.cs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Update () {</a:t>
            </a:r>
          </a:p>
          <a:p>
            <a:pPr>
              <a:buNone/>
            </a:pP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float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dt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Time.deltaTime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Input.GetKey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KeyCode.Escape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hu-H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Application.Quit</a:t>
            </a: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();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bool</a:t>
            </a:r>
            <a:r>
              <a:rPr lang="hu-HU" dirty="0" smtClean="0"/>
              <a:t> </a:t>
            </a:r>
            <a:r>
              <a:rPr lang="hu-HU" dirty="0" err="1" smtClean="0"/>
              <a:t>grounded</a:t>
            </a:r>
            <a:r>
              <a:rPr lang="hu-HU" dirty="0" smtClean="0"/>
              <a:t> = </a:t>
            </a:r>
            <a:r>
              <a:rPr lang="hu-HU" dirty="0" err="1" smtClean="0"/>
              <a:t>false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	RaycastHit2D hit = Physics2D.Raycast(</a:t>
            </a:r>
            <a:r>
              <a:rPr lang="hu-HU" dirty="0" err="1" smtClean="0"/>
              <a:t>transform.position</a:t>
            </a:r>
            <a:r>
              <a:rPr lang="hu-HU" dirty="0" smtClean="0"/>
              <a:t> + </a:t>
            </a:r>
            <a:r>
              <a:rPr lang="hu-HU" dirty="0" err="1" smtClean="0"/>
              <a:t>new</a:t>
            </a:r>
            <a:r>
              <a:rPr lang="hu-HU" dirty="0" smtClean="0"/>
              <a:t> Vector3(0</a:t>
            </a:r>
            <a:r>
              <a:rPr lang="hu-HU" dirty="0" smtClean="0">
                <a:solidFill>
                  <a:srgbClr val="00B050"/>
                </a:solidFill>
              </a:rPr>
              <a:t>,-1.5f</a:t>
            </a:r>
            <a:r>
              <a:rPr lang="hu-HU" dirty="0" smtClean="0"/>
              <a:t>,0), </a:t>
            </a:r>
            <a:r>
              <a:rPr lang="hu-HU" dirty="0" err="1" smtClean="0"/>
              <a:t>new</a:t>
            </a:r>
            <a:r>
              <a:rPr lang="hu-HU" dirty="0" smtClean="0"/>
              <a:t> Vector3(0,-1,0));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if</a:t>
            </a:r>
            <a:r>
              <a:rPr lang="hu-HU" dirty="0" smtClean="0"/>
              <a:t>(</a:t>
            </a:r>
            <a:r>
              <a:rPr lang="hu-HU" dirty="0" err="1" smtClean="0"/>
              <a:t>hit.collider</a:t>
            </a:r>
            <a:r>
              <a:rPr lang="hu-HU" dirty="0" smtClean="0"/>
              <a:t> != null &amp;&amp; </a:t>
            </a:r>
          </a:p>
          <a:p>
            <a:pPr>
              <a:buNone/>
            </a:pPr>
            <a:r>
              <a:rPr lang="hu-HU" dirty="0" smtClean="0"/>
              <a:t>		   </a:t>
            </a:r>
            <a:r>
              <a:rPr lang="hu-HU" dirty="0" err="1" smtClean="0"/>
              <a:t>hit.distance</a:t>
            </a:r>
            <a:r>
              <a:rPr lang="hu-HU" dirty="0" smtClean="0"/>
              <a:t> &lt; </a:t>
            </a:r>
            <a:r>
              <a:rPr lang="hu-HU" dirty="0" smtClean="0">
                <a:solidFill>
                  <a:srgbClr val="00B050"/>
                </a:solidFill>
              </a:rPr>
              <a:t>0.02</a:t>
            </a:r>
            <a:r>
              <a:rPr lang="hu-HU" dirty="0" smtClean="0"/>
              <a:t> &amp;&amp;</a:t>
            </a:r>
          </a:p>
          <a:p>
            <a:pPr>
              <a:buNone/>
            </a:pPr>
            <a:r>
              <a:rPr lang="hu-HU" dirty="0" smtClean="0"/>
              <a:t>		   </a:t>
            </a:r>
            <a:r>
              <a:rPr lang="hu-HU" dirty="0" err="1" smtClean="0"/>
              <a:t>hit.collider.gameObject</a:t>
            </a:r>
            <a:r>
              <a:rPr lang="hu-HU" dirty="0" smtClean="0"/>
              <a:t> != </a:t>
            </a:r>
            <a:r>
              <a:rPr lang="hu-HU" dirty="0" err="1" smtClean="0"/>
              <a:t>gameObject</a:t>
            </a:r>
            <a:r>
              <a:rPr lang="hu-HU" dirty="0" smtClean="0"/>
              <a:t>)</a:t>
            </a:r>
          </a:p>
          <a:p>
            <a:pPr>
              <a:buNone/>
            </a:pPr>
            <a:r>
              <a:rPr lang="hu-HU" dirty="0" smtClean="0"/>
              <a:t>			</a:t>
            </a:r>
            <a:r>
              <a:rPr lang="hu-HU" dirty="0" err="1" smtClean="0"/>
              <a:t>grounded</a:t>
            </a:r>
            <a:r>
              <a:rPr lang="hu-HU" dirty="0" smtClean="0"/>
              <a:t> = </a:t>
            </a:r>
            <a:r>
              <a:rPr lang="hu-HU" dirty="0" err="1" smtClean="0"/>
              <a:t>true</a:t>
            </a:r>
            <a:r>
              <a:rPr lang="hu-HU" dirty="0" smtClean="0"/>
              <a:t>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(up </a:t>
            </a:r>
            <a:r>
              <a:rPr lang="en-US" dirty="0" smtClean="0"/>
              <a:t>&amp;&amp; grounded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+= new Vector3(0,jumpVel,0);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Ugrás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engedjük</a:t>
            </a:r>
            <a:r>
              <a:rPr lang="en-US" dirty="0" smtClean="0"/>
              <a:t> meg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ugrást</a:t>
            </a:r>
            <a:r>
              <a:rPr lang="en-US" dirty="0" smtClean="0"/>
              <a:t>, ha van </a:t>
            </a:r>
            <a:r>
              <a:rPr lang="en-US" dirty="0" err="1" smtClean="0"/>
              <a:t>alattunk</a:t>
            </a:r>
            <a:r>
              <a:rPr lang="en-US" dirty="0" smtClean="0"/>
              <a:t> </a:t>
            </a:r>
            <a:r>
              <a:rPr lang="en-US" dirty="0" err="1" smtClean="0"/>
              <a:t>valami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ugrás</a:t>
            </a:r>
            <a:r>
              <a:rPr lang="en-US" dirty="0" smtClean="0"/>
              <a:t> </a:t>
            </a:r>
            <a:r>
              <a:rPr lang="en-US" dirty="0" err="1" smtClean="0"/>
              <a:t>erejét</a:t>
            </a:r>
            <a:r>
              <a:rPr lang="en-US" dirty="0" smtClean="0"/>
              <a:t> is </a:t>
            </a:r>
            <a:r>
              <a:rPr lang="en-US" dirty="0" err="1" smtClean="0"/>
              <a:t>igazítanunk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endParaRPr lang="en-US" dirty="0" smtClean="0"/>
          </a:p>
          <a:p>
            <a:r>
              <a:rPr lang="en-US" dirty="0" err="1" smtClean="0"/>
              <a:t>PlayerController</a:t>
            </a:r>
            <a:r>
              <a:rPr lang="en-US" dirty="0" smtClean="0"/>
              <a:t> </a:t>
            </a:r>
            <a:r>
              <a:rPr lang="en-US" dirty="0" err="1" smtClean="0"/>
              <a:t>szkript</a:t>
            </a:r>
            <a:r>
              <a:rPr lang="en-US" dirty="0" smtClean="0"/>
              <a:t> Jump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hangolni</a:t>
            </a:r>
            <a:r>
              <a:rPr lang="en-US" dirty="0" smtClean="0"/>
              <a:t> </a:t>
            </a:r>
            <a:r>
              <a:rPr lang="en-US" dirty="0" smtClean="0"/>
              <a:t>(pl</a:t>
            </a:r>
            <a:r>
              <a:rPr lang="en-US" dirty="0"/>
              <a:t>.</a:t>
            </a:r>
            <a:r>
              <a:rPr lang="en-US" dirty="0" smtClean="0"/>
              <a:t> 35 </a:t>
            </a:r>
            <a:r>
              <a:rPr lang="en-US" dirty="0" err="1" smtClean="0"/>
              <a:t>jó</a:t>
            </a:r>
            <a:r>
              <a:rPr lang="en-US" dirty="0" smtClean="0"/>
              <a:t> </a:t>
            </a:r>
            <a:r>
              <a:rPr lang="en-US" dirty="0" err="1" smtClean="0"/>
              <a:t>érték</a:t>
            </a:r>
            <a:r>
              <a:rPr lang="en-US" dirty="0" smtClean="0"/>
              <a:t>)</a:t>
            </a:r>
            <a:endParaRPr lang="hu-H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FixedUpdate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Kicsit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instabil</a:t>
            </a:r>
            <a:r>
              <a:rPr lang="en-US" dirty="0" smtClean="0"/>
              <a:t>, </a:t>
            </a:r>
            <a:r>
              <a:rPr lang="en-US" dirty="0" err="1" smtClean="0"/>
              <a:t>néha</a:t>
            </a:r>
            <a:r>
              <a:rPr lang="en-US" dirty="0" smtClean="0"/>
              <a:t> </a:t>
            </a:r>
            <a:r>
              <a:rPr lang="en-US" dirty="0" err="1" smtClean="0"/>
              <a:t>nagyobbat</a:t>
            </a:r>
            <a:r>
              <a:rPr lang="en-US" dirty="0" smtClean="0"/>
              <a:t> </a:t>
            </a:r>
            <a:r>
              <a:rPr lang="en-US" dirty="0" err="1" smtClean="0"/>
              <a:t>ugrik</a:t>
            </a:r>
            <a:endParaRPr lang="en-US" dirty="0" smtClean="0"/>
          </a:p>
          <a:p>
            <a:r>
              <a:rPr lang="en-US" dirty="0" err="1" smtClean="0"/>
              <a:t>PlayerController.cs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Update() </a:t>
            </a:r>
            <a:r>
              <a:rPr lang="en-US" dirty="0" err="1" smtClean="0"/>
              <a:t>függvényt</a:t>
            </a:r>
            <a:r>
              <a:rPr lang="en-US" dirty="0" smtClean="0"/>
              <a:t> </a:t>
            </a:r>
            <a:r>
              <a:rPr lang="en-US" dirty="0" err="1" smtClean="0"/>
              <a:t>nevezzük</a:t>
            </a:r>
            <a:r>
              <a:rPr lang="en-US" dirty="0" smtClean="0"/>
              <a:t> </a:t>
            </a:r>
            <a:r>
              <a:rPr lang="en-US" dirty="0" err="1" smtClean="0"/>
              <a:t>át</a:t>
            </a:r>
            <a:r>
              <a:rPr lang="en-US" dirty="0" smtClean="0"/>
              <a:t> </a:t>
            </a:r>
            <a:r>
              <a:rPr lang="en-US" dirty="0" err="1" smtClean="0"/>
              <a:t>FixedUpdate</a:t>
            </a:r>
            <a:r>
              <a:rPr lang="en-US" dirty="0" smtClean="0"/>
              <a:t>()-re</a:t>
            </a:r>
          </a:p>
          <a:p>
            <a:pPr lvl="1"/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szimuláció</a:t>
            </a:r>
            <a:r>
              <a:rPr lang="en-US" dirty="0" smtClean="0"/>
              <a:t> </a:t>
            </a:r>
            <a:r>
              <a:rPr lang="en-US" dirty="0" err="1" smtClean="0"/>
              <a:t>lépésében</a:t>
            </a:r>
            <a:r>
              <a:rPr lang="en-US" dirty="0" smtClean="0"/>
              <a:t> </a:t>
            </a:r>
            <a:r>
              <a:rPr lang="en-US" dirty="0" err="1" smtClean="0"/>
              <a:t>hívódik</a:t>
            </a:r>
            <a:r>
              <a:rPr lang="en-US" dirty="0" smtClean="0"/>
              <a:t> meg</a:t>
            </a:r>
          </a:p>
          <a:p>
            <a:pPr lvl="1"/>
            <a:r>
              <a:rPr lang="en-US" dirty="0" err="1" smtClean="0"/>
              <a:t>Általában</a:t>
            </a:r>
            <a:r>
              <a:rPr lang="en-US" dirty="0" smtClean="0"/>
              <a:t> fix </a:t>
            </a:r>
            <a:r>
              <a:rPr lang="en-US" dirty="0" err="1" smtClean="0"/>
              <a:t>időközönként</a:t>
            </a:r>
            <a:r>
              <a:rPr lang="en-US" dirty="0" smtClean="0"/>
              <a:t> </a:t>
            </a:r>
            <a:r>
              <a:rPr lang="en-US" dirty="0" err="1" smtClean="0"/>
              <a:t>történik</a:t>
            </a:r>
            <a:endParaRPr lang="en-US" dirty="0" smtClean="0"/>
          </a:p>
          <a:p>
            <a:pPr lvl="1"/>
            <a:r>
              <a:rPr lang="en-US" dirty="0" err="1" smtClean="0"/>
              <a:t>Általában</a:t>
            </a:r>
            <a:r>
              <a:rPr lang="en-US" dirty="0" smtClean="0"/>
              <a:t> 60 </a:t>
            </a:r>
            <a:r>
              <a:rPr lang="en-US" dirty="0" err="1" smtClean="0"/>
              <a:t>lépés</a:t>
            </a:r>
            <a:r>
              <a:rPr lang="en-US" dirty="0" smtClean="0"/>
              <a:t>/</a:t>
            </a:r>
            <a:r>
              <a:rPr lang="en-US" dirty="0" err="1" smtClean="0"/>
              <a:t>másodperc</a:t>
            </a:r>
            <a:endParaRPr lang="en-US" dirty="0" smtClean="0"/>
          </a:p>
          <a:p>
            <a:pPr lvl="1"/>
            <a:r>
              <a:rPr lang="en-US" dirty="0" err="1" smtClean="0"/>
              <a:t>Stabilabb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a </a:t>
            </a:r>
            <a:r>
              <a:rPr lang="en-US" dirty="0" err="1" smtClean="0"/>
              <a:t>szimuláció</a:t>
            </a:r>
            <a:r>
              <a:rPr lang="en-US" dirty="0" smtClean="0"/>
              <a:t>, ha </a:t>
            </a: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változtatunk</a:t>
            </a:r>
            <a:r>
              <a:rPr lang="en-US" dirty="0" smtClean="0"/>
              <a:t> a </a:t>
            </a:r>
            <a:r>
              <a:rPr lang="en-US" dirty="0" err="1" smtClean="0"/>
              <a:t>fizikán</a:t>
            </a:r>
            <a:endParaRPr lang="hu-H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r>
              <a:rPr lang="en-US" dirty="0" smtClean="0"/>
              <a:t>, </a:t>
            </a:r>
            <a:r>
              <a:rPr lang="en-US" dirty="0" err="1" smtClean="0"/>
              <a:t>amihez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</a:t>
            </a:r>
            <a:r>
              <a:rPr lang="en-US" dirty="0" err="1" smtClean="0"/>
              <a:t>rendelünk</a:t>
            </a:r>
            <a:endParaRPr lang="en-US" dirty="0" smtClean="0"/>
          </a:p>
          <a:p>
            <a:r>
              <a:rPr lang="en-US" dirty="0" err="1" smtClean="0"/>
              <a:t>Értesítést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kapni</a:t>
            </a:r>
            <a:r>
              <a:rPr lang="en-US" dirty="0" smtClean="0"/>
              <a:t> </a:t>
            </a:r>
            <a:r>
              <a:rPr lang="en-US" dirty="0" err="1" smtClean="0"/>
              <a:t>ütközéskor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akarjuk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hatása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endParaRPr lang="en-US" dirty="0" smtClean="0"/>
          </a:p>
          <a:p>
            <a:r>
              <a:rPr lang="en-US" dirty="0" smtClean="0"/>
              <a:t>Mi </a:t>
            </a:r>
            <a:r>
              <a:rPr lang="en-US" dirty="0" err="1" smtClean="0"/>
              <a:t>mondjuk</a:t>
            </a:r>
            <a:r>
              <a:rPr lang="en-US" dirty="0" smtClean="0"/>
              <a:t> meg mi </a:t>
            </a:r>
            <a:r>
              <a:rPr lang="en-US" dirty="0" err="1" smtClean="0"/>
              <a:t>történjen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ütközéskor</a:t>
            </a:r>
            <a:endParaRPr lang="en-US" dirty="0" smtClean="0"/>
          </a:p>
          <a:p>
            <a:pPr lvl="1"/>
            <a:r>
              <a:rPr lang="en-US" dirty="0" smtClean="0"/>
              <a:t>Pl. </a:t>
            </a:r>
            <a:r>
              <a:rPr lang="en-US" dirty="0" err="1" smtClean="0"/>
              <a:t>játékos</a:t>
            </a:r>
            <a:r>
              <a:rPr lang="en-US" dirty="0" smtClean="0"/>
              <a:t> </a:t>
            </a:r>
            <a:r>
              <a:rPr lang="en-US" dirty="0" err="1" smtClean="0"/>
              <a:t>meghal</a:t>
            </a:r>
            <a:r>
              <a:rPr lang="en-US" dirty="0" smtClean="0"/>
              <a:t>, </a:t>
            </a:r>
            <a:r>
              <a:rPr lang="en-US" dirty="0" err="1" smtClean="0"/>
              <a:t>pontszám</a:t>
            </a:r>
            <a:r>
              <a:rPr lang="en-US" dirty="0" smtClean="0"/>
              <a:t> </a:t>
            </a:r>
            <a:r>
              <a:rPr lang="en-US" dirty="0" err="1" smtClean="0"/>
              <a:t>növekszik</a:t>
            </a:r>
            <a:r>
              <a:rPr lang="en-US" dirty="0" smtClean="0"/>
              <a:t> </a:t>
            </a:r>
            <a:r>
              <a:rPr lang="en-US" dirty="0" err="1" smtClean="0"/>
              <a:t>stb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szakadékba</a:t>
            </a:r>
            <a:r>
              <a:rPr lang="en-US" dirty="0" smtClean="0"/>
              <a:t> </a:t>
            </a:r>
            <a:r>
              <a:rPr lang="en-US" dirty="0" err="1" smtClean="0"/>
              <a:t>zuhanást</a:t>
            </a:r>
            <a:r>
              <a:rPr lang="en-US" dirty="0" smtClean="0"/>
              <a:t> is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triggerrel</a:t>
            </a:r>
            <a:r>
              <a:rPr lang="en-US" dirty="0" smtClean="0"/>
              <a:t> </a:t>
            </a:r>
            <a:r>
              <a:rPr lang="en-US" dirty="0" err="1" smtClean="0"/>
              <a:t>figyelni</a:t>
            </a:r>
            <a:endParaRPr lang="hu-H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Csináljunk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üres</a:t>
            </a:r>
            <a:r>
              <a:rPr lang="en-US" dirty="0" smtClean="0"/>
              <a:t> </a:t>
            </a:r>
            <a:r>
              <a:rPr lang="en-US" dirty="0" err="1" smtClean="0"/>
              <a:t>játékobjektumot</a:t>
            </a:r>
            <a:endParaRPr lang="en-US" dirty="0" smtClean="0"/>
          </a:p>
          <a:p>
            <a:r>
              <a:rPr lang="en-US" dirty="0" err="1" smtClean="0"/>
              <a:t>Neve:FallTrigger</a:t>
            </a:r>
            <a:endParaRPr lang="en-US" dirty="0" smtClean="0"/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2D Box </a:t>
            </a:r>
            <a:r>
              <a:rPr lang="en-US" dirty="0" err="1" smtClean="0"/>
              <a:t>kizárót</a:t>
            </a:r>
            <a:endParaRPr lang="en-US" dirty="0" smtClean="0"/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méretét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,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 </a:t>
            </a:r>
            <a:r>
              <a:rPr lang="en-US" dirty="0" err="1" smtClean="0"/>
              <a:t>elég</a:t>
            </a:r>
            <a:r>
              <a:rPr lang="en-US" dirty="0" smtClean="0"/>
              <a:t> </a:t>
            </a:r>
            <a:r>
              <a:rPr lang="en-US" dirty="0" err="1" smtClean="0"/>
              <a:t>széles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magas</a:t>
            </a:r>
            <a:r>
              <a:rPr lang="en-US" dirty="0" smtClean="0"/>
              <a:t>,(</a:t>
            </a:r>
            <a:r>
              <a:rPr lang="en-US" dirty="0" err="1" smtClean="0"/>
              <a:t>különben</a:t>
            </a:r>
            <a:r>
              <a:rPr lang="en-US" dirty="0" smtClean="0"/>
              <a:t> </a:t>
            </a:r>
            <a:r>
              <a:rPr lang="en-US" dirty="0" err="1" smtClean="0"/>
              <a:t>pontatlan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a </a:t>
            </a:r>
            <a:r>
              <a:rPr lang="en-US" dirty="0" err="1" smtClean="0"/>
              <a:t>fizika</a:t>
            </a:r>
            <a:r>
              <a:rPr lang="en-US" dirty="0" smtClean="0"/>
              <a:t>, </a:t>
            </a:r>
            <a:r>
              <a:rPr lang="en-US" dirty="0" err="1" smtClean="0"/>
              <a:t>áteshet</a:t>
            </a:r>
            <a:r>
              <a:rPr lang="en-US" dirty="0" smtClean="0"/>
              <a:t> </a:t>
            </a:r>
            <a:r>
              <a:rPr lang="en-US" dirty="0" err="1" smtClean="0"/>
              <a:t>rajta</a:t>
            </a:r>
            <a:r>
              <a:rPr lang="en-US" dirty="0" smtClean="0"/>
              <a:t> a </a:t>
            </a:r>
            <a:r>
              <a:rPr lang="en-US" dirty="0" err="1" smtClean="0"/>
              <a:t>karakter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Állítsuk</a:t>
            </a:r>
            <a:r>
              <a:rPr lang="en-US" dirty="0" smtClean="0"/>
              <a:t> be a </a:t>
            </a:r>
            <a:r>
              <a:rPr lang="en-US" dirty="0" err="1" smtClean="0"/>
              <a:t>pozícióját</a:t>
            </a:r>
            <a:r>
              <a:rPr lang="en-US" dirty="0" smtClean="0"/>
              <a:t> (</a:t>
            </a:r>
            <a:r>
              <a:rPr lang="en-US" dirty="0" err="1" smtClean="0"/>
              <a:t>az</a:t>
            </a:r>
            <a:r>
              <a:rPr lang="en-US" dirty="0" smtClean="0"/>
              <a:t> y a </a:t>
            </a:r>
            <a:r>
              <a:rPr lang="en-US" dirty="0" err="1" smtClean="0"/>
              <a:t>fontos</a:t>
            </a:r>
            <a:r>
              <a:rPr lang="en-US" dirty="0" smtClean="0"/>
              <a:t>, a </a:t>
            </a:r>
            <a:r>
              <a:rPr lang="en-US" dirty="0" err="1" smtClean="0"/>
              <a:t>talaj</a:t>
            </a:r>
            <a:r>
              <a:rPr lang="en-US" dirty="0" smtClean="0"/>
              <a:t> </a:t>
            </a:r>
            <a:r>
              <a:rPr lang="en-US" dirty="0" err="1" smtClean="0"/>
              <a:t>alatt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)</a:t>
            </a:r>
            <a:endParaRPr lang="hu-H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09800"/>
            <a:ext cx="28479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motor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Érdemes</a:t>
            </a:r>
            <a:r>
              <a:rPr lang="en-US" dirty="0" smtClean="0"/>
              <a:t> </a:t>
            </a:r>
            <a:r>
              <a:rPr lang="en-US" dirty="0" err="1" smtClean="0"/>
              <a:t>használni</a:t>
            </a:r>
            <a:endParaRPr lang="en-US" dirty="0" smtClean="0"/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szabad</a:t>
            </a:r>
            <a:r>
              <a:rPr lang="en-US" dirty="0" smtClean="0"/>
              <a:t> </a:t>
            </a:r>
            <a:r>
              <a:rPr lang="en-US" dirty="0" err="1" smtClean="0"/>
              <a:t>mozgásunk</a:t>
            </a:r>
            <a:r>
              <a:rPr lang="en-US" dirty="0" smtClean="0"/>
              <a:t> van a </a:t>
            </a:r>
            <a:r>
              <a:rPr lang="en-US" dirty="0" err="1" smtClean="0"/>
              <a:t>térben</a:t>
            </a:r>
            <a:endParaRPr lang="en-US" dirty="0" smtClean="0"/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valószerű</a:t>
            </a:r>
            <a:r>
              <a:rPr lang="en-US" dirty="0" smtClean="0"/>
              <a:t> </a:t>
            </a:r>
            <a:r>
              <a:rPr lang="en-US" dirty="0" err="1" smtClean="0"/>
              <a:t>mozgást</a:t>
            </a:r>
            <a:r>
              <a:rPr lang="en-US" dirty="0" smtClean="0"/>
              <a:t> </a:t>
            </a:r>
            <a:r>
              <a:rPr lang="en-US" dirty="0" err="1" smtClean="0"/>
              <a:t>szeretnénk</a:t>
            </a:r>
            <a:r>
              <a:rPr lang="en-US" dirty="0" smtClean="0"/>
              <a:t> </a:t>
            </a:r>
            <a:r>
              <a:rPr lang="en-US" dirty="0" err="1" smtClean="0"/>
              <a:t>elérni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valószerű</a:t>
            </a:r>
            <a:r>
              <a:rPr lang="en-US" dirty="0" smtClean="0"/>
              <a:t> </a:t>
            </a:r>
            <a:r>
              <a:rPr lang="en-US" dirty="0" err="1" smtClean="0"/>
              <a:t>fizikának</a:t>
            </a:r>
            <a:r>
              <a:rPr lang="en-US" dirty="0" smtClean="0"/>
              <a:t> </a:t>
            </a:r>
            <a:r>
              <a:rPr lang="en-US" dirty="0" err="1" smtClean="0"/>
              <a:t>nincsenek</a:t>
            </a:r>
            <a:r>
              <a:rPr lang="en-US" dirty="0" smtClean="0"/>
              <a:t> a </a:t>
            </a:r>
            <a:r>
              <a:rPr lang="en-US" dirty="0" err="1" smtClean="0"/>
              <a:t>játékmenetre</a:t>
            </a:r>
            <a:r>
              <a:rPr lang="en-US" dirty="0" smtClean="0"/>
              <a:t> </a:t>
            </a:r>
            <a:r>
              <a:rPr lang="en-US" dirty="0" err="1" smtClean="0"/>
              <a:t>negatív</a:t>
            </a:r>
            <a:r>
              <a:rPr lang="en-US" dirty="0" smtClean="0"/>
              <a:t> </a:t>
            </a:r>
            <a:r>
              <a:rPr lang="en-US" dirty="0" err="1" smtClean="0"/>
              <a:t>kimenetelei</a:t>
            </a:r>
            <a:endParaRPr lang="en-US" dirty="0" smtClean="0"/>
          </a:p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érdemes</a:t>
            </a:r>
            <a:r>
              <a:rPr lang="en-US" dirty="0" smtClean="0"/>
              <a:t> </a:t>
            </a:r>
            <a:r>
              <a:rPr lang="en-US" dirty="0" err="1" smtClean="0"/>
              <a:t>használni</a:t>
            </a:r>
            <a:endParaRPr lang="en-US" dirty="0" smtClean="0"/>
          </a:p>
          <a:p>
            <a:pPr lvl="1"/>
            <a:r>
              <a:rPr lang="en-US" dirty="0" smtClean="0"/>
              <a:t>Fix </a:t>
            </a:r>
            <a:r>
              <a:rPr lang="en-US" dirty="0" err="1" smtClean="0"/>
              <a:t>mozgás</a:t>
            </a:r>
            <a:endParaRPr lang="en-US" dirty="0" smtClean="0"/>
          </a:p>
          <a:p>
            <a:pPr lvl="2"/>
            <a:r>
              <a:rPr lang="en-US" dirty="0" smtClean="0"/>
              <a:t>pl .PacMan:2D </a:t>
            </a:r>
            <a:r>
              <a:rPr lang="en-US" dirty="0" err="1" smtClean="0"/>
              <a:t>rácson</a:t>
            </a:r>
            <a:r>
              <a:rPr lang="en-US" dirty="0" smtClean="0"/>
              <a:t> </a:t>
            </a:r>
            <a:r>
              <a:rPr lang="en-US" dirty="0" err="1" smtClean="0"/>
              <a:t>való</a:t>
            </a:r>
            <a:r>
              <a:rPr lang="en-US" dirty="0" smtClean="0"/>
              <a:t> </a:t>
            </a:r>
            <a:r>
              <a:rPr lang="en-US" dirty="0" err="1" smtClean="0"/>
              <a:t>mozgás</a:t>
            </a:r>
            <a:endParaRPr lang="en-US" dirty="0" smtClean="0"/>
          </a:p>
          <a:p>
            <a:pPr lvl="1"/>
            <a:r>
              <a:rPr lang="en-US" dirty="0" err="1" smtClean="0"/>
              <a:t>Nagyobb</a:t>
            </a:r>
            <a:r>
              <a:rPr lang="en-US" dirty="0" smtClean="0"/>
              <a:t>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a </a:t>
            </a:r>
            <a:r>
              <a:rPr lang="en-US" dirty="0" err="1" smtClean="0"/>
              <a:t>mozgásra</a:t>
            </a:r>
            <a:endParaRPr lang="en-US" dirty="0" smtClean="0"/>
          </a:p>
          <a:p>
            <a:pPr lvl="2"/>
            <a:r>
              <a:rPr lang="en-US" dirty="0" smtClean="0"/>
              <a:t>pl. </a:t>
            </a:r>
            <a:r>
              <a:rPr lang="en-US" dirty="0" err="1" smtClean="0"/>
              <a:t>Supaplex</a:t>
            </a:r>
            <a:r>
              <a:rPr lang="en-US" dirty="0" smtClean="0"/>
              <a:t>/</a:t>
            </a:r>
            <a:r>
              <a:rPr lang="en-US" dirty="0" err="1" smtClean="0"/>
              <a:t>BoulderDash</a:t>
            </a:r>
            <a:r>
              <a:rPr lang="en-US" dirty="0" smtClean="0"/>
              <a:t> (</a:t>
            </a:r>
            <a:r>
              <a:rPr lang="en-US" dirty="0" err="1" smtClean="0"/>
              <a:t>fontos</a:t>
            </a:r>
            <a:r>
              <a:rPr lang="en-US" dirty="0" smtClean="0"/>
              <a:t> </a:t>
            </a:r>
            <a:r>
              <a:rPr lang="en-US" dirty="0" err="1" smtClean="0"/>
              <a:t>mikor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merre</a:t>
            </a:r>
            <a:r>
              <a:rPr lang="en-US" dirty="0" smtClean="0"/>
              <a:t> </a:t>
            </a:r>
            <a:r>
              <a:rPr lang="en-US" dirty="0" err="1" smtClean="0"/>
              <a:t>gurulnak</a:t>
            </a:r>
            <a:r>
              <a:rPr lang="en-US" dirty="0" smtClean="0"/>
              <a:t> a </a:t>
            </a:r>
            <a:r>
              <a:rPr lang="en-US" dirty="0" err="1" smtClean="0"/>
              <a:t>kövek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Saját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motor </a:t>
            </a:r>
            <a:r>
              <a:rPr lang="en-US" dirty="0" err="1" smtClean="0"/>
              <a:t>kell</a:t>
            </a:r>
            <a:endParaRPr lang="en-US" dirty="0" smtClean="0"/>
          </a:p>
          <a:p>
            <a:pPr lvl="1"/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követelmények</a:t>
            </a:r>
            <a:r>
              <a:rPr lang="en-US" dirty="0" smtClean="0"/>
              <a:t> (</a:t>
            </a:r>
            <a:r>
              <a:rPr lang="en-US" dirty="0" err="1" smtClean="0"/>
              <a:t>hídépítő</a:t>
            </a:r>
            <a:r>
              <a:rPr lang="en-US" dirty="0" smtClean="0"/>
              <a:t> </a:t>
            </a:r>
            <a:r>
              <a:rPr lang="en-US" dirty="0" err="1" smtClean="0"/>
              <a:t>játék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beépített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elég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/</a:t>
            </a:r>
            <a:r>
              <a:rPr lang="en-US" dirty="0" err="1" smtClean="0"/>
              <a:t>valósághű</a:t>
            </a:r>
            <a:endParaRPr lang="en-US" dirty="0" smtClean="0"/>
          </a:p>
          <a:p>
            <a:pPr lvl="2"/>
            <a:endParaRPr lang="hu-H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A 2D </a:t>
            </a:r>
            <a:r>
              <a:rPr lang="en-US" dirty="0" err="1" smtClean="0"/>
              <a:t>kizáró</a:t>
            </a:r>
            <a:r>
              <a:rPr lang="en-US" dirty="0" smtClean="0"/>
              <a:t> </a:t>
            </a:r>
            <a:r>
              <a:rPr lang="en-US" dirty="0" err="1" smtClean="0"/>
              <a:t>komponensen</a:t>
            </a:r>
            <a:r>
              <a:rPr lang="en-US" dirty="0" smtClean="0"/>
              <a:t> </a:t>
            </a:r>
            <a:r>
              <a:rPr lang="en-US" dirty="0" err="1" smtClean="0"/>
              <a:t>kapcsoljuk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Is Trigger </a:t>
            </a:r>
            <a:r>
              <a:rPr lang="en-US" dirty="0" err="1" smtClean="0"/>
              <a:t>kapcsolót</a:t>
            </a:r>
            <a:endParaRPr lang="en-US" dirty="0" smtClean="0"/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szkriptet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FallTrigger.cs</a:t>
            </a:r>
            <a:endParaRPr lang="en-US" dirty="0" smtClean="0"/>
          </a:p>
          <a:p>
            <a:r>
              <a:rPr lang="en-US" dirty="0" smtClean="0"/>
              <a:t>A Player </a:t>
            </a:r>
            <a:r>
              <a:rPr lang="en-US" dirty="0" err="1" smtClean="0"/>
              <a:t>gameobject</a:t>
            </a:r>
            <a:r>
              <a:rPr lang="en-US" dirty="0" smtClean="0"/>
              <a:t>-re </a:t>
            </a:r>
            <a:r>
              <a:rPr lang="en-US" dirty="0" err="1" smtClean="0"/>
              <a:t>állítsuk</a:t>
            </a:r>
            <a:r>
              <a:rPr lang="en-US" dirty="0" smtClean="0"/>
              <a:t> be a Player tag-et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52600"/>
            <a:ext cx="2647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886200"/>
            <a:ext cx="2971800" cy="271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FallTrigger.cs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FallTrigger</a:t>
            </a:r>
            <a:r>
              <a:rPr lang="hu-HU" dirty="0" smtClean="0"/>
              <a:t> : </a:t>
            </a:r>
            <a:r>
              <a:rPr lang="hu-HU" dirty="0" err="1" smtClean="0"/>
              <a:t>MonoBehaviour</a:t>
            </a:r>
            <a:r>
              <a:rPr lang="hu-HU" dirty="0" smtClean="0"/>
              <a:t> {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GameObject</a:t>
            </a:r>
            <a:r>
              <a:rPr lang="hu-HU" dirty="0" smtClean="0"/>
              <a:t> </a:t>
            </a:r>
            <a:r>
              <a:rPr lang="hu-HU" dirty="0" err="1" smtClean="0"/>
              <a:t>player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Start () {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GameObject</a:t>
            </a:r>
            <a:r>
              <a:rPr lang="hu-HU" dirty="0" smtClean="0"/>
              <a:t> </a:t>
            </a:r>
            <a:r>
              <a:rPr lang="hu-HU" dirty="0" err="1" smtClean="0"/>
              <a:t>player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= </a:t>
            </a:r>
            <a:r>
              <a:rPr lang="hu-HU" dirty="0" err="1" smtClean="0">
                <a:solidFill>
                  <a:srgbClr val="FF0000"/>
                </a:solidFill>
              </a:rPr>
              <a:t>GameObject.FindGameObjectWithTag</a:t>
            </a:r>
            <a:r>
              <a:rPr lang="hu-HU" dirty="0" smtClean="0">
                <a:solidFill>
                  <a:srgbClr val="FF0000"/>
                </a:solidFill>
              </a:rPr>
              <a:t>("</a:t>
            </a:r>
            <a:r>
              <a:rPr lang="hu-HU" dirty="0" err="1" smtClean="0">
                <a:solidFill>
                  <a:srgbClr val="FF0000"/>
                </a:solidFill>
              </a:rPr>
              <a:t>Player</a:t>
            </a:r>
            <a:r>
              <a:rPr lang="hu-HU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hu-HU" dirty="0" smtClean="0"/>
              <a:t>	}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Update () {</a:t>
            </a:r>
          </a:p>
          <a:p>
            <a:pPr>
              <a:buNone/>
            </a:pPr>
            <a:r>
              <a:rPr lang="hu-HU" dirty="0" smtClean="0"/>
              <a:t>		Vector3 </a:t>
            </a:r>
            <a:r>
              <a:rPr lang="hu-HU" dirty="0" err="1" smtClean="0"/>
              <a:t>playerPos</a:t>
            </a:r>
            <a:r>
              <a:rPr lang="hu-HU" dirty="0" smtClean="0"/>
              <a:t> = </a:t>
            </a:r>
            <a:r>
              <a:rPr lang="hu-HU" dirty="0" err="1" smtClean="0"/>
              <a:t>player.transform.position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	Vector3 </a:t>
            </a:r>
            <a:r>
              <a:rPr lang="hu-HU" dirty="0" err="1" smtClean="0"/>
              <a:t>ownPos</a:t>
            </a:r>
            <a:r>
              <a:rPr lang="hu-HU" dirty="0" smtClean="0"/>
              <a:t> = </a:t>
            </a:r>
            <a:r>
              <a:rPr lang="hu-HU" dirty="0" err="1" smtClean="0"/>
              <a:t>transform.position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transform.position</a:t>
            </a:r>
            <a:r>
              <a:rPr lang="hu-HU" dirty="0" smtClean="0"/>
              <a:t> = </a:t>
            </a:r>
            <a:r>
              <a:rPr lang="hu-HU" dirty="0" err="1" smtClean="0"/>
              <a:t>new</a:t>
            </a:r>
            <a:r>
              <a:rPr lang="hu-HU" dirty="0" smtClean="0"/>
              <a:t> Vector3(</a:t>
            </a:r>
            <a:r>
              <a:rPr lang="hu-HU" dirty="0" err="1" smtClean="0"/>
              <a:t>playerPos.x</a:t>
            </a:r>
            <a:r>
              <a:rPr lang="hu-HU" dirty="0" smtClean="0"/>
              <a:t>, </a:t>
            </a:r>
            <a:r>
              <a:rPr lang="hu-HU" dirty="0" err="1" smtClean="0"/>
              <a:t>ownPos.y</a:t>
            </a:r>
            <a:r>
              <a:rPr lang="hu-HU" dirty="0" smtClean="0"/>
              <a:t>, </a:t>
            </a:r>
            <a:r>
              <a:rPr lang="hu-HU" dirty="0" err="1" smtClean="0"/>
              <a:t>ownPos.z</a:t>
            </a:r>
            <a:r>
              <a:rPr lang="hu-HU" dirty="0" smtClean="0"/>
              <a:t>);</a:t>
            </a:r>
          </a:p>
          <a:p>
            <a:pPr>
              <a:buNone/>
            </a:pPr>
            <a:r>
              <a:rPr lang="hu-HU" dirty="0" smtClean="0"/>
              <a:t>	}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FF0000"/>
                </a:solidFill>
              </a:rPr>
              <a:t>OnTriggerEnter2D</a:t>
            </a:r>
            <a:r>
              <a:rPr lang="hu-HU" dirty="0" smtClean="0"/>
              <a:t>(Collider2D </a:t>
            </a:r>
            <a:r>
              <a:rPr lang="hu-HU" dirty="0" err="1" smtClean="0"/>
              <a:t>other</a:t>
            </a:r>
            <a:r>
              <a:rPr lang="hu-HU" dirty="0" smtClean="0"/>
              <a:t>)</a:t>
            </a:r>
          </a:p>
          <a:p>
            <a:pPr>
              <a:buNone/>
            </a:pPr>
            <a:r>
              <a:rPr lang="hu-HU" dirty="0" smtClean="0"/>
              <a:t>	{</a:t>
            </a: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other.gameObject</a:t>
            </a:r>
            <a:r>
              <a:rPr lang="hu-HU" dirty="0" smtClean="0"/>
              <a:t> == </a:t>
            </a:r>
            <a:r>
              <a:rPr lang="hu-HU" dirty="0" err="1" smtClean="0"/>
              <a:t>player</a:t>
            </a:r>
            <a:r>
              <a:rPr lang="hu-HU" dirty="0" smtClean="0"/>
              <a:t>)</a:t>
            </a:r>
          </a:p>
          <a:p>
            <a:pPr>
              <a:buNone/>
            </a:pPr>
            <a:r>
              <a:rPr lang="hu-HU" dirty="0" smtClean="0"/>
              <a:t>			</a:t>
            </a:r>
            <a:r>
              <a:rPr lang="hu-HU" dirty="0" err="1" smtClean="0">
                <a:solidFill>
                  <a:srgbClr val="FF0000"/>
                </a:solidFill>
              </a:rPr>
              <a:t>Application.LoadLevel</a:t>
            </a:r>
            <a:r>
              <a:rPr lang="hu-HU" dirty="0" smtClean="0">
                <a:solidFill>
                  <a:srgbClr val="FF0000"/>
                </a:solidFill>
              </a:rPr>
              <a:t>("scene2");</a:t>
            </a:r>
          </a:p>
          <a:p>
            <a:pPr>
              <a:buNone/>
            </a:pPr>
            <a:r>
              <a:rPr lang="hu-HU" dirty="0" smtClean="0"/>
              <a:t>	}</a:t>
            </a:r>
          </a:p>
          <a:p>
            <a:pPr>
              <a:buNone/>
            </a:pPr>
            <a:r>
              <a:rPr lang="hu-HU" dirty="0" smtClean="0"/>
              <a:t>}</a:t>
            </a:r>
            <a:endParaRPr lang="hu-H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Próba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Kb </a:t>
            </a:r>
            <a:r>
              <a:rPr lang="en-US" dirty="0" err="1" smtClean="0"/>
              <a:t>működik</a:t>
            </a:r>
            <a:r>
              <a:rPr lang="en-US" dirty="0" smtClean="0"/>
              <a:t> </a:t>
            </a:r>
            <a:r>
              <a:rPr lang="en-US" dirty="0" smtClean="0"/>
              <a:t>... </a:t>
            </a:r>
            <a:r>
              <a:rPr lang="en-US" dirty="0" smtClean="0"/>
              <a:t>de </a:t>
            </a:r>
            <a:r>
              <a:rPr lang="en-US" dirty="0" err="1" smtClean="0"/>
              <a:t>tudunk</a:t>
            </a:r>
            <a:r>
              <a:rPr lang="en-US" dirty="0" smtClean="0"/>
              <a:t> </a:t>
            </a:r>
            <a:r>
              <a:rPr lang="en-US" dirty="0" err="1" smtClean="0"/>
              <a:t>ugrálni</a:t>
            </a:r>
            <a:r>
              <a:rPr lang="en-US" dirty="0" smtClean="0"/>
              <a:t> a </a:t>
            </a:r>
            <a:r>
              <a:rPr lang="en-US" dirty="0" err="1" smtClean="0"/>
              <a:t>Triggeren</a:t>
            </a:r>
            <a:endParaRPr lang="en-US" dirty="0" smtClean="0"/>
          </a:p>
          <a:p>
            <a:r>
              <a:rPr lang="en-US" dirty="0" err="1" smtClean="0"/>
              <a:t>Megoldás</a:t>
            </a:r>
            <a:r>
              <a:rPr lang="en-US" dirty="0" smtClean="0"/>
              <a:t>: </a:t>
            </a:r>
            <a:r>
              <a:rPr lang="en-US" dirty="0" err="1" smtClean="0"/>
              <a:t>PlayController.cs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PlayerController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MonoBehaviour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GameObject</a:t>
            </a:r>
            <a:r>
              <a:rPr lang="hu-HU" dirty="0" smtClean="0"/>
              <a:t> </a:t>
            </a:r>
            <a:r>
              <a:rPr lang="hu-HU" dirty="0" err="1" smtClean="0"/>
              <a:t>fallTrigger</a:t>
            </a:r>
            <a:r>
              <a:rPr lang="hu-HU" dirty="0" smtClean="0"/>
              <a:t>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Start () {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…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/>
              <a:t>fallTrigger</a:t>
            </a:r>
            <a:r>
              <a:rPr lang="hu-HU" dirty="0" smtClean="0"/>
              <a:t> = </a:t>
            </a:r>
            <a:r>
              <a:rPr lang="hu-HU" dirty="0" err="1" smtClean="0">
                <a:solidFill>
                  <a:srgbClr val="FF0000"/>
                </a:solidFill>
              </a:rPr>
              <a:t>GameObject.Find</a:t>
            </a:r>
            <a:r>
              <a:rPr lang="hu-HU" dirty="0" smtClean="0"/>
              <a:t>("</a:t>
            </a:r>
            <a:r>
              <a:rPr lang="hu-HU" dirty="0" err="1" smtClean="0"/>
              <a:t>FallTrigger</a:t>
            </a:r>
            <a:r>
              <a:rPr lang="hu-HU" dirty="0" smtClean="0"/>
              <a:t>");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}	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FixedUpdate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() {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hu-HU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hit.collider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!= null &amp;&amp; 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  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hit.distance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&lt; 0.02 &amp;&amp;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  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hit.collider.gameObject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!=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gameObject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&amp;&amp;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hu-HU" dirty="0" smtClean="0"/>
              <a:t>   </a:t>
            </a:r>
            <a:r>
              <a:rPr lang="hu-HU" dirty="0" err="1" smtClean="0"/>
              <a:t>hit.collider.gameObject</a:t>
            </a:r>
            <a:r>
              <a:rPr lang="hu-HU" dirty="0" smtClean="0"/>
              <a:t> != </a:t>
            </a:r>
            <a:r>
              <a:rPr lang="hu-HU" dirty="0" err="1" smtClean="0"/>
              <a:t>fallTrigger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grounded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hu-HU" dirty="0" err="1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hu-HU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err="1" smtClean="0"/>
              <a:t>Vége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dirty="0" err="1" smtClean="0"/>
              <a:t>Dobozok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Kezdjük</a:t>
            </a:r>
            <a:r>
              <a:rPr lang="en-US" dirty="0" smtClean="0"/>
              <a:t> a </a:t>
            </a:r>
            <a:r>
              <a:rPr lang="en-US" dirty="0" err="1" smtClean="0"/>
              <a:t>dobozokkal</a:t>
            </a:r>
            <a:endParaRPr lang="en-US" dirty="0" smtClean="0"/>
          </a:p>
          <a:p>
            <a:r>
              <a:rPr lang="en-US" dirty="0" err="1" smtClean="0"/>
              <a:t>Válasszuk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egyik</a:t>
            </a:r>
            <a:r>
              <a:rPr lang="en-US" dirty="0" smtClean="0"/>
              <a:t>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prefabot</a:t>
            </a:r>
            <a:endParaRPr lang="en-US" dirty="0" smtClean="0"/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Physics2D – Box Collider 2D</a:t>
            </a:r>
          </a:p>
          <a:p>
            <a:r>
              <a:rPr lang="en-US" dirty="0" err="1" smtClean="0"/>
              <a:t>Vegyük</a:t>
            </a:r>
            <a:r>
              <a:rPr lang="en-US" dirty="0" smtClean="0"/>
              <a:t> </a:t>
            </a:r>
            <a:r>
              <a:rPr lang="en-US" dirty="0" err="1" smtClean="0"/>
              <a:t>észre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</a:t>
            </a:r>
            <a:r>
              <a:rPr lang="en-US" dirty="0" err="1" smtClean="0"/>
              <a:t>méreteit</a:t>
            </a:r>
            <a:r>
              <a:rPr lang="en-US" dirty="0" smtClean="0"/>
              <a:t> </a:t>
            </a:r>
            <a:r>
              <a:rPr lang="en-US" dirty="0" err="1" smtClean="0"/>
              <a:t>automatikusan</a:t>
            </a:r>
            <a:r>
              <a:rPr lang="en-US" dirty="0" smtClean="0"/>
              <a:t> </a:t>
            </a:r>
            <a:r>
              <a:rPr lang="en-US" dirty="0" err="1" smtClean="0"/>
              <a:t>beállította</a:t>
            </a:r>
            <a:r>
              <a:rPr lang="en-US" dirty="0" smtClean="0"/>
              <a:t> (</a:t>
            </a:r>
            <a:r>
              <a:rPr lang="en-US" dirty="0" err="1" smtClean="0"/>
              <a:t>nálam</a:t>
            </a:r>
            <a:r>
              <a:rPr lang="en-US" dirty="0" smtClean="0"/>
              <a:t> 2.56 </a:t>
            </a:r>
            <a:r>
              <a:rPr lang="en-US" dirty="0" err="1" smtClean="0"/>
              <a:t>egység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nincs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animáció</a:t>
            </a:r>
            <a:endParaRPr lang="en-US" dirty="0" smtClean="0"/>
          </a:p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befoglaló</a:t>
            </a:r>
            <a:r>
              <a:rPr lang="en-US" dirty="0" smtClean="0"/>
              <a:t> </a:t>
            </a:r>
            <a:r>
              <a:rPr lang="en-US" dirty="0" err="1" smtClean="0"/>
              <a:t>alakzat</a:t>
            </a:r>
            <a:r>
              <a:rPr lang="en-US" dirty="0" smtClean="0"/>
              <a:t> (</a:t>
            </a:r>
            <a:r>
              <a:rPr lang="en-US" dirty="0" err="1" smtClean="0"/>
              <a:t>kizárónak</a:t>
            </a:r>
            <a:r>
              <a:rPr lang="en-US" dirty="0" smtClean="0"/>
              <a:t> is </a:t>
            </a:r>
            <a:r>
              <a:rPr lang="en-US" dirty="0" err="1" smtClean="0"/>
              <a:t>hívjuk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kizárók</a:t>
            </a:r>
            <a:r>
              <a:rPr lang="en-US" dirty="0" smtClean="0"/>
              <a:t> </a:t>
            </a:r>
            <a:r>
              <a:rPr lang="en-US" dirty="0" err="1" smtClean="0"/>
              <a:t>egyszerű</a:t>
            </a:r>
            <a:r>
              <a:rPr lang="en-US" dirty="0" smtClean="0"/>
              <a:t> </a:t>
            </a:r>
            <a:r>
              <a:rPr lang="en-US" dirty="0" err="1" smtClean="0"/>
              <a:t>alakzatok</a:t>
            </a:r>
            <a:r>
              <a:rPr lang="en-US" dirty="0" smtClean="0"/>
              <a:t>,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sokkal</a:t>
            </a:r>
            <a:r>
              <a:rPr lang="en-US" dirty="0" smtClean="0"/>
              <a:t> </a:t>
            </a:r>
            <a:r>
              <a:rPr lang="en-US" dirty="0" err="1" smtClean="0"/>
              <a:t>egyszerűbbek</a:t>
            </a:r>
            <a:r>
              <a:rPr lang="en-US" dirty="0" smtClean="0"/>
              <a:t>, mint </a:t>
            </a:r>
            <a:r>
              <a:rPr lang="en-US" dirty="0" err="1" smtClean="0"/>
              <a:t>maga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endParaRPr lang="en-US" dirty="0" smtClean="0"/>
          </a:p>
          <a:p>
            <a:r>
              <a:rPr lang="en-US" dirty="0" err="1" smtClean="0"/>
              <a:t>Szeretjük</a:t>
            </a:r>
            <a:r>
              <a:rPr lang="en-US" dirty="0" smtClean="0"/>
              <a:t> a </a:t>
            </a:r>
            <a:r>
              <a:rPr lang="en-US" dirty="0" err="1" smtClean="0"/>
              <a:t>jól</a:t>
            </a:r>
            <a:r>
              <a:rPr lang="en-US" dirty="0" smtClean="0"/>
              <a:t> </a:t>
            </a:r>
            <a:r>
              <a:rPr lang="en-US" dirty="0" err="1" smtClean="0"/>
              <a:t>meghatározható</a:t>
            </a:r>
            <a:r>
              <a:rPr lang="en-US" dirty="0" smtClean="0"/>
              <a:t> </a:t>
            </a:r>
            <a:r>
              <a:rPr lang="en-US" dirty="0" err="1" smtClean="0"/>
              <a:t>konvex</a:t>
            </a:r>
            <a:r>
              <a:rPr lang="en-US" dirty="0" smtClean="0"/>
              <a:t> </a:t>
            </a:r>
            <a:r>
              <a:rPr lang="en-US" dirty="0" err="1" smtClean="0"/>
              <a:t>alakzatokat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Téglatest</a:t>
            </a:r>
            <a:r>
              <a:rPr lang="en-US" dirty="0" smtClean="0"/>
              <a:t>/</a:t>
            </a:r>
            <a:r>
              <a:rPr lang="en-US" dirty="0" err="1" smtClean="0"/>
              <a:t>téglalap</a:t>
            </a:r>
            <a:endParaRPr lang="en-US" dirty="0" smtClean="0"/>
          </a:p>
          <a:p>
            <a:pPr lvl="1"/>
            <a:r>
              <a:rPr lang="en-US" dirty="0" err="1" smtClean="0"/>
              <a:t>Gömb</a:t>
            </a:r>
            <a:r>
              <a:rPr lang="en-US" dirty="0" smtClean="0"/>
              <a:t>/</a:t>
            </a:r>
            <a:r>
              <a:rPr lang="en-US" dirty="0" err="1" smtClean="0"/>
              <a:t>kör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lehetőség</a:t>
            </a:r>
            <a:r>
              <a:rPr lang="en-US" dirty="0" smtClean="0"/>
              <a:t> van </a:t>
            </a:r>
            <a:r>
              <a:rPr lang="en-US" dirty="0" err="1" smtClean="0"/>
              <a:t>szabad</a:t>
            </a:r>
            <a:r>
              <a:rPr lang="en-US" dirty="0" smtClean="0"/>
              <a:t> </a:t>
            </a:r>
            <a:r>
              <a:rPr lang="en-US" dirty="0" err="1" smtClean="0"/>
              <a:t>alakzatok</a:t>
            </a:r>
            <a:r>
              <a:rPr lang="en-US" dirty="0" smtClean="0"/>
              <a:t> </a:t>
            </a:r>
            <a:r>
              <a:rPr lang="en-US" dirty="0" err="1" smtClean="0"/>
              <a:t>meghatározására</a:t>
            </a:r>
            <a:r>
              <a:rPr lang="en-US" dirty="0" smtClean="0"/>
              <a:t> is</a:t>
            </a:r>
          </a:p>
          <a:p>
            <a:pPr lvl="1"/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konkáv</a:t>
            </a:r>
            <a:r>
              <a:rPr lang="en-US" dirty="0" smtClean="0"/>
              <a:t> is </a:t>
            </a:r>
            <a:r>
              <a:rPr lang="en-US" dirty="0" err="1" smtClean="0"/>
              <a:t>akár</a:t>
            </a:r>
            <a:r>
              <a:rPr lang="en-US" dirty="0" smtClean="0"/>
              <a:t> (</a:t>
            </a:r>
            <a:r>
              <a:rPr lang="en-US" dirty="0" err="1" smtClean="0"/>
              <a:t>sokszor</a:t>
            </a:r>
            <a:r>
              <a:rPr lang="en-US" dirty="0" smtClean="0"/>
              <a:t> </a:t>
            </a:r>
            <a:r>
              <a:rPr lang="en-US" dirty="0" err="1" smtClean="0"/>
              <a:t>limitált</a:t>
            </a:r>
            <a:r>
              <a:rPr lang="en-US" dirty="0" smtClean="0"/>
              <a:t> a </a:t>
            </a:r>
            <a:r>
              <a:rPr lang="en-US" dirty="0" err="1" smtClean="0"/>
              <a:t>használata</a:t>
            </a:r>
            <a:r>
              <a:rPr lang="en-US" dirty="0" smtClean="0"/>
              <a:t>),  de a </a:t>
            </a:r>
            <a:r>
              <a:rPr lang="en-US" dirty="0" err="1" smtClean="0"/>
              <a:t>konvex</a:t>
            </a:r>
            <a:r>
              <a:rPr lang="en-US" dirty="0" smtClean="0"/>
              <a:t> </a:t>
            </a:r>
            <a:r>
              <a:rPr lang="en-US" dirty="0" err="1" smtClean="0"/>
              <a:t>sokkal</a:t>
            </a:r>
            <a:r>
              <a:rPr lang="en-US" dirty="0" smtClean="0"/>
              <a:t> </a:t>
            </a:r>
            <a:r>
              <a:rPr lang="en-US" dirty="0" err="1" smtClean="0"/>
              <a:t>előnyösebb</a:t>
            </a:r>
            <a:r>
              <a:rPr lang="en-US" dirty="0" smtClean="0"/>
              <a:t> (</a:t>
            </a:r>
            <a:r>
              <a:rPr lang="en-US" dirty="0" err="1" smtClean="0"/>
              <a:t>egyszerűbben</a:t>
            </a:r>
            <a:r>
              <a:rPr lang="en-US" dirty="0" smtClean="0"/>
              <a:t> </a:t>
            </a:r>
            <a:r>
              <a:rPr lang="en-US" dirty="0" err="1" smtClean="0"/>
              <a:t>tudja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r>
              <a:rPr lang="en-US" dirty="0" smtClean="0"/>
              <a:t> </a:t>
            </a:r>
            <a:r>
              <a:rPr lang="en-US" dirty="0" err="1" smtClean="0"/>
              <a:t>kezelni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dirty="0" err="1" smtClean="0"/>
              <a:t>Dobozok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új</a:t>
            </a:r>
            <a:r>
              <a:rPr lang="en-US" dirty="0" smtClean="0"/>
              <a:t> </a:t>
            </a:r>
            <a:r>
              <a:rPr lang="en-US" dirty="0" err="1" smtClean="0"/>
              <a:t>komponenst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Physics 2D – Rigid Body 2D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merev</a:t>
            </a:r>
            <a:r>
              <a:rPr lang="en-US" dirty="0" smtClean="0"/>
              <a:t> </a:t>
            </a:r>
            <a:r>
              <a:rPr lang="en-US" dirty="0" err="1" smtClean="0"/>
              <a:t>testek</a:t>
            </a:r>
            <a:r>
              <a:rPr lang="en-US" dirty="0" smtClean="0"/>
              <a:t> </a:t>
            </a:r>
            <a:r>
              <a:rPr lang="en-US" dirty="0" err="1" smtClean="0"/>
              <a:t>ruházzák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a </a:t>
            </a:r>
            <a:r>
              <a:rPr lang="en-US" dirty="0" err="1" smtClean="0"/>
              <a:t>kizárókat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tulajdonságokkal</a:t>
            </a:r>
            <a:r>
              <a:rPr lang="en-US" dirty="0" smtClean="0"/>
              <a:t>, </a:t>
            </a:r>
            <a:r>
              <a:rPr lang="en-US" dirty="0" err="1" smtClean="0"/>
              <a:t>melyek</a:t>
            </a:r>
            <a:r>
              <a:rPr lang="en-US" dirty="0" smtClean="0"/>
              <a:t> </a:t>
            </a:r>
            <a:r>
              <a:rPr lang="en-US" dirty="0" err="1" smtClean="0"/>
              <a:t>alapvetőek</a:t>
            </a:r>
            <a:r>
              <a:rPr lang="en-US" dirty="0" smtClean="0"/>
              <a:t> a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szimuláció</a:t>
            </a:r>
            <a:r>
              <a:rPr lang="en-US" dirty="0" smtClean="0"/>
              <a:t> </a:t>
            </a:r>
            <a:r>
              <a:rPr lang="en-US" dirty="0" err="1" smtClean="0"/>
              <a:t>szempontjából</a:t>
            </a:r>
            <a:r>
              <a:rPr lang="en-US" dirty="0" smtClean="0"/>
              <a:t> (pl. </a:t>
            </a:r>
            <a:r>
              <a:rPr lang="en-US" dirty="0" err="1" smtClean="0"/>
              <a:t>tömeg</a:t>
            </a:r>
            <a:r>
              <a:rPr lang="en-US" dirty="0" smtClean="0"/>
              <a:t>, </a:t>
            </a:r>
            <a:r>
              <a:rPr lang="en-US" dirty="0" err="1" smtClean="0"/>
              <a:t>sebesség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játék</a:t>
            </a:r>
            <a:r>
              <a:rPr lang="en-US" dirty="0" smtClean="0"/>
              <a:t> </a:t>
            </a:r>
            <a:r>
              <a:rPr lang="en-US" dirty="0" err="1" smtClean="0"/>
              <a:t>objektumhoz</a:t>
            </a:r>
            <a:r>
              <a:rPr lang="en-US" dirty="0" smtClean="0"/>
              <a:t> </a:t>
            </a:r>
            <a:r>
              <a:rPr lang="en-US" dirty="0" err="1" smtClean="0"/>
              <a:t>tartozik</a:t>
            </a:r>
            <a:r>
              <a:rPr lang="en-US" dirty="0" smtClean="0"/>
              <a:t> </a:t>
            </a:r>
            <a:r>
              <a:rPr lang="en-US" dirty="0" err="1" smtClean="0"/>
              <a:t>merev</a:t>
            </a:r>
            <a:r>
              <a:rPr lang="en-US" dirty="0" smtClean="0"/>
              <a:t> test, </a:t>
            </a:r>
            <a:r>
              <a:rPr lang="en-US" dirty="0" err="1" smtClean="0"/>
              <a:t>akkor</a:t>
            </a:r>
            <a:r>
              <a:rPr lang="en-US" dirty="0" smtClean="0"/>
              <a:t> a </a:t>
            </a:r>
            <a:r>
              <a:rPr lang="en-US" dirty="0" err="1" smtClean="0"/>
              <a:t>rendszer</a:t>
            </a:r>
            <a:r>
              <a:rPr lang="en-US" dirty="0" smtClean="0"/>
              <a:t> </a:t>
            </a:r>
            <a:r>
              <a:rPr lang="en-US" dirty="0" err="1" smtClean="0"/>
              <a:t>Newtoni</a:t>
            </a:r>
            <a:r>
              <a:rPr lang="en-US" dirty="0" smtClean="0"/>
              <a:t> </a:t>
            </a:r>
            <a:r>
              <a:rPr lang="en-US" dirty="0" err="1" smtClean="0"/>
              <a:t>fizikát</a:t>
            </a:r>
            <a:r>
              <a:rPr lang="en-US" dirty="0" smtClean="0"/>
              <a:t> </a:t>
            </a:r>
            <a:r>
              <a:rPr lang="en-US" dirty="0" err="1" smtClean="0"/>
              <a:t>számol</a:t>
            </a:r>
            <a:r>
              <a:rPr lang="en-US" dirty="0" smtClean="0"/>
              <a:t> </a:t>
            </a:r>
            <a:r>
              <a:rPr lang="en-US" dirty="0" err="1" smtClean="0"/>
              <a:t>rá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kizárókat</a:t>
            </a:r>
            <a:r>
              <a:rPr lang="en-US" dirty="0" smtClean="0"/>
              <a:t> </a:t>
            </a:r>
            <a:r>
              <a:rPr lang="en-US" dirty="0" err="1" smtClean="0"/>
              <a:t>használja</a:t>
            </a:r>
            <a:r>
              <a:rPr lang="en-US" dirty="0" smtClean="0"/>
              <a:t> </a:t>
            </a:r>
            <a:r>
              <a:rPr lang="en-US" dirty="0" err="1" smtClean="0"/>
              <a:t>arra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azonosítsa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üttközéseket</a:t>
            </a:r>
            <a:r>
              <a:rPr lang="en-US" dirty="0" smtClean="0"/>
              <a:t>, </a:t>
            </a:r>
            <a:r>
              <a:rPr lang="en-US" dirty="0" err="1" smtClean="0"/>
              <a:t>üttközési</a:t>
            </a:r>
            <a:r>
              <a:rPr lang="en-US" dirty="0" smtClean="0"/>
              <a:t> </a:t>
            </a:r>
            <a:r>
              <a:rPr lang="en-US" dirty="0" err="1" smtClean="0"/>
              <a:t>pontokat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üttközési</a:t>
            </a:r>
            <a:r>
              <a:rPr lang="en-US" dirty="0" smtClean="0"/>
              <a:t> </a:t>
            </a:r>
            <a:r>
              <a:rPr lang="en-US" dirty="0" err="1" smtClean="0"/>
              <a:t>pontok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a </a:t>
            </a:r>
            <a:r>
              <a:rPr lang="en-US" dirty="0" err="1" smtClean="0"/>
              <a:t>merev</a:t>
            </a:r>
            <a:r>
              <a:rPr lang="en-US" dirty="0" smtClean="0"/>
              <a:t> test </a:t>
            </a:r>
            <a:r>
              <a:rPr lang="en-US" dirty="0" err="1" smtClean="0"/>
              <a:t>tulajdonságai</a:t>
            </a:r>
            <a:r>
              <a:rPr lang="en-US" dirty="0" smtClean="0"/>
              <a:t> </a:t>
            </a:r>
            <a:r>
              <a:rPr lang="en-US" dirty="0" err="1" smtClean="0"/>
              <a:t>alapján</a:t>
            </a:r>
            <a:r>
              <a:rPr lang="en-US" dirty="0" smtClean="0"/>
              <a:t> </a:t>
            </a:r>
            <a:r>
              <a:rPr lang="en-US" dirty="0" err="1" smtClean="0"/>
              <a:t>számol</a:t>
            </a:r>
            <a:r>
              <a:rPr lang="en-US" dirty="0" smtClean="0"/>
              <a:t> </a:t>
            </a:r>
            <a:r>
              <a:rPr lang="en-US" dirty="0" err="1" smtClean="0"/>
              <a:t>fizikailag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üttközés</a:t>
            </a:r>
            <a:r>
              <a:rPr lang="en-US" dirty="0" smtClean="0"/>
              <a:t> </a:t>
            </a:r>
            <a:r>
              <a:rPr lang="en-US" dirty="0" err="1" smtClean="0"/>
              <a:t>választ</a:t>
            </a:r>
            <a:r>
              <a:rPr lang="en-US" dirty="0" smtClean="0"/>
              <a:t> (a </a:t>
            </a:r>
            <a:r>
              <a:rPr lang="en-US" dirty="0" err="1" smtClean="0"/>
              <a:t>testek</a:t>
            </a:r>
            <a:r>
              <a:rPr lang="en-US" dirty="0" smtClean="0"/>
              <a:t> </a:t>
            </a:r>
            <a:r>
              <a:rPr lang="en-US" dirty="0" err="1" smtClean="0"/>
              <a:t>leesnek</a:t>
            </a:r>
            <a:r>
              <a:rPr lang="en-US" dirty="0" smtClean="0"/>
              <a:t>, </a:t>
            </a:r>
            <a:r>
              <a:rPr lang="en-US" dirty="0" err="1" smtClean="0"/>
              <a:t>pattognak</a:t>
            </a:r>
            <a:r>
              <a:rPr lang="en-US" dirty="0" smtClean="0"/>
              <a:t>, </a:t>
            </a:r>
            <a:r>
              <a:rPr lang="en-US" dirty="0" err="1" smtClean="0"/>
              <a:t>gurulnak</a:t>
            </a:r>
            <a:r>
              <a:rPr lang="en-US" dirty="0" smtClean="0"/>
              <a:t> </a:t>
            </a:r>
            <a:r>
              <a:rPr lang="en-US" dirty="0" err="1" smtClean="0"/>
              <a:t>stb</a:t>
            </a:r>
            <a:r>
              <a:rPr lang="en-US" dirty="0" smtClean="0"/>
              <a:t> 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dirty="0" err="1" smtClean="0"/>
              <a:t>Dobozok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alap</a:t>
            </a:r>
            <a:r>
              <a:rPr lang="en-US" dirty="0" smtClean="0"/>
              <a:t> </a:t>
            </a:r>
            <a:r>
              <a:rPr lang="en-US" dirty="0" err="1" smtClean="0"/>
              <a:t>beállítások</a:t>
            </a:r>
            <a:r>
              <a:rPr lang="en-US" dirty="0" smtClean="0"/>
              <a:t> </a:t>
            </a:r>
            <a:r>
              <a:rPr lang="en-US" dirty="0" err="1" smtClean="0"/>
              <a:t>jó</a:t>
            </a:r>
            <a:r>
              <a:rPr lang="en-US" dirty="0" smtClean="0"/>
              <a:t> is </a:t>
            </a:r>
            <a:r>
              <a:rPr lang="en-US" dirty="0" err="1" smtClean="0"/>
              <a:t>lesz</a:t>
            </a:r>
            <a:endParaRPr lang="en-US" dirty="0" smtClean="0"/>
          </a:p>
          <a:p>
            <a:r>
              <a:rPr lang="en-US" dirty="0" err="1" smtClean="0"/>
              <a:t>Húzzuk</a:t>
            </a:r>
            <a:r>
              <a:rPr lang="en-US" dirty="0" smtClean="0"/>
              <a:t> be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assetet</a:t>
            </a:r>
            <a:r>
              <a:rPr lang="en-US" dirty="0" smtClean="0"/>
              <a:t> a </a:t>
            </a:r>
            <a:r>
              <a:rPr lang="en-US" dirty="0" err="1" smtClean="0"/>
              <a:t>jelenetbe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nézzük</a:t>
            </a:r>
            <a:r>
              <a:rPr lang="en-US" dirty="0" smtClean="0"/>
              <a:t> meg mi </a:t>
            </a:r>
            <a:r>
              <a:rPr lang="en-US" dirty="0" err="1" smtClean="0"/>
              <a:t>történik</a:t>
            </a:r>
            <a:r>
              <a:rPr lang="en-US" dirty="0" smtClean="0"/>
              <a:t> ….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leesik</a:t>
            </a:r>
            <a:r>
              <a:rPr lang="en-US" dirty="0" smtClean="0"/>
              <a:t>, </a:t>
            </a:r>
            <a:r>
              <a:rPr lang="en-US" dirty="0" err="1" smtClean="0"/>
              <a:t>átesik</a:t>
            </a:r>
            <a:r>
              <a:rPr lang="en-US" dirty="0" smtClean="0"/>
              <a:t> a </a:t>
            </a:r>
            <a:r>
              <a:rPr lang="en-US" dirty="0" err="1" smtClean="0"/>
              <a:t>talajon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zuhan</a:t>
            </a:r>
            <a:r>
              <a:rPr lang="en-US" dirty="0" smtClean="0"/>
              <a:t> a </a:t>
            </a:r>
            <a:r>
              <a:rPr lang="en-US" dirty="0" err="1" smtClean="0"/>
              <a:t>végtelenségig</a:t>
            </a:r>
            <a:endParaRPr lang="en-US" dirty="0" smtClean="0"/>
          </a:p>
          <a:p>
            <a:r>
              <a:rPr lang="en-US" dirty="0" err="1" smtClean="0"/>
              <a:t>Kellene</a:t>
            </a:r>
            <a:r>
              <a:rPr lang="en-US" dirty="0" smtClean="0"/>
              <a:t> </a:t>
            </a:r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kizáró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merev</a:t>
            </a:r>
            <a:r>
              <a:rPr lang="en-US" dirty="0" smtClean="0"/>
              <a:t> test a </a:t>
            </a:r>
            <a:r>
              <a:rPr lang="en-US" dirty="0" err="1" smtClean="0"/>
              <a:t>talaj</a:t>
            </a:r>
            <a:r>
              <a:rPr lang="en-US" dirty="0" smtClean="0"/>
              <a:t> </a:t>
            </a:r>
            <a:r>
              <a:rPr lang="en-US" dirty="0" err="1" smtClean="0"/>
              <a:t>objektumra</a:t>
            </a:r>
            <a:r>
              <a:rPr lang="en-US" dirty="0" smtClean="0"/>
              <a:t> is</a:t>
            </a:r>
          </a:p>
          <a:p>
            <a:r>
              <a:rPr lang="en-US" dirty="0" err="1" smtClean="0"/>
              <a:t>Adjunk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a </a:t>
            </a:r>
            <a:r>
              <a:rPr lang="en-US" dirty="0" err="1" smtClean="0"/>
              <a:t>talaj</a:t>
            </a:r>
            <a:r>
              <a:rPr lang="en-US" dirty="0" smtClean="0"/>
              <a:t> </a:t>
            </a:r>
            <a:r>
              <a:rPr lang="en-US" dirty="0" err="1" smtClean="0"/>
              <a:t>prefabhoz</a:t>
            </a:r>
            <a:r>
              <a:rPr lang="en-US" dirty="0" smtClean="0"/>
              <a:t> is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kizárót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merevtestet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Nézzük</a:t>
            </a:r>
            <a:r>
              <a:rPr lang="en-US" dirty="0" smtClean="0"/>
              <a:t> meg mi </a:t>
            </a:r>
            <a:r>
              <a:rPr lang="en-US" dirty="0" err="1" smtClean="0"/>
              <a:t>történik</a:t>
            </a:r>
            <a:r>
              <a:rPr lang="en-US" dirty="0" smtClean="0"/>
              <a:t> ….</a:t>
            </a:r>
          </a:p>
          <a:p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talaj</a:t>
            </a:r>
            <a:r>
              <a:rPr lang="en-US" dirty="0" smtClean="0"/>
              <a:t> </a:t>
            </a:r>
            <a:r>
              <a:rPr lang="en-US" dirty="0" err="1" smtClean="0"/>
              <a:t>objektum</a:t>
            </a:r>
            <a:r>
              <a:rPr lang="en-US" dirty="0" smtClean="0"/>
              <a:t> is </a:t>
            </a:r>
            <a:r>
              <a:rPr lang="en-US" dirty="0" err="1" smtClean="0"/>
              <a:t>lezuhan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Valahogy</a:t>
            </a:r>
            <a:r>
              <a:rPr lang="en-US" dirty="0" smtClean="0"/>
              <a:t> meg </a:t>
            </a:r>
            <a:r>
              <a:rPr lang="en-US" dirty="0" err="1" smtClean="0"/>
              <a:t>kellene</a:t>
            </a:r>
            <a:r>
              <a:rPr lang="en-US" dirty="0" smtClean="0"/>
              <a:t> </a:t>
            </a:r>
            <a:r>
              <a:rPr lang="en-US" dirty="0" err="1" smtClean="0"/>
              <a:t>magyarázni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ne </a:t>
            </a:r>
            <a:r>
              <a:rPr lang="en-US" dirty="0" err="1" smtClean="0"/>
              <a:t>húzza</a:t>
            </a:r>
            <a:r>
              <a:rPr lang="en-US" dirty="0" smtClean="0"/>
              <a:t> le </a:t>
            </a:r>
            <a:r>
              <a:rPr lang="en-US" dirty="0" err="1" smtClean="0"/>
              <a:t>őket</a:t>
            </a:r>
            <a:r>
              <a:rPr lang="en-US" dirty="0" smtClean="0"/>
              <a:t> a </a:t>
            </a:r>
            <a:r>
              <a:rPr lang="en-US" dirty="0" err="1" smtClean="0"/>
              <a:t>gravitáció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merevtestnek</a:t>
            </a:r>
            <a:r>
              <a:rPr lang="en-US" dirty="0" smtClean="0"/>
              <a:t> van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olyan</a:t>
            </a:r>
            <a:r>
              <a:rPr lang="en-US" dirty="0" smtClean="0"/>
              <a:t> </a:t>
            </a:r>
            <a:r>
              <a:rPr lang="en-US" dirty="0" err="1" smtClean="0"/>
              <a:t>paramétere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Gravity Scale</a:t>
            </a:r>
          </a:p>
          <a:p>
            <a:r>
              <a:rPr lang="en-US" dirty="0" err="1" smtClean="0"/>
              <a:t>Állítsuk</a:t>
            </a:r>
            <a:r>
              <a:rPr lang="en-US" dirty="0" smtClean="0"/>
              <a:t> 0-ra (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hat </a:t>
            </a:r>
            <a:r>
              <a:rPr lang="en-US" dirty="0" err="1" smtClean="0"/>
              <a:t>rá</a:t>
            </a:r>
            <a:r>
              <a:rPr lang="en-US" dirty="0" smtClean="0"/>
              <a:t> a </a:t>
            </a:r>
            <a:r>
              <a:rPr lang="en-US" dirty="0" err="1" smtClean="0"/>
              <a:t>gravitáció</a:t>
            </a:r>
            <a:r>
              <a:rPr lang="en-US" dirty="0" smtClean="0"/>
              <a:t>)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Próbáljuk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mi </a:t>
            </a:r>
            <a:r>
              <a:rPr lang="en-US" dirty="0" err="1" smtClean="0"/>
              <a:t>történik</a:t>
            </a:r>
            <a:r>
              <a:rPr lang="en-US" dirty="0" smtClean="0"/>
              <a:t>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zuhannak</a:t>
            </a:r>
            <a:r>
              <a:rPr lang="en-US" dirty="0" smtClean="0"/>
              <a:t> </a:t>
            </a:r>
            <a:r>
              <a:rPr lang="en-US" dirty="0" err="1" smtClean="0"/>
              <a:t>egyből</a:t>
            </a:r>
            <a:r>
              <a:rPr lang="en-US" dirty="0" smtClean="0"/>
              <a:t> le, </a:t>
            </a:r>
            <a:r>
              <a:rPr lang="en-US" dirty="0" err="1" smtClean="0"/>
              <a:t>csak</a:t>
            </a:r>
            <a:r>
              <a:rPr lang="en-US" dirty="0" smtClean="0"/>
              <a:t> ha a </a:t>
            </a:r>
            <a:r>
              <a:rPr lang="en-US" dirty="0" err="1" smtClean="0"/>
              <a:t>doboz</a:t>
            </a:r>
            <a:r>
              <a:rPr lang="en-US" dirty="0" smtClean="0"/>
              <a:t> </a:t>
            </a:r>
            <a:r>
              <a:rPr lang="en-US" dirty="0" err="1" smtClean="0"/>
              <a:t>rájukesik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6400800" cy="331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1428</Words>
  <Application>Microsoft Office PowerPoint</Application>
  <PresentationFormat>On-screen Show (4:3)</PresentationFormat>
  <Paragraphs>325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Office-téma</vt:lpstr>
      <vt:lpstr>Unity 2D fizika</vt:lpstr>
      <vt:lpstr>Kiindulás</vt:lpstr>
      <vt:lpstr>Cél</vt:lpstr>
      <vt:lpstr>Fizikai motor</vt:lpstr>
      <vt:lpstr>Dobozok</vt:lpstr>
      <vt:lpstr>Dobozok</vt:lpstr>
      <vt:lpstr>Dobozok</vt:lpstr>
      <vt:lpstr>Talaj</vt:lpstr>
      <vt:lpstr>Talaj</vt:lpstr>
      <vt:lpstr>Talaj</vt:lpstr>
      <vt:lpstr>Talaj</vt:lpstr>
      <vt:lpstr>Talaj</vt:lpstr>
      <vt:lpstr>Talaj</vt:lpstr>
      <vt:lpstr>Fizikai tulajdonságok</vt:lpstr>
      <vt:lpstr>Fizikai tulajdonságok</vt:lpstr>
      <vt:lpstr>Fizikai tulajdonságok</vt:lpstr>
      <vt:lpstr>Fizikai anyagjellemző</vt:lpstr>
      <vt:lpstr>Fizikai anyagjellemző</vt:lpstr>
      <vt:lpstr>Fizikai anyagjellemző</vt:lpstr>
      <vt:lpstr>Doboz prefabok</vt:lpstr>
      <vt:lpstr>Emeletek</vt:lpstr>
      <vt:lpstr>Emeletek</vt:lpstr>
      <vt:lpstr>Karakter fizika</vt:lpstr>
      <vt:lpstr>Karakter fizika</vt:lpstr>
      <vt:lpstr>Karakter fizika</vt:lpstr>
      <vt:lpstr>Karakter fizika</vt:lpstr>
      <vt:lpstr>Karakter fizika</vt:lpstr>
      <vt:lpstr>PlayerController.cs</vt:lpstr>
      <vt:lpstr>PlayerController.cs</vt:lpstr>
      <vt:lpstr>Karakter fizika</vt:lpstr>
      <vt:lpstr>Karakter fizika, komplex kizáró</vt:lpstr>
      <vt:lpstr>Komplex kizáró … próbáljuk ki …</vt:lpstr>
      <vt:lpstr>Karakter fizika, csúszkálás</vt:lpstr>
      <vt:lpstr>Ugrás</vt:lpstr>
      <vt:lpstr>Raycast</vt:lpstr>
      <vt:lpstr>Ugrás</vt:lpstr>
      <vt:lpstr>FixedUpdate</vt:lpstr>
      <vt:lpstr>Trigger</vt:lpstr>
      <vt:lpstr>Trigger</vt:lpstr>
      <vt:lpstr>Trigger</vt:lpstr>
      <vt:lpstr>FallTrigger.cs</vt:lpstr>
      <vt:lpstr>Próba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2D karakter</dc:title>
  <dc:creator>umitomi</dc:creator>
  <cp:lastModifiedBy>Windows User</cp:lastModifiedBy>
  <cp:revision>83</cp:revision>
  <dcterms:created xsi:type="dcterms:W3CDTF">2015-11-08T01:42:22Z</dcterms:created>
  <dcterms:modified xsi:type="dcterms:W3CDTF">2019-10-14T09:26:38Z</dcterms:modified>
</cp:coreProperties>
</file>