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4" r:id="rId27"/>
    <p:sldId id="300" r:id="rId28"/>
    <p:sldId id="302" r:id="rId29"/>
    <p:sldId id="282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3" r:id="rId40"/>
    <p:sldId id="295" r:id="rId41"/>
    <p:sldId id="296" r:id="rId42"/>
    <p:sldId id="297" r:id="rId43"/>
    <p:sldId id="303" r:id="rId44"/>
    <p:sldId id="298" r:id="rId45"/>
    <p:sldId id="29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915" autoAdjust="0"/>
  </p:normalViewPr>
  <p:slideViewPr>
    <p:cSldViewPr>
      <p:cViewPr varScale="1">
        <p:scale>
          <a:sx n="93" d="100"/>
          <a:sy n="93" d="100"/>
        </p:scale>
        <p:origin x="21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F7BCC-DBCD-4389-A5A2-E663671B064D}" type="datetimeFigureOut">
              <a:rPr lang="en-US" smtClean="0"/>
              <a:t>9/19/2022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73C25-E1F3-4105-8762-1DF3F9166315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noProof="0" dirty="0"/>
              <a:t>Az </a:t>
            </a:r>
            <a:r>
              <a:rPr lang="hu-HU" noProof="0" dirty="0" err="1"/>
              <a:t>Animation</a:t>
            </a:r>
            <a:r>
              <a:rPr lang="hu-HU" baseline="0" noProof="0" dirty="0"/>
              <a:t> ablakban animációs </a:t>
            </a:r>
            <a:r>
              <a:rPr lang="hu-HU" baseline="0" noProof="0" dirty="0" err="1"/>
              <a:t>klippeket</a:t>
            </a:r>
            <a:r>
              <a:rPr lang="hu-HU" baseline="0" noProof="0" dirty="0"/>
              <a:t> láthatunk. Itt egy idővonalon vannak elhelyezve kulcsértékek: </a:t>
            </a:r>
            <a:r>
              <a:rPr lang="hu-HU" baseline="0" noProof="0" dirty="0" err="1"/>
              <a:t>keyframe</a:t>
            </a:r>
            <a:r>
              <a:rPr lang="hu-HU" baseline="0" noProof="0" dirty="0"/>
              <a:t>.</a:t>
            </a:r>
          </a:p>
          <a:p>
            <a:r>
              <a:rPr lang="hu-HU" baseline="0" noProof="0" dirty="0"/>
              <a:t>Egy </a:t>
            </a:r>
            <a:r>
              <a:rPr lang="hu-HU" baseline="0" noProof="0" dirty="0" err="1"/>
              <a:t>keyframe</a:t>
            </a:r>
            <a:r>
              <a:rPr lang="hu-HU" baseline="0" noProof="0" dirty="0"/>
              <a:t> </a:t>
            </a:r>
            <a:r>
              <a:rPr lang="hu-HU" baseline="0" noProof="0" dirty="0" err="1"/>
              <a:t>egy</a:t>
            </a:r>
            <a:r>
              <a:rPr lang="hu-HU" baseline="0" noProof="0" dirty="0"/>
              <a:t> tulajdonság időben fontos állapotát jelöli. </a:t>
            </a:r>
            <a:r>
              <a:rPr lang="hu-HU" baseline="0" noProof="0" dirty="0" err="1"/>
              <a:t>Pl</a:t>
            </a:r>
            <a:r>
              <a:rPr lang="hu-HU" baseline="0" noProof="0" dirty="0"/>
              <a:t> egy pattogó labda esetén a földön álló és a legmagasabban álló helyzet tekinthető kulcsfontosságú pozíciónak, ezen célpontok között mozog a test.</a:t>
            </a:r>
          </a:p>
          <a:p>
            <a:r>
              <a:rPr lang="hu-HU" baseline="0" noProof="0" dirty="0"/>
              <a:t>A </a:t>
            </a:r>
            <a:r>
              <a:rPr lang="hu-HU" baseline="0" noProof="0" dirty="0" err="1"/>
              <a:t>sprite</a:t>
            </a:r>
            <a:r>
              <a:rPr lang="hu-HU" baseline="0" noProof="0" dirty="0"/>
              <a:t> animációnál az egyes kis képkockák jelentik a mozgás fő helyzeteit, és ezeket kell váltogatni. Itt sajnos nem lehetséges a </a:t>
            </a:r>
            <a:r>
              <a:rPr lang="hu-HU" baseline="0" noProof="0" dirty="0" err="1"/>
              <a:t>keyframe-ek</a:t>
            </a:r>
            <a:r>
              <a:rPr lang="hu-HU" baseline="0" noProof="0" dirty="0"/>
              <a:t> közötti finom átmenet: egy képet nem olyan könnyű finoman áttranszformálni egy másikba, mint egy pozíciót. A szép folyamatos mozgás kulcsa az elegendően nagyszámú </a:t>
            </a:r>
            <a:r>
              <a:rPr lang="hu-HU" baseline="0" noProof="0" dirty="0" err="1"/>
              <a:t>keyframe</a:t>
            </a:r>
            <a:r>
              <a:rPr lang="hu-HU" baseline="0" noProof="0" dirty="0"/>
              <a:t> használata (sokat kell a művészeknek rajzolniuk). Mi esetünkben ez nem adott, csak 4 állapot van, ezért kicsit darabos lesz a mozgás.</a:t>
            </a:r>
          </a:p>
          <a:p>
            <a:r>
              <a:rPr lang="hu-HU" baseline="0" noProof="0" dirty="0"/>
              <a:t>Az animator egy </a:t>
            </a:r>
            <a:r>
              <a:rPr lang="en-US" baseline="0" noProof="0" dirty="0"/>
              <a:t>u</a:t>
            </a:r>
            <a:r>
              <a:rPr lang="hu-HU" baseline="0" noProof="0" dirty="0"/>
              <a:t>.n. </a:t>
            </a:r>
            <a:r>
              <a:rPr lang="en-US" baseline="0" noProof="0" dirty="0"/>
              <a:t>á</a:t>
            </a:r>
            <a:r>
              <a:rPr lang="hu-HU" baseline="0" noProof="0" dirty="0" err="1"/>
              <a:t>llapotgép</a:t>
            </a:r>
            <a:r>
              <a:rPr lang="hu-HU" baseline="0" noProof="0" dirty="0"/>
              <a:t>.</a:t>
            </a:r>
            <a:r>
              <a:rPr lang="en-US" baseline="0" noProof="0" dirty="0"/>
              <a:t> </a:t>
            </a:r>
            <a:r>
              <a:rPr lang="en-US" baseline="0" noProof="0" dirty="0" err="1"/>
              <a:t>Vannak</a:t>
            </a:r>
            <a:r>
              <a:rPr lang="en-US" baseline="0" noProof="0" dirty="0"/>
              <a:t> </a:t>
            </a:r>
            <a:r>
              <a:rPr lang="en-US" baseline="0" noProof="0" dirty="0" err="1"/>
              <a:t>állapotai</a:t>
            </a:r>
            <a:r>
              <a:rPr lang="en-US" baseline="0" noProof="0" dirty="0"/>
              <a:t>, </a:t>
            </a:r>
            <a:r>
              <a:rPr lang="en-US" baseline="0" noProof="0" dirty="0" err="1"/>
              <a:t>amiket</a:t>
            </a:r>
            <a:r>
              <a:rPr lang="en-US" baseline="0" noProof="0" dirty="0"/>
              <a:t> a </a:t>
            </a:r>
            <a:r>
              <a:rPr lang="en-US" baseline="0" noProof="0" dirty="0" err="1"/>
              <a:t>játék</a:t>
            </a:r>
            <a:r>
              <a:rPr lang="en-US" baseline="0" noProof="0" dirty="0"/>
              <a:t> </a:t>
            </a:r>
            <a:r>
              <a:rPr lang="en-US" baseline="0" noProof="0" dirty="0" err="1"/>
              <a:t>ideje</a:t>
            </a:r>
            <a:r>
              <a:rPr lang="en-US" baseline="0" noProof="0" dirty="0"/>
              <a:t> </a:t>
            </a:r>
            <a:r>
              <a:rPr lang="en-US" baseline="0" noProof="0" dirty="0" err="1"/>
              <a:t>alatt</a:t>
            </a:r>
            <a:r>
              <a:rPr lang="en-US" baseline="0" noProof="0" dirty="0"/>
              <a:t> </a:t>
            </a:r>
            <a:r>
              <a:rPr lang="en-US" baseline="0" noProof="0" dirty="0" err="1"/>
              <a:t>felvehet</a:t>
            </a:r>
            <a:r>
              <a:rPr lang="en-US" baseline="0" noProof="0" dirty="0"/>
              <a:t>. </a:t>
            </a:r>
            <a:r>
              <a:rPr lang="en-US" baseline="0" noProof="0" dirty="0" err="1"/>
              <a:t>Egyszerre</a:t>
            </a:r>
            <a:r>
              <a:rPr lang="en-US" baseline="0" noProof="0" dirty="0"/>
              <a:t> </a:t>
            </a:r>
            <a:r>
              <a:rPr lang="en-US" baseline="0" noProof="0" dirty="0" err="1"/>
              <a:t>szigorúan</a:t>
            </a:r>
            <a:r>
              <a:rPr lang="en-US" baseline="0" noProof="0" dirty="0"/>
              <a:t> </a:t>
            </a:r>
            <a:r>
              <a:rPr lang="en-US" baseline="0" noProof="0" dirty="0" err="1"/>
              <a:t>csak</a:t>
            </a:r>
            <a:r>
              <a:rPr lang="en-US" baseline="0" noProof="0" dirty="0"/>
              <a:t> </a:t>
            </a:r>
            <a:r>
              <a:rPr lang="en-US" baseline="0" noProof="0" dirty="0" err="1"/>
              <a:t>egyet</a:t>
            </a:r>
            <a:r>
              <a:rPr lang="en-US" baseline="0" noProof="0" dirty="0"/>
              <a:t>. </a:t>
            </a:r>
            <a:r>
              <a:rPr lang="en-US" baseline="0" noProof="0" dirty="0" err="1"/>
              <a:t>Ezeket</a:t>
            </a:r>
            <a:r>
              <a:rPr lang="en-US" baseline="0" noProof="0" dirty="0"/>
              <a:t> </a:t>
            </a:r>
            <a:r>
              <a:rPr lang="en-US" baseline="0" noProof="0" dirty="0" err="1"/>
              <a:t>jelöljük</a:t>
            </a:r>
            <a:r>
              <a:rPr lang="en-US" baseline="0" noProof="0" dirty="0"/>
              <a:t> </a:t>
            </a:r>
            <a:r>
              <a:rPr lang="en-US" baseline="0" noProof="0" dirty="0" err="1"/>
              <a:t>téglalapokkal</a:t>
            </a:r>
            <a:r>
              <a:rPr lang="en-US" baseline="0" noProof="0" dirty="0"/>
              <a:t>. A </a:t>
            </a:r>
            <a:r>
              <a:rPr lang="en-US" baseline="0" noProof="0" dirty="0" err="1"/>
              <a:t>játékban</a:t>
            </a:r>
            <a:r>
              <a:rPr lang="en-US" baseline="0" noProof="0" dirty="0"/>
              <a:t> </a:t>
            </a:r>
            <a:r>
              <a:rPr lang="en-US" baseline="0" noProof="0" dirty="0" err="1"/>
              <a:t>történő</a:t>
            </a:r>
            <a:r>
              <a:rPr lang="en-US" baseline="0" noProof="0" dirty="0"/>
              <a:t> </a:t>
            </a:r>
            <a:r>
              <a:rPr lang="en-US" baseline="0" noProof="0" dirty="0" err="1"/>
              <a:t>események</a:t>
            </a:r>
            <a:r>
              <a:rPr lang="en-US" baseline="0" noProof="0" dirty="0"/>
              <a:t> </a:t>
            </a:r>
            <a:r>
              <a:rPr lang="en-US" baseline="0" noProof="0" dirty="0" err="1"/>
              <a:t>hatására</a:t>
            </a:r>
            <a:r>
              <a:rPr lang="en-US" baseline="0" noProof="0" dirty="0"/>
              <a:t> </a:t>
            </a:r>
            <a:r>
              <a:rPr lang="en-US" baseline="0" noProof="0" dirty="0" err="1"/>
              <a:t>egy</a:t>
            </a:r>
            <a:r>
              <a:rPr lang="en-US" baseline="0" noProof="0" dirty="0"/>
              <a:t> </a:t>
            </a:r>
            <a:r>
              <a:rPr lang="en-US" baseline="0" noProof="0" dirty="0" err="1"/>
              <a:t>állapotból</a:t>
            </a:r>
            <a:r>
              <a:rPr lang="en-US" baseline="0" noProof="0" dirty="0"/>
              <a:t> </a:t>
            </a:r>
            <a:r>
              <a:rPr lang="en-US" baseline="0" noProof="0" dirty="0" err="1"/>
              <a:t>egy</a:t>
            </a:r>
            <a:r>
              <a:rPr lang="en-US" baseline="0" noProof="0" dirty="0"/>
              <a:t> </a:t>
            </a:r>
            <a:r>
              <a:rPr lang="en-US" baseline="0" noProof="0" dirty="0" err="1"/>
              <a:t>másikba</a:t>
            </a:r>
            <a:r>
              <a:rPr lang="en-US" baseline="0" noProof="0" dirty="0"/>
              <a:t> </a:t>
            </a:r>
            <a:r>
              <a:rPr lang="en-US" baseline="0" noProof="0" dirty="0" err="1"/>
              <a:t>kerülhetünk</a:t>
            </a:r>
            <a:r>
              <a:rPr lang="en-US" baseline="0" noProof="0" dirty="0"/>
              <a:t>. </a:t>
            </a:r>
            <a:r>
              <a:rPr lang="en-US" baseline="0" noProof="0" dirty="0" err="1"/>
              <a:t>Ezt</a:t>
            </a:r>
            <a:r>
              <a:rPr lang="en-US" baseline="0" noProof="0" dirty="0"/>
              <a:t> </a:t>
            </a:r>
            <a:r>
              <a:rPr lang="en-US" baseline="0" noProof="0" dirty="0" err="1"/>
              <a:t>az</a:t>
            </a:r>
            <a:r>
              <a:rPr lang="en-US" baseline="0" noProof="0" dirty="0"/>
              <a:t> </a:t>
            </a:r>
            <a:r>
              <a:rPr lang="en-US" baseline="0" noProof="0" dirty="0" err="1"/>
              <a:t>állapotváltás</a:t>
            </a:r>
            <a:r>
              <a:rPr lang="en-US" baseline="0" noProof="0" dirty="0"/>
              <a:t> </a:t>
            </a:r>
            <a:r>
              <a:rPr lang="en-US" baseline="0" noProof="0" dirty="0" err="1"/>
              <a:t>nyilakkal</a:t>
            </a:r>
            <a:r>
              <a:rPr lang="en-US" baseline="0" noProof="0" dirty="0"/>
              <a:t> </a:t>
            </a:r>
            <a:r>
              <a:rPr lang="en-US" baseline="0" noProof="0" dirty="0" err="1"/>
              <a:t>jelöljük</a:t>
            </a:r>
            <a:r>
              <a:rPr lang="en-US" baseline="0" noProof="0" dirty="0"/>
              <a:t>.</a:t>
            </a:r>
          </a:p>
          <a:p>
            <a:r>
              <a:rPr lang="en-US" baseline="0" noProof="0" dirty="0"/>
              <a:t>Minden </a:t>
            </a:r>
            <a:r>
              <a:rPr lang="en-US" baseline="0" noProof="0" dirty="0" err="1"/>
              <a:t>animációhoz</a:t>
            </a:r>
            <a:r>
              <a:rPr lang="en-US" baseline="0" noProof="0" dirty="0"/>
              <a:t> </a:t>
            </a:r>
            <a:r>
              <a:rPr lang="en-US" baseline="0" noProof="0" dirty="0" err="1"/>
              <a:t>tartozik</a:t>
            </a:r>
            <a:r>
              <a:rPr lang="en-US" baseline="0" noProof="0" dirty="0"/>
              <a:t> </a:t>
            </a:r>
            <a:r>
              <a:rPr lang="en-US" baseline="0" noProof="0" dirty="0" err="1"/>
              <a:t>egy</a:t>
            </a:r>
            <a:r>
              <a:rPr lang="en-US" baseline="0" noProof="0" dirty="0"/>
              <a:t> </a:t>
            </a:r>
            <a:r>
              <a:rPr lang="en-US" baseline="0" noProof="0" dirty="0" err="1"/>
              <a:t>állapot</a:t>
            </a:r>
            <a:r>
              <a:rPr lang="en-US" baseline="0" noProof="0" dirty="0"/>
              <a:t>, </a:t>
            </a:r>
            <a:r>
              <a:rPr lang="en-US" baseline="0" noProof="0" dirty="0" err="1"/>
              <a:t>ezért</a:t>
            </a:r>
            <a:r>
              <a:rPr lang="en-US" baseline="0" noProof="0" dirty="0"/>
              <a:t> </a:t>
            </a:r>
            <a:r>
              <a:rPr lang="en-US" baseline="0" noProof="0" dirty="0" err="1"/>
              <a:t>jelent</a:t>
            </a:r>
            <a:r>
              <a:rPr lang="en-US" baseline="0" noProof="0" dirty="0"/>
              <a:t> meg a </a:t>
            </a:r>
            <a:r>
              <a:rPr lang="en-US" baseline="0" noProof="0" dirty="0" err="1"/>
              <a:t>DarkmanRun</a:t>
            </a:r>
            <a:r>
              <a:rPr lang="en-US" baseline="0" noProof="0" dirty="0"/>
              <a:t> </a:t>
            </a:r>
            <a:r>
              <a:rPr lang="en-US" baseline="0" noProof="0" dirty="0" err="1"/>
              <a:t>állapot</a:t>
            </a:r>
            <a:r>
              <a:rPr lang="en-US" baseline="0" noProof="0" dirty="0"/>
              <a:t>.</a:t>
            </a:r>
          </a:p>
          <a:p>
            <a:r>
              <a:rPr lang="en-US" baseline="0" noProof="0" dirty="0" err="1"/>
              <a:t>Ezen</a:t>
            </a:r>
            <a:r>
              <a:rPr lang="en-US" baseline="0" noProof="0" dirty="0"/>
              <a:t> </a:t>
            </a:r>
            <a:r>
              <a:rPr lang="en-US" baseline="0" noProof="0" dirty="0" err="1"/>
              <a:t>kívül</a:t>
            </a:r>
            <a:r>
              <a:rPr lang="en-US" baseline="0" noProof="0" dirty="0"/>
              <a:t> </a:t>
            </a:r>
            <a:r>
              <a:rPr lang="en-US" baseline="0" noProof="0" dirty="0" err="1"/>
              <a:t>vannak</a:t>
            </a:r>
            <a:r>
              <a:rPr lang="en-US" baseline="0" noProof="0" dirty="0"/>
              <a:t> </a:t>
            </a:r>
            <a:r>
              <a:rPr lang="en-US" baseline="0" noProof="0" dirty="0" err="1"/>
              <a:t>speciális</a:t>
            </a:r>
            <a:r>
              <a:rPr lang="en-US" baseline="0" noProof="0" dirty="0"/>
              <a:t> </a:t>
            </a:r>
            <a:r>
              <a:rPr lang="en-US" baseline="0" noProof="0" dirty="0" err="1"/>
              <a:t>állapotok</a:t>
            </a:r>
            <a:r>
              <a:rPr lang="en-US" baseline="0" noProof="0" dirty="0"/>
              <a:t>, am</a:t>
            </a:r>
            <a:r>
              <a:rPr lang="hu-HU" baseline="0" noProof="0" dirty="0"/>
              <a:t>i</a:t>
            </a:r>
            <a:r>
              <a:rPr lang="en-US" baseline="0" noProof="0" dirty="0"/>
              <a:t>k </a:t>
            </a:r>
            <a:r>
              <a:rPr lang="en-US" baseline="0" noProof="0" dirty="0" err="1"/>
              <a:t>minden</a:t>
            </a:r>
            <a:r>
              <a:rPr lang="en-US" baseline="0" noProof="0" dirty="0"/>
              <a:t> </a:t>
            </a:r>
            <a:r>
              <a:rPr lang="en-US" baseline="0" noProof="0" dirty="0" err="1"/>
              <a:t>játékban</a:t>
            </a:r>
            <a:r>
              <a:rPr lang="en-US" baseline="0" noProof="0" dirty="0"/>
              <a:t> </a:t>
            </a:r>
            <a:r>
              <a:rPr lang="en-US" baseline="0" noProof="0" dirty="0" err="1"/>
              <a:t>jelen</a:t>
            </a:r>
            <a:r>
              <a:rPr lang="en-US" baseline="0" noProof="0" dirty="0"/>
              <a:t> </a:t>
            </a:r>
            <a:r>
              <a:rPr lang="en-US" baseline="0" noProof="0" dirty="0" err="1"/>
              <a:t>vannak</a:t>
            </a:r>
            <a:r>
              <a:rPr lang="en-US" baseline="0" noProof="0" dirty="0"/>
              <a:t>. </a:t>
            </a:r>
            <a:r>
              <a:rPr lang="en-US" baseline="0" noProof="0" dirty="0" err="1"/>
              <a:t>Ilyen</a:t>
            </a:r>
            <a:r>
              <a:rPr lang="en-US" baseline="0" noProof="0" dirty="0"/>
              <a:t> </a:t>
            </a:r>
            <a:r>
              <a:rPr lang="en-US" baseline="0" noProof="0" dirty="0" err="1"/>
              <a:t>az</a:t>
            </a:r>
            <a:r>
              <a:rPr lang="en-US" baseline="0" noProof="0" dirty="0"/>
              <a:t> Entry is, </a:t>
            </a:r>
            <a:r>
              <a:rPr lang="en-US" baseline="0" noProof="0" dirty="0" err="1"/>
              <a:t>ebbe</a:t>
            </a:r>
            <a:r>
              <a:rPr lang="en-US" baseline="0" noProof="0" dirty="0"/>
              <a:t> </a:t>
            </a:r>
            <a:r>
              <a:rPr lang="en-US" baseline="0" noProof="0" dirty="0" err="1"/>
              <a:t>az</a:t>
            </a:r>
            <a:r>
              <a:rPr lang="en-US" baseline="0" noProof="0" dirty="0"/>
              <a:t> </a:t>
            </a:r>
            <a:r>
              <a:rPr lang="en-US" baseline="0" noProof="0" dirty="0" err="1"/>
              <a:t>állapotba</a:t>
            </a:r>
            <a:r>
              <a:rPr lang="en-US" baseline="0" noProof="0" dirty="0"/>
              <a:t> </a:t>
            </a:r>
            <a:r>
              <a:rPr lang="en-US" baseline="0" noProof="0" dirty="0" err="1"/>
              <a:t>kerülünk</a:t>
            </a:r>
            <a:r>
              <a:rPr lang="en-US" baseline="0" noProof="0" dirty="0"/>
              <a:t>, ha a </a:t>
            </a:r>
            <a:r>
              <a:rPr lang="en-US" baseline="0" noProof="0" dirty="0" err="1"/>
              <a:t>játék</a:t>
            </a:r>
            <a:r>
              <a:rPr lang="en-US" baseline="0" noProof="0" dirty="0"/>
              <a:t> </a:t>
            </a:r>
            <a:r>
              <a:rPr lang="en-US" baseline="0" noProof="0" dirty="0" err="1"/>
              <a:t>elindul</a:t>
            </a:r>
            <a:r>
              <a:rPr lang="en-US" baseline="0" noProof="0" dirty="0"/>
              <a:t> (</a:t>
            </a:r>
            <a:r>
              <a:rPr lang="en-US" baseline="0" noProof="0" dirty="0" err="1"/>
              <a:t>ez</a:t>
            </a:r>
            <a:r>
              <a:rPr lang="en-US" baseline="0" noProof="0" dirty="0"/>
              <a:t> a </a:t>
            </a:r>
            <a:r>
              <a:rPr lang="en-US" baseline="0" noProof="0" dirty="0" err="1"/>
              <a:t>kiindulási</a:t>
            </a:r>
            <a:r>
              <a:rPr lang="en-US" baseline="0" noProof="0" dirty="0"/>
              <a:t> </a:t>
            </a:r>
            <a:r>
              <a:rPr lang="en-US" baseline="0" noProof="0" dirty="0" err="1"/>
              <a:t>állapot</a:t>
            </a:r>
            <a:r>
              <a:rPr lang="en-US" baseline="0" noProof="0" dirty="0"/>
              <a:t>).</a:t>
            </a:r>
          </a:p>
          <a:p>
            <a:r>
              <a:rPr lang="en-US" baseline="0" noProof="0" dirty="0" err="1"/>
              <a:t>Az</a:t>
            </a:r>
            <a:r>
              <a:rPr lang="en-US" baseline="0" noProof="0" dirty="0"/>
              <a:t> </a:t>
            </a:r>
            <a:r>
              <a:rPr lang="en-US" baseline="0" noProof="0" dirty="0" err="1"/>
              <a:t>itt</a:t>
            </a:r>
            <a:r>
              <a:rPr lang="hu-HU" baseline="0" noProof="0" dirty="0"/>
              <a:t> </a:t>
            </a:r>
            <a:r>
              <a:rPr lang="en-US" baseline="0" noProof="0" dirty="0" err="1"/>
              <a:t>látható</a:t>
            </a:r>
            <a:r>
              <a:rPr lang="en-US" baseline="0" noProof="0" dirty="0"/>
              <a:t> </a:t>
            </a:r>
            <a:r>
              <a:rPr lang="en-US" baseline="0" noProof="0" dirty="0" err="1"/>
              <a:t>állapotgép</a:t>
            </a:r>
            <a:r>
              <a:rPr lang="en-US" baseline="0" noProof="0" dirty="0"/>
              <a:t> </a:t>
            </a:r>
            <a:r>
              <a:rPr lang="en-US" baseline="0" noProof="0" dirty="0" err="1"/>
              <a:t>azt</a:t>
            </a:r>
            <a:r>
              <a:rPr lang="en-US" baseline="0" noProof="0" dirty="0"/>
              <a:t> </a:t>
            </a:r>
            <a:r>
              <a:rPr lang="en-US" baseline="0" noProof="0" dirty="0" err="1"/>
              <a:t>írja</a:t>
            </a:r>
            <a:r>
              <a:rPr lang="en-US" baseline="0" noProof="0" dirty="0"/>
              <a:t> le, </a:t>
            </a:r>
            <a:r>
              <a:rPr lang="en-US" baseline="0" noProof="0" dirty="0" err="1"/>
              <a:t>hogy</a:t>
            </a:r>
            <a:r>
              <a:rPr lang="en-US" baseline="0" noProof="0" dirty="0"/>
              <a:t> a </a:t>
            </a:r>
            <a:r>
              <a:rPr lang="en-US" baseline="0" noProof="0" dirty="0" err="1"/>
              <a:t>játék</a:t>
            </a:r>
            <a:r>
              <a:rPr lang="en-US" baseline="0" noProof="0" dirty="0"/>
              <a:t> </a:t>
            </a:r>
            <a:r>
              <a:rPr lang="en-US" baseline="0" noProof="0" dirty="0" err="1"/>
              <a:t>indításakor</a:t>
            </a:r>
            <a:r>
              <a:rPr lang="en-US" baseline="0" noProof="0" dirty="0"/>
              <a:t> a </a:t>
            </a:r>
            <a:r>
              <a:rPr lang="en-US" baseline="0" noProof="0" dirty="0" err="1"/>
              <a:t>DarmanRun</a:t>
            </a:r>
            <a:r>
              <a:rPr lang="en-US" baseline="0" noProof="0" dirty="0"/>
              <a:t> </a:t>
            </a:r>
            <a:r>
              <a:rPr lang="en-US" baseline="0" noProof="0" dirty="0" err="1"/>
              <a:t>animációt</a:t>
            </a:r>
            <a:r>
              <a:rPr lang="en-US" baseline="0" noProof="0" dirty="0"/>
              <a:t> </a:t>
            </a:r>
            <a:r>
              <a:rPr lang="en-US" baseline="0" noProof="0" dirty="0" err="1"/>
              <a:t>kell</a:t>
            </a:r>
            <a:r>
              <a:rPr lang="en-US" baseline="0" noProof="0" dirty="0"/>
              <a:t> </a:t>
            </a:r>
            <a:r>
              <a:rPr lang="en-US" baseline="0" noProof="0" dirty="0" err="1"/>
              <a:t>elindítani</a:t>
            </a:r>
            <a:r>
              <a:rPr lang="en-US" baseline="0" noProof="0" dirty="0"/>
              <a:t>. </a:t>
            </a:r>
            <a:r>
              <a:rPr lang="en-US" baseline="0" noProof="0" dirty="0" err="1"/>
              <a:t>Innen</a:t>
            </a:r>
            <a:r>
              <a:rPr lang="en-US" baseline="0" noProof="0" dirty="0"/>
              <a:t> </a:t>
            </a:r>
            <a:r>
              <a:rPr lang="en-US" baseline="0" noProof="0" dirty="0" err="1"/>
              <a:t>nem</a:t>
            </a:r>
            <a:r>
              <a:rPr lang="en-US" baseline="0" noProof="0" dirty="0"/>
              <a:t> </a:t>
            </a:r>
            <a:r>
              <a:rPr lang="en-US" baseline="0" noProof="0" dirty="0" err="1"/>
              <a:t>vezet</a:t>
            </a:r>
            <a:r>
              <a:rPr lang="en-US" baseline="0" noProof="0" dirty="0"/>
              <a:t> </a:t>
            </a:r>
            <a:r>
              <a:rPr lang="en-US" baseline="0" noProof="0" dirty="0" err="1"/>
              <a:t>átmenet</a:t>
            </a:r>
            <a:r>
              <a:rPr lang="en-US" baseline="0" noProof="0" dirty="0"/>
              <a:t>, </a:t>
            </a:r>
            <a:r>
              <a:rPr lang="en-US" baseline="0" noProof="0" dirty="0" err="1"/>
              <a:t>tehát</a:t>
            </a:r>
            <a:r>
              <a:rPr lang="en-US" baseline="0" noProof="0" dirty="0"/>
              <a:t> a </a:t>
            </a:r>
            <a:r>
              <a:rPr lang="en-US" baseline="0" noProof="0" dirty="0" err="1"/>
              <a:t>játék</a:t>
            </a:r>
            <a:r>
              <a:rPr lang="en-US" baseline="0" noProof="0" dirty="0"/>
              <a:t> </a:t>
            </a:r>
            <a:r>
              <a:rPr lang="en-US" baseline="0" noProof="0" dirty="0" err="1"/>
              <a:t>további</a:t>
            </a:r>
            <a:r>
              <a:rPr lang="en-US" baseline="0" noProof="0" dirty="0"/>
              <a:t> </a:t>
            </a:r>
            <a:r>
              <a:rPr lang="en-US" baseline="0" noProof="0" dirty="0" err="1"/>
              <a:t>részében</a:t>
            </a:r>
            <a:r>
              <a:rPr lang="en-US" baseline="0" noProof="0" dirty="0"/>
              <a:t> </a:t>
            </a:r>
            <a:r>
              <a:rPr lang="en-US" baseline="0" noProof="0" dirty="0" err="1"/>
              <a:t>ezt</a:t>
            </a:r>
            <a:r>
              <a:rPr lang="en-US" baseline="0" noProof="0" dirty="0"/>
              <a:t> </a:t>
            </a:r>
            <a:r>
              <a:rPr lang="en-US" baseline="0" noProof="0" dirty="0" err="1"/>
              <a:t>az</a:t>
            </a:r>
            <a:r>
              <a:rPr lang="en-US" baseline="0" noProof="0" dirty="0"/>
              <a:t> </a:t>
            </a:r>
            <a:r>
              <a:rPr lang="en-US" baseline="0" noProof="0" dirty="0" err="1"/>
              <a:t>animációt</a:t>
            </a:r>
            <a:r>
              <a:rPr lang="en-US" baseline="0" noProof="0" dirty="0"/>
              <a:t> </a:t>
            </a:r>
            <a:r>
              <a:rPr lang="en-US" baseline="0" noProof="0" dirty="0" err="1"/>
              <a:t>játszuk</a:t>
            </a:r>
            <a:r>
              <a:rPr lang="en-US" baseline="0" noProof="0" dirty="0"/>
              <a:t> le.</a:t>
            </a:r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73C25-E1F3-4105-8762-1DF3F9166315}" type="slidenum">
              <a:rPr lang="hu-HU" smtClean="0"/>
              <a:t>10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73C25-E1F3-4105-8762-1DF3F9166315}" type="slidenum">
              <a:rPr lang="hu-HU" smtClean="0"/>
              <a:t>39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1914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töröljünk</a:t>
            </a:r>
            <a:r>
              <a:rPr lang="en-US" dirty="0"/>
              <a:t> </a:t>
            </a:r>
            <a:r>
              <a:rPr lang="en-US" dirty="0" err="1"/>
              <a:t>komponenst</a:t>
            </a:r>
            <a:r>
              <a:rPr lang="en-US" dirty="0"/>
              <a:t> (collider)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73C25-E1F3-4105-8762-1DF3F9166315}" type="slidenum">
              <a:rPr lang="hu-HU" smtClean="0"/>
              <a:t>40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7D1E-BCBC-4828-A21A-1C5E56BFE5B0}" type="datetimeFigureOut">
              <a:rPr lang="en-US" smtClean="0"/>
              <a:t>9/19/2022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ABA6-CADE-4AB3-B526-74B536A1F33B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7D1E-BCBC-4828-A21A-1C5E56BFE5B0}" type="datetimeFigureOut">
              <a:rPr lang="en-US" smtClean="0"/>
              <a:t>9/19/2022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ABA6-CADE-4AB3-B526-74B536A1F33B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7D1E-BCBC-4828-A21A-1C5E56BFE5B0}" type="datetimeFigureOut">
              <a:rPr lang="en-US" smtClean="0"/>
              <a:t>9/19/2022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ABA6-CADE-4AB3-B526-74B536A1F33B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7D1E-BCBC-4828-A21A-1C5E56BFE5B0}" type="datetimeFigureOut">
              <a:rPr lang="en-US" smtClean="0"/>
              <a:t>9/19/2022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ABA6-CADE-4AB3-B526-74B536A1F33B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7D1E-BCBC-4828-A21A-1C5E56BFE5B0}" type="datetimeFigureOut">
              <a:rPr lang="en-US" smtClean="0"/>
              <a:t>9/19/2022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ABA6-CADE-4AB3-B526-74B536A1F33B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7D1E-BCBC-4828-A21A-1C5E56BFE5B0}" type="datetimeFigureOut">
              <a:rPr lang="en-US" smtClean="0"/>
              <a:t>9/19/2022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ABA6-CADE-4AB3-B526-74B536A1F33B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7D1E-BCBC-4828-A21A-1C5E56BFE5B0}" type="datetimeFigureOut">
              <a:rPr lang="en-US" smtClean="0"/>
              <a:t>9/19/2022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ABA6-CADE-4AB3-B526-74B536A1F33B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7D1E-BCBC-4828-A21A-1C5E56BFE5B0}" type="datetimeFigureOut">
              <a:rPr lang="en-US" smtClean="0"/>
              <a:t>9/19/2022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ABA6-CADE-4AB3-B526-74B536A1F33B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7D1E-BCBC-4828-A21A-1C5E56BFE5B0}" type="datetimeFigureOut">
              <a:rPr lang="en-US" smtClean="0"/>
              <a:t>9/19/2022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ABA6-CADE-4AB3-B526-74B536A1F33B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7D1E-BCBC-4828-A21A-1C5E56BFE5B0}" type="datetimeFigureOut">
              <a:rPr lang="en-US" smtClean="0"/>
              <a:t>9/19/2022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ABA6-CADE-4AB3-B526-74B536A1F33B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7D1E-BCBC-4828-A21A-1C5E56BFE5B0}" type="datetimeFigureOut">
              <a:rPr lang="en-US" smtClean="0"/>
              <a:t>9/19/2022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ABA6-CADE-4AB3-B526-74B536A1F33B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77D1E-BCBC-4828-A21A-1C5E56BFE5B0}" type="datetimeFigureOut">
              <a:rPr lang="en-US" smtClean="0"/>
              <a:t>9/19/2022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8ABA6-CADE-4AB3-B526-74B536A1F33B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Unity 2D </a:t>
            </a:r>
            <a:r>
              <a:rPr lang="en-US" dirty="0" err="1"/>
              <a:t>karakter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Sprite </a:t>
            </a:r>
            <a:r>
              <a:rPr lang="en-US" dirty="0" err="1"/>
              <a:t>animáció</a:t>
            </a:r>
            <a:r>
              <a:rPr lang="en-US" dirty="0"/>
              <a:t>,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követés</a:t>
            </a:r>
            <a:r>
              <a:rPr lang="en-US" dirty="0"/>
              <a:t>, </a:t>
            </a:r>
            <a:r>
              <a:rPr lang="en-US" dirty="0" err="1"/>
              <a:t>háttér</a:t>
            </a:r>
            <a:r>
              <a:rPr lang="en-US" dirty="0"/>
              <a:t> </a:t>
            </a:r>
            <a:r>
              <a:rPr lang="en-US" dirty="0" err="1"/>
              <a:t>mozgás</a:t>
            </a:r>
            <a:endParaRPr lang="hu-H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Animation/Animator</a:t>
            </a:r>
            <a:endParaRPr lang="hu-H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914400"/>
            <a:ext cx="481964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3124200"/>
            <a:ext cx="632948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Futtatás</a:t>
            </a:r>
            <a:endParaRPr lang="hu-H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767874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Feladat: ú</a:t>
            </a:r>
            <a:r>
              <a:rPr lang="en-US" dirty="0"/>
              <a:t>j </a:t>
            </a:r>
            <a:r>
              <a:rPr lang="en-US" dirty="0" err="1"/>
              <a:t>animáció</a:t>
            </a:r>
            <a:r>
              <a:rPr lang="en-US" dirty="0"/>
              <a:t> </a:t>
            </a:r>
            <a:r>
              <a:rPr lang="en-US" dirty="0" err="1"/>
              <a:t>hozzáadása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Az</a:t>
            </a:r>
            <a:r>
              <a:rPr lang="en-US" dirty="0"/>
              <a:t> idle </a:t>
            </a:r>
            <a:r>
              <a:rPr lang="en-US" dirty="0" err="1"/>
              <a:t>animációhoz</a:t>
            </a:r>
            <a:r>
              <a:rPr lang="en-US" dirty="0"/>
              <a:t> </a:t>
            </a:r>
            <a:r>
              <a:rPr lang="en-US" dirty="0" err="1"/>
              <a:t>tartozó</a:t>
            </a:r>
            <a:r>
              <a:rPr lang="en-US" dirty="0"/>
              <a:t> sprite-</a:t>
            </a:r>
            <a:r>
              <a:rPr lang="en-US" dirty="0" err="1"/>
              <a:t>ra</a:t>
            </a:r>
            <a:r>
              <a:rPr lang="en-US" dirty="0"/>
              <a:t> is el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végeznünk</a:t>
            </a:r>
            <a:r>
              <a:rPr lang="en-US" dirty="0"/>
              <a:t> a </a:t>
            </a:r>
            <a:r>
              <a:rPr lang="en-US" dirty="0" err="1"/>
              <a:t>módosításokat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Sprite Mode: Multiple, Pixels Per Unit: 20</a:t>
            </a:r>
          </a:p>
          <a:p>
            <a:pPr lvl="1"/>
            <a:r>
              <a:rPr lang="en-US" dirty="0"/>
              <a:t>Sprite Editor: Grid By Cell Size</a:t>
            </a:r>
            <a:r>
              <a:rPr lang="hu-HU" dirty="0"/>
              <a:t> </a:t>
            </a:r>
            <a:r>
              <a:rPr lang="en-US" dirty="0"/>
              <a:t>42x64</a:t>
            </a:r>
          </a:p>
          <a:p>
            <a:r>
              <a:rPr lang="en-US" dirty="0" err="1"/>
              <a:t>Jelöljük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a </a:t>
            </a:r>
            <a:r>
              <a:rPr lang="en-US" dirty="0" err="1"/>
              <a:t>hierarchia</a:t>
            </a:r>
            <a:r>
              <a:rPr lang="en-US" dirty="0"/>
              <a:t> </a:t>
            </a:r>
            <a:r>
              <a:rPr lang="en-US" dirty="0" err="1"/>
              <a:t>nézetben</a:t>
            </a:r>
            <a:r>
              <a:rPr lang="en-US" dirty="0"/>
              <a:t> a </a:t>
            </a:r>
            <a:r>
              <a:rPr lang="en-US" dirty="0" err="1"/>
              <a:t>játékost</a:t>
            </a:r>
            <a:endParaRPr lang="en-US" dirty="0"/>
          </a:p>
          <a:p>
            <a:r>
              <a:rPr lang="en-US" dirty="0" err="1"/>
              <a:t>Animáció</a:t>
            </a:r>
            <a:r>
              <a:rPr lang="en-US" dirty="0"/>
              <a:t> </a:t>
            </a:r>
            <a:r>
              <a:rPr lang="en-US" dirty="0" err="1"/>
              <a:t>nézetben</a:t>
            </a:r>
            <a:r>
              <a:rPr lang="en-US" dirty="0"/>
              <a:t> </a:t>
            </a:r>
            <a:r>
              <a:rPr lang="en-US" dirty="0" err="1"/>
              <a:t>hozzávehetünk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klippet</a:t>
            </a:r>
            <a:r>
              <a:rPr lang="en-US" dirty="0"/>
              <a:t> (</a:t>
            </a:r>
            <a:r>
              <a:rPr lang="en-US" dirty="0" err="1"/>
              <a:t>köv</a:t>
            </a:r>
            <a:r>
              <a:rPr lang="en-US" dirty="0"/>
              <a:t>. </a:t>
            </a:r>
            <a:r>
              <a:rPr lang="en-US" dirty="0" err="1"/>
              <a:t>dia</a:t>
            </a:r>
            <a:r>
              <a:rPr lang="en-US" dirty="0"/>
              <a:t>)</a:t>
            </a:r>
          </a:p>
          <a:p>
            <a:pPr lvl="1"/>
            <a:endParaRPr lang="hu-H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animáció</a:t>
            </a:r>
            <a:r>
              <a:rPr lang="en-US" dirty="0"/>
              <a:t> </a:t>
            </a:r>
            <a:r>
              <a:rPr lang="en-US" dirty="0" err="1"/>
              <a:t>hozzáadása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533400" y="4724400"/>
            <a:ext cx="8229600" cy="838200"/>
          </a:xfrm>
        </p:spPr>
        <p:txBody>
          <a:bodyPr/>
          <a:lstStyle/>
          <a:p>
            <a:r>
              <a:rPr lang="en-US" dirty="0" err="1"/>
              <a:t>Mentsük</a:t>
            </a:r>
            <a:r>
              <a:rPr lang="en-US" dirty="0"/>
              <a:t> el </a:t>
            </a:r>
            <a:r>
              <a:rPr lang="en-US" dirty="0" err="1"/>
              <a:t>DarkmanIdle.anim</a:t>
            </a:r>
            <a:r>
              <a:rPr lang="en-US" dirty="0"/>
              <a:t> </a:t>
            </a:r>
            <a:r>
              <a:rPr lang="en-US" dirty="0" err="1"/>
              <a:t>néven</a:t>
            </a:r>
            <a:endParaRPr lang="hu-H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828800"/>
            <a:ext cx="79686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animáció</a:t>
            </a:r>
            <a:r>
              <a:rPr lang="en-US" dirty="0"/>
              <a:t> </a:t>
            </a:r>
            <a:r>
              <a:rPr lang="en-US" dirty="0" err="1"/>
              <a:t>hozzáadása</a:t>
            </a:r>
            <a:endParaRPr lang="hu-H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0613" y="914400"/>
            <a:ext cx="6994187" cy="4442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églalap 6"/>
          <p:cNvSpPr/>
          <p:nvPr/>
        </p:nvSpPr>
        <p:spPr>
          <a:xfrm>
            <a:off x="1447800" y="4343400"/>
            <a:ext cx="2057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Egyenes összekötő nyíllal 8"/>
          <p:cNvCxnSpPr>
            <a:stCxn id="7" idx="0"/>
          </p:cNvCxnSpPr>
          <p:nvPr/>
        </p:nvCxnSpPr>
        <p:spPr>
          <a:xfrm rot="5400000" flipH="1" flipV="1">
            <a:off x="2076450" y="2457450"/>
            <a:ext cx="2286000" cy="1485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rtalom helye 3"/>
          <p:cNvSpPr>
            <a:spLocks noGrp="1"/>
          </p:cNvSpPr>
          <p:nvPr>
            <p:ph idx="1"/>
          </p:nvPr>
        </p:nvSpPr>
        <p:spPr>
          <a:xfrm>
            <a:off x="457200" y="5410200"/>
            <a:ext cx="8229600" cy="13716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Válasszuk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a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animációs</a:t>
            </a:r>
            <a:r>
              <a:rPr lang="en-US" dirty="0"/>
              <a:t> frame-et (shift + select)</a:t>
            </a:r>
          </a:p>
          <a:p>
            <a:r>
              <a:rPr lang="en-US" dirty="0" err="1"/>
              <a:t>Húzzuk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Animation </a:t>
            </a:r>
            <a:r>
              <a:rPr lang="en-US" dirty="0" err="1"/>
              <a:t>ablakban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idővonalra</a:t>
            </a:r>
            <a:endParaRPr lang="en-US" dirty="0"/>
          </a:p>
          <a:p>
            <a:r>
              <a:rPr lang="en-US" dirty="0"/>
              <a:t>A Sample </a:t>
            </a:r>
            <a:r>
              <a:rPr lang="en-US" dirty="0" err="1"/>
              <a:t>melletti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 </a:t>
            </a:r>
            <a:r>
              <a:rPr lang="en-US" dirty="0" err="1"/>
              <a:t>állítsuk</a:t>
            </a:r>
            <a:r>
              <a:rPr lang="en-US" dirty="0"/>
              <a:t> 8-ra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2362200" y="1295400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7772400" cy="498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artalom helye 3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9906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animáció</a:t>
            </a:r>
            <a:r>
              <a:rPr lang="en-US" dirty="0"/>
              <a:t> </a:t>
            </a:r>
            <a:r>
              <a:rPr lang="en-US" dirty="0" err="1"/>
              <a:t>megjelent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Animato</a:t>
            </a:r>
            <a:r>
              <a:rPr lang="hu-HU" dirty="0"/>
              <a:t>r</a:t>
            </a:r>
            <a:r>
              <a:rPr lang="en-US" dirty="0"/>
              <a:t>ban is,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egyelőre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jutunk</a:t>
            </a:r>
            <a:r>
              <a:rPr lang="en-US" dirty="0"/>
              <a:t> </a:t>
            </a:r>
            <a:r>
              <a:rPr lang="en-US" dirty="0" err="1"/>
              <a:t>abba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állapotba</a:t>
            </a:r>
            <a:endParaRPr lang="hu-H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Animációk</a:t>
            </a:r>
            <a:r>
              <a:rPr lang="en-US" dirty="0"/>
              <a:t> </a:t>
            </a:r>
            <a:r>
              <a:rPr lang="en-US" dirty="0" err="1"/>
              <a:t>váltakozása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Hozzunk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állapotátmenetet</a:t>
            </a:r>
            <a:r>
              <a:rPr lang="en-US" dirty="0"/>
              <a:t> a </a:t>
            </a:r>
            <a:r>
              <a:rPr lang="en-US" dirty="0" err="1"/>
              <a:t>futásból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idle </a:t>
            </a:r>
            <a:r>
              <a:rPr lang="en-US" dirty="0" err="1"/>
              <a:t>állapotba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visszafele</a:t>
            </a:r>
            <a:r>
              <a:rPr lang="en-US" dirty="0"/>
              <a:t> is</a:t>
            </a:r>
          </a:p>
          <a:p>
            <a:r>
              <a:rPr lang="en-US" dirty="0" err="1"/>
              <a:t>Állapot</a:t>
            </a:r>
            <a:r>
              <a:rPr lang="en-US" dirty="0"/>
              <a:t> </a:t>
            </a:r>
            <a:r>
              <a:rPr lang="en-US" dirty="0" err="1"/>
              <a:t>létrehozásának</a:t>
            </a:r>
            <a:r>
              <a:rPr lang="en-US" dirty="0"/>
              <a:t> </a:t>
            </a:r>
            <a:r>
              <a:rPr lang="en-US" dirty="0" err="1"/>
              <a:t>menete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Animátorban</a:t>
            </a:r>
            <a:r>
              <a:rPr lang="en-US" dirty="0"/>
              <a:t> </a:t>
            </a:r>
            <a:r>
              <a:rPr lang="en-US" dirty="0" err="1"/>
              <a:t>kijelöljük</a:t>
            </a:r>
            <a:r>
              <a:rPr lang="en-US" dirty="0"/>
              <a:t> a </a:t>
            </a:r>
            <a:r>
              <a:rPr lang="en-US" dirty="0" err="1"/>
              <a:t>kiindulási</a:t>
            </a:r>
            <a:r>
              <a:rPr lang="en-US" dirty="0"/>
              <a:t> </a:t>
            </a:r>
            <a:r>
              <a:rPr lang="en-US" dirty="0" err="1"/>
              <a:t>állapotot</a:t>
            </a:r>
            <a:endParaRPr lang="en-US" dirty="0"/>
          </a:p>
          <a:p>
            <a:pPr lvl="1"/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klikk</a:t>
            </a:r>
            <a:r>
              <a:rPr lang="en-US" dirty="0"/>
              <a:t>/Make Transition</a:t>
            </a:r>
          </a:p>
          <a:p>
            <a:pPr lvl="1"/>
            <a:r>
              <a:rPr lang="en-US" dirty="0" err="1"/>
              <a:t>Klikkeljünk</a:t>
            </a:r>
            <a:r>
              <a:rPr lang="en-US" dirty="0"/>
              <a:t> a </a:t>
            </a:r>
            <a:r>
              <a:rPr lang="en-US" dirty="0" err="1"/>
              <a:t>célállapotra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dián</a:t>
            </a:r>
            <a:r>
              <a:rPr lang="en-US" dirty="0"/>
              <a:t> </a:t>
            </a:r>
            <a:r>
              <a:rPr lang="en-US" dirty="0" err="1"/>
              <a:t>láthatjuk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kellene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állapotgráfnak</a:t>
            </a:r>
            <a:r>
              <a:rPr lang="en-US" dirty="0"/>
              <a:t> </a:t>
            </a:r>
            <a:r>
              <a:rPr lang="en-US" dirty="0" err="1"/>
              <a:t>kinéznie</a:t>
            </a:r>
            <a:endParaRPr lang="hu-H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Animációk</a:t>
            </a:r>
            <a:r>
              <a:rPr lang="en-US" dirty="0"/>
              <a:t> </a:t>
            </a:r>
            <a:r>
              <a:rPr lang="en-US" dirty="0" err="1"/>
              <a:t>váltakozása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7696200" cy="5069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Animációk</a:t>
            </a:r>
            <a:r>
              <a:rPr lang="en-US" dirty="0"/>
              <a:t> </a:t>
            </a:r>
            <a:r>
              <a:rPr lang="en-US" dirty="0" err="1"/>
              <a:t>váltakozása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Indítsuk</a:t>
            </a:r>
            <a:r>
              <a:rPr lang="en-US" dirty="0"/>
              <a:t> el a </a:t>
            </a:r>
            <a:r>
              <a:rPr lang="en-US" dirty="0" err="1"/>
              <a:t>játékot</a:t>
            </a:r>
            <a:endParaRPr lang="en-US" dirty="0"/>
          </a:p>
          <a:p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animációk</a:t>
            </a:r>
            <a:r>
              <a:rPr lang="en-US" dirty="0"/>
              <a:t> </a:t>
            </a:r>
            <a:r>
              <a:rPr lang="en-US" dirty="0" err="1"/>
              <a:t>egymás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váltakoznak</a:t>
            </a:r>
            <a:endParaRPr lang="en-US" dirty="0"/>
          </a:p>
          <a:p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átmenet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tökéletes</a:t>
            </a:r>
            <a:r>
              <a:rPr lang="en-US" dirty="0"/>
              <a:t> (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pontosan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en-US" dirty="0"/>
              <a:t> </a:t>
            </a:r>
            <a:r>
              <a:rPr lang="en-US" dirty="0" err="1"/>
              <a:t>játszódik</a:t>
            </a:r>
            <a:r>
              <a:rPr lang="en-US" dirty="0"/>
              <a:t> le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animáció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utána</a:t>
            </a:r>
            <a:r>
              <a:rPr lang="en-US" dirty="0"/>
              <a:t> a </a:t>
            </a:r>
            <a:r>
              <a:rPr lang="en-US" dirty="0" err="1"/>
              <a:t>másik</a:t>
            </a:r>
            <a:r>
              <a:rPr lang="en-US" dirty="0"/>
              <a:t>)</a:t>
            </a:r>
          </a:p>
          <a:p>
            <a:r>
              <a:rPr lang="en-US" dirty="0"/>
              <a:t>Ha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átmenetre</a:t>
            </a:r>
            <a:r>
              <a:rPr lang="en-US" dirty="0"/>
              <a:t> </a:t>
            </a:r>
            <a:r>
              <a:rPr lang="en-US" dirty="0" err="1"/>
              <a:t>kattintunk</a:t>
            </a:r>
            <a:r>
              <a:rPr lang="en-US" dirty="0"/>
              <a:t>, </a:t>
            </a:r>
            <a:r>
              <a:rPr lang="en-US" dirty="0" err="1"/>
              <a:t>megjelennek</a:t>
            </a:r>
            <a:r>
              <a:rPr lang="en-US" dirty="0"/>
              <a:t> a </a:t>
            </a:r>
            <a:r>
              <a:rPr lang="en-US" dirty="0" err="1"/>
              <a:t>tulajdonságai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</a:t>
            </a:r>
            <a:r>
              <a:rPr lang="hu-HU" dirty="0"/>
              <a:t>n</a:t>
            </a:r>
            <a:r>
              <a:rPr lang="en-US" dirty="0" err="1"/>
              <a:t>spector</a:t>
            </a:r>
            <a:r>
              <a:rPr lang="en-US" dirty="0"/>
              <a:t>-ban</a:t>
            </a:r>
          </a:p>
          <a:p>
            <a:r>
              <a:rPr lang="en-US" dirty="0"/>
              <a:t>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dián</a:t>
            </a:r>
            <a:r>
              <a:rPr lang="en-US" dirty="0"/>
              <a:t> </a:t>
            </a:r>
            <a:r>
              <a:rPr lang="en-US" dirty="0" err="1"/>
              <a:t>látható</a:t>
            </a:r>
            <a:r>
              <a:rPr lang="en-US" dirty="0"/>
              <a:t> </a:t>
            </a:r>
            <a:r>
              <a:rPr lang="en-US" dirty="0" err="1"/>
              <a:t>beállításokat</a:t>
            </a:r>
            <a:r>
              <a:rPr lang="en-US" dirty="0"/>
              <a:t> </a:t>
            </a:r>
            <a:r>
              <a:rPr lang="en-US" dirty="0" err="1"/>
              <a:t>használjuk</a:t>
            </a:r>
            <a:r>
              <a:rPr lang="en-US" dirty="0"/>
              <a:t> </a:t>
            </a:r>
            <a:r>
              <a:rPr lang="en-US" dirty="0" err="1"/>
              <a:t>mindkét</a:t>
            </a:r>
            <a:r>
              <a:rPr lang="en-US" dirty="0"/>
              <a:t> </a:t>
            </a:r>
            <a:r>
              <a:rPr lang="en-US" dirty="0" err="1"/>
              <a:t>átmenetre</a:t>
            </a:r>
            <a:endParaRPr lang="hu-H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410200" y="1600200"/>
            <a:ext cx="3276600" cy="4525963"/>
          </a:xfrm>
        </p:spPr>
        <p:txBody>
          <a:bodyPr/>
          <a:lstStyle/>
          <a:p>
            <a:r>
              <a:rPr lang="en-US" dirty="0" err="1"/>
              <a:t>Ezekkel</a:t>
            </a:r>
            <a:r>
              <a:rPr lang="en-US" dirty="0"/>
              <a:t> a </a:t>
            </a:r>
            <a:r>
              <a:rPr lang="en-US" dirty="0" err="1"/>
              <a:t>paraméterekkel</a:t>
            </a:r>
            <a:r>
              <a:rPr lang="en-US" dirty="0"/>
              <a:t> </a:t>
            </a:r>
            <a:r>
              <a:rPr lang="en-US" dirty="0" err="1"/>
              <a:t>játszhatunk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picit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figyeljük</a:t>
            </a:r>
            <a:r>
              <a:rPr lang="en-US" dirty="0"/>
              <a:t> meg </a:t>
            </a:r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viselkedik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animáció</a:t>
            </a:r>
            <a:endParaRPr lang="hu-H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4495800" cy="5411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Kiindulás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953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2D platformer </a:t>
            </a:r>
            <a:r>
              <a:rPr lang="en-US" sz="2400" dirty="0" err="1"/>
              <a:t>projektből</a:t>
            </a:r>
            <a:r>
              <a:rPr lang="en-US" sz="2400" dirty="0"/>
              <a:t> </a:t>
            </a:r>
            <a:r>
              <a:rPr lang="en-US" sz="2400" dirty="0" err="1"/>
              <a:t>indulunk</a:t>
            </a:r>
            <a:r>
              <a:rPr lang="en-US" sz="2400" dirty="0"/>
              <a:t> </a:t>
            </a:r>
            <a:r>
              <a:rPr lang="en-US" sz="2400" dirty="0" err="1"/>
              <a:t>ki</a:t>
            </a:r>
            <a:endParaRPr lang="en-US" sz="2400" dirty="0"/>
          </a:p>
          <a:p>
            <a:r>
              <a:rPr lang="en-US" sz="2400" dirty="0" err="1"/>
              <a:t>Letölthető</a:t>
            </a:r>
            <a:r>
              <a:rPr lang="en-US" sz="2400" dirty="0"/>
              <a:t> a </a:t>
            </a:r>
            <a:r>
              <a:rPr lang="en-US" sz="2400" dirty="0" err="1"/>
              <a:t>honlapról</a:t>
            </a:r>
            <a:endParaRPr lang="en-US" sz="2400" dirty="0"/>
          </a:p>
          <a:p>
            <a:r>
              <a:rPr lang="en-US" sz="2400" dirty="0"/>
              <a:t>scene2: </a:t>
            </a:r>
            <a:r>
              <a:rPr lang="en-US" sz="2400" dirty="0" err="1"/>
              <a:t>Futtatáskor</a:t>
            </a:r>
            <a:r>
              <a:rPr lang="en-US" sz="2400" dirty="0"/>
              <a:t> </a:t>
            </a:r>
            <a:r>
              <a:rPr lang="en-US" sz="2400" dirty="0" err="1"/>
              <a:t>jön</a:t>
            </a:r>
            <a:r>
              <a:rPr lang="en-US" sz="2400" dirty="0"/>
              <a:t> </a:t>
            </a:r>
            <a:r>
              <a:rPr lang="en-US" sz="2400" dirty="0" err="1"/>
              <a:t>létre</a:t>
            </a:r>
            <a:r>
              <a:rPr lang="en-US" sz="2400" dirty="0"/>
              <a:t> a </a:t>
            </a:r>
            <a:r>
              <a:rPr lang="en-US" sz="2400" dirty="0" err="1"/>
              <a:t>pálya</a:t>
            </a:r>
            <a:endParaRPr lang="hu-HU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726" y="2769386"/>
            <a:ext cx="5326547" cy="3920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Váltás</a:t>
            </a:r>
            <a:r>
              <a:rPr lang="en-US" dirty="0"/>
              <a:t> </a:t>
            </a:r>
            <a:r>
              <a:rPr lang="en-US" dirty="0" err="1"/>
              <a:t>eseményre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állandó</a:t>
            </a:r>
            <a:r>
              <a:rPr lang="en-US" dirty="0"/>
              <a:t> </a:t>
            </a:r>
            <a:r>
              <a:rPr lang="en-US" dirty="0" err="1"/>
              <a:t>változást</a:t>
            </a:r>
            <a:endParaRPr lang="en-US" dirty="0"/>
          </a:p>
          <a:p>
            <a:r>
              <a:rPr lang="en-US" dirty="0" err="1"/>
              <a:t>Bizonyos</a:t>
            </a:r>
            <a:r>
              <a:rPr lang="en-US" dirty="0"/>
              <a:t> </a:t>
            </a:r>
            <a:r>
              <a:rPr lang="en-US" dirty="0" err="1"/>
              <a:t>esemény</a:t>
            </a:r>
            <a:r>
              <a:rPr lang="en-US" dirty="0"/>
              <a:t> </a:t>
            </a:r>
            <a:r>
              <a:rPr lang="en-US" dirty="0" err="1"/>
              <a:t>hatására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váltani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visszaváltani</a:t>
            </a:r>
            <a:endParaRPr lang="en-US" dirty="0"/>
          </a:p>
          <a:p>
            <a:r>
              <a:rPr lang="en-US" dirty="0" err="1"/>
              <a:t>Az</a:t>
            </a:r>
            <a:r>
              <a:rPr lang="en-US" dirty="0"/>
              <a:t> Animator-</a:t>
            </a:r>
            <a:r>
              <a:rPr lang="en-US" dirty="0" err="1"/>
              <a:t>hoz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paramétereket</a:t>
            </a:r>
            <a:r>
              <a:rPr lang="en-US" dirty="0"/>
              <a:t> </a:t>
            </a:r>
            <a:r>
              <a:rPr lang="en-US" dirty="0" err="1"/>
              <a:t>felvenni</a:t>
            </a:r>
            <a:endParaRPr lang="en-US" dirty="0"/>
          </a:p>
          <a:p>
            <a:r>
              <a:rPr lang="en-US" dirty="0"/>
              <a:t>Ezek </a:t>
            </a:r>
            <a:r>
              <a:rPr lang="en-US" dirty="0" err="1"/>
              <a:t>változók</a:t>
            </a:r>
            <a:r>
              <a:rPr lang="en-US" dirty="0"/>
              <a:t>, </a:t>
            </a:r>
            <a:r>
              <a:rPr lang="en-US" dirty="0" err="1"/>
              <a:t>melyeket</a:t>
            </a:r>
            <a:r>
              <a:rPr lang="en-US" dirty="0"/>
              <a:t> </a:t>
            </a:r>
            <a:r>
              <a:rPr lang="en-US" dirty="0" err="1"/>
              <a:t>akár</a:t>
            </a:r>
            <a:r>
              <a:rPr lang="en-US" dirty="0"/>
              <a:t> </a:t>
            </a:r>
            <a:r>
              <a:rPr lang="en-US" dirty="0" err="1"/>
              <a:t>szkript-ből</a:t>
            </a:r>
            <a:r>
              <a:rPr lang="en-US" dirty="0"/>
              <a:t> </a:t>
            </a:r>
            <a:r>
              <a:rPr lang="en-US" dirty="0" err="1"/>
              <a:t>megváltoztathatunk</a:t>
            </a:r>
            <a:endParaRPr lang="en-US" dirty="0"/>
          </a:p>
          <a:p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paraméterek</a:t>
            </a:r>
            <a:r>
              <a:rPr lang="en-US" dirty="0"/>
              <a:t> </a:t>
            </a:r>
            <a:r>
              <a:rPr lang="en-US" dirty="0" err="1"/>
              <a:t>változását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állapotok</a:t>
            </a:r>
            <a:r>
              <a:rPr lang="en-US" dirty="0"/>
              <a:t> </a:t>
            </a:r>
            <a:r>
              <a:rPr lang="en-US" dirty="0" err="1"/>
              <a:t>közötti</a:t>
            </a:r>
            <a:r>
              <a:rPr lang="en-US" dirty="0"/>
              <a:t> </a:t>
            </a:r>
            <a:r>
              <a:rPr lang="en-US" dirty="0" err="1"/>
              <a:t>váltásra</a:t>
            </a:r>
            <a:endParaRPr lang="hu-H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Animator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paraméter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/>
          <a:lstStyle/>
          <a:p>
            <a:r>
              <a:rPr lang="en-US" dirty="0" err="1"/>
              <a:t>Nevezzük</a:t>
            </a:r>
            <a:r>
              <a:rPr lang="en-US" dirty="0"/>
              <a:t> el: </a:t>
            </a:r>
            <a:r>
              <a:rPr lang="en-US" dirty="0" err="1"/>
              <a:t>PlayerAnimState</a:t>
            </a:r>
            <a:endParaRPr lang="hu-H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6625" y="1905000"/>
            <a:ext cx="55285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Váltás</a:t>
            </a:r>
            <a:r>
              <a:rPr lang="en-US" dirty="0"/>
              <a:t> </a:t>
            </a:r>
            <a:r>
              <a:rPr lang="en-US" dirty="0" err="1"/>
              <a:t>eseményre</a:t>
            </a:r>
            <a:endParaRPr lang="hu-H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1524000"/>
            <a:ext cx="401432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4800600" y="1600200"/>
            <a:ext cx="38862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Nézzük</a:t>
            </a:r>
            <a:r>
              <a:rPr lang="en-US" dirty="0"/>
              <a:t> meg a </a:t>
            </a:r>
            <a:r>
              <a:rPr lang="en-US" dirty="0" err="1"/>
              <a:t>futásból</a:t>
            </a:r>
            <a:r>
              <a:rPr lang="en-US" dirty="0"/>
              <a:t> idle </a:t>
            </a:r>
            <a:r>
              <a:rPr lang="en-US" dirty="0" err="1"/>
              <a:t>állapotba</a:t>
            </a:r>
            <a:r>
              <a:rPr lang="en-US" dirty="0"/>
              <a:t> </a:t>
            </a:r>
            <a:r>
              <a:rPr lang="en-US" dirty="0" err="1"/>
              <a:t>vivő</a:t>
            </a:r>
            <a:r>
              <a:rPr lang="en-US" dirty="0"/>
              <a:t> </a:t>
            </a:r>
            <a:r>
              <a:rPr lang="en-US" dirty="0" err="1"/>
              <a:t>állapotváltást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váltáshoz</a:t>
            </a:r>
            <a:r>
              <a:rPr lang="en-US" dirty="0"/>
              <a:t> </a:t>
            </a:r>
            <a:r>
              <a:rPr lang="en-US" dirty="0" err="1"/>
              <a:t>feltételt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rendelni</a:t>
            </a:r>
            <a:endParaRPr lang="en-US" dirty="0"/>
          </a:p>
          <a:p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 meg a </a:t>
            </a:r>
            <a:r>
              <a:rPr lang="en-US" dirty="0" err="1"/>
              <a:t>váltás</a:t>
            </a:r>
            <a:r>
              <a:rPr lang="en-US" dirty="0"/>
              <a:t>, ha a </a:t>
            </a:r>
            <a:r>
              <a:rPr lang="en-US" dirty="0" err="1"/>
              <a:t>feltétel</a:t>
            </a:r>
            <a:r>
              <a:rPr lang="en-US" dirty="0"/>
              <a:t> </a:t>
            </a:r>
            <a:r>
              <a:rPr lang="en-US" dirty="0" err="1"/>
              <a:t>teljesül</a:t>
            </a:r>
            <a:endParaRPr lang="en-US" dirty="0"/>
          </a:p>
          <a:p>
            <a:r>
              <a:rPr lang="en-US" dirty="0" err="1"/>
              <a:t>Vegyük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feltételt</a:t>
            </a:r>
            <a:endParaRPr lang="hu-HU" dirty="0"/>
          </a:p>
        </p:txBody>
      </p:sp>
      <p:cxnSp>
        <p:nvCxnSpPr>
          <p:cNvPr id="7" name="Egyenes összekötő nyíllal 6"/>
          <p:cNvCxnSpPr/>
          <p:nvPr/>
        </p:nvCxnSpPr>
        <p:spPr>
          <a:xfrm rot="10800000" flipV="1">
            <a:off x="3962400" y="6097588"/>
            <a:ext cx="1066800" cy="1508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Váltás</a:t>
            </a:r>
            <a:r>
              <a:rPr lang="en-US" dirty="0"/>
              <a:t> </a:t>
            </a:r>
            <a:r>
              <a:rPr lang="en-US" dirty="0" err="1"/>
              <a:t>eseményre</a:t>
            </a:r>
            <a:endParaRPr lang="hu-HU" dirty="0"/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4800600" y="1981200"/>
            <a:ext cx="3886200" cy="4572000"/>
          </a:xfrm>
        </p:spPr>
        <p:txBody>
          <a:bodyPr>
            <a:normAutofit/>
          </a:bodyPr>
          <a:lstStyle/>
          <a:p>
            <a:r>
              <a:rPr lang="en-US" dirty="0" err="1"/>
              <a:t>Az</a:t>
            </a:r>
            <a:r>
              <a:rPr lang="en-US" dirty="0"/>
              <a:t> idle-</a:t>
            </a:r>
            <a:r>
              <a:rPr lang="en-US" dirty="0" err="1"/>
              <a:t>ből</a:t>
            </a:r>
            <a:r>
              <a:rPr lang="en-US" dirty="0"/>
              <a:t> </a:t>
            </a:r>
            <a:r>
              <a:rPr lang="en-US" dirty="0" err="1"/>
              <a:t>futásba</a:t>
            </a:r>
            <a:r>
              <a:rPr lang="en-US" dirty="0"/>
              <a:t> </a:t>
            </a:r>
            <a:r>
              <a:rPr lang="en-US" dirty="0" err="1"/>
              <a:t>vivő</a:t>
            </a:r>
            <a:r>
              <a:rPr lang="en-US" dirty="0"/>
              <a:t> </a:t>
            </a:r>
            <a:r>
              <a:rPr lang="en-US" dirty="0" err="1"/>
              <a:t>átmenet</a:t>
            </a:r>
            <a:r>
              <a:rPr lang="en-US" dirty="0"/>
              <a:t> </a:t>
            </a:r>
            <a:r>
              <a:rPr lang="en-US" dirty="0" err="1"/>
              <a:t>hasonló</a:t>
            </a:r>
            <a:endParaRPr lang="en-US" dirty="0"/>
          </a:p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átmenet</a:t>
            </a:r>
            <a:r>
              <a:rPr lang="en-US" dirty="0"/>
              <a:t>, ha a </a:t>
            </a:r>
            <a:r>
              <a:rPr lang="en-US" dirty="0" err="1"/>
              <a:t>változónk</a:t>
            </a:r>
            <a:r>
              <a:rPr lang="en-US" dirty="0"/>
              <a:t> </a:t>
            </a:r>
            <a:r>
              <a:rPr lang="en-US" dirty="0" err="1"/>
              <a:t>értéke</a:t>
            </a:r>
            <a:r>
              <a:rPr lang="en-US" dirty="0"/>
              <a:t> 1</a:t>
            </a:r>
            <a:endParaRPr lang="hu-HU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434405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Egyenes összekötő nyíllal 6"/>
          <p:cNvCxnSpPr/>
          <p:nvPr/>
        </p:nvCxnSpPr>
        <p:spPr>
          <a:xfrm rot="10800000" flipV="1">
            <a:off x="3810000" y="5410200"/>
            <a:ext cx="13716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12192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játék</a:t>
            </a:r>
            <a:r>
              <a:rPr lang="en-US" dirty="0"/>
              <a:t> </a:t>
            </a:r>
            <a:r>
              <a:rPr lang="en-US" dirty="0" err="1"/>
              <a:t>futása</a:t>
            </a:r>
            <a:r>
              <a:rPr lang="en-US" dirty="0"/>
              <a:t> </a:t>
            </a:r>
            <a:r>
              <a:rPr lang="en-US" dirty="0" err="1"/>
              <a:t>közben</a:t>
            </a:r>
            <a:r>
              <a:rPr lang="en-US" dirty="0"/>
              <a:t> </a:t>
            </a:r>
            <a:r>
              <a:rPr lang="en-US" dirty="0" err="1"/>
              <a:t>változtassuk</a:t>
            </a:r>
            <a:r>
              <a:rPr lang="en-US" dirty="0"/>
              <a:t> meg a </a:t>
            </a:r>
            <a:r>
              <a:rPr lang="en-US" dirty="0" err="1"/>
              <a:t>változó</a:t>
            </a:r>
            <a:r>
              <a:rPr lang="en-US" dirty="0"/>
              <a:t> </a:t>
            </a:r>
            <a:r>
              <a:rPr lang="en-US" dirty="0" err="1"/>
              <a:t>értékét</a:t>
            </a:r>
            <a:r>
              <a:rPr lang="en-US" dirty="0"/>
              <a:t> (</a:t>
            </a:r>
            <a:r>
              <a:rPr lang="en-US" dirty="0" err="1"/>
              <a:t>váltsunk</a:t>
            </a:r>
            <a:r>
              <a:rPr lang="en-US" dirty="0"/>
              <a:t> 0 </a:t>
            </a:r>
            <a:r>
              <a:rPr lang="en-US" dirty="0" err="1"/>
              <a:t>és</a:t>
            </a:r>
            <a:r>
              <a:rPr lang="en-US" dirty="0"/>
              <a:t> 1 </a:t>
            </a:r>
            <a:r>
              <a:rPr lang="en-US" dirty="0" err="1"/>
              <a:t>között</a:t>
            </a:r>
            <a:r>
              <a:rPr lang="en-US" dirty="0"/>
              <a:t>)</a:t>
            </a:r>
            <a:endParaRPr lang="hu-HU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509128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églalap 4"/>
          <p:cNvSpPr/>
          <p:nvPr/>
        </p:nvSpPr>
        <p:spPr>
          <a:xfrm>
            <a:off x="228600" y="2133600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irányítása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Szkriptet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adnunk</a:t>
            </a:r>
            <a:r>
              <a:rPr lang="en-US" dirty="0"/>
              <a:t> a </a:t>
            </a:r>
            <a:r>
              <a:rPr lang="en-US" dirty="0" err="1"/>
              <a:t>karakterünkhöz</a:t>
            </a:r>
            <a:endParaRPr lang="en-US" dirty="0"/>
          </a:p>
          <a:p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szkript</a:t>
            </a:r>
            <a:r>
              <a:rPr lang="en-US" dirty="0"/>
              <a:t>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figyelni</a:t>
            </a:r>
            <a:r>
              <a:rPr lang="en-US" dirty="0"/>
              <a:t> a </a:t>
            </a:r>
            <a:r>
              <a:rPr lang="en-US" dirty="0" err="1"/>
              <a:t>billentyűzet</a:t>
            </a:r>
            <a:r>
              <a:rPr lang="en-US" dirty="0"/>
              <a:t> </a:t>
            </a:r>
            <a:r>
              <a:rPr lang="en-US" dirty="0" err="1"/>
              <a:t>eseményeket</a:t>
            </a:r>
            <a:endParaRPr lang="en-US" dirty="0"/>
          </a:p>
          <a:p>
            <a:r>
              <a:rPr lang="en-US" dirty="0"/>
              <a:t>Ha a </a:t>
            </a:r>
            <a:r>
              <a:rPr lang="en-US" dirty="0" err="1"/>
              <a:t>jobb</a:t>
            </a:r>
            <a:r>
              <a:rPr lang="en-US" dirty="0"/>
              <a:t>/bal </a:t>
            </a:r>
            <a:r>
              <a:rPr lang="en-US" dirty="0" err="1"/>
              <a:t>gombokat</a:t>
            </a:r>
            <a:r>
              <a:rPr lang="en-US" dirty="0"/>
              <a:t> </a:t>
            </a:r>
            <a:r>
              <a:rPr lang="en-US" dirty="0" err="1"/>
              <a:t>nyomjuk</a:t>
            </a:r>
            <a:r>
              <a:rPr lang="en-US" dirty="0"/>
              <a:t> </a:t>
            </a:r>
            <a:r>
              <a:rPr lang="en-US" dirty="0" err="1"/>
              <a:t>elmozgatja</a:t>
            </a:r>
            <a:r>
              <a:rPr lang="en-US" dirty="0"/>
              <a:t> a </a:t>
            </a:r>
            <a:r>
              <a:rPr lang="en-US" dirty="0" err="1"/>
              <a:t>karaktert</a:t>
            </a:r>
            <a:endParaRPr lang="en-US" dirty="0"/>
          </a:p>
          <a:p>
            <a:r>
              <a:rPr lang="en-US" dirty="0"/>
              <a:t>Ha </a:t>
            </a:r>
            <a:r>
              <a:rPr lang="en-US" dirty="0" err="1"/>
              <a:t>mozgatunk</a:t>
            </a:r>
            <a:r>
              <a:rPr lang="en-US" dirty="0"/>
              <a:t> a </a:t>
            </a:r>
            <a:r>
              <a:rPr lang="en-US" dirty="0" err="1"/>
              <a:t>játékoshoz</a:t>
            </a:r>
            <a:r>
              <a:rPr lang="en-US" dirty="0"/>
              <a:t> </a:t>
            </a:r>
            <a:r>
              <a:rPr lang="en-US" dirty="0" err="1"/>
              <a:t>tartozó</a:t>
            </a:r>
            <a:r>
              <a:rPr lang="en-US" dirty="0"/>
              <a:t> Animator </a:t>
            </a:r>
            <a:r>
              <a:rPr lang="en-US" dirty="0" err="1"/>
              <a:t>PlayerAnimState</a:t>
            </a:r>
            <a:r>
              <a:rPr lang="en-US" dirty="0"/>
              <a:t> </a:t>
            </a:r>
            <a:r>
              <a:rPr lang="en-US" dirty="0" err="1"/>
              <a:t>változóját</a:t>
            </a:r>
            <a:r>
              <a:rPr lang="en-US" dirty="0"/>
              <a:t> 1-re </a:t>
            </a:r>
            <a:r>
              <a:rPr lang="en-US" dirty="0" err="1"/>
              <a:t>állítja</a:t>
            </a:r>
            <a:r>
              <a:rPr lang="en-US" dirty="0"/>
              <a:t>, </a:t>
            </a:r>
            <a:r>
              <a:rPr lang="en-US" dirty="0" err="1"/>
              <a:t>egyébként</a:t>
            </a:r>
            <a:r>
              <a:rPr lang="en-US" dirty="0"/>
              <a:t> 0-ra</a:t>
            </a:r>
            <a:endParaRPr lang="hu-H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irányítása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Adjunk</a:t>
            </a:r>
            <a:r>
              <a:rPr lang="en-US" dirty="0"/>
              <a:t> </a:t>
            </a:r>
            <a:r>
              <a:rPr lang="en-US" dirty="0" err="1"/>
              <a:t>szkriptet</a:t>
            </a:r>
            <a:r>
              <a:rPr lang="en-US" dirty="0"/>
              <a:t> a </a:t>
            </a:r>
            <a:r>
              <a:rPr lang="en-US" dirty="0" err="1"/>
              <a:t>karakterünkhöz</a:t>
            </a:r>
            <a:r>
              <a:rPr lang="en-US" dirty="0"/>
              <a:t>: </a:t>
            </a:r>
            <a:r>
              <a:rPr lang="en-US" dirty="0" err="1"/>
              <a:t>PlayerController.cs</a:t>
            </a:r>
            <a:endParaRPr lang="en-US" dirty="0"/>
          </a:p>
          <a:p>
            <a:pPr>
              <a:buNone/>
            </a:pPr>
            <a:r>
              <a:rPr lang="en-US" dirty="0"/>
              <a:t>public class </a:t>
            </a:r>
            <a:r>
              <a:rPr lang="en-US" dirty="0" err="1"/>
              <a:t>PlayerController</a:t>
            </a:r>
            <a:r>
              <a:rPr lang="en-US" dirty="0"/>
              <a:t> : </a:t>
            </a:r>
            <a:r>
              <a:rPr lang="en-US" dirty="0" err="1"/>
              <a:t>MonoBehaviour</a:t>
            </a:r>
            <a:r>
              <a:rPr lang="en-US" dirty="0"/>
              <a:t> {</a:t>
            </a:r>
          </a:p>
          <a:p>
            <a:pPr>
              <a:buNone/>
            </a:pPr>
            <a:r>
              <a:rPr lang="en-US" dirty="0"/>
              <a:t>	public float </a:t>
            </a:r>
            <a:r>
              <a:rPr lang="en-US" dirty="0" err="1"/>
              <a:t>movespeed</a:t>
            </a:r>
            <a:r>
              <a:rPr lang="en-US" dirty="0"/>
              <a:t> = 5f;</a:t>
            </a:r>
          </a:p>
          <a:p>
            <a:pPr>
              <a:buNone/>
            </a:pPr>
            <a:r>
              <a:rPr lang="en-US" dirty="0"/>
              <a:t>	private Animator </a:t>
            </a:r>
            <a:r>
              <a:rPr lang="en-US" dirty="0" err="1"/>
              <a:t>animator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void Start () {</a:t>
            </a:r>
          </a:p>
          <a:p>
            <a:pPr>
              <a:buNone/>
            </a:pPr>
            <a:r>
              <a:rPr lang="en-US" dirty="0"/>
              <a:t>		animator = </a:t>
            </a:r>
            <a:r>
              <a:rPr lang="en-US" dirty="0" err="1">
                <a:solidFill>
                  <a:srgbClr val="FF0000"/>
                </a:solidFill>
              </a:rPr>
              <a:t>this.GetComponent</a:t>
            </a:r>
            <a:r>
              <a:rPr lang="en-US" dirty="0">
                <a:solidFill>
                  <a:srgbClr val="FF0000"/>
                </a:solidFill>
              </a:rPr>
              <a:t>&lt;Animator&gt;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	}	</a:t>
            </a:r>
          </a:p>
          <a:p>
            <a:pPr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Feladat: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irányítása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 fontScale="77500" lnSpcReduction="20000"/>
          </a:bodyPr>
          <a:lstStyle/>
          <a:p>
            <a:r>
              <a:rPr lang="hu-HU" dirty="0"/>
              <a:t>Írjuk meg a karakter irányítást!</a:t>
            </a:r>
          </a:p>
          <a:p>
            <a:r>
              <a:rPr lang="hu-HU" dirty="0" err="1"/>
              <a:t>Vertical</a:t>
            </a:r>
            <a:r>
              <a:rPr lang="hu-HU" dirty="0"/>
              <a:t>/</a:t>
            </a:r>
            <a:r>
              <a:rPr lang="hu-HU" dirty="0" err="1"/>
              <a:t>Horiztonal</a:t>
            </a:r>
            <a:r>
              <a:rPr lang="hu-HU" dirty="0"/>
              <a:t> </a:t>
            </a:r>
            <a:r>
              <a:rPr lang="hu-HU" dirty="0" err="1"/>
              <a:t>axis</a:t>
            </a:r>
            <a:r>
              <a:rPr lang="hu-HU" dirty="0"/>
              <a:t>-re mozogjunk fel-le/jobbra/balra</a:t>
            </a:r>
          </a:p>
          <a:p>
            <a:pPr lvl="1"/>
            <a:r>
              <a:rPr lang="hu-HU" dirty="0"/>
              <a:t>Segítség: </a:t>
            </a:r>
            <a:r>
              <a:rPr lang="hu-HU" dirty="0" err="1"/>
              <a:t>Input.GetAxis</a:t>
            </a:r>
            <a:r>
              <a:rPr lang="hu-HU" dirty="0"/>
              <a:t>(név)</a:t>
            </a:r>
          </a:p>
          <a:p>
            <a:r>
              <a:rPr lang="hu-HU" dirty="0"/>
              <a:t>Mozgás esetén menjünk a mozgás animációs állapotba, egyébként az </a:t>
            </a:r>
            <a:r>
              <a:rPr lang="hu-HU" dirty="0" err="1"/>
              <a:t>idle</a:t>
            </a:r>
            <a:r>
              <a:rPr lang="hu-HU" dirty="0"/>
              <a:t>-be</a:t>
            </a:r>
          </a:p>
          <a:p>
            <a:pPr lvl="1"/>
            <a:r>
              <a:rPr lang="hu-HU" dirty="0"/>
              <a:t>Segítség: </a:t>
            </a:r>
            <a:r>
              <a:rPr lang="hu-HU" dirty="0" err="1"/>
              <a:t>animator.SetInteger</a:t>
            </a:r>
            <a:r>
              <a:rPr lang="hu-HU" dirty="0"/>
              <a:t>("</a:t>
            </a:r>
            <a:r>
              <a:rPr lang="hu-HU" dirty="0" err="1"/>
              <a:t>PlayerAnimState</a:t>
            </a:r>
            <a:r>
              <a:rPr lang="hu-HU" dirty="0"/>
              <a:t>", …)</a:t>
            </a:r>
          </a:p>
          <a:p>
            <a:endParaRPr lang="hu-HU" dirty="0"/>
          </a:p>
          <a:p>
            <a:pPr>
              <a:buNone/>
            </a:pPr>
            <a:r>
              <a:rPr lang="hu-HU" dirty="0" err="1"/>
              <a:t>void</a:t>
            </a:r>
            <a:r>
              <a:rPr lang="hu-HU" dirty="0"/>
              <a:t> Update () {</a:t>
            </a:r>
          </a:p>
          <a:p>
            <a:pPr>
              <a:buNone/>
            </a:pPr>
            <a:r>
              <a:rPr lang="hu-HU" dirty="0"/>
              <a:t>		float dt = Time.deltaTime;</a:t>
            </a:r>
          </a:p>
          <a:p>
            <a:pPr>
              <a:buNone/>
            </a:pPr>
            <a:r>
              <a:rPr lang="hu-HU" dirty="0"/>
              <a:t>		if (</a:t>
            </a:r>
            <a:r>
              <a:rPr lang="hu-HU" dirty="0">
                <a:solidFill>
                  <a:srgbClr val="FF0000"/>
                </a:solidFill>
              </a:rPr>
              <a:t>Input.GetKey</a:t>
            </a:r>
            <a:r>
              <a:rPr lang="hu-HU" dirty="0"/>
              <a:t> (</a:t>
            </a:r>
            <a:r>
              <a:rPr lang="hu-HU" dirty="0">
                <a:solidFill>
                  <a:srgbClr val="FF0000"/>
                </a:solidFill>
              </a:rPr>
              <a:t>KeyCode</a:t>
            </a:r>
            <a:r>
              <a:rPr lang="hu-HU" dirty="0"/>
              <a:t>.Escape))	Application.Quit ();</a:t>
            </a:r>
            <a:endParaRPr lang="en-US" dirty="0"/>
          </a:p>
          <a:p>
            <a:pPr>
              <a:buNone/>
            </a:pPr>
            <a:endParaRPr lang="hu-HU" dirty="0"/>
          </a:p>
          <a:p>
            <a:pPr>
              <a:buNone/>
            </a:pPr>
            <a:r>
              <a:rPr lang="hu-HU" dirty="0"/>
              <a:t>		... TODO</a:t>
            </a:r>
          </a:p>
          <a:p>
            <a:pPr>
              <a:buNone/>
            </a:pPr>
            <a:r>
              <a:rPr lang="hu-HU" dirty="0"/>
              <a:t>	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4217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irányítása</a:t>
            </a:r>
            <a:r>
              <a:rPr lang="hu-HU" dirty="0"/>
              <a:t>: Helyes irány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Ha csak az animációt váltogatjuk, akkor balra futás esetén is jobbra néz a </a:t>
            </a:r>
            <a:r>
              <a:rPr lang="hu-HU" dirty="0" err="1"/>
              <a:t>sprite</a:t>
            </a:r>
            <a:endParaRPr lang="hu-HU" dirty="0"/>
          </a:p>
          <a:p>
            <a:r>
              <a:rPr lang="hu-HU" dirty="0"/>
              <a:t>Tükrözzük a transzformációt!</a:t>
            </a:r>
          </a:p>
          <a:p>
            <a:endParaRPr lang="hu-HU" dirty="0"/>
          </a:p>
          <a:p>
            <a:pPr>
              <a:buNone/>
            </a:pPr>
            <a:r>
              <a:rPr lang="hu-HU" sz="2400" dirty="0"/>
              <a:t>Vector3 </a:t>
            </a:r>
            <a:r>
              <a:rPr lang="en-US" sz="2400" dirty="0"/>
              <a:t>s</a:t>
            </a:r>
            <a:r>
              <a:rPr lang="hu-HU" sz="2400" dirty="0"/>
              <a:t> = transform.localScale;</a:t>
            </a:r>
          </a:p>
          <a:p>
            <a:pPr>
              <a:buNone/>
            </a:pPr>
            <a:r>
              <a:rPr lang="hu-HU" sz="2400" dirty="0" err="1"/>
              <a:t>if</a:t>
            </a:r>
            <a:r>
              <a:rPr lang="hu-HU" sz="2400" dirty="0"/>
              <a:t> (</a:t>
            </a:r>
            <a:r>
              <a:rPr lang="hu-HU" sz="2400" dirty="0" err="1"/>
              <a:t>totalMovement.x</a:t>
            </a:r>
            <a:r>
              <a:rPr lang="hu-HU" sz="2400" dirty="0"/>
              <a:t> &lt; 0) transform.localScale = </a:t>
            </a:r>
          </a:p>
          <a:p>
            <a:pPr>
              <a:buNone/>
            </a:pPr>
            <a:r>
              <a:rPr lang="hu-HU" sz="2400" dirty="0"/>
              <a:t>				</a:t>
            </a:r>
            <a:r>
              <a:rPr lang="hu-HU" sz="2400" dirty="0" err="1"/>
              <a:t>new</a:t>
            </a:r>
            <a:r>
              <a:rPr lang="hu-HU" sz="2400" dirty="0"/>
              <a:t> Vector3 (-Mathf.Abs (</a:t>
            </a:r>
            <a:r>
              <a:rPr lang="en-US" sz="2400" dirty="0"/>
              <a:t>s</a:t>
            </a:r>
            <a:r>
              <a:rPr lang="hu-HU" sz="2400" dirty="0"/>
              <a:t>.x), </a:t>
            </a:r>
            <a:r>
              <a:rPr lang="en-US" sz="2400" dirty="0"/>
              <a:t>s</a:t>
            </a:r>
            <a:r>
              <a:rPr lang="hu-HU" sz="2400" dirty="0"/>
              <a:t>.y,</a:t>
            </a:r>
            <a:r>
              <a:rPr lang="en-US" sz="2400" dirty="0"/>
              <a:t> s</a:t>
            </a:r>
            <a:r>
              <a:rPr lang="hu-HU" sz="2400" dirty="0"/>
              <a:t>.z);</a:t>
            </a:r>
          </a:p>
          <a:p>
            <a:pPr>
              <a:buNone/>
            </a:pPr>
            <a:r>
              <a:rPr lang="hu-HU" sz="2400" dirty="0"/>
              <a:t>else transform.localScale = new Vector3 (Mathf.Abs (</a:t>
            </a:r>
            <a:r>
              <a:rPr lang="en-US" sz="2400" dirty="0"/>
              <a:t>s</a:t>
            </a:r>
            <a:r>
              <a:rPr lang="hu-HU" sz="2400" dirty="0"/>
              <a:t>.x), </a:t>
            </a:r>
            <a:r>
              <a:rPr lang="en-US" sz="2400" dirty="0"/>
              <a:t>s</a:t>
            </a:r>
            <a:r>
              <a:rPr lang="hu-HU" sz="2400" dirty="0"/>
              <a:t>.y, </a:t>
            </a:r>
            <a:r>
              <a:rPr lang="en-US" sz="2400" dirty="0"/>
              <a:t>s</a:t>
            </a:r>
            <a:r>
              <a:rPr lang="hu-HU" sz="2400" dirty="0"/>
              <a:t>.z);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2865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48200" y="350838"/>
            <a:ext cx="4038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Input</a:t>
            </a:r>
            <a:endParaRPr lang="hu-HU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4280333" cy="6581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617572"/>
            <a:ext cx="4267200" cy="4554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assetek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Egyelőre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 </a:t>
            </a:r>
            <a:r>
              <a:rPr lang="en-US" dirty="0" err="1"/>
              <a:t>assetek</a:t>
            </a:r>
            <a:r>
              <a:rPr lang="en-US" dirty="0"/>
              <a:t>: darkman_idle.png </a:t>
            </a:r>
            <a:r>
              <a:rPr lang="en-US" dirty="0" err="1"/>
              <a:t>és</a:t>
            </a:r>
            <a:r>
              <a:rPr lang="en-US" dirty="0"/>
              <a:t> darkman_run.png</a:t>
            </a:r>
          </a:p>
          <a:p>
            <a:r>
              <a:rPr lang="en-US" dirty="0"/>
              <a:t>A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törölhető</a:t>
            </a:r>
            <a:r>
              <a:rPr lang="en-US" dirty="0"/>
              <a:t> a </a:t>
            </a:r>
            <a:r>
              <a:rPr lang="en-US" dirty="0" err="1"/>
              <a:t>jelenetből</a:t>
            </a:r>
            <a:endParaRPr lang="en-US" dirty="0"/>
          </a:p>
          <a:p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eredeti</a:t>
            </a:r>
            <a:r>
              <a:rPr lang="en-US" dirty="0"/>
              <a:t> g_darkman.png asset </a:t>
            </a:r>
            <a:r>
              <a:rPr lang="en-US" dirty="0" err="1"/>
              <a:t>törölhető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assetek</a:t>
            </a:r>
            <a:r>
              <a:rPr lang="en-US" dirty="0"/>
              <a:t> </a:t>
            </a:r>
            <a:r>
              <a:rPr lang="en-US" dirty="0" err="1"/>
              <a:t>közül</a:t>
            </a:r>
            <a:endParaRPr lang="en-US" dirty="0"/>
          </a:p>
          <a:p>
            <a:r>
              <a:rPr lang="en-US" dirty="0" err="1"/>
              <a:t>Húzzuk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 a </a:t>
            </a:r>
            <a:r>
              <a:rPr lang="en-US" dirty="0" err="1"/>
              <a:t>jelenetre</a:t>
            </a:r>
            <a:r>
              <a:rPr lang="en-US" dirty="0"/>
              <a:t> a darkman_run.png </a:t>
            </a:r>
            <a:r>
              <a:rPr lang="en-US" dirty="0" err="1"/>
              <a:t>assetet</a:t>
            </a:r>
            <a:endParaRPr lang="en-US" dirty="0"/>
          </a:p>
          <a:p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animáció</a:t>
            </a:r>
            <a:r>
              <a:rPr lang="en-US" dirty="0"/>
              <a:t> </a:t>
            </a:r>
            <a:r>
              <a:rPr lang="en-US" dirty="0" err="1"/>
              <a:t>megjelenik</a:t>
            </a:r>
            <a:r>
              <a:rPr lang="en-US" dirty="0"/>
              <a:t> </a:t>
            </a:r>
            <a:r>
              <a:rPr lang="en-US" dirty="0" err="1"/>
              <a:t>egyszerre</a:t>
            </a:r>
            <a:r>
              <a:rPr lang="en-US" dirty="0"/>
              <a:t>, </a:t>
            </a:r>
            <a:r>
              <a:rPr lang="en-US" dirty="0" err="1"/>
              <a:t>ahogy</a:t>
            </a:r>
            <a:r>
              <a:rPr lang="en-US" dirty="0"/>
              <a:t> a </a:t>
            </a:r>
            <a:r>
              <a:rPr lang="en-US" dirty="0" err="1"/>
              <a:t>kép</a:t>
            </a:r>
            <a:r>
              <a:rPr lang="en-US" dirty="0"/>
              <a:t> volt</a:t>
            </a:r>
          </a:p>
          <a:p>
            <a:r>
              <a:rPr lang="en-US" dirty="0" err="1"/>
              <a:t>Kell</a:t>
            </a:r>
            <a:r>
              <a:rPr lang="en-US" dirty="0"/>
              <a:t> 1-2 </a:t>
            </a:r>
            <a:r>
              <a:rPr lang="en-US" dirty="0" err="1"/>
              <a:t>beállítás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animációt</a:t>
            </a:r>
            <a:r>
              <a:rPr lang="en-US" dirty="0"/>
              <a:t> </a:t>
            </a:r>
            <a:r>
              <a:rPr lang="en-US" dirty="0" err="1"/>
              <a:t>felismertessük</a:t>
            </a:r>
            <a:endParaRPr lang="en-US" dirty="0"/>
          </a:p>
          <a:p>
            <a:r>
              <a:rPr lang="en-US" dirty="0" err="1"/>
              <a:t>Töröljük</a:t>
            </a:r>
            <a:r>
              <a:rPr lang="en-US" dirty="0"/>
              <a:t>  </a:t>
            </a:r>
            <a:r>
              <a:rPr lang="en-US" dirty="0" err="1"/>
              <a:t>ki</a:t>
            </a:r>
            <a:r>
              <a:rPr lang="en-US" dirty="0"/>
              <a:t> a </a:t>
            </a:r>
            <a:r>
              <a:rPr lang="en-US" dirty="0" err="1"/>
              <a:t>jelenetből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a </a:t>
            </a:r>
            <a:r>
              <a:rPr lang="en-US" dirty="0" err="1"/>
              <a:t>képet</a:t>
            </a:r>
            <a:endParaRPr lang="hu-H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err="1"/>
              <a:t>Már</a:t>
            </a:r>
            <a:r>
              <a:rPr lang="en-US" dirty="0"/>
              <a:t> be </a:t>
            </a:r>
            <a:r>
              <a:rPr lang="en-US" dirty="0" err="1"/>
              <a:t>tudnánk</a:t>
            </a:r>
            <a:r>
              <a:rPr lang="en-US" dirty="0"/>
              <a:t> </a:t>
            </a:r>
            <a:r>
              <a:rPr lang="en-US" dirty="0" err="1"/>
              <a:t>járni</a:t>
            </a:r>
            <a:r>
              <a:rPr lang="en-US" dirty="0"/>
              <a:t> a </a:t>
            </a:r>
            <a:r>
              <a:rPr lang="en-US" dirty="0" err="1"/>
              <a:t>pályát</a:t>
            </a:r>
            <a:r>
              <a:rPr lang="en-US" dirty="0"/>
              <a:t> ha</a:t>
            </a:r>
            <a:r>
              <a:rPr lang="hu-HU" dirty="0"/>
              <a:t> a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követné</a:t>
            </a:r>
            <a:r>
              <a:rPr lang="en-US" dirty="0"/>
              <a:t> a </a:t>
            </a:r>
            <a:r>
              <a:rPr lang="en-US" dirty="0" err="1"/>
              <a:t>játékost</a:t>
            </a:r>
            <a:endParaRPr lang="en-US" dirty="0"/>
          </a:p>
          <a:p>
            <a:r>
              <a:rPr lang="en-US" dirty="0" err="1"/>
              <a:t>Kétféleképpen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megoldani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Transzformációs</a:t>
            </a:r>
            <a:r>
              <a:rPr lang="en-US" dirty="0"/>
              <a:t> </a:t>
            </a:r>
            <a:r>
              <a:rPr lang="en-US" dirty="0" err="1"/>
              <a:t>hierarchia</a:t>
            </a:r>
            <a:endParaRPr lang="en-US" dirty="0"/>
          </a:p>
          <a:p>
            <a:pPr lvl="2"/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y </a:t>
            </a:r>
            <a:r>
              <a:rPr lang="en-US" dirty="0" err="1"/>
              <a:t>tengely</a:t>
            </a:r>
            <a:r>
              <a:rPr lang="en-US" dirty="0"/>
              <a:t> </a:t>
            </a:r>
            <a:r>
              <a:rPr lang="en-US" dirty="0" err="1"/>
              <a:t>szerint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követni</a:t>
            </a:r>
            <a:r>
              <a:rPr lang="en-US" dirty="0"/>
              <a:t> a </a:t>
            </a:r>
            <a:r>
              <a:rPr lang="en-US" dirty="0" err="1"/>
              <a:t>játékost</a:t>
            </a:r>
            <a:endParaRPr lang="en-US" dirty="0"/>
          </a:p>
          <a:p>
            <a:pPr lvl="1"/>
            <a:r>
              <a:rPr lang="en-US" dirty="0" err="1"/>
              <a:t>Szkripttel</a:t>
            </a:r>
            <a:endParaRPr lang="en-US" dirty="0"/>
          </a:p>
          <a:p>
            <a:pPr lvl="2"/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!</a:t>
            </a:r>
          </a:p>
          <a:p>
            <a:pPr lvl="2"/>
            <a:r>
              <a:rPr lang="en-US" dirty="0" err="1"/>
              <a:t>Adjunk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szkriptet</a:t>
            </a:r>
            <a:r>
              <a:rPr lang="en-US" dirty="0"/>
              <a:t> a </a:t>
            </a:r>
            <a:r>
              <a:rPr lang="en-US" dirty="0" err="1"/>
              <a:t>kamerához</a:t>
            </a:r>
            <a:r>
              <a:rPr lang="en-US" dirty="0"/>
              <a:t>: </a:t>
            </a:r>
            <a:r>
              <a:rPr lang="en-US" dirty="0" err="1"/>
              <a:t>CameraFollowPlayer.cs</a:t>
            </a:r>
            <a:endParaRPr lang="hu-H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/>
              <a:t>CameraFollowPlayer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228600" y="1219200"/>
            <a:ext cx="8915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400" dirty="0" err="1"/>
              <a:t>public</a:t>
            </a:r>
            <a:r>
              <a:rPr lang="hu-HU" sz="2400" dirty="0"/>
              <a:t> </a:t>
            </a:r>
            <a:r>
              <a:rPr lang="hu-HU" sz="2400" dirty="0" err="1"/>
              <a:t>class</a:t>
            </a:r>
            <a:r>
              <a:rPr lang="hu-HU" sz="2400" dirty="0"/>
              <a:t> </a:t>
            </a:r>
            <a:r>
              <a:rPr lang="hu-HU" sz="2400" dirty="0" err="1"/>
              <a:t>CameraFollowPlayer</a:t>
            </a:r>
            <a:r>
              <a:rPr lang="hu-HU" sz="2400" dirty="0"/>
              <a:t> : </a:t>
            </a:r>
            <a:r>
              <a:rPr lang="hu-HU" sz="2400" dirty="0" err="1"/>
              <a:t>MonoBehaviour</a:t>
            </a:r>
            <a:r>
              <a:rPr lang="hu-HU" sz="2400" dirty="0"/>
              <a:t> {	</a:t>
            </a:r>
          </a:p>
          <a:p>
            <a:r>
              <a:rPr lang="hu-HU" sz="2400" dirty="0"/>
              <a:t>	</a:t>
            </a:r>
            <a:r>
              <a:rPr lang="hu-HU" sz="2400" dirty="0" err="1"/>
              <a:t>public</a:t>
            </a:r>
            <a:r>
              <a:rPr lang="hu-HU" sz="2400" dirty="0"/>
              <a:t> </a:t>
            </a:r>
            <a:r>
              <a:rPr lang="hu-HU" sz="2400" dirty="0" err="1"/>
              <a:t>GameObject</a:t>
            </a:r>
            <a:r>
              <a:rPr lang="hu-HU" sz="2400" dirty="0"/>
              <a:t> </a:t>
            </a:r>
            <a:r>
              <a:rPr lang="hu-HU" sz="2400" dirty="0" err="1"/>
              <a:t>target</a:t>
            </a:r>
            <a:r>
              <a:rPr lang="hu-HU" sz="2400" dirty="0"/>
              <a:t>;</a:t>
            </a:r>
          </a:p>
          <a:p>
            <a:r>
              <a:rPr lang="hu-HU" sz="2400" dirty="0"/>
              <a:t>	</a:t>
            </a:r>
            <a:r>
              <a:rPr lang="hu-HU" sz="2400" dirty="0" err="1"/>
              <a:t>public</a:t>
            </a:r>
            <a:r>
              <a:rPr lang="hu-HU" sz="2400" dirty="0"/>
              <a:t> </a:t>
            </a:r>
            <a:r>
              <a:rPr lang="hu-HU" sz="2400" dirty="0" err="1"/>
              <a:t>float</a:t>
            </a:r>
            <a:r>
              <a:rPr lang="hu-HU" sz="2400" dirty="0"/>
              <a:t> </a:t>
            </a:r>
            <a:r>
              <a:rPr lang="hu-HU" sz="2400" dirty="0" err="1"/>
              <a:t>followspeed</a:t>
            </a:r>
            <a:r>
              <a:rPr lang="hu-HU" sz="2400" dirty="0"/>
              <a:t> = 2.0f;</a:t>
            </a:r>
          </a:p>
          <a:p>
            <a:r>
              <a:rPr lang="hu-HU" sz="2400" dirty="0"/>
              <a:t>	</a:t>
            </a:r>
            <a:r>
              <a:rPr lang="hu-HU" sz="2400" dirty="0" err="1"/>
              <a:t>void</a:t>
            </a:r>
            <a:r>
              <a:rPr lang="hu-HU" sz="2400" dirty="0"/>
              <a:t> Update () {</a:t>
            </a:r>
          </a:p>
          <a:p>
            <a:r>
              <a:rPr lang="hu-HU" sz="2400" dirty="0"/>
              <a:t>		</a:t>
            </a:r>
            <a:r>
              <a:rPr lang="hu-HU" sz="2400" dirty="0" err="1"/>
              <a:t>float</a:t>
            </a:r>
            <a:r>
              <a:rPr lang="hu-HU" sz="2400" dirty="0"/>
              <a:t> </a:t>
            </a:r>
            <a:r>
              <a:rPr lang="hu-HU" sz="2400" dirty="0" err="1"/>
              <a:t>dt</a:t>
            </a:r>
            <a:r>
              <a:rPr lang="hu-HU" sz="2400" dirty="0"/>
              <a:t> = </a:t>
            </a:r>
            <a:r>
              <a:rPr lang="hu-HU" sz="2400" dirty="0" err="1"/>
              <a:t>Time.deltaTime</a:t>
            </a:r>
            <a:r>
              <a:rPr lang="hu-HU" sz="2400" dirty="0"/>
              <a:t>;</a:t>
            </a:r>
          </a:p>
          <a:p>
            <a:r>
              <a:rPr lang="hu-HU" sz="2400" dirty="0"/>
              <a:t>		</a:t>
            </a:r>
            <a:r>
              <a:rPr lang="hu-HU" sz="2400" dirty="0" err="1"/>
              <a:t>float</a:t>
            </a:r>
            <a:r>
              <a:rPr lang="hu-HU" sz="2400" dirty="0"/>
              <a:t> </a:t>
            </a:r>
            <a:r>
              <a:rPr lang="hu-HU" sz="2400" dirty="0" err="1"/>
              <a:t>fspeed</a:t>
            </a:r>
            <a:r>
              <a:rPr lang="hu-HU" sz="2400" dirty="0"/>
              <a:t> = </a:t>
            </a:r>
            <a:r>
              <a:rPr lang="hu-HU" sz="2400" dirty="0" err="1"/>
              <a:t>Mathf.Min</a:t>
            </a:r>
            <a:r>
              <a:rPr lang="hu-HU" sz="2400" dirty="0"/>
              <a:t>(1.0f, </a:t>
            </a:r>
            <a:r>
              <a:rPr lang="hu-HU" sz="2400" dirty="0" err="1"/>
              <a:t>followspeed</a:t>
            </a:r>
            <a:r>
              <a:rPr lang="hu-HU" sz="2400" dirty="0"/>
              <a:t> * </a:t>
            </a:r>
            <a:r>
              <a:rPr lang="hu-HU" sz="2400" dirty="0" err="1"/>
              <a:t>dt</a:t>
            </a:r>
            <a:r>
              <a:rPr lang="hu-HU" sz="2400" dirty="0"/>
              <a:t>);		</a:t>
            </a:r>
          </a:p>
          <a:p>
            <a:r>
              <a:rPr lang="hu-HU" sz="2400" dirty="0"/>
              <a:t>		Vector3 </a:t>
            </a:r>
            <a:r>
              <a:rPr lang="hu-HU" sz="2400" dirty="0" err="1"/>
              <a:t>oldPos</a:t>
            </a:r>
            <a:r>
              <a:rPr lang="hu-HU" sz="2400" dirty="0"/>
              <a:t> = </a:t>
            </a:r>
            <a:r>
              <a:rPr lang="hu-HU" sz="2400" dirty="0" err="1"/>
              <a:t>transform.position</a:t>
            </a:r>
            <a:r>
              <a:rPr lang="hu-HU" sz="2400" dirty="0"/>
              <a:t>;</a:t>
            </a:r>
          </a:p>
          <a:p>
            <a:r>
              <a:rPr lang="hu-HU" sz="2400" dirty="0"/>
              <a:t>		Vector3 </a:t>
            </a:r>
            <a:r>
              <a:rPr lang="hu-HU" sz="2400" dirty="0" err="1"/>
              <a:t>newPos</a:t>
            </a:r>
            <a:r>
              <a:rPr lang="hu-HU" sz="2400" dirty="0"/>
              <a:t> = </a:t>
            </a:r>
            <a:r>
              <a:rPr lang="hu-HU" sz="2400" dirty="0" err="1"/>
              <a:t>oldPos</a:t>
            </a:r>
            <a:r>
              <a:rPr lang="hu-HU" sz="2400" dirty="0"/>
              <a:t>;</a:t>
            </a:r>
          </a:p>
          <a:p>
            <a:r>
              <a:rPr lang="hu-HU" sz="2400" dirty="0"/>
              <a:t>		</a:t>
            </a:r>
            <a:r>
              <a:rPr lang="hu-HU" sz="2400" dirty="0" err="1"/>
              <a:t>newPos.x</a:t>
            </a:r>
            <a:r>
              <a:rPr lang="hu-HU" sz="2400" dirty="0"/>
              <a:t> = </a:t>
            </a:r>
            <a:r>
              <a:rPr lang="hu-HU" sz="2400" dirty="0" err="1"/>
              <a:t>target.transform.position.x</a:t>
            </a:r>
            <a:r>
              <a:rPr lang="hu-HU" sz="2400" dirty="0"/>
              <a:t>;		</a:t>
            </a:r>
          </a:p>
          <a:p>
            <a:r>
              <a:rPr lang="hu-HU" sz="2400" dirty="0"/>
              <a:t>		</a:t>
            </a:r>
            <a:r>
              <a:rPr lang="hu-HU" sz="2400" dirty="0" err="1">
                <a:solidFill>
                  <a:srgbClr val="FF0000"/>
                </a:solidFill>
              </a:rPr>
              <a:t>newPos</a:t>
            </a:r>
            <a:r>
              <a:rPr lang="hu-HU" sz="2400" dirty="0">
                <a:solidFill>
                  <a:srgbClr val="FF0000"/>
                </a:solidFill>
              </a:rPr>
              <a:t> = </a:t>
            </a:r>
            <a:r>
              <a:rPr lang="hu-HU" sz="2400" dirty="0" err="1">
                <a:solidFill>
                  <a:srgbClr val="FF0000"/>
                </a:solidFill>
              </a:rPr>
              <a:t>oldPos</a:t>
            </a:r>
            <a:r>
              <a:rPr lang="hu-HU" sz="2400" dirty="0">
                <a:solidFill>
                  <a:srgbClr val="FF0000"/>
                </a:solidFill>
              </a:rPr>
              <a:t> + (</a:t>
            </a:r>
            <a:r>
              <a:rPr lang="hu-HU" sz="2400" dirty="0" err="1">
                <a:solidFill>
                  <a:srgbClr val="FF0000"/>
                </a:solidFill>
              </a:rPr>
              <a:t>newPos</a:t>
            </a:r>
            <a:r>
              <a:rPr lang="hu-HU" sz="2400" dirty="0">
                <a:solidFill>
                  <a:srgbClr val="FF0000"/>
                </a:solidFill>
              </a:rPr>
              <a:t> - </a:t>
            </a:r>
            <a:r>
              <a:rPr lang="hu-HU" sz="2400" dirty="0" err="1">
                <a:solidFill>
                  <a:srgbClr val="FF0000"/>
                </a:solidFill>
              </a:rPr>
              <a:t>oldPos</a:t>
            </a:r>
            <a:r>
              <a:rPr lang="hu-HU" sz="2400" dirty="0">
                <a:solidFill>
                  <a:srgbClr val="FF0000"/>
                </a:solidFill>
              </a:rPr>
              <a:t>) * </a:t>
            </a:r>
            <a:r>
              <a:rPr lang="hu-HU" sz="2400" dirty="0" err="1">
                <a:solidFill>
                  <a:srgbClr val="FF0000"/>
                </a:solidFill>
              </a:rPr>
              <a:t>fspeed</a:t>
            </a:r>
            <a:r>
              <a:rPr lang="hu-HU" sz="2400" dirty="0">
                <a:solidFill>
                  <a:srgbClr val="FF0000"/>
                </a:solidFill>
              </a:rPr>
              <a:t>;</a:t>
            </a:r>
            <a:r>
              <a:rPr lang="hu-HU" sz="2400" dirty="0"/>
              <a:t>		</a:t>
            </a:r>
          </a:p>
          <a:p>
            <a:r>
              <a:rPr lang="hu-HU" sz="2400" dirty="0"/>
              <a:t>		</a:t>
            </a:r>
            <a:r>
              <a:rPr lang="hu-HU" sz="2400" dirty="0" err="1"/>
              <a:t>transform.position</a:t>
            </a:r>
            <a:r>
              <a:rPr lang="hu-HU" sz="2400" dirty="0"/>
              <a:t> = </a:t>
            </a:r>
            <a:r>
              <a:rPr lang="hu-HU" sz="2400" dirty="0" err="1"/>
              <a:t>newPos</a:t>
            </a:r>
            <a:r>
              <a:rPr lang="hu-HU" sz="2400" dirty="0"/>
              <a:t>;	</a:t>
            </a:r>
          </a:p>
          <a:p>
            <a:r>
              <a:rPr lang="hu-HU" sz="2400" dirty="0"/>
              <a:t>	}</a:t>
            </a:r>
          </a:p>
          <a:p>
            <a:r>
              <a:rPr lang="hu-HU" sz="2400" dirty="0"/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követés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 </a:t>
            </a:r>
            <a:r>
              <a:rPr lang="en-US" dirty="0" err="1"/>
              <a:t>felejtsük</a:t>
            </a:r>
            <a:r>
              <a:rPr lang="en-US" dirty="0"/>
              <a:t> a Player-t a </a:t>
            </a:r>
            <a:r>
              <a:rPr lang="en-US" dirty="0" err="1"/>
              <a:t>Hierarchia</a:t>
            </a:r>
            <a:r>
              <a:rPr lang="en-US" dirty="0"/>
              <a:t> </a:t>
            </a:r>
            <a:r>
              <a:rPr lang="en-US" dirty="0" err="1"/>
              <a:t>nézetből</a:t>
            </a:r>
            <a:r>
              <a:rPr lang="en-US" dirty="0"/>
              <a:t> </a:t>
            </a:r>
            <a:r>
              <a:rPr lang="en-US" dirty="0" err="1"/>
              <a:t>ráhúzni</a:t>
            </a:r>
            <a:r>
              <a:rPr lang="en-US" dirty="0"/>
              <a:t> a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szkriptjének</a:t>
            </a:r>
            <a:r>
              <a:rPr lang="en-US" dirty="0"/>
              <a:t> target </a:t>
            </a:r>
            <a:r>
              <a:rPr lang="en-US" dirty="0" err="1"/>
              <a:t>tulajdonságára</a:t>
            </a:r>
            <a:r>
              <a:rPr lang="en-US" dirty="0"/>
              <a:t> </a:t>
            </a:r>
            <a:r>
              <a:rPr lang="en-US" dirty="0" err="1"/>
              <a:t>ráhúzni</a:t>
            </a:r>
            <a:endParaRPr lang="en-US" dirty="0"/>
          </a:p>
          <a:p>
            <a:r>
              <a:rPr lang="en-US" dirty="0" err="1"/>
              <a:t>Futtatás</a:t>
            </a:r>
            <a:r>
              <a:rPr lang="en-US" dirty="0"/>
              <a:t>!</a:t>
            </a:r>
          </a:p>
          <a:p>
            <a:r>
              <a:rPr lang="en-US" dirty="0"/>
              <a:t>A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követés</a:t>
            </a:r>
            <a:r>
              <a:rPr lang="en-US" dirty="0"/>
              <a:t> </a:t>
            </a:r>
            <a:r>
              <a:rPr lang="en-US" dirty="0" err="1"/>
              <a:t>működik</a:t>
            </a:r>
            <a:endParaRPr lang="en-US" dirty="0"/>
          </a:p>
          <a:p>
            <a:r>
              <a:rPr lang="en-US" dirty="0" err="1"/>
              <a:t>Lágy</a:t>
            </a:r>
            <a:r>
              <a:rPr lang="en-US" dirty="0"/>
              <a:t> </a:t>
            </a:r>
            <a:r>
              <a:rPr lang="en-US" dirty="0" err="1"/>
              <a:t>követés</a:t>
            </a:r>
            <a:r>
              <a:rPr lang="en-US" dirty="0"/>
              <a:t>, </a:t>
            </a:r>
            <a:r>
              <a:rPr lang="en-US" dirty="0" err="1"/>
              <a:t>melynek</a:t>
            </a:r>
            <a:r>
              <a:rPr lang="en-US" dirty="0"/>
              <a:t> </a:t>
            </a:r>
            <a:r>
              <a:rPr lang="en-US" dirty="0" err="1"/>
              <a:t>merevsége</a:t>
            </a:r>
            <a:r>
              <a:rPr lang="en-US" dirty="0"/>
              <a:t> a </a:t>
            </a:r>
            <a:r>
              <a:rPr lang="en-US" dirty="0" err="1"/>
              <a:t>Followspeed</a:t>
            </a:r>
            <a:r>
              <a:rPr lang="en-US" dirty="0"/>
              <a:t> </a:t>
            </a:r>
            <a:r>
              <a:rPr lang="en-US" dirty="0" err="1"/>
              <a:t>változóval</a:t>
            </a:r>
            <a:r>
              <a:rPr lang="en-US" dirty="0"/>
              <a:t> </a:t>
            </a:r>
            <a:r>
              <a:rPr lang="en-US" dirty="0" err="1"/>
              <a:t>vezérelhető</a:t>
            </a:r>
            <a:endParaRPr lang="hu-H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Háttér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leghátsó</a:t>
            </a:r>
            <a:r>
              <a:rPr lang="en-US" dirty="0"/>
              <a:t> </a:t>
            </a:r>
            <a:r>
              <a:rPr lang="en-US" dirty="0" err="1"/>
              <a:t>háttérrel</a:t>
            </a:r>
            <a:r>
              <a:rPr lang="en-US" dirty="0"/>
              <a:t> </a:t>
            </a:r>
            <a:r>
              <a:rPr lang="en-US" dirty="0" err="1"/>
              <a:t>könnyű</a:t>
            </a:r>
            <a:r>
              <a:rPr lang="en-US" dirty="0"/>
              <a:t> a </a:t>
            </a:r>
            <a:r>
              <a:rPr lang="en-US" dirty="0" err="1"/>
              <a:t>dolgunk</a:t>
            </a:r>
            <a:endParaRPr lang="en-US" dirty="0"/>
          </a:p>
          <a:p>
            <a:pPr lvl="1"/>
            <a:r>
              <a:rPr lang="en-US" dirty="0" err="1"/>
              <a:t>Mereven</a:t>
            </a:r>
            <a:r>
              <a:rPr lang="en-US" dirty="0"/>
              <a:t> a </a:t>
            </a:r>
            <a:r>
              <a:rPr lang="en-US" dirty="0" err="1"/>
              <a:t>kamerához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kötnünk</a:t>
            </a:r>
            <a:endParaRPr lang="en-US" dirty="0"/>
          </a:p>
          <a:p>
            <a:pPr lvl="1"/>
            <a:r>
              <a:rPr lang="en-US" dirty="0" err="1"/>
              <a:t>Transzformáció</a:t>
            </a:r>
            <a:r>
              <a:rPr lang="en-US" dirty="0"/>
              <a:t> </a:t>
            </a:r>
            <a:r>
              <a:rPr lang="en-US" dirty="0" err="1"/>
              <a:t>hierarchiával</a:t>
            </a:r>
            <a:r>
              <a:rPr lang="en-US" dirty="0"/>
              <a:t> </a:t>
            </a:r>
            <a:r>
              <a:rPr lang="en-US" dirty="0" err="1"/>
              <a:t>megoldható</a:t>
            </a:r>
            <a:endParaRPr lang="en-US" dirty="0"/>
          </a:p>
          <a:p>
            <a:r>
              <a:rPr lang="en-US" dirty="0" err="1"/>
              <a:t>Húzzuk</a:t>
            </a:r>
            <a:r>
              <a:rPr lang="en-US" dirty="0"/>
              <a:t> a </a:t>
            </a:r>
            <a:r>
              <a:rPr lang="en-US" dirty="0" err="1"/>
              <a:t>háttér</a:t>
            </a:r>
            <a:r>
              <a:rPr lang="en-US" dirty="0"/>
              <a:t> </a:t>
            </a:r>
            <a:r>
              <a:rPr lang="en-US" dirty="0" err="1"/>
              <a:t>képét</a:t>
            </a:r>
            <a:r>
              <a:rPr lang="en-US" dirty="0"/>
              <a:t> a </a:t>
            </a:r>
            <a:r>
              <a:rPr lang="en-US" dirty="0" err="1"/>
              <a:t>jelenetbe</a:t>
            </a:r>
            <a:endParaRPr lang="en-US" dirty="0"/>
          </a:p>
          <a:p>
            <a:r>
              <a:rPr lang="en-US" dirty="0" err="1"/>
              <a:t>Húzzuk</a:t>
            </a:r>
            <a:r>
              <a:rPr lang="en-US" dirty="0"/>
              <a:t> be a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alá</a:t>
            </a:r>
            <a:r>
              <a:rPr lang="en-US" dirty="0"/>
              <a:t> a </a:t>
            </a:r>
            <a:r>
              <a:rPr lang="en-US" dirty="0" err="1"/>
              <a:t>hierarchiába</a:t>
            </a:r>
            <a:endParaRPr lang="en-US" dirty="0"/>
          </a:p>
          <a:p>
            <a:r>
              <a:rPr lang="en-US" dirty="0" err="1"/>
              <a:t>Át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méreteznünk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kitöltse</a:t>
            </a:r>
            <a:r>
              <a:rPr lang="en-US" dirty="0"/>
              <a:t> a </a:t>
            </a:r>
            <a:r>
              <a:rPr lang="en-US" dirty="0" err="1"/>
              <a:t>képernyőt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magasságot</a:t>
            </a:r>
            <a:r>
              <a:rPr lang="en-US" dirty="0"/>
              <a:t> </a:t>
            </a:r>
            <a:r>
              <a:rPr lang="en-US" dirty="0" err="1"/>
              <a:t>állítsuk</a:t>
            </a:r>
            <a:r>
              <a:rPr lang="en-US" dirty="0"/>
              <a:t> a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képének</a:t>
            </a:r>
            <a:r>
              <a:rPr lang="en-US" dirty="0"/>
              <a:t> </a:t>
            </a:r>
            <a:r>
              <a:rPr lang="en-US" dirty="0" err="1"/>
              <a:t>magasságához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err="1"/>
              <a:t>Háttér</a:t>
            </a:r>
            <a:endParaRPr lang="hu-HU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295400"/>
            <a:ext cx="4191000" cy="4631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églalap 4"/>
          <p:cNvSpPr/>
          <p:nvPr/>
        </p:nvSpPr>
        <p:spPr>
          <a:xfrm>
            <a:off x="2362200" y="2286000"/>
            <a:ext cx="44196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>
            <a:off x="3352800" y="6172200"/>
            <a:ext cx="2667000" cy="685800"/>
          </a:xfrm>
        </p:spPr>
        <p:txBody>
          <a:bodyPr/>
          <a:lstStyle/>
          <a:p>
            <a:pPr algn="ctr">
              <a:buNone/>
            </a:pPr>
            <a:r>
              <a:rPr lang="en-US" dirty="0" err="1"/>
              <a:t>Futtatás</a:t>
            </a:r>
            <a:r>
              <a:rPr lang="en-US" dirty="0"/>
              <a:t>!!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Közeli</a:t>
            </a:r>
            <a:r>
              <a:rPr lang="en-US" dirty="0"/>
              <a:t> </a:t>
            </a:r>
            <a:r>
              <a:rPr lang="en-US" dirty="0" err="1"/>
              <a:t>háttér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Nehezebb</a:t>
            </a:r>
            <a:r>
              <a:rPr lang="en-US" dirty="0"/>
              <a:t> a </a:t>
            </a:r>
            <a:r>
              <a:rPr lang="en-US" dirty="0" err="1"/>
              <a:t>dolog</a:t>
            </a:r>
            <a:endParaRPr lang="en-US" dirty="0"/>
          </a:p>
          <a:p>
            <a:r>
              <a:rPr lang="en-US" dirty="0" err="1"/>
              <a:t>Mozog</a:t>
            </a:r>
            <a:r>
              <a:rPr lang="en-US" dirty="0"/>
              <a:t>, de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gyorsan</a:t>
            </a:r>
            <a:r>
              <a:rPr lang="en-US" dirty="0"/>
              <a:t>, mint a </a:t>
            </a:r>
            <a:r>
              <a:rPr lang="en-US" dirty="0" err="1"/>
              <a:t>karakter</a:t>
            </a:r>
            <a:endParaRPr lang="en-US" dirty="0"/>
          </a:p>
          <a:p>
            <a:r>
              <a:rPr lang="en-US" dirty="0" err="1"/>
              <a:t>Ismétlődő</a:t>
            </a:r>
            <a:r>
              <a:rPr lang="en-US" dirty="0"/>
              <a:t> </a:t>
            </a:r>
            <a:r>
              <a:rPr lang="en-US" dirty="0" err="1"/>
              <a:t>minta</a:t>
            </a:r>
            <a:endParaRPr lang="en-US" dirty="0"/>
          </a:p>
          <a:p>
            <a:pPr lvl="1"/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vele</a:t>
            </a:r>
            <a:r>
              <a:rPr lang="en-US" dirty="0"/>
              <a:t> </a:t>
            </a:r>
            <a:r>
              <a:rPr lang="en-US" dirty="0" err="1"/>
              <a:t>tapétézni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jelenetet</a:t>
            </a:r>
            <a:r>
              <a:rPr lang="en-US" dirty="0"/>
              <a:t> (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hatékony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Lehet</a:t>
            </a:r>
            <a:r>
              <a:rPr lang="en-US" dirty="0"/>
              <a:t> 2 </a:t>
            </a:r>
            <a:r>
              <a:rPr lang="en-US" dirty="0" err="1"/>
              <a:t>példányt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 </a:t>
            </a:r>
            <a:r>
              <a:rPr lang="en-US" dirty="0" err="1"/>
              <a:t>egymás</a:t>
            </a:r>
            <a:r>
              <a:rPr lang="en-US" dirty="0"/>
              <a:t> m</a:t>
            </a:r>
            <a:r>
              <a:rPr lang="hu-HU" dirty="0"/>
              <a:t>ö</a:t>
            </a:r>
            <a:r>
              <a:rPr lang="en-US" dirty="0" err="1"/>
              <a:t>gé</a:t>
            </a:r>
            <a:r>
              <a:rPr lang="en-US" dirty="0"/>
              <a:t> </a:t>
            </a:r>
            <a:r>
              <a:rPr lang="en-US" dirty="0" err="1"/>
              <a:t>rakni</a:t>
            </a:r>
            <a:r>
              <a:rPr lang="en-US" dirty="0"/>
              <a:t> (</a:t>
            </a:r>
            <a:r>
              <a:rPr lang="en-US" dirty="0" err="1"/>
              <a:t>kicsit</a:t>
            </a:r>
            <a:r>
              <a:rPr lang="en-US" dirty="0"/>
              <a:t> </a:t>
            </a:r>
            <a:r>
              <a:rPr lang="en-US" dirty="0" err="1"/>
              <a:t>jobb</a:t>
            </a:r>
            <a:r>
              <a:rPr lang="en-US" dirty="0"/>
              <a:t> a </a:t>
            </a:r>
            <a:r>
              <a:rPr lang="en-US" dirty="0" err="1"/>
              <a:t>helyzet</a:t>
            </a:r>
            <a:r>
              <a:rPr lang="en-US" dirty="0"/>
              <a:t>, de </a:t>
            </a:r>
            <a:r>
              <a:rPr lang="en-US" dirty="0" err="1"/>
              <a:t>bonyolódik</a:t>
            </a:r>
            <a:r>
              <a:rPr lang="en-US" dirty="0"/>
              <a:t> a </a:t>
            </a:r>
            <a:r>
              <a:rPr lang="en-US" dirty="0" err="1"/>
              <a:t>mozgató</a:t>
            </a:r>
            <a:r>
              <a:rPr lang="en-US" dirty="0"/>
              <a:t> </a:t>
            </a:r>
            <a:r>
              <a:rPr lang="en-US" dirty="0" err="1"/>
              <a:t>szkript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Lehet</a:t>
            </a:r>
            <a:r>
              <a:rPr lang="en-US" dirty="0"/>
              <a:t> 1 </a:t>
            </a:r>
            <a:r>
              <a:rPr lang="en-US" dirty="0" err="1"/>
              <a:t>példányt</a:t>
            </a:r>
            <a:r>
              <a:rPr lang="en-US" dirty="0"/>
              <a:t> is </a:t>
            </a:r>
            <a:r>
              <a:rPr lang="en-US" dirty="0" err="1"/>
              <a:t>használni</a:t>
            </a:r>
            <a:r>
              <a:rPr lang="en-US" dirty="0"/>
              <a:t>, </a:t>
            </a:r>
            <a:r>
              <a:rPr lang="en-US" dirty="0" err="1"/>
              <a:t>ami</a:t>
            </a:r>
            <a:r>
              <a:rPr lang="en-US" dirty="0"/>
              <a:t> a </a:t>
            </a:r>
            <a:r>
              <a:rPr lang="en-US" dirty="0" err="1"/>
              <a:t>kamerához</a:t>
            </a:r>
            <a:r>
              <a:rPr lang="en-US" dirty="0"/>
              <a:t> van </a:t>
            </a:r>
            <a:r>
              <a:rPr lang="en-US" dirty="0" err="1"/>
              <a:t>rögzítve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képet</a:t>
            </a:r>
            <a:r>
              <a:rPr lang="en-US" dirty="0"/>
              <a:t> </a:t>
            </a:r>
            <a:r>
              <a:rPr lang="en-US" dirty="0" err="1"/>
              <a:t>csúsztatjuk</a:t>
            </a:r>
            <a:r>
              <a:rPr lang="en-US" dirty="0"/>
              <a:t> </a:t>
            </a:r>
            <a:r>
              <a:rPr lang="en-US" dirty="0" err="1"/>
              <a:t>rajta</a:t>
            </a:r>
            <a:r>
              <a:rPr lang="en-US" dirty="0"/>
              <a:t> </a:t>
            </a:r>
            <a:r>
              <a:rPr lang="en-US" dirty="0" err="1"/>
              <a:t>valamilyen</a:t>
            </a:r>
            <a:r>
              <a:rPr lang="en-US" dirty="0"/>
              <a:t> </a:t>
            </a:r>
            <a:r>
              <a:rPr lang="en-US" dirty="0" err="1"/>
              <a:t>sebességgel</a:t>
            </a:r>
            <a:endParaRPr lang="en-US" dirty="0"/>
          </a:p>
          <a:p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utolsó</a:t>
            </a:r>
            <a:r>
              <a:rPr lang="en-US" dirty="0"/>
              <a:t> </a:t>
            </a:r>
            <a:r>
              <a:rPr lang="en-US" dirty="0" err="1"/>
              <a:t>megoldást</a:t>
            </a:r>
            <a:r>
              <a:rPr lang="en-US" dirty="0"/>
              <a:t> </a:t>
            </a:r>
            <a:r>
              <a:rPr lang="en-US" dirty="0" err="1"/>
              <a:t>választjuk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/>
              <a:t>Közeli</a:t>
            </a:r>
            <a:r>
              <a:rPr lang="en-US" dirty="0"/>
              <a:t> </a:t>
            </a:r>
            <a:r>
              <a:rPr lang="en-US" dirty="0" err="1"/>
              <a:t>háttér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04800" y="3276600"/>
            <a:ext cx="3581400" cy="762000"/>
          </a:xfrm>
        </p:spPr>
        <p:txBody>
          <a:bodyPr/>
          <a:lstStyle/>
          <a:p>
            <a:r>
              <a:rPr lang="en-US" dirty="0" err="1"/>
              <a:t>Új</a:t>
            </a:r>
            <a:r>
              <a:rPr lang="en-US" dirty="0"/>
              <a:t> Quad </a:t>
            </a:r>
            <a:r>
              <a:rPr lang="en-US" dirty="0" err="1"/>
              <a:t>objektum</a:t>
            </a:r>
            <a:endParaRPr lang="hu-HU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143000"/>
            <a:ext cx="4724400" cy="547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Közeli</a:t>
            </a:r>
            <a:r>
              <a:rPr lang="en-US" dirty="0"/>
              <a:t> </a:t>
            </a:r>
            <a:r>
              <a:rPr lang="en-US" dirty="0" err="1"/>
              <a:t>háttér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28600" y="2971800"/>
            <a:ext cx="3657600" cy="2925763"/>
          </a:xfrm>
        </p:spPr>
        <p:txBody>
          <a:bodyPr/>
          <a:lstStyle/>
          <a:p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anyagjellemző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Neve:</a:t>
            </a:r>
            <a:r>
              <a:rPr lang="hu-HU" dirty="0"/>
              <a:t> </a:t>
            </a:r>
            <a:r>
              <a:rPr lang="en-US" dirty="0"/>
              <a:t>Middle</a:t>
            </a:r>
            <a:endParaRPr lang="hu-HU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1600200"/>
            <a:ext cx="533648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anyagjellemző</a:t>
            </a:r>
            <a:r>
              <a:rPr lang="en-US" dirty="0"/>
              <a:t> </a:t>
            </a:r>
            <a:r>
              <a:rPr lang="en-US" dirty="0" err="1"/>
              <a:t>tulajdonságai</a:t>
            </a:r>
            <a:endParaRPr lang="hu-HU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066800"/>
            <a:ext cx="3581400" cy="5579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Kép</a:t>
            </a:r>
            <a:r>
              <a:rPr lang="en-US" dirty="0"/>
              <a:t> </a:t>
            </a:r>
            <a:r>
              <a:rPr lang="en-US" dirty="0" err="1"/>
              <a:t>tulajdonságai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9C3F419-161B-ADB7-2484-CF15481A1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1417638"/>
            <a:ext cx="424815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Animált</a:t>
            </a:r>
            <a:r>
              <a:rPr lang="en-US" dirty="0"/>
              <a:t> sprite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Jelöljük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b="1" dirty="0"/>
              <a:t>ASSET</a:t>
            </a:r>
            <a:r>
              <a:rPr lang="en-US" dirty="0"/>
              <a:t>-</a:t>
            </a:r>
            <a:r>
              <a:rPr lang="en-US" dirty="0" err="1"/>
              <a:t>ek</a:t>
            </a:r>
            <a:r>
              <a:rPr lang="en-US" dirty="0"/>
              <a:t> </a:t>
            </a:r>
            <a:r>
              <a:rPr lang="en-US" dirty="0" err="1"/>
              <a:t>közül</a:t>
            </a:r>
            <a:r>
              <a:rPr lang="en-US" dirty="0"/>
              <a:t> a </a:t>
            </a:r>
            <a:r>
              <a:rPr lang="en-US" dirty="0" err="1"/>
              <a:t>darkman_run</a:t>
            </a:r>
            <a:r>
              <a:rPr lang="en-US" dirty="0"/>
              <a:t> </a:t>
            </a:r>
            <a:r>
              <a:rPr lang="en-US" dirty="0" err="1"/>
              <a:t>assetet</a:t>
            </a:r>
            <a:endParaRPr lang="en-US" dirty="0"/>
          </a:p>
          <a:p>
            <a:r>
              <a:rPr lang="en-US" dirty="0" err="1"/>
              <a:t>Állítsuk</a:t>
            </a:r>
            <a:r>
              <a:rPr lang="en-US" dirty="0"/>
              <a:t> a “Pixels Per Unit” </a:t>
            </a:r>
            <a:r>
              <a:rPr lang="en-US" dirty="0" err="1"/>
              <a:t>értékét</a:t>
            </a:r>
            <a:r>
              <a:rPr lang="en-US" dirty="0"/>
              <a:t> 20-ra (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Apply is)</a:t>
            </a:r>
          </a:p>
          <a:p>
            <a:r>
              <a:rPr lang="en-US" dirty="0" err="1"/>
              <a:t>Az</a:t>
            </a:r>
            <a:r>
              <a:rPr lang="en-US" dirty="0"/>
              <a:t> Inspector-ban a “Sprite Mode” </a:t>
            </a:r>
            <a:r>
              <a:rPr lang="en-US" dirty="0" err="1"/>
              <a:t>tulajdonságot</a:t>
            </a:r>
            <a:r>
              <a:rPr lang="en-US" dirty="0"/>
              <a:t> </a:t>
            </a:r>
            <a:r>
              <a:rPr lang="en-US" dirty="0" err="1"/>
              <a:t>állítsuk</a:t>
            </a:r>
            <a:r>
              <a:rPr lang="en-US" dirty="0"/>
              <a:t> “Single” </a:t>
            </a:r>
            <a:r>
              <a:rPr lang="en-US" dirty="0" err="1"/>
              <a:t>helyett</a:t>
            </a:r>
            <a:r>
              <a:rPr lang="en-US" dirty="0"/>
              <a:t> “Multiple” </a:t>
            </a:r>
            <a:r>
              <a:rPr lang="en-US" dirty="0" err="1"/>
              <a:t>értékre</a:t>
            </a:r>
            <a:endParaRPr lang="en-US" dirty="0"/>
          </a:p>
          <a:p>
            <a:r>
              <a:rPr lang="en-US" dirty="0" err="1"/>
              <a:t>Nyomjuk</a:t>
            </a:r>
            <a:r>
              <a:rPr lang="en-US" dirty="0"/>
              <a:t> meg a “Sprite Editor” </a:t>
            </a:r>
            <a:r>
              <a:rPr lang="en-US" dirty="0" err="1"/>
              <a:t>gombot</a:t>
            </a:r>
            <a:r>
              <a:rPr lang="en-US" dirty="0"/>
              <a:t> a </a:t>
            </a:r>
            <a:r>
              <a:rPr lang="en-US" dirty="0" err="1"/>
              <a:t>tulajdonságlapon</a:t>
            </a:r>
            <a:endParaRPr lang="en-US" dirty="0"/>
          </a:p>
          <a:p>
            <a:r>
              <a:rPr lang="en-US" dirty="0" err="1"/>
              <a:t>Előbukkan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ablak</a:t>
            </a:r>
            <a:r>
              <a:rPr lang="en-US" dirty="0"/>
              <a:t>: Sprite Editor</a:t>
            </a:r>
            <a:endParaRPr lang="hu-H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50269" y="1219200"/>
            <a:ext cx="460773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Quad </a:t>
            </a:r>
            <a:r>
              <a:rPr lang="en-US" dirty="0" err="1"/>
              <a:t>tulajdonságai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2133600" y="1905000"/>
            <a:ext cx="48768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2133600" y="4419600"/>
            <a:ext cx="4876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Közeli</a:t>
            </a:r>
            <a:r>
              <a:rPr lang="en-US" dirty="0"/>
              <a:t> </a:t>
            </a:r>
            <a:r>
              <a:rPr lang="en-US" dirty="0" err="1"/>
              <a:t>háttér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Quad </a:t>
            </a:r>
            <a:r>
              <a:rPr lang="en-US" dirty="0" err="1"/>
              <a:t>objektumot</a:t>
            </a:r>
            <a:r>
              <a:rPr lang="en-US" dirty="0"/>
              <a:t> </a:t>
            </a:r>
            <a:r>
              <a:rPr lang="en-US" dirty="0" err="1"/>
              <a:t>elnevezhetjük</a:t>
            </a:r>
            <a:r>
              <a:rPr lang="en-US" dirty="0"/>
              <a:t> (pl Middle)</a:t>
            </a:r>
          </a:p>
          <a:p>
            <a:r>
              <a:rPr lang="en-US" dirty="0" err="1"/>
              <a:t>Húzzuk</a:t>
            </a:r>
            <a:r>
              <a:rPr lang="en-US" dirty="0"/>
              <a:t> be a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alá</a:t>
            </a:r>
            <a:r>
              <a:rPr lang="en-US" dirty="0"/>
              <a:t> a </a:t>
            </a:r>
            <a:r>
              <a:rPr lang="en-US" dirty="0" err="1"/>
              <a:t>hierarchia</a:t>
            </a:r>
            <a:r>
              <a:rPr lang="en-US" dirty="0"/>
              <a:t> </a:t>
            </a:r>
            <a:r>
              <a:rPr lang="en-US" dirty="0" err="1"/>
              <a:t>nézetben</a:t>
            </a:r>
            <a:endParaRPr lang="en-US" dirty="0"/>
          </a:p>
          <a:p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megy</a:t>
            </a:r>
            <a:r>
              <a:rPr lang="en-US" dirty="0"/>
              <a:t> a </a:t>
            </a:r>
            <a:r>
              <a:rPr lang="en-US" dirty="0" err="1"/>
              <a:t>kamerával</a:t>
            </a:r>
            <a:r>
              <a:rPr lang="en-US" dirty="0"/>
              <a:t>, de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akarjuk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lassan</a:t>
            </a:r>
            <a:r>
              <a:rPr lang="en-US" dirty="0"/>
              <a:t> </a:t>
            </a:r>
            <a:r>
              <a:rPr lang="en-US" dirty="0" err="1"/>
              <a:t>mozogjon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textúrát</a:t>
            </a:r>
            <a:r>
              <a:rPr lang="en-US" dirty="0"/>
              <a:t> </a:t>
            </a:r>
            <a:r>
              <a:rPr lang="en-US" dirty="0" err="1"/>
              <a:t>kellene</a:t>
            </a:r>
            <a:r>
              <a:rPr lang="en-US" dirty="0"/>
              <a:t> </a:t>
            </a:r>
            <a:r>
              <a:rPr lang="en-US" dirty="0" err="1"/>
              <a:t>csúsztatni</a:t>
            </a:r>
            <a:r>
              <a:rPr lang="en-US" dirty="0"/>
              <a:t> </a:t>
            </a:r>
            <a:r>
              <a:rPr lang="en-US" dirty="0" err="1"/>
              <a:t>rajta</a:t>
            </a:r>
            <a:endParaRPr lang="en-US" dirty="0"/>
          </a:p>
          <a:p>
            <a:r>
              <a:rPr lang="en-US" dirty="0" err="1"/>
              <a:t>Adjunk</a:t>
            </a:r>
            <a:r>
              <a:rPr lang="en-US" dirty="0"/>
              <a:t> a Quad-</a:t>
            </a:r>
            <a:r>
              <a:rPr lang="en-US" dirty="0" err="1"/>
              <a:t>hoz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szkriptet</a:t>
            </a:r>
            <a:r>
              <a:rPr lang="en-US" dirty="0"/>
              <a:t>: </a:t>
            </a:r>
            <a:r>
              <a:rPr lang="en-US" dirty="0" err="1"/>
              <a:t>TextureOffset</a:t>
            </a:r>
            <a:endParaRPr lang="hu-HU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TextureOffset.cs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0" y="1853148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hu-HU" sz="2400" dirty="0" err="1"/>
              <a:t>public</a:t>
            </a:r>
            <a:r>
              <a:rPr lang="hu-HU" sz="2400" dirty="0"/>
              <a:t> </a:t>
            </a:r>
            <a:r>
              <a:rPr lang="hu-HU" sz="2400" dirty="0" err="1"/>
              <a:t>class</a:t>
            </a:r>
            <a:r>
              <a:rPr lang="hu-HU" sz="2400" dirty="0"/>
              <a:t> </a:t>
            </a:r>
            <a:r>
              <a:rPr lang="hu-HU" sz="2400" dirty="0" err="1"/>
              <a:t>TextureOffset</a:t>
            </a:r>
            <a:r>
              <a:rPr lang="hu-HU" sz="2400" dirty="0"/>
              <a:t> : </a:t>
            </a:r>
            <a:r>
              <a:rPr lang="hu-HU" sz="2400" dirty="0" err="1"/>
              <a:t>MonoBehaviour</a:t>
            </a:r>
            <a:r>
              <a:rPr lang="hu-HU" sz="2400" dirty="0"/>
              <a:t> {</a:t>
            </a:r>
          </a:p>
          <a:p>
            <a:pPr>
              <a:buNone/>
            </a:pPr>
            <a:endParaRPr lang="hu-HU" sz="2400" dirty="0"/>
          </a:p>
          <a:p>
            <a:pPr>
              <a:buNone/>
            </a:pPr>
            <a:r>
              <a:rPr lang="hu-HU" sz="2400" dirty="0"/>
              <a:t>	</a:t>
            </a:r>
            <a:r>
              <a:rPr lang="hu-HU" sz="2400" dirty="0" err="1"/>
              <a:t>public</a:t>
            </a:r>
            <a:r>
              <a:rPr lang="hu-HU" sz="2400" dirty="0"/>
              <a:t> </a:t>
            </a:r>
            <a:r>
              <a:rPr lang="hu-HU" sz="2400" dirty="0" err="1"/>
              <a:t>float</a:t>
            </a:r>
            <a:r>
              <a:rPr lang="hu-HU" sz="2400" dirty="0"/>
              <a:t> </a:t>
            </a:r>
            <a:r>
              <a:rPr lang="hu-HU" sz="2400" dirty="0" err="1"/>
              <a:t>movespeed</a:t>
            </a:r>
            <a:r>
              <a:rPr lang="hu-HU" sz="2400" dirty="0"/>
              <a:t> = 0.0</a:t>
            </a:r>
            <a:r>
              <a:rPr lang="en-US" sz="2400" dirty="0"/>
              <a:t>1</a:t>
            </a:r>
            <a:r>
              <a:rPr lang="hu-HU" sz="2400" dirty="0"/>
              <a:t>f;</a:t>
            </a:r>
          </a:p>
          <a:p>
            <a:pPr>
              <a:buNone/>
            </a:pPr>
            <a:r>
              <a:rPr lang="hu-HU" sz="2400" dirty="0"/>
              <a:t>	</a:t>
            </a:r>
            <a:r>
              <a:rPr lang="hu-HU" sz="2400" dirty="0" err="1"/>
              <a:t>void</a:t>
            </a:r>
            <a:r>
              <a:rPr lang="hu-HU" sz="2400" dirty="0"/>
              <a:t> Update () {</a:t>
            </a:r>
          </a:p>
          <a:p>
            <a:pPr>
              <a:buNone/>
            </a:pPr>
            <a:r>
              <a:rPr lang="hu-HU" sz="2400" dirty="0"/>
              <a:t>		Vector3 </a:t>
            </a:r>
            <a:r>
              <a:rPr lang="hu-HU" sz="2400" dirty="0" err="1"/>
              <a:t>pos</a:t>
            </a:r>
            <a:r>
              <a:rPr lang="hu-HU" sz="2400" dirty="0"/>
              <a:t> = </a:t>
            </a:r>
            <a:r>
              <a:rPr lang="hu-HU" sz="2400" dirty="0" err="1"/>
              <a:t>transform.position</a:t>
            </a:r>
            <a:r>
              <a:rPr lang="hu-HU" sz="2400" dirty="0"/>
              <a:t>;</a:t>
            </a:r>
          </a:p>
          <a:p>
            <a:pPr>
              <a:buNone/>
            </a:pPr>
            <a:r>
              <a:rPr lang="hu-HU" sz="2400" dirty="0"/>
              <a:t>		</a:t>
            </a:r>
            <a:r>
              <a:rPr lang="hu-HU" sz="2400" dirty="0" err="1"/>
              <a:t>Material</a:t>
            </a:r>
            <a:r>
              <a:rPr lang="hu-HU" sz="2400" dirty="0"/>
              <a:t> </a:t>
            </a:r>
            <a:r>
              <a:rPr lang="hu-HU" sz="2400" dirty="0" err="1"/>
              <a:t>mat</a:t>
            </a:r>
            <a:r>
              <a:rPr lang="hu-HU" sz="2400" dirty="0"/>
              <a:t> = </a:t>
            </a:r>
            <a:r>
              <a:rPr lang="hu-HU" sz="2400" dirty="0" err="1"/>
              <a:t>GetComponent</a:t>
            </a:r>
            <a:r>
              <a:rPr lang="hu-HU" sz="2400" dirty="0"/>
              <a:t>&lt;</a:t>
            </a:r>
            <a:r>
              <a:rPr lang="hu-HU" sz="2400" dirty="0" err="1"/>
              <a:t>Renderer</a:t>
            </a:r>
            <a:r>
              <a:rPr lang="hu-HU" sz="2400" dirty="0"/>
              <a:t>&gt;().</a:t>
            </a:r>
            <a:r>
              <a:rPr lang="hu-HU" sz="2400" dirty="0" err="1"/>
              <a:t>material</a:t>
            </a:r>
            <a:r>
              <a:rPr lang="hu-HU" sz="2400" dirty="0"/>
              <a:t>;</a:t>
            </a:r>
          </a:p>
          <a:p>
            <a:pPr>
              <a:buNone/>
            </a:pPr>
            <a:r>
              <a:rPr lang="hu-HU" sz="2400" dirty="0"/>
              <a:t>		</a:t>
            </a:r>
            <a:r>
              <a:rPr lang="hu-HU" sz="2400" dirty="0" err="1"/>
              <a:t>mat.SetTextureOffset</a:t>
            </a:r>
            <a:r>
              <a:rPr lang="hu-HU" sz="2400" dirty="0"/>
              <a:t>("_</a:t>
            </a:r>
            <a:r>
              <a:rPr lang="hu-HU" sz="2400" dirty="0" err="1"/>
              <a:t>MainTex</a:t>
            </a:r>
            <a:r>
              <a:rPr lang="hu-HU" sz="2400" dirty="0"/>
              <a:t>",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                                                                   </a:t>
            </a:r>
            <a:r>
              <a:rPr lang="hu-HU" sz="2400" dirty="0" err="1"/>
              <a:t>new</a:t>
            </a:r>
            <a:r>
              <a:rPr lang="hu-HU" sz="2400" dirty="0"/>
              <a:t> </a:t>
            </a:r>
            <a:r>
              <a:rPr lang="en-US" sz="2400" dirty="0"/>
              <a:t>V</a:t>
            </a:r>
            <a:r>
              <a:rPr lang="hu-HU" sz="2400" dirty="0"/>
              <a:t>ector2(</a:t>
            </a:r>
            <a:r>
              <a:rPr lang="hu-HU" sz="2400" dirty="0" err="1"/>
              <a:t>pos.x</a:t>
            </a:r>
            <a:r>
              <a:rPr lang="hu-HU" sz="2400" dirty="0"/>
              <a:t>*</a:t>
            </a:r>
            <a:r>
              <a:rPr lang="hu-HU" sz="2400" dirty="0" err="1"/>
              <a:t>movespeed</a:t>
            </a:r>
            <a:r>
              <a:rPr lang="hu-HU" sz="2400" dirty="0"/>
              <a:t>,0));</a:t>
            </a:r>
          </a:p>
          <a:p>
            <a:pPr>
              <a:buNone/>
            </a:pPr>
            <a:r>
              <a:rPr lang="hu-HU" sz="2400" dirty="0"/>
              <a:t>	}</a:t>
            </a:r>
          </a:p>
          <a:p>
            <a:pPr>
              <a:buNone/>
            </a:pPr>
            <a:r>
              <a:rPr lang="hu-HU" sz="2400" dirty="0"/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F9B6A9-196D-03C2-997C-035AD087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Rajzolási</a:t>
            </a:r>
            <a:r>
              <a:rPr lang="en-GB" dirty="0"/>
              <a:t> </a:t>
            </a:r>
            <a:r>
              <a:rPr lang="en-GB"/>
              <a:t>sorrend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F1965C-EF09-7783-04C4-2D90ACF86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Rajzolási</a:t>
            </a:r>
            <a:r>
              <a:rPr lang="en-GB" dirty="0"/>
              <a:t> </a:t>
            </a:r>
            <a:r>
              <a:rPr lang="en-GB" dirty="0" err="1"/>
              <a:t>sorrend</a:t>
            </a:r>
            <a:r>
              <a:rPr lang="en-GB" dirty="0"/>
              <a:t> </a:t>
            </a:r>
            <a:r>
              <a:rPr lang="en-GB" dirty="0" err="1"/>
              <a:t>még</a:t>
            </a:r>
            <a:r>
              <a:rPr lang="en-GB" dirty="0"/>
              <a:t>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jó</a:t>
            </a:r>
            <a:endParaRPr lang="en-GB" dirty="0"/>
          </a:p>
          <a:p>
            <a:r>
              <a:rPr lang="en-GB" dirty="0" err="1"/>
              <a:t>SpriteRenderer</a:t>
            </a:r>
            <a:r>
              <a:rPr lang="en-GB" dirty="0"/>
              <a:t>-&gt;Additional Settings-&gt;Order in Layer</a:t>
            </a:r>
          </a:p>
          <a:p>
            <a:r>
              <a:rPr lang="en-GB" dirty="0"/>
              <a:t>Background &lt; Middle &lt; prefabs &lt; </a:t>
            </a:r>
            <a:r>
              <a:rPr lang="en-GB" dirty="0" err="1"/>
              <a:t>darkman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6313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Futtatás</a:t>
            </a:r>
            <a:endParaRPr lang="hu-HU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447800"/>
            <a:ext cx="6248400" cy="509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err="1"/>
              <a:t>Vége</a:t>
            </a:r>
            <a:endParaRPr lang="hu-H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 Editor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egérrel</a:t>
            </a:r>
            <a:r>
              <a:rPr lang="en-US" dirty="0"/>
              <a:t> </a:t>
            </a:r>
            <a:r>
              <a:rPr lang="en-US" dirty="0" err="1"/>
              <a:t>kattin</a:t>
            </a:r>
            <a:r>
              <a:rPr lang="hu-HU" dirty="0"/>
              <a:t>t</a:t>
            </a:r>
            <a:r>
              <a:rPr lang="en-US" dirty="0" err="1"/>
              <a:t>gatva</a:t>
            </a:r>
            <a:r>
              <a:rPr lang="en-US" dirty="0"/>
              <a:t>/drag-</a:t>
            </a:r>
            <a:r>
              <a:rPr lang="en-US" dirty="0" err="1"/>
              <a:t>elve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hozni</a:t>
            </a:r>
            <a:r>
              <a:rPr lang="en-US" dirty="0"/>
              <a:t> </a:t>
            </a:r>
            <a:r>
              <a:rPr lang="en-US" dirty="0" err="1"/>
              <a:t>területeket</a:t>
            </a:r>
            <a:r>
              <a:rPr lang="en-US" dirty="0"/>
              <a:t> a </a:t>
            </a:r>
            <a:r>
              <a:rPr lang="en-US" dirty="0" err="1"/>
              <a:t>képen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, </a:t>
            </a:r>
            <a:r>
              <a:rPr lang="en-US" dirty="0" err="1"/>
              <a:t>amiket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képként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kezelni</a:t>
            </a:r>
            <a:endParaRPr lang="en-US" dirty="0"/>
          </a:p>
          <a:p>
            <a:r>
              <a:rPr lang="en-US" dirty="0"/>
              <a:t>A mi </a:t>
            </a:r>
            <a:r>
              <a:rPr lang="en-US" dirty="0" err="1"/>
              <a:t>esetünkben</a:t>
            </a:r>
            <a:r>
              <a:rPr lang="en-US" dirty="0"/>
              <a:t> </a:t>
            </a:r>
            <a:r>
              <a:rPr lang="en-US" dirty="0" err="1"/>
              <a:t>pont</a:t>
            </a:r>
            <a:r>
              <a:rPr lang="en-US" dirty="0"/>
              <a:t> </a:t>
            </a:r>
            <a:r>
              <a:rPr lang="en-US" dirty="0" err="1"/>
              <a:t>középen</a:t>
            </a:r>
            <a:r>
              <a:rPr lang="en-US" dirty="0"/>
              <a:t> </a:t>
            </a:r>
            <a:r>
              <a:rPr lang="en-US" dirty="0" err="1"/>
              <a:t>kellene</a:t>
            </a:r>
            <a:r>
              <a:rPr lang="en-US" dirty="0"/>
              <a:t> </a:t>
            </a:r>
            <a:r>
              <a:rPr lang="en-US" dirty="0" err="1"/>
              <a:t>kettéválasztani</a:t>
            </a:r>
            <a:r>
              <a:rPr lang="en-US" dirty="0"/>
              <a:t> a </a:t>
            </a:r>
            <a:r>
              <a:rPr lang="en-US" dirty="0" err="1"/>
              <a:t>képet</a:t>
            </a:r>
            <a:r>
              <a:rPr lang="en-US" dirty="0"/>
              <a:t>.</a:t>
            </a:r>
          </a:p>
          <a:p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megtenni</a:t>
            </a:r>
            <a:endParaRPr lang="en-US" dirty="0"/>
          </a:p>
          <a:p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</a:t>
            </a:r>
            <a:r>
              <a:rPr lang="en-US" dirty="0"/>
              <a:t> bal </a:t>
            </a:r>
            <a:r>
              <a:rPr lang="en-US" dirty="0" err="1"/>
              <a:t>felső</a:t>
            </a:r>
            <a:r>
              <a:rPr lang="en-US" dirty="0"/>
              <a:t> </a:t>
            </a:r>
            <a:r>
              <a:rPr lang="en-US" dirty="0" err="1"/>
              <a:t>részén</a:t>
            </a:r>
            <a:r>
              <a:rPr lang="en-US" dirty="0"/>
              <a:t> </a:t>
            </a:r>
            <a:r>
              <a:rPr lang="en-US" dirty="0" err="1"/>
              <a:t>található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Slice </a:t>
            </a:r>
            <a:r>
              <a:rPr lang="en-US" dirty="0" err="1"/>
              <a:t>feliratú</a:t>
            </a:r>
            <a:r>
              <a:rPr lang="en-US" dirty="0"/>
              <a:t> </a:t>
            </a:r>
            <a:r>
              <a:rPr lang="en-US" dirty="0" err="1"/>
              <a:t>gomb</a:t>
            </a:r>
            <a:endParaRPr lang="en-US" dirty="0"/>
          </a:p>
          <a:p>
            <a:r>
              <a:rPr lang="en-US" dirty="0" err="1"/>
              <a:t>Nyomjuk</a:t>
            </a:r>
            <a:r>
              <a:rPr lang="en-US" dirty="0"/>
              <a:t> meg ….</a:t>
            </a:r>
            <a:endParaRPr lang="hu-H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 slice</a:t>
            </a:r>
            <a:endParaRPr lang="hu-HU" dirty="0"/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129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Állítsuk</a:t>
            </a:r>
            <a:r>
              <a:rPr lang="en-US" dirty="0"/>
              <a:t> be a Grid By Cell Size </a:t>
            </a:r>
            <a:r>
              <a:rPr lang="en-US" dirty="0" err="1"/>
              <a:t>módot</a:t>
            </a:r>
            <a:endParaRPr lang="en-US" dirty="0"/>
          </a:p>
          <a:p>
            <a:r>
              <a:rPr lang="en-US" dirty="0" err="1"/>
              <a:t>Használjuk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látható</a:t>
            </a:r>
            <a:r>
              <a:rPr lang="en-US" dirty="0"/>
              <a:t> </a:t>
            </a:r>
            <a:r>
              <a:rPr lang="en-US" dirty="0" err="1"/>
              <a:t>beállításokat</a:t>
            </a:r>
            <a:r>
              <a:rPr lang="en-US" dirty="0"/>
              <a:t> -&gt; Slice</a:t>
            </a:r>
          </a:p>
          <a:p>
            <a:r>
              <a:rPr lang="en-US" dirty="0" err="1"/>
              <a:t>Nyomjuk</a:t>
            </a:r>
            <a:r>
              <a:rPr lang="en-US" dirty="0"/>
              <a:t> meg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tetején</a:t>
            </a:r>
            <a:r>
              <a:rPr lang="en-US" dirty="0"/>
              <a:t> </a:t>
            </a:r>
            <a:r>
              <a:rPr lang="en-US" dirty="0" err="1"/>
              <a:t>látható</a:t>
            </a:r>
            <a:r>
              <a:rPr lang="en-US" dirty="0"/>
              <a:t> Apply </a:t>
            </a:r>
            <a:r>
              <a:rPr lang="en-US" dirty="0" err="1"/>
              <a:t>gombot</a:t>
            </a:r>
            <a:r>
              <a:rPr lang="en-US" dirty="0"/>
              <a:t> is !!!</a:t>
            </a:r>
            <a:endParaRPr lang="hu-H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1800225"/>
            <a:ext cx="32766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Jobbra nyíl 6"/>
          <p:cNvSpPr/>
          <p:nvPr/>
        </p:nvSpPr>
        <p:spPr>
          <a:xfrm>
            <a:off x="3956728" y="3071812"/>
            <a:ext cx="11430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0F93A681-CD9C-4CF4-1309-E208CACF0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06" y="2010792"/>
            <a:ext cx="3181350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Animált</a:t>
            </a:r>
            <a:r>
              <a:rPr lang="en-US" dirty="0"/>
              <a:t> Sprite Asset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Az</a:t>
            </a:r>
            <a:r>
              <a:rPr lang="en-US" dirty="0"/>
              <a:t> asset </a:t>
            </a:r>
            <a:r>
              <a:rPr lang="en-US" dirty="0" err="1"/>
              <a:t>nézetben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</a:t>
            </a:r>
            <a:r>
              <a:rPr lang="en-US" dirty="0" err="1"/>
              <a:t>látszik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sprite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osztva</a:t>
            </a:r>
            <a:r>
              <a:rPr lang="en-US" dirty="0"/>
              <a:t> </a:t>
            </a:r>
            <a:r>
              <a:rPr lang="en-US" dirty="0" err="1"/>
              <a:t>kissebb</a:t>
            </a:r>
            <a:r>
              <a:rPr lang="en-US" dirty="0"/>
              <a:t> </a:t>
            </a:r>
            <a:r>
              <a:rPr lang="en-US" dirty="0" err="1"/>
              <a:t>darabokra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Húzzuk</a:t>
            </a:r>
            <a:r>
              <a:rPr lang="en-US" dirty="0"/>
              <a:t> be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assetet</a:t>
            </a:r>
            <a:r>
              <a:rPr lang="en-US" dirty="0"/>
              <a:t> a </a:t>
            </a:r>
            <a:r>
              <a:rPr lang="en-US" dirty="0" err="1"/>
              <a:t>jelenetbe</a:t>
            </a:r>
            <a:endParaRPr lang="en-US" dirty="0"/>
          </a:p>
          <a:p>
            <a:r>
              <a:rPr lang="en-US" dirty="0" err="1"/>
              <a:t>Kér</a:t>
            </a:r>
            <a:r>
              <a:rPr lang="en-US" dirty="0"/>
              <a:t> </a:t>
            </a:r>
            <a:r>
              <a:rPr lang="en-US" dirty="0" err="1"/>
              <a:t>tőlünk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animáció</a:t>
            </a:r>
            <a:r>
              <a:rPr lang="en-US" dirty="0"/>
              <a:t> </a:t>
            </a:r>
            <a:r>
              <a:rPr lang="en-US" dirty="0" err="1"/>
              <a:t>nevet</a:t>
            </a:r>
            <a:endParaRPr lang="en-US" dirty="0"/>
          </a:p>
          <a:p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DarkmanRun.anim</a:t>
            </a:r>
            <a:r>
              <a:rPr lang="en-US" dirty="0"/>
              <a:t> </a:t>
            </a:r>
          </a:p>
          <a:p>
            <a:r>
              <a:rPr lang="en-US" dirty="0" err="1"/>
              <a:t>Nézzük</a:t>
            </a:r>
            <a:r>
              <a:rPr lang="en-US" dirty="0"/>
              <a:t> meg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komponensekkel</a:t>
            </a:r>
            <a:r>
              <a:rPr lang="en-US" dirty="0"/>
              <a:t> </a:t>
            </a:r>
            <a:r>
              <a:rPr lang="en-US" dirty="0" err="1"/>
              <a:t>rendelkezik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játékobjektum</a:t>
            </a:r>
            <a:r>
              <a:rPr lang="en-US" dirty="0"/>
              <a:t>!</a:t>
            </a:r>
          </a:p>
          <a:p>
            <a:r>
              <a:rPr lang="en-US" dirty="0" err="1"/>
              <a:t>Nézzük</a:t>
            </a:r>
            <a:r>
              <a:rPr lang="en-US" dirty="0"/>
              <a:t> meg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assetek</a:t>
            </a:r>
            <a:r>
              <a:rPr lang="en-US" dirty="0"/>
              <a:t> </a:t>
            </a:r>
            <a:r>
              <a:rPr lang="en-US" dirty="0" err="1"/>
              <a:t>jöttek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!</a:t>
            </a:r>
            <a:endParaRPr lang="hu-H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1" y="2286000"/>
            <a:ext cx="449767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343400"/>
            <a:ext cx="8382000" cy="2412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0"/>
            <a:ext cx="259080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églalap 6"/>
          <p:cNvSpPr/>
          <p:nvPr/>
        </p:nvSpPr>
        <p:spPr>
          <a:xfrm>
            <a:off x="6248400" y="2362200"/>
            <a:ext cx="26670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/>
          <p:cNvSpPr/>
          <p:nvPr/>
        </p:nvSpPr>
        <p:spPr>
          <a:xfrm>
            <a:off x="6934200" y="4876800"/>
            <a:ext cx="14478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28600"/>
            <a:ext cx="19716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zövegdoboz 9"/>
          <p:cNvSpPr txBox="1"/>
          <p:nvPr/>
        </p:nvSpPr>
        <p:spPr>
          <a:xfrm>
            <a:off x="228600" y="2438400"/>
            <a:ext cx="303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Újból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kép</a:t>
            </a:r>
            <a:r>
              <a:rPr lang="en-US" dirty="0"/>
              <a:t> </a:t>
            </a:r>
            <a:r>
              <a:rPr lang="en-US" dirty="0" err="1"/>
              <a:t>jelenik</a:t>
            </a:r>
            <a:r>
              <a:rPr lang="en-US" dirty="0"/>
              <a:t> meg</a:t>
            </a:r>
            <a:endParaRPr lang="hu-HU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3657600" y="1981200"/>
            <a:ext cx="106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Animator</a:t>
            </a:r>
            <a:endParaRPr lang="hu-HU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2819400" y="3886200"/>
            <a:ext cx="200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AnimatorController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3200400" y="3048000"/>
            <a:ext cx="15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AnimationClip</a:t>
            </a:r>
            <a:endParaRPr lang="hu-HU" dirty="0"/>
          </a:p>
        </p:txBody>
      </p:sp>
      <p:cxnSp>
        <p:nvCxnSpPr>
          <p:cNvPr id="15" name="Egyenes összekötő nyíllal 14"/>
          <p:cNvCxnSpPr>
            <a:stCxn id="10" idx="0"/>
          </p:cNvCxnSpPr>
          <p:nvPr/>
        </p:nvCxnSpPr>
        <p:spPr>
          <a:xfrm rot="16200000" flipV="1">
            <a:off x="950148" y="1640652"/>
            <a:ext cx="990600" cy="604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>
            <a:stCxn id="11" idx="3"/>
            <a:endCxn id="7" idx="1"/>
          </p:cNvCxnSpPr>
          <p:nvPr/>
        </p:nvCxnSpPr>
        <p:spPr>
          <a:xfrm>
            <a:off x="4719557" y="2165866"/>
            <a:ext cx="1528843" cy="767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/>
          <p:cNvCxnSpPr>
            <a:stCxn id="12" idx="3"/>
          </p:cNvCxnSpPr>
          <p:nvPr/>
        </p:nvCxnSpPr>
        <p:spPr>
          <a:xfrm>
            <a:off x="4822897" y="4070866"/>
            <a:ext cx="2187503" cy="1110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/>
          <p:cNvCxnSpPr>
            <a:stCxn id="13" idx="3"/>
          </p:cNvCxnSpPr>
          <p:nvPr/>
        </p:nvCxnSpPr>
        <p:spPr>
          <a:xfrm>
            <a:off x="4710237" y="3232666"/>
            <a:ext cx="3138363" cy="1872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/>
          <a:lstStyle/>
          <a:p>
            <a:r>
              <a:rPr lang="en-US" dirty="0" err="1"/>
              <a:t>Nyissunk</a:t>
            </a:r>
            <a:r>
              <a:rPr lang="en-US" dirty="0"/>
              <a:t> meg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,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edd</a:t>
            </a:r>
            <a:r>
              <a:rPr lang="hu-HU" dirty="0"/>
              <a:t>i</a:t>
            </a:r>
            <a:r>
              <a:rPr lang="en-US" dirty="0"/>
              <a:t>g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vizsgáltunk</a:t>
            </a:r>
            <a:r>
              <a:rPr lang="en-US" dirty="0"/>
              <a:t> meg:</a:t>
            </a:r>
          </a:p>
          <a:p>
            <a:pPr lvl="1"/>
            <a:r>
              <a:rPr lang="en-US" dirty="0"/>
              <a:t>Animator</a:t>
            </a:r>
          </a:p>
          <a:p>
            <a:pPr lvl="1"/>
            <a:r>
              <a:rPr lang="en-US" dirty="0"/>
              <a:t>Animation</a:t>
            </a:r>
            <a:endParaRPr lang="hu-H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52400"/>
            <a:ext cx="4006745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églalap 4"/>
          <p:cNvSpPr/>
          <p:nvPr/>
        </p:nvSpPr>
        <p:spPr>
          <a:xfrm>
            <a:off x="5715000" y="2971800"/>
            <a:ext cx="2895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5715000" y="4572000"/>
            <a:ext cx="2895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1633</Words>
  <Application>Microsoft Office PowerPoint</Application>
  <PresentationFormat>Diavetítés a képernyőre (4:3 oldalarány)</PresentationFormat>
  <Paragraphs>217</Paragraphs>
  <Slides>45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45</vt:i4>
      </vt:variant>
    </vt:vector>
  </HeadingPairs>
  <TitlesOfParts>
    <vt:vector size="48" baseType="lpstr">
      <vt:lpstr>Arial</vt:lpstr>
      <vt:lpstr>Calibri</vt:lpstr>
      <vt:lpstr>Office-téma</vt:lpstr>
      <vt:lpstr>Unity 2D karakter</vt:lpstr>
      <vt:lpstr>Kiindulás</vt:lpstr>
      <vt:lpstr>Új assetek</vt:lpstr>
      <vt:lpstr>Animált sprite</vt:lpstr>
      <vt:lpstr>Sprite Editor</vt:lpstr>
      <vt:lpstr>Sprite slice</vt:lpstr>
      <vt:lpstr>Animált Sprite Asset</vt:lpstr>
      <vt:lpstr>PowerPoint-bemutató</vt:lpstr>
      <vt:lpstr>PowerPoint-bemutató</vt:lpstr>
      <vt:lpstr>Animation/Animator</vt:lpstr>
      <vt:lpstr>Futtatás</vt:lpstr>
      <vt:lpstr>Feladat: új animáció hozzáadása</vt:lpstr>
      <vt:lpstr>Új animáció hozzáadása</vt:lpstr>
      <vt:lpstr>Új animáció hozzáadása</vt:lpstr>
      <vt:lpstr>PowerPoint-bemutató</vt:lpstr>
      <vt:lpstr>Animációk váltakozása</vt:lpstr>
      <vt:lpstr>Animációk váltakozása</vt:lpstr>
      <vt:lpstr>Animációk váltakozása</vt:lpstr>
      <vt:lpstr>PowerPoint-bemutató</vt:lpstr>
      <vt:lpstr>Váltás eseményre</vt:lpstr>
      <vt:lpstr>Animator új paraméter</vt:lpstr>
      <vt:lpstr>Váltás eseményre</vt:lpstr>
      <vt:lpstr>Váltás eseményre</vt:lpstr>
      <vt:lpstr>PowerPoint-bemutató</vt:lpstr>
      <vt:lpstr>Karakter irányítása</vt:lpstr>
      <vt:lpstr>Karakter irányítása</vt:lpstr>
      <vt:lpstr>Feladat: Karakter irányítása</vt:lpstr>
      <vt:lpstr>Karakter irányítása: Helyes irány</vt:lpstr>
      <vt:lpstr>Input</vt:lpstr>
      <vt:lpstr>Control</vt:lpstr>
      <vt:lpstr>CameraFollowPlayer</vt:lpstr>
      <vt:lpstr>Kamera követés</vt:lpstr>
      <vt:lpstr>Háttér</vt:lpstr>
      <vt:lpstr>Háttér</vt:lpstr>
      <vt:lpstr>Közeli háttér</vt:lpstr>
      <vt:lpstr>Közeli háttér</vt:lpstr>
      <vt:lpstr>Közeli háttér</vt:lpstr>
      <vt:lpstr>Új anyagjellemző tulajdonságai</vt:lpstr>
      <vt:lpstr>Kép tulajdonságai</vt:lpstr>
      <vt:lpstr>Quad tulajdonságai</vt:lpstr>
      <vt:lpstr>Közeli háttér</vt:lpstr>
      <vt:lpstr>TextureOffset.cs</vt:lpstr>
      <vt:lpstr>Rajzolási sorrend</vt:lpstr>
      <vt:lpstr>Futtatás</vt:lpstr>
      <vt:lpstr>Vége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2D karakter</dc:title>
  <dc:creator>umitomi</dc:creator>
  <cp:lastModifiedBy>Fridvalszky András Máté</cp:lastModifiedBy>
  <cp:revision>66</cp:revision>
  <dcterms:created xsi:type="dcterms:W3CDTF">2015-11-08T01:42:22Z</dcterms:created>
  <dcterms:modified xsi:type="dcterms:W3CDTF">2022-09-19T11:07:22Z</dcterms:modified>
</cp:coreProperties>
</file>