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49" r:id="rId4"/>
    <p:sldId id="350" r:id="rId5"/>
    <p:sldId id="28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40" r:id="rId21"/>
    <p:sldId id="341" r:id="rId22"/>
    <p:sldId id="342" r:id="rId23"/>
    <p:sldId id="339" r:id="rId24"/>
    <p:sldId id="343" r:id="rId25"/>
    <p:sldId id="344" r:id="rId26"/>
    <p:sldId id="345" r:id="rId27"/>
    <p:sldId id="346" r:id="rId28"/>
    <p:sldId id="34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5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9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0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9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9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2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2200-B08B-47BF-B091-1525EAA41FC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AB27-82BF-4CF9-BC51-3A17D677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litcamer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Kiterjesztett</a:t>
            </a:r>
            <a:r>
              <a:rPr lang="en-GB" dirty="0" smtClean="0"/>
              <a:t> </a:t>
            </a:r>
            <a:r>
              <a:rPr lang="en-GB" dirty="0" err="1" smtClean="0"/>
              <a:t>valóság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 smtClean="0"/>
              <a:t>gépi</a:t>
            </a:r>
            <a:r>
              <a:rPr lang="en-GB" dirty="0" smtClean="0"/>
              <a:t> </a:t>
            </a:r>
            <a:r>
              <a:rPr lang="en-GB" dirty="0" err="1" smtClean="0"/>
              <a:t>látás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mobil</a:t>
            </a:r>
            <a:r>
              <a:rPr lang="en-GB" dirty="0" smtClean="0"/>
              <a:t> </a:t>
            </a:r>
            <a:r>
              <a:rPr lang="en-GB" dirty="0" err="1" smtClean="0"/>
              <a:t>eszközökön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Unity </a:t>
            </a:r>
            <a:r>
              <a:rPr lang="en-GB" dirty="0" err="1" smtClean="0"/>
              <a:t>ARToolkit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3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ARController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3302" y="1468177"/>
            <a:ext cx="3204298" cy="352701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Készítsünk</a:t>
            </a:r>
            <a:r>
              <a:rPr lang="en-US" dirty="0" smtClean="0"/>
              <a:t> </a:t>
            </a:r>
            <a:r>
              <a:rPr lang="en-US" dirty="0" err="1" smtClean="0"/>
              <a:t>üres</a:t>
            </a:r>
            <a:r>
              <a:rPr lang="en-US" dirty="0" smtClean="0"/>
              <a:t> </a:t>
            </a:r>
            <a:r>
              <a:rPr lang="en-US" dirty="0" err="1" smtClean="0"/>
              <a:t>játékobjektumot</a:t>
            </a:r>
            <a:endParaRPr lang="en-US" dirty="0" smtClean="0"/>
          </a:p>
          <a:p>
            <a:r>
              <a:rPr lang="en-US" dirty="0" err="1" smtClean="0"/>
              <a:t>Adjuk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ARController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</a:t>
            </a:r>
            <a:r>
              <a:rPr lang="en-US" dirty="0" err="1" smtClean="0"/>
              <a:t>komponenst</a:t>
            </a:r>
            <a:endParaRPr lang="hu-HU" dirty="0" smtClean="0"/>
          </a:p>
          <a:p>
            <a:r>
              <a:rPr lang="hu-HU" dirty="0" smtClean="0"/>
              <a:t>Szükség lehet a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-</a:t>
            </a:r>
            <a:r>
              <a:rPr lang="hu-HU" dirty="0" err="1" smtClean="0"/>
              <a:t>devNum</a:t>
            </a:r>
            <a:r>
              <a:rPr lang="hu-HU" dirty="0" smtClean="0"/>
              <a:t>=ID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kapcsolóra, ahol ID a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kamera azonosítója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11" y="236912"/>
            <a:ext cx="4857750" cy="64008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690851" y="3300153"/>
            <a:ext cx="5261956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83033" y="5077565"/>
            <a:ext cx="22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Ebbe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rétegbe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kerül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webkamera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videója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8" name="Egyenes összekötő nyíllal 7"/>
          <p:cNvCxnSpPr>
            <a:stCxn id="6" idx="3"/>
          </p:cNvCxnSpPr>
          <p:nvPr/>
        </p:nvCxnSpPr>
        <p:spPr>
          <a:xfrm flipV="1">
            <a:off x="2660073" y="3574473"/>
            <a:ext cx="3591098" cy="18262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8897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ARController</a:t>
            </a:r>
            <a:r>
              <a:rPr lang="en-US" dirty="0" smtClean="0"/>
              <a:t> </a:t>
            </a:r>
            <a:r>
              <a:rPr lang="en-US" dirty="0" err="1" smtClean="0"/>
              <a:t>teszt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8897" y="1117745"/>
            <a:ext cx="6944245" cy="17168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Indítsuk</a:t>
            </a:r>
            <a:r>
              <a:rPr lang="en-US" dirty="0" smtClean="0"/>
              <a:t> el a </a:t>
            </a:r>
            <a:r>
              <a:rPr lang="en-US" dirty="0" err="1" smtClean="0"/>
              <a:t>programot</a:t>
            </a:r>
            <a:endParaRPr lang="en-US" dirty="0" smtClean="0"/>
          </a:p>
          <a:p>
            <a:r>
              <a:rPr lang="en-US" dirty="0" err="1" smtClean="0"/>
              <a:t>Megjelenik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konfigurációs</a:t>
            </a:r>
            <a:r>
              <a:rPr lang="en-US" dirty="0" smtClean="0"/>
              <a:t> </a:t>
            </a:r>
            <a:r>
              <a:rPr lang="en-US" dirty="0" err="1" smtClean="0"/>
              <a:t>ablak</a:t>
            </a:r>
            <a:endParaRPr lang="en-US" dirty="0" smtClean="0"/>
          </a:p>
          <a:p>
            <a:r>
              <a:rPr lang="en-US" dirty="0" err="1" smtClean="0"/>
              <a:t>Megjelenik</a:t>
            </a:r>
            <a:r>
              <a:rPr lang="en-US" dirty="0" smtClean="0"/>
              <a:t> a </a:t>
            </a:r>
            <a:r>
              <a:rPr lang="en-US" dirty="0" err="1" smtClean="0"/>
              <a:t>webkamera</a:t>
            </a:r>
            <a:r>
              <a:rPr lang="en-US" dirty="0" smtClean="0"/>
              <a:t> video</a:t>
            </a:r>
          </a:p>
          <a:p>
            <a:r>
              <a:rPr lang="en-US" dirty="0" err="1" smtClean="0"/>
              <a:t>Létrejött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játékobjektum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Video source 0</a:t>
            </a:r>
          </a:p>
          <a:p>
            <a:pPr lvl="1"/>
            <a:r>
              <a:rPr lang="en-US" dirty="0" smtClean="0"/>
              <a:t>Video background (</a:t>
            </a:r>
            <a:r>
              <a:rPr lang="en-US" dirty="0" err="1" smtClean="0"/>
              <a:t>köv</a:t>
            </a:r>
            <a:r>
              <a:rPr lang="en-US" dirty="0" smtClean="0"/>
              <a:t>. </a:t>
            </a:r>
            <a:r>
              <a:rPr lang="en-US" dirty="0" err="1" smtClean="0"/>
              <a:t>Dia</a:t>
            </a:r>
            <a:r>
              <a:rPr lang="en-US" dirty="0" smtClean="0"/>
              <a:t>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" y="2975956"/>
            <a:ext cx="909888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05" y="763017"/>
            <a:ext cx="4511907" cy="58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Marker </a:t>
            </a:r>
            <a:r>
              <a:rPr lang="en-US" dirty="0" err="1" smtClean="0"/>
              <a:t>követés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3960" y="1690689"/>
            <a:ext cx="5747212" cy="492431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ARToolkit</a:t>
            </a:r>
            <a:r>
              <a:rPr lang="en-US" dirty="0" smtClean="0"/>
              <a:t> </a:t>
            </a:r>
            <a:r>
              <a:rPr lang="en-US" dirty="0" err="1" smtClean="0"/>
              <a:t>objektumhoz</a:t>
            </a:r>
            <a:r>
              <a:rPr lang="en-US" dirty="0" smtClean="0"/>
              <a:t> </a:t>
            </a:r>
            <a:r>
              <a:rPr lang="en-US" dirty="0" err="1" smtClean="0"/>
              <a:t>vegyünk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ARMarker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</a:t>
            </a:r>
            <a:r>
              <a:rPr lang="en-US" dirty="0" err="1" smtClean="0"/>
              <a:t>komponenst</a:t>
            </a:r>
            <a:endParaRPr lang="en-US" dirty="0" smtClean="0"/>
          </a:p>
          <a:p>
            <a:pPr lvl="1"/>
            <a:r>
              <a:rPr lang="en-US" dirty="0" smtClean="0"/>
              <a:t>Marker tag =  “HIRO”</a:t>
            </a:r>
          </a:p>
          <a:p>
            <a:pPr lvl="1"/>
            <a:r>
              <a:rPr lang="en-US" dirty="0" smtClean="0"/>
              <a:t>Pattern file = </a:t>
            </a:r>
            <a:r>
              <a:rPr lang="en-US" dirty="0" err="1" smtClean="0"/>
              <a:t>patt.hiro</a:t>
            </a:r>
            <a:endParaRPr lang="en-US" dirty="0" smtClean="0"/>
          </a:p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üres</a:t>
            </a:r>
            <a:r>
              <a:rPr lang="en-US" dirty="0" smtClean="0"/>
              <a:t> </a:t>
            </a:r>
            <a:r>
              <a:rPr lang="en-US" dirty="0" err="1" smtClean="0"/>
              <a:t>játékobjektum</a:t>
            </a:r>
            <a:r>
              <a:rPr lang="en-US" dirty="0" smtClean="0"/>
              <a:t>: </a:t>
            </a:r>
            <a:r>
              <a:rPr lang="en-US" dirty="0" err="1" smtClean="0"/>
              <a:t>AROrigin</a:t>
            </a:r>
            <a:endParaRPr lang="en-US" dirty="0" smtClean="0"/>
          </a:p>
          <a:p>
            <a:pPr lvl="1"/>
            <a:r>
              <a:rPr lang="en-US" dirty="0" err="1" smtClean="0"/>
              <a:t>Adjuk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AROrigin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</a:t>
            </a:r>
            <a:r>
              <a:rPr lang="en-US" dirty="0" err="1" smtClean="0"/>
              <a:t>komponenst</a:t>
            </a:r>
            <a:endParaRPr lang="en-US" dirty="0" smtClean="0"/>
          </a:p>
          <a:p>
            <a:pPr lvl="1"/>
            <a:r>
              <a:rPr lang="en-US" dirty="0" err="1" smtClean="0"/>
              <a:t>Állítsuk</a:t>
            </a:r>
            <a:r>
              <a:rPr lang="en-US" dirty="0" smtClean="0"/>
              <a:t> a </a:t>
            </a:r>
            <a:r>
              <a:rPr lang="en-US" dirty="0" err="1" smtClean="0"/>
              <a:t>skálázást</a:t>
            </a:r>
            <a:r>
              <a:rPr lang="en-US" dirty="0" smtClean="0"/>
              <a:t> 10,10,10-re</a:t>
            </a:r>
          </a:p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üres</a:t>
            </a:r>
            <a:r>
              <a:rPr lang="en-US" dirty="0" smtClean="0"/>
              <a:t> </a:t>
            </a:r>
            <a:r>
              <a:rPr lang="en-US" dirty="0" err="1" smtClean="0"/>
              <a:t>játékobjektum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AROrigin</a:t>
            </a:r>
            <a:r>
              <a:rPr lang="en-US" dirty="0" smtClean="0"/>
              <a:t> </a:t>
            </a:r>
            <a:r>
              <a:rPr lang="en-US" dirty="0" err="1" smtClean="0"/>
              <a:t>alá</a:t>
            </a:r>
            <a:r>
              <a:rPr lang="en-US" dirty="0" smtClean="0"/>
              <a:t>: TrackedObject1</a:t>
            </a:r>
          </a:p>
          <a:p>
            <a:pPr lvl="1"/>
            <a:r>
              <a:rPr lang="en-US" dirty="0" err="1" smtClean="0"/>
              <a:t>Adjuk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ARTrackedObject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</a:t>
            </a:r>
            <a:r>
              <a:rPr lang="en-US" dirty="0" err="1" smtClean="0"/>
              <a:t>komponenst</a:t>
            </a:r>
            <a:endParaRPr lang="en-US" dirty="0" smtClean="0"/>
          </a:p>
          <a:p>
            <a:pPr lvl="1"/>
            <a:r>
              <a:rPr lang="en-US" dirty="0"/>
              <a:t>Marker tag =  “HIRO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 Main Camera </a:t>
            </a:r>
            <a:r>
              <a:rPr lang="en-US" dirty="0" err="1" smtClean="0"/>
              <a:t>objektumot</a:t>
            </a:r>
            <a:r>
              <a:rPr lang="en-US" dirty="0" smtClean="0"/>
              <a:t> is </a:t>
            </a:r>
            <a:r>
              <a:rPr lang="en-US" dirty="0" err="1" smtClean="0"/>
              <a:t>húzzuk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AROrigin</a:t>
            </a:r>
            <a:r>
              <a:rPr lang="en-US" dirty="0" smtClean="0"/>
              <a:t> </a:t>
            </a:r>
            <a:r>
              <a:rPr lang="en-US" dirty="0" err="1" smtClean="0"/>
              <a:t>alá</a:t>
            </a:r>
            <a:endParaRPr lang="en-US" dirty="0" smtClean="0"/>
          </a:p>
          <a:p>
            <a:pPr lvl="1"/>
            <a:r>
              <a:rPr lang="hu-HU" dirty="0" smtClean="0"/>
              <a:t>Tegyünk </a:t>
            </a:r>
            <a:r>
              <a:rPr lang="hu-HU" dirty="0"/>
              <a:t>rá </a:t>
            </a:r>
            <a:r>
              <a:rPr lang="hu-HU" dirty="0" err="1"/>
              <a:t>ARCamera</a:t>
            </a:r>
            <a:r>
              <a:rPr lang="hu-HU" dirty="0"/>
              <a:t> komponenst</a:t>
            </a:r>
          </a:p>
          <a:p>
            <a:pPr lvl="1"/>
            <a:r>
              <a:rPr lang="en-US" dirty="0" smtClean="0"/>
              <a:t>Camera </a:t>
            </a:r>
            <a:r>
              <a:rPr lang="en-US" dirty="0" err="1" smtClean="0"/>
              <a:t>komponensen</a:t>
            </a:r>
            <a:r>
              <a:rPr lang="en-US" dirty="0" smtClean="0"/>
              <a:t> a culling mask-</a:t>
            </a:r>
            <a:r>
              <a:rPr lang="en-US" dirty="0" err="1" smtClean="0"/>
              <a:t>ból</a:t>
            </a:r>
            <a:r>
              <a:rPr lang="en-US" dirty="0" smtClean="0"/>
              <a:t> </a:t>
            </a:r>
            <a:r>
              <a:rPr lang="en-US" dirty="0" err="1" smtClean="0"/>
              <a:t>vegyük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AR background </a:t>
            </a:r>
            <a:r>
              <a:rPr lang="en-US" dirty="0" err="1" smtClean="0"/>
              <a:t>réteget</a:t>
            </a:r>
            <a:endParaRPr lang="en-US" dirty="0" smtClean="0"/>
          </a:p>
          <a:p>
            <a:pPr lvl="1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96" y="4500562"/>
            <a:ext cx="3140301" cy="22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3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</a:t>
            </a:r>
            <a:r>
              <a:rPr lang="en-US" dirty="0" err="1" smtClean="0"/>
              <a:t>követés</a:t>
            </a:r>
            <a:r>
              <a:rPr lang="en-US" dirty="0" smtClean="0"/>
              <a:t> </a:t>
            </a:r>
            <a:r>
              <a:rPr lang="en-US" dirty="0" err="1" smtClean="0"/>
              <a:t>teszt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59865"/>
            <a:ext cx="7886700" cy="173222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Futtassuk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alkalmazást</a:t>
            </a:r>
            <a:endParaRPr lang="en-US" dirty="0" smtClean="0"/>
          </a:p>
          <a:p>
            <a:r>
              <a:rPr lang="en-US" dirty="0" err="1" smtClean="0"/>
              <a:t>Jelenet</a:t>
            </a:r>
            <a:r>
              <a:rPr lang="en-US" dirty="0" smtClean="0"/>
              <a:t> </a:t>
            </a:r>
            <a:r>
              <a:rPr lang="en-US" dirty="0" err="1" smtClean="0"/>
              <a:t>nézetben</a:t>
            </a:r>
            <a:r>
              <a:rPr lang="en-US" dirty="0" smtClean="0"/>
              <a:t> a Main Camera </a:t>
            </a:r>
            <a:r>
              <a:rPr lang="en-US" dirty="0" err="1" smtClean="0"/>
              <a:t>objektumot</a:t>
            </a:r>
            <a:r>
              <a:rPr lang="en-US" dirty="0" smtClean="0"/>
              <a:t> </a:t>
            </a:r>
            <a:r>
              <a:rPr lang="en-US" dirty="0" err="1" smtClean="0"/>
              <a:t>kijelölve</a:t>
            </a:r>
            <a:r>
              <a:rPr lang="en-US" dirty="0" smtClean="0"/>
              <a:t> </a:t>
            </a:r>
            <a:r>
              <a:rPr lang="en-US" dirty="0" err="1" smtClean="0"/>
              <a:t>megvizsgálhatjuk</a:t>
            </a:r>
            <a:r>
              <a:rPr lang="en-US" dirty="0" smtClean="0"/>
              <a:t>, </a:t>
            </a:r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változik</a:t>
            </a:r>
            <a:r>
              <a:rPr lang="en-US" dirty="0" smtClean="0"/>
              <a:t> a </a:t>
            </a:r>
            <a:r>
              <a:rPr lang="en-US" dirty="0" err="1" smtClean="0"/>
              <a:t>transzformációja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" y="3291840"/>
            <a:ext cx="9059923" cy="340181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2069868" y="3557848"/>
            <a:ext cx="1155469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7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Virtuális</a:t>
            </a:r>
            <a:r>
              <a:rPr lang="en-US" dirty="0" smtClean="0"/>
              <a:t> 3D </a:t>
            </a:r>
            <a:r>
              <a:rPr lang="en-US" dirty="0" err="1" smtClean="0"/>
              <a:t>objektum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6018" y="1803862"/>
            <a:ext cx="4167793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Importáljuk</a:t>
            </a:r>
            <a:r>
              <a:rPr lang="en-US" dirty="0" smtClean="0"/>
              <a:t> a teapot.obj </a:t>
            </a:r>
            <a:r>
              <a:rPr lang="en-US" dirty="0" err="1" smtClean="0"/>
              <a:t>modellt</a:t>
            </a:r>
            <a:endParaRPr lang="en-US" dirty="0" smtClean="0"/>
          </a:p>
          <a:p>
            <a:r>
              <a:rPr lang="en-US" dirty="0" err="1" smtClean="0"/>
              <a:t>Húzzuk</a:t>
            </a:r>
            <a:r>
              <a:rPr lang="en-US" dirty="0" smtClean="0"/>
              <a:t> be a </a:t>
            </a:r>
            <a:r>
              <a:rPr lang="en-US" dirty="0" err="1" smtClean="0"/>
              <a:t>jelenetbe</a:t>
            </a:r>
            <a:r>
              <a:rPr lang="en-US" dirty="0"/>
              <a:t> a </a:t>
            </a:r>
            <a:r>
              <a:rPr lang="en-US" dirty="0" smtClean="0"/>
              <a:t>TrackedObject1 </a:t>
            </a:r>
            <a:r>
              <a:rPr lang="en-US" dirty="0" err="1" smtClean="0"/>
              <a:t>alá</a:t>
            </a:r>
            <a:endParaRPr lang="en-US" dirty="0" smtClean="0"/>
          </a:p>
          <a:p>
            <a:r>
              <a:rPr lang="en-US" dirty="0" err="1" smtClean="0"/>
              <a:t>Transzfromációt</a:t>
            </a:r>
            <a:r>
              <a:rPr lang="en-US" dirty="0" smtClean="0"/>
              <a:t> </a:t>
            </a:r>
            <a:r>
              <a:rPr lang="en-US" dirty="0" err="1" smtClean="0"/>
              <a:t>állítsuk</a:t>
            </a:r>
            <a:r>
              <a:rPr lang="en-US" dirty="0" smtClean="0"/>
              <a:t> be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ARToolkit</a:t>
            </a:r>
            <a:r>
              <a:rPr lang="en-US" dirty="0" smtClean="0"/>
              <a:t> </a:t>
            </a:r>
            <a:r>
              <a:rPr lang="en-US" dirty="0" err="1" smtClean="0"/>
              <a:t>objektumon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ARController</a:t>
            </a:r>
            <a:r>
              <a:rPr lang="en-US" dirty="0" smtClean="0"/>
              <a:t> </a:t>
            </a:r>
            <a:r>
              <a:rPr lang="en-US" dirty="0" err="1" smtClean="0"/>
              <a:t>komponensben</a:t>
            </a:r>
            <a:r>
              <a:rPr lang="en-US" dirty="0" smtClean="0"/>
              <a:t> </a:t>
            </a:r>
            <a:r>
              <a:rPr lang="en-US" dirty="0" err="1" smtClean="0"/>
              <a:t>farplane</a:t>
            </a:r>
            <a:r>
              <a:rPr lang="en-US" dirty="0" smtClean="0"/>
              <a:t> = 1000)</a:t>
            </a:r>
          </a:p>
          <a:p>
            <a:r>
              <a:rPr lang="en-US" dirty="0" err="1" smtClean="0"/>
              <a:t>Futtas</a:t>
            </a:r>
            <a:r>
              <a:rPr lang="hu-HU" dirty="0" smtClean="0"/>
              <a:t>s</a:t>
            </a:r>
            <a:r>
              <a:rPr lang="en-US" dirty="0" err="1" smtClean="0"/>
              <a:t>unk</a:t>
            </a:r>
            <a:endParaRPr lang="en-US" dirty="0" smtClean="0"/>
          </a:p>
          <a:p>
            <a:r>
              <a:rPr lang="en-US" dirty="0" smtClean="0"/>
              <a:t>Ha  marker </a:t>
            </a:r>
            <a:r>
              <a:rPr lang="en-US" dirty="0" err="1" smtClean="0"/>
              <a:t>elveszik</a:t>
            </a:r>
            <a:r>
              <a:rPr lang="en-US" dirty="0" smtClean="0"/>
              <a:t>, a teapot </a:t>
            </a:r>
            <a:r>
              <a:rPr lang="en-US" dirty="0" err="1" smtClean="0"/>
              <a:t>játékobjektumot</a:t>
            </a:r>
            <a:r>
              <a:rPr lang="en-US" dirty="0" smtClean="0"/>
              <a:t> </a:t>
            </a:r>
            <a:r>
              <a:rPr lang="en-US" dirty="0" err="1" smtClean="0"/>
              <a:t>kikapcsolja</a:t>
            </a:r>
            <a:r>
              <a:rPr lang="en-US" dirty="0" smtClean="0"/>
              <a:t> a </a:t>
            </a:r>
            <a:r>
              <a:rPr lang="en-US" dirty="0" err="1" smtClean="0"/>
              <a:t>rendszer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44" y="1478123"/>
            <a:ext cx="3457575" cy="15430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26" y="3446634"/>
            <a:ext cx="4233693" cy="31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marker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48954"/>
            <a:ext cx="7886700" cy="4351338"/>
          </a:xfrm>
        </p:spPr>
        <p:txBody>
          <a:bodyPr/>
          <a:lstStyle/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/>
              <a:t> </a:t>
            </a:r>
            <a:r>
              <a:rPr lang="en-US" dirty="0" err="1" smtClean="0"/>
              <a:t>követett</a:t>
            </a:r>
            <a:r>
              <a:rPr lang="en-US" dirty="0" smtClean="0"/>
              <a:t> </a:t>
            </a:r>
            <a:r>
              <a:rPr lang="en-US" dirty="0" err="1" smtClean="0"/>
              <a:t>objektumot</a:t>
            </a:r>
            <a:r>
              <a:rPr lang="en-US" dirty="0" smtClean="0"/>
              <a:t>.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ARMarker</a:t>
            </a:r>
            <a:r>
              <a:rPr lang="en-US" dirty="0" smtClean="0"/>
              <a:t> (Tag: KANJI, Pattern file: </a:t>
            </a:r>
            <a:r>
              <a:rPr lang="en-US" dirty="0" err="1" smtClean="0"/>
              <a:t>patt.kanji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ARTrackedObject</a:t>
            </a:r>
            <a:endParaRPr lang="en-US" dirty="0" smtClean="0"/>
          </a:p>
          <a:p>
            <a:pPr lvl="1"/>
            <a:r>
              <a:rPr lang="en-US" dirty="0" smtClean="0"/>
              <a:t>teapot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219" y="4693920"/>
            <a:ext cx="2114550" cy="16764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35" y="3629284"/>
            <a:ext cx="3457575" cy="30575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71" y="3499657"/>
            <a:ext cx="2772644" cy="32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Két</a:t>
            </a:r>
            <a:r>
              <a:rPr lang="en-US" dirty="0" smtClean="0"/>
              <a:t> marker </a:t>
            </a:r>
            <a:r>
              <a:rPr lang="en-US" dirty="0" err="1" smtClean="0"/>
              <a:t>teszt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3161954" cy="458348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Futtassunk</a:t>
            </a:r>
          </a:p>
          <a:p>
            <a:r>
              <a:rPr lang="hu-HU" dirty="0" smtClean="0"/>
              <a:t>Jól néz ki, de történik valami világítás változás</a:t>
            </a:r>
            <a:r>
              <a:rPr lang="en-US" dirty="0" smtClean="0"/>
              <a:t> a </a:t>
            </a:r>
            <a:r>
              <a:rPr lang="en-US" dirty="0" err="1" smtClean="0"/>
              <a:t>végén</a:t>
            </a:r>
            <a:endParaRPr lang="en-US" dirty="0" smtClean="0"/>
          </a:p>
          <a:p>
            <a:r>
              <a:rPr lang="en-US" dirty="0" smtClean="0"/>
              <a:t>Scene </a:t>
            </a:r>
            <a:r>
              <a:rPr lang="en-US" dirty="0" err="1" smtClean="0"/>
              <a:t>nézetben</a:t>
            </a:r>
            <a:r>
              <a:rPr lang="en-US" dirty="0" smtClean="0"/>
              <a:t> is </a:t>
            </a:r>
            <a:r>
              <a:rPr lang="en-US" dirty="0" err="1" smtClean="0"/>
              <a:t>megvizsgálhatjuk</a:t>
            </a:r>
            <a:endParaRPr lang="hu-HU" dirty="0" smtClean="0"/>
          </a:p>
          <a:p>
            <a:r>
              <a:rPr lang="hu-HU" dirty="0" smtClean="0"/>
              <a:t>Szerepet cserél a két marker: </a:t>
            </a:r>
            <a:r>
              <a:rPr lang="hu-HU" dirty="0" err="1" smtClean="0"/>
              <a:t>Kanji</a:t>
            </a:r>
            <a:r>
              <a:rPr lang="hu-HU" dirty="0" smtClean="0"/>
              <a:t> lesz egyszer csak a világ közepe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154988"/>
            <a:ext cx="4762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67902"/>
            <a:ext cx="7886700" cy="68374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Virtuális</a:t>
            </a:r>
            <a:r>
              <a:rPr lang="en-US" dirty="0" smtClean="0"/>
              <a:t> </a:t>
            </a:r>
            <a:r>
              <a:rPr lang="en-US" dirty="0" err="1" smtClean="0"/>
              <a:t>környezet</a:t>
            </a:r>
            <a:r>
              <a:rPr lang="en-US" dirty="0" smtClean="0"/>
              <a:t> </a:t>
            </a:r>
            <a:r>
              <a:rPr lang="en-US" dirty="0" err="1" smtClean="0"/>
              <a:t>hozzáadása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851647"/>
            <a:ext cx="7886700" cy="181087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gömböt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síkot</a:t>
            </a:r>
            <a:endParaRPr lang="en-US" dirty="0" smtClean="0"/>
          </a:p>
          <a:p>
            <a:r>
              <a:rPr lang="en-US" dirty="0" err="1" smtClean="0"/>
              <a:t>AROrigin</a:t>
            </a:r>
            <a:r>
              <a:rPr lang="en-US" dirty="0" smtClean="0"/>
              <a:t> x </a:t>
            </a:r>
            <a:r>
              <a:rPr lang="en-US" dirty="0" err="1" smtClean="0"/>
              <a:t>szerinti</a:t>
            </a:r>
            <a:r>
              <a:rPr lang="en-US" dirty="0" smtClean="0"/>
              <a:t> </a:t>
            </a:r>
            <a:r>
              <a:rPr lang="en-US" dirty="0" err="1" smtClean="0"/>
              <a:t>forgatása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 90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síkhoz</a:t>
            </a:r>
            <a:r>
              <a:rPr lang="en-US" dirty="0" smtClean="0"/>
              <a:t> </a:t>
            </a:r>
            <a:r>
              <a:rPr lang="en-US" dirty="0" err="1" smtClean="0"/>
              <a:t>rendeljünk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anyagjellemzőt</a:t>
            </a:r>
            <a:r>
              <a:rPr lang="en-US" dirty="0" smtClean="0"/>
              <a:t>, </a:t>
            </a:r>
            <a:r>
              <a:rPr lang="en-US" dirty="0" err="1" smtClean="0"/>
              <a:t>ami</a:t>
            </a:r>
            <a:r>
              <a:rPr lang="en-US" dirty="0"/>
              <a:t> a </a:t>
            </a:r>
            <a:r>
              <a:rPr lang="en-US" dirty="0" err="1" smtClean="0"/>
              <a:t>CustomTransparentShadowCollector.shader</a:t>
            </a:r>
            <a:r>
              <a:rPr lang="en-US" dirty="0" smtClean="0"/>
              <a:t>-t </a:t>
            </a:r>
            <a:r>
              <a:rPr lang="en-US" dirty="0" err="1" smtClean="0"/>
              <a:t>használja</a:t>
            </a:r>
            <a:endParaRPr lang="en-US" dirty="0" smtClean="0"/>
          </a:p>
          <a:p>
            <a:r>
              <a:rPr lang="en-US" dirty="0" err="1" smtClean="0"/>
              <a:t>Futtassuk</a:t>
            </a:r>
            <a:r>
              <a:rPr lang="en-US" dirty="0" smtClean="0"/>
              <a:t> </a:t>
            </a:r>
            <a:r>
              <a:rPr lang="en-US" dirty="0" err="1" smtClean="0"/>
              <a:t>újra</a:t>
            </a:r>
            <a:r>
              <a:rPr lang="en-US" dirty="0" smtClean="0"/>
              <a:t> (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feltűnőbb</a:t>
            </a:r>
            <a:r>
              <a:rPr lang="en-US" dirty="0" smtClean="0"/>
              <a:t> a </a:t>
            </a:r>
            <a:r>
              <a:rPr lang="en-US" dirty="0" err="1" smtClean="0"/>
              <a:t>váltás</a:t>
            </a:r>
            <a:r>
              <a:rPr lang="en-US" dirty="0" smtClean="0"/>
              <a:t>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0" y="2847417"/>
            <a:ext cx="7258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9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ARTrackedCamera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egyik</a:t>
            </a:r>
            <a:r>
              <a:rPr lang="en-US" dirty="0" smtClean="0"/>
              <a:t> (Kanji) </a:t>
            </a:r>
            <a:r>
              <a:rPr lang="en-US" dirty="0" err="1" smtClean="0"/>
              <a:t>teáskancsó</a:t>
            </a:r>
            <a:r>
              <a:rPr lang="en-US" dirty="0" smtClean="0"/>
              <a:t> </a:t>
            </a:r>
            <a:r>
              <a:rPr lang="en-US" dirty="0" err="1" smtClean="0"/>
              <a:t>piros</a:t>
            </a:r>
            <a:r>
              <a:rPr lang="en-US" dirty="0" smtClean="0"/>
              <a:t> (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material)</a:t>
            </a:r>
          </a:p>
          <a:p>
            <a:r>
              <a:rPr lang="en-US" dirty="0" err="1" smtClean="0"/>
              <a:t>MainCamera</a:t>
            </a:r>
            <a:r>
              <a:rPr lang="en-US" dirty="0" smtClean="0"/>
              <a:t> </a:t>
            </a:r>
            <a:r>
              <a:rPr lang="en-US" dirty="0" err="1" smtClean="0"/>
              <a:t>objektumhoz</a:t>
            </a:r>
            <a:r>
              <a:rPr lang="en-US" dirty="0" smtClean="0"/>
              <a:t> </a:t>
            </a:r>
            <a:r>
              <a:rPr lang="en-US" dirty="0" err="1" smtClean="0"/>
              <a:t>ARTrackedCamera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</a:t>
            </a:r>
            <a:r>
              <a:rPr lang="en-US" dirty="0" err="1" smtClean="0"/>
              <a:t>felvétele</a:t>
            </a:r>
            <a:r>
              <a:rPr lang="en-US" dirty="0" smtClean="0"/>
              <a:t>, </a:t>
            </a:r>
            <a:r>
              <a:rPr lang="en-US" dirty="0" err="1" smtClean="0"/>
              <a:t>ARCamera</a:t>
            </a:r>
            <a:r>
              <a:rPr lang="en-US" dirty="0" smtClean="0"/>
              <a:t> </a:t>
            </a:r>
            <a:r>
              <a:rPr lang="en-US" dirty="0" err="1" smtClean="0"/>
              <a:t>letiltása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6" y="3809161"/>
            <a:ext cx="4267200" cy="260985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342856" y="4597718"/>
            <a:ext cx="1155469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dirty="0" smtClean="0"/>
              <a:t>Kiterjesztett valóság alkalmazás </a:t>
            </a:r>
            <a:r>
              <a:rPr lang="hu-HU" dirty="0" err="1" smtClean="0"/>
              <a:t>Unityben</a:t>
            </a:r>
            <a:r>
              <a:rPr lang="hu-HU" dirty="0" smtClean="0"/>
              <a:t>, marker alapú AR könyvtárakra építve</a:t>
            </a:r>
          </a:p>
          <a:p>
            <a:pPr lvl="1" algn="just"/>
            <a:r>
              <a:rPr lang="hu-HU" dirty="0" smtClean="0"/>
              <a:t>A </a:t>
            </a:r>
            <a:r>
              <a:rPr lang="hu-HU" dirty="0" err="1" smtClean="0"/>
              <a:t>tutorialban</a:t>
            </a:r>
            <a:r>
              <a:rPr lang="hu-HU" dirty="0" smtClean="0"/>
              <a:t> </a:t>
            </a:r>
            <a:r>
              <a:rPr lang="hu-HU" dirty="0" err="1" smtClean="0"/>
              <a:t>ARToolkit</a:t>
            </a:r>
            <a:r>
              <a:rPr lang="hu-HU" dirty="0" smtClean="0"/>
              <a:t> szerepel, alternatívaként használható a </a:t>
            </a:r>
            <a:r>
              <a:rPr lang="hu-HU" dirty="0" err="1" smtClean="0"/>
              <a:t>Vuforia</a:t>
            </a:r>
            <a:r>
              <a:rPr lang="hu-HU" dirty="0" smtClean="0"/>
              <a:t>, vagy bármely más marker alapú AR-könyvtár</a:t>
            </a:r>
            <a:endParaRPr lang="hu-HU" dirty="0"/>
          </a:p>
          <a:p>
            <a:pPr algn="just"/>
            <a:r>
              <a:rPr lang="hu-HU" dirty="0" smtClean="0"/>
              <a:t>Detektáljunk legalább két különböző markert</a:t>
            </a:r>
          </a:p>
          <a:p>
            <a:pPr lvl="1" algn="just"/>
            <a:r>
              <a:rPr lang="hu-HU" dirty="0" smtClean="0"/>
              <a:t>A különböző markerekhez rendeljünk különböző objektumokat</a:t>
            </a:r>
          </a:p>
          <a:p>
            <a:pPr lvl="1" algn="just"/>
            <a:r>
              <a:rPr lang="hu-HU" dirty="0" smtClean="0"/>
              <a:t>A detektált objektumok vessenek árnyékot a jelenetre</a:t>
            </a:r>
          </a:p>
          <a:p>
            <a:pPr algn="just"/>
            <a:r>
              <a:rPr lang="hu-HU" dirty="0" smtClean="0"/>
              <a:t>Ha az AR könyvtár támogatja, használjunk multimarkert a világkoordinátarendszer meghatározásához</a:t>
            </a:r>
          </a:p>
          <a:p>
            <a:pPr algn="just"/>
            <a:r>
              <a:rPr lang="hu-HU" dirty="0" err="1" smtClean="0"/>
              <a:t>Buildelhetünk</a:t>
            </a:r>
            <a:r>
              <a:rPr lang="hu-HU" dirty="0" smtClean="0"/>
              <a:t> mobilra</a:t>
            </a:r>
          </a:p>
          <a:p>
            <a:pPr lvl="1" algn="just"/>
            <a:r>
              <a:rPr lang="hu-HU" dirty="0" err="1" smtClean="0"/>
              <a:t>Desktopon</a:t>
            </a:r>
            <a:r>
              <a:rPr lang="hu-HU" dirty="0" smtClean="0"/>
              <a:t> való teszteléshez használhatunk webcamera emulátort (pl. </a:t>
            </a:r>
            <a:r>
              <a:rPr lang="hu-HU" dirty="0" err="1" smtClean="0"/>
              <a:t>SplitCam</a:t>
            </a:r>
            <a:r>
              <a:rPr lang="hu-HU" dirty="0"/>
              <a:t>, </a:t>
            </a:r>
            <a:r>
              <a:rPr lang="hu-HU" dirty="0">
                <a:hlinkClick r:id="rId2"/>
              </a:rPr>
              <a:t>https://splitcamera.com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Próba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Jobb</a:t>
            </a:r>
            <a:r>
              <a:rPr lang="en-US" dirty="0" smtClean="0"/>
              <a:t>, de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mindig</a:t>
            </a:r>
            <a:r>
              <a:rPr lang="en-US" dirty="0" smtClean="0"/>
              <a:t> </a:t>
            </a:r>
            <a:r>
              <a:rPr lang="en-US" dirty="0" err="1" smtClean="0"/>
              <a:t>helyet</a:t>
            </a:r>
            <a:r>
              <a:rPr lang="en-US" dirty="0" smtClean="0"/>
              <a:t> </a:t>
            </a:r>
            <a:r>
              <a:rPr lang="en-US" dirty="0" err="1" smtClean="0"/>
              <a:t>cserélnek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084698"/>
            <a:ext cx="4381500" cy="30194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374" y="3093379"/>
            <a:ext cx="4203310" cy="30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Marker </a:t>
            </a:r>
            <a:r>
              <a:rPr lang="en-US" dirty="0" err="1" smtClean="0"/>
              <a:t>kézi</a:t>
            </a:r>
            <a:r>
              <a:rPr lang="en-US" dirty="0" smtClean="0"/>
              <a:t> </a:t>
            </a:r>
            <a:r>
              <a:rPr lang="en-US" dirty="0" err="1" smtClean="0"/>
              <a:t>megadása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65268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AROrigin</a:t>
            </a:r>
            <a:r>
              <a:rPr lang="en-US" dirty="0" smtClean="0"/>
              <a:t> </a:t>
            </a:r>
            <a:r>
              <a:rPr lang="en-US" dirty="0" err="1" smtClean="0"/>
              <a:t>objektumon</a:t>
            </a:r>
            <a:r>
              <a:rPr lang="en-US" dirty="0" smtClean="0"/>
              <a:t> “</a:t>
            </a:r>
            <a:r>
              <a:rPr lang="en-US" dirty="0" err="1" smtClean="0"/>
              <a:t>ARMarker</a:t>
            </a:r>
            <a:r>
              <a:rPr lang="en-US" dirty="0" smtClean="0"/>
              <a:t> find mode” = Manual</a:t>
            </a:r>
          </a:p>
          <a:p>
            <a:r>
              <a:rPr lang="en-US" dirty="0" err="1" smtClean="0"/>
              <a:t>Új</a:t>
            </a:r>
            <a:r>
              <a:rPr lang="en-US" dirty="0" smtClean="0"/>
              <a:t>, </a:t>
            </a:r>
            <a:r>
              <a:rPr lang="en-US" dirty="0" err="1" smtClean="0"/>
              <a:t>saját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a </a:t>
            </a:r>
            <a:r>
              <a:rPr lang="en-US" dirty="0" err="1" smtClean="0"/>
              <a:t>MainCamera-nak</a:t>
            </a:r>
            <a:r>
              <a:rPr lang="en-US" dirty="0" smtClean="0"/>
              <a:t> : </a:t>
            </a:r>
            <a:r>
              <a:rPr lang="hu-HU" dirty="0" smtClean="0"/>
              <a:t>AddBaseMarker2Origin</a:t>
            </a:r>
            <a:r>
              <a:rPr lang="en-US" dirty="0" smtClean="0"/>
              <a:t>.</a:t>
            </a:r>
            <a:r>
              <a:rPr lang="en-US" dirty="0" err="1" smtClean="0"/>
              <a:t>cs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9648" y="3613242"/>
            <a:ext cx="88033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9695"/>
                </a:solidFill>
                <a:latin typeface="Consolas" panose="020B0609020204030204" pitchFamily="49" charset="0"/>
              </a:rPr>
              <a:t>public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hu-HU" dirty="0" err="1">
                <a:solidFill>
                  <a:srgbClr val="009695"/>
                </a:solidFill>
                <a:latin typeface="Consolas" panose="020B0609020204030204" pitchFamily="49" charset="0"/>
              </a:rPr>
              <a:t>class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hu-HU" dirty="0">
                <a:solidFill>
                  <a:srgbClr val="3364A4"/>
                </a:solidFill>
                <a:latin typeface="Consolas" panose="020B0609020204030204" pitchFamily="49" charset="0"/>
              </a:rPr>
              <a:t>AddBaseMarker2Origin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: </a:t>
            </a:r>
            <a:r>
              <a:rPr lang="hu-HU" dirty="0" err="1">
                <a:solidFill>
                  <a:srgbClr val="3364A4"/>
                </a:solidFill>
                <a:latin typeface="Consolas" panose="020B0609020204030204" pitchFamily="49" charset="0"/>
              </a:rPr>
              <a:t>MonoBehaviour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hu-HU" dirty="0" err="1">
                <a:solidFill>
                  <a:srgbClr val="009695"/>
                </a:solidFill>
                <a:latin typeface="Consolas" panose="020B0609020204030204" pitchFamily="49" charset="0"/>
              </a:rPr>
              <a:t>void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Update () {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hu-HU" dirty="0" err="1">
                <a:solidFill>
                  <a:srgbClr val="3364A4"/>
                </a:solidFill>
                <a:latin typeface="Consolas" panose="020B0609020204030204" pitchFamily="49" charset="0"/>
              </a:rPr>
              <a:t>AROrigin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hu-HU" dirty="0" err="1">
                <a:solidFill>
                  <a:srgbClr val="333333"/>
                </a:solidFill>
                <a:latin typeface="Consolas" panose="020B0609020204030204" pitchFamily="49" charset="0"/>
              </a:rPr>
              <a:t>origin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= </a:t>
            </a:r>
            <a:r>
              <a:rPr lang="hu-HU" dirty="0" err="1">
                <a:solidFill>
                  <a:srgbClr val="333333"/>
                </a:solidFill>
                <a:latin typeface="Consolas" panose="020B0609020204030204" pitchFamily="49" charset="0"/>
              </a:rPr>
              <a:t>FindObjectOfType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hu-HU" dirty="0" err="1">
                <a:solidFill>
                  <a:srgbClr val="3364A4"/>
                </a:solidFill>
                <a:latin typeface="Consolas" panose="020B0609020204030204" pitchFamily="49" charset="0"/>
              </a:rPr>
              <a:t>AROrigin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&gt;();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hu-HU" dirty="0" err="1">
                <a:solidFill>
                  <a:srgbClr val="009695"/>
                </a:solidFill>
                <a:latin typeface="Consolas" panose="020B0609020204030204" pitchFamily="49" charset="0"/>
              </a:rPr>
              <a:t>if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hu-HU" dirty="0" err="1">
                <a:solidFill>
                  <a:srgbClr val="333333"/>
                </a:solidFill>
                <a:latin typeface="Consolas" panose="020B0609020204030204" pitchFamily="49" charset="0"/>
              </a:rPr>
              <a:t>origin.GetBaseMarker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() == </a:t>
            </a:r>
            <a:r>
              <a:rPr lang="hu-HU" dirty="0">
                <a:solidFill>
                  <a:srgbClr val="009695"/>
                </a:solidFill>
                <a:latin typeface="Consolas" panose="020B0609020204030204" pitchFamily="49" charset="0"/>
              </a:rPr>
              <a:t>null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{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hu-HU" dirty="0" err="1">
                <a:solidFill>
                  <a:srgbClr val="3364A4"/>
                </a:solidFill>
                <a:latin typeface="Consolas" panose="020B0609020204030204" pitchFamily="49" charset="0"/>
              </a:rPr>
              <a:t>ARTrackedCamera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hu-HU" dirty="0" err="1">
                <a:solidFill>
                  <a:srgbClr val="333333"/>
                </a:solidFill>
                <a:latin typeface="Consolas" panose="020B0609020204030204" pitchFamily="49" charset="0"/>
              </a:rPr>
              <a:t>tc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= </a:t>
            </a:r>
            <a:r>
              <a:rPr lang="hu-HU" dirty="0" err="1">
                <a:solidFill>
                  <a:srgbClr val="333333"/>
                </a:solidFill>
                <a:latin typeface="Consolas" panose="020B0609020204030204" pitchFamily="49" charset="0"/>
              </a:rPr>
              <a:t>GetComponent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hu-HU" dirty="0" err="1">
                <a:solidFill>
                  <a:srgbClr val="3364A4"/>
                </a:solidFill>
                <a:latin typeface="Consolas" panose="020B0609020204030204" pitchFamily="49" charset="0"/>
              </a:rPr>
              <a:t>ARTrackedCamera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&gt; ();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hu-HU" dirty="0" err="1">
                <a:solidFill>
                  <a:srgbClr val="333333"/>
                </a:solidFill>
                <a:latin typeface="Consolas" panose="020B0609020204030204" pitchFamily="49" charset="0"/>
              </a:rPr>
              <a:t>origin.AddMarker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hu-HU" dirty="0" err="1">
                <a:solidFill>
                  <a:srgbClr val="333333"/>
                </a:solidFill>
                <a:latin typeface="Consolas" panose="020B0609020204030204" pitchFamily="49" charset="0"/>
              </a:rPr>
              <a:t>tc.GetMarker</a:t>
            </a: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());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}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1447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Próba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9002" y="1529790"/>
            <a:ext cx="7886700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helycsere</a:t>
            </a:r>
            <a:r>
              <a:rPr lang="en-US" dirty="0" smtClean="0"/>
              <a:t> </a:t>
            </a:r>
            <a:r>
              <a:rPr lang="en-US" dirty="0" err="1" smtClean="0"/>
              <a:t>végre</a:t>
            </a:r>
            <a:r>
              <a:rPr lang="en-US" dirty="0" smtClean="0"/>
              <a:t> </a:t>
            </a:r>
            <a:r>
              <a:rPr lang="en-US" dirty="0" err="1" smtClean="0"/>
              <a:t>megszűnt</a:t>
            </a:r>
            <a:endParaRPr lang="en-US" dirty="0" smtClean="0"/>
          </a:p>
          <a:p>
            <a:r>
              <a:rPr lang="en-US" dirty="0" smtClean="0"/>
              <a:t>HIRO a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alap</a:t>
            </a:r>
            <a:r>
              <a:rPr lang="en-US" dirty="0" smtClean="0"/>
              <a:t> marker</a:t>
            </a:r>
          </a:p>
          <a:p>
            <a:r>
              <a:rPr lang="en-US" dirty="0" smtClean="0"/>
              <a:t>Ha HIRO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látszik</a:t>
            </a:r>
            <a:r>
              <a:rPr lang="en-US" dirty="0" smtClean="0"/>
              <a:t>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rajzolunk</a:t>
            </a:r>
            <a:r>
              <a:rPr lang="en-US" dirty="0" smtClean="0"/>
              <a:t> </a:t>
            </a:r>
            <a:r>
              <a:rPr lang="en-US" dirty="0" err="1" smtClean="0"/>
              <a:t>semmit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389219"/>
            <a:ext cx="4400550" cy="31813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90" y="3389219"/>
            <a:ext cx="3705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1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Base Marker/Origin </a:t>
            </a:r>
            <a:r>
              <a:rPr lang="en-US" dirty="0" err="1" smtClean="0"/>
              <a:t>kavarodás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2636"/>
            <a:ext cx="7886700" cy="538778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Alap</a:t>
            </a:r>
            <a:r>
              <a:rPr lang="en-US" dirty="0" smtClean="0"/>
              <a:t> </a:t>
            </a:r>
            <a:r>
              <a:rPr lang="en-US" dirty="0" err="1" smtClean="0"/>
              <a:t>működés</a:t>
            </a:r>
            <a:r>
              <a:rPr lang="en-US" dirty="0" smtClean="0"/>
              <a:t> </a:t>
            </a:r>
            <a:r>
              <a:rPr lang="en-US" dirty="0" err="1" smtClean="0"/>
              <a:t>szerint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Origin </a:t>
            </a:r>
            <a:r>
              <a:rPr lang="en-US" dirty="0" err="1" smtClean="0"/>
              <a:t>maga</a:t>
            </a:r>
            <a:r>
              <a:rPr lang="en-US" dirty="0" smtClean="0"/>
              <a:t> </a:t>
            </a:r>
            <a:r>
              <a:rPr lang="en-US" dirty="0" err="1" smtClean="0"/>
              <a:t>keresi</a:t>
            </a:r>
            <a:r>
              <a:rPr lang="en-US" dirty="0" smtClean="0"/>
              <a:t> meg </a:t>
            </a:r>
            <a:r>
              <a:rPr lang="en-US" dirty="0" err="1" smtClean="0"/>
              <a:t>az</a:t>
            </a:r>
            <a:r>
              <a:rPr lang="en-US" dirty="0" smtClean="0"/>
              <a:t> “</a:t>
            </a:r>
            <a:r>
              <a:rPr lang="en-US" dirty="0" err="1" smtClean="0"/>
              <a:t>alap</a:t>
            </a:r>
            <a:r>
              <a:rPr lang="en-US" dirty="0" smtClean="0"/>
              <a:t>” </a:t>
            </a:r>
            <a:r>
              <a:rPr lang="en-US" dirty="0" err="1" smtClean="0"/>
              <a:t>markert</a:t>
            </a:r>
            <a:r>
              <a:rPr lang="en-US" dirty="0" smtClean="0"/>
              <a:t> (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kerül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origóba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talált</a:t>
            </a:r>
            <a:r>
              <a:rPr lang="en-US" dirty="0" smtClean="0"/>
              <a:t> </a:t>
            </a:r>
            <a:r>
              <a:rPr lang="en-US" dirty="0" err="1" smtClean="0"/>
              <a:t>egyszer</a:t>
            </a:r>
            <a:r>
              <a:rPr lang="en-US" dirty="0" smtClean="0"/>
              <a:t> base </a:t>
            </a:r>
            <a:r>
              <a:rPr lang="en-US" dirty="0" err="1" smtClean="0"/>
              <a:t>markert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most is </a:t>
            </a:r>
            <a:r>
              <a:rPr lang="en-US" dirty="0" err="1" smtClean="0"/>
              <a:t>látható</a:t>
            </a:r>
            <a:r>
              <a:rPr lang="en-US" dirty="0" smtClean="0"/>
              <a:t>, </a:t>
            </a:r>
            <a:r>
              <a:rPr lang="en-US" dirty="0" err="1" smtClean="0"/>
              <a:t>marad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endParaRPr lang="en-US" dirty="0" smtClean="0"/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volt base marker, </a:t>
            </a:r>
            <a:r>
              <a:rPr lang="en-US" dirty="0" err="1" smtClean="0"/>
              <a:t>végigmegy</a:t>
            </a:r>
            <a:r>
              <a:rPr lang="en-US" dirty="0" smtClean="0"/>
              <a:t> a </a:t>
            </a:r>
            <a:r>
              <a:rPr lang="en-US" dirty="0" err="1" smtClean="0"/>
              <a:t>markerek</a:t>
            </a:r>
            <a:r>
              <a:rPr lang="en-US" dirty="0" smtClean="0"/>
              <a:t> </a:t>
            </a:r>
            <a:r>
              <a:rPr lang="en-US" dirty="0" err="1" smtClean="0"/>
              <a:t>listáján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első</a:t>
            </a:r>
            <a:r>
              <a:rPr lang="en-US" dirty="0" smtClean="0"/>
              <a:t> </a:t>
            </a:r>
            <a:r>
              <a:rPr lang="en-US" dirty="0" err="1" smtClean="0"/>
              <a:t>láthatót</a:t>
            </a:r>
            <a:r>
              <a:rPr lang="en-US" dirty="0" smtClean="0"/>
              <a:t> </a:t>
            </a:r>
            <a:r>
              <a:rPr lang="en-US" dirty="0" err="1" smtClean="0"/>
              <a:t>választja</a:t>
            </a:r>
            <a:endParaRPr lang="en-US" dirty="0" smtClean="0"/>
          </a:p>
          <a:p>
            <a:r>
              <a:rPr lang="en-US" dirty="0" smtClean="0"/>
              <a:t>Minden </a:t>
            </a:r>
            <a:r>
              <a:rPr lang="en-US" dirty="0" err="1" smtClean="0"/>
              <a:t>ARMarker</a:t>
            </a:r>
            <a:r>
              <a:rPr lang="en-US" dirty="0" smtClean="0"/>
              <a:t> </a:t>
            </a:r>
            <a:r>
              <a:rPr lang="en-US" dirty="0" err="1" smtClean="0"/>
              <a:t>lekérdezi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ARToolkit</a:t>
            </a:r>
            <a:r>
              <a:rPr lang="en-US" dirty="0" smtClean="0"/>
              <a:t> </a:t>
            </a:r>
            <a:r>
              <a:rPr lang="en-US" dirty="0" err="1" smtClean="0"/>
              <a:t>natív</a:t>
            </a:r>
            <a:r>
              <a:rPr lang="en-US" dirty="0" smtClean="0"/>
              <a:t> </a:t>
            </a:r>
            <a:r>
              <a:rPr lang="en-US" dirty="0" err="1" smtClean="0"/>
              <a:t>rendszertől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ő </a:t>
            </a:r>
            <a:r>
              <a:rPr lang="en-US" dirty="0" err="1" smtClean="0"/>
              <a:t>transzformációját</a:t>
            </a:r>
            <a:r>
              <a:rPr lang="en-US" dirty="0" smtClean="0"/>
              <a:t> a </a:t>
            </a:r>
            <a:r>
              <a:rPr lang="en-US" dirty="0" err="1" smtClean="0"/>
              <a:t>webkamerához</a:t>
            </a:r>
            <a:r>
              <a:rPr lang="en-US" dirty="0" smtClean="0"/>
              <a:t> </a:t>
            </a:r>
            <a:r>
              <a:rPr lang="en-US" dirty="0" err="1" smtClean="0"/>
              <a:t>képest</a:t>
            </a:r>
            <a:endParaRPr lang="en-US" dirty="0" smtClean="0"/>
          </a:p>
          <a:p>
            <a:r>
              <a:rPr lang="en-US" dirty="0" err="1" smtClean="0"/>
              <a:t>ARTrackedObject</a:t>
            </a:r>
            <a:r>
              <a:rPr lang="en-US" dirty="0" smtClean="0"/>
              <a:t> </a:t>
            </a:r>
            <a:r>
              <a:rPr lang="en-US" dirty="0" err="1" smtClean="0"/>
              <a:t>ismeri</a:t>
            </a:r>
            <a:r>
              <a:rPr lang="en-US" dirty="0" smtClean="0"/>
              <a:t> a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tartozó</a:t>
            </a:r>
            <a:r>
              <a:rPr lang="en-US" dirty="0" smtClean="0"/>
              <a:t> </a:t>
            </a:r>
            <a:r>
              <a:rPr lang="en-US" dirty="0" err="1" smtClean="0"/>
              <a:t>ARMarkert</a:t>
            </a:r>
            <a:r>
              <a:rPr lang="en-US" dirty="0" smtClean="0"/>
              <a:t>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annak</a:t>
            </a:r>
            <a:r>
              <a:rPr lang="en-US" dirty="0" smtClean="0"/>
              <a:t> </a:t>
            </a:r>
            <a:r>
              <a:rPr lang="en-US" dirty="0" err="1" smtClean="0"/>
              <a:t>webkamerához</a:t>
            </a:r>
            <a:r>
              <a:rPr lang="en-US" dirty="0" smtClean="0"/>
              <a:t> </a:t>
            </a:r>
            <a:r>
              <a:rPr lang="en-US" dirty="0" err="1" smtClean="0"/>
              <a:t>képesti</a:t>
            </a:r>
            <a:r>
              <a:rPr lang="en-US" dirty="0" smtClean="0"/>
              <a:t> </a:t>
            </a:r>
            <a:r>
              <a:rPr lang="en-US" dirty="0" err="1" smtClean="0"/>
              <a:t>transzformációját</a:t>
            </a:r>
            <a:r>
              <a:rPr lang="en-US" dirty="0" smtClean="0"/>
              <a:t> is. Le </a:t>
            </a:r>
            <a:r>
              <a:rPr lang="en-US" dirty="0" err="1" smtClean="0"/>
              <a:t>tudja</a:t>
            </a:r>
            <a:r>
              <a:rPr lang="en-US" dirty="0" smtClean="0"/>
              <a:t>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kérni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alap</a:t>
            </a:r>
            <a:r>
              <a:rPr lang="en-US" dirty="0" smtClean="0"/>
              <a:t> marker webcam </a:t>
            </a:r>
            <a:r>
              <a:rPr lang="en-US" dirty="0" err="1" smtClean="0"/>
              <a:t>transzformációját</a:t>
            </a:r>
            <a:r>
              <a:rPr lang="en-US" dirty="0" smtClean="0"/>
              <a:t>.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alap</a:t>
            </a:r>
            <a:r>
              <a:rPr lang="en-US" dirty="0" smtClean="0"/>
              <a:t> marker </a:t>
            </a:r>
            <a:r>
              <a:rPr lang="en-US" dirty="0" err="1" smtClean="0"/>
              <a:t>kerül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origóba</a:t>
            </a:r>
            <a:r>
              <a:rPr lang="en-US" dirty="0" smtClean="0"/>
              <a:t>, a </a:t>
            </a:r>
            <a:r>
              <a:rPr lang="en-US" dirty="0" err="1" smtClean="0"/>
              <a:t>többi</a:t>
            </a:r>
            <a:r>
              <a:rPr lang="en-US" dirty="0" smtClean="0"/>
              <a:t> </a:t>
            </a:r>
            <a:r>
              <a:rPr lang="en-US" dirty="0" err="1" smtClean="0"/>
              <a:t>pedig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tudja</a:t>
            </a:r>
            <a:r>
              <a:rPr lang="en-US" dirty="0" smtClean="0"/>
              <a:t> </a:t>
            </a:r>
            <a:r>
              <a:rPr lang="en-US" dirty="0" err="1" smtClean="0"/>
              <a:t>számítani</a:t>
            </a:r>
            <a:r>
              <a:rPr lang="en-US" dirty="0" smtClean="0"/>
              <a:t> a </a:t>
            </a:r>
            <a:r>
              <a:rPr lang="en-US" dirty="0" err="1" smtClean="0"/>
              <a:t>saját</a:t>
            </a:r>
            <a:r>
              <a:rPr lang="en-US" dirty="0" smtClean="0"/>
              <a:t> </a:t>
            </a:r>
            <a:r>
              <a:rPr lang="en-US" dirty="0" err="1" smtClean="0"/>
              <a:t>transzformációját</a:t>
            </a:r>
            <a:r>
              <a:rPr lang="en-US" dirty="0" smtClean="0"/>
              <a:t>. (</a:t>
            </a:r>
            <a:r>
              <a:rPr lang="en-US" dirty="0" err="1" smtClean="0"/>
              <a:t>ehhez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is </a:t>
            </a:r>
            <a:r>
              <a:rPr lang="en-US" dirty="0" err="1" smtClean="0"/>
              <a:t>kellett</a:t>
            </a:r>
            <a:r>
              <a:rPr lang="en-US" dirty="0" smtClean="0"/>
              <a:t> a Unity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objektum</a:t>
            </a:r>
            <a:r>
              <a:rPr lang="en-US" dirty="0" smtClean="0"/>
              <a:t>) Ha a marker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látszik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ARTrackedObject</a:t>
            </a:r>
            <a:r>
              <a:rPr lang="en-US" dirty="0" smtClean="0"/>
              <a:t> </a:t>
            </a:r>
            <a:r>
              <a:rPr lang="en-US" dirty="0" err="1" smtClean="0"/>
              <a:t>gyerekeit</a:t>
            </a:r>
            <a:r>
              <a:rPr lang="en-US" dirty="0" smtClean="0"/>
              <a:t> </a:t>
            </a:r>
            <a:r>
              <a:rPr lang="en-US" dirty="0" err="1" smtClean="0"/>
              <a:t>deaktiváljuk</a:t>
            </a:r>
            <a:endParaRPr lang="en-US" dirty="0" smtClean="0"/>
          </a:p>
          <a:p>
            <a:r>
              <a:rPr lang="en-US" dirty="0" err="1" smtClean="0"/>
              <a:t>ARCamera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a </a:t>
            </a:r>
            <a:r>
              <a:rPr lang="en-US" dirty="0" err="1" smtClean="0"/>
              <a:t>kamerát</a:t>
            </a:r>
            <a:r>
              <a:rPr lang="en-US" dirty="0" smtClean="0"/>
              <a:t> </a:t>
            </a:r>
            <a:r>
              <a:rPr lang="en-US" dirty="0" err="1" smtClean="0"/>
              <a:t>mindig</a:t>
            </a:r>
            <a:r>
              <a:rPr lang="en-US" dirty="0" smtClean="0"/>
              <a:t> a </a:t>
            </a:r>
            <a:r>
              <a:rPr lang="en-US" dirty="0" err="1" smtClean="0"/>
              <a:t>basemarkerhez</a:t>
            </a:r>
            <a:r>
              <a:rPr lang="en-US" dirty="0" smtClean="0"/>
              <a:t> </a:t>
            </a:r>
            <a:r>
              <a:rPr lang="en-US" dirty="0" err="1" smtClean="0"/>
              <a:t>képest</a:t>
            </a:r>
            <a:r>
              <a:rPr lang="en-US" dirty="0" smtClean="0"/>
              <a:t> </a:t>
            </a:r>
            <a:r>
              <a:rPr lang="en-US" dirty="0" err="1" smtClean="0"/>
              <a:t>állítjuk</a:t>
            </a:r>
            <a:r>
              <a:rPr lang="en-US" dirty="0" smtClean="0"/>
              <a:t> be</a:t>
            </a:r>
          </a:p>
          <a:p>
            <a:r>
              <a:rPr lang="en-US" dirty="0" err="1" smtClean="0"/>
              <a:t>ARTracked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</a:t>
            </a:r>
            <a:r>
              <a:rPr lang="en-US" dirty="0" err="1" smtClean="0"/>
              <a:t>mindig</a:t>
            </a:r>
            <a:r>
              <a:rPr lang="en-US" dirty="0" smtClean="0"/>
              <a:t> a </a:t>
            </a:r>
            <a:r>
              <a:rPr lang="en-US" dirty="0" err="1" smtClean="0"/>
              <a:t>saját</a:t>
            </a:r>
            <a:r>
              <a:rPr lang="en-US" dirty="0" smtClean="0"/>
              <a:t> </a:t>
            </a:r>
            <a:r>
              <a:rPr lang="en-US" dirty="0" err="1" smtClean="0"/>
              <a:t>markerhez</a:t>
            </a:r>
            <a:r>
              <a:rPr lang="en-US" dirty="0" smtClean="0"/>
              <a:t> </a:t>
            </a:r>
            <a:r>
              <a:rPr lang="en-US" dirty="0" err="1" smtClean="0"/>
              <a:t>képest</a:t>
            </a:r>
            <a:r>
              <a:rPr lang="en-US" dirty="0" smtClean="0"/>
              <a:t> </a:t>
            </a:r>
            <a:r>
              <a:rPr lang="en-US" dirty="0" err="1" smtClean="0"/>
              <a:t>állítjuk</a:t>
            </a:r>
            <a:r>
              <a:rPr lang="en-US" dirty="0" smtClean="0"/>
              <a:t> be (</a:t>
            </a:r>
            <a:r>
              <a:rPr lang="en-US" dirty="0" err="1" smtClean="0"/>
              <a:t>akkor</a:t>
            </a:r>
            <a:r>
              <a:rPr lang="en-US" dirty="0" smtClean="0"/>
              <a:t> volt </a:t>
            </a:r>
            <a:r>
              <a:rPr lang="en-US" dirty="0" err="1" smtClean="0"/>
              <a:t>baj</a:t>
            </a:r>
            <a:r>
              <a:rPr lang="en-US" dirty="0" smtClean="0"/>
              <a:t>, ha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a base marker volt). Ha a </a:t>
            </a:r>
            <a:r>
              <a:rPr lang="en-US" dirty="0" err="1" smtClean="0"/>
              <a:t>saját</a:t>
            </a:r>
            <a:r>
              <a:rPr lang="en-US" dirty="0" smtClean="0"/>
              <a:t> marker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látszik</a:t>
            </a:r>
            <a:r>
              <a:rPr lang="en-US" dirty="0" smtClean="0"/>
              <a:t>, a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renderel</a:t>
            </a:r>
            <a:r>
              <a:rPr lang="en-US" dirty="0" smtClean="0"/>
              <a:t> </a:t>
            </a:r>
            <a:r>
              <a:rPr lang="en-US" dirty="0" err="1" smtClean="0"/>
              <a:t>semmit</a:t>
            </a:r>
            <a:r>
              <a:rPr lang="en-US" dirty="0" smtClean="0"/>
              <a:t> (culling mask)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AROrigin</a:t>
            </a:r>
            <a:r>
              <a:rPr lang="en-US" dirty="0" smtClean="0"/>
              <a:t>-t </a:t>
            </a:r>
            <a:r>
              <a:rPr lang="en-US" dirty="0" err="1" smtClean="0"/>
              <a:t>rá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bírni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ne </a:t>
            </a:r>
            <a:r>
              <a:rPr lang="en-US" dirty="0" err="1" smtClean="0"/>
              <a:t>maga</a:t>
            </a:r>
            <a:r>
              <a:rPr lang="en-US" dirty="0" smtClean="0"/>
              <a:t> </a:t>
            </a:r>
            <a:r>
              <a:rPr lang="en-US" dirty="0" err="1" smtClean="0"/>
              <a:t>keresse</a:t>
            </a:r>
            <a:r>
              <a:rPr lang="en-US" dirty="0" smtClean="0"/>
              <a:t> meg a </a:t>
            </a:r>
            <a:r>
              <a:rPr lang="en-US" dirty="0" err="1" smtClean="0"/>
              <a:t>lehetséges</a:t>
            </a:r>
            <a:r>
              <a:rPr lang="en-US" dirty="0" smtClean="0"/>
              <a:t> base </a:t>
            </a:r>
            <a:r>
              <a:rPr lang="en-US" dirty="0" err="1" smtClean="0"/>
              <a:t>markereket</a:t>
            </a:r>
            <a:r>
              <a:rPr lang="en-US" dirty="0" smtClean="0"/>
              <a:t>, </a:t>
            </a:r>
            <a:r>
              <a:rPr lang="en-US" dirty="0" err="1" smtClean="0"/>
              <a:t>hanem</a:t>
            </a:r>
            <a:r>
              <a:rPr lang="en-US" dirty="0" smtClean="0"/>
              <a:t> mi is </a:t>
            </a:r>
            <a:r>
              <a:rPr lang="en-US" dirty="0" err="1" smtClean="0"/>
              <a:t>megadhatjuk</a:t>
            </a:r>
            <a:r>
              <a:rPr lang="en-US" dirty="0" smtClean="0"/>
              <a:t> </a:t>
            </a:r>
            <a:r>
              <a:rPr lang="en-US" dirty="0" err="1" smtClean="0"/>
              <a:t>szkriptből</a:t>
            </a:r>
            <a:r>
              <a:rPr lang="en-US" dirty="0" smtClean="0"/>
              <a:t> (</a:t>
            </a:r>
            <a:r>
              <a:rPr lang="en-US" dirty="0" err="1" smtClean="0"/>
              <a:t>AddMarker</a:t>
            </a:r>
            <a:r>
              <a:rPr lang="en-US" dirty="0" smtClean="0"/>
              <a:t>(),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egyet</a:t>
            </a:r>
            <a:r>
              <a:rPr lang="en-US" dirty="0" smtClean="0"/>
              <a:t> </a:t>
            </a:r>
            <a:r>
              <a:rPr lang="en-US" dirty="0" err="1" smtClean="0"/>
              <a:t>adtunk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),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biztosíthatjuk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markerünk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 a </a:t>
            </a:r>
            <a:r>
              <a:rPr lang="en-US" dirty="0" err="1" smtClean="0"/>
              <a:t>világ</a:t>
            </a:r>
            <a:r>
              <a:rPr lang="en-US" dirty="0" smtClean="0"/>
              <a:t> </a:t>
            </a:r>
            <a:r>
              <a:rPr lang="en-US" dirty="0" err="1" smtClean="0"/>
              <a:t>közepe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718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Simítás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36" y="562255"/>
            <a:ext cx="4295775" cy="5876925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154597" y="2813740"/>
            <a:ext cx="4868815" cy="8976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3096815" y="5305928"/>
            <a:ext cx="4868815" cy="8976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377637" y="3917575"/>
            <a:ext cx="206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Próbálgassuk</a:t>
            </a:r>
            <a:r>
              <a:rPr lang="en-US" sz="2400" dirty="0" smtClean="0"/>
              <a:t>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7015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Multimarker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398817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Több</a:t>
            </a:r>
            <a:r>
              <a:rPr lang="en-US" dirty="0" smtClean="0"/>
              <a:t> marker </a:t>
            </a:r>
            <a:r>
              <a:rPr lang="en-US" dirty="0" err="1" smtClean="0"/>
              <a:t>együttesen</a:t>
            </a:r>
            <a:r>
              <a:rPr lang="en-US" dirty="0" smtClean="0"/>
              <a:t> ad meg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követendő</a:t>
            </a:r>
            <a:r>
              <a:rPr lang="en-US" dirty="0" smtClean="0"/>
              <a:t> </a:t>
            </a:r>
            <a:r>
              <a:rPr lang="en-US" dirty="0" err="1" smtClean="0"/>
              <a:t>objektumot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markerek</a:t>
            </a:r>
            <a:r>
              <a:rPr lang="en-US" dirty="0" smtClean="0"/>
              <a:t> </a:t>
            </a:r>
            <a:r>
              <a:rPr lang="en-US" dirty="0" err="1" smtClean="0"/>
              <a:t>egymáshoz</a:t>
            </a:r>
            <a:r>
              <a:rPr lang="en-US" dirty="0" smtClean="0"/>
              <a:t> </a:t>
            </a:r>
            <a:r>
              <a:rPr lang="en-US" dirty="0" err="1" smtClean="0"/>
              <a:t>képesti</a:t>
            </a:r>
            <a:r>
              <a:rPr lang="en-US" dirty="0" smtClean="0"/>
              <a:t> </a:t>
            </a:r>
            <a:r>
              <a:rPr lang="en-US" dirty="0" err="1" smtClean="0"/>
              <a:t>transzformációi</a:t>
            </a:r>
            <a:r>
              <a:rPr lang="en-US" dirty="0" smtClean="0"/>
              <a:t> </a:t>
            </a:r>
            <a:r>
              <a:rPr lang="en-US" dirty="0" err="1" smtClean="0"/>
              <a:t>előre</a:t>
            </a:r>
            <a:r>
              <a:rPr lang="en-US" dirty="0" smtClean="0"/>
              <a:t> </a:t>
            </a:r>
            <a:r>
              <a:rPr lang="en-US" dirty="0" err="1" smtClean="0"/>
              <a:t>adottak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változnak</a:t>
            </a:r>
            <a:endParaRPr lang="en-US" dirty="0" smtClean="0"/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tipikus</a:t>
            </a:r>
            <a:r>
              <a:rPr lang="en-US" dirty="0" smtClean="0"/>
              <a:t> </a:t>
            </a:r>
            <a:r>
              <a:rPr lang="en-US" dirty="0" err="1" smtClean="0"/>
              <a:t>elrendezés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Rács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Kocka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Stabilabb</a:t>
            </a:r>
            <a:r>
              <a:rPr lang="en-US" dirty="0" smtClean="0"/>
              <a:t> </a:t>
            </a:r>
            <a:r>
              <a:rPr lang="en-US" dirty="0" err="1" smtClean="0"/>
              <a:t>követés</a:t>
            </a:r>
            <a:endParaRPr lang="en-US" dirty="0" smtClean="0"/>
          </a:p>
          <a:p>
            <a:r>
              <a:rPr lang="en-US" dirty="0" err="1" smtClean="0"/>
              <a:t>Részleges</a:t>
            </a:r>
            <a:r>
              <a:rPr lang="en-US" dirty="0" smtClean="0"/>
              <a:t> </a:t>
            </a:r>
            <a:r>
              <a:rPr lang="en-US" dirty="0" err="1" smtClean="0"/>
              <a:t>takarás</a:t>
            </a:r>
            <a:r>
              <a:rPr lang="en-US" dirty="0" smtClean="0"/>
              <a:t> is </a:t>
            </a:r>
            <a:r>
              <a:rPr lang="en-US" dirty="0" err="1" smtClean="0"/>
              <a:t>lehet</a:t>
            </a:r>
            <a:endParaRPr lang="en-US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28" y="1344707"/>
            <a:ext cx="4201023" cy="235771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51" y="3909173"/>
            <a:ext cx="4457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Multimarker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4885" y="1690689"/>
            <a:ext cx="4257115" cy="4351338"/>
          </a:xfrm>
        </p:spPr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marker </a:t>
            </a:r>
            <a:r>
              <a:rPr lang="en-US" dirty="0" err="1" smtClean="0"/>
              <a:t>felvétele</a:t>
            </a:r>
            <a:r>
              <a:rPr lang="en-US" dirty="0" smtClean="0"/>
              <a:t> </a:t>
            </a:r>
            <a:r>
              <a:rPr lang="en-US" dirty="0" err="1" smtClean="0"/>
              <a:t>ARToolkit</a:t>
            </a:r>
            <a:r>
              <a:rPr lang="en-US" dirty="0" smtClean="0"/>
              <a:t> </a:t>
            </a:r>
            <a:r>
              <a:rPr lang="en-US" dirty="0" err="1" smtClean="0"/>
              <a:t>objektumhoz</a:t>
            </a:r>
            <a:endParaRPr lang="en-US" dirty="0" smtClean="0"/>
          </a:p>
          <a:p>
            <a:r>
              <a:rPr lang="en-US" dirty="0" err="1" smtClean="0"/>
              <a:t>ARController</a:t>
            </a:r>
            <a:r>
              <a:rPr lang="en-US" dirty="0" smtClean="0"/>
              <a:t> </a:t>
            </a:r>
            <a:r>
              <a:rPr lang="en-US" dirty="0" err="1" smtClean="0"/>
              <a:t>beállításainak</a:t>
            </a:r>
            <a:r>
              <a:rPr lang="en-US" dirty="0" smtClean="0"/>
              <a:t> </a:t>
            </a:r>
            <a:r>
              <a:rPr lang="en-US" dirty="0" err="1" smtClean="0"/>
              <a:t>módosítása</a:t>
            </a:r>
            <a:endParaRPr lang="en-US" dirty="0" smtClean="0"/>
          </a:p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  <a:r>
              <a:rPr lang="en-US" dirty="0" err="1" smtClean="0"/>
              <a:t>AROrigin</a:t>
            </a:r>
            <a:r>
              <a:rPr lang="en-US" dirty="0" smtClean="0"/>
              <a:t> </a:t>
            </a:r>
            <a:r>
              <a:rPr lang="en-US" dirty="0" err="1" smtClean="0"/>
              <a:t>alá</a:t>
            </a:r>
            <a:r>
              <a:rPr lang="en-US" dirty="0" smtClean="0"/>
              <a:t>: </a:t>
            </a:r>
            <a:r>
              <a:rPr lang="en-US" dirty="0" err="1" smtClean="0"/>
              <a:t>TrackedObjectBase</a:t>
            </a:r>
            <a:endParaRPr lang="en-US" dirty="0" smtClean="0"/>
          </a:p>
          <a:p>
            <a:r>
              <a:rPr lang="en-US" dirty="0" err="1" smtClean="0"/>
              <a:t>ARTrackedObject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</a:t>
            </a:r>
            <a:r>
              <a:rPr lang="en-US" dirty="0" err="1" smtClean="0"/>
              <a:t>felvétele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03" y="403409"/>
            <a:ext cx="4133120" cy="6338046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858871" y="2401365"/>
            <a:ext cx="4285129" cy="592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4858871" y="3392424"/>
            <a:ext cx="4285128" cy="1511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4" y="5384802"/>
            <a:ext cx="4562475" cy="131445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6565392" y="5925312"/>
            <a:ext cx="493776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08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Multimarker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ARTrackedCamera</a:t>
            </a:r>
            <a:r>
              <a:rPr lang="en-US" dirty="0" smtClean="0"/>
              <a:t> </a:t>
            </a:r>
            <a:r>
              <a:rPr lang="en-US" dirty="0" err="1" smtClean="0"/>
              <a:t>szkripben</a:t>
            </a:r>
            <a:r>
              <a:rPr lang="en-US" dirty="0" smtClean="0"/>
              <a:t> a </a:t>
            </a:r>
            <a:r>
              <a:rPr lang="en-US" dirty="0" err="1" smtClean="0"/>
              <a:t>MainCamera</a:t>
            </a:r>
            <a:r>
              <a:rPr lang="en-US" dirty="0" smtClean="0"/>
              <a:t> </a:t>
            </a:r>
            <a:r>
              <a:rPr lang="en-US" dirty="0" err="1" smtClean="0"/>
              <a:t>objektumon</a:t>
            </a:r>
            <a:r>
              <a:rPr lang="en-US" dirty="0" smtClean="0"/>
              <a:t> Marker tag </a:t>
            </a:r>
            <a:r>
              <a:rPr lang="en-US" dirty="0" err="1" smtClean="0"/>
              <a:t>módosítása</a:t>
            </a:r>
            <a:r>
              <a:rPr lang="en-US" dirty="0" smtClean="0"/>
              <a:t>: WORLDBASE</a:t>
            </a:r>
          </a:p>
          <a:p>
            <a:r>
              <a:rPr lang="en-US" dirty="0" smtClean="0"/>
              <a:t>Assets.zip-</a:t>
            </a:r>
            <a:r>
              <a:rPr lang="en-US" dirty="0" err="1" smtClean="0"/>
              <a:t>ből</a:t>
            </a:r>
            <a:r>
              <a:rPr lang="en-US" dirty="0"/>
              <a:t> </a:t>
            </a:r>
            <a:r>
              <a:rPr lang="en-US" dirty="0" smtClean="0"/>
              <a:t>multi-barcode-4x3_2.dat </a:t>
            </a:r>
            <a:r>
              <a:rPr lang="en-US" dirty="0" err="1" smtClean="0"/>
              <a:t>bemásolása</a:t>
            </a:r>
            <a:r>
              <a:rPr lang="en-US" dirty="0" smtClean="0"/>
              <a:t> ide:</a:t>
            </a:r>
          </a:p>
          <a:p>
            <a:pPr marL="457200" lvl="1" indent="0">
              <a:buNone/>
            </a:pPr>
            <a:r>
              <a:rPr lang="hu-HU" dirty="0" err="1"/>
              <a:t>Assets</a:t>
            </a:r>
            <a:r>
              <a:rPr lang="hu-HU" dirty="0"/>
              <a:t>\</a:t>
            </a:r>
            <a:r>
              <a:rPr lang="hu-HU" dirty="0" err="1"/>
              <a:t>StreamingAssets</a:t>
            </a:r>
            <a:r>
              <a:rPr lang="hu-HU" dirty="0" smtClean="0"/>
              <a:t>\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volt </a:t>
            </a:r>
            <a:r>
              <a:rPr lang="en-US" dirty="0" err="1" smtClean="0"/>
              <a:t>ilyen</a:t>
            </a:r>
            <a:r>
              <a:rPr lang="en-US" dirty="0" smtClean="0"/>
              <a:t> </a:t>
            </a:r>
            <a:r>
              <a:rPr lang="en-US" dirty="0" err="1" smtClean="0"/>
              <a:t>fájl</a:t>
            </a:r>
            <a:r>
              <a:rPr lang="en-US" dirty="0" smtClean="0"/>
              <a:t>, de a </a:t>
            </a:r>
            <a:r>
              <a:rPr lang="en-US" dirty="0" err="1" smtClean="0"/>
              <a:t>sorvégi</a:t>
            </a:r>
            <a:r>
              <a:rPr lang="en-US" dirty="0" smtClean="0"/>
              <a:t> </a:t>
            </a:r>
            <a:r>
              <a:rPr lang="en-US" dirty="0" err="1" smtClean="0"/>
              <a:t>sortörés</a:t>
            </a:r>
            <a:r>
              <a:rPr lang="en-US" dirty="0" smtClean="0"/>
              <a:t> </a:t>
            </a:r>
            <a:r>
              <a:rPr lang="en-US" dirty="0" err="1" smtClean="0"/>
              <a:t>karakterek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voltak</a:t>
            </a:r>
            <a:r>
              <a:rPr lang="en-US" dirty="0" smtClean="0"/>
              <a:t> </a:t>
            </a:r>
            <a:r>
              <a:rPr lang="en-US" dirty="0" err="1" smtClean="0"/>
              <a:t>jók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Teáskancsók</a:t>
            </a:r>
            <a:r>
              <a:rPr lang="en-US" dirty="0" smtClean="0"/>
              <a:t> </a:t>
            </a:r>
            <a:r>
              <a:rPr lang="en-US" dirty="0" err="1" smtClean="0"/>
              <a:t>skálázása</a:t>
            </a:r>
            <a:r>
              <a:rPr lang="en-US" dirty="0" smtClean="0"/>
              <a:t> 0.03-&gt;0.01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tengelyen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51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Multimarker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Futtatás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3" y="2687574"/>
            <a:ext cx="4391025" cy="32385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41" y="2687574"/>
            <a:ext cx="4161336" cy="25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6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0593" y="2614841"/>
            <a:ext cx="7886700" cy="1325563"/>
          </a:xfrm>
        </p:spPr>
        <p:txBody>
          <a:bodyPr/>
          <a:lstStyle/>
          <a:p>
            <a:pPr algn="ctr"/>
            <a:r>
              <a:rPr lang="en-US" dirty="0" err="1" smtClean="0"/>
              <a:t>Vége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50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5" y="2787077"/>
            <a:ext cx="5248789" cy="3755655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49" y="104446"/>
            <a:ext cx="4940692" cy="24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Feladatbeadás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Feltöltendő: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Assets</a:t>
            </a:r>
            <a:r>
              <a:rPr lang="hu-HU" dirty="0" smtClean="0"/>
              <a:t> mappa tartalma, kivéve belőle a </a:t>
            </a:r>
            <a:r>
              <a:rPr lang="hu-HU" dirty="0" err="1" smtClean="0"/>
              <a:t>libraryt</a:t>
            </a:r>
            <a:endParaRPr lang="hu-HU" dirty="0" smtClean="0"/>
          </a:p>
          <a:p>
            <a:pPr lvl="2"/>
            <a:r>
              <a:rPr lang="hu-HU" dirty="0" smtClean="0"/>
              <a:t>Pl. </a:t>
            </a:r>
            <a:r>
              <a:rPr lang="hu-HU" dirty="0" err="1" smtClean="0"/>
              <a:t>ARToolkit</a:t>
            </a:r>
            <a:r>
              <a:rPr lang="hu-HU" dirty="0" smtClean="0"/>
              <a:t> esetén az alábbiak NEM kellenek:</a:t>
            </a:r>
          </a:p>
          <a:p>
            <a:pPr lvl="3"/>
            <a:r>
              <a:rPr lang="en-US" dirty="0" smtClean="0"/>
              <a:t>ARToolKit5-Unity</a:t>
            </a:r>
            <a:endParaRPr lang="hu-HU" dirty="0" smtClean="0"/>
          </a:p>
          <a:p>
            <a:pPr lvl="3"/>
            <a:r>
              <a:rPr lang="en-US" dirty="0" smtClean="0"/>
              <a:t>Plugins</a:t>
            </a:r>
            <a:endParaRPr lang="hu-HU" dirty="0" smtClean="0"/>
          </a:p>
          <a:p>
            <a:pPr lvl="3"/>
            <a:r>
              <a:rPr lang="en-US" dirty="0" err="1" smtClean="0"/>
              <a:t>StreamingAssets</a:t>
            </a:r>
            <a:endParaRPr lang="hu-HU" dirty="0" smtClean="0"/>
          </a:p>
          <a:p>
            <a:pPr lvl="1"/>
            <a:r>
              <a:rPr lang="hu-HU" dirty="0" smtClean="0"/>
              <a:t>Maximum 10 Mbyte-</a:t>
            </a:r>
            <a:r>
              <a:rPr lang="hu-HU" dirty="0" err="1" smtClean="0"/>
              <a:t>nyi</a:t>
            </a:r>
            <a:r>
              <a:rPr lang="hu-HU" dirty="0" smtClean="0"/>
              <a:t> példavideó az alkalmazásról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Vázlat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187389"/>
            <a:ext cx="7886700" cy="2895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ARToolkit-ről</a:t>
            </a:r>
            <a:endParaRPr lang="en-US" dirty="0" smtClean="0"/>
          </a:p>
          <a:p>
            <a:r>
              <a:rPr lang="en-US" dirty="0" err="1" smtClean="0"/>
              <a:t>ARToolkit</a:t>
            </a:r>
            <a:r>
              <a:rPr lang="en-US" dirty="0" smtClean="0"/>
              <a:t> Unity package</a:t>
            </a:r>
          </a:p>
          <a:p>
            <a:r>
              <a:rPr lang="en-US" dirty="0" err="1" smtClean="0"/>
              <a:t>Példa</a:t>
            </a:r>
            <a:r>
              <a:rPr lang="en-US" dirty="0" smtClean="0"/>
              <a:t> </a:t>
            </a:r>
            <a:r>
              <a:rPr lang="en-US" dirty="0" err="1" smtClean="0"/>
              <a:t>jelenet</a:t>
            </a:r>
            <a:endParaRPr lang="en-US" dirty="0" smtClean="0"/>
          </a:p>
          <a:p>
            <a:r>
              <a:rPr lang="en-US" dirty="0" err="1" smtClean="0"/>
              <a:t>Rögzített</a:t>
            </a:r>
            <a:r>
              <a:rPr lang="en-US" dirty="0" smtClean="0"/>
              <a:t> marker a </a:t>
            </a:r>
            <a:r>
              <a:rPr lang="en-US" dirty="0" err="1" smtClean="0"/>
              <a:t>világhoz</a:t>
            </a:r>
            <a:endParaRPr lang="en-US" dirty="0" smtClean="0"/>
          </a:p>
          <a:p>
            <a:r>
              <a:rPr lang="en-US" dirty="0" err="1" smtClean="0"/>
              <a:t>Multimarker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98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ARToolkit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43320"/>
            <a:ext cx="7886700" cy="5154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Marker </a:t>
            </a:r>
            <a:r>
              <a:rPr lang="en-US" dirty="0" err="1" smtClean="0"/>
              <a:t>követő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Négyzetes</a:t>
            </a:r>
            <a:r>
              <a:rPr lang="en-US" dirty="0" smtClean="0"/>
              <a:t> “</a:t>
            </a:r>
            <a:r>
              <a:rPr lang="en-US" dirty="0" err="1" smtClean="0"/>
              <a:t>sablon</a:t>
            </a:r>
            <a:r>
              <a:rPr lang="en-US" dirty="0" smtClean="0"/>
              <a:t>” marker</a:t>
            </a:r>
          </a:p>
          <a:p>
            <a:pPr lvl="1"/>
            <a:r>
              <a:rPr lang="en-US" dirty="0" err="1" smtClean="0"/>
              <a:t>Négyzetes</a:t>
            </a:r>
            <a:r>
              <a:rPr lang="en-US" dirty="0" smtClean="0"/>
              <a:t> barcode marker</a:t>
            </a:r>
          </a:p>
          <a:p>
            <a:pPr lvl="1"/>
            <a:r>
              <a:rPr lang="en-US" dirty="0" err="1" smtClean="0"/>
              <a:t>Természetes</a:t>
            </a:r>
            <a:r>
              <a:rPr lang="en-US" dirty="0" smtClean="0"/>
              <a:t> </a:t>
            </a:r>
            <a:r>
              <a:rPr lang="en-US" dirty="0" err="1" smtClean="0"/>
              <a:t>mintázatú</a:t>
            </a:r>
            <a:r>
              <a:rPr lang="en-US" dirty="0" smtClean="0"/>
              <a:t> marker</a:t>
            </a:r>
          </a:p>
          <a:p>
            <a:pPr lvl="1"/>
            <a:r>
              <a:rPr lang="en-US" dirty="0" err="1" smtClean="0"/>
              <a:t>Multimarker</a:t>
            </a:r>
            <a:endParaRPr lang="en-US" dirty="0" smtClean="0"/>
          </a:p>
          <a:p>
            <a:r>
              <a:rPr lang="en-US" dirty="0" err="1" smtClean="0"/>
              <a:t>Markerek</a:t>
            </a:r>
            <a:r>
              <a:rPr lang="en-US" dirty="0" smtClean="0"/>
              <a:t> </a:t>
            </a:r>
            <a:r>
              <a:rPr lang="en-US" dirty="0" err="1" smtClean="0"/>
              <a:t>helyzetét</a:t>
            </a:r>
            <a:r>
              <a:rPr lang="en-US" dirty="0" smtClean="0"/>
              <a:t> </a:t>
            </a:r>
            <a:r>
              <a:rPr lang="en-US" dirty="0" err="1" smtClean="0"/>
              <a:t>tudja</a:t>
            </a:r>
            <a:r>
              <a:rPr lang="en-US" dirty="0" smtClean="0"/>
              <a:t> </a:t>
            </a:r>
            <a:r>
              <a:rPr lang="en-US" dirty="0" err="1" smtClean="0"/>
              <a:t>visszaadni</a:t>
            </a:r>
            <a:r>
              <a:rPr lang="en-US" dirty="0" smtClean="0"/>
              <a:t> a </a:t>
            </a:r>
            <a:r>
              <a:rPr lang="en-US" dirty="0" err="1" smtClean="0"/>
              <a:t>kamerához</a:t>
            </a:r>
            <a:r>
              <a:rPr lang="en-US" dirty="0" smtClean="0"/>
              <a:t> </a:t>
            </a:r>
            <a:r>
              <a:rPr lang="en-US" dirty="0" err="1" smtClean="0"/>
              <a:t>viszonyítva</a:t>
            </a:r>
            <a:r>
              <a:rPr lang="en-US" dirty="0" smtClean="0"/>
              <a:t> (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térbeli</a:t>
            </a:r>
            <a:r>
              <a:rPr lang="en-US" dirty="0" smtClean="0"/>
              <a:t> </a:t>
            </a:r>
            <a:r>
              <a:rPr lang="en-US" dirty="0" err="1" smtClean="0"/>
              <a:t>transzformáció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Ezeket</a:t>
            </a:r>
            <a:r>
              <a:rPr lang="en-US" dirty="0" smtClean="0"/>
              <a:t> a </a:t>
            </a:r>
            <a:r>
              <a:rPr lang="en-US" dirty="0" err="1" smtClean="0"/>
              <a:t>transzformációkat</a:t>
            </a:r>
            <a:r>
              <a:rPr lang="en-US" dirty="0" smtClean="0"/>
              <a:t> </a:t>
            </a:r>
            <a:r>
              <a:rPr lang="en-US" dirty="0" err="1" smtClean="0"/>
              <a:t>sokféleképpen</a:t>
            </a:r>
            <a:r>
              <a:rPr lang="en-US" dirty="0" smtClean="0"/>
              <a:t> </a:t>
            </a:r>
            <a:r>
              <a:rPr lang="en-US" dirty="0" err="1" smtClean="0"/>
              <a:t>felhasználhatjuk</a:t>
            </a:r>
            <a:r>
              <a:rPr lang="en-US" dirty="0" smtClean="0"/>
              <a:t> … </a:t>
            </a:r>
            <a:r>
              <a:rPr lang="en-US" dirty="0" err="1" smtClean="0"/>
              <a:t>rajtunk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 (pl. </a:t>
            </a:r>
            <a:r>
              <a:rPr lang="en-US" dirty="0" err="1" smtClean="0"/>
              <a:t>kiterjesztett</a:t>
            </a:r>
            <a:r>
              <a:rPr lang="en-US" dirty="0" smtClean="0"/>
              <a:t> </a:t>
            </a:r>
            <a:r>
              <a:rPr lang="en-US" dirty="0" err="1" smtClean="0"/>
              <a:t>valóság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Egyéb</a:t>
            </a:r>
            <a:r>
              <a:rPr lang="en-US" dirty="0" smtClean="0"/>
              <a:t> </a:t>
            </a:r>
            <a:r>
              <a:rPr lang="en-US" dirty="0" err="1" smtClean="0"/>
              <a:t>funkciók</a:t>
            </a:r>
            <a:endParaRPr lang="en-US" dirty="0" smtClean="0"/>
          </a:p>
          <a:p>
            <a:pPr lvl="1"/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kalibráció</a:t>
            </a:r>
            <a:endParaRPr lang="en-US" dirty="0" smtClean="0"/>
          </a:p>
          <a:p>
            <a:pPr lvl="1"/>
            <a:r>
              <a:rPr lang="en-US" dirty="0" err="1" smtClean="0"/>
              <a:t>Renderelés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hu-HU" dirty="0"/>
          </a:p>
        </p:txBody>
      </p:sp>
      <p:pic>
        <p:nvPicPr>
          <p:cNvPr id="1028" name="Picture 4" descr="Creating Augmented Reality with AR.js and A-Frame – A-Fr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97" y="135102"/>
            <a:ext cx="3387675" cy="16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ARTool</a:t>
            </a:r>
            <a:r>
              <a:rPr lang="hu-HU" dirty="0" smtClean="0"/>
              <a:t>k</a:t>
            </a:r>
            <a:r>
              <a:rPr lang="en-US" dirty="0" smtClean="0"/>
              <a:t>it Unity package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Unity </a:t>
            </a:r>
            <a:r>
              <a:rPr lang="en-US" sz="2400" dirty="0" err="1" smtClean="0"/>
              <a:t>csomag</a:t>
            </a:r>
            <a:r>
              <a:rPr lang="en-US" sz="2400" dirty="0" smtClean="0"/>
              <a:t>, </a:t>
            </a:r>
            <a:r>
              <a:rPr lang="hu-HU" sz="2400" dirty="0" smtClean="0"/>
              <a:t>innen</a:t>
            </a:r>
            <a:r>
              <a:rPr lang="en-US" sz="2400" dirty="0" smtClean="0"/>
              <a:t> </a:t>
            </a:r>
            <a:r>
              <a:rPr lang="en-US" sz="2400" dirty="0" err="1" smtClean="0"/>
              <a:t>letölthető</a:t>
            </a:r>
            <a:r>
              <a:rPr lang="hu-HU" sz="2400" dirty="0" smtClean="0"/>
              <a:t>: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/>
              <a:t>https://cg.iit.bme.hu/~</a:t>
            </a:r>
            <a:r>
              <a:rPr lang="en-US" sz="2000" dirty="0" smtClean="0"/>
              <a:t>umitomi/AR/ARUnity5-5.3.2.unitypackage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80" y="3139946"/>
            <a:ext cx="3239331" cy="29782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72" y="3139946"/>
            <a:ext cx="2834640" cy="302520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4715581" y="5808331"/>
            <a:ext cx="656706" cy="407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7142897" y="5808331"/>
            <a:ext cx="656706" cy="407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3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Fontos</a:t>
            </a:r>
            <a:r>
              <a:rPr lang="en-US" dirty="0" smtClean="0"/>
              <a:t> </a:t>
            </a:r>
            <a:r>
              <a:rPr lang="en-US" dirty="0" err="1" smtClean="0"/>
              <a:t>importált</a:t>
            </a:r>
            <a:r>
              <a:rPr lang="en-US" dirty="0" smtClean="0"/>
              <a:t> </a:t>
            </a:r>
            <a:r>
              <a:rPr lang="en-US" dirty="0" err="1" smtClean="0"/>
              <a:t>dolgok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9" y="1825625"/>
            <a:ext cx="3438525" cy="35814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06" y="1690689"/>
            <a:ext cx="3971925" cy="387667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4243647" y="1418301"/>
            <a:ext cx="4709160" cy="4600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73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Legfontosabb</a:t>
            </a:r>
            <a:r>
              <a:rPr lang="en-US" dirty="0" smtClean="0"/>
              <a:t> </a:t>
            </a:r>
            <a:r>
              <a:rPr lang="en-US" dirty="0" err="1" smtClean="0"/>
              <a:t>szkriptek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ARController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ARToolkit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kezelője</a:t>
            </a:r>
            <a:r>
              <a:rPr lang="en-US" dirty="0" smtClean="0"/>
              <a:t>.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ilyennek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lenni</a:t>
            </a:r>
            <a:r>
              <a:rPr lang="en-US" dirty="0" smtClean="0"/>
              <a:t> a </a:t>
            </a:r>
            <a:r>
              <a:rPr lang="en-US" dirty="0" err="1" smtClean="0"/>
              <a:t>jelenetben</a:t>
            </a:r>
            <a:endParaRPr lang="en-US" dirty="0" smtClean="0"/>
          </a:p>
          <a:p>
            <a:r>
              <a:rPr lang="en-US" dirty="0" err="1" smtClean="0"/>
              <a:t>AROrigin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virtuális</a:t>
            </a:r>
            <a:r>
              <a:rPr lang="en-US" dirty="0" smtClean="0"/>
              <a:t> </a:t>
            </a:r>
            <a:r>
              <a:rPr lang="en-US" dirty="0" err="1" smtClean="0"/>
              <a:t>világ</a:t>
            </a:r>
            <a:r>
              <a:rPr lang="en-US" dirty="0" smtClean="0"/>
              <a:t> </a:t>
            </a:r>
            <a:r>
              <a:rPr lang="en-US" dirty="0" err="1" smtClean="0"/>
              <a:t>középpontja</a:t>
            </a:r>
            <a:r>
              <a:rPr lang="en-US" dirty="0" smtClean="0"/>
              <a:t>. Minden </a:t>
            </a:r>
            <a:r>
              <a:rPr lang="en-US" dirty="0" err="1" smtClean="0"/>
              <a:t>követett</a:t>
            </a:r>
            <a:r>
              <a:rPr lang="en-US" dirty="0" smtClean="0"/>
              <a:t> </a:t>
            </a:r>
            <a:r>
              <a:rPr lang="en-US" dirty="0" err="1" smtClean="0"/>
              <a:t>objektum</a:t>
            </a:r>
            <a:r>
              <a:rPr lang="en-US" dirty="0" smtClean="0"/>
              <a:t> </a:t>
            </a:r>
            <a:r>
              <a:rPr lang="en-US" dirty="0" err="1" smtClean="0"/>
              <a:t>ehhez</a:t>
            </a:r>
            <a:r>
              <a:rPr lang="en-US" dirty="0" smtClean="0"/>
              <a:t> </a:t>
            </a:r>
            <a:r>
              <a:rPr lang="en-US" dirty="0" err="1" smtClean="0"/>
              <a:t>képest</a:t>
            </a:r>
            <a:r>
              <a:rPr lang="en-US" dirty="0" smtClean="0"/>
              <a:t> les</a:t>
            </a:r>
            <a:r>
              <a:rPr lang="hu-HU" dirty="0" smtClean="0"/>
              <a:t>z</a:t>
            </a:r>
            <a:r>
              <a:rPr lang="en-US" dirty="0" smtClean="0"/>
              <a:t> </a:t>
            </a:r>
            <a:r>
              <a:rPr lang="en-US" dirty="0" err="1" smtClean="0"/>
              <a:t>elhelyezve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ARTrackedObject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követett</a:t>
            </a:r>
            <a:r>
              <a:rPr lang="en-US" dirty="0" smtClean="0"/>
              <a:t> marker </a:t>
            </a:r>
            <a:r>
              <a:rPr lang="en-US" dirty="0" err="1" smtClean="0"/>
              <a:t>transzformációja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ARCamera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Virtuális</a:t>
            </a:r>
            <a:r>
              <a:rPr lang="en-US" dirty="0" smtClean="0"/>
              <a:t> </a:t>
            </a:r>
            <a:r>
              <a:rPr lang="en-US" dirty="0" err="1" smtClean="0"/>
              <a:t>követett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972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2822</TotalTime>
  <Words>1033</Words>
  <Application>Microsoft Office PowerPoint</Application>
  <PresentationFormat>Diavetítés a képernyőre (4:3 oldalarány)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Kiterjesztett valóság  és gépi látás mobil eszközökön</vt:lpstr>
      <vt:lpstr>Feladat</vt:lpstr>
      <vt:lpstr>PowerPoint-bemutató</vt:lpstr>
      <vt:lpstr>Feladatbeadás</vt:lpstr>
      <vt:lpstr>Vázlat</vt:lpstr>
      <vt:lpstr>ARToolkit</vt:lpstr>
      <vt:lpstr>ARToolkit Unity package</vt:lpstr>
      <vt:lpstr>Fontos importált dolgok</vt:lpstr>
      <vt:lpstr>Legfontosabb szkriptek</vt:lpstr>
      <vt:lpstr>ARController</vt:lpstr>
      <vt:lpstr>ARController teszt</vt:lpstr>
      <vt:lpstr>PowerPoint-bemutató</vt:lpstr>
      <vt:lpstr>AR Marker követés</vt:lpstr>
      <vt:lpstr>Marker követés teszt</vt:lpstr>
      <vt:lpstr>Virtuális 3D objektum</vt:lpstr>
      <vt:lpstr>Új marker</vt:lpstr>
      <vt:lpstr>Két marker teszt</vt:lpstr>
      <vt:lpstr>Virtuális környezet hozzáadása</vt:lpstr>
      <vt:lpstr>ARTrackedCamera</vt:lpstr>
      <vt:lpstr>Próba</vt:lpstr>
      <vt:lpstr>Base Marker kézi megadása</vt:lpstr>
      <vt:lpstr>Próba</vt:lpstr>
      <vt:lpstr>Base Marker/Origin kavarodás</vt:lpstr>
      <vt:lpstr>Simítás</vt:lpstr>
      <vt:lpstr>Multimarker</vt:lpstr>
      <vt:lpstr>Multimarker</vt:lpstr>
      <vt:lpstr>Multimarker</vt:lpstr>
      <vt:lpstr>Multimarker</vt:lpstr>
      <vt:lpstr>Vége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Kiterjesztett valóság  mobil rendszereken</dc:title>
  <dc:creator>Windows User</dc:creator>
  <cp:lastModifiedBy>M</cp:lastModifiedBy>
  <cp:revision>141</cp:revision>
  <dcterms:created xsi:type="dcterms:W3CDTF">2017-09-20T13:47:20Z</dcterms:created>
  <dcterms:modified xsi:type="dcterms:W3CDTF">2020-11-19T12:52:33Z</dcterms:modified>
</cp:coreProperties>
</file>