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D667-1A63-4149-910A-82A168B5B4C2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0FA0-4669-453C-B276-82617A354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21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12B2-EBB0-5C2E-0E84-B055A22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2283C-8A1F-A1F0-13AE-84B3AAADC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D9CD-AA34-01F9-0720-B98C778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82CA-C5F9-14CF-8E80-822BD28A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16D5-C3B7-1255-CD93-5ADE9DD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95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8495-1DAE-5DCA-9421-3056BA1D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A7DB-94BE-6D7D-F9A4-CB1B1B1E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5CE3-E368-34C3-7B5F-EBBFB742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7E73-7FDE-8B08-2C24-12AB012B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9C4E-D2B7-0F17-4B8F-67E25266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BDCD1-AA5D-2A7C-3F17-3421E1B0E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FF135-1541-E0BD-1553-245933297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CB8F-2827-DB69-676F-F6379EA5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F8F6-F0DF-2262-4170-0F6B0D19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FA18-8EA4-8AA4-6FE8-9E9DEAA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61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15FD-3D7A-7D40-4636-A284BAFB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6AC4-25BE-86AF-A17E-2B58FC1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E6B5-3488-ED80-EB0D-E136CC59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CA63-3E63-78E6-EDDB-04A55E96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56EC-3073-E388-8C3F-E8EFB24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16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836F-8A77-5D40-7795-25D287B9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1C9B-9586-6E12-1DC7-EA19D6D6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679-DEEF-CC51-2F58-C3D2929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1058-BD4B-037C-8F61-E19DD1C1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13F9-9AC0-EF65-68C7-3B5A60B1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9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EEAE-61BB-7049-46B7-9B71D8D2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AF0E-0F4D-35FC-666F-8AC7E60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CE89-1728-3B3D-DC9E-CEB34D2D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BA58E-9426-ABA5-AAC3-5E71611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86D1-3DF6-419E-5630-0D1C5ADD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66FF-77DC-A692-934E-6196CDB9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3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1481-F082-9124-1CEB-EE9B86D5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28B1B-6ACA-F30A-D011-84084C9B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64AD-95EF-B732-8F6F-40592F437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8362A-B63B-9915-660D-81402A276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E9984-38B6-1DF0-09B8-735F862A7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600E6-6F46-D3E5-39AB-F36314D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9ABF5-360A-3439-F8A3-3D8694FB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31969-2099-CFB6-D52A-83197E87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0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BA-A089-5346-C247-8483907B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EC83D-5781-5FEF-750A-1D01D3B3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8902C-CB84-3034-F380-81AD00E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E1881-DA25-971D-AA96-573A108E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531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65364-5590-4B2E-1E4B-3F025E7C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FDAC4-60DF-C72A-A270-45037627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9A78-40DC-AE82-2598-999A7235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7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9C3E-D0FE-2151-023E-7A92FB3A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3A76-EFB6-55BA-9407-5E17BDE4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8454F-85DD-DC89-B4F9-5AD4D1C9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FB6C-30F9-0AB7-A66E-F49F4323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5E90-05B1-CF1A-CB6C-E75A8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64621-DBD2-D2EE-1EEF-A9ED1CC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01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CB38-8663-C0F6-8C54-5DBF5477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9075A-5DC7-F35E-562B-2919656C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9459-97AE-196E-8AD2-BC2132169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8245C-C17B-A880-40D1-0D3974A6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E1AC-A6B6-696A-63A9-1174E693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EAF3-5545-2C99-BF46-855A98C0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0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10489-2D1A-4C7B-6879-49408338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4845-A557-7AED-A11A-FA32701E3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4CE6-B3C7-B3BC-F931-A600B285E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2022. 12. 09.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76CA-24AB-C36C-5BE7-7EF2212EC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919F-17BE-E08C-E71C-E6BA76AA6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7F3D-539F-401E-B5D2-C92C76CD5B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2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B2E-9D7B-BDFA-43A4-4B48C42EF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Dungeon Generátor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5D46-A960-FEE9-E704-6326A8D44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Rittgasszer Ákos</a:t>
            </a:r>
          </a:p>
          <a:p>
            <a:r>
              <a:rPr lang="hu-HU" dirty="0"/>
              <a:t>Konzulens: </a:t>
            </a:r>
            <a:r>
              <a:rPr lang="hu-HU" dirty="0" err="1"/>
              <a:t>Rajacsics</a:t>
            </a:r>
            <a:r>
              <a:rPr lang="hu-HU" dirty="0"/>
              <a:t> Tamás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A651-D628-C2A8-9027-1A9941EB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D7C72-F019-EF15-E0C7-16CA2C60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09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8903-9768-B600-0463-059B5726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B590-EB63-892B-44F7-9C60833A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Modulok: Unit teszt</a:t>
            </a:r>
          </a:p>
          <a:p>
            <a:pPr lvl="1"/>
            <a:r>
              <a:rPr lang="hu-HU" dirty="0"/>
              <a:t>Alacsonyabb szinten jobban</a:t>
            </a:r>
          </a:p>
          <a:p>
            <a:r>
              <a:rPr lang="hu-HU" dirty="0"/>
              <a:t>Megjelenítővel</a:t>
            </a:r>
          </a:p>
          <a:p>
            <a:pPr lvl="1"/>
            <a:r>
              <a:rPr lang="hu-HU" dirty="0"/>
              <a:t>Finomhangolás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DF4-A3A0-6AF9-F519-FA1B8FA3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EFCE9-D25F-AAE5-5566-B7E1C81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55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8903-9768-B600-0463-059B5726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B590-EB63-892B-44F7-9C60833A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3D labirintus</a:t>
            </a:r>
          </a:p>
          <a:p>
            <a:r>
              <a:rPr lang="hu-HU" dirty="0"/>
              <a:t>Webes szerkesztő</a:t>
            </a:r>
          </a:p>
          <a:p>
            <a:r>
              <a:rPr lang="hu-HU" dirty="0"/>
              <a:t>Új algoritmusok</a:t>
            </a:r>
          </a:p>
          <a:p>
            <a:pPr lvl="1"/>
            <a:r>
              <a:rPr lang="hu-HU" dirty="0"/>
              <a:t>Szobák meghatározására</a:t>
            </a:r>
          </a:p>
          <a:p>
            <a:pPr lvl="1"/>
            <a:r>
              <a:rPr lang="hu-HU" dirty="0"/>
              <a:t>Útvesztőhöz</a:t>
            </a:r>
          </a:p>
          <a:p>
            <a:pPr lvl="1"/>
            <a:r>
              <a:rPr lang="hu-HU" dirty="0"/>
              <a:t>Szobák berendezésére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EDF4-A3A0-6AF9-F519-FA1B8FA3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EFCE9-D25F-AAE5-5566-B7E1C81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1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B04B-5BFC-B5BF-ED1D-74FD800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Feladat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6FF2-470F-D621-A338-81E7C9D0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216B8-91D1-1B66-0840-29B08EA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2</a:t>
            </a:fld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44E0A-C121-DAF9-23EA-A878B346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73" y="1470283"/>
            <a:ext cx="6799175" cy="475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FF2C3-7746-3C07-EAF3-0668F05EC330}"/>
              </a:ext>
            </a:extLst>
          </p:cNvPr>
          <p:cNvSpPr txBox="1"/>
          <p:nvPr/>
        </p:nvSpPr>
        <p:spPr>
          <a:xfrm>
            <a:off x="1209152" y="1964849"/>
            <a:ext cx="42060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Dungeon (</a:t>
            </a:r>
            <a:r>
              <a:rPr lang="en-US" sz="2400" dirty="0" err="1"/>
              <a:t>kazamata</a:t>
            </a:r>
            <a:r>
              <a:rPr lang="en-US" sz="2400" dirty="0"/>
              <a:t>)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Szob</a:t>
            </a:r>
            <a:r>
              <a:rPr lang="hu-HU" sz="2000" dirty="0" err="1"/>
              <a:t>ák</a:t>
            </a: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Útvesztő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Szobák feltöltése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289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FBB9-6FA9-CC5D-BC93-4F6C803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Részfeladatok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79BD-BC9C-36D9-49E9-BEA50DFD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Generáló algoritmus</a:t>
            </a:r>
          </a:p>
          <a:p>
            <a:pPr lvl="1"/>
            <a:r>
              <a:rPr lang="hu-HU" dirty="0"/>
              <a:t>Szobák meghatározása</a:t>
            </a:r>
          </a:p>
          <a:p>
            <a:pPr lvl="1"/>
            <a:r>
              <a:rPr lang="hu-HU" dirty="0"/>
              <a:t>Szobák berendezése</a:t>
            </a:r>
          </a:p>
          <a:p>
            <a:pPr lvl="1"/>
            <a:r>
              <a:rPr lang="hu-HU" dirty="0"/>
              <a:t>Útvesztő a szobák között</a:t>
            </a:r>
          </a:p>
          <a:p>
            <a:r>
              <a:rPr lang="hu-HU" dirty="0"/>
              <a:t>Megjelenítő és CAD</a:t>
            </a:r>
          </a:p>
          <a:p>
            <a:r>
              <a:rPr lang="hu-HU" dirty="0"/>
              <a:t>Megjelenítés játékmotorban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0C18-9785-FF59-996E-C3105655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A924-4494-77EF-6907-5DB5480C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98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D120-5FC1-4D1A-D039-892B2073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 - adatszerkezet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ADAE-79CF-7DE4-7C5C-13862C50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303" cy="4351338"/>
          </a:xfrm>
        </p:spPr>
        <p:txBody>
          <a:bodyPr/>
          <a:lstStyle/>
          <a:p>
            <a:r>
              <a:rPr lang="hu-HU" dirty="0"/>
              <a:t>Alaprajz</a:t>
            </a:r>
          </a:p>
          <a:p>
            <a:pPr lvl="1"/>
            <a:r>
              <a:rPr lang="hu-HU" dirty="0"/>
              <a:t>Szobák</a:t>
            </a:r>
          </a:p>
          <a:p>
            <a:pPr lvl="1"/>
            <a:r>
              <a:rPr lang="hu-HU" dirty="0"/>
              <a:t>Szobák szomszédsága</a:t>
            </a:r>
          </a:p>
          <a:p>
            <a:pPr lvl="1"/>
            <a:r>
              <a:rPr lang="hu-HU" dirty="0"/>
              <a:t>Ajtók</a:t>
            </a:r>
          </a:p>
          <a:p>
            <a:r>
              <a:rPr lang="hu-HU" dirty="0"/>
              <a:t>Szoba</a:t>
            </a:r>
          </a:p>
          <a:p>
            <a:pPr lvl="1"/>
            <a:r>
              <a:rPr lang="hu-HU" dirty="0"/>
              <a:t>Alak</a:t>
            </a:r>
          </a:p>
          <a:p>
            <a:pPr lvl="1"/>
            <a:r>
              <a:rPr lang="hu-HU" dirty="0"/>
              <a:t>Hely</a:t>
            </a:r>
          </a:p>
          <a:p>
            <a:pPr lvl="1"/>
            <a:r>
              <a:rPr lang="hu-HU" dirty="0"/>
              <a:t>Berendezés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B580-0D70-F641-C666-7A0F28AA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114D8-430F-4E85-38DB-C23A8FD2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4</a:t>
            </a:fld>
            <a:endParaRPr lang="hu-H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996D38-D85F-9AC3-FF94-D880A9FD9380}"/>
              </a:ext>
            </a:extLst>
          </p:cNvPr>
          <p:cNvSpPr txBox="1">
            <a:spLocks/>
          </p:cNvSpPr>
          <p:nvPr/>
        </p:nvSpPr>
        <p:spPr>
          <a:xfrm>
            <a:off x="6758448" y="1847850"/>
            <a:ext cx="37043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Poligon</a:t>
            </a:r>
          </a:p>
          <a:p>
            <a:r>
              <a:rPr lang="hu-HU" dirty="0"/>
              <a:t>Gráf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648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D120-5FC1-4D1A-D039-892B2073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 - modulok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ADAE-79CF-7DE4-7C5C-13862C50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Matematika</a:t>
            </a:r>
          </a:p>
          <a:p>
            <a:r>
              <a:rPr lang="hu-HU" dirty="0"/>
              <a:t>Geometria</a:t>
            </a:r>
          </a:p>
          <a:p>
            <a:r>
              <a:rPr lang="hu-HU" dirty="0" err="1"/>
              <a:t>Base</a:t>
            </a:r>
            <a:endParaRPr lang="hu-HU" dirty="0"/>
          </a:p>
          <a:p>
            <a:pPr lvl="1"/>
            <a:r>
              <a:rPr lang="hu-HU" dirty="0"/>
              <a:t>Támogató funkcionalitás</a:t>
            </a:r>
          </a:p>
          <a:p>
            <a:r>
              <a:rPr lang="hu-HU" dirty="0" err="1"/>
              <a:t>DungeonGenerator</a:t>
            </a:r>
            <a:endParaRPr lang="hu-HU" dirty="0"/>
          </a:p>
          <a:p>
            <a:pPr lvl="1"/>
            <a:r>
              <a:rPr lang="hu-HU" dirty="0"/>
              <a:t>Magas szintű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B580-0D70-F641-C666-7A0F28AA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114D8-430F-4E85-38DB-C23A8FD2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26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F89-3E77-0DD7-0108-61E61B4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- általában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AC0A-8B7C-8019-A815-70471A01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C++</a:t>
            </a:r>
          </a:p>
          <a:p>
            <a:pPr lvl="1"/>
            <a:r>
              <a:rPr lang="hu-HU" dirty="0"/>
              <a:t>C++20 szabvány</a:t>
            </a:r>
          </a:p>
          <a:p>
            <a:r>
              <a:rPr lang="hu-HU" dirty="0"/>
              <a:t>Saját implementációk</a:t>
            </a:r>
          </a:p>
          <a:p>
            <a:pPr lvl="1"/>
            <a:r>
              <a:rPr lang="hu-HU" dirty="0"/>
              <a:t>ameddig megoldható</a:t>
            </a:r>
          </a:p>
          <a:p>
            <a:r>
              <a:rPr lang="hu-HU" dirty="0"/>
              <a:t>OOP tervezési elvek</a:t>
            </a:r>
          </a:p>
          <a:p>
            <a:pPr lvl="1"/>
            <a:r>
              <a:rPr lang="hu-HU" dirty="0"/>
              <a:t>Fenntartható</a:t>
            </a:r>
          </a:p>
          <a:p>
            <a:pPr lvl="1"/>
            <a:r>
              <a:rPr lang="hu-HU" dirty="0"/>
              <a:t>Kiegészíthető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F6E1-0337-217A-F6D6-3E59105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88162-6C40-5299-FD15-EE0EBE55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84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F89-3E77-0DD7-0108-61E61B4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- modulok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AC0A-8B7C-8019-A815-70471A01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Legalacsonyabb modullal kezdve</a:t>
            </a:r>
          </a:p>
          <a:p>
            <a:r>
              <a:rPr lang="hu-HU" dirty="0"/>
              <a:t>Párhuzamos fejlesztés</a:t>
            </a:r>
          </a:p>
          <a:p>
            <a:r>
              <a:rPr lang="hu-HU" dirty="0"/>
              <a:t>Meghatározott felelősség</a:t>
            </a:r>
          </a:p>
          <a:p>
            <a:r>
              <a:rPr lang="hu-HU" dirty="0"/>
              <a:t>Tiszta </a:t>
            </a:r>
            <a:r>
              <a:rPr lang="hu-HU" dirty="0" err="1"/>
              <a:t>interface</a:t>
            </a:r>
            <a:endParaRPr lang="hu-HU" dirty="0"/>
          </a:p>
          <a:p>
            <a:r>
              <a:rPr lang="hu-HU" dirty="0" err="1"/>
              <a:t>Wrapper</a:t>
            </a:r>
            <a:endParaRPr lang="hu-HU" dirty="0"/>
          </a:p>
          <a:p>
            <a:pPr lvl="1"/>
            <a:r>
              <a:rPr lang="hu-HU" dirty="0"/>
              <a:t>Instabil részekhez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F6E1-0337-217A-F6D6-3E59105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88162-6C40-5299-FD15-EE0EBE55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82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F89-3E77-0DD7-0108-61E61B4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- szerkezet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AC0A-8B7C-8019-A815-70471A0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4071" cy="4351338"/>
          </a:xfrm>
        </p:spPr>
        <p:txBody>
          <a:bodyPr/>
          <a:lstStyle/>
          <a:p>
            <a:r>
              <a:rPr lang="hu-HU" dirty="0"/>
              <a:t>Modulok </a:t>
            </a:r>
          </a:p>
          <a:p>
            <a:pPr lvl="1"/>
            <a:r>
              <a:rPr lang="hu-HU" dirty="0"/>
              <a:t>Önálló fordítási egységek</a:t>
            </a:r>
          </a:p>
          <a:p>
            <a:pPr lvl="1"/>
            <a:r>
              <a:rPr lang="hu-HU" dirty="0"/>
              <a:t>Statikus könyvtár</a:t>
            </a:r>
          </a:p>
          <a:p>
            <a:r>
              <a:rPr lang="hu-HU" dirty="0"/>
              <a:t>Projektgenerálás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F6E1-0337-217A-F6D6-3E59105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88162-6C40-5299-FD15-EE0EBE55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8</a:t>
            </a:fld>
            <a:endParaRPr lang="hu-HU"/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DF6B5D4-2495-909A-315B-0C1A3BB0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73" y="1760887"/>
            <a:ext cx="6192001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F89-3E77-0DD7-0108-61E61B4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 - folytatás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AC0A-8B7C-8019-A815-70471A01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Refaktor</a:t>
            </a:r>
            <a:endParaRPr lang="hu-HU" dirty="0"/>
          </a:p>
          <a:p>
            <a:pPr lvl="1"/>
            <a:r>
              <a:rPr lang="hu-HU" dirty="0"/>
              <a:t>Adatszerkezetek</a:t>
            </a:r>
          </a:p>
          <a:p>
            <a:pPr lvl="1"/>
            <a:r>
              <a:rPr lang="hu-HU" dirty="0"/>
              <a:t>Külső könyvtárak</a:t>
            </a:r>
          </a:p>
          <a:p>
            <a:pPr lvl="1"/>
            <a:r>
              <a:rPr lang="hu-HU" dirty="0"/>
              <a:t>Algoritmusok</a:t>
            </a:r>
          </a:p>
          <a:p>
            <a:r>
              <a:rPr lang="hu-HU" dirty="0"/>
              <a:t>Felmerülő funkcionalitás</a:t>
            </a:r>
          </a:p>
          <a:p>
            <a:r>
              <a:rPr lang="hu-HU" dirty="0"/>
              <a:t>Fejlesztést segítő funkcionalitás</a:t>
            </a:r>
          </a:p>
          <a:p>
            <a:r>
              <a:rPr lang="hu-HU" dirty="0"/>
              <a:t>Megjelenítés és CAD</a:t>
            </a:r>
          </a:p>
          <a:p>
            <a:r>
              <a:rPr lang="hu-HU" dirty="0"/>
              <a:t>Játékmotor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F6E1-0337-217A-F6D6-3E59105B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2022. 12. 09.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88162-6C40-5299-FD15-EE0EBE55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7F3D-539F-401E-B5D2-C92C76CD5BB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66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221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Dungeon Generátor</vt:lpstr>
      <vt:lpstr>Feladat</vt:lpstr>
      <vt:lpstr>Részfeladatok</vt:lpstr>
      <vt:lpstr>Tervezés - adatszerkezet</vt:lpstr>
      <vt:lpstr>Tervezés - modulok</vt:lpstr>
      <vt:lpstr>Fejlesztés - általában</vt:lpstr>
      <vt:lpstr>Fejlesztés - modulok</vt:lpstr>
      <vt:lpstr>Fejlesztés - szerkezet</vt:lpstr>
      <vt:lpstr>Fejlesztés - folytatás</vt:lpstr>
      <vt:lpstr>Tesztelés</vt:lpstr>
      <vt:lpstr>Jövőben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Akos Rittgasszer</dc:creator>
  <cp:lastModifiedBy>Akos Rittgasszer</cp:lastModifiedBy>
  <cp:revision>6</cp:revision>
  <dcterms:created xsi:type="dcterms:W3CDTF">2022-12-09T17:10:14Z</dcterms:created>
  <dcterms:modified xsi:type="dcterms:W3CDTF">2022-12-10T19:29:01Z</dcterms:modified>
</cp:coreProperties>
</file>