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10" r:id="rId7"/>
    <p:sldId id="311" r:id="rId8"/>
    <p:sldId id="305" r:id="rId9"/>
    <p:sldId id="306" r:id="rId10"/>
    <p:sldId id="307" r:id="rId11"/>
    <p:sldId id="308" r:id="rId12"/>
    <p:sldId id="309" r:id="rId13"/>
    <p:sldId id="259" r:id="rId14"/>
    <p:sldId id="270" r:id="rId15"/>
    <p:sldId id="271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312" r:id="rId27"/>
    <p:sldId id="273" r:id="rId28"/>
    <p:sldId id="287" r:id="rId29"/>
    <p:sldId id="275" r:id="rId30"/>
    <p:sldId id="276" r:id="rId31"/>
    <p:sldId id="277" r:id="rId32"/>
    <p:sldId id="278" r:id="rId33"/>
    <p:sldId id="289" r:id="rId34"/>
    <p:sldId id="280" r:id="rId35"/>
    <p:sldId id="281" r:id="rId36"/>
    <p:sldId id="282" r:id="rId37"/>
    <p:sldId id="290" r:id="rId38"/>
    <p:sldId id="279" r:id="rId39"/>
    <p:sldId id="283" r:id="rId40"/>
    <p:sldId id="284" r:id="rId41"/>
    <p:sldId id="285" r:id="rId42"/>
    <p:sldId id="286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66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2021-10-03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2021-10-03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2021-10-03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2021-10-03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2021-10-03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2021-10-03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2021-10-03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2021-10-03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2021-10-03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2021-10-03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2021-10-03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3481F-1734-4158-A27F-9B4FBC3CE564}" type="datetimeFigureOut">
              <a:rPr lang="en-US" smtClean="0"/>
              <a:t>2021-10-03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animáció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4476"/>
            <a:ext cx="3307075" cy="655796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987" y="613569"/>
            <a:ext cx="40005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Feladat: </a:t>
            </a:r>
            <a:r>
              <a:rPr lang="en-US" dirty="0" err="1" smtClean="0"/>
              <a:t>RagDoll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Húzzuk</a:t>
            </a:r>
            <a:r>
              <a:rPr lang="en-US" dirty="0" smtClean="0"/>
              <a:t> a </a:t>
            </a:r>
            <a:r>
              <a:rPr lang="en-US" dirty="0" err="1" smtClean="0"/>
              <a:t>jelenetre</a:t>
            </a:r>
            <a:r>
              <a:rPr lang="en-US" dirty="0" smtClean="0"/>
              <a:t> a Paladin-t</a:t>
            </a:r>
          </a:p>
          <a:p>
            <a:r>
              <a:rPr lang="en-US" dirty="0" err="1" smtClean="0"/>
              <a:t>Rakhatunk</a:t>
            </a:r>
            <a:r>
              <a:rPr lang="en-US" dirty="0" smtClean="0"/>
              <a:t> </a:t>
            </a:r>
            <a:r>
              <a:rPr lang="en-US" dirty="0" err="1" smtClean="0"/>
              <a:t>rá</a:t>
            </a:r>
            <a:r>
              <a:rPr lang="en-US" dirty="0" smtClean="0"/>
              <a:t> ragdoll-t</a:t>
            </a:r>
          </a:p>
          <a:p>
            <a:r>
              <a:rPr lang="en-US" dirty="0" err="1" smtClean="0"/>
              <a:t>GameObject</a:t>
            </a:r>
            <a:r>
              <a:rPr lang="en-US" dirty="0" smtClean="0"/>
              <a:t>/3D/</a:t>
            </a:r>
            <a:r>
              <a:rPr lang="en-US" dirty="0" err="1" smtClean="0"/>
              <a:t>RagDoll</a:t>
            </a:r>
            <a:endParaRPr lang="en-US" dirty="0" smtClean="0"/>
          </a:p>
          <a:p>
            <a:pPr lvl="1"/>
            <a:r>
              <a:rPr lang="en-US" dirty="0" err="1" smtClean="0"/>
              <a:t>Kötögessük</a:t>
            </a:r>
            <a:r>
              <a:rPr lang="en-US" dirty="0" smtClean="0"/>
              <a:t> be a </a:t>
            </a:r>
            <a:r>
              <a:rPr lang="en-US" dirty="0" err="1" smtClean="0"/>
              <a:t>megfelelő</a:t>
            </a:r>
            <a:r>
              <a:rPr lang="en-US" dirty="0" smtClean="0"/>
              <a:t> </a:t>
            </a:r>
            <a:r>
              <a:rPr lang="en-US" dirty="0" err="1" smtClean="0"/>
              <a:t>transzformációkat</a:t>
            </a:r>
            <a:endParaRPr lang="en-US" dirty="0" smtClean="0"/>
          </a:p>
          <a:p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talajt</a:t>
            </a:r>
            <a:r>
              <a:rPr lang="en-US" dirty="0" smtClean="0"/>
              <a:t> a </a:t>
            </a:r>
            <a:r>
              <a:rPr lang="en-US" dirty="0" err="1" smtClean="0"/>
              <a:t>jelenethez</a:t>
            </a:r>
            <a:endParaRPr lang="en-US" dirty="0" smtClean="0"/>
          </a:p>
          <a:p>
            <a:r>
              <a:rPr lang="en-US" dirty="0" err="1" smtClean="0"/>
              <a:t>Futtatás</a:t>
            </a:r>
            <a:endParaRPr lang="en-US" dirty="0" smtClean="0"/>
          </a:p>
          <a:p>
            <a:pPr lvl="1"/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219200"/>
            <a:ext cx="37433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0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685800"/>
            <a:ext cx="3662576" cy="452596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838200"/>
            <a:ext cx="5048250" cy="3829050"/>
          </a:xfrm>
          <a:prstGeom prst="rect">
            <a:avLst/>
          </a:prstGeom>
        </p:spPr>
      </p:pic>
      <p:sp>
        <p:nvSpPr>
          <p:cNvPr id="6" name="Tartalom helye 2"/>
          <p:cNvSpPr txBox="1">
            <a:spLocks/>
          </p:cNvSpPr>
          <p:nvPr/>
        </p:nvSpPr>
        <p:spPr>
          <a:xfrm>
            <a:off x="304800" y="556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Futtatás</a:t>
            </a:r>
            <a:r>
              <a:rPr lang="en-US" dirty="0" smtClean="0"/>
              <a:t> </a:t>
            </a:r>
            <a:r>
              <a:rPr lang="en-US" dirty="0" err="1" smtClean="0"/>
              <a:t>után</a:t>
            </a:r>
            <a:r>
              <a:rPr lang="en-US" dirty="0" smtClean="0"/>
              <a:t> </a:t>
            </a:r>
            <a:r>
              <a:rPr lang="en-US" dirty="0" err="1" smtClean="0"/>
              <a:t>állítsuk</a:t>
            </a:r>
            <a:r>
              <a:rPr lang="en-US" dirty="0" smtClean="0"/>
              <a:t> be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összes</a:t>
            </a:r>
            <a:r>
              <a:rPr lang="en-US" dirty="0" smtClean="0"/>
              <a:t> </a:t>
            </a:r>
            <a:r>
              <a:rPr lang="en-US" dirty="0" err="1" smtClean="0"/>
              <a:t>rigidbody</a:t>
            </a:r>
            <a:r>
              <a:rPr lang="en-US" dirty="0" smtClean="0"/>
              <a:t>-t a Paladin-ban </a:t>
            </a:r>
            <a:r>
              <a:rPr lang="en-US" dirty="0" err="1" smtClean="0"/>
              <a:t>kinematikusra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283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Animációk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Animáció</a:t>
            </a:r>
            <a:r>
              <a:rPr lang="en-US" dirty="0" smtClean="0"/>
              <a:t> </a:t>
            </a:r>
            <a:r>
              <a:rPr lang="en-US" dirty="0" err="1" smtClean="0"/>
              <a:t>importálása</a:t>
            </a:r>
            <a:endParaRPr lang="en-US" dirty="0" smtClean="0"/>
          </a:p>
          <a:p>
            <a:pPr lvl="1"/>
            <a:r>
              <a:rPr lang="en-US" dirty="0" smtClean="0"/>
              <a:t>Idle </a:t>
            </a:r>
            <a:r>
              <a:rPr lang="en-US" dirty="0" err="1" smtClean="0"/>
              <a:t>animáció</a:t>
            </a:r>
            <a:endParaRPr lang="en-US" dirty="0" smtClean="0"/>
          </a:p>
          <a:p>
            <a:pPr lvl="1"/>
            <a:r>
              <a:rPr lang="en-US" dirty="0" smtClean="0"/>
              <a:t>Walk </a:t>
            </a:r>
            <a:r>
              <a:rPr lang="en-US" dirty="0" err="1" smtClean="0"/>
              <a:t>animáció</a:t>
            </a:r>
            <a:endParaRPr lang="en-US" dirty="0" smtClean="0"/>
          </a:p>
          <a:p>
            <a:r>
              <a:rPr lang="en-US" dirty="0" err="1" smtClean="0"/>
              <a:t>AnimatorController</a:t>
            </a:r>
            <a:endParaRPr lang="en-US" dirty="0" smtClean="0"/>
          </a:p>
          <a:p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animáció</a:t>
            </a:r>
            <a:r>
              <a:rPr lang="en-US" dirty="0" smtClean="0"/>
              <a:t> </a:t>
            </a:r>
            <a:r>
              <a:rPr lang="en-US" dirty="0" err="1" smtClean="0"/>
              <a:t>hozzáadása</a:t>
            </a:r>
            <a:endParaRPr lang="en-US" dirty="0" smtClean="0"/>
          </a:p>
          <a:p>
            <a:r>
              <a:rPr lang="en-US" dirty="0" smtClean="0"/>
              <a:t>Root motion</a:t>
            </a:r>
          </a:p>
          <a:p>
            <a:pPr lvl="1"/>
            <a:r>
              <a:rPr lang="en-US" dirty="0" smtClean="0"/>
              <a:t>Root motion </a:t>
            </a:r>
            <a:r>
              <a:rPr lang="en-US" dirty="0" err="1" smtClean="0"/>
              <a:t>fixek</a:t>
            </a:r>
            <a:r>
              <a:rPr lang="en-US" dirty="0" smtClean="0"/>
              <a:t>, </a:t>
            </a:r>
            <a:r>
              <a:rPr lang="en-US" dirty="0" err="1" smtClean="0"/>
              <a:t>jól</a:t>
            </a:r>
            <a:r>
              <a:rPr lang="en-US" dirty="0" smtClean="0"/>
              <a:t> </a:t>
            </a:r>
            <a:r>
              <a:rPr lang="en-US" dirty="0" err="1" smtClean="0"/>
              <a:t>nézzük</a:t>
            </a:r>
            <a:r>
              <a:rPr lang="en-US" dirty="0" smtClean="0"/>
              <a:t> meg, </a:t>
            </a:r>
            <a:r>
              <a:rPr lang="en-US" dirty="0" err="1" smtClean="0"/>
              <a:t>ezzel</a:t>
            </a:r>
            <a:r>
              <a:rPr lang="en-US" dirty="0" smtClean="0"/>
              <a:t> </a:t>
            </a:r>
            <a:r>
              <a:rPr lang="en-US" dirty="0" err="1" smtClean="0"/>
              <a:t>játszanunk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kicsit</a:t>
            </a:r>
            <a:endParaRPr lang="hu-H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animáció</a:t>
            </a:r>
            <a:r>
              <a:rPr lang="en-US" dirty="0" smtClean="0"/>
              <a:t> </a:t>
            </a:r>
            <a:r>
              <a:rPr lang="en-US" dirty="0" err="1" smtClean="0"/>
              <a:t>beállítása</a:t>
            </a:r>
            <a:r>
              <a:rPr lang="en-US" dirty="0" smtClean="0"/>
              <a:t>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276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Humanoid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Avatar a Paladin </a:t>
            </a:r>
            <a:r>
              <a:rPr lang="en-US" dirty="0" err="1" smtClean="0"/>
              <a:t>modelből</a:t>
            </a:r>
            <a:endParaRPr lang="hu-H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752600"/>
            <a:ext cx="39338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267200"/>
            <a:ext cx="39433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animáció</a:t>
            </a:r>
            <a:r>
              <a:rPr lang="en-US" dirty="0" smtClean="0"/>
              <a:t> </a:t>
            </a:r>
            <a:r>
              <a:rPr lang="en-US" dirty="0" err="1" smtClean="0"/>
              <a:t>beállítása</a:t>
            </a:r>
            <a:r>
              <a:rPr lang="en-US" dirty="0" smtClean="0"/>
              <a:t> 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1600" y="1600200"/>
            <a:ext cx="3505200" cy="4525963"/>
          </a:xfrm>
        </p:spPr>
        <p:txBody>
          <a:bodyPr/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Root transform </a:t>
            </a:r>
            <a:r>
              <a:rPr lang="en-US" dirty="0" err="1" smtClean="0"/>
              <a:t>beállítások</a:t>
            </a:r>
            <a:endParaRPr lang="hu-H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395287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Előre-hátra séta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animáció</a:t>
            </a:r>
            <a:r>
              <a:rPr lang="en-US" dirty="0" smtClean="0"/>
              <a:t>: walk_1 (</a:t>
            </a:r>
            <a:r>
              <a:rPr lang="en-US" dirty="0" err="1" smtClean="0"/>
              <a:t>hátraséta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Animációs</a:t>
            </a:r>
            <a:r>
              <a:rPr lang="en-US" dirty="0" smtClean="0"/>
              <a:t> </a:t>
            </a:r>
            <a:r>
              <a:rPr lang="en-US" dirty="0" err="1" smtClean="0"/>
              <a:t>paraméter</a:t>
            </a:r>
            <a:r>
              <a:rPr lang="en-US" dirty="0" smtClean="0"/>
              <a:t>: forward </a:t>
            </a:r>
            <a:r>
              <a:rPr lang="en-US" dirty="0" err="1" smtClean="0"/>
              <a:t>és</a:t>
            </a:r>
            <a:r>
              <a:rPr lang="en-US" dirty="0" smtClean="0"/>
              <a:t> side</a:t>
            </a:r>
            <a:r>
              <a:rPr lang="hu-H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kesőbb</a:t>
            </a:r>
            <a:r>
              <a:rPr lang="en-US" dirty="0" smtClean="0"/>
              <a:t> </a:t>
            </a:r>
            <a:r>
              <a:rPr lang="en-US" dirty="0" err="1" smtClean="0"/>
              <a:t>használjuk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Átmenetek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Először</a:t>
            </a:r>
            <a:r>
              <a:rPr lang="en-US" dirty="0" smtClean="0"/>
              <a:t> </a:t>
            </a:r>
            <a:r>
              <a:rPr lang="en-US" dirty="0" err="1" smtClean="0"/>
              <a:t>durva</a:t>
            </a:r>
            <a:r>
              <a:rPr lang="en-US" dirty="0" smtClean="0"/>
              <a:t> </a:t>
            </a:r>
            <a:r>
              <a:rPr lang="en-US" dirty="0" err="1" smtClean="0"/>
              <a:t>átmenet</a:t>
            </a:r>
            <a:endParaRPr lang="en-US" dirty="0" smtClean="0"/>
          </a:p>
          <a:p>
            <a:r>
              <a:rPr lang="en-US" dirty="0" err="1" smtClean="0"/>
              <a:t>Kontroller</a:t>
            </a:r>
            <a:r>
              <a:rPr lang="en-US" dirty="0" smtClean="0"/>
              <a:t> </a:t>
            </a:r>
            <a:r>
              <a:rPr lang="en-US" dirty="0" err="1" smtClean="0"/>
              <a:t>szkript</a:t>
            </a:r>
            <a:endParaRPr lang="en-US" dirty="0" smtClean="0"/>
          </a:p>
          <a:p>
            <a:r>
              <a:rPr lang="en-US" dirty="0" err="1" smtClean="0"/>
              <a:t>Finom</a:t>
            </a:r>
            <a:r>
              <a:rPr lang="en-US" dirty="0" smtClean="0"/>
              <a:t> </a:t>
            </a:r>
            <a:r>
              <a:rPr lang="en-US" dirty="0" err="1" smtClean="0"/>
              <a:t>átmenet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Feladat: előre sétálás billentyűzettel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Új script: </a:t>
            </a:r>
            <a:r>
              <a:rPr lang="hu-HU" dirty="0" err="1" smtClean="0"/>
              <a:t>CharacterControl</a:t>
            </a:r>
            <a:endParaRPr lang="hu-HU" dirty="0" smtClean="0"/>
          </a:p>
          <a:p>
            <a:r>
              <a:rPr lang="hu-HU" dirty="0" smtClean="0"/>
              <a:t>A „</a:t>
            </a:r>
            <a:r>
              <a:rPr lang="hu-HU" dirty="0" err="1" smtClean="0"/>
              <a:t>Vertical</a:t>
            </a:r>
            <a:r>
              <a:rPr lang="hu-HU" dirty="0" smtClean="0"/>
              <a:t>” </a:t>
            </a:r>
            <a:r>
              <a:rPr lang="hu-HU" dirty="0" err="1" smtClean="0"/>
              <a:t>axis</a:t>
            </a:r>
            <a:r>
              <a:rPr lang="hu-HU" dirty="0" smtClean="0"/>
              <a:t> hatására sétáljon előre/hátra a karakter</a:t>
            </a:r>
          </a:p>
          <a:p>
            <a:endParaRPr lang="hu-HU" dirty="0"/>
          </a:p>
          <a:p>
            <a:r>
              <a:rPr lang="hu-HU" dirty="0" smtClean="0"/>
              <a:t>Segítség:</a:t>
            </a:r>
          </a:p>
          <a:p>
            <a:pPr lvl="1"/>
            <a:r>
              <a:rPr lang="hu-HU" dirty="0" err="1" smtClean="0"/>
              <a:t>GetComponent</a:t>
            </a:r>
            <a:r>
              <a:rPr lang="hu-HU" dirty="0" smtClean="0"/>
              <a:t>&lt;Animator&gt;()</a:t>
            </a:r>
          </a:p>
          <a:p>
            <a:pPr lvl="1"/>
            <a:r>
              <a:rPr lang="hu-HU" dirty="0" err="1" smtClean="0"/>
              <a:t>Input.GetAxis</a:t>
            </a:r>
            <a:r>
              <a:rPr lang="hu-HU" dirty="0" smtClean="0"/>
              <a:t>(</a:t>
            </a:r>
            <a:r>
              <a:rPr lang="en-US" dirty="0" smtClean="0"/>
              <a:t>"</a:t>
            </a:r>
            <a:r>
              <a:rPr lang="hu-HU" dirty="0" err="1" smtClean="0"/>
              <a:t>Vertical</a:t>
            </a:r>
            <a:r>
              <a:rPr lang="en-US" dirty="0" smtClean="0"/>
              <a:t>"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Animator objektum paraméterének állítása: </a:t>
            </a:r>
            <a:r>
              <a:rPr lang="hu-HU" dirty="0" err="1" smtClean="0"/>
              <a:t>SetFloat</a:t>
            </a:r>
            <a:r>
              <a:rPr lang="hu-HU" dirty="0" smtClean="0"/>
              <a:t>(</a:t>
            </a:r>
            <a:r>
              <a:rPr lang="en-US" dirty="0" smtClean="0"/>
              <a:t>"</a:t>
            </a:r>
            <a:r>
              <a:rPr lang="hu-HU" dirty="0" err="1" smtClean="0"/>
              <a:t>parameternév</a:t>
            </a:r>
            <a:r>
              <a:rPr lang="en-US" dirty="0" smtClean="0"/>
              <a:t>",</a:t>
            </a:r>
            <a:r>
              <a:rPr lang="en-US" dirty="0"/>
              <a:t> </a:t>
            </a:r>
            <a:r>
              <a:rPr lang="hu-HU" dirty="0" smtClean="0"/>
              <a:t>érték)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 Tree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3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Animatorban</a:t>
            </a:r>
            <a:r>
              <a:rPr lang="en-US" dirty="0" smtClean="0"/>
              <a:t> </a:t>
            </a:r>
            <a:r>
              <a:rPr lang="en-US" dirty="0" err="1" smtClean="0"/>
              <a:t>jobb</a:t>
            </a:r>
            <a:r>
              <a:rPr lang="en-US" dirty="0" smtClean="0"/>
              <a:t> </a:t>
            </a:r>
            <a:r>
              <a:rPr lang="en-US" dirty="0" err="1" smtClean="0"/>
              <a:t>klikk</a:t>
            </a:r>
            <a:endParaRPr lang="en-US" dirty="0" smtClean="0"/>
          </a:p>
          <a:p>
            <a:r>
              <a:rPr lang="en-US" dirty="0" err="1" smtClean="0"/>
              <a:t>Új</a:t>
            </a:r>
            <a:r>
              <a:rPr lang="en-US" dirty="0" smtClean="0"/>
              <a:t> blend tree</a:t>
            </a:r>
          </a:p>
          <a:p>
            <a:r>
              <a:rPr lang="en-US" dirty="0" smtClean="0"/>
              <a:t>Set as default state</a:t>
            </a: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2971800"/>
            <a:ext cx="770873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 Tree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Dupla</a:t>
            </a:r>
            <a:r>
              <a:rPr lang="en-US" dirty="0" smtClean="0"/>
              <a:t> </a:t>
            </a:r>
            <a:r>
              <a:rPr lang="en-US" dirty="0" err="1" smtClean="0"/>
              <a:t>klikk</a:t>
            </a:r>
            <a:r>
              <a:rPr lang="en-US" dirty="0" smtClean="0"/>
              <a:t> a blend tree-re</a:t>
            </a:r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95600"/>
            <a:ext cx="88190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Animáció</a:t>
            </a:r>
            <a:r>
              <a:rPr lang="en-US" dirty="0" smtClean="0"/>
              <a:t> </a:t>
            </a:r>
            <a:r>
              <a:rPr lang="en-US" dirty="0" err="1" smtClean="0"/>
              <a:t>alapok</a:t>
            </a:r>
            <a:r>
              <a:rPr lang="en-US" dirty="0" smtClean="0"/>
              <a:t> (</a:t>
            </a:r>
            <a:r>
              <a:rPr lang="en-US" dirty="0" err="1" smtClean="0"/>
              <a:t>ismétlés</a:t>
            </a:r>
            <a:r>
              <a:rPr lang="en-US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35051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Új</a:t>
            </a:r>
            <a:r>
              <a:rPr lang="en-US" dirty="0" smtClean="0"/>
              <a:t> 3D project (</a:t>
            </a:r>
            <a:r>
              <a:rPr lang="en-US" dirty="0" err="1" smtClean="0"/>
              <a:t>CharacterAnimation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Adjunk</a:t>
            </a:r>
            <a:r>
              <a:rPr lang="en-US" dirty="0" smtClean="0"/>
              <a:t> a </a:t>
            </a:r>
            <a:r>
              <a:rPr lang="en-US" dirty="0" err="1" smtClean="0"/>
              <a:t>jelenethez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gömböt</a:t>
            </a:r>
            <a:endParaRPr lang="en-US" dirty="0" smtClean="0"/>
          </a:p>
          <a:p>
            <a:r>
              <a:rPr lang="en-US" dirty="0" err="1" smtClean="0"/>
              <a:t>Hozzunk</a:t>
            </a:r>
            <a:r>
              <a:rPr lang="en-US" dirty="0" smtClean="0"/>
              <a:t> </a:t>
            </a:r>
            <a:r>
              <a:rPr lang="en-US" dirty="0" err="1" smtClean="0"/>
              <a:t>létre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AnimatorControllert</a:t>
            </a:r>
            <a:endParaRPr lang="en-US" dirty="0" smtClean="0"/>
          </a:p>
          <a:p>
            <a:r>
              <a:rPr lang="en-US" dirty="0" err="1" smtClean="0"/>
              <a:t>Hozzunk</a:t>
            </a:r>
            <a:r>
              <a:rPr lang="en-US" dirty="0" smtClean="0"/>
              <a:t> </a:t>
            </a:r>
            <a:r>
              <a:rPr lang="en-US" dirty="0" err="1" smtClean="0"/>
              <a:t>létre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animációt</a:t>
            </a:r>
            <a:r>
              <a:rPr lang="en-US" dirty="0" smtClean="0"/>
              <a:t> (Animation asset)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gömbhoz</a:t>
            </a:r>
            <a:r>
              <a:rPr lang="en-US" dirty="0" smtClean="0"/>
              <a:t> </a:t>
            </a:r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Animator </a:t>
            </a:r>
            <a:r>
              <a:rPr lang="en-US" dirty="0" err="1" smtClean="0"/>
              <a:t>komponenst</a:t>
            </a:r>
            <a:endParaRPr lang="en-US" dirty="0" smtClean="0"/>
          </a:p>
          <a:p>
            <a:r>
              <a:rPr lang="en-US" dirty="0" err="1" smtClean="0"/>
              <a:t>Állítsuk</a:t>
            </a:r>
            <a:r>
              <a:rPr lang="en-US" dirty="0" smtClean="0"/>
              <a:t> be a </a:t>
            </a:r>
            <a:r>
              <a:rPr lang="en-US" dirty="0" err="1" smtClean="0"/>
              <a:t>kontrollerünket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Animator </a:t>
            </a:r>
            <a:r>
              <a:rPr lang="en-US" dirty="0" err="1" smtClean="0"/>
              <a:t>komponensben</a:t>
            </a:r>
            <a:endParaRPr lang="en-US" dirty="0" smtClean="0"/>
          </a:p>
          <a:p>
            <a:r>
              <a:rPr lang="en-US" dirty="0" smtClean="0"/>
              <a:t>Animator </a:t>
            </a:r>
            <a:r>
              <a:rPr lang="en-US" dirty="0" err="1" smtClean="0"/>
              <a:t>ablakba</a:t>
            </a:r>
            <a:r>
              <a:rPr lang="en-US" dirty="0" smtClean="0"/>
              <a:t> </a:t>
            </a:r>
            <a:r>
              <a:rPr lang="en-US" dirty="0" err="1" smtClean="0"/>
              <a:t>húzzuk</a:t>
            </a:r>
            <a:r>
              <a:rPr lang="en-US" dirty="0" smtClean="0"/>
              <a:t>  be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animációt</a:t>
            </a:r>
            <a:endParaRPr lang="en-US" dirty="0" smtClean="0"/>
          </a:p>
          <a:p>
            <a:r>
              <a:rPr lang="en-US" dirty="0" smtClean="0"/>
              <a:t>Animation </a:t>
            </a:r>
            <a:r>
              <a:rPr lang="en-US" dirty="0" err="1" smtClean="0"/>
              <a:t>ablakot</a:t>
            </a:r>
            <a:r>
              <a:rPr lang="en-US" dirty="0" smtClean="0"/>
              <a:t> </a:t>
            </a:r>
            <a:r>
              <a:rPr lang="en-US" dirty="0" err="1" smtClean="0"/>
              <a:t>nyissuk</a:t>
            </a:r>
            <a:r>
              <a:rPr lang="en-US" dirty="0" smtClean="0"/>
              <a:t> meg, ha </a:t>
            </a:r>
            <a:r>
              <a:rPr lang="en-US" dirty="0" err="1" smtClean="0"/>
              <a:t>ki</a:t>
            </a:r>
            <a:r>
              <a:rPr lang="en-US" dirty="0" smtClean="0"/>
              <a:t> van </a:t>
            </a:r>
            <a:r>
              <a:rPr lang="en-US" dirty="0" err="1" smtClean="0"/>
              <a:t>választva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Animator </a:t>
            </a:r>
            <a:r>
              <a:rPr lang="en-US" dirty="0" err="1" smtClean="0"/>
              <a:t>ablakban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animációnk</a:t>
            </a:r>
            <a:r>
              <a:rPr lang="en-US" dirty="0" smtClean="0"/>
              <a:t>, </a:t>
            </a:r>
            <a:r>
              <a:rPr lang="en-US" dirty="0" err="1" smtClean="0"/>
              <a:t>az</a:t>
            </a:r>
            <a:r>
              <a:rPr lang="en-US" dirty="0" smtClean="0"/>
              <a:t> Animation </a:t>
            </a:r>
            <a:r>
              <a:rPr lang="en-US" dirty="0" err="1" smtClean="0"/>
              <a:t>ablakban</a:t>
            </a:r>
            <a:r>
              <a:rPr lang="en-US" dirty="0" smtClean="0"/>
              <a:t>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szerkeszthetjük</a:t>
            </a:r>
            <a:r>
              <a:rPr lang="en-US" dirty="0" smtClean="0"/>
              <a:t> is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219201"/>
            <a:ext cx="1813015" cy="251459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00600"/>
            <a:ext cx="74199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 tree </a:t>
            </a:r>
            <a:r>
              <a:rPr lang="en-US" dirty="0" err="1" smtClean="0"/>
              <a:t>animációk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23975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mozgás</a:t>
            </a:r>
            <a:r>
              <a:rPr lang="en-US" dirty="0" smtClean="0"/>
              <a:t> </a:t>
            </a:r>
            <a:r>
              <a:rPr lang="en-US" dirty="0" err="1" smtClean="0"/>
              <a:t>hozzáadása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Húzzuk</a:t>
            </a:r>
            <a:r>
              <a:rPr lang="en-US" dirty="0" smtClean="0"/>
              <a:t> be a </a:t>
            </a:r>
            <a:r>
              <a:rPr lang="en-US" dirty="0" err="1" smtClean="0"/>
              <a:t>három</a:t>
            </a:r>
            <a:r>
              <a:rPr lang="en-US" dirty="0" smtClean="0"/>
              <a:t> </a:t>
            </a:r>
            <a:r>
              <a:rPr lang="en-US" dirty="0" err="1" smtClean="0"/>
              <a:t>animációt</a:t>
            </a:r>
            <a:r>
              <a:rPr lang="en-US" dirty="0" smtClean="0"/>
              <a:t>, </a:t>
            </a:r>
            <a:r>
              <a:rPr lang="en-US" dirty="0" err="1" smtClean="0"/>
              <a:t>állítsuk</a:t>
            </a:r>
            <a:r>
              <a:rPr lang="en-US" dirty="0" smtClean="0"/>
              <a:t> be a threshold-</a:t>
            </a:r>
            <a:r>
              <a:rPr lang="en-US" dirty="0" err="1" smtClean="0"/>
              <a:t>ot</a:t>
            </a:r>
            <a:r>
              <a:rPr lang="en-US" dirty="0" smtClean="0"/>
              <a:t>:</a:t>
            </a:r>
            <a:endParaRPr lang="hu-H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781175"/>
            <a:ext cx="36957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llipszis 4"/>
          <p:cNvSpPr/>
          <p:nvPr/>
        </p:nvSpPr>
        <p:spPr>
          <a:xfrm>
            <a:off x="6553200" y="3000375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371975"/>
            <a:ext cx="35528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Próba</a:t>
            </a: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95400"/>
            <a:ext cx="5495954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2D blend tree</a:t>
            </a:r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524000"/>
            <a:ext cx="58197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0" y="1323975"/>
            <a:ext cx="29718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Kellett</a:t>
            </a:r>
            <a:r>
              <a:rPr lang="en-US" dirty="0" smtClean="0"/>
              <a:t> 2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animáció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Strafe</a:t>
            </a:r>
          </a:p>
          <a:p>
            <a:pPr lvl="1"/>
            <a:r>
              <a:rPr lang="en-US" dirty="0" smtClean="0"/>
              <a:t>Strafe_1</a:t>
            </a:r>
          </a:p>
          <a:p>
            <a:r>
              <a:rPr lang="en-US" dirty="0" err="1" smtClean="0"/>
              <a:t>Állítsuk</a:t>
            </a:r>
            <a:r>
              <a:rPr lang="en-US" dirty="0" smtClean="0"/>
              <a:t> be a </a:t>
            </a:r>
            <a:r>
              <a:rPr lang="en-US" dirty="0" err="1" smtClean="0"/>
              <a:t>paramétereket</a:t>
            </a:r>
            <a:endParaRPr lang="en-US" dirty="0" smtClean="0"/>
          </a:p>
          <a:p>
            <a:r>
              <a:rPr lang="en-US" dirty="0" err="1" smtClean="0"/>
              <a:t>Próbálgassuk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Inspectorban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CharacterControl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public class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CharacterControl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: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MonoBehaviour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{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Animator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animator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void Start () {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animator =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GetComponent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&lt;Animator&gt; ();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}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void Update () {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float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forwardAxis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Input.GetAxis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("Vertical");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animator.SetFloat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("forward",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forwardAxis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float </a:t>
            </a:r>
            <a:r>
              <a:rPr lang="en-US" dirty="0" err="1"/>
              <a:t>sideAxis</a:t>
            </a:r>
            <a:r>
              <a:rPr lang="en-US" dirty="0"/>
              <a:t> = </a:t>
            </a:r>
            <a:r>
              <a:rPr lang="en-US" dirty="0" err="1"/>
              <a:t>Input.GetAxis</a:t>
            </a:r>
            <a:r>
              <a:rPr lang="en-US" dirty="0"/>
              <a:t> ("Horizontal");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animator.SetFloat</a:t>
            </a:r>
            <a:r>
              <a:rPr lang="en-US" dirty="0"/>
              <a:t> ("side", </a:t>
            </a:r>
            <a:r>
              <a:rPr lang="en-US" dirty="0" err="1"/>
              <a:t>sideAxis</a:t>
            </a:r>
            <a:r>
              <a:rPr lang="en-US" dirty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}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Automatikus</a:t>
            </a:r>
            <a:r>
              <a:rPr lang="en-US" dirty="0" smtClean="0"/>
              <a:t> </a:t>
            </a:r>
            <a:r>
              <a:rPr lang="en-US" dirty="0" err="1" smtClean="0"/>
              <a:t>paraméter</a:t>
            </a:r>
            <a:r>
              <a:rPr lang="en-US" dirty="0" smtClean="0"/>
              <a:t> </a:t>
            </a:r>
            <a:r>
              <a:rPr lang="en-US" dirty="0" err="1" smtClean="0"/>
              <a:t>számítás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4038600" cy="2895600"/>
          </a:xfrm>
        </p:spPr>
        <p:txBody>
          <a:bodyPr/>
          <a:lstStyle/>
          <a:p>
            <a:pPr>
              <a:buNone/>
            </a:pP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39147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724400"/>
            <a:ext cx="37719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animáció</a:t>
            </a:r>
            <a:endParaRPr lang="en-US" dirty="0" smtClean="0"/>
          </a:p>
          <a:p>
            <a:pPr lvl="1"/>
            <a:r>
              <a:rPr lang="en-US" dirty="0" smtClean="0"/>
              <a:t>Run</a:t>
            </a:r>
            <a:r>
              <a:rPr lang="hu-HU" dirty="0" smtClean="0"/>
              <a:t> (előre futás)</a:t>
            </a:r>
            <a:endParaRPr lang="en-US" dirty="0" smtClean="0"/>
          </a:p>
          <a:p>
            <a:pPr lvl="1"/>
            <a:r>
              <a:rPr lang="en-US" dirty="0" smtClean="0"/>
              <a:t>Run_1</a:t>
            </a:r>
            <a:r>
              <a:rPr lang="hu-HU" dirty="0" smtClean="0"/>
              <a:t> (hátrafelé futás)</a:t>
            </a:r>
            <a:endParaRPr lang="en-US" dirty="0" smtClean="0"/>
          </a:p>
          <a:p>
            <a:r>
              <a:rPr lang="en-US" dirty="0" err="1" smtClean="0"/>
              <a:t>Állítsuk</a:t>
            </a:r>
            <a:r>
              <a:rPr lang="en-US" dirty="0" smtClean="0"/>
              <a:t> be a </a:t>
            </a:r>
            <a:r>
              <a:rPr lang="en-US" dirty="0" err="1" smtClean="0"/>
              <a:t>paramétereiket</a:t>
            </a:r>
            <a:endParaRPr lang="en-US" dirty="0" smtClean="0"/>
          </a:p>
          <a:p>
            <a:r>
              <a:rPr lang="en-US" dirty="0" err="1" smtClean="0"/>
              <a:t>Vegyük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 </a:t>
            </a:r>
            <a:r>
              <a:rPr lang="en-US" dirty="0" err="1" smtClean="0"/>
              <a:t>őket</a:t>
            </a:r>
            <a:r>
              <a:rPr lang="en-US" dirty="0" smtClean="0"/>
              <a:t> a blend tree-be</a:t>
            </a:r>
            <a:endParaRPr lang="hu-H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Vegyük fel a futást a </a:t>
            </a:r>
            <a:r>
              <a:rPr lang="hu-HU" dirty="0" err="1" smtClean="0"/>
              <a:t>blend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r>
              <a:rPr lang="hu-HU" dirty="0" smtClean="0"/>
              <a:t>-be!</a:t>
            </a:r>
          </a:p>
          <a:p>
            <a:r>
              <a:rPr lang="hu-HU" dirty="0" smtClean="0"/>
              <a:t>-2 és -1 közötti </a:t>
            </a:r>
            <a:r>
              <a:rPr lang="hu-HU" i="1" dirty="0" err="1" smtClean="0"/>
              <a:t>forward</a:t>
            </a:r>
            <a:r>
              <a:rPr lang="hu-HU" dirty="0" smtClean="0"/>
              <a:t> értékre fusson hátrafelé a karakter</a:t>
            </a:r>
          </a:p>
          <a:p>
            <a:r>
              <a:rPr lang="hu-HU" dirty="0" smtClean="0"/>
              <a:t>1 és 2 közötti </a:t>
            </a:r>
            <a:r>
              <a:rPr lang="hu-HU" i="1" dirty="0" err="1" smtClean="0"/>
              <a:t>forward</a:t>
            </a:r>
            <a:r>
              <a:rPr lang="hu-HU" dirty="0" smtClean="0"/>
              <a:t> értékre fusson előre</a:t>
            </a:r>
          </a:p>
          <a:p>
            <a:r>
              <a:rPr lang="hu-HU" dirty="0" smtClean="0"/>
              <a:t>A korábbi működés ne változzon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20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Új</a:t>
            </a:r>
            <a:r>
              <a:rPr lang="en-US" dirty="0" smtClean="0"/>
              <a:t> Input Axis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Nyissuk</a:t>
            </a:r>
            <a:r>
              <a:rPr lang="en-US" dirty="0" smtClean="0"/>
              <a:t> meg </a:t>
            </a:r>
            <a:r>
              <a:rPr lang="en-US" dirty="0" err="1" smtClean="0"/>
              <a:t>az</a:t>
            </a:r>
            <a:r>
              <a:rPr lang="en-US" dirty="0" smtClean="0"/>
              <a:t> input </a:t>
            </a:r>
            <a:r>
              <a:rPr lang="en-US" dirty="0" err="1" smtClean="0"/>
              <a:t>tulajdonságokat</a:t>
            </a:r>
            <a:endParaRPr lang="en-US" dirty="0" smtClean="0"/>
          </a:p>
          <a:p>
            <a:r>
              <a:rPr lang="en-US" dirty="0" smtClean="0"/>
              <a:t>(Edit/Project Settings/Input)</a:t>
            </a:r>
          </a:p>
          <a:p>
            <a:r>
              <a:rPr lang="en-US" dirty="0" err="1" smtClean="0"/>
              <a:t>Nevezzük</a:t>
            </a:r>
            <a:r>
              <a:rPr lang="en-US" dirty="0" smtClean="0"/>
              <a:t> </a:t>
            </a:r>
            <a:r>
              <a:rPr lang="en-US" dirty="0" err="1" smtClean="0"/>
              <a:t>ét</a:t>
            </a:r>
            <a:r>
              <a:rPr lang="en-US" dirty="0" smtClean="0"/>
              <a:t> a Fire3-at run-</a:t>
            </a:r>
            <a:r>
              <a:rPr lang="en-US" dirty="0" err="1" smtClean="0"/>
              <a:t>ra</a:t>
            </a:r>
            <a:r>
              <a:rPr lang="en-US" dirty="0" smtClean="0"/>
              <a:t> (bal shift volt </a:t>
            </a:r>
            <a:r>
              <a:rPr lang="en-US" dirty="0" err="1" smtClean="0"/>
              <a:t>hozzárendelve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Módosítsuk</a:t>
            </a:r>
            <a:r>
              <a:rPr lang="en-US" dirty="0" smtClean="0"/>
              <a:t> a </a:t>
            </a:r>
            <a:r>
              <a:rPr lang="en-US" dirty="0" err="1" smtClean="0"/>
              <a:t>paramétereit</a:t>
            </a:r>
            <a:endParaRPr lang="hu-H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981200"/>
            <a:ext cx="39719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CharacterControl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public class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CharacterControl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: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MonoBehaviour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{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Animator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animator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void Start () {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animator =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GetComponent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&lt;Animator&gt; ();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}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void Update () {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</a:t>
            </a:r>
            <a:r>
              <a:rPr lang="en-US" dirty="0"/>
              <a:t> float </a:t>
            </a:r>
            <a:r>
              <a:rPr lang="en-US" dirty="0" err="1"/>
              <a:t>runAxis</a:t>
            </a:r>
            <a:r>
              <a:rPr lang="en-US" dirty="0"/>
              <a:t> = </a:t>
            </a:r>
            <a:r>
              <a:rPr lang="en-US" dirty="0" err="1"/>
              <a:t>Input.GetAxis</a:t>
            </a:r>
            <a:r>
              <a:rPr lang="en-US" dirty="0"/>
              <a:t> ("Run");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float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forwardAxis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Input.GetAxis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("Vertical");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animator.SetFloat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("forward",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forwardAxis</a:t>
            </a:r>
            <a:r>
              <a:rPr lang="en-US" dirty="0"/>
              <a:t> * (1.0f + </a:t>
            </a:r>
            <a:r>
              <a:rPr lang="en-US" dirty="0" err="1"/>
              <a:t>runAxis</a:t>
            </a:r>
            <a:r>
              <a:rPr lang="en-US" dirty="0"/>
              <a:t>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float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sideAxis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Input.GetAxis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("Horizontal");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animator.SetFloat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("side",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sideAxis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}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hu-H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Gyakorló feladat: s</a:t>
            </a:r>
            <a:r>
              <a:rPr lang="en-US" dirty="0" err="1" smtClean="0"/>
              <a:t>trafe</a:t>
            </a:r>
            <a:r>
              <a:rPr lang="en-US" dirty="0" smtClean="0"/>
              <a:t> </a:t>
            </a:r>
            <a:r>
              <a:rPr lang="hu-HU" dirty="0" smtClean="0"/>
              <a:t>r</a:t>
            </a:r>
            <a:r>
              <a:rPr lang="en-US" dirty="0" smtClean="0"/>
              <a:t>un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Ugyanezt</a:t>
            </a:r>
            <a:r>
              <a:rPr lang="en-US" dirty="0" smtClean="0"/>
              <a:t> </a:t>
            </a:r>
            <a:r>
              <a:rPr lang="en-US" dirty="0" err="1" smtClean="0"/>
              <a:t>megtehetjük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oldalazással</a:t>
            </a:r>
            <a:r>
              <a:rPr lang="en-US" dirty="0" smtClean="0"/>
              <a:t> is</a:t>
            </a:r>
          </a:p>
          <a:p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animációk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strafe_2 (</a:t>
            </a:r>
            <a:r>
              <a:rPr lang="en-US" dirty="0" err="1" smtClean="0"/>
              <a:t>balra</a:t>
            </a:r>
            <a:r>
              <a:rPr lang="en-US" dirty="0" smtClean="0"/>
              <a:t> </a:t>
            </a:r>
            <a:r>
              <a:rPr lang="en-US" dirty="0" err="1" smtClean="0"/>
              <a:t>fut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strafe_3 (</a:t>
            </a:r>
            <a:r>
              <a:rPr lang="en-US" dirty="0" err="1" smtClean="0"/>
              <a:t>jobbra</a:t>
            </a:r>
            <a:r>
              <a:rPr lang="en-US" dirty="0" smtClean="0"/>
              <a:t> </a:t>
            </a:r>
            <a:r>
              <a:rPr lang="en-US" dirty="0" err="1" smtClean="0"/>
              <a:t>fut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Felvehetjük</a:t>
            </a:r>
            <a:r>
              <a:rPr lang="en-US" dirty="0" smtClean="0"/>
              <a:t> a blend tree-be (2-es threshold-</a:t>
            </a:r>
            <a:r>
              <a:rPr lang="en-US" dirty="0" err="1" smtClean="0"/>
              <a:t>okkal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Módosítsuk</a:t>
            </a:r>
            <a:r>
              <a:rPr lang="en-US" dirty="0" smtClean="0"/>
              <a:t> a </a:t>
            </a:r>
            <a:r>
              <a:rPr lang="en-US" dirty="0" err="1" smtClean="0"/>
              <a:t>szkriptet</a:t>
            </a:r>
            <a:r>
              <a:rPr lang="en-US" dirty="0" smtClean="0"/>
              <a:t> is,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oldalazásra</a:t>
            </a:r>
            <a:r>
              <a:rPr lang="en-US" dirty="0" smtClean="0"/>
              <a:t> is </a:t>
            </a:r>
            <a:r>
              <a:rPr lang="en-US" dirty="0" err="1" smtClean="0"/>
              <a:t>hasson</a:t>
            </a:r>
            <a:r>
              <a:rPr lang="en-US" dirty="0" smtClean="0"/>
              <a:t> a run axis</a:t>
            </a:r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Pozíció</a:t>
            </a:r>
            <a:r>
              <a:rPr lang="en-US" dirty="0" smtClean="0"/>
              <a:t> </a:t>
            </a:r>
            <a:r>
              <a:rPr lang="en-US" dirty="0" err="1" smtClean="0"/>
              <a:t>animálása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457825"/>
            <a:ext cx="3857625" cy="124777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5400"/>
            <a:ext cx="5105400" cy="18288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5" y="3657600"/>
            <a:ext cx="8654485" cy="1600200"/>
          </a:xfrm>
          <a:prstGeom prst="rect">
            <a:avLst/>
          </a:prstGeom>
        </p:spPr>
      </p:pic>
      <p:sp>
        <p:nvSpPr>
          <p:cNvPr id="7" name="Ellipszis 6"/>
          <p:cNvSpPr/>
          <p:nvPr/>
        </p:nvSpPr>
        <p:spPr>
          <a:xfrm>
            <a:off x="228600" y="38100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5334000" y="1143000"/>
            <a:ext cx="3810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Animáció</a:t>
            </a:r>
            <a:r>
              <a:rPr lang="en-US" dirty="0" smtClean="0"/>
              <a:t> </a:t>
            </a:r>
            <a:r>
              <a:rPr lang="en-US" dirty="0" err="1" smtClean="0"/>
              <a:t>menete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Record </a:t>
            </a:r>
            <a:r>
              <a:rPr lang="en-US" dirty="0" err="1" smtClean="0"/>
              <a:t>gomb</a:t>
            </a:r>
            <a:r>
              <a:rPr lang="en-US" dirty="0" smtClean="0"/>
              <a:t> </a:t>
            </a:r>
            <a:r>
              <a:rPr lang="en-US" dirty="0" err="1" smtClean="0"/>
              <a:t>legyen</a:t>
            </a:r>
            <a:r>
              <a:rPr lang="en-US" dirty="0" smtClean="0"/>
              <a:t> </a:t>
            </a:r>
            <a:r>
              <a:rPr lang="en-US" dirty="0" err="1" smtClean="0"/>
              <a:t>lenyomva</a:t>
            </a:r>
            <a:endParaRPr lang="en-US" dirty="0" smtClean="0"/>
          </a:p>
          <a:p>
            <a:pPr lvl="1"/>
            <a:r>
              <a:rPr lang="en-US" dirty="0" err="1" smtClean="0"/>
              <a:t>Beállítjuk</a:t>
            </a:r>
            <a:r>
              <a:rPr lang="en-US" dirty="0" smtClean="0"/>
              <a:t> a test </a:t>
            </a:r>
            <a:r>
              <a:rPr lang="en-US" dirty="0" err="1" smtClean="0"/>
              <a:t>transzformációját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első</a:t>
            </a:r>
            <a:r>
              <a:rPr lang="en-US" dirty="0" smtClean="0"/>
              <a:t> frame-ben</a:t>
            </a:r>
          </a:p>
          <a:p>
            <a:pPr lvl="1"/>
            <a:r>
              <a:rPr lang="en-US" dirty="0" err="1" smtClean="0"/>
              <a:t>Csúsztatunk</a:t>
            </a:r>
            <a:r>
              <a:rPr lang="en-US" dirty="0" smtClean="0"/>
              <a:t> a timeline-on</a:t>
            </a:r>
          </a:p>
          <a:p>
            <a:pPr lvl="1"/>
            <a:r>
              <a:rPr lang="en-US" dirty="0" err="1" smtClean="0"/>
              <a:t>Átállítjuk</a:t>
            </a:r>
            <a:r>
              <a:rPr lang="en-US" dirty="0" smtClean="0"/>
              <a:t> a </a:t>
            </a:r>
            <a:r>
              <a:rPr lang="en-US" dirty="0" err="1" smtClean="0"/>
              <a:t>transzformációt</a:t>
            </a:r>
            <a:r>
              <a:rPr lang="en-US" dirty="0" smtClean="0"/>
              <a:t> (a </a:t>
            </a:r>
            <a:r>
              <a:rPr lang="en-US" dirty="0" err="1" smtClean="0"/>
              <a:t>kulcs</a:t>
            </a:r>
            <a:r>
              <a:rPr lang="en-US" dirty="0" smtClean="0"/>
              <a:t> </a:t>
            </a:r>
            <a:r>
              <a:rPr lang="en-US" dirty="0" err="1" smtClean="0"/>
              <a:t>automatikusan</a:t>
            </a:r>
            <a:r>
              <a:rPr lang="en-US" dirty="0" smtClean="0"/>
              <a:t> </a:t>
            </a:r>
            <a:r>
              <a:rPr lang="en-US" dirty="0" err="1" smtClean="0"/>
              <a:t>létrejön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Utóbbi</a:t>
            </a:r>
            <a:r>
              <a:rPr lang="en-US" dirty="0" smtClean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lépést</a:t>
            </a:r>
            <a:r>
              <a:rPr lang="en-US" dirty="0" smtClean="0"/>
              <a:t> </a:t>
            </a:r>
            <a:r>
              <a:rPr lang="en-US" dirty="0" err="1" smtClean="0"/>
              <a:t>ismételjük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Utolsó</a:t>
            </a:r>
            <a:r>
              <a:rPr lang="en-US" dirty="0" smtClean="0"/>
              <a:t> </a:t>
            </a:r>
            <a:r>
              <a:rPr lang="en-US" dirty="0" err="1" smtClean="0"/>
              <a:t>transzformáció</a:t>
            </a:r>
            <a:r>
              <a:rPr lang="en-US" dirty="0" smtClean="0"/>
              <a:t> </a:t>
            </a:r>
            <a:r>
              <a:rPr lang="en-US" dirty="0" err="1" smtClean="0"/>
              <a:t>egyezzen</a:t>
            </a:r>
            <a:r>
              <a:rPr lang="en-US" dirty="0" smtClean="0"/>
              <a:t> meg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elsővel</a:t>
            </a:r>
            <a:endParaRPr lang="en-US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0247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animációk</a:t>
            </a:r>
            <a:r>
              <a:rPr lang="en-US" dirty="0" smtClean="0"/>
              <a:t>: slash </a:t>
            </a:r>
            <a:r>
              <a:rPr lang="en-US" dirty="0" err="1" smtClean="0"/>
              <a:t>és</a:t>
            </a:r>
            <a:r>
              <a:rPr lang="en-US" dirty="0" smtClean="0"/>
              <a:t> slash1</a:t>
            </a:r>
          </a:p>
          <a:p>
            <a:pPr lvl="1"/>
            <a:r>
              <a:rPr lang="en-US" dirty="0" err="1" smtClean="0"/>
              <a:t>Állítsuk</a:t>
            </a:r>
            <a:r>
              <a:rPr lang="en-US" dirty="0" smtClean="0"/>
              <a:t> be a </a:t>
            </a:r>
            <a:r>
              <a:rPr lang="en-US" dirty="0" err="1" smtClean="0"/>
              <a:t>paramétereit</a:t>
            </a:r>
            <a:endParaRPr lang="en-US" dirty="0" smtClean="0"/>
          </a:p>
          <a:p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paraméter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animátorba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AttackTriggered</a:t>
            </a:r>
            <a:r>
              <a:rPr lang="en-US" dirty="0" smtClean="0"/>
              <a:t> (trigger)</a:t>
            </a:r>
          </a:p>
          <a:p>
            <a:pPr lvl="1"/>
            <a:r>
              <a:rPr lang="en-US" dirty="0" err="1" smtClean="0"/>
              <a:t>AttackType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Húzzuk</a:t>
            </a:r>
            <a:r>
              <a:rPr lang="en-US" dirty="0" smtClean="0"/>
              <a:t> be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animációkat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animátorba</a:t>
            </a:r>
            <a:r>
              <a:rPr lang="en-US" dirty="0" smtClean="0"/>
              <a:t> (base layer-be)</a:t>
            </a:r>
          </a:p>
          <a:p>
            <a:r>
              <a:rPr lang="en-US" dirty="0" err="1" smtClean="0"/>
              <a:t>Állítsunk</a:t>
            </a:r>
            <a:r>
              <a:rPr lang="en-US" dirty="0" smtClean="0"/>
              <a:t> be </a:t>
            </a:r>
            <a:r>
              <a:rPr lang="en-US" dirty="0" err="1" smtClean="0"/>
              <a:t>megfelelően</a:t>
            </a:r>
            <a:r>
              <a:rPr lang="en-US" dirty="0" smtClean="0"/>
              <a:t> </a:t>
            </a:r>
            <a:r>
              <a:rPr lang="en-US" dirty="0" err="1" smtClean="0"/>
              <a:t>átmeneteket</a:t>
            </a:r>
            <a:endParaRPr lang="hu-H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Attack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2019300"/>
            <a:ext cx="89725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5715000"/>
            <a:ext cx="8229600" cy="1143000"/>
          </a:xfrm>
        </p:spPr>
        <p:txBody>
          <a:bodyPr/>
          <a:lstStyle/>
          <a:p>
            <a:r>
              <a:rPr lang="en-US" dirty="0" err="1" smtClean="0"/>
              <a:t>Próbálgassuk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30861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04800"/>
            <a:ext cx="31337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CharacterControl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public class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CharacterControl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: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MonoBehaviour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{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Animator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animator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void Start () {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animator =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GetComponent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&lt;Animator&gt; ();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}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void Update () {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float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runAxis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Input.GetAxis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("Run");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float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forwardAxis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Input.GetAxis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("Vertical");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animator.SetFloat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("forward",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forwardAxis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* (1.0f +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runAxis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float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sideAxis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Input.GetAxis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("Horizontal");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animator.SetFloat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("side",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sideAxis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* (1.0f +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runAxis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</a:t>
            </a:r>
            <a:r>
              <a:rPr lang="en-US" dirty="0"/>
              <a:t> </a:t>
            </a:r>
            <a:r>
              <a:rPr lang="en-US" dirty="0" smtClean="0"/>
              <a:t>if</a:t>
            </a:r>
            <a:r>
              <a:rPr lang="en-US" dirty="0"/>
              <a:t> (</a:t>
            </a:r>
            <a:r>
              <a:rPr lang="en-US" dirty="0" err="1"/>
              <a:t>Input.GetKeyDown</a:t>
            </a:r>
            <a:r>
              <a:rPr lang="en-US" dirty="0"/>
              <a:t> ("q"))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    </a:t>
            </a:r>
            <a:r>
              <a:rPr lang="en-US" dirty="0" err="1"/>
              <a:t>animator.SetInteger</a:t>
            </a:r>
            <a:r>
              <a:rPr lang="en-US" dirty="0"/>
              <a:t> ("</a:t>
            </a:r>
            <a:r>
              <a:rPr lang="en-US" dirty="0" err="1"/>
              <a:t>AttackType</a:t>
            </a:r>
            <a:r>
              <a:rPr lang="en-US" dirty="0"/>
              <a:t>", 0);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    </a:t>
            </a:r>
            <a:r>
              <a:rPr lang="en-US" dirty="0" err="1"/>
              <a:t>animator.SetTrigger</a:t>
            </a:r>
            <a:r>
              <a:rPr lang="en-US" dirty="0"/>
              <a:t> ("</a:t>
            </a:r>
            <a:r>
              <a:rPr lang="en-US" dirty="0" err="1"/>
              <a:t>AttackTriggered</a:t>
            </a:r>
            <a:r>
              <a:rPr lang="en-US" dirty="0"/>
              <a:t>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} else if (</a:t>
            </a:r>
            <a:r>
              <a:rPr lang="en-US" dirty="0" err="1"/>
              <a:t>Input.GetKeyDown</a:t>
            </a:r>
            <a:r>
              <a:rPr lang="en-US" dirty="0"/>
              <a:t> ("e"))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    </a:t>
            </a:r>
            <a:r>
              <a:rPr lang="en-US" dirty="0" err="1"/>
              <a:t>animator.SetInteger</a:t>
            </a:r>
            <a:r>
              <a:rPr lang="en-US" dirty="0"/>
              <a:t> ("</a:t>
            </a:r>
            <a:r>
              <a:rPr lang="en-US" dirty="0" err="1"/>
              <a:t>AttackType</a:t>
            </a:r>
            <a:r>
              <a:rPr lang="en-US" dirty="0"/>
              <a:t>", 1);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    </a:t>
            </a:r>
            <a:r>
              <a:rPr lang="en-US" dirty="0" err="1"/>
              <a:t>animator.SetTrigger</a:t>
            </a:r>
            <a:r>
              <a:rPr lang="en-US" dirty="0"/>
              <a:t> ("</a:t>
            </a:r>
            <a:r>
              <a:rPr lang="en-US" dirty="0" err="1"/>
              <a:t>AttackTriggered</a:t>
            </a:r>
            <a:r>
              <a:rPr lang="en-US" dirty="0"/>
              <a:t>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} 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hu-H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Ugrás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/>
              <a:t>ü</a:t>
            </a:r>
            <a:r>
              <a:rPr lang="en-US" dirty="0" err="1" smtClean="0"/>
              <a:t>téshez</a:t>
            </a:r>
            <a:r>
              <a:rPr lang="en-US" dirty="0" smtClean="0"/>
              <a:t> </a:t>
            </a:r>
            <a:r>
              <a:rPr lang="en-US" dirty="0" err="1" smtClean="0"/>
              <a:t>hasonlóan</a:t>
            </a:r>
            <a:r>
              <a:rPr lang="en-US" dirty="0" smtClean="0"/>
              <a:t> </a:t>
            </a:r>
            <a:r>
              <a:rPr lang="en-US" dirty="0" err="1" smtClean="0"/>
              <a:t>megcsinálható</a:t>
            </a:r>
            <a:r>
              <a:rPr lang="en-US" dirty="0" smtClean="0"/>
              <a:t>, de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ugrás</a:t>
            </a:r>
            <a:r>
              <a:rPr lang="en-US" dirty="0" smtClean="0"/>
              <a:t> </a:t>
            </a:r>
            <a:r>
              <a:rPr lang="en-US" dirty="0" err="1" smtClean="0"/>
              <a:t>animáció</a:t>
            </a:r>
            <a:r>
              <a:rPr lang="en-US" dirty="0" smtClean="0"/>
              <a:t> van:</a:t>
            </a:r>
          </a:p>
          <a:p>
            <a:pPr lvl="1"/>
            <a:r>
              <a:rPr lang="en-US" dirty="0" err="1" smtClean="0"/>
              <a:t>Előre</a:t>
            </a:r>
            <a:r>
              <a:rPr lang="hu-HU" dirty="0" smtClean="0"/>
              <a:t> (</a:t>
            </a:r>
            <a:r>
              <a:rPr lang="hu-HU" dirty="0" err="1" smtClean="0"/>
              <a:t>jump</a:t>
            </a:r>
            <a:r>
              <a:rPr lang="hu-HU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felfele</a:t>
            </a:r>
            <a:r>
              <a:rPr lang="hu-HU" dirty="0" smtClean="0"/>
              <a:t> (jump_1)</a:t>
            </a:r>
            <a:endParaRPr lang="en-US" dirty="0" smtClean="0"/>
          </a:p>
          <a:p>
            <a:r>
              <a:rPr lang="en-US" dirty="0" err="1" smtClean="0"/>
              <a:t>Ezeket</a:t>
            </a:r>
            <a:r>
              <a:rPr lang="en-US" dirty="0" smtClean="0"/>
              <a:t> </a:t>
            </a:r>
            <a:r>
              <a:rPr lang="en-US" dirty="0" err="1" smtClean="0"/>
              <a:t>irányíthatnánk</a:t>
            </a:r>
            <a:r>
              <a:rPr lang="en-US" dirty="0" smtClean="0"/>
              <a:t> a forward axis </a:t>
            </a:r>
            <a:r>
              <a:rPr lang="en-US" dirty="0" err="1" smtClean="0"/>
              <a:t>szerint</a:t>
            </a:r>
            <a:endParaRPr lang="en-US" dirty="0" smtClean="0"/>
          </a:p>
          <a:p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tehát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1D blend tree</a:t>
            </a:r>
          </a:p>
          <a:p>
            <a:r>
              <a:rPr lang="en-US" dirty="0" err="1" smtClean="0"/>
              <a:t>Próbáljuk</a:t>
            </a:r>
            <a:r>
              <a:rPr lang="en-US" dirty="0" smtClean="0"/>
              <a:t> meg </a:t>
            </a:r>
            <a:r>
              <a:rPr lang="en-US" dirty="0" err="1" smtClean="0"/>
              <a:t>összerakni</a:t>
            </a:r>
            <a:r>
              <a:rPr lang="en-US" dirty="0" smtClean="0"/>
              <a:t> …</a:t>
            </a:r>
            <a:endParaRPr lang="hu-H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Feladat: </a:t>
            </a:r>
            <a:r>
              <a:rPr lang="hu-HU" dirty="0" err="1" smtClean="0"/>
              <a:t>jump</a:t>
            </a:r>
            <a:r>
              <a:rPr lang="hu-HU" dirty="0" smtClean="0"/>
              <a:t> </a:t>
            </a:r>
            <a:r>
              <a:rPr lang="hu-HU" dirty="0" err="1" smtClean="0"/>
              <a:t>blend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hu-HU" sz="2800" dirty="0" smtClean="0"/>
              <a:t>Hozzunk létre új </a:t>
            </a:r>
            <a:r>
              <a:rPr lang="hu-HU" sz="2800" dirty="0" err="1" smtClean="0"/>
              <a:t>blend</a:t>
            </a:r>
            <a:r>
              <a:rPr lang="hu-HU" sz="2800" dirty="0" smtClean="0"/>
              <a:t> </a:t>
            </a:r>
            <a:r>
              <a:rPr lang="hu-HU" sz="2800" dirty="0" err="1" smtClean="0"/>
              <a:t>tree</a:t>
            </a:r>
            <a:r>
              <a:rPr lang="hu-HU" sz="2800" dirty="0" smtClean="0"/>
              <a:t>-t az ugrásnak!</a:t>
            </a:r>
          </a:p>
          <a:p>
            <a:r>
              <a:rPr lang="hu-HU" sz="2800" dirty="0" smtClean="0"/>
              <a:t>A </a:t>
            </a:r>
            <a:r>
              <a:rPr lang="hu-HU" sz="2800" i="1" dirty="0" err="1" smtClean="0"/>
              <a:t>forward</a:t>
            </a:r>
            <a:r>
              <a:rPr lang="hu-HU" sz="2800" dirty="0" smtClean="0"/>
              <a:t> értékétől függően egy helyben vagy előre ugorjon a karakter</a:t>
            </a:r>
          </a:p>
          <a:p>
            <a:r>
              <a:rPr lang="hu-HU" sz="2800" dirty="0" smtClean="0"/>
              <a:t>Egy új </a:t>
            </a:r>
            <a:r>
              <a:rPr lang="hu-HU" sz="2800" i="1" dirty="0" err="1" smtClean="0"/>
              <a:t>JumpTriggered</a:t>
            </a:r>
            <a:r>
              <a:rPr lang="hu-HU" sz="2800" dirty="0" smtClean="0"/>
              <a:t> </a:t>
            </a:r>
            <a:r>
              <a:rPr lang="hu-HU" sz="2800" dirty="0" err="1" smtClean="0"/>
              <a:t>trigger</a:t>
            </a:r>
            <a:r>
              <a:rPr lang="hu-HU" sz="2800" dirty="0" smtClean="0"/>
              <a:t> hatására lépjünk át az új </a:t>
            </a:r>
            <a:r>
              <a:rPr lang="hu-HU" sz="2800" dirty="0" err="1" smtClean="0"/>
              <a:t>blend</a:t>
            </a:r>
            <a:r>
              <a:rPr lang="hu-HU" sz="2800" dirty="0" smtClean="0"/>
              <a:t> </a:t>
            </a:r>
            <a:r>
              <a:rPr lang="hu-HU" sz="2800" dirty="0" err="1" smtClean="0"/>
              <a:t>tree</a:t>
            </a:r>
            <a:r>
              <a:rPr lang="hu-HU" sz="2800" dirty="0" smtClean="0"/>
              <a:t>-be</a:t>
            </a:r>
            <a:endParaRPr lang="hu-HU" sz="28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3762375"/>
            <a:ext cx="8763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llipszis 4"/>
          <p:cNvSpPr/>
          <p:nvPr/>
        </p:nvSpPr>
        <p:spPr>
          <a:xfrm>
            <a:off x="4800600" y="3762374"/>
            <a:ext cx="2362200" cy="809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/>
          <p:cNvSpPr/>
          <p:nvPr/>
        </p:nvSpPr>
        <p:spPr>
          <a:xfrm>
            <a:off x="76200" y="4800600"/>
            <a:ext cx="2362200" cy="344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Átmenet az ugrásra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1524000"/>
            <a:ext cx="30956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600200"/>
            <a:ext cx="29337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CharacterControl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public class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CharacterControl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: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MonoBehaviour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{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void Update () {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float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runAxis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Input.GetAxis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("Run");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float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forwardAxis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Input.GetAxis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("Vertical");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animator.SetFloat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("forward",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forwardAxis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* (1.0f +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runAxis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float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sideAxis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Input.GetAxis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("Horizontal");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animator.SetFloat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("side",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sideAxis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* (1.0f +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runAxis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</a:t>
            </a:r>
            <a:r>
              <a:rPr lang="en-US" dirty="0"/>
              <a:t> if (</a:t>
            </a:r>
            <a:r>
              <a:rPr lang="en-US" dirty="0" err="1"/>
              <a:t>Input.GetKeyDown</a:t>
            </a:r>
            <a:r>
              <a:rPr lang="en-US" dirty="0"/>
              <a:t> (</a:t>
            </a:r>
            <a:r>
              <a:rPr lang="en-US" dirty="0" err="1"/>
              <a:t>KeyCode.Space</a:t>
            </a:r>
            <a:r>
              <a:rPr lang="en-US" dirty="0"/>
              <a:t>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    </a:t>
            </a:r>
            <a:r>
              <a:rPr lang="en-US" dirty="0" err="1"/>
              <a:t>animator.SetTrigger</a:t>
            </a:r>
            <a:r>
              <a:rPr lang="en-US" dirty="0"/>
              <a:t> ("</a:t>
            </a:r>
            <a:r>
              <a:rPr lang="en-US" dirty="0" err="1"/>
              <a:t>JumpTriggered</a:t>
            </a:r>
            <a:r>
              <a:rPr lang="en-US" dirty="0"/>
              <a:t>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else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 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Input.GetKeyDown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("q")) {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   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animator.SetInteger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AttackType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", 0);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   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animator.SetTrigger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AttackTriggered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} else if 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Input.GetKeyDown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("e")) {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   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animator.SetInteger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AttackType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", 1);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   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animator.SetTrigger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("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AttackTriggered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    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  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Fizika</a:t>
            </a:r>
            <a:r>
              <a:rPr lang="en-US" dirty="0" smtClean="0"/>
              <a:t>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kapszula</a:t>
            </a:r>
            <a:r>
              <a:rPr lang="en-US" dirty="0" smtClean="0"/>
              <a:t> </a:t>
            </a:r>
            <a:r>
              <a:rPr lang="en-US" dirty="0" err="1" smtClean="0"/>
              <a:t>kizárót</a:t>
            </a:r>
            <a:r>
              <a:rPr lang="en-US" dirty="0" smtClean="0"/>
              <a:t> a </a:t>
            </a:r>
            <a:r>
              <a:rPr lang="en-US" dirty="0" err="1" smtClean="0"/>
              <a:t>karakterhez</a:t>
            </a:r>
            <a:endParaRPr lang="en-US" dirty="0" smtClean="0"/>
          </a:p>
          <a:p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merevtestet</a:t>
            </a:r>
            <a:r>
              <a:rPr lang="en-US" dirty="0" smtClean="0"/>
              <a:t> is</a:t>
            </a:r>
          </a:p>
          <a:p>
            <a:r>
              <a:rPr lang="en-US" dirty="0" err="1" smtClean="0"/>
              <a:t>Tiltsuk</a:t>
            </a:r>
            <a:r>
              <a:rPr lang="en-US" dirty="0" smtClean="0"/>
              <a:t> le a </a:t>
            </a:r>
            <a:r>
              <a:rPr lang="en-US" dirty="0" err="1" smtClean="0"/>
              <a:t>forgatásokat</a:t>
            </a:r>
            <a:r>
              <a:rPr lang="en-US" dirty="0" smtClean="0"/>
              <a:t> a </a:t>
            </a:r>
            <a:r>
              <a:rPr lang="en-US" dirty="0" err="1" smtClean="0"/>
              <a:t>merevtesten</a:t>
            </a:r>
            <a:endParaRPr lang="en-US" dirty="0" smtClean="0"/>
          </a:p>
          <a:p>
            <a:r>
              <a:rPr lang="en-US" dirty="0" err="1" smtClean="0"/>
              <a:t>Probléma</a:t>
            </a:r>
            <a:r>
              <a:rPr lang="en-US" dirty="0" smtClean="0"/>
              <a:t>: a ragdoll </a:t>
            </a:r>
            <a:r>
              <a:rPr lang="en-US" dirty="0" err="1" smtClean="0"/>
              <a:t>kizáróiba</a:t>
            </a:r>
            <a:r>
              <a:rPr lang="en-US" dirty="0" smtClean="0"/>
              <a:t> </a:t>
            </a:r>
            <a:r>
              <a:rPr lang="en-US" dirty="0" err="1" smtClean="0"/>
              <a:t>beleütközik</a:t>
            </a:r>
            <a:r>
              <a:rPr lang="en-US" dirty="0" smtClean="0"/>
              <a:t> a </a:t>
            </a:r>
            <a:r>
              <a:rPr lang="en-US" dirty="0" err="1" smtClean="0"/>
              <a:t>kapszula</a:t>
            </a:r>
            <a:endParaRPr lang="en-US" dirty="0" smtClean="0"/>
          </a:p>
          <a:p>
            <a:r>
              <a:rPr lang="en-US" dirty="0" smtClean="0"/>
              <a:t>Meg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oldani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ne </a:t>
            </a:r>
            <a:r>
              <a:rPr lang="en-US" dirty="0" err="1" smtClean="0"/>
              <a:t>legyen</a:t>
            </a:r>
            <a:r>
              <a:rPr lang="en-US" dirty="0" smtClean="0"/>
              <a:t> </a:t>
            </a:r>
            <a:r>
              <a:rPr lang="en-US" dirty="0" err="1" smtClean="0"/>
              <a:t>közöttük</a:t>
            </a:r>
            <a:r>
              <a:rPr lang="en-US" dirty="0" smtClean="0"/>
              <a:t> </a:t>
            </a:r>
            <a:r>
              <a:rPr lang="en-US" dirty="0" err="1" smtClean="0"/>
              <a:t>ütközés</a:t>
            </a:r>
            <a:r>
              <a:rPr lang="en-US" dirty="0" smtClean="0"/>
              <a:t> </a:t>
            </a:r>
            <a:r>
              <a:rPr lang="en-US" dirty="0" err="1" smtClean="0"/>
              <a:t>detektálás</a:t>
            </a:r>
            <a:endParaRPr lang="en-US" dirty="0" smtClean="0"/>
          </a:p>
          <a:p>
            <a:r>
              <a:rPr lang="en-US" dirty="0" err="1" smtClean="0"/>
              <a:t>Megoldás</a:t>
            </a:r>
            <a:r>
              <a:rPr lang="en-US" dirty="0" smtClean="0"/>
              <a:t>: </a:t>
            </a:r>
            <a:r>
              <a:rPr lang="en-US" dirty="0" err="1" smtClean="0"/>
              <a:t>külön</a:t>
            </a:r>
            <a:r>
              <a:rPr lang="en-US" dirty="0" smtClean="0"/>
              <a:t> </a:t>
            </a:r>
            <a:r>
              <a:rPr lang="en-US" dirty="0" err="1" smtClean="0"/>
              <a:t>layerbe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rakni</a:t>
            </a:r>
            <a:r>
              <a:rPr lang="en-US" dirty="0" smtClean="0"/>
              <a:t> </a:t>
            </a:r>
            <a:r>
              <a:rPr lang="en-US" dirty="0" err="1" smtClean="0"/>
              <a:t>őket</a:t>
            </a:r>
            <a:endParaRPr lang="en-US" dirty="0" smtClean="0"/>
          </a:p>
          <a:p>
            <a:pPr lvl="1"/>
            <a:r>
              <a:rPr lang="en-US" dirty="0" err="1" smtClean="0"/>
              <a:t>Egy</a:t>
            </a:r>
            <a:r>
              <a:rPr lang="en-US" dirty="0" smtClean="0"/>
              <a:t> layer a </a:t>
            </a:r>
            <a:r>
              <a:rPr lang="en-US" dirty="0" err="1" smtClean="0"/>
              <a:t>kapszulának</a:t>
            </a:r>
            <a:endParaRPr lang="en-US" dirty="0" smtClean="0"/>
          </a:p>
          <a:p>
            <a:pPr lvl="1"/>
            <a:r>
              <a:rPr lang="en-US" dirty="0" err="1" smtClean="0"/>
              <a:t>Egy</a:t>
            </a:r>
            <a:r>
              <a:rPr lang="en-US" dirty="0" smtClean="0"/>
              <a:t> layer a </a:t>
            </a:r>
            <a:r>
              <a:rPr lang="en-US" dirty="0" err="1" smtClean="0"/>
              <a:t>többi</a:t>
            </a:r>
            <a:r>
              <a:rPr lang="en-US" dirty="0" smtClean="0"/>
              <a:t> ragdoll </a:t>
            </a:r>
            <a:r>
              <a:rPr lang="en-US" dirty="0" err="1" smtClean="0"/>
              <a:t>kizárónak</a:t>
            </a:r>
            <a:endParaRPr lang="hu-H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Fizika</a:t>
            </a:r>
            <a:r>
              <a:rPr lang="en-US" dirty="0" smtClean="0"/>
              <a:t> II.</a:t>
            </a:r>
            <a:endParaRPr lang="hu-H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5080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4038600"/>
            <a:ext cx="509778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133600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artalom helye 2"/>
          <p:cNvSpPr txBox="1">
            <a:spLocks/>
          </p:cNvSpPr>
          <p:nvPr/>
        </p:nvSpPr>
        <p:spPr>
          <a:xfrm>
            <a:off x="5181600" y="1295400"/>
            <a:ext cx="3962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Edit/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Settings/Physics</a:t>
            </a:r>
            <a:endParaRPr kumimoji="0" lang="hu-H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5791200" y="6248400"/>
            <a:ext cx="1981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Futtatás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2819400"/>
            <a:ext cx="4438650" cy="2428875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 flipH="1">
            <a:off x="3276600" y="4038600"/>
            <a:ext cx="1905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/>
          <p:cNvCxnSpPr/>
          <p:nvPr/>
        </p:nvCxnSpPr>
        <p:spPr>
          <a:xfrm flipV="1">
            <a:off x="3352800" y="4172744"/>
            <a:ext cx="1905000" cy="429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24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Próba</a:t>
            </a:r>
            <a:endParaRPr lang="hu-H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371600"/>
            <a:ext cx="50006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667000"/>
            <a:ext cx="23336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Ragdoll </a:t>
            </a:r>
            <a:r>
              <a:rPr lang="en-US" dirty="0" err="1" smtClean="0"/>
              <a:t>halál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“x”-re </a:t>
            </a:r>
            <a:r>
              <a:rPr lang="en-US" dirty="0" err="1" smtClean="0"/>
              <a:t>rongybabává</a:t>
            </a:r>
            <a:r>
              <a:rPr lang="en-US" dirty="0" smtClean="0"/>
              <a:t> </a:t>
            </a:r>
            <a:r>
              <a:rPr lang="en-US" dirty="0" err="1" smtClean="0"/>
              <a:t>változik</a:t>
            </a:r>
            <a:r>
              <a:rPr lang="en-US" dirty="0" smtClean="0"/>
              <a:t>/</a:t>
            </a:r>
            <a:r>
              <a:rPr lang="en-US" dirty="0" err="1" smtClean="0"/>
              <a:t>feléled</a:t>
            </a:r>
            <a:endParaRPr lang="en-US" dirty="0" smtClean="0"/>
          </a:p>
          <a:p>
            <a:r>
              <a:rPr lang="en-US" dirty="0" smtClean="0"/>
              <a:t>Minden </a:t>
            </a:r>
            <a:r>
              <a:rPr lang="en-US" dirty="0" err="1" smtClean="0"/>
              <a:t>megvan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, </a:t>
            </a:r>
            <a:r>
              <a:rPr lang="en-US" dirty="0" err="1" smtClean="0"/>
              <a:t>csak</a:t>
            </a:r>
            <a:r>
              <a:rPr lang="en-US" dirty="0" smtClean="0"/>
              <a:t> a </a:t>
            </a:r>
            <a:r>
              <a:rPr lang="en-US" dirty="0" err="1" smtClean="0"/>
              <a:t>merevtestek</a:t>
            </a:r>
            <a:r>
              <a:rPr lang="en-US" dirty="0" smtClean="0"/>
              <a:t> kinematic </a:t>
            </a:r>
            <a:r>
              <a:rPr lang="en-US" dirty="0" err="1" smtClean="0"/>
              <a:t>tulajdonságát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/be </a:t>
            </a:r>
            <a:r>
              <a:rPr lang="en-US" dirty="0" err="1" smtClean="0"/>
              <a:t>kapcsolgatni</a:t>
            </a:r>
            <a:r>
              <a:rPr lang="en-US" dirty="0" smtClean="0"/>
              <a:t>, </a:t>
            </a:r>
            <a:r>
              <a:rPr lang="en-US" dirty="0" err="1" smtClean="0"/>
              <a:t>illetve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animátort</a:t>
            </a:r>
            <a:r>
              <a:rPr lang="en-US" dirty="0" smtClean="0"/>
              <a:t> </a:t>
            </a:r>
            <a:r>
              <a:rPr lang="en-US" dirty="0" err="1" smtClean="0"/>
              <a:t>letiltani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Rongybaba</a:t>
            </a:r>
            <a:r>
              <a:rPr lang="en-US" dirty="0" smtClean="0"/>
              <a:t>: animator </a:t>
            </a:r>
            <a:r>
              <a:rPr lang="en-US" dirty="0" err="1" smtClean="0"/>
              <a:t>ki</a:t>
            </a:r>
            <a:r>
              <a:rPr lang="en-US" dirty="0" smtClean="0"/>
              <a:t>, kinematic </a:t>
            </a:r>
            <a:r>
              <a:rPr lang="en-US" dirty="0" err="1" smtClean="0"/>
              <a:t>ki</a:t>
            </a:r>
            <a:endParaRPr lang="en-US" dirty="0" smtClean="0"/>
          </a:p>
          <a:p>
            <a:pPr lvl="1"/>
            <a:r>
              <a:rPr lang="en-US" dirty="0" err="1" smtClean="0"/>
              <a:t>Animált</a:t>
            </a:r>
            <a:r>
              <a:rPr lang="en-US" dirty="0" smtClean="0"/>
              <a:t>: animator be, kinematic be</a:t>
            </a:r>
          </a:p>
          <a:p>
            <a:r>
              <a:rPr lang="en-US" dirty="0" err="1" smtClean="0"/>
              <a:t>Szkriptből</a:t>
            </a:r>
            <a:r>
              <a:rPr lang="en-US" dirty="0" smtClean="0"/>
              <a:t> </a:t>
            </a:r>
            <a:r>
              <a:rPr lang="en-US" dirty="0" err="1" smtClean="0"/>
              <a:t>csináljuk</a:t>
            </a:r>
            <a:endParaRPr lang="hu-H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 class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CharacterControl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: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MonoBehaviour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{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  void Update () {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} else if 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Input.GetKeyDown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("e")) {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   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animator.SetInteger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("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AttackType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", 1);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   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animator.SetTrigger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("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AttackTriggered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");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} </a:t>
            </a:r>
            <a:r>
              <a:rPr lang="en-US" dirty="0"/>
              <a:t>else if (</a:t>
            </a:r>
            <a:r>
              <a:rPr lang="en-US" dirty="0" err="1"/>
              <a:t>Input.GetKeyDown</a:t>
            </a:r>
            <a:r>
              <a:rPr lang="en-US" dirty="0"/>
              <a:t> ("x"))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    Die 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void Die()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animator.enabled</a:t>
            </a:r>
            <a:r>
              <a:rPr lang="en-US" dirty="0"/>
              <a:t> = !</a:t>
            </a:r>
            <a:r>
              <a:rPr lang="en-US" dirty="0" err="1"/>
              <a:t>animator.enabled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Rigidbody</a:t>
            </a:r>
            <a:r>
              <a:rPr lang="en-US" dirty="0"/>
              <a:t> </a:t>
            </a:r>
            <a:r>
              <a:rPr lang="en-US" dirty="0" err="1"/>
              <a:t>ownBody</a:t>
            </a:r>
            <a:r>
              <a:rPr lang="en-US" dirty="0"/>
              <a:t> = </a:t>
            </a:r>
            <a:r>
              <a:rPr lang="en-US" dirty="0" err="1"/>
              <a:t>GetComponent</a:t>
            </a:r>
            <a:r>
              <a:rPr lang="en-US" dirty="0"/>
              <a:t>&lt;</a:t>
            </a:r>
            <a:r>
              <a:rPr lang="en-US" dirty="0" err="1"/>
              <a:t>Rigidbody</a:t>
            </a:r>
            <a:r>
              <a:rPr lang="en-US" dirty="0"/>
              <a:t>&gt;();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Rigidbody</a:t>
            </a:r>
            <a:r>
              <a:rPr lang="en-US" dirty="0"/>
              <a:t>[] </a:t>
            </a:r>
            <a:r>
              <a:rPr lang="en-US" dirty="0" err="1"/>
              <a:t>ragdollBodies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ragdollBodies</a:t>
            </a:r>
            <a:r>
              <a:rPr lang="en-US" dirty="0"/>
              <a:t> = </a:t>
            </a:r>
            <a:r>
              <a:rPr lang="en-US" dirty="0" err="1"/>
              <a:t>GetComponentsInChildren</a:t>
            </a:r>
            <a:r>
              <a:rPr lang="en-US" dirty="0"/>
              <a:t>&lt;</a:t>
            </a:r>
            <a:r>
              <a:rPr lang="en-US" dirty="0" err="1"/>
              <a:t>Rigidbody</a:t>
            </a:r>
            <a:r>
              <a:rPr lang="en-US" dirty="0"/>
              <a:t>&gt; 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foreach</a:t>
            </a:r>
            <a:r>
              <a:rPr lang="en-US" dirty="0"/>
              <a:t> (</a:t>
            </a:r>
            <a:r>
              <a:rPr lang="en-US" dirty="0" err="1"/>
              <a:t>Rigidbody</a:t>
            </a:r>
            <a:r>
              <a:rPr lang="en-US" dirty="0"/>
              <a:t> body in </a:t>
            </a:r>
            <a:r>
              <a:rPr lang="en-US" dirty="0" err="1"/>
              <a:t>ragdollBodies</a:t>
            </a:r>
            <a:r>
              <a:rPr lang="en-US" dirty="0"/>
              <a:t>)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    if(body != </a:t>
            </a:r>
            <a:r>
              <a:rPr lang="en-US" dirty="0" err="1"/>
              <a:t>ownBody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        </a:t>
            </a:r>
            <a:r>
              <a:rPr lang="en-US" dirty="0" err="1"/>
              <a:t>body.isKinematic</a:t>
            </a:r>
            <a:r>
              <a:rPr lang="en-US" dirty="0"/>
              <a:t> = </a:t>
            </a:r>
            <a:r>
              <a:rPr lang="en-US" dirty="0" err="1"/>
              <a:t>animator.enabled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hu-H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Egyszerű</a:t>
            </a:r>
            <a:r>
              <a:rPr lang="en-US" dirty="0" smtClean="0"/>
              <a:t> </a:t>
            </a:r>
            <a:r>
              <a:rPr lang="en-US" dirty="0" err="1" smtClean="0"/>
              <a:t>fordulás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 class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CharacterControl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: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MonoBehaviour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{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Animator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void Start () {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animator =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GetComponent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&lt;Animator&gt; ();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}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void Update () {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float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runAxis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Input.GetAxis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("Run");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float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forwardAxis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Input.GetAxis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("Vertical");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animator.SetFloat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("forward",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forwardAxis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* (1.0f +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runAxis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float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sideAxis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Input.GetAxis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("Horizontal");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animator.SetFloat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("side",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sideAxis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* (1.0f +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runAxis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float </a:t>
            </a:r>
            <a:r>
              <a:rPr lang="en-US" dirty="0" err="1"/>
              <a:t>mouseX</a:t>
            </a:r>
            <a:r>
              <a:rPr lang="en-US" dirty="0"/>
              <a:t> = </a:t>
            </a:r>
            <a:r>
              <a:rPr lang="en-US" dirty="0" err="1"/>
              <a:t>Input.GetAxis</a:t>
            </a:r>
            <a:r>
              <a:rPr lang="en-US" dirty="0"/>
              <a:t> ("Mouse X");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transform.Rotate</a:t>
            </a:r>
            <a:r>
              <a:rPr lang="en-US" dirty="0"/>
              <a:t>(new Vector3(0,mouseX,0));</a:t>
            </a:r>
            <a:r>
              <a:rPr lang="en-US" dirty="0" smtClean="0"/>
              <a:t> </a:t>
            </a:r>
            <a:endParaRPr lang="hu-H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TPS Camera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szkript</a:t>
            </a:r>
            <a:r>
              <a:rPr lang="en-US" dirty="0" smtClean="0"/>
              <a:t> a </a:t>
            </a:r>
            <a:r>
              <a:rPr lang="en-US" dirty="0" err="1" smtClean="0"/>
              <a:t>kamerához</a:t>
            </a:r>
            <a:r>
              <a:rPr lang="en-US" dirty="0" smtClean="0"/>
              <a:t>: </a:t>
            </a:r>
            <a:r>
              <a:rPr lang="en-US" dirty="0" err="1" smtClean="0"/>
              <a:t>TPSCamera</a:t>
            </a:r>
            <a:endParaRPr lang="en-US" dirty="0" smtClean="0"/>
          </a:p>
          <a:p>
            <a:r>
              <a:rPr lang="en-US" dirty="0" err="1" smtClean="0"/>
              <a:t>Szkript</a:t>
            </a:r>
            <a:r>
              <a:rPr lang="en-US" dirty="0" smtClean="0"/>
              <a:t> a </a:t>
            </a:r>
            <a:r>
              <a:rPr lang="en-US" dirty="0" err="1" smtClean="0"/>
              <a:t>következő</a:t>
            </a:r>
            <a:r>
              <a:rPr lang="en-US" dirty="0" smtClean="0"/>
              <a:t> </a:t>
            </a:r>
            <a:r>
              <a:rPr lang="en-US" dirty="0" err="1" smtClean="0"/>
              <a:t>dián</a:t>
            </a:r>
            <a:endParaRPr lang="en-US" dirty="0" smtClean="0"/>
          </a:p>
          <a:p>
            <a:r>
              <a:rPr lang="en-US" dirty="0" err="1" smtClean="0"/>
              <a:t>Húzzuk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a </a:t>
            </a:r>
            <a:r>
              <a:rPr lang="en-US" dirty="0" err="1" smtClean="0"/>
              <a:t>karaktert</a:t>
            </a:r>
            <a:r>
              <a:rPr lang="en-US" dirty="0" smtClean="0"/>
              <a:t> a target </a:t>
            </a:r>
            <a:r>
              <a:rPr lang="en-US" dirty="0" err="1" smtClean="0"/>
              <a:t>mezőbe</a:t>
            </a:r>
            <a:endParaRPr lang="en-US" dirty="0" smtClean="0"/>
          </a:p>
          <a:p>
            <a:r>
              <a:rPr lang="en-US" dirty="0" err="1" smtClean="0"/>
              <a:t>Érdemes</a:t>
            </a:r>
            <a:r>
              <a:rPr lang="en-US" dirty="0" smtClean="0"/>
              <a:t> a mouse axis-ok </a:t>
            </a:r>
            <a:r>
              <a:rPr lang="en-US" dirty="0" err="1" smtClean="0"/>
              <a:t>érzékenységét</a:t>
            </a:r>
            <a:r>
              <a:rPr lang="en-US" dirty="0" smtClean="0"/>
              <a:t> </a:t>
            </a:r>
            <a:r>
              <a:rPr lang="en-US" dirty="0" err="1" smtClean="0"/>
              <a:t>jól</a:t>
            </a:r>
            <a:r>
              <a:rPr lang="en-US" dirty="0" smtClean="0"/>
              <a:t> </a:t>
            </a:r>
            <a:r>
              <a:rPr lang="en-US" dirty="0" err="1" smtClean="0"/>
              <a:t>beállítani</a:t>
            </a:r>
            <a:r>
              <a:rPr lang="en-US" dirty="0" smtClean="0"/>
              <a:t> (project settings/input)</a:t>
            </a:r>
            <a:endParaRPr lang="hu-H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419600"/>
            <a:ext cx="4724400" cy="231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public class </a:t>
            </a:r>
            <a:r>
              <a:rPr lang="en-US" dirty="0" err="1"/>
              <a:t>TPSCamera</a:t>
            </a:r>
            <a:r>
              <a:rPr lang="en-US" dirty="0"/>
              <a:t> : </a:t>
            </a:r>
            <a:r>
              <a:rPr lang="en-US" dirty="0" err="1"/>
              <a:t>MonoBehaviour</a:t>
            </a:r>
            <a:r>
              <a:rPr lang="en-US" dirty="0"/>
              <a:t>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public Transform target;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public float </a:t>
            </a:r>
            <a:r>
              <a:rPr lang="en-US" dirty="0" err="1"/>
              <a:t>cameraHeight</a:t>
            </a:r>
            <a:r>
              <a:rPr lang="en-US" dirty="0"/>
              <a:t> = 3.0f;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public float </a:t>
            </a:r>
            <a:r>
              <a:rPr lang="en-US" dirty="0" err="1"/>
              <a:t>targetHeight</a:t>
            </a:r>
            <a:r>
              <a:rPr lang="en-US" dirty="0"/>
              <a:t> = 1.6f;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public float </a:t>
            </a:r>
            <a:r>
              <a:rPr lang="en-US" dirty="0" err="1"/>
              <a:t>camDistance</a:t>
            </a:r>
            <a:r>
              <a:rPr lang="en-US" dirty="0"/>
              <a:t> = 3.0f;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public float smoothness = 0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/>
              <a:t>  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    Transform</a:t>
            </a:r>
            <a:r>
              <a:rPr lang="en-US" dirty="0"/>
              <a:t> </a:t>
            </a:r>
            <a:r>
              <a:rPr lang="en-US" dirty="0" err="1"/>
              <a:t>targetTransform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Transform </a:t>
            </a:r>
            <a:r>
              <a:rPr lang="en-US" dirty="0" err="1"/>
              <a:t>cameraTransform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void Start ()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targetTransform</a:t>
            </a:r>
            <a:r>
              <a:rPr lang="en-US" dirty="0"/>
              <a:t> = </a:t>
            </a:r>
            <a:r>
              <a:rPr lang="en-US" dirty="0" err="1"/>
              <a:t>target.transform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cameraTransform</a:t>
            </a:r>
            <a:r>
              <a:rPr lang="en-US" dirty="0"/>
              <a:t> = transform;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void Update ()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float </a:t>
            </a:r>
            <a:r>
              <a:rPr lang="en-US" dirty="0" err="1"/>
              <a:t>mouseY</a:t>
            </a:r>
            <a:r>
              <a:rPr lang="en-US" dirty="0"/>
              <a:t> = </a:t>
            </a:r>
            <a:r>
              <a:rPr lang="en-US" dirty="0" err="1"/>
              <a:t>Input.GetAxis</a:t>
            </a:r>
            <a:r>
              <a:rPr lang="en-US" dirty="0"/>
              <a:t> ("Mouse Y");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cameraHeight</a:t>
            </a:r>
            <a:r>
              <a:rPr lang="en-US" dirty="0"/>
              <a:t> += </a:t>
            </a:r>
            <a:r>
              <a:rPr lang="en-US" dirty="0" err="1"/>
              <a:t>mouseY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float </a:t>
            </a:r>
            <a:r>
              <a:rPr lang="en-US" dirty="0" err="1"/>
              <a:t>mouseScroll</a:t>
            </a:r>
            <a:r>
              <a:rPr lang="en-US" dirty="0"/>
              <a:t> = </a:t>
            </a:r>
            <a:r>
              <a:rPr lang="en-US" dirty="0" err="1"/>
              <a:t>Input.GetAxis</a:t>
            </a:r>
            <a:r>
              <a:rPr lang="en-US" dirty="0"/>
              <a:t> ("Mouse </a:t>
            </a:r>
            <a:r>
              <a:rPr lang="en-US" dirty="0" err="1"/>
              <a:t>ScrollWheel</a:t>
            </a:r>
            <a:r>
              <a:rPr lang="en-US" dirty="0"/>
              <a:t>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camDistance</a:t>
            </a:r>
            <a:r>
              <a:rPr lang="en-US" dirty="0"/>
              <a:t> += </a:t>
            </a:r>
            <a:r>
              <a:rPr lang="en-US" dirty="0" err="1"/>
              <a:t>mouseScroll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Vector3 </a:t>
            </a:r>
            <a:r>
              <a:rPr lang="en-US" dirty="0" err="1"/>
              <a:t>targetDir</a:t>
            </a:r>
            <a:r>
              <a:rPr lang="en-US" dirty="0"/>
              <a:t> = </a:t>
            </a:r>
            <a:r>
              <a:rPr lang="en-US" dirty="0" err="1"/>
              <a:t>targetTransform.forward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Vector3 </a:t>
            </a:r>
            <a:r>
              <a:rPr lang="en-US" dirty="0" err="1"/>
              <a:t>oldCamPos</a:t>
            </a:r>
            <a:r>
              <a:rPr lang="en-US" dirty="0"/>
              <a:t> = </a:t>
            </a:r>
            <a:r>
              <a:rPr lang="en-US" dirty="0" err="1"/>
              <a:t>cameraTransform.position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Vector3 </a:t>
            </a:r>
            <a:r>
              <a:rPr lang="en-US" dirty="0" err="1"/>
              <a:t>newCamPos</a:t>
            </a:r>
            <a:r>
              <a:rPr lang="en-US" dirty="0"/>
              <a:t> = </a:t>
            </a:r>
            <a:r>
              <a:rPr lang="en-US" dirty="0" err="1" smtClean="0"/>
              <a:t>targetTransform.position</a:t>
            </a:r>
            <a:r>
              <a:rPr lang="en-US" dirty="0"/>
              <a:t> </a:t>
            </a:r>
            <a:r>
              <a:rPr lang="en-US" dirty="0" smtClean="0"/>
              <a:t>-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targetDir</a:t>
            </a:r>
            <a:r>
              <a:rPr lang="en-US" dirty="0"/>
              <a:t> * </a:t>
            </a:r>
            <a:r>
              <a:rPr lang="en-US" dirty="0" err="1"/>
              <a:t>camDistance</a:t>
            </a:r>
            <a:r>
              <a:rPr lang="en-US" dirty="0"/>
              <a:t> + new Vector3 (0, </a:t>
            </a:r>
            <a:r>
              <a:rPr lang="en-US" dirty="0" err="1"/>
              <a:t>cameraHeight</a:t>
            </a:r>
            <a:r>
              <a:rPr lang="en-US" dirty="0"/>
              <a:t>, 0);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Vector3 </a:t>
            </a:r>
            <a:r>
              <a:rPr lang="en-US" dirty="0" err="1"/>
              <a:t>targetPos</a:t>
            </a:r>
            <a:r>
              <a:rPr lang="en-US" dirty="0"/>
              <a:t> = </a:t>
            </a:r>
            <a:r>
              <a:rPr lang="en-US" dirty="0" err="1"/>
              <a:t>targetTransform.position</a:t>
            </a:r>
            <a:r>
              <a:rPr lang="en-US" dirty="0"/>
              <a:t> + new Vector3 (0, </a:t>
            </a:r>
            <a:r>
              <a:rPr lang="en-US" dirty="0" err="1"/>
              <a:t>targetHeight</a:t>
            </a:r>
            <a:r>
              <a:rPr lang="en-US" dirty="0"/>
              <a:t>, 0);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newCamPos</a:t>
            </a:r>
            <a:r>
              <a:rPr lang="en-US" dirty="0"/>
              <a:t> = Vector3.Lerp (</a:t>
            </a:r>
            <a:r>
              <a:rPr lang="en-US" dirty="0" err="1"/>
              <a:t>newCamPos</a:t>
            </a:r>
            <a:r>
              <a:rPr lang="en-US" dirty="0"/>
              <a:t>, </a:t>
            </a:r>
            <a:r>
              <a:rPr lang="en-US" dirty="0" err="1"/>
              <a:t>oldCamPos</a:t>
            </a:r>
            <a:r>
              <a:rPr lang="en-US" dirty="0"/>
              <a:t>, smoothness);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cameraTransform.position</a:t>
            </a:r>
            <a:r>
              <a:rPr lang="en-US" dirty="0"/>
              <a:t> = </a:t>
            </a:r>
            <a:r>
              <a:rPr lang="en-US" dirty="0" err="1"/>
              <a:t>newCamPos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cameraTransform.LookAt</a:t>
            </a:r>
            <a:r>
              <a:rPr lang="en-US" dirty="0"/>
              <a:t>(</a:t>
            </a:r>
            <a:r>
              <a:rPr lang="en-US" dirty="0" err="1"/>
              <a:t>targetPos</a:t>
            </a:r>
            <a:r>
              <a:rPr lang="en-US" dirty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</a:t>
            </a:r>
            <a:r>
              <a:rPr lang="en-US" dirty="0" err="1"/>
              <a:t>oldCamPos</a:t>
            </a:r>
            <a:r>
              <a:rPr lang="en-US" dirty="0"/>
              <a:t> = </a:t>
            </a:r>
            <a:r>
              <a:rPr lang="en-US" dirty="0" err="1"/>
              <a:t>newCamPos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hu-H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Animator Override Controller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" y="1600200"/>
            <a:ext cx="52578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Asset </a:t>
            </a:r>
            <a:r>
              <a:rPr lang="en-US" dirty="0" err="1" smtClean="0"/>
              <a:t>nézet</a:t>
            </a:r>
            <a:r>
              <a:rPr lang="en-US" dirty="0" smtClean="0"/>
              <a:t>/</a:t>
            </a:r>
            <a:r>
              <a:rPr lang="en-US" dirty="0" err="1" smtClean="0"/>
              <a:t>jobb</a:t>
            </a:r>
            <a:r>
              <a:rPr lang="en-US" dirty="0" smtClean="0"/>
              <a:t> </a:t>
            </a:r>
            <a:r>
              <a:rPr lang="en-US" dirty="0" err="1" smtClean="0"/>
              <a:t>klikk</a:t>
            </a:r>
            <a:r>
              <a:rPr lang="en-US" dirty="0" smtClean="0"/>
              <a:t>/create/Animator Override Controller</a:t>
            </a:r>
          </a:p>
          <a:p>
            <a:r>
              <a:rPr lang="en-US" dirty="0" err="1" smtClean="0"/>
              <a:t>Húzzuk</a:t>
            </a:r>
            <a:r>
              <a:rPr lang="en-US" dirty="0" smtClean="0"/>
              <a:t> be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eredeti</a:t>
            </a:r>
            <a:r>
              <a:rPr lang="en-US" dirty="0" smtClean="0"/>
              <a:t> </a:t>
            </a:r>
            <a:r>
              <a:rPr lang="en-US" dirty="0" err="1" smtClean="0"/>
              <a:t>AnimatorControllert</a:t>
            </a:r>
            <a:r>
              <a:rPr lang="en-US" dirty="0" smtClean="0"/>
              <a:t> a </a:t>
            </a:r>
            <a:r>
              <a:rPr lang="en-US" dirty="0" err="1" smtClean="0"/>
              <a:t>Controllerbe</a:t>
            </a:r>
            <a:endParaRPr lang="en-US" dirty="0" smtClean="0"/>
          </a:p>
          <a:p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animációt</a:t>
            </a:r>
            <a:r>
              <a:rPr lang="en-US" dirty="0" smtClean="0"/>
              <a:t> </a:t>
            </a:r>
            <a:r>
              <a:rPr lang="en-US" dirty="0" err="1" smtClean="0"/>
              <a:t>cseréljünk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(pl. slash1-et slash-re)</a:t>
            </a:r>
          </a:p>
          <a:p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Paladin-t a </a:t>
            </a:r>
            <a:r>
              <a:rPr lang="en-US" dirty="0" err="1" smtClean="0"/>
              <a:t>jelenethez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controllert</a:t>
            </a:r>
            <a:r>
              <a:rPr lang="en-US" dirty="0" smtClean="0"/>
              <a:t> </a:t>
            </a:r>
            <a:r>
              <a:rPr lang="en-US" dirty="0" err="1" smtClean="0"/>
              <a:t>adjuk</a:t>
            </a:r>
            <a:r>
              <a:rPr lang="en-US" dirty="0" smtClean="0"/>
              <a:t> meg </a:t>
            </a:r>
            <a:r>
              <a:rPr lang="en-US" dirty="0" err="1" smtClean="0"/>
              <a:t>neki</a:t>
            </a:r>
            <a:endParaRPr lang="en-US" dirty="0" smtClean="0"/>
          </a:p>
          <a:p>
            <a:r>
              <a:rPr lang="en-US" dirty="0" err="1" smtClean="0"/>
              <a:t>Adjuk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a </a:t>
            </a:r>
            <a:r>
              <a:rPr lang="en-US" dirty="0" err="1" smtClean="0"/>
              <a:t>CharacterControl</a:t>
            </a:r>
            <a:r>
              <a:rPr lang="en-US" dirty="0" smtClean="0"/>
              <a:t> </a:t>
            </a:r>
            <a:r>
              <a:rPr lang="en-US" dirty="0" err="1" smtClean="0"/>
              <a:t>szkriptünket</a:t>
            </a:r>
            <a:r>
              <a:rPr lang="en-US" dirty="0" smtClean="0"/>
              <a:t> is</a:t>
            </a:r>
          </a:p>
          <a:p>
            <a:r>
              <a:rPr lang="en-US" dirty="0" err="1" smtClean="0"/>
              <a:t>Próbáljuk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endParaRPr lang="en-US" dirty="0" smtClean="0"/>
          </a:p>
          <a:p>
            <a:r>
              <a:rPr lang="en-US" dirty="0" err="1" smtClean="0"/>
              <a:t>Ki</a:t>
            </a:r>
            <a:r>
              <a:rPr lang="en-US" dirty="0" smtClean="0"/>
              <a:t> is </a:t>
            </a:r>
            <a:r>
              <a:rPr lang="en-US" dirty="0" err="1" smtClean="0"/>
              <a:t>törölhetjük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uj</a:t>
            </a:r>
            <a:r>
              <a:rPr lang="en-US" dirty="0" smtClean="0"/>
              <a:t> Paladin-t</a:t>
            </a:r>
            <a:endParaRPr lang="hu-HU" dirty="0"/>
          </a:p>
        </p:txBody>
      </p:sp>
      <p:pic>
        <p:nvPicPr>
          <p:cNvPr id="18434" name="Picture 2" descr="An Animator Override Controller with no Animator Controller assig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676400"/>
            <a:ext cx="3133725" cy="1866901"/>
          </a:xfrm>
          <a:prstGeom prst="rect">
            <a:avLst/>
          </a:prstGeom>
          <a:noFill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550" y="4114800"/>
            <a:ext cx="43624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Layer-</a:t>
            </a:r>
            <a:r>
              <a:rPr lang="en-US" dirty="0" err="1" smtClean="0"/>
              <a:t>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Paladin-t a </a:t>
            </a:r>
            <a:r>
              <a:rPr lang="en-US" dirty="0" err="1" smtClean="0"/>
              <a:t>jelenethez</a:t>
            </a:r>
            <a:endParaRPr lang="en-US" dirty="0" smtClean="0"/>
          </a:p>
          <a:p>
            <a:r>
              <a:rPr lang="en-US" dirty="0" err="1" smtClean="0"/>
              <a:t>Készítsünk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AnimationController</a:t>
            </a:r>
            <a:r>
              <a:rPr lang="en-US" dirty="0" smtClean="0"/>
              <a:t>-t </a:t>
            </a:r>
            <a:r>
              <a:rPr lang="en-US" dirty="0" err="1" smtClean="0"/>
              <a:t>neki</a:t>
            </a:r>
            <a:endParaRPr lang="en-US" dirty="0" smtClean="0"/>
          </a:p>
          <a:p>
            <a:r>
              <a:rPr lang="en-US" dirty="0" smtClean="0"/>
              <a:t>Animator </a:t>
            </a:r>
            <a:r>
              <a:rPr lang="en-US" dirty="0" err="1" smtClean="0"/>
              <a:t>ablakba</a:t>
            </a:r>
            <a:r>
              <a:rPr lang="en-US" dirty="0" smtClean="0"/>
              <a:t> </a:t>
            </a:r>
            <a:r>
              <a:rPr lang="en-US" dirty="0" err="1" smtClean="0"/>
              <a:t>húzzuk</a:t>
            </a:r>
            <a:r>
              <a:rPr lang="en-US" dirty="0" smtClean="0"/>
              <a:t> be a walk </a:t>
            </a:r>
            <a:r>
              <a:rPr lang="en-US" dirty="0" err="1" smtClean="0"/>
              <a:t>animációt</a:t>
            </a:r>
            <a:endParaRPr lang="en-US" dirty="0" smtClean="0"/>
          </a:p>
          <a:p>
            <a:r>
              <a:rPr lang="en-US" dirty="0" smtClean="0"/>
              <a:t>Animator </a:t>
            </a:r>
            <a:r>
              <a:rPr lang="en-US" dirty="0" err="1" smtClean="0"/>
              <a:t>ablakba</a:t>
            </a:r>
            <a:r>
              <a:rPr lang="en-US" dirty="0" smtClean="0"/>
              <a:t> </a:t>
            </a:r>
            <a:r>
              <a:rPr lang="en-US" dirty="0" err="1" smtClean="0"/>
              <a:t>készítsünk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réteget</a:t>
            </a:r>
            <a:endParaRPr lang="hu-HU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14800"/>
            <a:ext cx="67722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Sub-State Machine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rétegben</a:t>
            </a:r>
            <a:r>
              <a:rPr lang="en-US" dirty="0" smtClean="0"/>
              <a:t> </a:t>
            </a:r>
            <a:r>
              <a:rPr lang="en-US" dirty="0" err="1" smtClean="0"/>
              <a:t>jobb</a:t>
            </a:r>
            <a:r>
              <a:rPr lang="en-US" dirty="0" smtClean="0"/>
              <a:t> </a:t>
            </a:r>
            <a:r>
              <a:rPr lang="en-US" dirty="0" err="1" smtClean="0"/>
              <a:t>klikk</a:t>
            </a:r>
            <a:r>
              <a:rPr lang="en-US" dirty="0" smtClean="0"/>
              <a:t>/ Create Sub-State Machine</a:t>
            </a:r>
          </a:p>
          <a:p>
            <a:r>
              <a:rPr lang="en-US" dirty="0" err="1" smtClean="0"/>
              <a:t>Dupla</a:t>
            </a:r>
            <a:r>
              <a:rPr lang="en-US" dirty="0" smtClean="0"/>
              <a:t> </a:t>
            </a:r>
            <a:r>
              <a:rPr lang="en-US" dirty="0" err="1" smtClean="0"/>
              <a:t>klikk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state-en</a:t>
            </a:r>
          </a:p>
          <a:p>
            <a:r>
              <a:rPr lang="en-US" dirty="0" err="1" smtClean="0"/>
              <a:t>Húzzuk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a slash </a:t>
            </a:r>
            <a:r>
              <a:rPr lang="en-US" dirty="0" err="1" smtClean="0"/>
              <a:t>animációt</a:t>
            </a:r>
            <a:r>
              <a:rPr lang="en-US" dirty="0" smtClean="0"/>
              <a:t> </a:t>
            </a:r>
            <a:r>
              <a:rPr lang="en-US" dirty="0" err="1" smtClean="0"/>
              <a:t>kétszer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készítsünk</a:t>
            </a:r>
            <a:r>
              <a:rPr lang="en-US" dirty="0" smtClean="0"/>
              <a:t> </a:t>
            </a:r>
            <a:r>
              <a:rPr lang="en-US" dirty="0" err="1" smtClean="0"/>
              <a:t>átmenetet</a:t>
            </a:r>
            <a:r>
              <a:rPr lang="en-US" dirty="0" smtClean="0"/>
              <a:t> </a:t>
            </a:r>
            <a:r>
              <a:rPr lang="en-US" dirty="0" err="1" smtClean="0"/>
              <a:t>közéjük</a:t>
            </a:r>
            <a:r>
              <a:rPr lang="en-US" dirty="0" smtClean="0"/>
              <a:t> (loop-</a:t>
            </a:r>
            <a:r>
              <a:rPr lang="en-US" dirty="0" err="1" smtClean="0"/>
              <a:t>ot</a:t>
            </a:r>
            <a:r>
              <a:rPr lang="en-US" dirty="0" smtClean="0"/>
              <a:t> </a:t>
            </a:r>
            <a:r>
              <a:rPr lang="en-US" dirty="0" err="1" smtClean="0"/>
              <a:t>csinálunk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Átmenetek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Has Exit time </a:t>
            </a:r>
            <a:r>
              <a:rPr lang="en-US" dirty="0" err="1" smtClean="0"/>
              <a:t>bekapcsolva</a:t>
            </a:r>
            <a:r>
              <a:rPr lang="en-US" dirty="0" smtClean="0"/>
              <a:t> (exit time = 1)</a:t>
            </a:r>
          </a:p>
          <a:p>
            <a:pPr lvl="1"/>
            <a:r>
              <a:rPr lang="en-US" dirty="0" smtClean="0"/>
              <a:t>Transition duration 0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762000"/>
            <a:ext cx="467590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581400"/>
            <a:ext cx="49434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81000"/>
            <a:ext cx="3271146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Animációs</a:t>
            </a:r>
            <a:r>
              <a:rPr lang="en-US" dirty="0" smtClean="0"/>
              <a:t> </a:t>
            </a:r>
            <a:r>
              <a:rPr lang="en-US" dirty="0" err="1" smtClean="0"/>
              <a:t>görbék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838199"/>
          </a:xfrm>
        </p:spPr>
        <p:txBody>
          <a:bodyPr>
            <a:normAutofit/>
          </a:bodyPr>
          <a:lstStyle/>
          <a:p>
            <a:r>
              <a:rPr lang="en-US" dirty="0" err="1" smtClean="0"/>
              <a:t>Próbálgassuk</a:t>
            </a:r>
            <a:endParaRPr lang="en-US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6296025" cy="39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Próba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A layer </a:t>
            </a:r>
            <a:r>
              <a:rPr lang="en-US" dirty="0" err="1" smtClean="0"/>
              <a:t>melletti</a:t>
            </a:r>
            <a:r>
              <a:rPr lang="en-US" dirty="0" smtClean="0"/>
              <a:t> settings </a:t>
            </a:r>
            <a:r>
              <a:rPr lang="en-US" dirty="0" err="1" smtClean="0"/>
              <a:t>ikonra</a:t>
            </a:r>
            <a:r>
              <a:rPr lang="en-US" dirty="0" smtClean="0"/>
              <a:t> </a:t>
            </a:r>
            <a:r>
              <a:rPr lang="en-US" dirty="0" err="1" smtClean="0"/>
              <a:t>kattintva</a:t>
            </a:r>
            <a:r>
              <a:rPr lang="en-US" dirty="0" smtClean="0"/>
              <a:t> </a:t>
            </a:r>
            <a:r>
              <a:rPr lang="en-US" dirty="0" err="1" smtClean="0"/>
              <a:t>állíthatjuk</a:t>
            </a:r>
            <a:r>
              <a:rPr lang="en-US" dirty="0" smtClean="0"/>
              <a:t> a </a:t>
            </a:r>
            <a:r>
              <a:rPr lang="en-US" dirty="0" err="1" smtClean="0"/>
              <a:t>réteg</a:t>
            </a:r>
            <a:r>
              <a:rPr lang="en-US" dirty="0" smtClean="0"/>
              <a:t> </a:t>
            </a:r>
            <a:r>
              <a:rPr lang="en-US" dirty="0" err="1" smtClean="0"/>
              <a:t>súlyát</a:t>
            </a:r>
            <a:endParaRPr lang="en-US" dirty="0" smtClean="0"/>
          </a:p>
          <a:p>
            <a:r>
              <a:rPr lang="en-US" dirty="0" err="1" smtClean="0"/>
              <a:t>Megváltoztathatjuk</a:t>
            </a:r>
            <a:r>
              <a:rPr lang="en-US" dirty="0" smtClean="0"/>
              <a:t> a blending </a:t>
            </a:r>
            <a:r>
              <a:rPr lang="en-US" dirty="0" err="1" smtClean="0"/>
              <a:t>módot</a:t>
            </a:r>
            <a:r>
              <a:rPr lang="en-US" dirty="0" smtClean="0"/>
              <a:t> is</a:t>
            </a:r>
          </a:p>
          <a:p>
            <a:r>
              <a:rPr lang="en-US" dirty="0" err="1" smtClean="0"/>
              <a:t>Figyeljük</a:t>
            </a:r>
            <a:r>
              <a:rPr lang="en-US" dirty="0" smtClean="0"/>
              <a:t> mi </a:t>
            </a:r>
            <a:r>
              <a:rPr lang="en-US" dirty="0" err="1" smtClean="0"/>
              <a:t>történik</a:t>
            </a:r>
            <a:r>
              <a:rPr lang="en-US" dirty="0" smtClean="0"/>
              <a:t> ….</a:t>
            </a:r>
            <a:endParaRPr lang="hu-HU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4191000"/>
            <a:ext cx="744263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Avatar Mask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600" cy="3124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Asset </a:t>
            </a:r>
            <a:r>
              <a:rPr lang="en-US" dirty="0" err="1" smtClean="0"/>
              <a:t>nézetben</a:t>
            </a:r>
            <a:r>
              <a:rPr lang="en-US" dirty="0" smtClean="0"/>
              <a:t> </a:t>
            </a:r>
            <a:r>
              <a:rPr lang="en-US" dirty="0" err="1" smtClean="0"/>
              <a:t>jobb</a:t>
            </a:r>
            <a:r>
              <a:rPr lang="en-US" dirty="0" smtClean="0"/>
              <a:t> </a:t>
            </a:r>
            <a:r>
              <a:rPr lang="en-US" dirty="0" err="1" smtClean="0"/>
              <a:t>klikk</a:t>
            </a:r>
            <a:r>
              <a:rPr lang="en-US" dirty="0" smtClean="0"/>
              <a:t>/Create/Avatar mask</a:t>
            </a:r>
          </a:p>
          <a:p>
            <a:r>
              <a:rPr lang="en-US" dirty="0" err="1" smtClean="0"/>
              <a:t>Állítsuk</a:t>
            </a:r>
            <a:r>
              <a:rPr lang="en-US" dirty="0" smtClean="0"/>
              <a:t> be,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a </a:t>
            </a:r>
            <a:r>
              <a:rPr lang="en-US" dirty="0" err="1" smtClean="0"/>
              <a:t>felsőtest</a:t>
            </a:r>
            <a:r>
              <a:rPr lang="en-US" dirty="0" smtClean="0"/>
              <a:t> </a:t>
            </a:r>
            <a:r>
              <a:rPr lang="en-US" dirty="0" err="1" smtClean="0"/>
              <a:t>legyen</a:t>
            </a:r>
            <a:r>
              <a:rPr lang="en-US" dirty="0" smtClean="0"/>
              <a:t> </a:t>
            </a:r>
            <a:r>
              <a:rPr lang="en-US" dirty="0" err="1" smtClean="0"/>
              <a:t>zöld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második</a:t>
            </a:r>
            <a:r>
              <a:rPr lang="en-US" dirty="0" smtClean="0"/>
              <a:t> </a:t>
            </a:r>
            <a:r>
              <a:rPr lang="en-US" dirty="0" err="1" smtClean="0"/>
              <a:t>animációs</a:t>
            </a:r>
            <a:r>
              <a:rPr lang="en-US" dirty="0" smtClean="0"/>
              <a:t> </a:t>
            </a:r>
            <a:r>
              <a:rPr lang="en-US" dirty="0" err="1" smtClean="0"/>
              <a:t>rétegre</a:t>
            </a:r>
            <a:r>
              <a:rPr lang="en-US" dirty="0" smtClean="0"/>
              <a:t> </a:t>
            </a:r>
            <a:r>
              <a:rPr lang="en-US" dirty="0" err="1" smtClean="0"/>
              <a:t>állítsuk</a:t>
            </a:r>
            <a:r>
              <a:rPr lang="en-US" dirty="0" smtClean="0"/>
              <a:t> be </a:t>
            </a:r>
            <a:r>
              <a:rPr lang="en-US" dirty="0" err="1" smtClean="0"/>
              <a:t>ezt</a:t>
            </a:r>
            <a:r>
              <a:rPr lang="en-US" dirty="0" smtClean="0"/>
              <a:t> a </a:t>
            </a:r>
            <a:r>
              <a:rPr lang="en-US" dirty="0" err="1" smtClean="0"/>
              <a:t>maszkot</a:t>
            </a:r>
            <a:endParaRPr lang="en-US" dirty="0" smtClean="0"/>
          </a:p>
          <a:p>
            <a:r>
              <a:rPr lang="en-US" dirty="0" err="1" smtClean="0"/>
              <a:t>Próbáljuk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!</a:t>
            </a:r>
            <a:endParaRPr lang="hu-HU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676400"/>
            <a:ext cx="26289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876800"/>
            <a:ext cx="571324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err="1" smtClean="0"/>
              <a:t>Vége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Animációs</a:t>
            </a:r>
            <a:r>
              <a:rPr lang="en-US" dirty="0" smtClean="0"/>
              <a:t> </a:t>
            </a:r>
            <a:r>
              <a:rPr lang="en-US" dirty="0" err="1" smtClean="0"/>
              <a:t>események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a </a:t>
            </a:r>
            <a:r>
              <a:rPr lang="en-US" dirty="0" err="1" smtClean="0"/>
              <a:t>gömbhöz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szkriptet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SphereAnimEvent</a:t>
            </a:r>
            <a:r>
              <a:rPr lang="hu-HU" dirty="0"/>
              <a:t> : </a:t>
            </a:r>
            <a:r>
              <a:rPr lang="hu-HU" dirty="0" err="1"/>
              <a:t>MonoBehaviour</a:t>
            </a:r>
            <a:r>
              <a:rPr lang="hu-HU" dirty="0"/>
              <a:t>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/>
              <a:t>onSphereAnimEvent</a:t>
            </a:r>
            <a:r>
              <a:rPr lang="hu-HU" dirty="0"/>
              <a:t>()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hu-HU" dirty="0" smtClean="0"/>
              <a:t>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hu-HU" dirty="0" smtClean="0"/>
              <a:t>      </a:t>
            </a:r>
            <a:r>
              <a:rPr lang="hu-HU" dirty="0" err="1"/>
              <a:t>float</a:t>
            </a:r>
            <a:r>
              <a:rPr lang="hu-HU" dirty="0"/>
              <a:t> </a:t>
            </a:r>
            <a:r>
              <a:rPr lang="hu-HU" dirty="0" err="1"/>
              <a:t>scale</a:t>
            </a:r>
            <a:r>
              <a:rPr lang="hu-HU" dirty="0"/>
              <a:t> = 1.1f;     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hu-HU" dirty="0" smtClean="0"/>
              <a:t>      </a:t>
            </a:r>
            <a:r>
              <a:rPr lang="hu-HU" dirty="0" err="1"/>
              <a:t>transform.localScale</a:t>
            </a:r>
            <a:r>
              <a:rPr lang="hu-HU" dirty="0"/>
              <a:t> = </a:t>
            </a:r>
            <a:r>
              <a:rPr lang="hu-HU" dirty="0" err="1"/>
              <a:t>transform.localScale</a:t>
            </a:r>
            <a:r>
              <a:rPr lang="hu-HU" dirty="0"/>
              <a:t> * </a:t>
            </a:r>
            <a:r>
              <a:rPr lang="hu-HU" dirty="0" err="1"/>
              <a:t>scale</a:t>
            </a:r>
            <a:r>
              <a:rPr lang="hu-HU" dirty="0"/>
              <a:t>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hu-HU" dirty="0" smtClean="0"/>
              <a:t>}</a:t>
            </a:r>
            <a:endParaRPr lang="hu-HU" dirty="0"/>
          </a:p>
          <a:p>
            <a:pPr marL="457200" lvl="1" indent="0">
              <a:buNone/>
            </a:pPr>
            <a:r>
              <a:rPr lang="hu-HU" dirty="0" smtClean="0"/>
              <a:t>}</a:t>
            </a:r>
            <a:endParaRPr lang="en-US" dirty="0" smtClean="0"/>
          </a:p>
          <a:p>
            <a:r>
              <a:rPr lang="en-US" dirty="0" err="1" smtClean="0"/>
              <a:t>Az</a:t>
            </a:r>
            <a:r>
              <a:rPr lang="en-US" dirty="0" smtClean="0"/>
              <a:t> Animation </a:t>
            </a:r>
            <a:r>
              <a:rPr lang="en-US" dirty="0" err="1" smtClean="0"/>
              <a:t>ablakban</a:t>
            </a:r>
            <a:r>
              <a:rPr lang="en-US" dirty="0" smtClean="0"/>
              <a:t> </a:t>
            </a:r>
            <a:r>
              <a:rPr lang="en-US" dirty="0" err="1" smtClean="0"/>
              <a:t>hozzunk</a:t>
            </a:r>
            <a:r>
              <a:rPr lang="en-US" dirty="0" smtClean="0"/>
              <a:t> </a:t>
            </a:r>
            <a:r>
              <a:rPr lang="en-US" dirty="0" err="1" smtClean="0"/>
              <a:t>létre</a:t>
            </a:r>
            <a:r>
              <a:rPr lang="en-US" dirty="0" smtClean="0"/>
              <a:t> a </a:t>
            </a:r>
            <a:r>
              <a:rPr lang="en-US" dirty="0" err="1" smtClean="0"/>
              <a:t>középső</a:t>
            </a:r>
            <a:r>
              <a:rPr lang="en-US" dirty="0" smtClean="0"/>
              <a:t> </a:t>
            </a:r>
            <a:r>
              <a:rPr lang="en-US" dirty="0" err="1" smtClean="0"/>
              <a:t>kulcshoz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eseményt</a:t>
            </a:r>
            <a:r>
              <a:rPr lang="en-US" dirty="0" smtClean="0"/>
              <a:t>, </a:t>
            </a:r>
            <a:r>
              <a:rPr lang="en-US" dirty="0" err="1" smtClean="0"/>
              <a:t>állítsuk</a:t>
            </a:r>
            <a:r>
              <a:rPr lang="en-US" dirty="0" smtClean="0"/>
              <a:t> be </a:t>
            </a:r>
            <a:r>
              <a:rPr lang="en-US" dirty="0" err="1" smtClean="0"/>
              <a:t>eseménykezelőnek</a:t>
            </a:r>
            <a:r>
              <a:rPr lang="en-US" dirty="0" smtClean="0"/>
              <a:t> a most </a:t>
            </a:r>
            <a:r>
              <a:rPr lang="en-US" dirty="0" err="1" smtClean="0"/>
              <a:t>megírt</a:t>
            </a:r>
            <a:r>
              <a:rPr lang="en-US" dirty="0" smtClean="0"/>
              <a:t> </a:t>
            </a:r>
            <a:r>
              <a:rPr lang="en-US" dirty="0" err="1" smtClean="0"/>
              <a:t>onSphereAnimEvent</a:t>
            </a:r>
            <a:r>
              <a:rPr lang="en-US" dirty="0" smtClean="0"/>
              <a:t>() </a:t>
            </a:r>
            <a:r>
              <a:rPr lang="en-US" dirty="0" err="1" smtClean="0"/>
              <a:t>függvényt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152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075237"/>
            <a:ext cx="8229600" cy="1706563"/>
          </a:xfrm>
        </p:spPr>
        <p:txBody>
          <a:bodyPr/>
          <a:lstStyle/>
          <a:p>
            <a:r>
              <a:rPr lang="en-US" dirty="0" err="1" smtClean="0"/>
              <a:t>Próba</a:t>
            </a:r>
            <a:endParaRPr lang="en-US" dirty="0" smtClean="0"/>
          </a:p>
          <a:p>
            <a:r>
              <a:rPr lang="en-US" dirty="0" smtClean="0"/>
              <a:t>Ha </a:t>
            </a:r>
            <a:r>
              <a:rPr lang="en-US" dirty="0" err="1"/>
              <a:t>végeztünk</a:t>
            </a:r>
            <a:r>
              <a:rPr lang="en-US" dirty="0"/>
              <a:t>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törölhetjük</a:t>
            </a:r>
            <a:r>
              <a:rPr lang="en-US" dirty="0"/>
              <a:t> is a </a:t>
            </a:r>
            <a:r>
              <a:rPr lang="en-US" dirty="0" err="1"/>
              <a:t>gömböt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asset-et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5638800" cy="19526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625" y="3112293"/>
            <a:ext cx="3838575" cy="1676400"/>
          </a:xfrm>
          <a:prstGeom prst="rect">
            <a:avLst/>
          </a:prstGeom>
        </p:spPr>
      </p:pic>
      <p:sp>
        <p:nvSpPr>
          <p:cNvPr id="6" name="Ellipszis 5"/>
          <p:cNvSpPr/>
          <p:nvPr/>
        </p:nvSpPr>
        <p:spPr>
          <a:xfrm>
            <a:off x="2362200" y="115966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69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importálása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Assetek</a:t>
            </a:r>
            <a:r>
              <a:rPr lang="en-US" dirty="0" smtClean="0"/>
              <a:t> </a:t>
            </a:r>
            <a:r>
              <a:rPr lang="en-US" dirty="0" err="1" smtClean="0"/>
              <a:t>közül</a:t>
            </a:r>
            <a:r>
              <a:rPr lang="en-US" dirty="0" smtClean="0"/>
              <a:t> </a:t>
            </a:r>
            <a:r>
              <a:rPr lang="en-US" dirty="0" err="1" smtClean="0"/>
              <a:t>importáljuk</a:t>
            </a:r>
            <a:r>
              <a:rPr lang="en-US" dirty="0" smtClean="0"/>
              <a:t> be:</a:t>
            </a:r>
          </a:p>
          <a:p>
            <a:pPr lvl="1"/>
            <a:r>
              <a:rPr lang="hu-HU" dirty="0" err="1" smtClean="0"/>
              <a:t>Unity_fbx_paladin</a:t>
            </a:r>
            <a:r>
              <a:rPr lang="en-US" dirty="0" smtClean="0"/>
              <a:t>\</a:t>
            </a:r>
            <a:r>
              <a:rPr lang="en-US" dirty="0" err="1" smtClean="0"/>
              <a:t>Paladin_w_Prop_J_Nordstrom.fbx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előtte</a:t>
            </a:r>
            <a:r>
              <a:rPr lang="en-US" dirty="0" smtClean="0"/>
              <a:t> </a:t>
            </a:r>
            <a:r>
              <a:rPr lang="en-US" dirty="0" err="1" smtClean="0"/>
              <a:t>át</a:t>
            </a:r>
            <a:r>
              <a:rPr lang="en-US" dirty="0" smtClean="0"/>
              <a:t> is </a:t>
            </a:r>
            <a:r>
              <a:rPr lang="en-US" dirty="0" err="1" smtClean="0"/>
              <a:t>nevezhetjük</a:t>
            </a:r>
            <a:r>
              <a:rPr lang="en-US" dirty="0" smtClean="0"/>
              <a:t> </a:t>
            </a:r>
            <a:r>
              <a:rPr lang="en-US" dirty="0" err="1" smtClean="0"/>
              <a:t>valami</a:t>
            </a:r>
            <a:r>
              <a:rPr lang="en-US" dirty="0" smtClean="0"/>
              <a:t> </a:t>
            </a:r>
            <a:r>
              <a:rPr lang="en-US" dirty="0" err="1" smtClean="0"/>
              <a:t>egyszerűbbre</a:t>
            </a:r>
            <a:r>
              <a:rPr lang="en-US" dirty="0" smtClean="0"/>
              <a:t> </a:t>
            </a:r>
            <a:r>
              <a:rPr lang="en-US" dirty="0" err="1" smtClean="0"/>
              <a:t>pl</a:t>
            </a:r>
            <a:r>
              <a:rPr lang="en-US" dirty="0" smtClean="0"/>
              <a:t> </a:t>
            </a:r>
            <a:r>
              <a:rPr lang="en-US" dirty="0" err="1" smtClean="0"/>
              <a:t>Paladin.fbx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Válasszuk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asset </a:t>
            </a:r>
            <a:r>
              <a:rPr lang="en-US" dirty="0" err="1" smtClean="0"/>
              <a:t>nézetben</a:t>
            </a:r>
            <a:endParaRPr lang="en-US" dirty="0" smtClean="0"/>
          </a:p>
          <a:p>
            <a:pPr lvl="1"/>
            <a:r>
              <a:rPr lang="en-US" dirty="0" err="1" smtClean="0"/>
              <a:t>Inspectorban</a:t>
            </a:r>
            <a:r>
              <a:rPr lang="en-US" dirty="0" smtClean="0"/>
              <a:t> </a:t>
            </a:r>
            <a:r>
              <a:rPr lang="en-US" dirty="0" err="1" smtClean="0"/>
              <a:t>kattintsunk</a:t>
            </a:r>
            <a:r>
              <a:rPr lang="en-US" dirty="0" smtClean="0"/>
              <a:t> a Rig </a:t>
            </a:r>
            <a:r>
              <a:rPr lang="en-US" dirty="0" err="1" smtClean="0"/>
              <a:t>fülre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3400"/>
            <a:ext cx="3943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4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type: Humanoid … Apply</a:t>
            </a:r>
          </a:p>
          <a:p>
            <a:r>
              <a:rPr lang="en-US" dirty="0" smtClean="0"/>
              <a:t>Avatar Definition: Create From This Model</a:t>
            </a:r>
          </a:p>
          <a:p>
            <a:pPr lvl="1"/>
            <a:r>
              <a:rPr lang="en-US" dirty="0" err="1" smtClean="0"/>
              <a:t>Alatta</a:t>
            </a:r>
            <a:r>
              <a:rPr lang="en-US" dirty="0" smtClean="0"/>
              <a:t> </a:t>
            </a:r>
            <a:r>
              <a:rPr lang="en-US" dirty="0" err="1" smtClean="0"/>
              <a:t>pici</a:t>
            </a:r>
            <a:r>
              <a:rPr lang="en-US" dirty="0" smtClean="0"/>
              <a:t> </a:t>
            </a:r>
            <a:r>
              <a:rPr lang="en-US" dirty="0" err="1" smtClean="0"/>
              <a:t>pipa</a:t>
            </a:r>
            <a:r>
              <a:rPr lang="en-US" dirty="0" smtClean="0"/>
              <a:t> van, </a:t>
            </a:r>
            <a:r>
              <a:rPr lang="en-US" dirty="0" err="1" smtClean="0"/>
              <a:t>ami</a:t>
            </a:r>
            <a:r>
              <a:rPr lang="en-US" dirty="0" smtClean="0"/>
              <a:t> </a:t>
            </a:r>
            <a:r>
              <a:rPr lang="en-US" dirty="0" err="1" smtClean="0"/>
              <a:t>azt</a:t>
            </a:r>
            <a:r>
              <a:rPr lang="en-US" dirty="0" smtClean="0"/>
              <a:t> </a:t>
            </a:r>
            <a:r>
              <a:rPr lang="en-US" dirty="0" err="1" smtClean="0"/>
              <a:t>jelenti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sikeresen</a:t>
            </a:r>
            <a:r>
              <a:rPr lang="en-US" dirty="0" smtClean="0"/>
              <a:t> </a:t>
            </a:r>
            <a:r>
              <a:rPr lang="en-US" dirty="0" err="1" smtClean="0"/>
              <a:t>konfigurálta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importált</a:t>
            </a:r>
            <a:r>
              <a:rPr lang="en-US" dirty="0" smtClean="0"/>
              <a:t> avatar-t</a:t>
            </a:r>
          </a:p>
          <a:p>
            <a:r>
              <a:rPr lang="en-US" dirty="0" err="1" smtClean="0"/>
              <a:t>Ellenőrizzük</a:t>
            </a:r>
            <a:r>
              <a:rPr lang="en-US" dirty="0" smtClean="0"/>
              <a:t>: Configure…</a:t>
            </a:r>
          </a:p>
          <a:p>
            <a:pPr lvl="1"/>
            <a:r>
              <a:rPr lang="en-US" dirty="0" smtClean="0"/>
              <a:t>(el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menteni</a:t>
            </a:r>
            <a:r>
              <a:rPr lang="en-US" dirty="0" smtClean="0"/>
              <a:t> a scene-t </a:t>
            </a:r>
            <a:r>
              <a:rPr lang="en-US" dirty="0" err="1" smtClean="0"/>
              <a:t>mert</a:t>
            </a:r>
            <a:r>
              <a:rPr lang="en-US" dirty="0" smtClean="0"/>
              <a:t> </a:t>
            </a:r>
            <a:r>
              <a:rPr lang="en-US" dirty="0" err="1" smtClean="0"/>
              <a:t>külön</a:t>
            </a:r>
            <a:r>
              <a:rPr lang="en-US" dirty="0" smtClean="0"/>
              <a:t> </a:t>
            </a:r>
            <a:r>
              <a:rPr lang="en-US" dirty="0" err="1" smtClean="0"/>
              <a:t>jelenetben</a:t>
            </a:r>
            <a:r>
              <a:rPr lang="en-US" dirty="0" smtClean="0"/>
              <a:t> </a:t>
            </a:r>
            <a:r>
              <a:rPr lang="en-US" dirty="0" err="1" smtClean="0"/>
              <a:t>fogjuk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avatar-t </a:t>
            </a:r>
            <a:r>
              <a:rPr lang="en-US" dirty="0" err="1" smtClean="0"/>
              <a:t>szerkeszteni</a:t>
            </a:r>
            <a:r>
              <a:rPr lang="en-US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652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2972</Words>
  <Application>Microsoft Office PowerPoint</Application>
  <PresentationFormat>Diavetítés a képernyőre (4:3 oldalarány)</PresentationFormat>
  <Paragraphs>224</Paragraphs>
  <Slides>52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Office-téma</vt:lpstr>
      <vt:lpstr>Karakter animáció</vt:lpstr>
      <vt:lpstr>Animáció alapok (ismétlés)</vt:lpstr>
      <vt:lpstr>Pozíció animálása</vt:lpstr>
      <vt:lpstr>Futtatás</vt:lpstr>
      <vt:lpstr>Animációs görbék</vt:lpstr>
      <vt:lpstr>Animációs események</vt:lpstr>
      <vt:lpstr>PowerPoint-bemutató</vt:lpstr>
      <vt:lpstr>Karakter importálása</vt:lpstr>
      <vt:lpstr>Rig</vt:lpstr>
      <vt:lpstr>PowerPoint-bemutató</vt:lpstr>
      <vt:lpstr>Feladat: RagDoll</vt:lpstr>
      <vt:lpstr>PowerPoint-bemutató</vt:lpstr>
      <vt:lpstr>Animációk</vt:lpstr>
      <vt:lpstr>Új animáció beállítása I.</vt:lpstr>
      <vt:lpstr>Új animáció beállítása II.</vt:lpstr>
      <vt:lpstr>Előre-hátra séta</vt:lpstr>
      <vt:lpstr>Feladat: előre sétálás billentyűzettel</vt:lpstr>
      <vt:lpstr>Blend Tree</vt:lpstr>
      <vt:lpstr>Blend Tree</vt:lpstr>
      <vt:lpstr>Blend tree animációk</vt:lpstr>
      <vt:lpstr>Próba</vt:lpstr>
      <vt:lpstr>2D blend tree</vt:lpstr>
      <vt:lpstr>CharacterControl</vt:lpstr>
      <vt:lpstr>Automatikus paraméter számítás</vt:lpstr>
      <vt:lpstr>Futás</vt:lpstr>
      <vt:lpstr>Feladat</vt:lpstr>
      <vt:lpstr>Új Input Axis</vt:lpstr>
      <vt:lpstr>CharacterControl</vt:lpstr>
      <vt:lpstr>Gyakorló feladat: strafe run</vt:lpstr>
      <vt:lpstr>Attack</vt:lpstr>
      <vt:lpstr>Attack</vt:lpstr>
      <vt:lpstr>Próbálgassuk</vt:lpstr>
      <vt:lpstr>CharacterControl</vt:lpstr>
      <vt:lpstr>Ugrás</vt:lpstr>
      <vt:lpstr>Feladat: jump blend tree</vt:lpstr>
      <vt:lpstr>Átmenet az ugrásra</vt:lpstr>
      <vt:lpstr>CharacterControl</vt:lpstr>
      <vt:lpstr>Fizika I.</vt:lpstr>
      <vt:lpstr>Fizika II.</vt:lpstr>
      <vt:lpstr>Próba</vt:lpstr>
      <vt:lpstr>Ragdoll halál</vt:lpstr>
      <vt:lpstr>PowerPoint-bemutató</vt:lpstr>
      <vt:lpstr>Egyszerű fordulás</vt:lpstr>
      <vt:lpstr>TPS Camera</vt:lpstr>
      <vt:lpstr>PowerPoint-bemutató</vt:lpstr>
      <vt:lpstr>Animator Override Controller</vt:lpstr>
      <vt:lpstr>Layer-ek</vt:lpstr>
      <vt:lpstr>Sub-State Machine</vt:lpstr>
      <vt:lpstr>PowerPoint-bemutató</vt:lpstr>
      <vt:lpstr>Próba</vt:lpstr>
      <vt:lpstr>Avatar Mask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Karakter animáció</dc:title>
  <dc:creator>umitomi</dc:creator>
  <cp:lastModifiedBy>M</cp:lastModifiedBy>
  <cp:revision>90</cp:revision>
  <dcterms:created xsi:type="dcterms:W3CDTF">2016-03-20T09:03:11Z</dcterms:created>
  <dcterms:modified xsi:type="dcterms:W3CDTF">2021-10-03T18:36:14Z</dcterms:modified>
</cp:coreProperties>
</file>