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5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83" r:id="rId10"/>
    <p:sldId id="284" r:id="rId11"/>
    <p:sldId id="285" r:id="rId12"/>
    <p:sldId id="286" r:id="rId13"/>
    <p:sldId id="271" r:id="rId14"/>
    <p:sldId id="280" r:id="rId15"/>
    <p:sldId id="281" r:id="rId16"/>
    <p:sldId id="282" r:id="rId17"/>
    <p:sldId id="277" r:id="rId18"/>
    <p:sldId id="278" r:id="rId19"/>
    <p:sldId id="279" r:id="rId20"/>
    <p:sldId id="268" r:id="rId21"/>
    <p:sldId id="269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1FFA1"/>
    <a:srgbClr val="00FF00"/>
    <a:srgbClr val="FFFFFF"/>
    <a:srgbClr val="FF0909"/>
    <a:srgbClr val="0D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0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7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Karakter-anim</a:t>
            </a:r>
            <a:r>
              <a:rPr lang="hu-HU" dirty="0"/>
              <a:t>áció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 dirty="0"/>
              <a:t>18. </a:t>
            </a:r>
            <a:r>
              <a:rPr lang="en-US" dirty="0"/>
              <a:t>e</a:t>
            </a:r>
            <a:r>
              <a:rPr lang="hu-HU" dirty="0" err="1"/>
              <a:t>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iley Face 5"/>
          <p:cNvSpPr/>
          <p:nvPr/>
        </p:nvSpPr>
        <p:spPr>
          <a:xfrm rot="3992650">
            <a:off x="2190750" y="3905249"/>
            <a:ext cx="828675" cy="78105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Pózinterpoláció duális </a:t>
            </a:r>
            <a:r>
              <a:rPr lang="hu-HU" dirty="0" err="1"/>
              <a:t>kvaterniókkal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28650" y="2295525"/>
            <a:ext cx="828675" cy="78105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 rot="3992650">
            <a:off x="6619874" y="3905250"/>
            <a:ext cx="828675" cy="78105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5057774" y="2295526"/>
            <a:ext cx="828675" cy="78105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17032 0.2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7" y="117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0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7 C 0.05607 -0.00047 0.05972 0.01875 0.0868 0.04838 C 0.11458 0.0787 0.16927 0.15509 0.17031 0.23472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7" y="1175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Rigging</a:t>
            </a:r>
          </a:p>
        </p:txBody>
      </p:sp>
      <p:sp>
        <p:nvSpPr>
          <p:cNvPr id="4" name="Freeform 3"/>
          <p:cNvSpPr/>
          <p:nvPr/>
        </p:nvSpPr>
        <p:spPr>
          <a:xfrm>
            <a:off x="789091" y="2113978"/>
            <a:ext cx="3316184" cy="3734372"/>
          </a:xfrm>
          <a:custGeom>
            <a:avLst/>
            <a:gdLst>
              <a:gd name="connsiteX0" fmla="*/ 1030184 w 3316184"/>
              <a:gd name="connsiteY0" fmla="*/ 543497 h 3734372"/>
              <a:gd name="connsiteX1" fmla="*/ 1049234 w 3316184"/>
              <a:gd name="connsiteY1" fmla="*/ 352997 h 3734372"/>
              <a:gd name="connsiteX2" fmla="*/ 1068284 w 3316184"/>
              <a:gd name="connsiteY2" fmla="*/ 257747 h 3734372"/>
              <a:gd name="connsiteX3" fmla="*/ 1134959 w 3316184"/>
              <a:gd name="connsiteY3" fmla="*/ 172022 h 3734372"/>
              <a:gd name="connsiteX4" fmla="*/ 1192109 w 3316184"/>
              <a:gd name="connsiteY4" fmla="*/ 114872 h 3734372"/>
              <a:gd name="connsiteX5" fmla="*/ 1239734 w 3316184"/>
              <a:gd name="connsiteY5" fmla="*/ 95822 h 3734372"/>
              <a:gd name="connsiteX6" fmla="*/ 1268309 w 3316184"/>
              <a:gd name="connsiteY6" fmla="*/ 76772 h 3734372"/>
              <a:gd name="connsiteX7" fmla="*/ 1315934 w 3316184"/>
              <a:gd name="connsiteY7" fmla="*/ 57722 h 3734372"/>
              <a:gd name="connsiteX8" fmla="*/ 1344509 w 3316184"/>
              <a:gd name="connsiteY8" fmla="*/ 38672 h 3734372"/>
              <a:gd name="connsiteX9" fmla="*/ 1392134 w 3316184"/>
              <a:gd name="connsiteY9" fmla="*/ 29147 h 3734372"/>
              <a:gd name="connsiteX10" fmla="*/ 1420709 w 3316184"/>
              <a:gd name="connsiteY10" fmla="*/ 10097 h 3734372"/>
              <a:gd name="connsiteX11" fmla="*/ 1639784 w 3316184"/>
              <a:gd name="connsiteY11" fmla="*/ 19622 h 3734372"/>
              <a:gd name="connsiteX12" fmla="*/ 1687409 w 3316184"/>
              <a:gd name="connsiteY12" fmla="*/ 48197 h 3734372"/>
              <a:gd name="connsiteX13" fmla="*/ 1744559 w 3316184"/>
              <a:gd name="connsiteY13" fmla="*/ 86297 h 3734372"/>
              <a:gd name="connsiteX14" fmla="*/ 1782659 w 3316184"/>
              <a:gd name="connsiteY14" fmla="*/ 105347 h 3734372"/>
              <a:gd name="connsiteX15" fmla="*/ 1801709 w 3316184"/>
              <a:gd name="connsiteY15" fmla="*/ 133922 h 3734372"/>
              <a:gd name="connsiteX16" fmla="*/ 1830284 w 3316184"/>
              <a:gd name="connsiteY16" fmla="*/ 162497 h 3734372"/>
              <a:gd name="connsiteX17" fmla="*/ 1858859 w 3316184"/>
              <a:gd name="connsiteY17" fmla="*/ 229172 h 3734372"/>
              <a:gd name="connsiteX18" fmla="*/ 1877909 w 3316184"/>
              <a:gd name="connsiteY18" fmla="*/ 257747 h 3734372"/>
              <a:gd name="connsiteX19" fmla="*/ 1887434 w 3316184"/>
              <a:gd name="connsiteY19" fmla="*/ 305372 h 3734372"/>
              <a:gd name="connsiteX20" fmla="*/ 1916009 w 3316184"/>
              <a:gd name="connsiteY20" fmla="*/ 381572 h 3734372"/>
              <a:gd name="connsiteX21" fmla="*/ 1925534 w 3316184"/>
              <a:gd name="connsiteY21" fmla="*/ 429197 h 3734372"/>
              <a:gd name="connsiteX22" fmla="*/ 1935059 w 3316184"/>
              <a:gd name="connsiteY22" fmla="*/ 753047 h 3734372"/>
              <a:gd name="connsiteX23" fmla="*/ 1963634 w 3316184"/>
              <a:gd name="connsiteY23" fmla="*/ 895922 h 3734372"/>
              <a:gd name="connsiteX24" fmla="*/ 1973159 w 3316184"/>
              <a:gd name="connsiteY24" fmla="*/ 924497 h 3734372"/>
              <a:gd name="connsiteX25" fmla="*/ 2020784 w 3316184"/>
              <a:gd name="connsiteY25" fmla="*/ 1019747 h 3734372"/>
              <a:gd name="connsiteX26" fmla="*/ 2058884 w 3316184"/>
              <a:gd name="connsiteY26" fmla="*/ 1076897 h 3734372"/>
              <a:gd name="connsiteX27" fmla="*/ 2116034 w 3316184"/>
              <a:gd name="connsiteY27" fmla="*/ 1153097 h 3734372"/>
              <a:gd name="connsiteX28" fmla="*/ 2173184 w 3316184"/>
              <a:gd name="connsiteY28" fmla="*/ 1162622 h 3734372"/>
              <a:gd name="connsiteX29" fmla="*/ 2277959 w 3316184"/>
              <a:gd name="connsiteY29" fmla="*/ 1181672 h 3734372"/>
              <a:gd name="connsiteX30" fmla="*/ 2706584 w 3316184"/>
              <a:gd name="connsiteY30" fmla="*/ 1210247 h 3734372"/>
              <a:gd name="connsiteX31" fmla="*/ 2897084 w 3316184"/>
              <a:gd name="connsiteY31" fmla="*/ 1229297 h 3734372"/>
              <a:gd name="connsiteX32" fmla="*/ 3106634 w 3316184"/>
              <a:gd name="connsiteY32" fmla="*/ 1248347 h 3734372"/>
              <a:gd name="connsiteX33" fmla="*/ 3230459 w 3316184"/>
              <a:gd name="connsiteY33" fmla="*/ 1286447 h 3734372"/>
              <a:gd name="connsiteX34" fmla="*/ 3297134 w 3316184"/>
              <a:gd name="connsiteY34" fmla="*/ 1315022 h 3734372"/>
              <a:gd name="connsiteX35" fmla="*/ 3316184 w 3316184"/>
              <a:gd name="connsiteY35" fmla="*/ 1353122 h 3734372"/>
              <a:gd name="connsiteX36" fmla="*/ 3297134 w 3316184"/>
              <a:gd name="connsiteY36" fmla="*/ 1419797 h 3734372"/>
              <a:gd name="connsiteX37" fmla="*/ 3239984 w 3316184"/>
              <a:gd name="connsiteY37" fmla="*/ 1476947 h 3734372"/>
              <a:gd name="connsiteX38" fmla="*/ 3201884 w 3316184"/>
              <a:gd name="connsiteY38" fmla="*/ 1486472 h 3734372"/>
              <a:gd name="connsiteX39" fmla="*/ 3173309 w 3316184"/>
              <a:gd name="connsiteY39" fmla="*/ 1495997 h 3734372"/>
              <a:gd name="connsiteX40" fmla="*/ 3106634 w 3316184"/>
              <a:gd name="connsiteY40" fmla="*/ 1515047 h 3734372"/>
              <a:gd name="connsiteX41" fmla="*/ 3011384 w 3316184"/>
              <a:gd name="connsiteY41" fmla="*/ 1524572 h 3734372"/>
              <a:gd name="connsiteX42" fmla="*/ 2306534 w 3316184"/>
              <a:gd name="connsiteY42" fmla="*/ 1562672 h 3734372"/>
              <a:gd name="connsiteX43" fmla="*/ 2163659 w 3316184"/>
              <a:gd name="connsiteY43" fmla="*/ 1591247 h 3734372"/>
              <a:gd name="connsiteX44" fmla="*/ 2087459 w 3316184"/>
              <a:gd name="connsiteY44" fmla="*/ 1610297 h 3734372"/>
              <a:gd name="connsiteX45" fmla="*/ 2058884 w 3316184"/>
              <a:gd name="connsiteY45" fmla="*/ 1629347 h 3734372"/>
              <a:gd name="connsiteX46" fmla="*/ 2020784 w 3316184"/>
              <a:gd name="connsiteY46" fmla="*/ 1943672 h 3734372"/>
              <a:gd name="connsiteX47" fmla="*/ 2011259 w 3316184"/>
              <a:gd name="connsiteY47" fmla="*/ 2038922 h 3734372"/>
              <a:gd name="connsiteX48" fmla="*/ 2030309 w 3316184"/>
              <a:gd name="connsiteY48" fmla="*/ 2724722 h 3734372"/>
              <a:gd name="connsiteX49" fmla="*/ 2039834 w 3316184"/>
              <a:gd name="connsiteY49" fmla="*/ 2753297 h 3734372"/>
              <a:gd name="connsiteX50" fmla="*/ 2068409 w 3316184"/>
              <a:gd name="connsiteY50" fmla="*/ 2867597 h 3734372"/>
              <a:gd name="connsiteX51" fmla="*/ 2068409 w 3316184"/>
              <a:gd name="connsiteY51" fmla="*/ 3191447 h 3734372"/>
              <a:gd name="connsiteX52" fmla="*/ 2077934 w 3316184"/>
              <a:gd name="connsiteY52" fmla="*/ 3229547 h 3734372"/>
              <a:gd name="connsiteX53" fmla="*/ 2106509 w 3316184"/>
              <a:gd name="connsiteY53" fmla="*/ 3258122 h 3734372"/>
              <a:gd name="connsiteX54" fmla="*/ 2135084 w 3316184"/>
              <a:gd name="connsiteY54" fmla="*/ 3296222 h 3734372"/>
              <a:gd name="connsiteX55" fmla="*/ 2230334 w 3316184"/>
              <a:gd name="connsiteY55" fmla="*/ 3353372 h 3734372"/>
              <a:gd name="connsiteX56" fmla="*/ 2297009 w 3316184"/>
              <a:gd name="connsiteY56" fmla="*/ 3400997 h 3734372"/>
              <a:gd name="connsiteX57" fmla="*/ 2354159 w 3316184"/>
              <a:gd name="connsiteY57" fmla="*/ 3477197 h 3734372"/>
              <a:gd name="connsiteX58" fmla="*/ 2382734 w 3316184"/>
              <a:gd name="connsiteY58" fmla="*/ 3505772 h 3734372"/>
              <a:gd name="connsiteX59" fmla="*/ 2392259 w 3316184"/>
              <a:gd name="connsiteY59" fmla="*/ 3543872 h 3734372"/>
              <a:gd name="connsiteX60" fmla="*/ 2401784 w 3316184"/>
              <a:gd name="connsiteY60" fmla="*/ 3572447 h 3734372"/>
              <a:gd name="connsiteX61" fmla="*/ 2392259 w 3316184"/>
              <a:gd name="connsiteY61" fmla="*/ 3620072 h 3734372"/>
              <a:gd name="connsiteX62" fmla="*/ 2382734 w 3316184"/>
              <a:gd name="connsiteY62" fmla="*/ 3648647 h 3734372"/>
              <a:gd name="connsiteX63" fmla="*/ 2354159 w 3316184"/>
              <a:gd name="connsiteY63" fmla="*/ 3658172 h 3734372"/>
              <a:gd name="connsiteX64" fmla="*/ 2277959 w 3316184"/>
              <a:gd name="connsiteY64" fmla="*/ 3715322 h 3734372"/>
              <a:gd name="connsiteX65" fmla="*/ 2201759 w 3316184"/>
              <a:gd name="connsiteY65" fmla="*/ 3724847 h 3734372"/>
              <a:gd name="connsiteX66" fmla="*/ 1906484 w 3316184"/>
              <a:gd name="connsiteY66" fmla="*/ 3715322 h 3734372"/>
              <a:gd name="connsiteX67" fmla="*/ 1887434 w 3316184"/>
              <a:gd name="connsiteY67" fmla="*/ 3686747 h 3734372"/>
              <a:gd name="connsiteX68" fmla="*/ 1858859 w 3316184"/>
              <a:gd name="connsiteY68" fmla="*/ 3677222 h 3734372"/>
              <a:gd name="connsiteX69" fmla="*/ 1830284 w 3316184"/>
              <a:gd name="connsiteY69" fmla="*/ 3658172 h 3734372"/>
              <a:gd name="connsiteX70" fmla="*/ 1801709 w 3316184"/>
              <a:gd name="connsiteY70" fmla="*/ 3648647 h 3734372"/>
              <a:gd name="connsiteX71" fmla="*/ 1744559 w 3316184"/>
              <a:gd name="connsiteY71" fmla="*/ 3601022 h 3734372"/>
              <a:gd name="connsiteX72" fmla="*/ 1754084 w 3316184"/>
              <a:gd name="connsiteY72" fmla="*/ 3258122 h 3734372"/>
              <a:gd name="connsiteX73" fmla="*/ 1763609 w 3316184"/>
              <a:gd name="connsiteY73" fmla="*/ 3200972 h 3734372"/>
              <a:gd name="connsiteX74" fmla="*/ 1782659 w 3316184"/>
              <a:gd name="connsiteY74" fmla="*/ 3153347 h 3734372"/>
              <a:gd name="connsiteX75" fmla="*/ 1773134 w 3316184"/>
              <a:gd name="connsiteY75" fmla="*/ 2915222 h 3734372"/>
              <a:gd name="connsiteX76" fmla="*/ 1763609 w 3316184"/>
              <a:gd name="connsiteY76" fmla="*/ 2839022 h 3734372"/>
              <a:gd name="connsiteX77" fmla="*/ 1744559 w 3316184"/>
              <a:gd name="connsiteY77" fmla="*/ 2810447 h 3734372"/>
              <a:gd name="connsiteX78" fmla="*/ 1725509 w 3316184"/>
              <a:gd name="connsiteY78" fmla="*/ 2753297 h 3734372"/>
              <a:gd name="connsiteX79" fmla="*/ 1696934 w 3316184"/>
              <a:gd name="connsiteY79" fmla="*/ 2677097 h 3734372"/>
              <a:gd name="connsiteX80" fmla="*/ 1687409 w 3316184"/>
              <a:gd name="connsiteY80" fmla="*/ 2648522 h 3734372"/>
              <a:gd name="connsiteX81" fmla="*/ 1649309 w 3316184"/>
              <a:gd name="connsiteY81" fmla="*/ 2619947 h 3734372"/>
              <a:gd name="connsiteX82" fmla="*/ 1620734 w 3316184"/>
              <a:gd name="connsiteY82" fmla="*/ 2562797 h 3734372"/>
              <a:gd name="connsiteX83" fmla="*/ 1592159 w 3316184"/>
              <a:gd name="connsiteY83" fmla="*/ 2543747 h 3734372"/>
              <a:gd name="connsiteX84" fmla="*/ 1573109 w 3316184"/>
              <a:gd name="connsiteY84" fmla="*/ 2515172 h 3734372"/>
              <a:gd name="connsiteX85" fmla="*/ 1544534 w 3316184"/>
              <a:gd name="connsiteY85" fmla="*/ 2467547 h 3734372"/>
              <a:gd name="connsiteX86" fmla="*/ 1515959 w 3316184"/>
              <a:gd name="connsiteY86" fmla="*/ 2458022 h 3734372"/>
              <a:gd name="connsiteX87" fmla="*/ 1506434 w 3316184"/>
              <a:gd name="connsiteY87" fmla="*/ 2429447 h 3734372"/>
              <a:gd name="connsiteX88" fmla="*/ 1449284 w 3316184"/>
              <a:gd name="connsiteY88" fmla="*/ 2391347 h 3734372"/>
              <a:gd name="connsiteX89" fmla="*/ 1430234 w 3316184"/>
              <a:gd name="connsiteY89" fmla="*/ 2362772 h 3734372"/>
              <a:gd name="connsiteX90" fmla="*/ 1354034 w 3316184"/>
              <a:gd name="connsiteY90" fmla="*/ 2305622 h 3734372"/>
              <a:gd name="connsiteX91" fmla="*/ 1268309 w 3316184"/>
              <a:gd name="connsiteY91" fmla="*/ 2362772 h 3734372"/>
              <a:gd name="connsiteX92" fmla="*/ 1211159 w 3316184"/>
              <a:gd name="connsiteY92" fmla="*/ 2400872 h 3734372"/>
              <a:gd name="connsiteX93" fmla="*/ 1201634 w 3316184"/>
              <a:gd name="connsiteY93" fmla="*/ 2429447 h 3734372"/>
              <a:gd name="connsiteX94" fmla="*/ 1144484 w 3316184"/>
              <a:gd name="connsiteY94" fmla="*/ 2496122 h 3734372"/>
              <a:gd name="connsiteX95" fmla="*/ 1115909 w 3316184"/>
              <a:gd name="connsiteY95" fmla="*/ 2572322 h 3734372"/>
              <a:gd name="connsiteX96" fmla="*/ 1087334 w 3316184"/>
              <a:gd name="connsiteY96" fmla="*/ 2619947 h 3734372"/>
              <a:gd name="connsiteX97" fmla="*/ 1068284 w 3316184"/>
              <a:gd name="connsiteY97" fmla="*/ 3153347 h 3734372"/>
              <a:gd name="connsiteX98" fmla="*/ 1049234 w 3316184"/>
              <a:gd name="connsiteY98" fmla="*/ 3239072 h 3734372"/>
              <a:gd name="connsiteX99" fmla="*/ 1039709 w 3316184"/>
              <a:gd name="connsiteY99" fmla="*/ 3296222 h 3734372"/>
              <a:gd name="connsiteX100" fmla="*/ 1020659 w 3316184"/>
              <a:gd name="connsiteY100" fmla="*/ 3467672 h 3734372"/>
              <a:gd name="connsiteX101" fmla="*/ 1001609 w 3316184"/>
              <a:gd name="connsiteY101" fmla="*/ 3515297 h 3734372"/>
              <a:gd name="connsiteX102" fmla="*/ 982559 w 3316184"/>
              <a:gd name="connsiteY102" fmla="*/ 3620072 h 3734372"/>
              <a:gd name="connsiteX103" fmla="*/ 973034 w 3316184"/>
              <a:gd name="connsiteY103" fmla="*/ 3658172 h 3734372"/>
              <a:gd name="connsiteX104" fmla="*/ 944459 w 3316184"/>
              <a:gd name="connsiteY104" fmla="*/ 3677222 h 3734372"/>
              <a:gd name="connsiteX105" fmla="*/ 934934 w 3316184"/>
              <a:gd name="connsiteY105" fmla="*/ 3705797 h 3734372"/>
              <a:gd name="connsiteX106" fmla="*/ 868259 w 3316184"/>
              <a:gd name="connsiteY106" fmla="*/ 3734372 h 3734372"/>
              <a:gd name="connsiteX107" fmla="*/ 725384 w 3316184"/>
              <a:gd name="connsiteY107" fmla="*/ 3724847 h 3734372"/>
              <a:gd name="connsiteX108" fmla="*/ 706334 w 3316184"/>
              <a:gd name="connsiteY108" fmla="*/ 3696272 h 3734372"/>
              <a:gd name="connsiteX109" fmla="*/ 677759 w 3316184"/>
              <a:gd name="connsiteY109" fmla="*/ 3677222 h 3734372"/>
              <a:gd name="connsiteX110" fmla="*/ 592034 w 3316184"/>
              <a:gd name="connsiteY110" fmla="*/ 3581972 h 3734372"/>
              <a:gd name="connsiteX111" fmla="*/ 563459 w 3316184"/>
              <a:gd name="connsiteY111" fmla="*/ 3553397 h 3734372"/>
              <a:gd name="connsiteX112" fmla="*/ 534884 w 3316184"/>
              <a:gd name="connsiteY112" fmla="*/ 3515297 h 3734372"/>
              <a:gd name="connsiteX113" fmla="*/ 496784 w 3316184"/>
              <a:gd name="connsiteY113" fmla="*/ 3486722 h 3734372"/>
              <a:gd name="connsiteX114" fmla="*/ 487259 w 3316184"/>
              <a:gd name="connsiteY114" fmla="*/ 3458147 h 3734372"/>
              <a:gd name="connsiteX115" fmla="*/ 468209 w 3316184"/>
              <a:gd name="connsiteY115" fmla="*/ 3381947 h 3734372"/>
              <a:gd name="connsiteX116" fmla="*/ 496784 w 3316184"/>
              <a:gd name="connsiteY116" fmla="*/ 3200972 h 3734372"/>
              <a:gd name="connsiteX117" fmla="*/ 506309 w 3316184"/>
              <a:gd name="connsiteY117" fmla="*/ 3172397 h 3734372"/>
              <a:gd name="connsiteX118" fmla="*/ 534884 w 3316184"/>
              <a:gd name="connsiteY118" fmla="*/ 3162872 h 3734372"/>
              <a:gd name="connsiteX119" fmla="*/ 582509 w 3316184"/>
              <a:gd name="connsiteY119" fmla="*/ 3153347 h 3734372"/>
              <a:gd name="connsiteX120" fmla="*/ 630134 w 3316184"/>
              <a:gd name="connsiteY120" fmla="*/ 3096197 h 3734372"/>
              <a:gd name="connsiteX121" fmla="*/ 639659 w 3316184"/>
              <a:gd name="connsiteY121" fmla="*/ 3067622 h 3734372"/>
              <a:gd name="connsiteX122" fmla="*/ 658709 w 3316184"/>
              <a:gd name="connsiteY122" fmla="*/ 3019997 h 3734372"/>
              <a:gd name="connsiteX123" fmla="*/ 668234 w 3316184"/>
              <a:gd name="connsiteY123" fmla="*/ 2972372 h 3734372"/>
              <a:gd name="connsiteX124" fmla="*/ 696809 w 3316184"/>
              <a:gd name="connsiteY124" fmla="*/ 2924747 h 3734372"/>
              <a:gd name="connsiteX125" fmla="*/ 725384 w 3316184"/>
              <a:gd name="connsiteY125" fmla="*/ 2762822 h 3734372"/>
              <a:gd name="connsiteX126" fmla="*/ 744434 w 3316184"/>
              <a:gd name="connsiteY126" fmla="*/ 2629472 h 3734372"/>
              <a:gd name="connsiteX127" fmla="*/ 773009 w 3316184"/>
              <a:gd name="connsiteY127" fmla="*/ 2515172 h 3734372"/>
              <a:gd name="connsiteX128" fmla="*/ 782534 w 3316184"/>
              <a:gd name="connsiteY128" fmla="*/ 2438972 h 3734372"/>
              <a:gd name="connsiteX129" fmla="*/ 801584 w 3316184"/>
              <a:gd name="connsiteY129" fmla="*/ 2353247 h 3734372"/>
              <a:gd name="connsiteX130" fmla="*/ 811109 w 3316184"/>
              <a:gd name="connsiteY130" fmla="*/ 2286572 h 3734372"/>
              <a:gd name="connsiteX131" fmla="*/ 849209 w 3316184"/>
              <a:gd name="connsiteY131" fmla="*/ 2191322 h 3734372"/>
              <a:gd name="connsiteX132" fmla="*/ 868259 w 3316184"/>
              <a:gd name="connsiteY132" fmla="*/ 2096072 h 3734372"/>
              <a:gd name="connsiteX133" fmla="*/ 877784 w 3316184"/>
              <a:gd name="connsiteY133" fmla="*/ 2038922 h 3734372"/>
              <a:gd name="connsiteX134" fmla="*/ 915884 w 3316184"/>
              <a:gd name="connsiteY134" fmla="*/ 1819847 h 3734372"/>
              <a:gd name="connsiteX135" fmla="*/ 887309 w 3316184"/>
              <a:gd name="connsiteY135" fmla="*/ 1648397 h 3734372"/>
              <a:gd name="connsiteX136" fmla="*/ 858734 w 3316184"/>
              <a:gd name="connsiteY136" fmla="*/ 1619822 h 3734372"/>
              <a:gd name="connsiteX137" fmla="*/ 849209 w 3316184"/>
              <a:gd name="connsiteY137" fmla="*/ 1591247 h 3734372"/>
              <a:gd name="connsiteX138" fmla="*/ 811109 w 3316184"/>
              <a:gd name="connsiteY138" fmla="*/ 1572197 h 3734372"/>
              <a:gd name="connsiteX139" fmla="*/ 734909 w 3316184"/>
              <a:gd name="connsiteY139" fmla="*/ 1543622 h 3734372"/>
              <a:gd name="connsiteX140" fmla="*/ 134834 w 3316184"/>
              <a:gd name="connsiteY140" fmla="*/ 1553147 h 3734372"/>
              <a:gd name="connsiteX141" fmla="*/ 115784 w 3316184"/>
              <a:gd name="connsiteY141" fmla="*/ 1524572 h 3734372"/>
              <a:gd name="connsiteX142" fmla="*/ 87209 w 3316184"/>
              <a:gd name="connsiteY142" fmla="*/ 1486472 h 3734372"/>
              <a:gd name="connsiteX143" fmla="*/ 58634 w 3316184"/>
              <a:gd name="connsiteY143" fmla="*/ 1410272 h 3734372"/>
              <a:gd name="connsiteX144" fmla="*/ 30059 w 3316184"/>
              <a:gd name="connsiteY144" fmla="*/ 1362647 h 3734372"/>
              <a:gd name="connsiteX145" fmla="*/ 1484 w 3316184"/>
              <a:gd name="connsiteY145" fmla="*/ 1257872 h 3734372"/>
              <a:gd name="connsiteX146" fmla="*/ 49109 w 3316184"/>
              <a:gd name="connsiteY146" fmla="*/ 1019747 h 3734372"/>
              <a:gd name="connsiteX147" fmla="*/ 87209 w 3316184"/>
              <a:gd name="connsiteY147" fmla="*/ 1000697 h 3734372"/>
              <a:gd name="connsiteX148" fmla="*/ 258659 w 3316184"/>
              <a:gd name="connsiteY148" fmla="*/ 1010222 h 3734372"/>
              <a:gd name="connsiteX149" fmla="*/ 325334 w 3316184"/>
              <a:gd name="connsiteY149" fmla="*/ 1019747 h 3734372"/>
              <a:gd name="connsiteX150" fmla="*/ 392009 w 3316184"/>
              <a:gd name="connsiteY150" fmla="*/ 1048322 h 3734372"/>
              <a:gd name="connsiteX151" fmla="*/ 601559 w 3316184"/>
              <a:gd name="connsiteY151" fmla="*/ 1076897 h 3734372"/>
              <a:gd name="connsiteX152" fmla="*/ 668234 w 3316184"/>
              <a:gd name="connsiteY152" fmla="*/ 1095947 h 3734372"/>
              <a:gd name="connsiteX153" fmla="*/ 734909 w 3316184"/>
              <a:gd name="connsiteY153" fmla="*/ 1105472 h 3734372"/>
              <a:gd name="connsiteX154" fmla="*/ 782534 w 3316184"/>
              <a:gd name="connsiteY154" fmla="*/ 1114997 h 3734372"/>
              <a:gd name="connsiteX155" fmla="*/ 1039709 w 3316184"/>
              <a:gd name="connsiteY155" fmla="*/ 1105472 h 3734372"/>
              <a:gd name="connsiteX156" fmla="*/ 1077809 w 3316184"/>
              <a:gd name="connsiteY156" fmla="*/ 1076897 h 3734372"/>
              <a:gd name="connsiteX157" fmla="*/ 1115909 w 3316184"/>
              <a:gd name="connsiteY157" fmla="*/ 1067372 h 3734372"/>
              <a:gd name="connsiteX158" fmla="*/ 1144484 w 3316184"/>
              <a:gd name="connsiteY158" fmla="*/ 1038797 h 3734372"/>
              <a:gd name="connsiteX159" fmla="*/ 1192109 w 3316184"/>
              <a:gd name="connsiteY159" fmla="*/ 962597 h 3734372"/>
              <a:gd name="connsiteX160" fmla="*/ 1211159 w 3316184"/>
              <a:gd name="connsiteY160" fmla="*/ 895922 h 3734372"/>
              <a:gd name="connsiteX161" fmla="*/ 1230209 w 3316184"/>
              <a:gd name="connsiteY161" fmla="*/ 867347 h 3734372"/>
              <a:gd name="connsiteX162" fmla="*/ 1220684 w 3316184"/>
              <a:gd name="connsiteY162" fmla="*/ 686372 h 3734372"/>
              <a:gd name="connsiteX163" fmla="*/ 1211159 w 3316184"/>
              <a:gd name="connsiteY163" fmla="*/ 638747 h 3734372"/>
              <a:gd name="connsiteX164" fmla="*/ 1192109 w 3316184"/>
              <a:gd name="connsiteY164" fmla="*/ 610172 h 3734372"/>
              <a:gd name="connsiteX165" fmla="*/ 1144484 w 3316184"/>
              <a:gd name="connsiteY165" fmla="*/ 581597 h 3734372"/>
              <a:gd name="connsiteX166" fmla="*/ 1115909 w 3316184"/>
              <a:gd name="connsiteY166" fmla="*/ 562547 h 3734372"/>
              <a:gd name="connsiteX167" fmla="*/ 1058759 w 3316184"/>
              <a:gd name="connsiteY167" fmla="*/ 543497 h 3734372"/>
              <a:gd name="connsiteX168" fmla="*/ 1030184 w 3316184"/>
              <a:gd name="connsiteY168" fmla="*/ 543497 h 373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3316184" h="3734372">
                <a:moveTo>
                  <a:pt x="1030184" y="543497"/>
                </a:moveTo>
                <a:cubicBezTo>
                  <a:pt x="1028596" y="511747"/>
                  <a:pt x="1040800" y="416254"/>
                  <a:pt x="1049234" y="352997"/>
                </a:cubicBezTo>
                <a:cubicBezTo>
                  <a:pt x="1053513" y="320902"/>
                  <a:pt x="1051625" y="285512"/>
                  <a:pt x="1068284" y="257747"/>
                </a:cubicBezTo>
                <a:cubicBezTo>
                  <a:pt x="1123688" y="165406"/>
                  <a:pt x="1066705" y="251652"/>
                  <a:pt x="1134959" y="172022"/>
                </a:cubicBezTo>
                <a:cubicBezTo>
                  <a:pt x="1167166" y="134447"/>
                  <a:pt x="1138817" y="144479"/>
                  <a:pt x="1192109" y="114872"/>
                </a:cubicBezTo>
                <a:cubicBezTo>
                  <a:pt x="1207055" y="106569"/>
                  <a:pt x="1224441" y="103468"/>
                  <a:pt x="1239734" y="95822"/>
                </a:cubicBezTo>
                <a:cubicBezTo>
                  <a:pt x="1249973" y="90702"/>
                  <a:pt x="1258070" y="81892"/>
                  <a:pt x="1268309" y="76772"/>
                </a:cubicBezTo>
                <a:cubicBezTo>
                  <a:pt x="1283602" y="69126"/>
                  <a:pt x="1300641" y="65368"/>
                  <a:pt x="1315934" y="57722"/>
                </a:cubicBezTo>
                <a:cubicBezTo>
                  <a:pt x="1326173" y="52602"/>
                  <a:pt x="1333790" y="42692"/>
                  <a:pt x="1344509" y="38672"/>
                </a:cubicBezTo>
                <a:cubicBezTo>
                  <a:pt x="1359668" y="32988"/>
                  <a:pt x="1376259" y="32322"/>
                  <a:pt x="1392134" y="29147"/>
                </a:cubicBezTo>
                <a:cubicBezTo>
                  <a:pt x="1401659" y="22797"/>
                  <a:pt x="1409990" y="14117"/>
                  <a:pt x="1420709" y="10097"/>
                </a:cubicBezTo>
                <a:cubicBezTo>
                  <a:pt x="1487275" y="-14865"/>
                  <a:pt x="1585236" y="13561"/>
                  <a:pt x="1639784" y="19622"/>
                </a:cubicBezTo>
                <a:cubicBezTo>
                  <a:pt x="1655659" y="29147"/>
                  <a:pt x="1671790" y="38258"/>
                  <a:pt x="1687409" y="48197"/>
                </a:cubicBezTo>
                <a:cubicBezTo>
                  <a:pt x="1706725" y="60489"/>
                  <a:pt x="1724081" y="76058"/>
                  <a:pt x="1744559" y="86297"/>
                </a:cubicBezTo>
                <a:lnTo>
                  <a:pt x="1782659" y="105347"/>
                </a:lnTo>
                <a:cubicBezTo>
                  <a:pt x="1789009" y="114872"/>
                  <a:pt x="1794380" y="125128"/>
                  <a:pt x="1801709" y="133922"/>
                </a:cubicBezTo>
                <a:cubicBezTo>
                  <a:pt x="1810333" y="144270"/>
                  <a:pt x="1822454" y="151536"/>
                  <a:pt x="1830284" y="162497"/>
                </a:cubicBezTo>
                <a:cubicBezTo>
                  <a:pt x="1863318" y="208745"/>
                  <a:pt x="1838131" y="187715"/>
                  <a:pt x="1858859" y="229172"/>
                </a:cubicBezTo>
                <a:cubicBezTo>
                  <a:pt x="1863979" y="239411"/>
                  <a:pt x="1871559" y="248222"/>
                  <a:pt x="1877909" y="257747"/>
                </a:cubicBezTo>
                <a:cubicBezTo>
                  <a:pt x="1881084" y="273622"/>
                  <a:pt x="1883507" y="289666"/>
                  <a:pt x="1887434" y="305372"/>
                </a:cubicBezTo>
                <a:cubicBezTo>
                  <a:pt x="1896688" y="342389"/>
                  <a:pt x="1902899" y="337871"/>
                  <a:pt x="1916009" y="381572"/>
                </a:cubicBezTo>
                <a:cubicBezTo>
                  <a:pt x="1920661" y="397079"/>
                  <a:pt x="1922359" y="413322"/>
                  <a:pt x="1925534" y="429197"/>
                </a:cubicBezTo>
                <a:cubicBezTo>
                  <a:pt x="1928709" y="537147"/>
                  <a:pt x="1926272" y="645408"/>
                  <a:pt x="1935059" y="753047"/>
                </a:cubicBezTo>
                <a:cubicBezTo>
                  <a:pt x="1939011" y="801454"/>
                  <a:pt x="1948275" y="849846"/>
                  <a:pt x="1963634" y="895922"/>
                </a:cubicBezTo>
                <a:cubicBezTo>
                  <a:pt x="1966809" y="905447"/>
                  <a:pt x="1968952" y="915381"/>
                  <a:pt x="1973159" y="924497"/>
                </a:cubicBezTo>
                <a:cubicBezTo>
                  <a:pt x="1988035" y="956727"/>
                  <a:pt x="2012175" y="985309"/>
                  <a:pt x="2020784" y="1019747"/>
                </a:cubicBezTo>
                <a:cubicBezTo>
                  <a:pt x="2033085" y="1068953"/>
                  <a:pt x="2019417" y="1050585"/>
                  <a:pt x="2058884" y="1076897"/>
                </a:cubicBezTo>
                <a:cubicBezTo>
                  <a:pt x="2068360" y="1092691"/>
                  <a:pt x="2093307" y="1142996"/>
                  <a:pt x="2116034" y="1153097"/>
                </a:cubicBezTo>
                <a:cubicBezTo>
                  <a:pt x="2133682" y="1160941"/>
                  <a:pt x="2154331" y="1158432"/>
                  <a:pt x="2173184" y="1162622"/>
                </a:cubicBezTo>
                <a:cubicBezTo>
                  <a:pt x="2277975" y="1185909"/>
                  <a:pt x="2059396" y="1156453"/>
                  <a:pt x="2277959" y="1181672"/>
                </a:cubicBezTo>
                <a:cubicBezTo>
                  <a:pt x="2520666" y="1209677"/>
                  <a:pt x="2412836" y="1199367"/>
                  <a:pt x="2706584" y="1210247"/>
                </a:cubicBezTo>
                <a:lnTo>
                  <a:pt x="2897084" y="1229297"/>
                </a:lnTo>
                <a:cubicBezTo>
                  <a:pt x="3128599" y="1249725"/>
                  <a:pt x="2944494" y="1228080"/>
                  <a:pt x="3106634" y="1248347"/>
                </a:cubicBezTo>
                <a:cubicBezTo>
                  <a:pt x="3112969" y="1250157"/>
                  <a:pt x="3220574" y="1279857"/>
                  <a:pt x="3230459" y="1286447"/>
                </a:cubicBezTo>
                <a:cubicBezTo>
                  <a:pt x="3269926" y="1312759"/>
                  <a:pt x="3247928" y="1302721"/>
                  <a:pt x="3297134" y="1315022"/>
                </a:cubicBezTo>
                <a:cubicBezTo>
                  <a:pt x="3303484" y="1327722"/>
                  <a:pt x="3316184" y="1338923"/>
                  <a:pt x="3316184" y="1353122"/>
                </a:cubicBezTo>
                <a:cubicBezTo>
                  <a:pt x="3316184" y="1376236"/>
                  <a:pt x="3305718" y="1398336"/>
                  <a:pt x="3297134" y="1419797"/>
                </a:cubicBezTo>
                <a:cubicBezTo>
                  <a:pt x="3287466" y="1443967"/>
                  <a:pt x="3262020" y="1465929"/>
                  <a:pt x="3239984" y="1476947"/>
                </a:cubicBezTo>
                <a:cubicBezTo>
                  <a:pt x="3228275" y="1482801"/>
                  <a:pt x="3214471" y="1482876"/>
                  <a:pt x="3201884" y="1486472"/>
                </a:cubicBezTo>
                <a:cubicBezTo>
                  <a:pt x="3192230" y="1489230"/>
                  <a:pt x="3182926" y="1493112"/>
                  <a:pt x="3173309" y="1495997"/>
                </a:cubicBezTo>
                <a:cubicBezTo>
                  <a:pt x="3151169" y="1502639"/>
                  <a:pt x="3129397" y="1511030"/>
                  <a:pt x="3106634" y="1515047"/>
                </a:cubicBezTo>
                <a:cubicBezTo>
                  <a:pt x="3075211" y="1520592"/>
                  <a:pt x="3042948" y="1519896"/>
                  <a:pt x="3011384" y="1524572"/>
                </a:cubicBezTo>
                <a:cubicBezTo>
                  <a:pt x="2597441" y="1585897"/>
                  <a:pt x="3147876" y="1547912"/>
                  <a:pt x="2306534" y="1562672"/>
                </a:cubicBezTo>
                <a:lnTo>
                  <a:pt x="2163659" y="1591247"/>
                </a:lnTo>
                <a:cubicBezTo>
                  <a:pt x="2145545" y="1594870"/>
                  <a:pt x="2106985" y="1600534"/>
                  <a:pt x="2087459" y="1610297"/>
                </a:cubicBezTo>
                <a:cubicBezTo>
                  <a:pt x="2077220" y="1615417"/>
                  <a:pt x="2068409" y="1622997"/>
                  <a:pt x="2058884" y="1629347"/>
                </a:cubicBezTo>
                <a:cubicBezTo>
                  <a:pt x="2027143" y="1756309"/>
                  <a:pt x="2049044" y="1661075"/>
                  <a:pt x="2020784" y="1943672"/>
                </a:cubicBezTo>
                <a:lnTo>
                  <a:pt x="2011259" y="2038922"/>
                </a:lnTo>
                <a:cubicBezTo>
                  <a:pt x="2017609" y="2267522"/>
                  <a:pt x="2021169" y="2496217"/>
                  <a:pt x="2030309" y="2724722"/>
                </a:cubicBezTo>
                <a:cubicBezTo>
                  <a:pt x="2030710" y="2734754"/>
                  <a:pt x="2037247" y="2743596"/>
                  <a:pt x="2039834" y="2753297"/>
                </a:cubicBezTo>
                <a:cubicBezTo>
                  <a:pt x="2049953" y="2791244"/>
                  <a:pt x="2068409" y="2867597"/>
                  <a:pt x="2068409" y="2867597"/>
                </a:cubicBezTo>
                <a:cubicBezTo>
                  <a:pt x="2059216" y="3033066"/>
                  <a:pt x="2052507" y="3032431"/>
                  <a:pt x="2068409" y="3191447"/>
                </a:cubicBezTo>
                <a:cubicBezTo>
                  <a:pt x="2069712" y="3204473"/>
                  <a:pt x="2071439" y="3218181"/>
                  <a:pt x="2077934" y="3229547"/>
                </a:cubicBezTo>
                <a:cubicBezTo>
                  <a:pt x="2084617" y="3241243"/>
                  <a:pt x="2097743" y="3247895"/>
                  <a:pt x="2106509" y="3258122"/>
                </a:cubicBezTo>
                <a:cubicBezTo>
                  <a:pt x="2116840" y="3270175"/>
                  <a:pt x="2123219" y="3285675"/>
                  <a:pt x="2135084" y="3296222"/>
                </a:cubicBezTo>
                <a:cubicBezTo>
                  <a:pt x="2177026" y="3333503"/>
                  <a:pt x="2188515" y="3329475"/>
                  <a:pt x="2230334" y="3353372"/>
                </a:cubicBezTo>
                <a:cubicBezTo>
                  <a:pt x="2245411" y="3361987"/>
                  <a:pt x="2286787" y="3392236"/>
                  <a:pt x="2297009" y="3400997"/>
                </a:cubicBezTo>
                <a:cubicBezTo>
                  <a:pt x="2344259" y="3441497"/>
                  <a:pt x="2310979" y="3419624"/>
                  <a:pt x="2354159" y="3477197"/>
                </a:cubicBezTo>
                <a:cubicBezTo>
                  <a:pt x="2362241" y="3487973"/>
                  <a:pt x="2373209" y="3496247"/>
                  <a:pt x="2382734" y="3505772"/>
                </a:cubicBezTo>
                <a:cubicBezTo>
                  <a:pt x="2385909" y="3518472"/>
                  <a:pt x="2388663" y="3531285"/>
                  <a:pt x="2392259" y="3543872"/>
                </a:cubicBezTo>
                <a:cubicBezTo>
                  <a:pt x="2395017" y="3553526"/>
                  <a:pt x="2401784" y="3562407"/>
                  <a:pt x="2401784" y="3572447"/>
                </a:cubicBezTo>
                <a:cubicBezTo>
                  <a:pt x="2401784" y="3588636"/>
                  <a:pt x="2396186" y="3604366"/>
                  <a:pt x="2392259" y="3620072"/>
                </a:cubicBezTo>
                <a:cubicBezTo>
                  <a:pt x="2389824" y="3629812"/>
                  <a:pt x="2389834" y="3641547"/>
                  <a:pt x="2382734" y="3648647"/>
                </a:cubicBezTo>
                <a:cubicBezTo>
                  <a:pt x="2375634" y="3655747"/>
                  <a:pt x="2363684" y="3654997"/>
                  <a:pt x="2354159" y="3658172"/>
                </a:cubicBezTo>
                <a:cubicBezTo>
                  <a:pt x="2330673" y="3681658"/>
                  <a:pt x="2312149" y="3704802"/>
                  <a:pt x="2277959" y="3715322"/>
                </a:cubicBezTo>
                <a:cubicBezTo>
                  <a:pt x="2253493" y="3722850"/>
                  <a:pt x="2227159" y="3721672"/>
                  <a:pt x="2201759" y="3724847"/>
                </a:cubicBezTo>
                <a:cubicBezTo>
                  <a:pt x="2103334" y="3721672"/>
                  <a:pt x="2004245" y="3727172"/>
                  <a:pt x="1906484" y="3715322"/>
                </a:cubicBezTo>
                <a:cubicBezTo>
                  <a:pt x="1895120" y="3713944"/>
                  <a:pt x="1896373" y="3693898"/>
                  <a:pt x="1887434" y="3686747"/>
                </a:cubicBezTo>
                <a:cubicBezTo>
                  <a:pt x="1879594" y="3680475"/>
                  <a:pt x="1867839" y="3681712"/>
                  <a:pt x="1858859" y="3677222"/>
                </a:cubicBezTo>
                <a:cubicBezTo>
                  <a:pt x="1848620" y="3672102"/>
                  <a:pt x="1840523" y="3663292"/>
                  <a:pt x="1830284" y="3658172"/>
                </a:cubicBezTo>
                <a:cubicBezTo>
                  <a:pt x="1821304" y="3653682"/>
                  <a:pt x="1810689" y="3653137"/>
                  <a:pt x="1801709" y="3648647"/>
                </a:cubicBezTo>
                <a:cubicBezTo>
                  <a:pt x="1775187" y="3635386"/>
                  <a:pt x="1765625" y="3622088"/>
                  <a:pt x="1744559" y="3601022"/>
                </a:cubicBezTo>
                <a:cubicBezTo>
                  <a:pt x="1747734" y="3486722"/>
                  <a:pt x="1748645" y="3372337"/>
                  <a:pt x="1754084" y="3258122"/>
                </a:cubicBezTo>
                <a:cubicBezTo>
                  <a:pt x="1755003" y="3238831"/>
                  <a:pt x="1758527" y="3219604"/>
                  <a:pt x="1763609" y="3200972"/>
                </a:cubicBezTo>
                <a:cubicBezTo>
                  <a:pt x="1768108" y="3184477"/>
                  <a:pt x="1776309" y="3169222"/>
                  <a:pt x="1782659" y="3153347"/>
                </a:cubicBezTo>
                <a:cubicBezTo>
                  <a:pt x="1779484" y="3073972"/>
                  <a:pt x="1777940" y="2994515"/>
                  <a:pt x="1773134" y="2915222"/>
                </a:cubicBezTo>
                <a:cubicBezTo>
                  <a:pt x="1771585" y="2889671"/>
                  <a:pt x="1770344" y="2863718"/>
                  <a:pt x="1763609" y="2839022"/>
                </a:cubicBezTo>
                <a:cubicBezTo>
                  <a:pt x="1760597" y="2827978"/>
                  <a:pt x="1749208" y="2820908"/>
                  <a:pt x="1744559" y="2810447"/>
                </a:cubicBezTo>
                <a:cubicBezTo>
                  <a:pt x="1736404" y="2792097"/>
                  <a:pt x="1731859" y="2772347"/>
                  <a:pt x="1725509" y="2753297"/>
                </a:cubicBezTo>
                <a:cubicBezTo>
                  <a:pt x="1703889" y="2688437"/>
                  <a:pt x="1731102" y="2768212"/>
                  <a:pt x="1696934" y="2677097"/>
                </a:cubicBezTo>
                <a:cubicBezTo>
                  <a:pt x="1693409" y="2667696"/>
                  <a:pt x="1693837" y="2656235"/>
                  <a:pt x="1687409" y="2648522"/>
                </a:cubicBezTo>
                <a:cubicBezTo>
                  <a:pt x="1677246" y="2636326"/>
                  <a:pt x="1662009" y="2629472"/>
                  <a:pt x="1649309" y="2619947"/>
                </a:cubicBezTo>
                <a:cubicBezTo>
                  <a:pt x="1641562" y="2596706"/>
                  <a:pt x="1639198" y="2581261"/>
                  <a:pt x="1620734" y="2562797"/>
                </a:cubicBezTo>
                <a:cubicBezTo>
                  <a:pt x="1612639" y="2554702"/>
                  <a:pt x="1601684" y="2550097"/>
                  <a:pt x="1592159" y="2543747"/>
                </a:cubicBezTo>
                <a:cubicBezTo>
                  <a:pt x="1585809" y="2534222"/>
                  <a:pt x="1579176" y="2524880"/>
                  <a:pt x="1573109" y="2515172"/>
                </a:cubicBezTo>
                <a:cubicBezTo>
                  <a:pt x="1563297" y="2499473"/>
                  <a:pt x="1557625" y="2480638"/>
                  <a:pt x="1544534" y="2467547"/>
                </a:cubicBezTo>
                <a:cubicBezTo>
                  <a:pt x="1537434" y="2460447"/>
                  <a:pt x="1525484" y="2461197"/>
                  <a:pt x="1515959" y="2458022"/>
                </a:cubicBezTo>
                <a:cubicBezTo>
                  <a:pt x="1512784" y="2448497"/>
                  <a:pt x="1513534" y="2436547"/>
                  <a:pt x="1506434" y="2429447"/>
                </a:cubicBezTo>
                <a:cubicBezTo>
                  <a:pt x="1490245" y="2413258"/>
                  <a:pt x="1449284" y="2391347"/>
                  <a:pt x="1449284" y="2391347"/>
                </a:cubicBezTo>
                <a:cubicBezTo>
                  <a:pt x="1442934" y="2381822"/>
                  <a:pt x="1438743" y="2370430"/>
                  <a:pt x="1430234" y="2362772"/>
                </a:cubicBezTo>
                <a:cubicBezTo>
                  <a:pt x="1406634" y="2341532"/>
                  <a:pt x="1354034" y="2305622"/>
                  <a:pt x="1354034" y="2305622"/>
                </a:cubicBezTo>
                <a:cubicBezTo>
                  <a:pt x="1261944" y="2360876"/>
                  <a:pt x="1347675" y="2307216"/>
                  <a:pt x="1268309" y="2362772"/>
                </a:cubicBezTo>
                <a:cubicBezTo>
                  <a:pt x="1249552" y="2375902"/>
                  <a:pt x="1211159" y="2400872"/>
                  <a:pt x="1211159" y="2400872"/>
                </a:cubicBezTo>
                <a:cubicBezTo>
                  <a:pt x="1207984" y="2410397"/>
                  <a:pt x="1207203" y="2421093"/>
                  <a:pt x="1201634" y="2429447"/>
                </a:cubicBezTo>
                <a:cubicBezTo>
                  <a:pt x="1143885" y="2516071"/>
                  <a:pt x="1202294" y="2392064"/>
                  <a:pt x="1144484" y="2496122"/>
                </a:cubicBezTo>
                <a:cubicBezTo>
                  <a:pt x="1074291" y="2622469"/>
                  <a:pt x="1158683" y="2486773"/>
                  <a:pt x="1115909" y="2572322"/>
                </a:cubicBezTo>
                <a:cubicBezTo>
                  <a:pt x="1107630" y="2588881"/>
                  <a:pt x="1096859" y="2604072"/>
                  <a:pt x="1087334" y="2619947"/>
                </a:cubicBezTo>
                <a:cubicBezTo>
                  <a:pt x="1052338" y="2864918"/>
                  <a:pt x="1102280" y="2496083"/>
                  <a:pt x="1068284" y="3153347"/>
                </a:cubicBezTo>
                <a:cubicBezTo>
                  <a:pt x="1066772" y="3182580"/>
                  <a:pt x="1054975" y="3210368"/>
                  <a:pt x="1049234" y="3239072"/>
                </a:cubicBezTo>
                <a:cubicBezTo>
                  <a:pt x="1045446" y="3258010"/>
                  <a:pt x="1042104" y="3277058"/>
                  <a:pt x="1039709" y="3296222"/>
                </a:cubicBezTo>
                <a:cubicBezTo>
                  <a:pt x="1037859" y="3311023"/>
                  <a:pt x="1025941" y="3444781"/>
                  <a:pt x="1020659" y="3467672"/>
                </a:cubicBezTo>
                <a:cubicBezTo>
                  <a:pt x="1016814" y="3484332"/>
                  <a:pt x="1007959" y="3499422"/>
                  <a:pt x="1001609" y="3515297"/>
                </a:cubicBezTo>
                <a:cubicBezTo>
                  <a:pt x="994716" y="3556654"/>
                  <a:pt x="991434" y="3580134"/>
                  <a:pt x="982559" y="3620072"/>
                </a:cubicBezTo>
                <a:cubicBezTo>
                  <a:pt x="979719" y="3632851"/>
                  <a:pt x="980296" y="3647280"/>
                  <a:pt x="973034" y="3658172"/>
                </a:cubicBezTo>
                <a:cubicBezTo>
                  <a:pt x="966684" y="3667697"/>
                  <a:pt x="953984" y="3670872"/>
                  <a:pt x="944459" y="3677222"/>
                </a:cubicBezTo>
                <a:cubicBezTo>
                  <a:pt x="941284" y="3686747"/>
                  <a:pt x="942034" y="3698697"/>
                  <a:pt x="934934" y="3705797"/>
                </a:cubicBezTo>
                <a:cubicBezTo>
                  <a:pt x="923164" y="3717567"/>
                  <a:pt x="885336" y="3728680"/>
                  <a:pt x="868259" y="3734372"/>
                </a:cubicBezTo>
                <a:cubicBezTo>
                  <a:pt x="820634" y="3731197"/>
                  <a:pt x="771846" y="3735779"/>
                  <a:pt x="725384" y="3724847"/>
                </a:cubicBezTo>
                <a:cubicBezTo>
                  <a:pt x="714241" y="3722225"/>
                  <a:pt x="714429" y="3704367"/>
                  <a:pt x="706334" y="3696272"/>
                </a:cubicBezTo>
                <a:cubicBezTo>
                  <a:pt x="698239" y="3688177"/>
                  <a:pt x="686315" y="3684827"/>
                  <a:pt x="677759" y="3677222"/>
                </a:cubicBezTo>
                <a:cubicBezTo>
                  <a:pt x="591179" y="3600262"/>
                  <a:pt x="647501" y="3646683"/>
                  <a:pt x="592034" y="3581972"/>
                </a:cubicBezTo>
                <a:cubicBezTo>
                  <a:pt x="583268" y="3571745"/>
                  <a:pt x="572225" y="3563624"/>
                  <a:pt x="563459" y="3553397"/>
                </a:cubicBezTo>
                <a:cubicBezTo>
                  <a:pt x="553128" y="3541344"/>
                  <a:pt x="546109" y="3526522"/>
                  <a:pt x="534884" y="3515297"/>
                </a:cubicBezTo>
                <a:cubicBezTo>
                  <a:pt x="523659" y="3504072"/>
                  <a:pt x="509484" y="3496247"/>
                  <a:pt x="496784" y="3486722"/>
                </a:cubicBezTo>
                <a:cubicBezTo>
                  <a:pt x="493609" y="3477197"/>
                  <a:pt x="489901" y="3467833"/>
                  <a:pt x="487259" y="3458147"/>
                </a:cubicBezTo>
                <a:cubicBezTo>
                  <a:pt x="480370" y="3432888"/>
                  <a:pt x="468209" y="3381947"/>
                  <a:pt x="468209" y="3381947"/>
                </a:cubicBezTo>
                <a:cubicBezTo>
                  <a:pt x="480317" y="3212439"/>
                  <a:pt x="460660" y="3297302"/>
                  <a:pt x="496784" y="3200972"/>
                </a:cubicBezTo>
                <a:cubicBezTo>
                  <a:pt x="500309" y="3191571"/>
                  <a:pt x="499209" y="3179497"/>
                  <a:pt x="506309" y="3172397"/>
                </a:cubicBezTo>
                <a:cubicBezTo>
                  <a:pt x="513409" y="3165297"/>
                  <a:pt x="525144" y="3165307"/>
                  <a:pt x="534884" y="3162872"/>
                </a:cubicBezTo>
                <a:cubicBezTo>
                  <a:pt x="550590" y="3158945"/>
                  <a:pt x="566634" y="3156522"/>
                  <a:pt x="582509" y="3153347"/>
                </a:cubicBezTo>
                <a:cubicBezTo>
                  <a:pt x="603575" y="3132281"/>
                  <a:pt x="616873" y="3122719"/>
                  <a:pt x="630134" y="3096197"/>
                </a:cubicBezTo>
                <a:cubicBezTo>
                  <a:pt x="634624" y="3087217"/>
                  <a:pt x="636134" y="3077023"/>
                  <a:pt x="639659" y="3067622"/>
                </a:cubicBezTo>
                <a:cubicBezTo>
                  <a:pt x="645662" y="3051613"/>
                  <a:pt x="653796" y="3036374"/>
                  <a:pt x="658709" y="3019997"/>
                </a:cubicBezTo>
                <a:cubicBezTo>
                  <a:pt x="663361" y="3004490"/>
                  <a:pt x="662221" y="2987403"/>
                  <a:pt x="668234" y="2972372"/>
                </a:cubicBezTo>
                <a:cubicBezTo>
                  <a:pt x="675110" y="2955183"/>
                  <a:pt x="687284" y="2940622"/>
                  <a:pt x="696809" y="2924747"/>
                </a:cubicBezTo>
                <a:cubicBezTo>
                  <a:pt x="722781" y="2665029"/>
                  <a:pt x="687320" y="2962657"/>
                  <a:pt x="725384" y="2762822"/>
                </a:cubicBezTo>
                <a:cubicBezTo>
                  <a:pt x="733786" y="2718714"/>
                  <a:pt x="732099" y="2672646"/>
                  <a:pt x="744434" y="2629472"/>
                </a:cubicBezTo>
                <a:cubicBezTo>
                  <a:pt x="757896" y="2582355"/>
                  <a:pt x="765980" y="2560861"/>
                  <a:pt x="773009" y="2515172"/>
                </a:cubicBezTo>
                <a:cubicBezTo>
                  <a:pt x="776901" y="2489872"/>
                  <a:pt x="778086" y="2464180"/>
                  <a:pt x="782534" y="2438972"/>
                </a:cubicBezTo>
                <a:cubicBezTo>
                  <a:pt x="787621" y="2410145"/>
                  <a:pt x="796189" y="2382018"/>
                  <a:pt x="801584" y="2353247"/>
                </a:cubicBezTo>
                <a:cubicBezTo>
                  <a:pt x="805721" y="2331181"/>
                  <a:pt x="804774" y="2308110"/>
                  <a:pt x="811109" y="2286572"/>
                </a:cubicBezTo>
                <a:cubicBezTo>
                  <a:pt x="820758" y="2253766"/>
                  <a:pt x="842503" y="2224854"/>
                  <a:pt x="849209" y="2191322"/>
                </a:cubicBezTo>
                <a:cubicBezTo>
                  <a:pt x="855559" y="2159572"/>
                  <a:pt x="862292" y="2127896"/>
                  <a:pt x="868259" y="2096072"/>
                </a:cubicBezTo>
                <a:cubicBezTo>
                  <a:pt x="871818" y="2077090"/>
                  <a:pt x="873996" y="2057860"/>
                  <a:pt x="877784" y="2038922"/>
                </a:cubicBezTo>
                <a:cubicBezTo>
                  <a:pt x="915266" y="1851510"/>
                  <a:pt x="899515" y="1967165"/>
                  <a:pt x="915884" y="1819847"/>
                </a:cubicBezTo>
                <a:cubicBezTo>
                  <a:pt x="911628" y="1764515"/>
                  <a:pt x="919016" y="1699128"/>
                  <a:pt x="887309" y="1648397"/>
                </a:cubicBezTo>
                <a:cubicBezTo>
                  <a:pt x="880170" y="1636974"/>
                  <a:pt x="868259" y="1629347"/>
                  <a:pt x="858734" y="1619822"/>
                </a:cubicBezTo>
                <a:cubicBezTo>
                  <a:pt x="855559" y="1610297"/>
                  <a:pt x="856309" y="1598347"/>
                  <a:pt x="849209" y="1591247"/>
                </a:cubicBezTo>
                <a:cubicBezTo>
                  <a:pt x="839169" y="1581207"/>
                  <a:pt x="824084" y="1577964"/>
                  <a:pt x="811109" y="1572197"/>
                </a:cubicBezTo>
                <a:cubicBezTo>
                  <a:pt x="776941" y="1557011"/>
                  <a:pt x="766328" y="1554095"/>
                  <a:pt x="734909" y="1543622"/>
                </a:cubicBezTo>
                <a:cubicBezTo>
                  <a:pt x="575730" y="1552226"/>
                  <a:pt x="306422" y="1577660"/>
                  <a:pt x="134834" y="1553147"/>
                </a:cubicBezTo>
                <a:cubicBezTo>
                  <a:pt x="123501" y="1551528"/>
                  <a:pt x="122438" y="1533887"/>
                  <a:pt x="115784" y="1524572"/>
                </a:cubicBezTo>
                <a:cubicBezTo>
                  <a:pt x="106557" y="1511654"/>
                  <a:pt x="95623" y="1499934"/>
                  <a:pt x="87209" y="1486472"/>
                </a:cubicBezTo>
                <a:cubicBezTo>
                  <a:pt x="39759" y="1410552"/>
                  <a:pt x="92389" y="1486221"/>
                  <a:pt x="58634" y="1410272"/>
                </a:cubicBezTo>
                <a:cubicBezTo>
                  <a:pt x="51115" y="1393354"/>
                  <a:pt x="37720" y="1379501"/>
                  <a:pt x="30059" y="1362647"/>
                </a:cubicBezTo>
                <a:cubicBezTo>
                  <a:pt x="12795" y="1324666"/>
                  <a:pt x="9380" y="1297350"/>
                  <a:pt x="1484" y="1257872"/>
                </a:cubicBezTo>
                <a:cubicBezTo>
                  <a:pt x="10447" y="1159274"/>
                  <a:pt x="-26890" y="1074032"/>
                  <a:pt x="49109" y="1019747"/>
                </a:cubicBezTo>
                <a:cubicBezTo>
                  <a:pt x="60663" y="1011494"/>
                  <a:pt x="74509" y="1007047"/>
                  <a:pt x="87209" y="1000697"/>
                </a:cubicBezTo>
                <a:cubicBezTo>
                  <a:pt x="144359" y="1003872"/>
                  <a:pt x="201603" y="1005658"/>
                  <a:pt x="258659" y="1010222"/>
                </a:cubicBezTo>
                <a:cubicBezTo>
                  <a:pt x="281038" y="1012012"/>
                  <a:pt x="303747" y="1013579"/>
                  <a:pt x="325334" y="1019747"/>
                </a:cubicBezTo>
                <a:cubicBezTo>
                  <a:pt x="348584" y="1026390"/>
                  <a:pt x="368811" y="1041499"/>
                  <a:pt x="392009" y="1048322"/>
                </a:cubicBezTo>
                <a:cubicBezTo>
                  <a:pt x="465479" y="1069931"/>
                  <a:pt x="524976" y="1070515"/>
                  <a:pt x="601559" y="1076897"/>
                </a:cubicBezTo>
                <a:cubicBezTo>
                  <a:pt x="623784" y="1083247"/>
                  <a:pt x="645633" y="1091104"/>
                  <a:pt x="668234" y="1095947"/>
                </a:cubicBezTo>
                <a:cubicBezTo>
                  <a:pt x="690186" y="1100651"/>
                  <a:pt x="712764" y="1101781"/>
                  <a:pt x="734909" y="1105472"/>
                </a:cubicBezTo>
                <a:cubicBezTo>
                  <a:pt x="750878" y="1108134"/>
                  <a:pt x="766659" y="1111822"/>
                  <a:pt x="782534" y="1114997"/>
                </a:cubicBezTo>
                <a:cubicBezTo>
                  <a:pt x="868259" y="1111822"/>
                  <a:pt x="954631" y="1116450"/>
                  <a:pt x="1039709" y="1105472"/>
                </a:cubicBezTo>
                <a:cubicBezTo>
                  <a:pt x="1055453" y="1103440"/>
                  <a:pt x="1063610" y="1083997"/>
                  <a:pt x="1077809" y="1076897"/>
                </a:cubicBezTo>
                <a:cubicBezTo>
                  <a:pt x="1089518" y="1071043"/>
                  <a:pt x="1103209" y="1070547"/>
                  <a:pt x="1115909" y="1067372"/>
                </a:cubicBezTo>
                <a:cubicBezTo>
                  <a:pt x="1125434" y="1057847"/>
                  <a:pt x="1135860" y="1049145"/>
                  <a:pt x="1144484" y="1038797"/>
                </a:cubicBezTo>
                <a:cubicBezTo>
                  <a:pt x="1153929" y="1027463"/>
                  <a:pt x="1189785" y="967244"/>
                  <a:pt x="1192109" y="962597"/>
                </a:cubicBezTo>
                <a:cubicBezTo>
                  <a:pt x="1210645" y="925526"/>
                  <a:pt x="1192848" y="938648"/>
                  <a:pt x="1211159" y="895922"/>
                </a:cubicBezTo>
                <a:cubicBezTo>
                  <a:pt x="1215668" y="885400"/>
                  <a:pt x="1223859" y="876872"/>
                  <a:pt x="1230209" y="867347"/>
                </a:cubicBezTo>
                <a:cubicBezTo>
                  <a:pt x="1227034" y="807022"/>
                  <a:pt x="1225701" y="746572"/>
                  <a:pt x="1220684" y="686372"/>
                </a:cubicBezTo>
                <a:cubicBezTo>
                  <a:pt x="1219340" y="670239"/>
                  <a:pt x="1216843" y="653906"/>
                  <a:pt x="1211159" y="638747"/>
                </a:cubicBezTo>
                <a:cubicBezTo>
                  <a:pt x="1207139" y="628028"/>
                  <a:pt x="1200801" y="617622"/>
                  <a:pt x="1192109" y="610172"/>
                </a:cubicBezTo>
                <a:cubicBezTo>
                  <a:pt x="1178053" y="598124"/>
                  <a:pt x="1160183" y="591409"/>
                  <a:pt x="1144484" y="581597"/>
                </a:cubicBezTo>
                <a:cubicBezTo>
                  <a:pt x="1134776" y="575530"/>
                  <a:pt x="1126370" y="567196"/>
                  <a:pt x="1115909" y="562547"/>
                </a:cubicBezTo>
                <a:cubicBezTo>
                  <a:pt x="1097559" y="554392"/>
                  <a:pt x="1058759" y="543497"/>
                  <a:pt x="1058759" y="543497"/>
                </a:cubicBezTo>
                <a:cubicBezTo>
                  <a:pt x="1037948" y="512280"/>
                  <a:pt x="1031772" y="575247"/>
                  <a:pt x="1030184" y="543497"/>
                </a:cubicBezTo>
                <a:close/>
              </a:path>
            </a:pathLst>
          </a:cu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33725" y="3228975"/>
            <a:ext cx="12382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28925" y="3448051"/>
            <a:ext cx="1076325" cy="3809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28925" y="2647950"/>
            <a:ext cx="66675" cy="800101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62175" y="5829301"/>
            <a:ext cx="2190750" cy="19049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162175" y="1423130"/>
            <a:ext cx="0" cy="4406171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3"/>
          </p:cNvCxnSpPr>
          <p:nvPr/>
        </p:nvCxnSpPr>
        <p:spPr>
          <a:xfrm flipV="1">
            <a:off x="2162175" y="3350926"/>
            <a:ext cx="989684" cy="2478375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3"/>
          </p:cNvCxnSpPr>
          <p:nvPr/>
        </p:nvCxnSpPr>
        <p:spPr>
          <a:xfrm flipV="1">
            <a:off x="2828925" y="3350926"/>
            <a:ext cx="322934" cy="971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79" y="1937554"/>
            <a:ext cx="4971989" cy="5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Csonttranszformációk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89091" y="2113978"/>
            <a:ext cx="3316184" cy="3734372"/>
          </a:xfrm>
          <a:custGeom>
            <a:avLst/>
            <a:gdLst>
              <a:gd name="connsiteX0" fmla="*/ 1030184 w 3316184"/>
              <a:gd name="connsiteY0" fmla="*/ 543497 h 3734372"/>
              <a:gd name="connsiteX1" fmla="*/ 1049234 w 3316184"/>
              <a:gd name="connsiteY1" fmla="*/ 352997 h 3734372"/>
              <a:gd name="connsiteX2" fmla="*/ 1068284 w 3316184"/>
              <a:gd name="connsiteY2" fmla="*/ 257747 h 3734372"/>
              <a:gd name="connsiteX3" fmla="*/ 1134959 w 3316184"/>
              <a:gd name="connsiteY3" fmla="*/ 172022 h 3734372"/>
              <a:gd name="connsiteX4" fmla="*/ 1192109 w 3316184"/>
              <a:gd name="connsiteY4" fmla="*/ 114872 h 3734372"/>
              <a:gd name="connsiteX5" fmla="*/ 1239734 w 3316184"/>
              <a:gd name="connsiteY5" fmla="*/ 95822 h 3734372"/>
              <a:gd name="connsiteX6" fmla="*/ 1268309 w 3316184"/>
              <a:gd name="connsiteY6" fmla="*/ 76772 h 3734372"/>
              <a:gd name="connsiteX7" fmla="*/ 1315934 w 3316184"/>
              <a:gd name="connsiteY7" fmla="*/ 57722 h 3734372"/>
              <a:gd name="connsiteX8" fmla="*/ 1344509 w 3316184"/>
              <a:gd name="connsiteY8" fmla="*/ 38672 h 3734372"/>
              <a:gd name="connsiteX9" fmla="*/ 1392134 w 3316184"/>
              <a:gd name="connsiteY9" fmla="*/ 29147 h 3734372"/>
              <a:gd name="connsiteX10" fmla="*/ 1420709 w 3316184"/>
              <a:gd name="connsiteY10" fmla="*/ 10097 h 3734372"/>
              <a:gd name="connsiteX11" fmla="*/ 1639784 w 3316184"/>
              <a:gd name="connsiteY11" fmla="*/ 19622 h 3734372"/>
              <a:gd name="connsiteX12" fmla="*/ 1687409 w 3316184"/>
              <a:gd name="connsiteY12" fmla="*/ 48197 h 3734372"/>
              <a:gd name="connsiteX13" fmla="*/ 1744559 w 3316184"/>
              <a:gd name="connsiteY13" fmla="*/ 86297 h 3734372"/>
              <a:gd name="connsiteX14" fmla="*/ 1782659 w 3316184"/>
              <a:gd name="connsiteY14" fmla="*/ 105347 h 3734372"/>
              <a:gd name="connsiteX15" fmla="*/ 1801709 w 3316184"/>
              <a:gd name="connsiteY15" fmla="*/ 133922 h 3734372"/>
              <a:gd name="connsiteX16" fmla="*/ 1830284 w 3316184"/>
              <a:gd name="connsiteY16" fmla="*/ 162497 h 3734372"/>
              <a:gd name="connsiteX17" fmla="*/ 1858859 w 3316184"/>
              <a:gd name="connsiteY17" fmla="*/ 229172 h 3734372"/>
              <a:gd name="connsiteX18" fmla="*/ 1877909 w 3316184"/>
              <a:gd name="connsiteY18" fmla="*/ 257747 h 3734372"/>
              <a:gd name="connsiteX19" fmla="*/ 1887434 w 3316184"/>
              <a:gd name="connsiteY19" fmla="*/ 305372 h 3734372"/>
              <a:gd name="connsiteX20" fmla="*/ 1916009 w 3316184"/>
              <a:gd name="connsiteY20" fmla="*/ 381572 h 3734372"/>
              <a:gd name="connsiteX21" fmla="*/ 1925534 w 3316184"/>
              <a:gd name="connsiteY21" fmla="*/ 429197 h 3734372"/>
              <a:gd name="connsiteX22" fmla="*/ 1935059 w 3316184"/>
              <a:gd name="connsiteY22" fmla="*/ 753047 h 3734372"/>
              <a:gd name="connsiteX23" fmla="*/ 1963634 w 3316184"/>
              <a:gd name="connsiteY23" fmla="*/ 895922 h 3734372"/>
              <a:gd name="connsiteX24" fmla="*/ 1973159 w 3316184"/>
              <a:gd name="connsiteY24" fmla="*/ 924497 h 3734372"/>
              <a:gd name="connsiteX25" fmla="*/ 2020784 w 3316184"/>
              <a:gd name="connsiteY25" fmla="*/ 1019747 h 3734372"/>
              <a:gd name="connsiteX26" fmla="*/ 2058884 w 3316184"/>
              <a:gd name="connsiteY26" fmla="*/ 1076897 h 3734372"/>
              <a:gd name="connsiteX27" fmla="*/ 2116034 w 3316184"/>
              <a:gd name="connsiteY27" fmla="*/ 1153097 h 3734372"/>
              <a:gd name="connsiteX28" fmla="*/ 2173184 w 3316184"/>
              <a:gd name="connsiteY28" fmla="*/ 1162622 h 3734372"/>
              <a:gd name="connsiteX29" fmla="*/ 2277959 w 3316184"/>
              <a:gd name="connsiteY29" fmla="*/ 1181672 h 3734372"/>
              <a:gd name="connsiteX30" fmla="*/ 2706584 w 3316184"/>
              <a:gd name="connsiteY30" fmla="*/ 1210247 h 3734372"/>
              <a:gd name="connsiteX31" fmla="*/ 2897084 w 3316184"/>
              <a:gd name="connsiteY31" fmla="*/ 1229297 h 3734372"/>
              <a:gd name="connsiteX32" fmla="*/ 3106634 w 3316184"/>
              <a:gd name="connsiteY32" fmla="*/ 1248347 h 3734372"/>
              <a:gd name="connsiteX33" fmla="*/ 3230459 w 3316184"/>
              <a:gd name="connsiteY33" fmla="*/ 1286447 h 3734372"/>
              <a:gd name="connsiteX34" fmla="*/ 3297134 w 3316184"/>
              <a:gd name="connsiteY34" fmla="*/ 1315022 h 3734372"/>
              <a:gd name="connsiteX35" fmla="*/ 3316184 w 3316184"/>
              <a:gd name="connsiteY35" fmla="*/ 1353122 h 3734372"/>
              <a:gd name="connsiteX36" fmla="*/ 3297134 w 3316184"/>
              <a:gd name="connsiteY36" fmla="*/ 1419797 h 3734372"/>
              <a:gd name="connsiteX37" fmla="*/ 3239984 w 3316184"/>
              <a:gd name="connsiteY37" fmla="*/ 1476947 h 3734372"/>
              <a:gd name="connsiteX38" fmla="*/ 3201884 w 3316184"/>
              <a:gd name="connsiteY38" fmla="*/ 1486472 h 3734372"/>
              <a:gd name="connsiteX39" fmla="*/ 3173309 w 3316184"/>
              <a:gd name="connsiteY39" fmla="*/ 1495997 h 3734372"/>
              <a:gd name="connsiteX40" fmla="*/ 3106634 w 3316184"/>
              <a:gd name="connsiteY40" fmla="*/ 1515047 h 3734372"/>
              <a:gd name="connsiteX41" fmla="*/ 3011384 w 3316184"/>
              <a:gd name="connsiteY41" fmla="*/ 1524572 h 3734372"/>
              <a:gd name="connsiteX42" fmla="*/ 2306534 w 3316184"/>
              <a:gd name="connsiteY42" fmla="*/ 1562672 h 3734372"/>
              <a:gd name="connsiteX43" fmla="*/ 2163659 w 3316184"/>
              <a:gd name="connsiteY43" fmla="*/ 1591247 h 3734372"/>
              <a:gd name="connsiteX44" fmla="*/ 2087459 w 3316184"/>
              <a:gd name="connsiteY44" fmla="*/ 1610297 h 3734372"/>
              <a:gd name="connsiteX45" fmla="*/ 2058884 w 3316184"/>
              <a:gd name="connsiteY45" fmla="*/ 1629347 h 3734372"/>
              <a:gd name="connsiteX46" fmla="*/ 2020784 w 3316184"/>
              <a:gd name="connsiteY46" fmla="*/ 1943672 h 3734372"/>
              <a:gd name="connsiteX47" fmla="*/ 2011259 w 3316184"/>
              <a:gd name="connsiteY47" fmla="*/ 2038922 h 3734372"/>
              <a:gd name="connsiteX48" fmla="*/ 2030309 w 3316184"/>
              <a:gd name="connsiteY48" fmla="*/ 2724722 h 3734372"/>
              <a:gd name="connsiteX49" fmla="*/ 2039834 w 3316184"/>
              <a:gd name="connsiteY49" fmla="*/ 2753297 h 3734372"/>
              <a:gd name="connsiteX50" fmla="*/ 2068409 w 3316184"/>
              <a:gd name="connsiteY50" fmla="*/ 2867597 h 3734372"/>
              <a:gd name="connsiteX51" fmla="*/ 2068409 w 3316184"/>
              <a:gd name="connsiteY51" fmla="*/ 3191447 h 3734372"/>
              <a:gd name="connsiteX52" fmla="*/ 2077934 w 3316184"/>
              <a:gd name="connsiteY52" fmla="*/ 3229547 h 3734372"/>
              <a:gd name="connsiteX53" fmla="*/ 2106509 w 3316184"/>
              <a:gd name="connsiteY53" fmla="*/ 3258122 h 3734372"/>
              <a:gd name="connsiteX54" fmla="*/ 2135084 w 3316184"/>
              <a:gd name="connsiteY54" fmla="*/ 3296222 h 3734372"/>
              <a:gd name="connsiteX55" fmla="*/ 2230334 w 3316184"/>
              <a:gd name="connsiteY55" fmla="*/ 3353372 h 3734372"/>
              <a:gd name="connsiteX56" fmla="*/ 2297009 w 3316184"/>
              <a:gd name="connsiteY56" fmla="*/ 3400997 h 3734372"/>
              <a:gd name="connsiteX57" fmla="*/ 2354159 w 3316184"/>
              <a:gd name="connsiteY57" fmla="*/ 3477197 h 3734372"/>
              <a:gd name="connsiteX58" fmla="*/ 2382734 w 3316184"/>
              <a:gd name="connsiteY58" fmla="*/ 3505772 h 3734372"/>
              <a:gd name="connsiteX59" fmla="*/ 2392259 w 3316184"/>
              <a:gd name="connsiteY59" fmla="*/ 3543872 h 3734372"/>
              <a:gd name="connsiteX60" fmla="*/ 2401784 w 3316184"/>
              <a:gd name="connsiteY60" fmla="*/ 3572447 h 3734372"/>
              <a:gd name="connsiteX61" fmla="*/ 2392259 w 3316184"/>
              <a:gd name="connsiteY61" fmla="*/ 3620072 h 3734372"/>
              <a:gd name="connsiteX62" fmla="*/ 2382734 w 3316184"/>
              <a:gd name="connsiteY62" fmla="*/ 3648647 h 3734372"/>
              <a:gd name="connsiteX63" fmla="*/ 2354159 w 3316184"/>
              <a:gd name="connsiteY63" fmla="*/ 3658172 h 3734372"/>
              <a:gd name="connsiteX64" fmla="*/ 2277959 w 3316184"/>
              <a:gd name="connsiteY64" fmla="*/ 3715322 h 3734372"/>
              <a:gd name="connsiteX65" fmla="*/ 2201759 w 3316184"/>
              <a:gd name="connsiteY65" fmla="*/ 3724847 h 3734372"/>
              <a:gd name="connsiteX66" fmla="*/ 1906484 w 3316184"/>
              <a:gd name="connsiteY66" fmla="*/ 3715322 h 3734372"/>
              <a:gd name="connsiteX67" fmla="*/ 1887434 w 3316184"/>
              <a:gd name="connsiteY67" fmla="*/ 3686747 h 3734372"/>
              <a:gd name="connsiteX68" fmla="*/ 1858859 w 3316184"/>
              <a:gd name="connsiteY68" fmla="*/ 3677222 h 3734372"/>
              <a:gd name="connsiteX69" fmla="*/ 1830284 w 3316184"/>
              <a:gd name="connsiteY69" fmla="*/ 3658172 h 3734372"/>
              <a:gd name="connsiteX70" fmla="*/ 1801709 w 3316184"/>
              <a:gd name="connsiteY70" fmla="*/ 3648647 h 3734372"/>
              <a:gd name="connsiteX71" fmla="*/ 1744559 w 3316184"/>
              <a:gd name="connsiteY71" fmla="*/ 3601022 h 3734372"/>
              <a:gd name="connsiteX72" fmla="*/ 1754084 w 3316184"/>
              <a:gd name="connsiteY72" fmla="*/ 3258122 h 3734372"/>
              <a:gd name="connsiteX73" fmla="*/ 1763609 w 3316184"/>
              <a:gd name="connsiteY73" fmla="*/ 3200972 h 3734372"/>
              <a:gd name="connsiteX74" fmla="*/ 1782659 w 3316184"/>
              <a:gd name="connsiteY74" fmla="*/ 3153347 h 3734372"/>
              <a:gd name="connsiteX75" fmla="*/ 1773134 w 3316184"/>
              <a:gd name="connsiteY75" fmla="*/ 2915222 h 3734372"/>
              <a:gd name="connsiteX76" fmla="*/ 1763609 w 3316184"/>
              <a:gd name="connsiteY76" fmla="*/ 2839022 h 3734372"/>
              <a:gd name="connsiteX77" fmla="*/ 1744559 w 3316184"/>
              <a:gd name="connsiteY77" fmla="*/ 2810447 h 3734372"/>
              <a:gd name="connsiteX78" fmla="*/ 1725509 w 3316184"/>
              <a:gd name="connsiteY78" fmla="*/ 2753297 h 3734372"/>
              <a:gd name="connsiteX79" fmla="*/ 1696934 w 3316184"/>
              <a:gd name="connsiteY79" fmla="*/ 2677097 h 3734372"/>
              <a:gd name="connsiteX80" fmla="*/ 1687409 w 3316184"/>
              <a:gd name="connsiteY80" fmla="*/ 2648522 h 3734372"/>
              <a:gd name="connsiteX81" fmla="*/ 1649309 w 3316184"/>
              <a:gd name="connsiteY81" fmla="*/ 2619947 h 3734372"/>
              <a:gd name="connsiteX82" fmla="*/ 1620734 w 3316184"/>
              <a:gd name="connsiteY82" fmla="*/ 2562797 h 3734372"/>
              <a:gd name="connsiteX83" fmla="*/ 1592159 w 3316184"/>
              <a:gd name="connsiteY83" fmla="*/ 2543747 h 3734372"/>
              <a:gd name="connsiteX84" fmla="*/ 1573109 w 3316184"/>
              <a:gd name="connsiteY84" fmla="*/ 2515172 h 3734372"/>
              <a:gd name="connsiteX85" fmla="*/ 1544534 w 3316184"/>
              <a:gd name="connsiteY85" fmla="*/ 2467547 h 3734372"/>
              <a:gd name="connsiteX86" fmla="*/ 1515959 w 3316184"/>
              <a:gd name="connsiteY86" fmla="*/ 2458022 h 3734372"/>
              <a:gd name="connsiteX87" fmla="*/ 1506434 w 3316184"/>
              <a:gd name="connsiteY87" fmla="*/ 2429447 h 3734372"/>
              <a:gd name="connsiteX88" fmla="*/ 1449284 w 3316184"/>
              <a:gd name="connsiteY88" fmla="*/ 2391347 h 3734372"/>
              <a:gd name="connsiteX89" fmla="*/ 1430234 w 3316184"/>
              <a:gd name="connsiteY89" fmla="*/ 2362772 h 3734372"/>
              <a:gd name="connsiteX90" fmla="*/ 1354034 w 3316184"/>
              <a:gd name="connsiteY90" fmla="*/ 2305622 h 3734372"/>
              <a:gd name="connsiteX91" fmla="*/ 1268309 w 3316184"/>
              <a:gd name="connsiteY91" fmla="*/ 2362772 h 3734372"/>
              <a:gd name="connsiteX92" fmla="*/ 1211159 w 3316184"/>
              <a:gd name="connsiteY92" fmla="*/ 2400872 h 3734372"/>
              <a:gd name="connsiteX93" fmla="*/ 1201634 w 3316184"/>
              <a:gd name="connsiteY93" fmla="*/ 2429447 h 3734372"/>
              <a:gd name="connsiteX94" fmla="*/ 1144484 w 3316184"/>
              <a:gd name="connsiteY94" fmla="*/ 2496122 h 3734372"/>
              <a:gd name="connsiteX95" fmla="*/ 1115909 w 3316184"/>
              <a:gd name="connsiteY95" fmla="*/ 2572322 h 3734372"/>
              <a:gd name="connsiteX96" fmla="*/ 1087334 w 3316184"/>
              <a:gd name="connsiteY96" fmla="*/ 2619947 h 3734372"/>
              <a:gd name="connsiteX97" fmla="*/ 1068284 w 3316184"/>
              <a:gd name="connsiteY97" fmla="*/ 3153347 h 3734372"/>
              <a:gd name="connsiteX98" fmla="*/ 1049234 w 3316184"/>
              <a:gd name="connsiteY98" fmla="*/ 3239072 h 3734372"/>
              <a:gd name="connsiteX99" fmla="*/ 1039709 w 3316184"/>
              <a:gd name="connsiteY99" fmla="*/ 3296222 h 3734372"/>
              <a:gd name="connsiteX100" fmla="*/ 1020659 w 3316184"/>
              <a:gd name="connsiteY100" fmla="*/ 3467672 h 3734372"/>
              <a:gd name="connsiteX101" fmla="*/ 1001609 w 3316184"/>
              <a:gd name="connsiteY101" fmla="*/ 3515297 h 3734372"/>
              <a:gd name="connsiteX102" fmla="*/ 982559 w 3316184"/>
              <a:gd name="connsiteY102" fmla="*/ 3620072 h 3734372"/>
              <a:gd name="connsiteX103" fmla="*/ 973034 w 3316184"/>
              <a:gd name="connsiteY103" fmla="*/ 3658172 h 3734372"/>
              <a:gd name="connsiteX104" fmla="*/ 944459 w 3316184"/>
              <a:gd name="connsiteY104" fmla="*/ 3677222 h 3734372"/>
              <a:gd name="connsiteX105" fmla="*/ 934934 w 3316184"/>
              <a:gd name="connsiteY105" fmla="*/ 3705797 h 3734372"/>
              <a:gd name="connsiteX106" fmla="*/ 868259 w 3316184"/>
              <a:gd name="connsiteY106" fmla="*/ 3734372 h 3734372"/>
              <a:gd name="connsiteX107" fmla="*/ 725384 w 3316184"/>
              <a:gd name="connsiteY107" fmla="*/ 3724847 h 3734372"/>
              <a:gd name="connsiteX108" fmla="*/ 706334 w 3316184"/>
              <a:gd name="connsiteY108" fmla="*/ 3696272 h 3734372"/>
              <a:gd name="connsiteX109" fmla="*/ 677759 w 3316184"/>
              <a:gd name="connsiteY109" fmla="*/ 3677222 h 3734372"/>
              <a:gd name="connsiteX110" fmla="*/ 592034 w 3316184"/>
              <a:gd name="connsiteY110" fmla="*/ 3581972 h 3734372"/>
              <a:gd name="connsiteX111" fmla="*/ 563459 w 3316184"/>
              <a:gd name="connsiteY111" fmla="*/ 3553397 h 3734372"/>
              <a:gd name="connsiteX112" fmla="*/ 534884 w 3316184"/>
              <a:gd name="connsiteY112" fmla="*/ 3515297 h 3734372"/>
              <a:gd name="connsiteX113" fmla="*/ 496784 w 3316184"/>
              <a:gd name="connsiteY113" fmla="*/ 3486722 h 3734372"/>
              <a:gd name="connsiteX114" fmla="*/ 487259 w 3316184"/>
              <a:gd name="connsiteY114" fmla="*/ 3458147 h 3734372"/>
              <a:gd name="connsiteX115" fmla="*/ 468209 w 3316184"/>
              <a:gd name="connsiteY115" fmla="*/ 3381947 h 3734372"/>
              <a:gd name="connsiteX116" fmla="*/ 496784 w 3316184"/>
              <a:gd name="connsiteY116" fmla="*/ 3200972 h 3734372"/>
              <a:gd name="connsiteX117" fmla="*/ 506309 w 3316184"/>
              <a:gd name="connsiteY117" fmla="*/ 3172397 h 3734372"/>
              <a:gd name="connsiteX118" fmla="*/ 534884 w 3316184"/>
              <a:gd name="connsiteY118" fmla="*/ 3162872 h 3734372"/>
              <a:gd name="connsiteX119" fmla="*/ 582509 w 3316184"/>
              <a:gd name="connsiteY119" fmla="*/ 3153347 h 3734372"/>
              <a:gd name="connsiteX120" fmla="*/ 630134 w 3316184"/>
              <a:gd name="connsiteY120" fmla="*/ 3096197 h 3734372"/>
              <a:gd name="connsiteX121" fmla="*/ 639659 w 3316184"/>
              <a:gd name="connsiteY121" fmla="*/ 3067622 h 3734372"/>
              <a:gd name="connsiteX122" fmla="*/ 658709 w 3316184"/>
              <a:gd name="connsiteY122" fmla="*/ 3019997 h 3734372"/>
              <a:gd name="connsiteX123" fmla="*/ 668234 w 3316184"/>
              <a:gd name="connsiteY123" fmla="*/ 2972372 h 3734372"/>
              <a:gd name="connsiteX124" fmla="*/ 696809 w 3316184"/>
              <a:gd name="connsiteY124" fmla="*/ 2924747 h 3734372"/>
              <a:gd name="connsiteX125" fmla="*/ 725384 w 3316184"/>
              <a:gd name="connsiteY125" fmla="*/ 2762822 h 3734372"/>
              <a:gd name="connsiteX126" fmla="*/ 744434 w 3316184"/>
              <a:gd name="connsiteY126" fmla="*/ 2629472 h 3734372"/>
              <a:gd name="connsiteX127" fmla="*/ 773009 w 3316184"/>
              <a:gd name="connsiteY127" fmla="*/ 2515172 h 3734372"/>
              <a:gd name="connsiteX128" fmla="*/ 782534 w 3316184"/>
              <a:gd name="connsiteY128" fmla="*/ 2438972 h 3734372"/>
              <a:gd name="connsiteX129" fmla="*/ 801584 w 3316184"/>
              <a:gd name="connsiteY129" fmla="*/ 2353247 h 3734372"/>
              <a:gd name="connsiteX130" fmla="*/ 811109 w 3316184"/>
              <a:gd name="connsiteY130" fmla="*/ 2286572 h 3734372"/>
              <a:gd name="connsiteX131" fmla="*/ 849209 w 3316184"/>
              <a:gd name="connsiteY131" fmla="*/ 2191322 h 3734372"/>
              <a:gd name="connsiteX132" fmla="*/ 868259 w 3316184"/>
              <a:gd name="connsiteY132" fmla="*/ 2096072 h 3734372"/>
              <a:gd name="connsiteX133" fmla="*/ 877784 w 3316184"/>
              <a:gd name="connsiteY133" fmla="*/ 2038922 h 3734372"/>
              <a:gd name="connsiteX134" fmla="*/ 915884 w 3316184"/>
              <a:gd name="connsiteY134" fmla="*/ 1819847 h 3734372"/>
              <a:gd name="connsiteX135" fmla="*/ 887309 w 3316184"/>
              <a:gd name="connsiteY135" fmla="*/ 1648397 h 3734372"/>
              <a:gd name="connsiteX136" fmla="*/ 858734 w 3316184"/>
              <a:gd name="connsiteY136" fmla="*/ 1619822 h 3734372"/>
              <a:gd name="connsiteX137" fmla="*/ 849209 w 3316184"/>
              <a:gd name="connsiteY137" fmla="*/ 1591247 h 3734372"/>
              <a:gd name="connsiteX138" fmla="*/ 811109 w 3316184"/>
              <a:gd name="connsiteY138" fmla="*/ 1572197 h 3734372"/>
              <a:gd name="connsiteX139" fmla="*/ 734909 w 3316184"/>
              <a:gd name="connsiteY139" fmla="*/ 1543622 h 3734372"/>
              <a:gd name="connsiteX140" fmla="*/ 134834 w 3316184"/>
              <a:gd name="connsiteY140" fmla="*/ 1553147 h 3734372"/>
              <a:gd name="connsiteX141" fmla="*/ 115784 w 3316184"/>
              <a:gd name="connsiteY141" fmla="*/ 1524572 h 3734372"/>
              <a:gd name="connsiteX142" fmla="*/ 87209 w 3316184"/>
              <a:gd name="connsiteY142" fmla="*/ 1486472 h 3734372"/>
              <a:gd name="connsiteX143" fmla="*/ 58634 w 3316184"/>
              <a:gd name="connsiteY143" fmla="*/ 1410272 h 3734372"/>
              <a:gd name="connsiteX144" fmla="*/ 30059 w 3316184"/>
              <a:gd name="connsiteY144" fmla="*/ 1362647 h 3734372"/>
              <a:gd name="connsiteX145" fmla="*/ 1484 w 3316184"/>
              <a:gd name="connsiteY145" fmla="*/ 1257872 h 3734372"/>
              <a:gd name="connsiteX146" fmla="*/ 49109 w 3316184"/>
              <a:gd name="connsiteY146" fmla="*/ 1019747 h 3734372"/>
              <a:gd name="connsiteX147" fmla="*/ 87209 w 3316184"/>
              <a:gd name="connsiteY147" fmla="*/ 1000697 h 3734372"/>
              <a:gd name="connsiteX148" fmla="*/ 258659 w 3316184"/>
              <a:gd name="connsiteY148" fmla="*/ 1010222 h 3734372"/>
              <a:gd name="connsiteX149" fmla="*/ 325334 w 3316184"/>
              <a:gd name="connsiteY149" fmla="*/ 1019747 h 3734372"/>
              <a:gd name="connsiteX150" fmla="*/ 392009 w 3316184"/>
              <a:gd name="connsiteY150" fmla="*/ 1048322 h 3734372"/>
              <a:gd name="connsiteX151" fmla="*/ 601559 w 3316184"/>
              <a:gd name="connsiteY151" fmla="*/ 1076897 h 3734372"/>
              <a:gd name="connsiteX152" fmla="*/ 668234 w 3316184"/>
              <a:gd name="connsiteY152" fmla="*/ 1095947 h 3734372"/>
              <a:gd name="connsiteX153" fmla="*/ 734909 w 3316184"/>
              <a:gd name="connsiteY153" fmla="*/ 1105472 h 3734372"/>
              <a:gd name="connsiteX154" fmla="*/ 782534 w 3316184"/>
              <a:gd name="connsiteY154" fmla="*/ 1114997 h 3734372"/>
              <a:gd name="connsiteX155" fmla="*/ 1039709 w 3316184"/>
              <a:gd name="connsiteY155" fmla="*/ 1105472 h 3734372"/>
              <a:gd name="connsiteX156" fmla="*/ 1077809 w 3316184"/>
              <a:gd name="connsiteY156" fmla="*/ 1076897 h 3734372"/>
              <a:gd name="connsiteX157" fmla="*/ 1115909 w 3316184"/>
              <a:gd name="connsiteY157" fmla="*/ 1067372 h 3734372"/>
              <a:gd name="connsiteX158" fmla="*/ 1144484 w 3316184"/>
              <a:gd name="connsiteY158" fmla="*/ 1038797 h 3734372"/>
              <a:gd name="connsiteX159" fmla="*/ 1192109 w 3316184"/>
              <a:gd name="connsiteY159" fmla="*/ 962597 h 3734372"/>
              <a:gd name="connsiteX160" fmla="*/ 1211159 w 3316184"/>
              <a:gd name="connsiteY160" fmla="*/ 895922 h 3734372"/>
              <a:gd name="connsiteX161" fmla="*/ 1230209 w 3316184"/>
              <a:gd name="connsiteY161" fmla="*/ 867347 h 3734372"/>
              <a:gd name="connsiteX162" fmla="*/ 1220684 w 3316184"/>
              <a:gd name="connsiteY162" fmla="*/ 686372 h 3734372"/>
              <a:gd name="connsiteX163" fmla="*/ 1211159 w 3316184"/>
              <a:gd name="connsiteY163" fmla="*/ 638747 h 3734372"/>
              <a:gd name="connsiteX164" fmla="*/ 1192109 w 3316184"/>
              <a:gd name="connsiteY164" fmla="*/ 610172 h 3734372"/>
              <a:gd name="connsiteX165" fmla="*/ 1144484 w 3316184"/>
              <a:gd name="connsiteY165" fmla="*/ 581597 h 3734372"/>
              <a:gd name="connsiteX166" fmla="*/ 1115909 w 3316184"/>
              <a:gd name="connsiteY166" fmla="*/ 562547 h 3734372"/>
              <a:gd name="connsiteX167" fmla="*/ 1058759 w 3316184"/>
              <a:gd name="connsiteY167" fmla="*/ 543497 h 3734372"/>
              <a:gd name="connsiteX168" fmla="*/ 1030184 w 3316184"/>
              <a:gd name="connsiteY168" fmla="*/ 543497 h 373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3316184" h="3734372">
                <a:moveTo>
                  <a:pt x="1030184" y="543497"/>
                </a:moveTo>
                <a:cubicBezTo>
                  <a:pt x="1028596" y="511747"/>
                  <a:pt x="1040800" y="416254"/>
                  <a:pt x="1049234" y="352997"/>
                </a:cubicBezTo>
                <a:cubicBezTo>
                  <a:pt x="1053513" y="320902"/>
                  <a:pt x="1051625" y="285512"/>
                  <a:pt x="1068284" y="257747"/>
                </a:cubicBezTo>
                <a:cubicBezTo>
                  <a:pt x="1123688" y="165406"/>
                  <a:pt x="1066705" y="251652"/>
                  <a:pt x="1134959" y="172022"/>
                </a:cubicBezTo>
                <a:cubicBezTo>
                  <a:pt x="1167166" y="134447"/>
                  <a:pt x="1138817" y="144479"/>
                  <a:pt x="1192109" y="114872"/>
                </a:cubicBezTo>
                <a:cubicBezTo>
                  <a:pt x="1207055" y="106569"/>
                  <a:pt x="1224441" y="103468"/>
                  <a:pt x="1239734" y="95822"/>
                </a:cubicBezTo>
                <a:cubicBezTo>
                  <a:pt x="1249973" y="90702"/>
                  <a:pt x="1258070" y="81892"/>
                  <a:pt x="1268309" y="76772"/>
                </a:cubicBezTo>
                <a:cubicBezTo>
                  <a:pt x="1283602" y="69126"/>
                  <a:pt x="1300641" y="65368"/>
                  <a:pt x="1315934" y="57722"/>
                </a:cubicBezTo>
                <a:cubicBezTo>
                  <a:pt x="1326173" y="52602"/>
                  <a:pt x="1333790" y="42692"/>
                  <a:pt x="1344509" y="38672"/>
                </a:cubicBezTo>
                <a:cubicBezTo>
                  <a:pt x="1359668" y="32988"/>
                  <a:pt x="1376259" y="32322"/>
                  <a:pt x="1392134" y="29147"/>
                </a:cubicBezTo>
                <a:cubicBezTo>
                  <a:pt x="1401659" y="22797"/>
                  <a:pt x="1409990" y="14117"/>
                  <a:pt x="1420709" y="10097"/>
                </a:cubicBezTo>
                <a:cubicBezTo>
                  <a:pt x="1487275" y="-14865"/>
                  <a:pt x="1585236" y="13561"/>
                  <a:pt x="1639784" y="19622"/>
                </a:cubicBezTo>
                <a:cubicBezTo>
                  <a:pt x="1655659" y="29147"/>
                  <a:pt x="1671790" y="38258"/>
                  <a:pt x="1687409" y="48197"/>
                </a:cubicBezTo>
                <a:cubicBezTo>
                  <a:pt x="1706725" y="60489"/>
                  <a:pt x="1724081" y="76058"/>
                  <a:pt x="1744559" y="86297"/>
                </a:cubicBezTo>
                <a:lnTo>
                  <a:pt x="1782659" y="105347"/>
                </a:lnTo>
                <a:cubicBezTo>
                  <a:pt x="1789009" y="114872"/>
                  <a:pt x="1794380" y="125128"/>
                  <a:pt x="1801709" y="133922"/>
                </a:cubicBezTo>
                <a:cubicBezTo>
                  <a:pt x="1810333" y="144270"/>
                  <a:pt x="1822454" y="151536"/>
                  <a:pt x="1830284" y="162497"/>
                </a:cubicBezTo>
                <a:cubicBezTo>
                  <a:pt x="1863318" y="208745"/>
                  <a:pt x="1838131" y="187715"/>
                  <a:pt x="1858859" y="229172"/>
                </a:cubicBezTo>
                <a:cubicBezTo>
                  <a:pt x="1863979" y="239411"/>
                  <a:pt x="1871559" y="248222"/>
                  <a:pt x="1877909" y="257747"/>
                </a:cubicBezTo>
                <a:cubicBezTo>
                  <a:pt x="1881084" y="273622"/>
                  <a:pt x="1883507" y="289666"/>
                  <a:pt x="1887434" y="305372"/>
                </a:cubicBezTo>
                <a:cubicBezTo>
                  <a:pt x="1896688" y="342389"/>
                  <a:pt x="1902899" y="337871"/>
                  <a:pt x="1916009" y="381572"/>
                </a:cubicBezTo>
                <a:cubicBezTo>
                  <a:pt x="1920661" y="397079"/>
                  <a:pt x="1922359" y="413322"/>
                  <a:pt x="1925534" y="429197"/>
                </a:cubicBezTo>
                <a:cubicBezTo>
                  <a:pt x="1928709" y="537147"/>
                  <a:pt x="1926272" y="645408"/>
                  <a:pt x="1935059" y="753047"/>
                </a:cubicBezTo>
                <a:cubicBezTo>
                  <a:pt x="1939011" y="801454"/>
                  <a:pt x="1948275" y="849846"/>
                  <a:pt x="1963634" y="895922"/>
                </a:cubicBezTo>
                <a:cubicBezTo>
                  <a:pt x="1966809" y="905447"/>
                  <a:pt x="1968952" y="915381"/>
                  <a:pt x="1973159" y="924497"/>
                </a:cubicBezTo>
                <a:cubicBezTo>
                  <a:pt x="1988035" y="956727"/>
                  <a:pt x="2012175" y="985309"/>
                  <a:pt x="2020784" y="1019747"/>
                </a:cubicBezTo>
                <a:cubicBezTo>
                  <a:pt x="2033085" y="1068953"/>
                  <a:pt x="2019417" y="1050585"/>
                  <a:pt x="2058884" y="1076897"/>
                </a:cubicBezTo>
                <a:cubicBezTo>
                  <a:pt x="2068360" y="1092691"/>
                  <a:pt x="2093307" y="1142996"/>
                  <a:pt x="2116034" y="1153097"/>
                </a:cubicBezTo>
                <a:cubicBezTo>
                  <a:pt x="2133682" y="1160941"/>
                  <a:pt x="2154331" y="1158432"/>
                  <a:pt x="2173184" y="1162622"/>
                </a:cubicBezTo>
                <a:cubicBezTo>
                  <a:pt x="2277975" y="1185909"/>
                  <a:pt x="2059396" y="1156453"/>
                  <a:pt x="2277959" y="1181672"/>
                </a:cubicBezTo>
                <a:cubicBezTo>
                  <a:pt x="2520666" y="1209677"/>
                  <a:pt x="2412836" y="1199367"/>
                  <a:pt x="2706584" y="1210247"/>
                </a:cubicBezTo>
                <a:lnTo>
                  <a:pt x="2897084" y="1229297"/>
                </a:lnTo>
                <a:cubicBezTo>
                  <a:pt x="3128599" y="1249725"/>
                  <a:pt x="2944494" y="1228080"/>
                  <a:pt x="3106634" y="1248347"/>
                </a:cubicBezTo>
                <a:cubicBezTo>
                  <a:pt x="3112969" y="1250157"/>
                  <a:pt x="3220574" y="1279857"/>
                  <a:pt x="3230459" y="1286447"/>
                </a:cubicBezTo>
                <a:cubicBezTo>
                  <a:pt x="3269926" y="1312759"/>
                  <a:pt x="3247928" y="1302721"/>
                  <a:pt x="3297134" y="1315022"/>
                </a:cubicBezTo>
                <a:cubicBezTo>
                  <a:pt x="3303484" y="1327722"/>
                  <a:pt x="3316184" y="1338923"/>
                  <a:pt x="3316184" y="1353122"/>
                </a:cubicBezTo>
                <a:cubicBezTo>
                  <a:pt x="3316184" y="1376236"/>
                  <a:pt x="3305718" y="1398336"/>
                  <a:pt x="3297134" y="1419797"/>
                </a:cubicBezTo>
                <a:cubicBezTo>
                  <a:pt x="3287466" y="1443967"/>
                  <a:pt x="3262020" y="1465929"/>
                  <a:pt x="3239984" y="1476947"/>
                </a:cubicBezTo>
                <a:cubicBezTo>
                  <a:pt x="3228275" y="1482801"/>
                  <a:pt x="3214471" y="1482876"/>
                  <a:pt x="3201884" y="1486472"/>
                </a:cubicBezTo>
                <a:cubicBezTo>
                  <a:pt x="3192230" y="1489230"/>
                  <a:pt x="3182926" y="1493112"/>
                  <a:pt x="3173309" y="1495997"/>
                </a:cubicBezTo>
                <a:cubicBezTo>
                  <a:pt x="3151169" y="1502639"/>
                  <a:pt x="3129397" y="1511030"/>
                  <a:pt x="3106634" y="1515047"/>
                </a:cubicBezTo>
                <a:cubicBezTo>
                  <a:pt x="3075211" y="1520592"/>
                  <a:pt x="3042948" y="1519896"/>
                  <a:pt x="3011384" y="1524572"/>
                </a:cubicBezTo>
                <a:cubicBezTo>
                  <a:pt x="2597441" y="1585897"/>
                  <a:pt x="3147876" y="1547912"/>
                  <a:pt x="2306534" y="1562672"/>
                </a:cubicBezTo>
                <a:lnTo>
                  <a:pt x="2163659" y="1591247"/>
                </a:lnTo>
                <a:cubicBezTo>
                  <a:pt x="2145545" y="1594870"/>
                  <a:pt x="2106985" y="1600534"/>
                  <a:pt x="2087459" y="1610297"/>
                </a:cubicBezTo>
                <a:cubicBezTo>
                  <a:pt x="2077220" y="1615417"/>
                  <a:pt x="2068409" y="1622997"/>
                  <a:pt x="2058884" y="1629347"/>
                </a:cubicBezTo>
                <a:cubicBezTo>
                  <a:pt x="2027143" y="1756309"/>
                  <a:pt x="2049044" y="1661075"/>
                  <a:pt x="2020784" y="1943672"/>
                </a:cubicBezTo>
                <a:lnTo>
                  <a:pt x="2011259" y="2038922"/>
                </a:lnTo>
                <a:cubicBezTo>
                  <a:pt x="2017609" y="2267522"/>
                  <a:pt x="2021169" y="2496217"/>
                  <a:pt x="2030309" y="2724722"/>
                </a:cubicBezTo>
                <a:cubicBezTo>
                  <a:pt x="2030710" y="2734754"/>
                  <a:pt x="2037247" y="2743596"/>
                  <a:pt x="2039834" y="2753297"/>
                </a:cubicBezTo>
                <a:cubicBezTo>
                  <a:pt x="2049953" y="2791244"/>
                  <a:pt x="2068409" y="2867597"/>
                  <a:pt x="2068409" y="2867597"/>
                </a:cubicBezTo>
                <a:cubicBezTo>
                  <a:pt x="2059216" y="3033066"/>
                  <a:pt x="2052507" y="3032431"/>
                  <a:pt x="2068409" y="3191447"/>
                </a:cubicBezTo>
                <a:cubicBezTo>
                  <a:pt x="2069712" y="3204473"/>
                  <a:pt x="2071439" y="3218181"/>
                  <a:pt x="2077934" y="3229547"/>
                </a:cubicBezTo>
                <a:cubicBezTo>
                  <a:pt x="2084617" y="3241243"/>
                  <a:pt x="2097743" y="3247895"/>
                  <a:pt x="2106509" y="3258122"/>
                </a:cubicBezTo>
                <a:cubicBezTo>
                  <a:pt x="2116840" y="3270175"/>
                  <a:pt x="2123219" y="3285675"/>
                  <a:pt x="2135084" y="3296222"/>
                </a:cubicBezTo>
                <a:cubicBezTo>
                  <a:pt x="2177026" y="3333503"/>
                  <a:pt x="2188515" y="3329475"/>
                  <a:pt x="2230334" y="3353372"/>
                </a:cubicBezTo>
                <a:cubicBezTo>
                  <a:pt x="2245411" y="3361987"/>
                  <a:pt x="2286787" y="3392236"/>
                  <a:pt x="2297009" y="3400997"/>
                </a:cubicBezTo>
                <a:cubicBezTo>
                  <a:pt x="2344259" y="3441497"/>
                  <a:pt x="2310979" y="3419624"/>
                  <a:pt x="2354159" y="3477197"/>
                </a:cubicBezTo>
                <a:cubicBezTo>
                  <a:pt x="2362241" y="3487973"/>
                  <a:pt x="2373209" y="3496247"/>
                  <a:pt x="2382734" y="3505772"/>
                </a:cubicBezTo>
                <a:cubicBezTo>
                  <a:pt x="2385909" y="3518472"/>
                  <a:pt x="2388663" y="3531285"/>
                  <a:pt x="2392259" y="3543872"/>
                </a:cubicBezTo>
                <a:cubicBezTo>
                  <a:pt x="2395017" y="3553526"/>
                  <a:pt x="2401784" y="3562407"/>
                  <a:pt x="2401784" y="3572447"/>
                </a:cubicBezTo>
                <a:cubicBezTo>
                  <a:pt x="2401784" y="3588636"/>
                  <a:pt x="2396186" y="3604366"/>
                  <a:pt x="2392259" y="3620072"/>
                </a:cubicBezTo>
                <a:cubicBezTo>
                  <a:pt x="2389824" y="3629812"/>
                  <a:pt x="2389834" y="3641547"/>
                  <a:pt x="2382734" y="3648647"/>
                </a:cubicBezTo>
                <a:cubicBezTo>
                  <a:pt x="2375634" y="3655747"/>
                  <a:pt x="2363684" y="3654997"/>
                  <a:pt x="2354159" y="3658172"/>
                </a:cubicBezTo>
                <a:cubicBezTo>
                  <a:pt x="2330673" y="3681658"/>
                  <a:pt x="2312149" y="3704802"/>
                  <a:pt x="2277959" y="3715322"/>
                </a:cubicBezTo>
                <a:cubicBezTo>
                  <a:pt x="2253493" y="3722850"/>
                  <a:pt x="2227159" y="3721672"/>
                  <a:pt x="2201759" y="3724847"/>
                </a:cubicBezTo>
                <a:cubicBezTo>
                  <a:pt x="2103334" y="3721672"/>
                  <a:pt x="2004245" y="3727172"/>
                  <a:pt x="1906484" y="3715322"/>
                </a:cubicBezTo>
                <a:cubicBezTo>
                  <a:pt x="1895120" y="3713944"/>
                  <a:pt x="1896373" y="3693898"/>
                  <a:pt x="1887434" y="3686747"/>
                </a:cubicBezTo>
                <a:cubicBezTo>
                  <a:pt x="1879594" y="3680475"/>
                  <a:pt x="1867839" y="3681712"/>
                  <a:pt x="1858859" y="3677222"/>
                </a:cubicBezTo>
                <a:cubicBezTo>
                  <a:pt x="1848620" y="3672102"/>
                  <a:pt x="1840523" y="3663292"/>
                  <a:pt x="1830284" y="3658172"/>
                </a:cubicBezTo>
                <a:cubicBezTo>
                  <a:pt x="1821304" y="3653682"/>
                  <a:pt x="1810689" y="3653137"/>
                  <a:pt x="1801709" y="3648647"/>
                </a:cubicBezTo>
                <a:cubicBezTo>
                  <a:pt x="1775187" y="3635386"/>
                  <a:pt x="1765625" y="3622088"/>
                  <a:pt x="1744559" y="3601022"/>
                </a:cubicBezTo>
                <a:cubicBezTo>
                  <a:pt x="1747734" y="3486722"/>
                  <a:pt x="1748645" y="3372337"/>
                  <a:pt x="1754084" y="3258122"/>
                </a:cubicBezTo>
                <a:cubicBezTo>
                  <a:pt x="1755003" y="3238831"/>
                  <a:pt x="1758527" y="3219604"/>
                  <a:pt x="1763609" y="3200972"/>
                </a:cubicBezTo>
                <a:cubicBezTo>
                  <a:pt x="1768108" y="3184477"/>
                  <a:pt x="1776309" y="3169222"/>
                  <a:pt x="1782659" y="3153347"/>
                </a:cubicBezTo>
                <a:cubicBezTo>
                  <a:pt x="1779484" y="3073972"/>
                  <a:pt x="1777940" y="2994515"/>
                  <a:pt x="1773134" y="2915222"/>
                </a:cubicBezTo>
                <a:cubicBezTo>
                  <a:pt x="1771585" y="2889671"/>
                  <a:pt x="1770344" y="2863718"/>
                  <a:pt x="1763609" y="2839022"/>
                </a:cubicBezTo>
                <a:cubicBezTo>
                  <a:pt x="1760597" y="2827978"/>
                  <a:pt x="1749208" y="2820908"/>
                  <a:pt x="1744559" y="2810447"/>
                </a:cubicBezTo>
                <a:cubicBezTo>
                  <a:pt x="1736404" y="2792097"/>
                  <a:pt x="1731859" y="2772347"/>
                  <a:pt x="1725509" y="2753297"/>
                </a:cubicBezTo>
                <a:cubicBezTo>
                  <a:pt x="1703889" y="2688437"/>
                  <a:pt x="1731102" y="2768212"/>
                  <a:pt x="1696934" y="2677097"/>
                </a:cubicBezTo>
                <a:cubicBezTo>
                  <a:pt x="1693409" y="2667696"/>
                  <a:pt x="1693837" y="2656235"/>
                  <a:pt x="1687409" y="2648522"/>
                </a:cubicBezTo>
                <a:cubicBezTo>
                  <a:pt x="1677246" y="2636326"/>
                  <a:pt x="1662009" y="2629472"/>
                  <a:pt x="1649309" y="2619947"/>
                </a:cubicBezTo>
                <a:cubicBezTo>
                  <a:pt x="1641562" y="2596706"/>
                  <a:pt x="1639198" y="2581261"/>
                  <a:pt x="1620734" y="2562797"/>
                </a:cubicBezTo>
                <a:cubicBezTo>
                  <a:pt x="1612639" y="2554702"/>
                  <a:pt x="1601684" y="2550097"/>
                  <a:pt x="1592159" y="2543747"/>
                </a:cubicBezTo>
                <a:cubicBezTo>
                  <a:pt x="1585809" y="2534222"/>
                  <a:pt x="1579176" y="2524880"/>
                  <a:pt x="1573109" y="2515172"/>
                </a:cubicBezTo>
                <a:cubicBezTo>
                  <a:pt x="1563297" y="2499473"/>
                  <a:pt x="1557625" y="2480638"/>
                  <a:pt x="1544534" y="2467547"/>
                </a:cubicBezTo>
                <a:cubicBezTo>
                  <a:pt x="1537434" y="2460447"/>
                  <a:pt x="1525484" y="2461197"/>
                  <a:pt x="1515959" y="2458022"/>
                </a:cubicBezTo>
                <a:cubicBezTo>
                  <a:pt x="1512784" y="2448497"/>
                  <a:pt x="1513534" y="2436547"/>
                  <a:pt x="1506434" y="2429447"/>
                </a:cubicBezTo>
                <a:cubicBezTo>
                  <a:pt x="1490245" y="2413258"/>
                  <a:pt x="1449284" y="2391347"/>
                  <a:pt x="1449284" y="2391347"/>
                </a:cubicBezTo>
                <a:cubicBezTo>
                  <a:pt x="1442934" y="2381822"/>
                  <a:pt x="1438743" y="2370430"/>
                  <a:pt x="1430234" y="2362772"/>
                </a:cubicBezTo>
                <a:cubicBezTo>
                  <a:pt x="1406634" y="2341532"/>
                  <a:pt x="1354034" y="2305622"/>
                  <a:pt x="1354034" y="2305622"/>
                </a:cubicBezTo>
                <a:cubicBezTo>
                  <a:pt x="1261944" y="2360876"/>
                  <a:pt x="1347675" y="2307216"/>
                  <a:pt x="1268309" y="2362772"/>
                </a:cubicBezTo>
                <a:cubicBezTo>
                  <a:pt x="1249552" y="2375902"/>
                  <a:pt x="1211159" y="2400872"/>
                  <a:pt x="1211159" y="2400872"/>
                </a:cubicBezTo>
                <a:cubicBezTo>
                  <a:pt x="1207984" y="2410397"/>
                  <a:pt x="1207203" y="2421093"/>
                  <a:pt x="1201634" y="2429447"/>
                </a:cubicBezTo>
                <a:cubicBezTo>
                  <a:pt x="1143885" y="2516071"/>
                  <a:pt x="1202294" y="2392064"/>
                  <a:pt x="1144484" y="2496122"/>
                </a:cubicBezTo>
                <a:cubicBezTo>
                  <a:pt x="1074291" y="2622469"/>
                  <a:pt x="1158683" y="2486773"/>
                  <a:pt x="1115909" y="2572322"/>
                </a:cubicBezTo>
                <a:cubicBezTo>
                  <a:pt x="1107630" y="2588881"/>
                  <a:pt x="1096859" y="2604072"/>
                  <a:pt x="1087334" y="2619947"/>
                </a:cubicBezTo>
                <a:cubicBezTo>
                  <a:pt x="1052338" y="2864918"/>
                  <a:pt x="1102280" y="2496083"/>
                  <a:pt x="1068284" y="3153347"/>
                </a:cubicBezTo>
                <a:cubicBezTo>
                  <a:pt x="1066772" y="3182580"/>
                  <a:pt x="1054975" y="3210368"/>
                  <a:pt x="1049234" y="3239072"/>
                </a:cubicBezTo>
                <a:cubicBezTo>
                  <a:pt x="1045446" y="3258010"/>
                  <a:pt x="1042104" y="3277058"/>
                  <a:pt x="1039709" y="3296222"/>
                </a:cubicBezTo>
                <a:cubicBezTo>
                  <a:pt x="1037859" y="3311023"/>
                  <a:pt x="1025941" y="3444781"/>
                  <a:pt x="1020659" y="3467672"/>
                </a:cubicBezTo>
                <a:cubicBezTo>
                  <a:pt x="1016814" y="3484332"/>
                  <a:pt x="1007959" y="3499422"/>
                  <a:pt x="1001609" y="3515297"/>
                </a:cubicBezTo>
                <a:cubicBezTo>
                  <a:pt x="994716" y="3556654"/>
                  <a:pt x="991434" y="3580134"/>
                  <a:pt x="982559" y="3620072"/>
                </a:cubicBezTo>
                <a:cubicBezTo>
                  <a:pt x="979719" y="3632851"/>
                  <a:pt x="980296" y="3647280"/>
                  <a:pt x="973034" y="3658172"/>
                </a:cubicBezTo>
                <a:cubicBezTo>
                  <a:pt x="966684" y="3667697"/>
                  <a:pt x="953984" y="3670872"/>
                  <a:pt x="944459" y="3677222"/>
                </a:cubicBezTo>
                <a:cubicBezTo>
                  <a:pt x="941284" y="3686747"/>
                  <a:pt x="942034" y="3698697"/>
                  <a:pt x="934934" y="3705797"/>
                </a:cubicBezTo>
                <a:cubicBezTo>
                  <a:pt x="923164" y="3717567"/>
                  <a:pt x="885336" y="3728680"/>
                  <a:pt x="868259" y="3734372"/>
                </a:cubicBezTo>
                <a:cubicBezTo>
                  <a:pt x="820634" y="3731197"/>
                  <a:pt x="771846" y="3735779"/>
                  <a:pt x="725384" y="3724847"/>
                </a:cubicBezTo>
                <a:cubicBezTo>
                  <a:pt x="714241" y="3722225"/>
                  <a:pt x="714429" y="3704367"/>
                  <a:pt x="706334" y="3696272"/>
                </a:cubicBezTo>
                <a:cubicBezTo>
                  <a:pt x="698239" y="3688177"/>
                  <a:pt x="686315" y="3684827"/>
                  <a:pt x="677759" y="3677222"/>
                </a:cubicBezTo>
                <a:cubicBezTo>
                  <a:pt x="591179" y="3600262"/>
                  <a:pt x="647501" y="3646683"/>
                  <a:pt x="592034" y="3581972"/>
                </a:cubicBezTo>
                <a:cubicBezTo>
                  <a:pt x="583268" y="3571745"/>
                  <a:pt x="572225" y="3563624"/>
                  <a:pt x="563459" y="3553397"/>
                </a:cubicBezTo>
                <a:cubicBezTo>
                  <a:pt x="553128" y="3541344"/>
                  <a:pt x="546109" y="3526522"/>
                  <a:pt x="534884" y="3515297"/>
                </a:cubicBezTo>
                <a:cubicBezTo>
                  <a:pt x="523659" y="3504072"/>
                  <a:pt x="509484" y="3496247"/>
                  <a:pt x="496784" y="3486722"/>
                </a:cubicBezTo>
                <a:cubicBezTo>
                  <a:pt x="493609" y="3477197"/>
                  <a:pt x="489901" y="3467833"/>
                  <a:pt x="487259" y="3458147"/>
                </a:cubicBezTo>
                <a:cubicBezTo>
                  <a:pt x="480370" y="3432888"/>
                  <a:pt x="468209" y="3381947"/>
                  <a:pt x="468209" y="3381947"/>
                </a:cubicBezTo>
                <a:cubicBezTo>
                  <a:pt x="480317" y="3212439"/>
                  <a:pt x="460660" y="3297302"/>
                  <a:pt x="496784" y="3200972"/>
                </a:cubicBezTo>
                <a:cubicBezTo>
                  <a:pt x="500309" y="3191571"/>
                  <a:pt x="499209" y="3179497"/>
                  <a:pt x="506309" y="3172397"/>
                </a:cubicBezTo>
                <a:cubicBezTo>
                  <a:pt x="513409" y="3165297"/>
                  <a:pt x="525144" y="3165307"/>
                  <a:pt x="534884" y="3162872"/>
                </a:cubicBezTo>
                <a:cubicBezTo>
                  <a:pt x="550590" y="3158945"/>
                  <a:pt x="566634" y="3156522"/>
                  <a:pt x="582509" y="3153347"/>
                </a:cubicBezTo>
                <a:cubicBezTo>
                  <a:pt x="603575" y="3132281"/>
                  <a:pt x="616873" y="3122719"/>
                  <a:pt x="630134" y="3096197"/>
                </a:cubicBezTo>
                <a:cubicBezTo>
                  <a:pt x="634624" y="3087217"/>
                  <a:pt x="636134" y="3077023"/>
                  <a:pt x="639659" y="3067622"/>
                </a:cubicBezTo>
                <a:cubicBezTo>
                  <a:pt x="645662" y="3051613"/>
                  <a:pt x="653796" y="3036374"/>
                  <a:pt x="658709" y="3019997"/>
                </a:cubicBezTo>
                <a:cubicBezTo>
                  <a:pt x="663361" y="3004490"/>
                  <a:pt x="662221" y="2987403"/>
                  <a:pt x="668234" y="2972372"/>
                </a:cubicBezTo>
                <a:cubicBezTo>
                  <a:pt x="675110" y="2955183"/>
                  <a:pt x="687284" y="2940622"/>
                  <a:pt x="696809" y="2924747"/>
                </a:cubicBezTo>
                <a:cubicBezTo>
                  <a:pt x="722781" y="2665029"/>
                  <a:pt x="687320" y="2962657"/>
                  <a:pt x="725384" y="2762822"/>
                </a:cubicBezTo>
                <a:cubicBezTo>
                  <a:pt x="733786" y="2718714"/>
                  <a:pt x="732099" y="2672646"/>
                  <a:pt x="744434" y="2629472"/>
                </a:cubicBezTo>
                <a:cubicBezTo>
                  <a:pt x="757896" y="2582355"/>
                  <a:pt x="765980" y="2560861"/>
                  <a:pt x="773009" y="2515172"/>
                </a:cubicBezTo>
                <a:cubicBezTo>
                  <a:pt x="776901" y="2489872"/>
                  <a:pt x="778086" y="2464180"/>
                  <a:pt x="782534" y="2438972"/>
                </a:cubicBezTo>
                <a:cubicBezTo>
                  <a:pt x="787621" y="2410145"/>
                  <a:pt x="796189" y="2382018"/>
                  <a:pt x="801584" y="2353247"/>
                </a:cubicBezTo>
                <a:cubicBezTo>
                  <a:pt x="805721" y="2331181"/>
                  <a:pt x="804774" y="2308110"/>
                  <a:pt x="811109" y="2286572"/>
                </a:cubicBezTo>
                <a:cubicBezTo>
                  <a:pt x="820758" y="2253766"/>
                  <a:pt x="842503" y="2224854"/>
                  <a:pt x="849209" y="2191322"/>
                </a:cubicBezTo>
                <a:cubicBezTo>
                  <a:pt x="855559" y="2159572"/>
                  <a:pt x="862292" y="2127896"/>
                  <a:pt x="868259" y="2096072"/>
                </a:cubicBezTo>
                <a:cubicBezTo>
                  <a:pt x="871818" y="2077090"/>
                  <a:pt x="873996" y="2057860"/>
                  <a:pt x="877784" y="2038922"/>
                </a:cubicBezTo>
                <a:cubicBezTo>
                  <a:pt x="915266" y="1851510"/>
                  <a:pt x="899515" y="1967165"/>
                  <a:pt x="915884" y="1819847"/>
                </a:cubicBezTo>
                <a:cubicBezTo>
                  <a:pt x="911628" y="1764515"/>
                  <a:pt x="919016" y="1699128"/>
                  <a:pt x="887309" y="1648397"/>
                </a:cubicBezTo>
                <a:cubicBezTo>
                  <a:pt x="880170" y="1636974"/>
                  <a:pt x="868259" y="1629347"/>
                  <a:pt x="858734" y="1619822"/>
                </a:cubicBezTo>
                <a:cubicBezTo>
                  <a:pt x="855559" y="1610297"/>
                  <a:pt x="856309" y="1598347"/>
                  <a:pt x="849209" y="1591247"/>
                </a:cubicBezTo>
                <a:cubicBezTo>
                  <a:pt x="839169" y="1581207"/>
                  <a:pt x="824084" y="1577964"/>
                  <a:pt x="811109" y="1572197"/>
                </a:cubicBezTo>
                <a:cubicBezTo>
                  <a:pt x="776941" y="1557011"/>
                  <a:pt x="766328" y="1554095"/>
                  <a:pt x="734909" y="1543622"/>
                </a:cubicBezTo>
                <a:cubicBezTo>
                  <a:pt x="575730" y="1552226"/>
                  <a:pt x="306422" y="1577660"/>
                  <a:pt x="134834" y="1553147"/>
                </a:cubicBezTo>
                <a:cubicBezTo>
                  <a:pt x="123501" y="1551528"/>
                  <a:pt x="122438" y="1533887"/>
                  <a:pt x="115784" y="1524572"/>
                </a:cubicBezTo>
                <a:cubicBezTo>
                  <a:pt x="106557" y="1511654"/>
                  <a:pt x="95623" y="1499934"/>
                  <a:pt x="87209" y="1486472"/>
                </a:cubicBezTo>
                <a:cubicBezTo>
                  <a:pt x="39759" y="1410552"/>
                  <a:pt x="92389" y="1486221"/>
                  <a:pt x="58634" y="1410272"/>
                </a:cubicBezTo>
                <a:cubicBezTo>
                  <a:pt x="51115" y="1393354"/>
                  <a:pt x="37720" y="1379501"/>
                  <a:pt x="30059" y="1362647"/>
                </a:cubicBezTo>
                <a:cubicBezTo>
                  <a:pt x="12795" y="1324666"/>
                  <a:pt x="9380" y="1297350"/>
                  <a:pt x="1484" y="1257872"/>
                </a:cubicBezTo>
                <a:cubicBezTo>
                  <a:pt x="10447" y="1159274"/>
                  <a:pt x="-26890" y="1074032"/>
                  <a:pt x="49109" y="1019747"/>
                </a:cubicBezTo>
                <a:cubicBezTo>
                  <a:pt x="60663" y="1011494"/>
                  <a:pt x="74509" y="1007047"/>
                  <a:pt x="87209" y="1000697"/>
                </a:cubicBezTo>
                <a:cubicBezTo>
                  <a:pt x="144359" y="1003872"/>
                  <a:pt x="201603" y="1005658"/>
                  <a:pt x="258659" y="1010222"/>
                </a:cubicBezTo>
                <a:cubicBezTo>
                  <a:pt x="281038" y="1012012"/>
                  <a:pt x="303747" y="1013579"/>
                  <a:pt x="325334" y="1019747"/>
                </a:cubicBezTo>
                <a:cubicBezTo>
                  <a:pt x="348584" y="1026390"/>
                  <a:pt x="368811" y="1041499"/>
                  <a:pt x="392009" y="1048322"/>
                </a:cubicBezTo>
                <a:cubicBezTo>
                  <a:pt x="465479" y="1069931"/>
                  <a:pt x="524976" y="1070515"/>
                  <a:pt x="601559" y="1076897"/>
                </a:cubicBezTo>
                <a:cubicBezTo>
                  <a:pt x="623784" y="1083247"/>
                  <a:pt x="645633" y="1091104"/>
                  <a:pt x="668234" y="1095947"/>
                </a:cubicBezTo>
                <a:cubicBezTo>
                  <a:pt x="690186" y="1100651"/>
                  <a:pt x="712764" y="1101781"/>
                  <a:pt x="734909" y="1105472"/>
                </a:cubicBezTo>
                <a:cubicBezTo>
                  <a:pt x="750878" y="1108134"/>
                  <a:pt x="766659" y="1111822"/>
                  <a:pt x="782534" y="1114997"/>
                </a:cubicBezTo>
                <a:cubicBezTo>
                  <a:pt x="868259" y="1111822"/>
                  <a:pt x="954631" y="1116450"/>
                  <a:pt x="1039709" y="1105472"/>
                </a:cubicBezTo>
                <a:cubicBezTo>
                  <a:pt x="1055453" y="1103440"/>
                  <a:pt x="1063610" y="1083997"/>
                  <a:pt x="1077809" y="1076897"/>
                </a:cubicBezTo>
                <a:cubicBezTo>
                  <a:pt x="1089518" y="1071043"/>
                  <a:pt x="1103209" y="1070547"/>
                  <a:pt x="1115909" y="1067372"/>
                </a:cubicBezTo>
                <a:cubicBezTo>
                  <a:pt x="1125434" y="1057847"/>
                  <a:pt x="1135860" y="1049145"/>
                  <a:pt x="1144484" y="1038797"/>
                </a:cubicBezTo>
                <a:cubicBezTo>
                  <a:pt x="1153929" y="1027463"/>
                  <a:pt x="1189785" y="967244"/>
                  <a:pt x="1192109" y="962597"/>
                </a:cubicBezTo>
                <a:cubicBezTo>
                  <a:pt x="1210645" y="925526"/>
                  <a:pt x="1192848" y="938648"/>
                  <a:pt x="1211159" y="895922"/>
                </a:cubicBezTo>
                <a:cubicBezTo>
                  <a:pt x="1215668" y="885400"/>
                  <a:pt x="1223859" y="876872"/>
                  <a:pt x="1230209" y="867347"/>
                </a:cubicBezTo>
                <a:cubicBezTo>
                  <a:pt x="1227034" y="807022"/>
                  <a:pt x="1225701" y="746572"/>
                  <a:pt x="1220684" y="686372"/>
                </a:cubicBezTo>
                <a:cubicBezTo>
                  <a:pt x="1219340" y="670239"/>
                  <a:pt x="1216843" y="653906"/>
                  <a:pt x="1211159" y="638747"/>
                </a:cubicBezTo>
                <a:cubicBezTo>
                  <a:pt x="1207139" y="628028"/>
                  <a:pt x="1200801" y="617622"/>
                  <a:pt x="1192109" y="610172"/>
                </a:cubicBezTo>
                <a:cubicBezTo>
                  <a:pt x="1178053" y="598124"/>
                  <a:pt x="1160183" y="591409"/>
                  <a:pt x="1144484" y="581597"/>
                </a:cubicBezTo>
                <a:cubicBezTo>
                  <a:pt x="1134776" y="575530"/>
                  <a:pt x="1126370" y="567196"/>
                  <a:pt x="1115909" y="562547"/>
                </a:cubicBezTo>
                <a:cubicBezTo>
                  <a:pt x="1097559" y="554392"/>
                  <a:pt x="1058759" y="543497"/>
                  <a:pt x="1058759" y="543497"/>
                </a:cubicBezTo>
                <a:cubicBezTo>
                  <a:pt x="1037948" y="512280"/>
                  <a:pt x="1031772" y="575247"/>
                  <a:pt x="1030184" y="543497"/>
                </a:cubicBezTo>
                <a:close/>
              </a:path>
            </a:pathLst>
          </a:cu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62175" y="5829301"/>
            <a:ext cx="2190750" cy="19049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162175" y="1423130"/>
            <a:ext cx="0" cy="4406171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3"/>
          </p:cNvCxnSpPr>
          <p:nvPr/>
        </p:nvCxnSpPr>
        <p:spPr>
          <a:xfrm flipV="1">
            <a:off x="2162175" y="3350926"/>
            <a:ext cx="989684" cy="2478375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531620" y="2600326"/>
            <a:ext cx="2373630" cy="1852249"/>
            <a:chOff x="1531620" y="2600326"/>
            <a:chExt cx="2373630" cy="1852249"/>
          </a:xfrm>
        </p:grpSpPr>
        <p:sp>
          <p:nvSpPr>
            <p:cNvPr id="5" name="Oval 4"/>
            <p:cNvSpPr/>
            <p:nvPr/>
          </p:nvSpPr>
          <p:spPr>
            <a:xfrm>
              <a:off x="3133725" y="3228975"/>
              <a:ext cx="123825" cy="14287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828925" y="3448051"/>
              <a:ext cx="1076325" cy="38099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828925" y="2647950"/>
              <a:ext cx="66675" cy="800101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5" idx="3"/>
            </p:cNvCxnSpPr>
            <p:nvPr/>
          </p:nvCxnSpPr>
          <p:spPr>
            <a:xfrm flipV="1">
              <a:off x="2828925" y="3350926"/>
              <a:ext cx="322934" cy="9712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531620" y="2600326"/>
              <a:ext cx="2373630" cy="1852249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79" y="1937554"/>
            <a:ext cx="4971989" cy="5426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79" y="2577299"/>
            <a:ext cx="4554353" cy="5913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84" y="3981163"/>
            <a:ext cx="5041361" cy="4714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86" y="4846265"/>
            <a:ext cx="3682046" cy="41877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 rot="21154726">
            <a:off x="2120797" y="2651538"/>
            <a:ext cx="673726" cy="834899"/>
            <a:chOff x="2981325" y="2800350"/>
            <a:chExt cx="1076325" cy="8382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981325" y="3600451"/>
              <a:ext cx="1076325" cy="38099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981325" y="2800350"/>
              <a:ext cx="66675" cy="800101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16200000">
            <a:off x="1454047" y="3350333"/>
            <a:ext cx="673726" cy="834899"/>
            <a:chOff x="2981325" y="2800350"/>
            <a:chExt cx="1076325" cy="8382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981325" y="3600451"/>
              <a:ext cx="1076325" cy="38099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981325" y="2800350"/>
              <a:ext cx="66675" cy="800101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704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Mesh</a:t>
            </a:r>
            <a:r>
              <a:rPr lang="hu-HU" dirty="0"/>
              <a:t> betöltés – </a:t>
            </a:r>
            <a:r>
              <a:rPr lang="en-US" dirty="0"/>
              <a:t>rigged </a:t>
            </a:r>
            <a:r>
              <a:rPr lang="en-US" dirty="0" err="1"/>
              <a:t>geom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buffer: per vertex </a:t>
            </a:r>
            <a:r>
              <a:rPr lang="en-US" dirty="0" err="1"/>
              <a:t>attrib</a:t>
            </a:r>
            <a:r>
              <a:rPr lang="hu-HU" dirty="0" err="1"/>
              <a:t>útumok</a:t>
            </a:r>
            <a:endParaRPr lang="en-US" dirty="0"/>
          </a:p>
          <a:p>
            <a:pPr lvl="1"/>
            <a:r>
              <a:rPr lang="en-US" dirty="0"/>
              <a:t>BLENDINDICES</a:t>
            </a:r>
          </a:p>
          <a:p>
            <a:pPr lvl="1"/>
            <a:r>
              <a:rPr lang="en-US" dirty="0"/>
              <a:t>BLENDWEIGHTS</a:t>
            </a:r>
            <a:endParaRPr lang="hu-HU" dirty="0"/>
          </a:p>
          <a:p>
            <a:endParaRPr lang="en-US" dirty="0"/>
          </a:p>
          <a:p>
            <a:r>
              <a:rPr lang="en-US" dirty="0"/>
              <a:t>t</a:t>
            </a:r>
            <a:r>
              <a:rPr lang="hu-HU" dirty="0"/>
              <a:t>öltsük fel:</a:t>
            </a:r>
            <a:endParaRPr lang="en-US" dirty="0"/>
          </a:p>
          <a:p>
            <a:pPr lvl="1"/>
            <a:r>
              <a:rPr lang="en-US" dirty="0"/>
              <a:t>float4x4 </a:t>
            </a:r>
            <a:r>
              <a:rPr lang="hu-HU" dirty="0" err="1"/>
              <a:t>riggi</a:t>
            </a:r>
            <a:r>
              <a:rPr lang="en-US" dirty="0"/>
              <a:t>ng[</a:t>
            </a:r>
            <a:r>
              <a:rPr lang="en-US" dirty="0" err="1"/>
              <a:t>nBones</a:t>
            </a:r>
            <a:r>
              <a:rPr lang="en-US" dirty="0"/>
              <a:t>]</a:t>
            </a:r>
            <a:endParaRPr lang="hu-HU" dirty="0"/>
          </a:p>
          <a:p>
            <a:pPr lvl="1"/>
            <a:r>
              <a:rPr lang="en-US" dirty="0" err="1"/>
              <a:t>boneName</a:t>
            </a:r>
            <a:r>
              <a:rPr lang="en-US" dirty="0"/>
              <a:t> -&gt; </a:t>
            </a:r>
            <a:r>
              <a:rPr lang="en-US" dirty="0" err="1"/>
              <a:t>iBone</a:t>
            </a:r>
            <a:r>
              <a:rPr lang="en-US" dirty="0"/>
              <a:t> lookup</a:t>
            </a:r>
          </a:p>
        </p:txBody>
      </p:sp>
    </p:spTree>
    <p:extLst>
      <p:ext uri="{BB962C8B-B14F-4D97-AF65-F5344CB8AC3E}">
        <p14:creationId xmlns:p14="http://schemas.microsoft.com/office/powerpoint/2010/main" val="223561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MultiMesh.kt</a:t>
            </a:r>
            <a:r>
              <a:rPr lang="hu-HU" dirty="0"/>
              <a:t> – JSON formátum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@Serializable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data class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JsonBone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</a:rPr>
              <a:t>name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,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</a:rPr>
              <a:t>offsetmatrix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&gt;,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</a:rPr>
              <a:t>weights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&gt;&gt;)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@Serializable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data class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JsonRiggedMesh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vertices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&gt;,</a:t>
            </a:r>
            <a:endParaRPr lang="en-US" sz="18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normals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&gt;,</a:t>
            </a:r>
            <a:endParaRPr lang="en-US" sz="18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texturecoords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&gt;&gt;,</a:t>
            </a:r>
            <a:endParaRPr lang="en-US" sz="18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faces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Short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&gt;&gt;,</a:t>
            </a:r>
            <a:endParaRPr lang="en-US" sz="18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</a:rPr>
              <a:t>bones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JsonBone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&gt;)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@Serializable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data class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JsonRiggedModel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</a:rPr>
              <a:t>meshes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JsonRiggedMesh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&gt;)</a:t>
            </a:r>
            <a:endParaRPr lang="en-US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0" y="2938462"/>
            <a:ext cx="2176462" cy="300365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stCxn id="2" idx="1"/>
          </p:cNvCxnSpPr>
          <p:nvPr/>
        </p:nvCxnSpPr>
        <p:spPr>
          <a:xfrm flipH="1" flipV="1">
            <a:off x="4429125" y="3314700"/>
            <a:ext cx="1343025" cy="1125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2150" y="230820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rigging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pózban hol van a csont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2381251" y="2492866"/>
            <a:ext cx="3390899" cy="372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2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JsonLoader.kt</a:t>
            </a:r>
            <a:r>
              <a:rPr lang="hu-HU" dirty="0"/>
              <a:t> – geometriabetöltés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16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Rigged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WebGL2RenderingContext,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RiggedGeometry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request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request.overrideMimeType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("application/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request.open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("GET",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false)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geometries :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Rigged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&gt;? = null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request.onloadend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json = Json {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=true }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json.decodeFromString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Rigged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Model.serializer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request.responseText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geometries = Array&lt;</a:t>
            </a:r>
            <a:r>
              <a:rPr lang="en-U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Rigged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jsonModel.meshes.size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Rigged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jsonModel.meshes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} 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request.send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return geometries!!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1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RiggedGeometry.kt</a:t>
            </a:r>
            <a:r>
              <a:rPr lang="hu-HU" dirty="0"/>
              <a:t> – csontnevek és </a:t>
            </a:r>
            <a:r>
              <a:rPr lang="hu-HU" dirty="0" err="1"/>
              <a:t>rigging</a:t>
            </a:r>
            <a:r>
              <a:rPr lang="hu-HU" dirty="0"/>
              <a:t> trafók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nBones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bones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rigging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DualQuaternionArray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nBones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boneNames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nBones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offsetMatrix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Mat4(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bones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[it]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offsetmatrix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toFloatArray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offsetMatrix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rigging[it]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offsetMatrix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bones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[it]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3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RiggedGeometry.kt</a:t>
            </a:r>
            <a:r>
              <a:rPr lang="hu-HU" dirty="0"/>
              <a:t> – új </a:t>
            </a:r>
            <a:r>
              <a:rPr lang="hu-HU" dirty="0" err="1"/>
              <a:t>bufferek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Uint8Array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Float32Array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8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800" b="1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következő dián: adatok összevadászása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7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RiggedGeometry.kt</a:t>
            </a:r>
            <a:r>
              <a:rPr lang="hu-HU" dirty="0"/>
              <a:t> – csontonkénti </a:t>
            </a:r>
            <a:r>
              <a:rPr lang="hu-HU" dirty="0" err="1"/>
              <a:t>vertexlistából</a:t>
            </a:r>
            <a:r>
              <a:rPr lang="hu-HU" dirty="0"/>
              <a:t> </a:t>
            </a:r>
            <a:r>
              <a:rPr lang="hu-HU" dirty="0" err="1"/>
              <a:t>vertexenkénti</a:t>
            </a:r>
            <a:r>
              <a:rPr lang="hu-HU" dirty="0"/>
              <a:t> csontlisták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nWeightsPerVertex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Uint8Array(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vertices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)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in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0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until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vertices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) {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nWeightsPerVertex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0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bones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forEachIndexed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iBone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, bone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-&gt; 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(weight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in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bone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weights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) {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weight[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toInt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()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weights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weight[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blendWeights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4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nWeightsPerVertex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 ]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</a:t>
            </a:r>
            <a:endParaRPr lang="hu-HU" sz="1800" dirty="0">
              <a:solidFill>
                <a:srgbClr val="C70040"/>
              </a:solidFill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                                         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weights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blendIndices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4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nWeightsPerVertex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 ]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</a:t>
            </a:r>
            <a:endParaRPr lang="hu-HU" sz="1800" dirty="0">
              <a:solidFill>
                <a:srgbClr val="C70040"/>
              </a:solidFill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                                         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iBone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toByte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()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nWeightsPerVertex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++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}</a:t>
            </a:r>
            <a:endParaRPr lang="en-US" sz="18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3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RiggedGeometry.kt</a:t>
            </a:r>
            <a:r>
              <a:rPr lang="hu-HU" dirty="0"/>
              <a:t> – input </a:t>
            </a:r>
            <a:r>
              <a:rPr lang="hu-HU" dirty="0" err="1"/>
              <a:t>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enableVertexAttribArray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vertexAttribPointer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UNSIGNED_BYTE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four integers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do not normalize (make unit length)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tightly packed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data starts at array start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enableVertexAttribArray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vertexAttribPointer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four floats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do not normalize (make unit length)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tightly packed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data starts at array start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4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Csontanim</a:t>
            </a:r>
            <a:r>
              <a:rPr lang="hu-HU" dirty="0"/>
              <a:t>áció</a:t>
            </a:r>
            <a:endParaRPr lang="en-US" dirty="0"/>
          </a:p>
        </p:txBody>
      </p:sp>
      <p:pic>
        <p:nvPicPr>
          <p:cNvPr id="1026" name="Picture 2" descr="http://www.wazim.com/Images/bo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67" y="1690689"/>
            <a:ext cx="5900708" cy="483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816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Animációk (a.k.a clip)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scene-ben</a:t>
            </a:r>
          </a:p>
          <a:p>
            <a:pPr lvl="1"/>
            <a:r>
              <a:rPr lang="en-US" dirty="0"/>
              <a:t>t</a:t>
            </a:r>
            <a:r>
              <a:rPr lang="hu-HU" dirty="0"/>
              <a:t>öbb is lehet</a:t>
            </a:r>
          </a:p>
          <a:p>
            <a:pPr lvl="1"/>
            <a:r>
              <a:rPr lang="hu-HU" dirty="0"/>
              <a:t>pl. walking jumping, salsa dancing</a:t>
            </a:r>
            <a:endParaRPr lang="en-US" dirty="0"/>
          </a:p>
          <a:p>
            <a:endParaRPr lang="en-US" dirty="0"/>
          </a:p>
          <a:p>
            <a:r>
              <a:rPr lang="hu-HU" dirty="0"/>
              <a:t>meshAnim – mesh morphing animáció</a:t>
            </a:r>
          </a:p>
          <a:p>
            <a:r>
              <a:rPr lang="hu-HU" dirty="0"/>
              <a:t>aiNodeAnim channels</a:t>
            </a:r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15921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aiNodeAnim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node neve</a:t>
            </a:r>
          </a:p>
          <a:p>
            <a:r>
              <a:rPr lang="hu-HU" dirty="0"/>
              <a:t>positionKeys</a:t>
            </a:r>
            <a:r>
              <a:rPr lang="en-US" dirty="0"/>
              <a:t>[]</a:t>
            </a:r>
          </a:p>
          <a:p>
            <a:pPr lvl="1"/>
            <a:r>
              <a:rPr lang="en-US" dirty="0"/>
              <a:t>id</a:t>
            </a:r>
            <a:r>
              <a:rPr lang="hu-HU" dirty="0"/>
              <a:t>ő</a:t>
            </a:r>
          </a:p>
          <a:p>
            <a:pPr lvl="1"/>
            <a:r>
              <a:rPr lang="hu-HU" dirty="0"/>
              <a:t>eltolás</a:t>
            </a:r>
            <a:endParaRPr lang="en-US" dirty="0"/>
          </a:p>
          <a:p>
            <a:r>
              <a:rPr lang="en-US" dirty="0" err="1"/>
              <a:t>rotationKeys</a:t>
            </a:r>
            <a:r>
              <a:rPr lang="en-US" dirty="0"/>
              <a:t>[]</a:t>
            </a:r>
            <a:endParaRPr lang="hu-HU" dirty="0"/>
          </a:p>
          <a:p>
            <a:pPr lvl="1"/>
            <a:r>
              <a:rPr lang="hu-HU" dirty="0"/>
              <a:t>idő</a:t>
            </a:r>
          </a:p>
          <a:p>
            <a:pPr lvl="1"/>
            <a:r>
              <a:rPr lang="hu-HU" dirty="0"/>
              <a:t>kvaternió</a:t>
            </a:r>
            <a:endParaRPr lang="en-US" dirty="0"/>
          </a:p>
          <a:p>
            <a:r>
              <a:rPr lang="en-US" dirty="0" err="1"/>
              <a:t>scalingKeys</a:t>
            </a:r>
            <a:r>
              <a:rPr lang="en-US" dirty="0"/>
              <a:t>[]</a:t>
            </a:r>
            <a:endParaRPr lang="hu-HU" dirty="0"/>
          </a:p>
          <a:p>
            <a:pPr lvl="1"/>
            <a:r>
              <a:rPr lang="hu-HU" dirty="0"/>
              <a:t>idő</a:t>
            </a:r>
          </a:p>
          <a:p>
            <a:pPr lvl="1"/>
            <a:r>
              <a:rPr lang="hu-HU" dirty="0"/>
              <a:t>skálafaktorok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2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</a:t>
            </a:r>
            <a:r>
              <a:rPr lang="hu-HU" dirty="0"/>
              <a:t>öltés: </a:t>
            </a:r>
            <a:r>
              <a:rPr lang="hu-HU" dirty="0" err="1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node</a:t>
            </a:r>
            <a:r>
              <a:rPr lang="hu-HU" dirty="0"/>
              <a:t> fa mélységi bejárása</a:t>
            </a:r>
          </a:p>
          <a:p>
            <a:pPr lvl="1"/>
            <a:r>
              <a:rPr lang="hu-HU" dirty="0"/>
              <a:t>minden </a:t>
            </a:r>
            <a:r>
              <a:rPr lang="hu-HU" dirty="0" err="1"/>
              <a:t>nodera</a:t>
            </a:r>
            <a:r>
              <a:rPr lang="hu-HU" dirty="0"/>
              <a:t>: van ilyen nevű csont?</a:t>
            </a:r>
          </a:p>
          <a:p>
            <a:pPr lvl="1"/>
            <a:r>
              <a:rPr lang="hu-HU" dirty="0"/>
              <a:t>a csont transzformációs lánca:</a:t>
            </a:r>
          </a:p>
          <a:p>
            <a:pPr lvl="2"/>
            <a:r>
              <a:rPr lang="hu-HU" dirty="0"/>
              <a:t>a csont </a:t>
            </a:r>
            <a:r>
              <a:rPr lang="hu-HU" dirty="0" err="1"/>
              <a:t>rigging</a:t>
            </a:r>
            <a:r>
              <a:rPr lang="hu-HU" dirty="0"/>
              <a:t> transzformációja</a:t>
            </a:r>
          </a:p>
          <a:p>
            <a:pPr lvl="2"/>
            <a:r>
              <a:rPr lang="hu-HU" dirty="0"/>
              <a:t>és fel a </a:t>
            </a:r>
            <a:r>
              <a:rPr lang="hu-HU" dirty="0" err="1"/>
              <a:t>nodetól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gyökérig a </a:t>
            </a:r>
            <a:r>
              <a:rPr lang="hu-HU" dirty="0" err="1"/>
              <a:t>node-ok</a:t>
            </a:r>
            <a:r>
              <a:rPr lang="hu-HU" dirty="0"/>
              <a:t> aktuális transzformációi</a:t>
            </a:r>
          </a:p>
          <a:p>
            <a:pPr lvl="2"/>
            <a:endParaRPr lang="hu-HU" dirty="0"/>
          </a:p>
          <a:p>
            <a:r>
              <a:rPr lang="hu-HU" dirty="0"/>
              <a:t>de mik a </a:t>
            </a:r>
            <a:r>
              <a:rPr lang="hu-HU" dirty="0" err="1"/>
              <a:t>node-transzformációk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minden </a:t>
            </a:r>
            <a:r>
              <a:rPr lang="hu-HU" dirty="0" err="1"/>
              <a:t>node-ra</a:t>
            </a:r>
            <a:r>
              <a:rPr lang="hu-HU" dirty="0"/>
              <a:t> van egy alapértelmezett</a:t>
            </a:r>
          </a:p>
          <a:p>
            <a:pPr lvl="1"/>
            <a:r>
              <a:rPr lang="hu-HU" dirty="0"/>
              <a:t>az aktuális animációban ha van a </a:t>
            </a:r>
            <a:r>
              <a:rPr lang="hu-HU" dirty="0" err="1"/>
              <a:t>node-ra</a:t>
            </a:r>
            <a:r>
              <a:rPr lang="hu-HU" dirty="0"/>
              <a:t> hivatkozó csatorna</a:t>
            </a:r>
          </a:p>
          <a:p>
            <a:pPr lvl="2"/>
            <a:r>
              <a:rPr lang="hu-HU" dirty="0"/>
              <a:t>abban levő idő/érték kulcsok határozzák meg a pillanatnyi értéket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54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Minden </a:t>
            </a:r>
            <a:r>
              <a:rPr lang="hu-HU" dirty="0" err="1"/>
              <a:t>frameben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521" y="2041881"/>
            <a:ext cx="1812699" cy="12119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ANIMÁCIÓ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Whipsmart" panose="020B0502030203050204" pitchFamily="34" charset="0"/>
              </a:rPr>
              <a:t>nod</a:t>
            </a:r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e-mátrixok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Whipsmart" panose="020B0502030203050204" pitchFamily="34" charset="0"/>
              </a:rPr>
              <a:t>keyframekben</a:t>
            </a:r>
            <a:endParaRPr lang="hu-HU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1827" y="2041881"/>
            <a:ext cx="1759329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pillanatnyi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Whipsmart" panose="020B0502030203050204" pitchFamily="34" charset="0"/>
              </a:rPr>
              <a:t>nod</a:t>
            </a:r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e-mátrixok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8560" y="5072742"/>
            <a:ext cx="1661887" cy="3144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csontok </a:t>
            </a:r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node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48685" y="5072742"/>
            <a:ext cx="1791705" cy="12119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csontmátrixok</a:t>
            </a:r>
          </a:p>
          <a:p>
            <a:pPr algn="ctr"/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rigging</a:t>
            </a:r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poseban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39410" y="24635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nNodes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2293" y="3257843"/>
            <a:ext cx="72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nKeys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643879" y="246318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nNodes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9443" y="628468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nBones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48685" y="2071800"/>
            <a:ext cx="1921133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CSONTMÁTRIXOK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91708" y="546002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nBones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9443" y="329552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nBones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85893" y="4021964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interpoláció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05301" y="3902595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láncszorzás</a:t>
            </a:r>
            <a:endParaRPr lang="en-US" dirty="0">
              <a:latin typeface="Whipsmart" panose="020B050203020305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40857" y="3295522"/>
            <a:ext cx="544286" cy="6605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075366" y="3439664"/>
            <a:ext cx="456526" cy="428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95949" y="4555737"/>
            <a:ext cx="456526" cy="428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572633" y="4495686"/>
            <a:ext cx="318462" cy="4885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1156" y="3158969"/>
            <a:ext cx="355726" cy="630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740397" y="3376429"/>
            <a:ext cx="545009" cy="4035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03185" y="911689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bőrözés</a:t>
            </a:r>
            <a:endParaRPr lang="en-US" dirty="0">
              <a:latin typeface="Whipsmart" panose="020B050203020305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799943" y="1547717"/>
            <a:ext cx="274860" cy="4206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78560" y="5397127"/>
            <a:ext cx="629890" cy="3144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lán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78559" y="5718667"/>
            <a:ext cx="1362598" cy="3144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cai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78558" y="6035247"/>
            <a:ext cx="1496829" cy="3144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node</a:t>
            </a:r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 indexek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657630" y="4712374"/>
            <a:ext cx="456526" cy="428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4407" y="50925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Whipsmart" panose="020B0502030203050204" pitchFamily="34" charset="0"/>
              </a:rPr>
              <a:t>idő</a:t>
            </a:r>
            <a:endParaRPr lang="en-US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9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Skinning: csont és bőr</a:t>
            </a:r>
            <a:endParaRPr lang="en-US" dirty="0"/>
          </a:p>
        </p:txBody>
      </p:sp>
      <p:pic>
        <p:nvPicPr>
          <p:cNvPr id="2050" name="Picture 2" descr="http://www.wazim.com/Images/Skelet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321936"/>
            <a:ext cx="5136071" cy="537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1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AssImp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Open Asset Import Library</a:t>
            </a:r>
          </a:p>
          <a:p>
            <a:r>
              <a:rPr lang="hu-HU" dirty="0"/>
              <a:t>formátumok</a:t>
            </a:r>
          </a:p>
          <a:p>
            <a:pPr lvl="1"/>
            <a:r>
              <a:rPr lang="hu-HU" dirty="0"/>
              <a:t>Wavefront .obj</a:t>
            </a:r>
          </a:p>
          <a:p>
            <a:pPr lvl="1"/>
            <a:r>
              <a:rPr lang="hu-HU" dirty="0"/>
              <a:t>Autodesk .fbx</a:t>
            </a:r>
          </a:p>
          <a:p>
            <a:pPr lvl="1"/>
            <a:r>
              <a:rPr lang="hu-HU" dirty="0"/>
              <a:t>Collada .dae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AssImp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assimp::Importer</a:t>
            </a:r>
          </a:p>
          <a:p>
            <a:pPr lvl="1"/>
            <a:r>
              <a:rPr lang="hu-HU" dirty="0"/>
              <a:t>ReadFile</a:t>
            </a:r>
          </a:p>
          <a:p>
            <a:r>
              <a:rPr lang="hu-HU" dirty="0"/>
              <a:t>aiScene</a:t>
            </a:r>
          </a:p>
          <a:p>
            <a:pPr lvl="1"/>
            <a:r>
              <a:rPr lang="hu-HU" b="1" dirty="0"/>
              <a:t>aiMesh</a:t>
            </a:r>
            <a:r>
              <a:rPr lang="en-US" b="1" dirty="0"/>
              <a:t>[]</a:t>
            </a:r>
            <a:endParaRPr lang="hu-HU" b="1" dirty="0"/>
          </a:p>
          <a:p>
            <a:pPr lvl="1"/>
            <a:r>
              <a:rPr lang="hu-HU" dirty="0"/>
              <a:t>aiMaterial</a:t>
            </a:r>
            <a:r>
              <a:rPr lang="en-US" dirty="0"/>
              <a:t>[]</a:t>
            </a:r>
            <a:endParaRPr lang="hu-HU" dirty="0"/>
          </a:p>
          <a:p>
            <a:pPr lvl="1"/>
            <a:r>
              <a:rPr lang="hu-HU" b="1" dirty="0"/>
              <a:t>aiAnimation</a:t>
            </a:r>
            <a:r>
              <a:rPr lang="en-US" b="1" dirty="0"/>
              <a:t>[]</a:t>
            </a:r>
            <a:endParaRPr lang="hu-HU" b="1" dirty="0"/>
          </a:p>
          <a:p>
            <a:pPr lvl="1"/>
            <a:r>
              <a:rPr lang="hu-HU" b="1" dirty="0"/>
              <a:t>aiNode hierarchy</a:t>
            </a:r>
          </a:p>
          <a:p>
            <a:pPr lvl="1"/>
            <a:r>
              <a:rPr lang="hu-HU" dirty="0"/>
              <a:t>aiCamera</a:t>
            </a:r>
            <a:r>
              <a:rPr lang="en-US" dirty="0"/>
              <a:t>[]</a:t>
            </a:r>
            <a:endParaRPr lang="hu-HU" dirty="0"/>
          </a:p>
          <a:p>
            <a:pPr lvl="1"/>
            <a:r>
              <a:rPr lang="hu-HU" dirty="0"/>
              <a:t>aiLight</a:t>
            </a:r>
            <a:r>
              <a:rPr lang="en-US" dirty="0"/>
              <a:t>[]</a:t>
            </a:r>
            <a:endParaRPr lang="hu-HU" dirty="0"/>
          </a:p>
          <a:p>
            <a:pPr lvl="1"/>
            <a:r>
              <a:rPr lang="hu-HU" dirty="0"/>
              <a:t>aiTexture</a:t>
            </a:r>
            <a:r>
              <a:rPr lang="en-US" dirty="0"/>
              <a:t>[]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2291" y="3131012"/>
            <a:ext cx="192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zombie.dae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2836652" y="3315678"/>
            <a:ext cx="655639" cy="6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26178" y="4122945"/>
            <a:ext cx="192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walking.dae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088257" y="4122945"/>
            <a:ext cx="1237921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492291" y="4307611"/>
            <a:ext cx="833887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3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vertices (</a:t>
            </a:r>
            <a:r>
              <a:rPr lang="en-US" dirty="0" err="1"/>
              <a:t>poz</a:t>
            </a:r>
            <a:r>
              <a:rPr lang="hu-HU" dirty="0"/>
              <a:t>íciók</a:t>
            </a:r>
            <a:r>
              <a:rPr lang="en-US" dirty="0"/>
              <a:t>)</a:t>
            </a:r>
            <a:endParaRPr lang="hu-HU" dirty="0"/>
          </a:p>
          <a:p>
            <a:pPr algn="just"/>
            <a:r>
              <a:rPr lang="hu-HU" dirty="0"/>
              <a:t>UV</a:t>
            </a:r>
            <a:r>
              <a:rPr lang="en-US" dirty="0"/>
              <a:t>s[]</a:t>
            </a:r>
          </a:p>
          <a:p>
            <a:pPr algn="just"/>
            <a:r>
              <a:rPr lang="en-US" dirty="0" err="1"/>
              <a:t>normals</a:t>
            </a:r>
            <a:endParaRPr lang="en-US" dirty="0"/>
          </a:p>
          <a:p>
            <a:pPr algn="just"/>
            <a:r>
              <a:rPr lang="en-US" dirty="0"/>
              <a:t>tangents, </a:t>
            </a:r>
            <a:r>
              <a:rPr lang="en-US" dirty="0" err="1"/>
              <a:t>bitangents</a:t>
            </a:r>
            <a:r>
              <a:rPr lang="en-US" dirty="0"/>
              <a:t> (</a:t>
            </a:r>
            <a:r>
              <a:rPr lang="en-US" dirty="0" err="1"/>
              <a:t>binormals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colors</a:t>
            </a:r>
          </a:p>
          <a:p>
            <a:pPr algn="just"/>
            <a:r>
              <a:rPr lang="en-US" dirty="0"/>
              <a:t>faces</a:t>
            </a:r>
          </a:p>
          <a:p>
            <a:pPr algn="just"/>
            <a:r>
              <a:rPr lang="en-US" dirty="0" err="1"/>
              <a:t>materialIndex</a:t>
            </a:r>
            <a:r>
              <a:rPr lang="en-US" dirty="0"/>
              <a:t>[]</a:t>
            </a:r>
          </a:p>
          <a:p>
            <a:pPr algn="just"/>
            <a:r>
              <a:rPr lang="en-US" strike="sngStrike" dirty="0" err="1"/>
              <a:t>animMesh</a:t>
            </a:r>
            <a:r>
              <a:rPr lang="en-US" strike="sngStrike" dirty="0"/>
              <a:t>[]</a:t>
            </a:r>
          </a:p>
          <a:p>
            <a:pPr algn="just"/>
            <a:r>
              <a:rPr lang="en-US" b="1" dirty="0"/>
              <a:t>bones</a:t>
            </a:r>
          </a:p>
        </p:txBody>
      </p:sp>
    </p:spTree>
    <p:extLst>
      <p:ext uri="{BB962C8B-B14F-4D97-AF65-F5344CB8AC3E}">
        <p14:creationId xmlns:p14="http://schemas.microsoft.com/office/powerpoint/2010/main" val="161498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Bone vs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Bone</a:t>
            </a:r>
          </a:p>
          <a:p>
            <a:pPr lvl="1"/>
            <a:r>
              <a:rPr lang="hu-HU" dirty="0"/>
              <a:t>mesh része</a:t>
            </a:r>
          </a:p>
          <a:p>
            <a:pPr lvl="1"/>
            <a:r>
              <a:rPr lang="hu-HU" dirty="0"/>
              <a:t>van neve</a:t>
            </a:r>
          </a:p>
          <a:p>
            <a:pPr lvl="1"/>
            <a:r>
              <a:rPr lang="hu-HU" dirty="0"/>
              <a:t>hozzá kötött vertexek és súlyok</a:t>
            </a:r>
          </a:p>
          <a:p>
            <a:r>
              <a:rPr lang="hu-HU" dirty="0"/>
              <a:t>Node</a:t>
            </a:r>
          </a:p>
          <a:p>
            <a:pPr lvl="1"/>
            <a:r>
              <a:rPr lang="hu-HU" dirty="0"/>
              <a:t>animáció része</a:t>
            </a:r>
          </a:p>
          <a:p>
            <a:pPr lvl="1"/>
            <a:r>
              <a:rPr lang="hu-HU" dirty="0"/>
              <a:t>van neve</a:t>
            </a:r>
          </a:p>
          <a:p>
            <a:pPr lvl="1"/>
            <a:r>
              <a:rPr lang="hu-HU" dirty="0"/>
              <a:t>hierarchiába vannak szervezve</a:t>
            </a:r>
          </a:p>
          <a:p>
            <a:pPr lvl="2"/>
            <a:r>
              <a:rPr lang="hu-HU" dirty="0"/>
              <a:t>szülő, gyerekek</a:t>
            </a:r>
          </a:p>
          <a:p>
            <a:pPr lvl="1"/>
            <a:r>
              <a:rPr lang="hu-HU" dirty="0"/>
              <a:t>transzformáció a szülőhöz képest</a:t>
            </a:r>
          </a:p>
          <a:p>
            <a:pPr lvl="1"/>
            <a:r>
              <a:rPr lang="hu-HU" dirty="0"/>
              <a:t>hivatkoznak rá animációk, amik a transzformáció időfüggését adhatják meg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5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Bone vs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lehet bone, amihez nincs node?</a:t>
            </a:r>
          </a:p>
          <a:p>
            <a:r>
              <a:rPr lang="hu-HU" dirty="0"/>
              <a:t>lehet node, amihez nincs bone?</a:t>
            </a:r>
          </a:p>
          <a:p>
            <a:r>
              <a:rPr lang="hu-HU" dirty="0"/>
              <a:t>lehet node, amihez nincs animáció?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Duális </a:t>
            </a:r>
            <a:r>
              <a:rPr lang="hu-HU" dirty="0" err="1"/>
              <a:t>kvaterniók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elforgatás- és </a:t>
            </a:r>
            <a:r>
              <a:rPr lang="hu-HU" dirty="0" err="1"/>
              <a:t>eltolásreprezentáció</a:t>
            </a:r>
            <a:r>
              <a:rPr lang="hu-HU" dirty="0"/>
              <a:t> nyolc számmal</a:t>
            </a:r>
          </a:p>
          <a:p>
            <a:pPr lvl="1"/>
            <a:r>
              <a:rPr lang="hu-HU" dirty="0"/>
              <a:t>q</a:t>
            </a:r>
            <a:r>
              <a:rPr lang="en-US" dirty="0"/>
              <a:t>: </a:t>
            </a:r>
            <a:r>
              <a:rPr lang="en-US" dirty="0" err="1"/>
              <a:t>elforgat</a:t>
            </a:r>
            <a:r>
              <a:rPr lang="hu-HU" dirty="0" err="1"/>
              <a:t>áskvaternió</a:t>
            </a:r>
            <a:endParaRPr lang="hu-HU" dirty="0"/>
          </a:p>
          <a:p>
            <a:pPr lvl="1"/>
            <a:r>
              <a:rPr lang="hu-HU" dirty="0"/>
              <a:t>t</a:t>
            </a:r>
            <a:r>
              <a:rPr lang="en-US" dirty="0"/>
              <a:t>: </a:t>
            </a:r>
            <a:r>
              <a:rPr lang="hu-HU" dirty="0"/>
              <a:t>pozíció a forgó koordinátarendszerben, </a:t>
            </a:r>
            <a:r>
              <a:rPr lang="hu-HU" dirty="0" err="1"/>
              <a:t>kvaternióba</a:t>
            </a:r>
            <a:r>
              <a:rPr lang="hu-HU" dirty="0"/>
              <a:t> kódolva</a:t>
            </a:r>
          </a:p>
          <a:p>
            <a:r>
              <a:rPr lang="hu-HU" dirty="0"/>
              <a:t>szorzás: transzformációk egymásutánja</a:t>
            </a:r>
          </a:p>
          <a:p>
            <a:r>
              <a:rPr lang="hu-HU" dirty="0"/>
              <a:t>pontokat, irányokat lehet vele transzformálni</a:t>
            </a:r>
          </a:p>
          <a:p>
            <a:r>
              <a:rPr lang="hu-HU" dirty="0"/>
              <a:t>előnyök a forgatásmátrixhoz képest</a:t>
            </a:r>
          </a:p>
          <a:p>
            <a:pPr lvl="1"/>
            <a:r>
              <a:rPr lang="hu-HU" dirty="0"/>
              <a:t>feleannyi szám</a:t>
            </a:r>
          </a:p>
          <a:p>
            <a:pPr lvl="1"/>
            <a:r>
              <a:rPr lang="hu-HU" dirty="0"/>
              <a:t>szebb interpoláció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7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187"/>
  <p:tag name="ORIGINALWIDTH" val="1223.42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r}_\idx{bone} = \uvec{r}_\idx{model} \cdot \rvec{T}_\idx{rigging}&#10;$$&#10;&#10;\end{document}"/>
  <p:tag name="IGUANATEXSIZE" val="32"/>
  <p:tag name="IGUANATEXCURSOR" val="798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187"/>
  <p:tag name="ORIGINALWIDTH" val="1223.42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r}_\idx{bone} = \uvec{r}_\idx{model} \cdot \rvec{T}_\idx{rigging}&#10;$$&#10;&#10;\end{document}"/>
  <p:tag name="IGUANATEXSIZE" val="32"/>
  <p:tag name="IGUANATEXCURSOR" val="798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5.5203"/>
  <p:tag name="ORIGINALWIDTH" val="1120.65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r}'_\idx{model} = \uvec{r}_\idx{bone} \cdot \rvec{T}_\idx{bone}&#10;$$&#10;&#10;\end{document}"/>
  <p:tag name="IGUANATEXSIZE" val="32"/>
  <p:tag name="IGUANATEXCURSOR" val="848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4.5216"/>
  <p:tag name="ORIGINALWIDTH" val="1652.4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r}'_\idx{model} = \uvec{r}_\idx{model} \cdot \rvec{T}_\idx{rigging} \cdot \rvec{T}_\idx{bone}&#10;$$&#10;&#10;\end{document}"/>
  <p:tag name="IGUANATEXSIZE" val="32"/>
  <p:tag name="IGUANATEXCURSOR" val="831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2691"/>
  <p:tag name="ORIGINALWIDTH" val="1206.91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T}_\idx{bone} = \rvec{T}_\idx{hip} \rvec{T}_\idx{spine} \rvec{T}_\idx{arm}&#10;$$&#10;&#10;\end{document}"/>
  <p:tag name="IGUANATEXSIZE" val="32"/>
  <p:tag name="IGUANATEXCURSOR" val="859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6383</TotalTime>
  <Words>1096</Words>
  <Application>Microsoft Office PowerPoint</Application>
  <PresentationFormat>On-screen Show (4:3)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Whipsmart</vt:lpstr>
      <vt:lpstr>1_Office Theme</vt:lpstr>
      <vt:lpstr>Karakter-animáció</vt:lpstr>
      <vt:lpstr>Csontanimáció</vt:lpstr>
      <vt:lpstr>Skinning: csont és bőr</vt:lpstr>
      <vt:lpstr>AssImp</vt:lpstr>
      <vt:lpstr>AssImp interface</vt:lpstr>
      <vt:lpstr>aiMesh</vt:lpstr>
      <vt:lpstr>Bone vs node</vt:lpstr>
      <vt:lpstr>Bone vs node</vt:lpstr>
      <vt:lpstr>Duális kvaterniók</vt:lpstr>
      <vt:lpstr>Pózinterpoláció duális kvaterniókkal</vt:lpstr>
      <vt:lpstr>Rigging</vt:lpstr>
      <vt:lpstr>Csonttranszformációk</vt:lpstr>
      <vt:lpstr>Mesh betöltés – rigged geom</vt:lpstr>
      <vt:lpstr>MultiMesh.kt – JSON formátum</vt:lpstr>
      <vt:lpstr>JsonLoader.kt – geometriabetöltés</vt:lpstr>
      <vt:lpstr>RiggedGeometry.kt – csontnevek és rigging trafók</vt:lpstr>
      <vt:lpstr>RiggedGeometry.kt – új bufferek</vt:lpstr>
      <vt:lpstr>RiggedGeometry.kt – csontonkénti vertexlistából vertexenkénti csontlisták</vt:lpstr>
      <vt:lpstr>RiggedGeometry.kt – input layout</vt:lpstr>
      <vt:lpstr>Animációk (a.k.a clip)</vt:lpstr>
      <vt:lpstr>aiNodeAnim</vt:lpstr>
      <vt:lpstr>Betöltés: animation</vt:lpstr>
      <vt:lpstr>Minden frameben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246</cp:revision>
  <dcterms:created xsi:type="dcterms:W3CDTF">2017-01-23T15:49:11Z</dcterms:created>
  <dcterms:modified xsi:type="dcterms:W3CDTF">2021-04-20T05:47:48Z</dcterms:modified>
</cp:coreProperties>
</file>