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2" r:id="rId3"/>
    <p:sldId id="323" r:id="rId4"/>
    <p:sldId id="324" r:id="rId5"/>
    <p:sldId id="325" r:id="rId6"/>
    <p:sldId id="326" r:id="rId7"/>
    <p:sldId id="361" r:id="rId8"/>
    <p:sldId id="328" r:id="rId9"/>
    <p:sldId id="331" r:id="rId10"/>
    <p:sldId id="333" r:id="rId11"/>
    <p:sldId id="334" r:id="rId12"/>
    <p:sldId id="335" r:id="rId13"/>
    <p:sldId id="336" r:id="rId14"/>
    <p:sldId id="339" r:id="rId15"/>
    <p:sldId id="340" r:id="rId16"/>
    <p:sldId id="342" r:id="rId17"/>
    <p:sldId id="344" r:id="rId18"/>
    <p:sldId id="345" r:id="rId19"/>
    <p:sldId id="346" r:id="rId20"/>
    <p:sldId id="348" r:id="rId21"/>
    <p:sldId id="349" r:id="rId22"/>
    <p:sldId id="350" r:id="rId23"/>
    <p:sldId id="351" r:id="rId24"/>
    <p:sldId id="354" r:id="rId25"/>
    <p:sldId id="355" r:id="rId26"/>
    <p:sldId id="357" r:id="rId27"/>
    <p:sldId id="359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5B873-16AF-470B-9728-0049BBCEB9CE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4C5EC-9DC7-4253-9242-A25107612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18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75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4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1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3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53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4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49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8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0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5676-B691-4E52-B817-BD6BE13380DB}" type="datetimeFigureOut">
              <a:rPr lang="hu-HU" smtClean="0"/>
              <a:t>2020. 11. 05.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D0A2-CC2D-42EA-9583-331A6716A7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9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gyakorlat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Kiterjesztett</a:t>
            </a:r>
            <a:r>
              <a:rPr lang="en-US" dirty="0"/>
              <a:t> </a:t>
            </a:r>
            <a:r>
              <a:rPr lang="en-US" dirty="0" err="1"/>
              <a:t>Valóság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Látás</a:t>
            </a:r>
            <a:r>
              <a:rPr lang="en-US" dirty="0"/>
              <a:t> Mobil </a:t>
            </a:r>
            <a:r>
              <a:rPr lang="en-US" dirty="0" err="1"/>
              <a:t>Eszközökön</a:t>
            </a:r>
            <a:endParaRPr lang="en-US" dirty="0"/>
          </a:p>
          <a:p>
            <a:r>
              <a:rPr lang="en-US" dirty="0"/>
              <a:t>2020</a:t>
            </a:r>
          </a:p>
          <a:p>
            <a:r>
              <a:rPr lang="en-US" dirty="0"/>
              <a:t>T</a:t>
            </a:r>
            <a:r>
              <a:rPr lang="hu-HU" dirty="0" err="1"/>
              <a:t>óth</a:t>
            </a:r>
            <a:r>
              <a:rPr lang="hu-HU" dirty="0"/>
              <a:t> Balázs</a:t>
            </a:r>
          </a:p>
        </p:txBody>
      </p:sp>
    </p:spTree>
    <p:extLst>
      <p:ext uri="{BB962C8B-B14F-4D97-AF65-F5344CB8AC3E}">
        <p14:creationId xmlns:p14="http://schemas.microsoft.com/office/powerpoint/2010/main" val="125178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1200" y="-182563"/>
            <a:ext cx="10515600" cy="1325563"/>
          </a:xfrm>
        </p:spPr>
        <p:txBody>
          <a:bodyPr/>
          <a:lstStyle/>
          <a:p>
            <a:r>
              <a:rPr lang="en-US" dirty="0" err="1"/>
              <a:t>Kontúrok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findContours</a:t>
            </a:r>
            <a:r>
              <a:rPr lang="en-US" dirty="0"/>
              <a:t>(const </a:t>
            </a:r>
            <a:r>
              <a:rPr lang="en-US" dirty="0" err="1"/>
              <a:t>cv</a:t>
            </a:r>
            <a:r>
              <a:rPr lang="en-US" dirty="0"/>
              <a:t>::Mat&amp; </a:t>
            </a:r>
            <a:r>
              <a:rPr lang="en-US" dirty="0" err="1"/>
              <a:t>thresholdImg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	std::vector&lt;std::vector&lt;</a:t>
            </a:r>
            <a:r>
              <a:rPr lang="en-US" dirty="0" err="1"/>
              <a:t>cv</a:t>
            </a:r>
            <a:r>
              <a:rPr lang="en-US" dirty="0"/>
              <a:t>::Point&gt;&gt;&amp; contours,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/>
              <a:t>int </a:t>
            </a:r>
            <a:r>
              <a:rPr lang="hu-HU" dirty="0" err="1"/>
              <a:t>minContourPointsAllowed</a:t>
            </a:r>
            <a:r>
              <a:rPr lang="hu-HU" dirty="0"/>
              <a:t>)</a:t>
            </a:r>
          </a:p>
          <a:p>
            <a:pPr>
              <a:buNone/>
            </a:pPr>
            <a:r>
              <a:rPr lang="hu-HU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vector</a:t>
            </a:r>
            <a:r>
              <a:rPr lang="hu-HU" dirty="0"/>
              <a:t>&lt;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vector</a:t>
            </a:r>
            <a:r>
              <a:rPr lang="hu-HU" dirty="0"/>
              <a:t>&lt;</a:t>
            </a:r>
            <a:r>
              <a:rPr lang="hu-HU" dirty="0" err="1"/>
              <a:t>cv</a:t>
            </a:r>
            <a:r>
              <a:rPr lang="hu-HU" dirty="0"/>
              <a:t>::</a:t>
            </a:r>
            <a:r>
              <a:rPr lang="hu-HU" dirty="0" err="1"/>
              <a:t>Point</a:t>
            </a:r>
            <a:r>
              <a:rPr lang="hu-HU" dirty="0"/>
              <a:t>&gt; &gt; </a:t>
            </a:r>
            <a:r>
              <a:rPr lang="hu-HU" dirty="0" err="1"/>
              <a:t>allContours</a:t>
            </a:r>
            <a:r>
              <a:rPr lang="hu-HU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cv</a:t>
            </a:r>
            <a:r>
              <a:rPr lang="hu-HU" dirty="0"/>
              <a:t>::</a:t>
            </a:r>
            <a:r>
              <a:rPr lang="hu-HU" dirty="0" err="1"/>
              <a:t>findContours</a:t>
            </a:r>
            <a:r>
              <a:rPr lang="hu-HU" dirty="0"/>
              <a:t>(</a:t>
            </a:r>
            <a:r>
              <a:rPr lang="hu-HU" dirty="0" err="1"/>
              <a:t>thresholdImg</a:t>
            </a:r>
            <a:r>
              <a:rPr lang="hu-HU" dirty="0"/>
              <a:t>, </a:t>
            </a:r>
            <a:r>
              <a:rPr lang="hu-HU" dirty="0" err="1"/>
              <a:t>allContours</a:t>
            </a:r>
            <a:r>
              <a:rPr lang="hu-HU" dirty="0"/>
              <a:t>, CV_RETR_LIST, </a:t>
            </a:r>
            <a:r>
              <a:rPr lang="en-US" dirty="0"/>
              <a:t>	</a:t>
            </a:r>
            <a:r>
              <a:rPr lang="hu-HU" dirty="0"/>
              <a:t>CV_CHAIN_APPROX_NONE);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contours.clear</a:t>
            </a:r>
            <a:r>
              <a:rPr lang="hu-HU" dirty="0"/>
              <a:t>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for</a:t>
            </a:r>
            <a:r>
              <a:rPr lang="hu-HU" dirty="0"/>
              <a:t> (</a:t>
            </a:r>
            <a:r>
              <a:rPr lang="hu-HU" dirty="0" err="1"/>
              <a:t>size</a:t>
            </a:r>
            <a:r>
              <a:rPr lang="hu-HU" dirty="0"/>
              <a:t>_t i = 0; i&lt;</a:t>
            </a:r>
            <a:r>
              <a:rPr lang="hu-HU" dirty="0" err="1"/>
              <a:t>allContours.size</a:t>
            </a:r>
            <a:r>
              <a:rPr lang="hu-HU" dirty="0"/>
              <a:t>(); </a:t>
            </a:r>
            <a:r>
              <a:rPr lang="hu-HU" dirty="0" err="1"/>
              <a:t>i</a:t>
            </a:r>
            <a:r>
              <a:rPr lang="hu-HU" dirty="0"/>
              <a:t>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/>
              <a:t>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/>
              <a:t>int </a:t>
            </a:r>
            <a:r>
              <a:rPr lang="hu-HU" dirty="0" err="1"/>
              <a:t>contourSize</a:t>
            </a:r>
            <a:r>
              <a:rPr lang="hu-HU" dirty="0"/>
              <a:t> = </a:t>
            </a:r>
            <a:r>
              <a:rPr lang="hu-HU" dirty="0" err="1"/>
              <a:t>allContours</a:t>
            </a:r>
            <a:r>
              <a:rPr lang="hu-HU" dirty="0"/>
              <a:t>[i].</a:t>
            </a:r>
            <a:r>
              <a:rPr lang="hu-HU" dirty="0" err="1"/>
              <a:t>size</a:t>
            </a:r>
            <a:r>
              <a:rPr lang="hu-HU" dirty="0"/>
              <a:t>();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 err="1"/>
              <a:t>if</a:t>
            </a:r>
            <a:r>
              <a:rPr lang="hu-HU" dirty="0"/>
              <a:t> (</a:t>
            </a:r>
            <a:r>
              <a:rPr lang="hu-HU" dirty="0" err="1"/>
              <a:t>contourSize</a:t>
            </a:r>
            <a:r>
              <a:rPr lang="hu-HU" dirty="0"/>
              <a:t> &gt; </a:t>
            </a:r>
            <a:r>
              <a:rPr lang="hu-HU" dirty="0" err="1"/>
              <a:t>minContourPointsAllowed</a:t>
            </a:r>
            <a:r>
              <a:rPr lang="hu-HU" dirty="0"/>
              <a:t>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/>
              <a:t>{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hu-HU" dirty="0" err="1"/>
              <a:t>contours.push</a:t>
            </a:r>
            <a:r>
              <a:rPr lang="hu-HU" dirty="0"/>
              <a:t>_back(</a:t>
            </a:r>
            <a:r>
              <a:rPr lang="hu-HU" dirty="0" err="1"/>
              <a:t>allContours</a:t>
            </a:r>
            <a:r>
              <a:rPr lang="hu-HU" dirty="0"/>
              <a:t>[i]);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/>
              <a:t>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/>
              <a:t>}</a:t>
            </a:r>
          </a:p>
          <a:p>
            <a:pPr>
              <a:buNone/>
            </a:pP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91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Kontúrok</a:t>
            </a:r>
            <a:r>
              <a:rPr lang="en-US" dirty="0"/>
              <a:t> </a:t>
            </a:r>
            <a:r>
              <a:rPr lang="en-US" dirty="0" err="1"/>
              <a:t>kirajzolása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performThreshold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gray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hu-HU" dirty="0" err="1">
                <a:solidFill>
                  <a:schemeClr val="bg1">
                    <a:lumMod val="65000"/>
                  </a:schemeClr>
                </a:solidFill>
              </a:rPr>
              <a:t>bw</a:t>
            </a:r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hu-HU" dirty="0"/>
          </a:p>
          <a:p>
            <a:pPr>
              <a:buNone/>
            </a:pPr>
            <a:r>
              <a:rPr lang="en-US" dirty="0"/>
              <a:t>std::vector&lt; std::vector&lt;</a:t>
            </a:r>
            <a:r>
              <a:rPr lang="en-US" dirty="0" err="1"/>
              <a:t>cv</a:t>
            </a:r>
            <a:r>
              <a:rPr lang="en-US" dirty="0"/>
              <a:t>::Point&gt; &gt; contours;</a:t>
            </a:r>
          </a:p>
          <a:p>
            <a:pPr>
              <a:buNone/>
            </a:pPr>
            <a:r>
              <a:rPr lang="hu-HU" dirty="0" err="1"/>
              <a:t>findContours</a:t>
            </a:r>
            <a:r>
              <a:rPr lang="hu-HU" dirty="0"/>
              <a:t>(</a:t>
            </a:r>
            <a:r>
              <a:rPr lang="hu-HU" dirty="0" err="1"/>
              <a:t>bw</a:t>
            </a:r>
            <a:r>
              <a:rPr lang="hu-HU" dirty="0"/>
              <a:t>, </a:t>
            </a:r>
            <a:r>
              <a:rPr lang="hu-HU" dirty="0" err="1"/>
              <a:t>contours</a:t>
            </a:r>
            <a:r>
              <a:rPr lang="hu-HU" dirty="0"/>
              <a:t>, 100);</a:t>
            </a:r>
          </a:p>
          <a:p>
            <a:pPr>
              <a:buNone/>
            </a:pPr>
            <a:endParaRPr lang="hu-HU" dirty="0"/>
          </a:p>
          <a:p>
            <a:pPr>
              <a:buNone/>
            </a:pPr>
            <a:r>
              <a:rPr lang="hu-HU" dirty="0" err="1"/>
              <a:t>Mat</a:t>
            </a:r>
            <a:r>
              <a:rPr lang="hu-HU" dirty="0"/>
              <a:t> </a:t>
            </a:r>
            <a:r>
              <a:rPr lang="hu-HU" dirty="0" err="1"/>
              <a:t>contourImage</a:t>
            </a:r>
            <a:r>
              <a:rPr lang="hu-HU" dirty="0"/>
              <a:t> = </a:t>
            </a:r>
            <a:r>
              <a:rPr lang="hu-HU" dirty="0" err="1"/>
              <a:t>Mat</a:t>
            </a:r>
            <a:r>
              <a:rPr lang="hu-HU" dirty="0"/>
              <a:t>::</a:t>
            </a:r>
            <a:r>
              <a:rPr lang="hu-HU" dirty="0" err="1"/>
              <a:t>zeros</a:t>
            </a:r>
            <a:r>
              <a:rPr lang="hu-HU" dirty="0"/>
              <a:t>(</a:t>
            </a:r>
            <a:r>
              <a:rPr lang="hu-HU" dirty="0" err="1"/>
              <a:t>bw.rows</a:t>
            </a:r>
            <a:r>
              <a:rPr lang="hu-HU" dirty="0"/>
              <a:t>, </a:t>
            </a:r>
            <a:r>
              <a:rPr lang="hu-HU" dirty="0" err="1"/>
              <a:t>bw.cols</a:t>
            </a:r>
            <a:r>
              <a:rPr lang="hu-HU" dirty="0"/>
              <a:t>, CV_8UC3);</a:t>
            </a:r>
          </a:p>
          <a:p>
            <a:pPr>
              <a:buNone/>
            </a:pPr>
            <a:r>
              <a:rPr lang="nn-NO" dirty="0"/>
              <a:t>for (int i = 0; i &lt; contours.size(); ++i)</a:t>
            </a:r>
          </a:p>
          <a:p>
            <a:pPr>
              <a:buNone/>
            </a:pPr>
            <a:r>
              <a:rPr lang="hu-HU" dirty="0"/>
              <a:t>{</a:t>
            </a:r>
          </a:p>
          <a:p>
            <a:pPr>
              <a:buNone/>
            </a:pPr>
            <a:r>
              <a:rPr lang="fr-FR" dirty="0"/>
              <a:t>	drawContours(contourImage, contours, i, Scalar(255, 255, 255));</a:t>
            </a:r>
          </a:p>
          <a:p>
            <a:pPr>
              <a:buNone/>
            </a:pPr>
            <a:r>
              <a:rPr lang="hu-HU" dirty="0"/>
              <a:t>}</a:t>
            </a:r>
          </a:p>
          <a:p>
            <a:pPr>
              <a:buNone/>
            </a:pPr>
            <a:r>
              <a:rPr lang="hu-HU" dirty="0" err="1"/>
              <a:t>imshow</a:t>
            </a:r>
            <a:r>
              <a:rPr lang="hu-HU" dirty="0"/>
              <a:t>("</a:t>
            </a:r>
            <a:r>
              <a:rPr lang="hu-HU" dirty="0" err="1"/>
              <a:t>PreviewWindow</a:t>
            </a:r>
            <a:r>
              <a:rPr lang="hu-HU" dirty="0"/>
              <a:t>", </a:t>
            </a:r>
            <a:r>
              <a:rPr lang="hu-HU" dirty="0" err="1"/>
              <a:t>contourImage</a:t>
            </a:r>
            <a:r>
              <a:rPr lang="hu-HU" dirty="0"/>
              <a:t>);</a:t>
            </a:r>
          </a:p>
          <a:p>
            <a:pPr>
              <a:buNone/>
            </a:pPr>
            <a:endParaRPr lang="hu-HU" dirty="0"/>
          </a:p>
          <a:p>
            <a:pPr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126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Kontúrok</a:t>
            </a:r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039" y="1533526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924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Kontúrok</a:t>
            </a:r>
            <a:r>
              <a:rPr lang="en-US" dirty="0"/>
              <a:t> </a:t>
            </a:r>
            <a:r>
              <a:rPr lang="en-US" dirty="0" err="1"/>
              <a:t>tisztítása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megtaláljuk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méretű</a:t>
            </a:r>
            <a:r>
              <a:rPr lang="en-US" dirty="0"/>
              <a:t> </a:t>
            </a:r>
            <a:r>
              <a:rPr lang="en-US" dirty="0" err="1"/>
              <a:t>négyszögeket</a:t>
            </a:r>
            <a:r>
              <a:rPr lang="en-US" dirty="0"/>
              <a:t> a </a:t>
            </a:r>
            <a:r>
              <a:rPr lang="en-US" dirty="0" err="1"/>
              <a:t>képen</a:t>
            </a:r>
            <a:endParaRPr lang="en-US" dirty="0"/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</a:t>
            </a:r>
            <a:r>
              <a:rPr lang="en-US" dirty="0" err="1"/>
              <a:t>zajt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eltűntetnünk</a:t>
            </a:r>
            <a:r>
              <a:rPr lang="en-US" dirty="0"/>
              <a:t> a </a:t>
            </a:r>
            <a:r>
              <a:rPr lang="en-US" dirty="0" err="1"/>
              <a:t>sokszögekről</a:t>
            </a:r>
            <a:endParaRPr lang="en-US" dirty="0"/>
          </a:p>
          <a:p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konvex</a:t>
            </a:r>
            <a:r>
              <a:rPr lang="en-US" dirty="0"/>
              <a:t> 4 </a:t>
            </a:r>
            <a:r>
              <a:rPr lang="en-US" dirty="0" err="1"/>
              <a:t>oldalú</a:t>
            </a:r>
            <a:r>
              <a:rPr lang="en-US" dirty="0"/>
              <a:t> </a:t>
            </a:r>
            <a:r>
              <a:rPr lang="en-US" dirty="0" err="1"/>
              <a:t>sokszögeket</a:t>
            </a:r>
            <a:r>
              <a:rPr lang="en-US" dirty="0"/>
              <a:t> </a:t>
            </a:r>
            <a:r>
              <a:rPr lang="en-US" dirty="0" err="1"/>
              <a:t>tartjuk</a:t>
            </a:r>
            <a:r>
              <a:rPr lang="en-US" dirty="0"/>
              <a:t> meg</a:t>
            </a:r>
          </a:p>
          <a:p>
            <a:r>
              <a:rPr lang="en-US" dirty="0"/>
              <a:t>Ezek </a:t>
            </a:r>
            <a:r>
              <a:rPr lang="en-US" dirty="0" err="1"/>
              <a:t>közül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elegendően</a:t>
            </a:r>
            <a:r>
              <a:rPr lang="en-US" dirty="0"/>
              <a:t> </a:t>
            </a:r>
            <a:r>
              <a:rPr lang="en-US" dirty="0" err="1"/>
              <a:t>nagyokat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dupla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keletkező</a:t>
            </a:r>
            <a:r>
              <a:rPr lang="en-US" dirty="0"/>
              <a:t>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en-US" dirty="0" err="1"/>
              <a:t>sokszögek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a </a:t>
            </a:r>
            <a:r>
              <a:rPr lang="en-US" dirty="0" err="1"/>
              <a:t>nagyobbat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240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négyszögek</a:t>
            </a:r>
            <a:r>
              <a:rPr lang="en-US" dirty="0"/>
              <a:t> </a:t>
            </a:r>
            <a:r>
              <a:rPr lang="en-US" dirty="0" err="1"/>
              <a:t>kiválogatása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600" dirty="0" err="1"/>
              <a:t>void</a:t>
            </a:r>
            <a:r>
              <a:rPr lang="hu-HU" sz="1600" dirty="0"/>
              <a:t> </a:t>
            </a:r>
            <a:r>
              <a:rPr lang="hu-HU" sz="1600" dirty="0" err="1"/>
              <a:t>findMarkerQuads</a:t>
            </a:r>
            <a:r>
              <a:rPr lang="hu-HU" sz="1600" dirty="0"/>
              <a:t>(</a:t>
            </a:r>
            <a:r>
              <a:rPr lang="hu-HU" sz="1600" dirty="0" err="1"/>
              <a:t>std</a:t>
            </a:r>
            <a:r>
              <a:rPr lang="hu-HU" sz="1600" dirty="0"/>
              <a:t>::</a:t>
            </a:r>
            <a:r>
              <a:rPr lang="hu-HU" sz="1600" dirty="0" err="1"/>
              <a:t>vector</a:t>
            </a:r>
            <a:r>
              <a:rPr lang="hu-HU" sz="1600" dirty="0"/>
              <a:t>&lt;</a:t>
            </a:r>
            <a:r>
              <a:rPr lang="hu-HU" sz="1600" dirty="0" err="1"/>
              <a:t>std</a:t>
            </a:r>
            <a:r>
              <a:rPr lang="hu-HU" sz="1600" dirty="0"/>
              <a:t>::</a:t>
            </a:r>
            <a:r>
              <a:rPr lang="hu-HU" sz="1600" dirty="0" err="1"/>
              <a:t>vector</a:t>
            </a:r>
            <a:r>
              <a:rPr lang="hu-HU" sz="1600" dirty="0"/>
              <a:t>&lt;</a:t>
            </a:r>
            <a:r>
              <a:rPr lang="hu-HU" sz="1600" dirty="0" err="1"/>
              <a:t>cv</a:t>
            </a:r>
            <a:r>
              <a:rPr lang="hu-HU" sz="1600" dirty="0"/>
              <a:t>::</a:t>
            </a:r>
            <a:r>
              <a:rPr lang="hu-HU" sz="1600" dirty="0" err="1"/>
              <a:t>Point</a:t>
            </a:r>
            <a:r>
              <a:rPr lang="hu-HU" sz="1600" dirty="0"/>
              <a:t>&gt;&gt;&amp; </a:t>
            </a:r>
            <a:r>
              <a:rPr lang="hu-HU" sz="1600" dirty="0" err="1"/>
              <a:t>contours</a:t>
            </a:r>
            <a:r>
              <a:rPr lang="hu-HU" sz="1600" dirty="0"/>
              <a:t>,</a:t>
            </a:r>
          </a:p>
          <a:p>
            <a:pPr>
              <a:buNone/>
            </a:pPr>
            <a:r>
              <a:rPr lang="hu-HU" sz="1600" dirty="0" err="1"/>
              <a:t>std</a:t>
            </a:r>
            <a:r>
              <a:rPr lang="hu-HU" sz="1600" dirty="0"/>
              <a:t>::</a:t>
            </a:r>
            <a:r>
              <a:rPr lang="hu-HU" sz="1600" dirty="0" err="1"/>
              <a:t>vector</a:t>
            </a:r>
            <a:r>
              <a:rPr lang="hu-HU" sz="1600" dirty="0"/>
              <a:t>&lt;Marker&gt;&amp; </a:t>
            </a:r>
            <a:r>
              <a:rPr lang="hu-HU" sz="1600" dirty="0" err="1"/>
              <a:t>markers</a:t>
            </a:r>
            <a:r>
              <a:rPr lang="hu-HU" sz="1600" dirty="0"/>
              <a:t>,</a:t>
            </a:r>
          </a:p>
          <a:p>
            <a:pPr>
              <a:buNone/>
            </a:pPr>
            <a:r>
              <a:rPr lang="hu-HU" sz="1600" dirty="0" err="1"/>
              <a:t>float</a:t>
            </a:r>
            <a:r>
              <a:rPr lang="hu-HU" sz="1600" dirty="0"/>
              <a:t> </a:t>
            </a:r>
            <a:r>
              <a:rPr lang="hu-HU" sz="1600" dirty="0" err="1"/>
              <a:t>minContourLengthAllowed</a:t>
            </a:r>
            <a:r>
              <a:rPr lang="hu-HU" sz="1600" dirty="0"/>
              <a:t>)</a:t>
            </a:r>
          </a:p>
          <a:p>
            <a:pPr>
              <a:buNone/>
            </a:pPr>
            <a:r>
              <a:rPr lang="hu-HU" sz="1600" dirty="0"/>
              <a:t>{</a:t>
            </a:r>
          </a:p>
          <a:p>
            <a:pPr lvl="1">
              <a:buNone/>
            </a:pPr>
            <a:r>
              <a:rPr lang="hu-HU" sz="1600" dirty="0" err="1"/>
              <a:t>std</a:t>
            </a:r>
            <a:r>
              <a:rPr lang="hu-HU" sz="1600" dirty="0"/>
              <a:t>::</a:t>
            </a:r>
            <a:r>
              <a:rPr lang="hu-HU" sz="1600" dirty="0" err="1"/>
              <a:t>vector</a:t>
            </a:r>
            <a:r>
              <a:rPr lang="hu-HU" sz="1600" dirty="0"/>
              <a:t>&lt;</a:t>
            </a:r>
            <a:r>
              <a:rPr lang="hu-HU" sz="1600" dirty="0" err="1"/>
              <a:t>cv</a:t>
            </a:r>
            <a:r>
              <a:rPr lang="hu-HU" sz="1600" dirty="0"/>
              <a:t>::</a:t>
            </a:r>
            <a:r>
              <a:rPr lang="hu-HU" sz="1600" dirty="0" err="1"/>
              <a:t>Point</a:t>
            </a:r>
            <a:r>
              <a:rPr lang="hu-HU" sz="1600" dirty="0"/>
              <a:t>&gt; </a:t>
            </a:r>
            <a:r>
              <a:rPr lang="hu-HU" sz="1600" dirty="0" err="1"/>
              <a:t>approxCurve</a:t>
            </a:r>
            <a:r>
              <a:rPr lang="hu-HU" sz="1600" dirty="0"/>
              <a:t>;</a:t>
            </a:r>
          </a:p>
          <a:p>
            <a:pPr lvl="1">
              <a:buNone/>
            </a:pPr>
            <a:endParaRPr lang="hu-HU" sz="1600" dirty="0"/>
          </a:p>
          <a:p>
            <a:pPr lvl="1">
              <a:buNone/>
            </a:pPr>
            <a:r>
              <a:rPr lang="en-US" sz="1600" dirty="0"/>
              <a:t>for (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&lt;</a:t>
            </a:r>
            <a:r>
              <a:rPr lang="en-US" sz="1600" dirty="0" err="1"/>
              <a:t>contours.size</a:t>
            </a:r>
            <a:r>
              <a:rPr lang="en-US" sz="1600" dirty="0"/>
              <a:t>();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lvl="1">
              <a:buNone/>
            </a:pPr>
            <a:r>
              <a:rPr lang="hu-HU" sz="1600" dirty="0"/>
              <a:t>{</a:t>
            </a:r>
          </a:p>
          <a:p>
            <a:pPr lvl="2">
              <a:buNone/>
            </a:pPr>
            <a:r>
              <a:rPr lang="hu-HU" sz="1600" dirty="0"/>
              <a:t>// </a:t>
            </a:r>
            <a:r>
              <a:rPr lang="hu-HU" sz="1600" dirty="0" err="1"/>
              <a:t>Approximate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a </a:t>
            </a:r>
            <a:r>
              <a:rPr lang="hu-HU" sz="1600" dirty="0" err="1"/>
              <a:t>polygon</a:t>
            </a:r>
            <a:endParaRPr lang="hu-HU" sz="1600" dirty="0"/>
          </a:p>
          <a:p>
            <a:pPr lvl="2">
              <a:buNone/>
            </a:pPr>
            <a:r>
              <a:rPr lang="hu-HU" sz="1600" dirty="0" err="1"/>
              <a:t>double</a:t>
            </a:r>
            <a:r>
              <a:rPr lang="hu-HU" sz="1600" dirty="0"/>
              <a:t> </a:t>
            </a:r>
            <a:r>
              <a:rPr lang="hu-HU" sz="1600" dirty="0" err="1"/>
              <a:t>eps</a:t>
            </a:r>
            <a:r>
              <a:rPr lang="hu-HU" sz="1600" dirty="0"/>
              <a:t> = </a:t>
            </a:r>
            <a:r>
              <a:rPr lang="hu-HU" sz="1600" dirty="0" err="1"/>
              <a:t>contours</a:t>
            </a:r>
            <a:r>
              <a:rPr lang="hu-HU" sz="1600" dirty="0"/>
              <a:t>[i].</a:t>
            </a:r>
            <a:r>
              <a:rPr lang="hu-HU" sz="1600" dirty="0" err="1"/>
              <a:t>size</a:t>
            </a:r>
            <a:r>
              <a:rPr lang="hu-HU" sz="1600" dirty="0"/>
              <a:t>() * 0.05;</a:t>
            </a:r>
          </a:p>
          <a:p>
            <a:pPr lvl="2">
              <a:buNone/>
            </a:pPr>
            <a:r>
              <a:rPr lang="en-US" sz="1600" dirty="0" err="1"/>
              <a:t>cv</a:t>
            </a:r>
            <a:r>
              <a:rPr lang="en-US" sz="1600" dirty="0"/>
              <a:t>::</a:t>
            </a:r>
            <a:r>
              <a:rPr lang="en-US" sz="1600" dirty="0" err="1"/>
              <a:t>approxPolyDP</a:t>
            </a:r>
            <a:r>
              <a:rPr lang="en-US" sz="1600" dirty="0"/>
              <a:t>(contours[</a:t>
            </a:r>
            <a:r>
              <a:rPr lang="en-US" sz="1600" dirty="0" err="1"/>
              <a:t>i</a:t>
            </a:r>
            <a:r>
              <a:rPr lang="en-US" sz="1600" dirty="0"/>
              <a:t>], </a:t>
            </a:r>
            <a:r>
              <a:rPr lang="en-US" sz="1600" dirty="0" err="1"/>
              <a:t>approxCurve</a:t>
            </a:r>
            <a:r>
              <a:rPr lang="en-US" sz="1600" dirty="0"/>
              <a:t>, </a:t>
            </a:r>
            <a:r>
              <a:rPr lang="en-US" sz="1600" dirty="0" err="1"/>
              <a:t>eps</a:t>
            </a:r>
            <a:r>
              <a:rPr lang="en-US" sz="1600" dirty="0"/>
              <a:t>, true);</a:t>
            </a:r>
          </a:p>
          <a:p>
            <a:pPr lvl="2">
              <a:buNone/>
            </a:pPr>
            <a:r>
              <a:rPr lang="en-US" sz="1600" dirty="0"/>
              <a:t>// We interested only in polygons that contains only four points</a:t>
            </a:r>
          </a:p>
          <a:p>
            <a:pPr lvl="2">
              <a:buNone/>
            </a:pPr>
            <a:r>
              <a:rPr lang="hu-HU" sz="1600" dirty="0" err="1"/>
              <a:t>if</a:t>
            </a:r>
            <a:r>
              <a:rPr lang="hu-HU" sz="1600" dirty="0"/>
              <a:t> (</a:t>
            </a:r>
            <a:r>
              <a:rPr lang="hu-HU" sz="1600" dirty="0" err="1"/>
              <a:t>approxCurve.size</a:t>
            </a:r>
            <a:r>
              <a:rPr lang="hu-HU" sz="1600" dirty="0"/>
              <a:t>() != 4)</a:t>
            </a:r>
          </a:p>
          <a:p>
            <a:pPr lvl="2">
              <a:buNone/>
            </a:pPr>
            <a:r>
              <a:rPr lang="hu-HU" sz="1600" dirty="0" err="1"/>
              <a:t>continue</a:t>
            </a:r>
            <a:r>
              <a:rPr lang="hu-HU" sz="1600" dirty="0"/>
              <a:t>;</a:t>
            </a:r>
          </a:p>
          <a:p>
            <a:pPr lvl="2">
              <a:buNone/>
            </a:pPr>
            <a:r>
              <a:rPr lang="en-US" sz="1600" dirty="0"/>
              <a:t>// And they have to be convex</a:t>
            </a:r>
          </a:p>
          <a:p>
            <a:pPr lvl="2">
              <a:buNone/>
            </a:pPr>
            <a:r>
              <a:rPr lang="hu-HU" sz="1600" dirty="0" err="1"/>
              <a:t>if</a:t>
            </a:r>
            <a:r>
              <a:rPr lang="hu-HU" sz="1600" dirty="0"/>
              <a:t> (!</a:t>
            </a:r>
            <a:r>
              <a:rPr lang="hu-HU" sz="1600" dirty="0" err="1"/>
              <a:t>cv</a:t>
            </a:r>
            <a:r>
              <a:rPr lang="hu-HU" sz="1600" dirty="0"/>
              <a:t>::</a:t>
            </a:r>
            <a:r>
              <a:rPr lang="hu-HU" sz="1600" dirty="0" err="1"/>
              <a:t>isContourConvex</a:t>
            </a:r>
            <a:r>
              <a:rPr lang="hu-HU" sz="1600" dirty="0"/>
              <a:t>(</a:t>
            </a:r>
            <a:r>
              <a:rPr lang="hu-HU" sz="1600" dirty="0" err="1"/>
              <a:t>approxCurve</a:t>
            </a:r>
            <a:r>
              <a:rPr lang="hu-HU" sz="1600" dirty="0"/>
              <a:t>))</a:t>
            </a:r>
          </a:p>
          <a:p>
            <a:pPr lvl="2">
              <a:buNone/>
            </a:pPr>
            <a:r>
              <a:rPr lang="hu-HU" sz="1600" dirty="0" err="1"/>
              <a:t>continue</a:t>
            </a:r>
            <a:r>
              <a:rPr lang="hu-HU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834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228600"/>
            <a:ext cx="8229600" cy="6629400"/>
          </a:xfrm>
        </p:spPr>
        <p:txBody>
          <a:bodyPr>
            <a:normAutofit lnSpcReduction="10000"/>
          </a:bodyPr>
          <a:lstStyle/>
          <a:p>
            <a:pPr lvl="2">
              <a:buNone/>
            </a:pPr>
            <a:r>
              <a:rPr lang="en-US" sz="1400" dirty="0"/>
              <a:t>// Ensure that the distance between consecutive points is large enough</a:t>
            </a:r>
          </a:p>
          <a:p>
            <a:pPr lvl="2">
              <a:buNone/>
            </a:pPr>
            <a:r>
              <a:rPr lang="en-US" sz="1400" dirty="0"/>
              <a:t>float </a:t>
            </a:r>
            <a:r>
              <a:rPr lang="en-US" sz="1400" dirty="0" err="1"/>
              <a:t>minDist</a:t>
            </a:r>
            <a:r>
              <a:rPr lang="en-US" sz="1400" dirty="0"/>
              <a:t> = std::</a:t>
            </a:r>
            <a:r>
              <a:rPr lang="en-US" sz="1400" dirty="0" err="1"/>
              <a:t>numeric_limits</a:t>
            </a:r>
            <a:r>
              <a:rPr lang="en-US" sz="1400" dirty="0"/>
              <a:t>&lt;float&gt;::max();</a:t>
            </a:r>
          </a:p>
          <a:p>
            <a:pPr lvl="2">
              <a:buNone/>
            </a:pPr>
            <a:r>
              <a:rPr lang="nn-NO" sz="1400" dirty="0"/>
              <a:t>for (int i = 0; i &lt; 4; i++)</a:t>
            </a:r>
          </a:p>
          <a:p>
            <a:pPr lvl="2">
              <a:buNone/>
            </a:pPr>
            <a:r>
              <a:rPr lang="hu-HU" sz="1400" dirty="0"/>
              <a:t>{</a:t>
            </a:r>
          </a:p>
          <a:p>
            <a:pPr lvl="2">
              <a:buNone/>
            </a:pPr>
            <a:r>
              <a:rPr lang="en-US" sz="1400" dirty="0" err="1"/>
              <a:t>cv</a:t>
            </a:r>
            <a:r>
              <a:rPr lang="en-US" sz="1400" dirty="0"/>
              <a:t>::Point side = </a:t>
            </a:r>
            <a:r>
              <a:rPr lang="en-US" sz="1400" dirty="0" err="1"/>
              <a:t>approxCurve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- </a:t>
            </a:r>
            <a:r>
              <a:rPr lang="en-US" sz="1400" dirty="0" err="1"/>
              <a:t>approxCurve</a:t>
            </a:r>
            <a:r>
              <a:rPr lang="en-US" sz="1400" dirty="0"/>
              <a:t>[(</a:t>
            </a:r>
            <a:r>
              <a:rPr lang="en-US" sz="1400" dirty="0" err="1"/>
              <a:t>i</a:t>
            </a:r>
            <a:r>
              <a:rPr lang="en-US" sz="1400" dirty="0"/>
              <a:t> + 1) % 4];</a:t>
            </a:r>
          </a:p>
          <a:p>
            <a:pPr lvl="2">
              <a:buNone/>
            </a:pPr>
            <a:r>
              <a:rPr lang="hu-HU" sz="1400" dirty="0" err="1"/>
              <a:t>float</a:t>
            </a:r>
            <a:r>
              <a:rPr lang="hu-HU" sz="1400" dirty="0"/>
              <a:t> </a:t>
            </a:r>
            <a:r>
              <a:rPr lang="hu-HU" sz="1400" dirty="0" err="1"/>
              <a:t>squaredSideLength</a:t>
            </a:r>
            <a:r>
              <a:rPr lang="hu-HU" sz="1400" dirty="0"/>
              <a:t> = </a:t>
            </a:r>
            <a:r>
              <a:rPr lang="hu-HU" sz="1400" dirty="0" err="1"/>
              <a:t>side.dot</a:t>
            </a:r>
            <a:r>
              <a:rPr lang="hu-HU" sz="1400" dirty="0"/>
              <a:t>(</a:t>
            </a:r>
            <a:r>
              <a:rPr lang="hu-HU" sz="1400" dirty="0" err="1"/>
              <a:t>side</a:t>
            </a:r>
            <a:r>
              <a:rPr lang="hu-HU" sz="1400" dirty="0"/>
              <a:t>);</a:t>
            </a:r>
          </a:p>
          <a:p>
            <a:pPr lvl="2">
              <a:buNone/>
            </a:pPr>
            <a:r>
              <a:rPr lang="hu-HU" sz="1400" dirty="0" err="1"/>
              <a:t>minDist</a:t>
            </a:r>
            <a:r>
              <a:rPr lang="hu-HU" sz="1400" dirty="0"/>
              <a:t> = </a:t>
            </a:r>
            <a:r>
              <a:rPr lang="hu-HU" sz="1400" dirty="0" err="1"/>
              <a:t>std</a:t>
            </a:r>
            <a:r>
              <a:rPr lang="hu-HU" sz="1400" dirty="0"/>
              <a:t>::min(</a:t>
            </a:r>
            <a:r>
              <a:rPr lang="hu-HU" sz="1400" dirty="0" err="1"/>
              <a:t>minDist</a:t>
            </a:r>
            <a:r>
              <a:rPr lang="hu-HU" sz="1400" dirty="0"/>
              <a:t>, </a:t>
            </a:r>
            <a:r>
              <a:rPr lang="hu-HU" sz="1400" dirty="0" err="1"/>
              <a:t>squaredSideLength</a:t>
            </a:r>
            <a:r>
              <a:rPr lang="hu-HU" sz="1400" dirty="0"/>
              <a:t>);</a:t>
            </a:r>
          </a:p>
          <a:p>
            <a:pPr lvl="2">
              <a:buNone/>
            </a:pPr>
            <a:r>
              <a:rPr lang="hu-HU" sz="1400" dirty="0"/>
              <a:t>}</a:t>
            </a:r>
          </a:p>
          <a:p>
            <a:pPr lvl="2">
              <a:buNone/>
            </a:pPr>
            <a:r>
              <a:rPr lang="en-US" sz="1400" dirty="0"/>
              <a:t>// Check that distance is not very small</a:t>
            </a:r>
          </a:p>
          <a:p>
            <a:pPr lvl="2">
              <a:buNone/>
            </a:pPr>
            <a:r>
              <a:rPr lang="hu-HU" sz="1400" dirty="0" err="1"/>
              <a:t>if</a:t>
            </a:r>
            <a:r>
              <a:rPr lang="hu-HU" sz="1400" dirty="0"/>
              <a:t> (</a:t>
            </a:r>
            <a:r>
              <a:rPr lang="hu-HU" sz="1400" dirty="0" err="1"/>
              <a:t>minDist</a:t>
            </a:r>
            <a:r>
              <a:rPr lang="hu-HU" sz="1400" dirty="0"/>
              <a:t> &lt; </a:t>
            </a:r>
            <a:r>
              <a:rPr lang="hu-HU" sz="1400" dirty="0" err="1"/>
              <a:t>minContourLengthAllowed</a:t>
            </a:r>
            <a:r>
              <a:rPr lang="hu-HU" sz="1400" dirty="0"/>
              <a:t>)</a:t>
            </a:r>
          </a:p>
          <a:p>
            <a:pPr lvl="2">
              <a:buNone/>
            </a:pPr>
            <a:r>
              <a:rPr lang="hu-HU" sz="1400" dirty="0" err="1"/>
              <a:t>continue</a:t>
            </a:r>
            <a:r>
              <a:rPr lang="hu-HU" sz="1400" dirty="0"/>
              <a:t>;</a:t>
            </a:r>
          </a:p>
          <a:p>
            <a:pPr lvl="2">
              <a:buNone/>
            </a:pPr>
            <a:r>
              <a:rPr lang="en-US" sz="1400" dirty="0"/>
              <a:t>// All tests are passed. Save marker candidate:</a:t>
            </a:r>
          </a:p>
          <a:p>
            <a:pPr lvl="2">
              <a:buNone/>
            </a:pPr>
            <a:r>
              <a:rPr lang="hu-HU" sz="1400" dirty="0"/>
              <a:t>Marker m;</a:t>
            </a:r>
          </a:p>
          <a:p>
            <a:pPr lvl="2">
              <a:buNone/>
            </a:pPr>
            <a:r>
              <a:rPr lang="nn-NO" sz="1400" dirty="0"/>
              <a:t>for (int i = 0; i&lt;4; i++)</a:t>
            </a:r>
          </a:p>
          <a:p>
            <a:pPr lvl="2">
              <a:buNone/>
            </a:pPr>
            <a:r>
              <a:rPr lang="en-US" sz="1400" dirty="0" err="1"/>
              <a:t>m.points.push_back</a:t>
            </a:r>
            <a:r>
              <a:rPr lang="en-US" sz="1400" dirty="0"/>
              <a:t>(</a:t>
            </a:r>
            <a:r>
              <a:rPr lang="en-US" sz="1400" dirty="0" err="1"/>
              <a:t>cv</a:t>
            </a:r>
            <a:r>
              <a:rPr lang="en-US" sz="1400" dirty="0"/>
              <a:t>::Point2f(</a:t>
            </a:r>
            <a:r>
              <a:rPr lang="en-US" sz="1400" dirty="0" err="1"/>
              <a:t>approxCurve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].x, </a:t>
            </a:r>
            <a:r>
              <a:rPr lang="en-US" sz="1400" dirty="0" err="1"/>
              <a:t>approxCurve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].y));</a:t>
            </a:r>
          </a:p>
          <a:p>
            <a:pPr lvl="2">
              <a:buNone/>
            </a:pPr>
            <a:r>
              <a:rPr lang="en-US" sz="1400" dirty="0"/>
              <a:t>// Sort the points in anti-clockwise order</a:t>
            </a:r>
          </a:p>
          <a:p>
            <a:pPr lvl="2">
              <a:buNone/>
            </a:pPr>
            <a:r>
              <a:rPr lang="en-US" sz="1400" dirty="0"/>
              <a:t>// Trace a line between the first and second point.</a:t>
            </a:r>
          </a:p>
          <a:p>
            <a:pPr lvl="2">
              <a:buNone/>
            </a:pPr>
            <a:r>
              <a:rPr lang="en-US" sz="1400" dirty="0"/>
              <a:t>// If the third point is at the right side, then the </a:t>
            </a:r>
            <a:r>
              <a:rPr lang="en-US" sz="1400" dirty="0" err="1"/>
              <a:t>pointsare</a:t>
            </a:r>
            <a:r>
              <a:rPr lang="en-US" sz="1400" dirty="0"/>
              <a:t> anticlockwise</a:t>
            </a:r>
          </a:p>
          <a:p>
            <a:pPr lvl="2">
              <a:buNone/>
            </a:pPr>
            <a:r>
              <a:rPr lang="hu-HU" sz="1400" dirty="0" err="1"/>
              <a:t>cv</a:t>
            </a:r>
            <a:r>
              <a:rPr lang="hu-HU" sz="1400" dirty="0"/>
              <a:t>::</a:t>
            </a:r>
            <a:r>
              <a:rPr lang="hu-HU" sz="1400" dirty="0" err="1"/>
              <a:t>Point</a:t>
            </a:r>
            <a:r>
              <a:rPr lang="hu-HU" sz="1400" dirty="0"/>
              <a:t> v1 = </a:t>
            </a:r>
            <a:r>
              <a:rPr lang="hu-HU" sz="1400" dirty="0" err="1"/>
              <a:t>m.points</a:t>
            </a:r>
            <a:r>
              <a:rPr lang="hu-HU" sz="1400" dirty="0"/>
              <a:t>[1] - </a:t>
            </a:r>
            <a:r>
              <a:rPr lang="hu-HU" sz="1400" dirty="0" err="1"/>
              <a:t>m.points</a:t>
            </a:r>
            <a:r>
              <a:rPr lang="hu-HU" sz="1400" dirty="0"/>
              <a:t>[0];</a:t>
            </a:r>
          </a:p>
          <a:p>
            <a:pPr lvl="2">
              <a:buNone/>
            </a:pPr>
            <a:r>
              <a:rPr lang="hu-HU" sz="1400" dirty="0" err="1"/>
              <a:t>cv</a:t>
            </a:r>
            <a:r>
              <a:rPr lang="hu-HU" sz="1400" dirty="0"/>
              <a:t>::</a:t>
            </a:r>
            <a:r>
              <a:rPr lang="hu-HU" sz="1400" dirty="0" err="1"/>
              <a:t>Point</a:t>
            </a:r>
            <a:r>
              <a:rPr lang="hu-HU" sz="1400" dirty="0"/>
              <a:t> v2 = </a:t>
            </a:r>
            <a:r>
              <a:rPr lang="hu-HU" sz="1400" dirty="0" err="1"/>
              <a:t>m.points</a:t>
            </a:r>
            <a:r>
              <a:rPr lang="hu-HU" sz="1400" dirty="0"/>
              <a:t>[2] - </a:t>
            </a:r>
            <a:r>
              <a:rPr lang="hu-HU" sz="1400" dirty="0" err="1"/>
              <a:t>m.points</a:t>
            </a:r>
            <a:r>
              <a:rPr lang="hu-HU" sz="1400" dirty="0"/>
              <a:t>[0];</a:t>
            </a:r>
          </a:p>
          <a:p>
            <a:pPr lvl="2">
              <a:buNone/>
            </a:pPr>
            <a:r>
              <a:rPr lang="es-ES" sz="1400" dirty="0"/>
              <a:t>double o = (v1.x * v2.y) - (v1.y * v2.x);</a:t>
            </a:r>
          </a:p>
          <a:p>
            <a:pPr lvl="2">
              <a:buNone/>
            </a:pPr>
            <a:r>
              <a:rPr lang="en-US" sz="1400" dirty="0"/>
              <a:t>if (o &lt; 0.0) //if the third point is in the left side, then sort in anti - clockwise order</a:t>
            </a:r>
          </a:p>
          <a:p>
            <a:pPr lvl="2">
              <a:buNone/>
            </a:pPr>
            <a:r>
              <a:rPr lang="hu-HU" sz="1400" dirty="0" err="1"/>
              <a:t>std</a:t>
            </a:r>
            <a:r>
              <a:rPr lang="hu-HU" sz="1400" dirty="0"/>
              <a:t>::</a:t>
            </a:r>
            <a:r>
              <a:rPr lang="hu-HU" sz="1400" dirty="0" err="1"/>
              <a:t>swap</a:t>
            </a:r>
            <a:r>
              <a:rPr lang="hu-HU" sz="1400" dirty="0"/>
              <a:t>(</a:t>
            </a:r>
            <a:r>
              <a:rPr lang="hu-HU" sz="1400" dirty="0" err="1"/>
              <a:t>m.points</a:t>
            </a:r>
            <a:r>
              <a:rPr lang="hu-HU" sz="1400" dirty="0"/>
              <a:t>[1], </a:t>
            </a:r>
            <a:r>
              <a:rPr lang="hu-HU" sz="1400" dirty="0" err="1"/>
              <a:t>m.points</a:t>
            </a:r>
            <a:r>
              <a:rPr lang="hu-HU" sz="1400" dirty="0"/>
              <a:t>[3]);</a:t>
            </a:r>
          </a:p>
          <a:p>
            <a:pPr lvl="2">
              <a:buNone/>
            </a:pPr>
            <a:r>
              <a:rPr lang="hu-HU" sz="1400" dirty="0" err="1"/>
              <a:t>markers.push</a:t>
            </a:r>
            <a:r>
              <a:rPr lang="hu-HU" sz="1400" dirty="0"/>
              <a:t>_back(m);</a:t>
            </a:r>
          </a:p>
          <a:p>
            <a:pPr lvl="1">
              <a:buNone/>
            </a:pPr>
            <a:r>
              <a:rPr lang="hu-HU" sz="1400" dirty="0"/>
              <a:t>}</a:t>
            </a:r>
          </a:p>
          <a:p>
            <a:pPr>
              <a:buNone/>
            </a:pPr>
            <a:r>
              <a:rPr lang="hu-HU" sz="1400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297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Futtatás</a:t>
            </a:r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1" y="1371601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359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Duplikátumok</a:t>
            </a:r>
            <a:r>
              <a:rPr lang="en-US" dirty="0"/>
              <a:t> </a:t>
            </a:r>
            <a:r>
              <a:rPr lang="en-US" dirty="0" err="1"/>
              <a:t>eltűntetése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400" dirty="0" err="1"/>
              <a:t>float</a:t>
            </a:r>
            <a:r>
              <a:rPr lang="hu-HU" sz="2400" dirty="0"/>
              <a:t> </a:t>
            </a:r>
            <a:r>
              <a:rPr lang="hu-HU" sz="2400" dirty="0" err="1"/>
              <a:t>perimeter</a:t>
            </a:r>
            <a:r>
              <a:rPr lang="hu-HU" sz="2400" dirty="0"/>
              <a:t>(</a:t>
            </a:r>
            <a:r>
              <a:rPr lang="hu-HU" sz="2400" dirty="0" err="1"/>
              <a:t>const</a:t>
            </a:r>
            <a:r>
              <a:rPr lang="hu-HU" sz="2400" dirty="0"/>
              <a:t> </a:t>
            </a:r>
            <a:r>
              <a:rPr lang="hu-HU" sz="2400" dirty="0" err="1"/>
              <a:t>Marker&amp;</a:t>
            </a:r>
            <a:r>
              <a:rPr lang="hu-HU" sz="2400" dirty="0"/>
              <a:t> m)</a:t>
            </a:r>
          </a:p>
          <a:p>
            <a:pPr>
              <a:buNone/>
            </a:pPr>
            <a:r>
              <a:rPr lang="hu-HU" sz="2400" dirty="0"/>
              <a:t>{</a:t>
            </a:r>
          </a:p>
          <a:p>
            <a:pPr lvl="1">
              <a:buNone/>
            </a:pPr>
            <a:r>
              <a:rPr lang="hu-HU" dirty="0" err="1"/>
              <a:t>float</a:t>
            </a:r>
            <a:r>
              <a:rPr lang="hu-HU" dirty="0"/>
              <a:t> perim = 0;</a:t>
            </a:r>
          </a:p>
          <a:p>
            <a:pPr lvl="1">
              <a:buNone/>
            </a:pPr>
            <a:r>
              <a:rPr lang="hu-HU" dirty="0" err="1"/>
              <a:t>for</a:t>
            </a:r>
            <a:r>
              <a:rPr lang="hu-HU" dirty="0"/>
              <a:t> (int i = 0; i &lt; </a:t>
            </a:r>
            <a:r>
              <a:rPr lang="hu-HU" dirty="0" err="1"/>
              <a:t>m.points.size</a:t>
            </a:r>
            <a:r>
              <a:rPr lang="hu-HU" dirty="0"/>
              <a:t>()-1; ++i)</a:t>
            </a:r>
          </a:p>
          <a:p>
            <a:pPr lvl="1">
              <a:buNone/>
            </a:pPr>
            <a:r>
              <a:rPr lang="hu-HU" dirty="0"/>
              <a:t>{</a:t>
            </a:r>
          </a:p>
          <a:p>
            <a:pPr lvl="2">
              <a:buNone/>
            </a:pPr>
            <a:r>
              <a:rPr lang="hu-HU" dirty="0" err="1"/>
              <a:t>cv</a:t>
            </a:r>
            <a:r>
              <a:rPr lang="hu-HU" dirty="0"/>
              <a:t>::</a:t>
            </a:r>
            <a:r>
              <a:rPr lang="hu-HU" dirty="0" err="1"/>
              <a:t>Point</a:t>
            </a:r>
            <a:r>
              <a:rPr lang="hu-HU" dirty="0"/>
              <a:t> p1 = </a:t>
            </a:r>
            <a:r>
              <a:rPr lang="hu-HU" dirty="0" err="1"/>
              <a:t>m.points</a:t>
            </a:r>
            <a:r>
              <a:rPr lang="hu-HU" dirty="0"/>
              <a:t>[i];</a:t>
            </a:r>
          </a:p>
          <a:p>
            <a:pPr lvl="2">
              <a:buNone/>
            </a:pPr>
            <a:r>
              <a:rPr lang="en-US" dirty="0" err="1"/>
              <a:t>cv</a:t>
            </a:r>
            <a:r>
              <a:rPr lang="en-US" dirty="0"/>
              <a:t>::Point p2 = </a:t>
            </a:r>
            <a:r>
              <a:rPr lang="en-US" dirty="0" err="1"/>
              <a:t>m.points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+ 1];</a:t>
            </a:r>
          </a:p>
          <a:p>
            <a:pPr lvl="2">
              <a:buNone/>
            </a:pPr>
            <a:r>
              <a:rPr lang="en-US" dirty="0" err="1"/>
              <a:t>cv</a:t>
            </a:r>
            <a:r>
              <a:rPr lang="en-US" dirty="0"/>
              <a:t>::Point edge = p2 - p1;</a:t>
            </a:r>
          </a:p>
          <a:p>
            <a:pPr lvl="2">
              <a:buNone/>
            </a:pPr>
            <a:r>
              <a:rPr lang="hu-HU" dirty="0"/>
              <a:t>perim += </a:t>
            </a:r>
            <a:r>
              <a:rPr lang="hu-HU" dirty="0" err="1"/>
              <a:t>sqrt</a:t>
            </a:r>
            <a:r>
              <a:rPr lang="hu-HU" dirty="0"/>
              <a:t>(</a:t>
            </a:r>
            <a:r>
              <a:rPr lang="hu-HU" dirty="0" err="1"/>
              <a:t>edge.dot</a:t>
            </a:r>
            <a:r>
              <a:rPr lang="hu-HU" dirty="0"/>
              <a:t>(</a:t>
            </a:r>
            <a:r>
              <a:rPr lang="hu-HU" dirty="0" err="1"/>
              <a:t>edge</a:t>
            </a:r>
            <a:r>
              <a:rPr lang="hu-HU" dirty="0"/>
              <a:t>));</a:t>
            </a:r>
          </a:p>
          <a:p>
            <a:pPr lvl="1">
              <a:buNone/>
            </a:pPr>
            <a:r>
              <a:rPr lang="hu-HU" dirty="0"/>
              <a:t>}</a:t>
            </a:r>
          </a:p>
          <a:p>
            <a:pPr lvl="1">
              <a:buNone/>
            </a:pPr>
            <a:r>
              <a:rPr lang="hu-HU" dirty="0" err="1"/>
              <a:t>return</a:t>
            </a:r>
            <a:r>
              <a:rPr lang="hu-HU" dirty="0"/>
              <a:t> perim;</a:t>
            </a:r>
          </a:p>
          <a:p>
            <a:pPr>
              <a:buNone/>
            </a:pPr>
            <a:r>
              <a:rPr lang="hu-HU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321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 err="1"/>
              <a:t>Duplikátumok</a:t>
            </a:r>
            <a:r>
              <a:rPr lang="en-US" dirty="0"/>
              <a:t> </a:t>
            </a:r>
            <a:r>
              <a:rPr lang="en-US" dirty="0" err="1"/>
              <a:t>eltűntetése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1905000" y="838200"/>
            <a:ext cx="8763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 err="1"/>
              <a:t>void</a:t>
            </a:r>
            <a:r>
              <a:rPr lang="hu-HU" sz="1400" dirty="0"/>
              <a:t> </a:t>
            </a:r>
            <a:r>
              <a:rPr lang="hu-HU" sz="1400" dirty="0" err="1"/>
              <a:t>removeMarkerDuplicates</a:t>
            </a:r>
            <a:r>
              <a:rPr lang="hu-HU" sz="1400" dirty="0"/>
              <a:t>(</a:t>
            </a:r>
            <a:r>
              <a:rPr lang="hu-HU" sz="1400" dirty="0" err="1"/>
              <a:t>std</a:t>
            </a:r>
            <a:r>
              <a:rPr lang="hu-HU" sz="1400" dirty="0"/>
              <a:t>::</a:t>
            </a:r>
            <a:r>
              <a:rPr lang="hu-HU" sz="1400" dirty="0" err="1"/>
              <a:t>vector</a:t>
            </a:r>
            <a:r>
              <a:rPr lang="hu-HU" sz="1400" dirty="0"/>
              <a:t>&lt;Marker&gt;&amp; </a:t>
            </a:r>
            <a:r>
              <a:rPr lang="hu-HU" sz="1400" dirty="0" err="1"/>
              <a:t>markersIn</a:t>
            </a:r>
            <a:r>
              <a:rPr lang="hu-HU" sz="1400" dirty="0"/>
              <a:t>,</a:t>
            </a:r>
          </a:p>
          <a:p>
            <a:r>
              <a:rPr lang="hu-HU" sz="1400" dirty="0" err="1"/>
              <a:t>std</a:t>
            </a:r>
            <a:r>
              <a:rPr lang="hu-HU" sz="1400" dirty="0"/>
              <a:t>::</a:t>
            </a:r>
            <a:r>
              <a:rPr lang="hu-HU" sz="1400" dirty="0" err="1"/>
              <a:t>vector</a:t>
            </a:r>
            <a:r>
              <a:rPr lang="hu-HU" sz="1400" dirty="0"/>
              <a:t>&lt;Marker&gt;&amp; </a:t>
            </a:r>
            <a:r>
              <a:rPr lang="hu-HU" sz="1400" dirty="0" err="1"/>
              <a:t>markersOut</a:t>
            </a:r>
            <a:r>
              <a:rPr lang="hu-HU" sz="1400" dirty="0"/>
              <a:t>)</a:t>
            </a:r>
          </a:p>
          <a:p>
            <a:r>
              <a:rPr lang="hu-HU" sz="1400" dirty="0"/>
              <a:t>{</a:t>
            </a:r>
          </a:p>
          <a:p>
            <a:r>
              <a:rPr lang="en-US" sz="1400" dirty="0"/>
              <a:t>    // Remove these elements which corners are too close to each other.</a:t>
            </a:r>
          </a:p>
          <a:p>
            <a:r>
              <a:rPr lang="en-US" sz="1400" dirty="0"/>
              <a:t>    // First detect candidates for removal:</a:t>
            </a:r>
          </a:p>
          <a:p>
            <a:r>
              <a:rPr lang="en-US" sz="1400" dirty="0"/>
              <a:t>    std::vector&lt; std::pair&lt;</a:t>
            </a:r>
            <a:r>
              <a:rPr lang="en-US" sz="1400" dirty="0" err="1"/>
              <a:t>int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&gt; &gt; </a:t>
            </a:r>
            <a:r>
              <a:rPr lang="en-US" sz="1400" dirty="0" err="1"/>
              <a:t>tooNearCandidates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hu-HU" sz="1400" dirty="0" err="1"/>
              <a:t>for</a:t>
            </a:r>
            <a:r>
              <a:rPr lang="hu-HU" sz="1400" dirty="0"/>
              <a:t> (</a:t>
            </a:r>
            <a:r>
              <a:rPr lang="hu-HU" sz="1400" dirty="0" err="1"/>
              <a:t>size</a:t>
            </a:r>
            <a:r>
              <a:rPr lang="hu-HU" sz="1400" dirty="0"/>
              <a:t>_t i = 0; i&lt; </a:t>
            </a:r>
            <a:r>
              <a:rPr lang="hu-HU" sz="1400" dirty="0" err="1"/>
              <a:t>markersIn.size</a:t>
            </a:r>
            <a:r>
              <a:rPr lang="hu-HU" sz="1400" dirty="0"/>
              <a:t>(); </a:t>
            </a:r>
            <a:r>
              <a:rPr lang="hu-HU" sz="1400" dirty="0" err="1"/>
              <a:t>i</a:t>
            </a:r>
            <a:r>
              <a:rPr lang="hu-HU" sz="1400" dirty="0"/>
              <a:t>++)</a:t>
            </a:r>
          </a:p>
          <a:p>
            <a:r>
              <a:rPr lang="en-US" sz="1400" dirty="0"/>
              <a:t>    </a:t>
            </a:r>
            <a:r>
              <a:rPr lang="hu-HU" sz="1400" dirty="0"/>
              <a:t>{</a:t>
            </a:r>
          </a:p>
          <a:p>
            <a:r>
              <a:rPr lang="en-US" sz="1400" dirty="0"/>
              <a:t>        </a:t>
            </a:r>
            <a:r>
              <a:rPr lang="hu-HU" sz="1400" dirty="0" err="1"/>
              <a:t>const</a:t>
            </a:r>
            <a:r>
              <a:rPr lang="hu-HU" sz="1400" dirty="0"/>
              <a:t> </a:t>
            </a:r>
            <a:r>
              <a:rPr lang="hu-HU" sz="1400" dirty="0" err="1"/>
              <a:t>Marker&amp;</a:t>
            </a:r>
            <a:r>
              <a:rPr lang="hu-HU" sz="1400" dirty="0"/>
              <a:t> m1 = </a:t>
            </a:r>
            <a:r>
              <a:rPr lang="hu-HU" sz="1400" dirty="0" err="1"/>
              <a:t>markersIn</a:t>
            </a:r>
            <a:r>
              <a:rPr lang="hu-HU" sz="1400" dirty="0"/>
              <a:t>[i];</a:t>
            </a:r>
          </a:p>
          <a:p>
            <a:r>
              <a:rPr lang="en-US" sz="1400" dirty="0"/>
              <a:t>        //calculate the average distance of each corner to the nearest corner of the other marker candidate</a:t>
            </a:r>
          </a:p>
          <a:p>
            <a:r>
              <a:rPr lang="en-US" sz="1400" dirty="0"/>
              <a:t>        for (</a:t>
            </a:r>
            <a:r>
              <a:rPr lang="en-US" sz="1400" dirty="0" err="1"/>
              <a:t>size_t</a:t>
            </a:r>
            <a:r>
              <a:rPr lang="en-US" sz="1400" dirty="0"/>
              <a:t> j = </a:t>
            </a:r>
            <a:r>
              <a:rPr lang="en-US" sz="1400" dirty="0" err="1"/>
              <a:t>i</a:t>
            </a:r>
            <a:r>
              <a:rPr lang="en-US" sz="1400" dirty="0"/>
              <a:t> + 1; j&lt; </a:t>
            </a:r>
            <a:r>
              <a:rPr lang="en-US" sz="1400" dirty="0" err="1"/>
              <a:t>markersIn.size</a:t>
            </a:r>
            <a:r>
              <a:rPr lang="en-US" sz="1400" dirty="0"/>
              <a:t>(); j++)</a:t>
            </a:r>
          </a:p>
          <a:p>
            <a:r>
              <a:rPr lang="en-US" sz="1400" dirty="0"/>
              <a:t>        </a:t>
            </a:r>
            <a:r>
              <a:rPr lang="hu-HU" sz="1400" dirty="0"/>
              <a:t>{</a:t>
            </a:r>
          </a:p>
          <a:p>
            <a:r>
              <a:rPr lang="en-US" sz="1400" dirty="0"/>
              <a:t>            </a:t>
            </a:r>
            <a:r>
              <a:rPr lang="hu-HU" sz="1400" dirty="0" err="1"/>
              <a:t>const</a:t>
            </a:r>
            <a:r>
              <a:rPr lang="hu-HU" sz="1400" dirty="0"/>
              <a:t> </a:t>
            </a:r>
            <a:r>
              <a:rPr lang="hu-HU" sz="1400" dirty="0" err="1"/>
              <a:t>Marker&amp;</a:t>
            </a:r>
            <a:r>
              <a:rPr lang="hu-HU" sz="1400" dirty="0"/>
              <a:t> m2 = </a:t>
            </a:r>
            <a:r>
              <a:rPr lang="hu-HU" sz="1400" dirty="0" err="1"/>
              <a:t>markersIn</a:t>
            </a:r>
            <a:r>
              <a:rPr lang="hu-HU" sz="1400" dirty="0"/>
              <a:t>[j];</a:t>
            </a:r>
          </a:p>
          <a:p>
            <a:r>
              <a:rPr lang="en-US" sz="1400" dirty="0"/>
              <a:t>            </a:t>
            </a:r>
            <a:r>
              <a:rPr lang="hu-HU" sz="1400" dirty="0" err="1"/>
              <a:t>float</a:t>
            </a:r>
            <a:r>
              <a:rPr lang="hu-HU" sz="1400" dirty="0"/>
              <a:t> </a:t>
            </a:r>
            <a:r>
              <a:rPr lang="hu-HU" sz="1400" dirty="0" err="1"/>
              <a:t>distSquared</a:t>
            </a:r>
            <a:r>
              <a:rPr lang="hu-HU" sz="1400" dirty="0"/>
              <a:t> = 0;</a:t>
            </a:r>
          </a:p>
          <a:p>
            <a:r>
              <a:rPr lang="en-US" sz="1400" dirty="0"/>
              <a:t>            </a:t>
            </a:r>
            <a:r>
              <a:rPr lang="hu-HU" sz="1400" dirty="0" err="1"/>
              <a:t>for</a:t>
            </a:r>
            <a:r>
              <a:rPr lang="hu-HU" sz="1400" dirty="0"/>
              <a:t> (int c = 0; c &lt; 4; c++)</a:t>
            </a:r>
          </a:p>
          <a:p>
            <a:r>
              <a:rPr lang="en-US" sz="1400" dirty="0"/>
              <a:t>            </a:t>
            </a:r>
            <a:r>
              <a:rPr lang="hu-HU" sz="1400" dirty="0"/>
              <a:t>{</a:t>
            </a:r>
          </a:p>
          <a:p>
            <a:r>
              <a:rPr lang="fr-FR" sz="1400" dirty="0"/>
              <a:t>                cv::Point v = m1.points[c] - m2.points[c];</a:t>
            </a:r>
          </a:p>
          <a:p>
            <a:r>
              <a:rPr lang="en-US" sz="1400" dirty="0"/>
              <a:t>                </a:t>
            </a:r>
            <a:r>
              <a:rPr lang="hu-HU" sz="1400" dirty="0" err="1"/>
              <a:t>distSquared</a:t>
            </a:r>
            <a:r>
              <a:rPr lang="hu-HU" sz="1400" dirty="0"/>
              <a:t> += </a:t>
            </a:r>
            <a:r>
              <a:rPr lang="hu-HU" sz="1400" dirty="0" err="1"/>
              <a:t>v.dot</a:t>
            </a:r>
            <a:r>
              <a:rPr lang="hu-HU" sz="1400" dirty="0"/>
              <a:t>(v);</a:t>
            </a:r>
          </a:p>
          <a:p>
            <a:r>
              <a:rPr lang="en-US" sz="1400" dirty="0"/>
              <a:t>            </a:t>
            </a:r>
            <a:r>
              <a:rPr lang="hu-HU" sz="1400" dirty="0"/>
              <a:t>}</a:t>
            </a:r>
          </a:p>
          <a:p>
            <a:r>
              <a:rPr lang="en-US" sz="1400" dirty="0"/>
              <a:t>            </a:t>
            </a:r>
            <a:r>
              <a:rPr lang="hu-HU" sz="1400" dirty="0" err="1"/>
              <a:t>distSquared</a:t>
            </a:r>
            <a:r>
              <a:rPr lang="hu-HU" sz="1400" dirty="0"/>
              <a:t> /= 4;</a:t>
            </a:r>
          </a:p>
          <a:p>
            <a:r>
              <a:rPr lang="en-US" sz="1400" dirty="0"/>
              <a:t>            </a:t>
            </a:r>
            <a:r>
              <a:rPr lang="hu-HU" sz="1400" dirty="0" err="1"/>
              <a:t>if</a:t>
            </a:r>
            <a:r>
              <a:rPr lang="hu-HU" sz="1400" dirty="0"/>
              <a:t> (</a:t>
            </a:r>
            <a:r>
              <a:rPr lang="hu-HU" sz="1400" dirty="0" err="1"/>
              <a:t>distSquared</a:t>
            </a:r>
            <a:r>
              <a:rPr lang="hu-HU" sz="1400" dirty="0"/>
              <a:t> &lt; 100)</a:t>
            </a:r>
          </a:p>
          <a:p>
            <a:r>
              <a:rPr lang="en-US" sz="1400" dirty="0"/>
              <a:t>            </a:t>
            </a:r>
            <a:r>
              <a:rPr lang="hu-HU" sz="1400" dirty="0"/>
              <a:t>{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tooNearCandidates.push_back</a:t>
            </a:r>
            <a:r>
              <a:rPr lang="en-US" sz="1400" dirty="0"/>
              <a:t>(std::pair&lt;</a:t>
            </a:r>
            <a:r>
              <a:rPr lang="en-US" sz="1400" dirty="0" err="1"/>
              <a:t>int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&gt;(</a:t>
            </a:r>
            <a:r>
              <a:rPr lang="en-US" sz="1400" dirty="0" err="1"/>
              <a:t>i</a:t>
            </a:r>
            <a:r>
              <a:rPr lang="en-US" sz="1400" dirty="0"/>
              <a:t>, j));</a:t>
            </a:r>
          </a:p>
          <a:p>
            <a:r>
              <a:rPr lang="en-US" sz="1400" dirty="0"/>
              <a:t>            </a:t>
            </a:r>
            <a:r>
              <a:rPr lang="hu-HU" sz="1400" dirty="0"/>
              <a:t>}</a:t>
            </a:r>
          </a:p>
          <a:p>
            <a:r>
              <a:rPr lang="en-US" sz="1400" dirty="0"/>
              <a:t>        }</a:t>
            </a:r>
            <a:endParaRPr lang="hu-HU" sz="1400" dirty="0"/>
          </a:p>
          <a:p>
            <a:r>
              <a:rPr lang="en-US" sz="1400" dirty="0"/>
              <a:t>    </a:t>
            </a:r>
            <a:r>
              <a:rPr lang="hu-HU" sz="1400" dirty="0"/>
              <a:t>}</a:t>
            </a:r>
            <a:endParaRPr lang="en-US" sz="1400" dirty="0"/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hu-HU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7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304800"/>
            <a:ext cx="8229600" cy="6324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600" dirty="0"/>
              <a:t>// Mark for removal the element of the pair with smaller perimeter</a:t>
            </a:r>
          </a:p>
          <a:p>
            <a:pPr lvl="1">
              <a:buNone/>
            </a:pPr>
            <a:r>
              <a:rPr lang="hu-HU" sz="1600" dirty="0" err="1"/>
              <a:t>std</a:t>
            </a:r>
            <a:r>
              <a:rPr lang="hu-HU" sz="1600" dirty="0"/>
              <a:t>::</a:t>
            </a:r>
            <a:r>
              <a:rPr lang="hu-HU" sz="1600" dirty="0" err="1"/>
              <a:t>vector</a:t>
            </a:r>
            <a:r>
              <a:rPr lang="hu-HU" sz="1600" dirty="0"/>
              <a:t>&lt;</a:t>
            </a:r>
            <a:r>
              <a:rPr lang="hu-HU" sz="1600" dirty="0" err="1"/>
              <a:t>bool</a:t>
            </a:r>
            <a:r>
              <a:rPr lang="hu-HU" sz="1600" dirty="0"/>
              <a:t>&gt; </a:t>
            </a:r>
            <a:r>
              <a:rPr lang="hu-HU" sz="1600" dirty="0" err="1"/>
              <a:t>removalMask</a:t>
            </a:r>
            <a:r>
              <a:rPr lang="hu-HU" sz="1600" dirty="0"/>
              <a:t>(</a:t>
            </a:r>
            <a:r>
              <a:rPr lang="hu-HU" sz="1600" dirty="0" err="1"/>
              <a:t>markersIn.size</a:t>
            </a:r>
            <a:r>
              <a:rPr lang="hu-HU" sz="1600" dirty="0"/>
              <a:t>(), </a:t>
            </a:r>
            <a:r>
              <a:rPr lang="hu-HU" sz="1600" dirty="0" err="1"/>
              <a:t>false</a:t>
            </a:r>
            <a:r>
              <a:rPr lang="hu-HU" sz="1600" dirty="0"/>
              <a:t>);</a:t>
            </a:r>
          </a:p>
          <a:p>
            <a:pPr lvl="1">
              <a:buNone/>
            </a:pPr>
            <a:r>
              <a:rPr lang="en-US" sz="1600" dirty="0"/>
              <a:t>for (</a:t>
            </a:r>
            <a:r>
              <a:rPr lang="en-US" sz="1600" dirty="0" err="1"/>
              <a:t>size_t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&lt;</a:t>
            </a:r>
            <a:r>
              <a:rPr lang="en-US" sz="1600" dirty="0" err="1"/>
              <a:t>tooNearCandidates.size</a:t>
            </a:r>
            <a:r>
              <a:rPr lang="en-US" sz="1600" dirty="0"/>
              <a:t>();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lvl="1">
              <a:buNone/>
            </a:pPr>
            <a:r>
              <a:rPr lang="hu-HU" sz="1600" dirty="0"/>
              <a:t>{</a:t>
            </a:r>
          </a:p>
          <a:p>
            <a:pPr lvl="2">
              <a:buNone/>
            </a:pPr>
            <a:r>
              <a:rPr lang="hu-HU" sz="1600" dirty="0" err="1"/>
              <a:t>float</a:t>
            </a:r>
            <a:r>
              <a:rPr lang="hu-HU" sz="1600" dirty="0"/>
              <a:t> p1 = </a:t>
            </a:r>
            <a:r>
              <a:rPr lang="hu-HU" sz="1600" dirty="0" err="1"/>
              <a:t>perimeter</a:t>
            </a:r>
            <a:r>
              <a:rPr lang="hu-HU" sz="1600" dirty="0"/>
              <a:t>(</a:t>
            </a:r>
            <a:r>
              <a:rPr lang="hu-HU" sz="1600" dirty="0" err="1"/>
              <a:t>markersIn</a:t>
            </a:r>
            <a:r>
              <a:rPr lang="hu-HU" sz="1600" dirty="0"/>
              <a:t>[</a:t>
            </a:r>
            <a:r>
              <a:rPr lang="hu-HU" sz="1600" dirty="0" err="1"/>
              <a:t>tooNearCandidates</a:t>
            </a:r>
            <a:r>
              <a:rPr lang="hu-HU" sz="1600" dirty="0"/>
              <a:t>[i].</a:t>
            </a:r>
            <a:r>
              <a:rPr lang="hu-HU" sz="1600" dirty="0" err="1"/>
              <a:t>first</a:t>
            </a:r>
            <a:r>
              <a:rPr lang="hu-HU" sz="1600" dirty="0"/>
              <a:t>]);</a:t>
            </a:r>
          </a:p>
          <a:p>
            <a:pPr lvl="2">
              <a:buNone/>
            </a:pPr>
            <a:r>
              <a:rPr lang="hu-HU" sz="1600" dirty="0" err="1"/>
              <a:t>float</a:t>
            </a:r>
            <a:r>
              <a:rPr lang="hu-HU" sz="1600" dirty="0"/>
              <a:t> p2 = </a:t>
            </a:r>
            <a:r>
              <a:rPr lang="hu-HU" sz="1600" dirty="0" err="1"/>
              <a:t>perimeter</a:t>
            </a:r>
            <a:r>
              <a:rPr lang="hu-HU" sz="1600" dirty="0"/>
              <a:t>(</a:t>
            </a:r>
            <a:r>
              <a:rPr lang="hu-HU" sz="1600" dirty="0" err="1"/>
              <a:t>markersIn</a:t>
            </a:r>
            <a:r>
              <a:rPr lang="hu-HU" sz="1600" dirty="0"/>
              <a:t>[</a:t>
            </a:r>
            <a:r>
              <a:rPr lang="hu-HU" sz="1600" dirty="0" err="1"/>
              <a:t>tooNearCandidates</a:t>
            </a:r>
            <a:r>
              <a:rPr lang="hu-HU" sz="1600" dirty="0"/>
              <a:t>[i].</a:t>
            </a:r>
            <a:r>
              <a:rPr lang="hu-HU" sz="1600" dirty="0" err="1"/>
              <a:t>second</a:t>
            </a:r>
            <a:r>
              <a:rPr lang="hu-HU" sz="1600" dirty="0"/>
              <a:t>]);</a:t>
            </a:r>
          </a:p>
          <a:p>
            <a:pPr lvl="2">
              <a:buNone/>
            </a:pPr>
            <a:r>
              <a:rPr lang="hu-HU" sz="1600" dirty="0" err="1"/>
              <a:t>size</a:t>
            </a:r>
            <a:r>
              <a:rPr lang="hu-HU" sz="1600" dirty="0"/>
              <a:t>_t </a:t>
            </a:r>
            <a:r>
              <a:rPr lang="hu-HU" sz="1600" dirty="0" err="1"/>
              <a:t>removalIndex</a:t>
            </a:r>
            <a:r>
              <a:rPr lang="hu-HU" sz="1600" dirty="0"/>
              <a:t>;</a:t>
            </a:r>
          </a:p>
          <a:p>
            <a:pPr lvl="2">
              <a:buNone/>
            </a:pPr>
            <a:r>
              <a:rPr lang="hu-HU" sz="1600" dirty="0" err="1"/>
              <a:t>if</a:t>
            </a:r>
            <a:r>
              <a:rPr lang="hu-HU" sz="1600" dirty="0"/>
              <a:t> (p1 &gt; p2)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hu-HU" sz="1600" dirty="0" err="1"/>
              <a:t>removalIndex</a:t>
            </a:r>
            <a:r>
              <a:rPr lang="hu-HU" sz="1600" dirty="0"/>
              <a:t> = </a:t>
            </a:r>
            <a:r>
              <a:rPr lang="hu-HU" sz="1600" dirty="0" err="1"/>
              <a:t>tooNearCandidates</a:t>
            </a:r>
            <a:r>
              <a:rPr lang="hu-HU" sz="1600" dirty="0"/>
              <a:t>[i].</a:t>
            </a:r>
            <a:r>
              <a:rPr lang="hu-HU" sz="1600" dirty="0" err="1"/>
              <a:t>second</a:t>
            </a:r>
            <a:r>
              <a:rPr lang="hu-HU" sz="1600" dirty="0"/>
              <a:t>;</a:t>
            </a:r>
          </a:p>
          <a:p>
            <a:pPr lvl="2">
              <a:buNone/>
            </a:pPr>
            <a:r>
              <a:rPr lang="hu-HU" sz="1600" dirty="0" err="1"/>
              <a:t>else</a:t>
            </a:r>
            <a:endParaRPr lang="hu-HU" sz="1600" dirty="0"/>
          </a:p>
          <a:p>
            <a:pPr lvl="2">
              <a:buNone/>
            </a:pPr>
            <a:r>
              <a:rPr lang="en-US" sz="1600" dirty="0"/>
              <a:t>	</a:t>
            </a:r>
            <a:r>
              <a:rPr lang="hu-HU" sz="1600" dirty="0" err="1"/>
              <a:t>removalIndex</a:t>
            </a:r>
            <a:r>
              <a:rPr lang="hu-HU" sz="1600" dirty="0"/>
              <a:t> = </a:t>
            </a:r>
            <a:r>
              <a:rPr lang="hu-HU" sz="1600" dirty="0" err="1"/>
              <a:t>tooNearCandidates</a:t>
            </a:r>
            <a:r>
              <a:rPr lang="hu-HU" sz="1600" dirty="0"/>
              <a:t>[i].</a:t>
            </a:r>
            <a:r>
              <a:rPr lang="hu-HU" sz="1600" dirty="0" err="1"/>
              <a:t>first</a:t>
            </a:r>
            <a:r>
              <a:rPr lang="hu-HU" sz="1600" dirty="0"/>
              <a:t>;</a:t>
            </a:r>
          </a:p>
          <a:p>
            <a:pPr lvl="2">
              <a:buNone/>
            </a:pPr>
            <a:r>
              <a:rPr lang="hu-HU" sz="1600" dirty="0" err="1"/>
              <a:t>removalMask</a:t>
            </a:r>
            <a:r>
              <a:rPr lang="hu-HU" sz="1600" dirty="0"/>
              <a:t>[</a:t>
            </a:r>
            <a:r>
              <a:rPr lang="hu-HU" sz="1600" dirty="0" err="1"/>
              <a:t>removalIndex</a:t>
            </a:r>
            <a:r>
              <a:rPr lang="hu-HU" sz="1600" dirty="0"/>
              <a:t>] = </a:t>
            </a:r>
            <a:r>
              <a:rPr lang="hu-HU" sz="1600" dirty="0" err="1"/>
              <a:t>true</a:t>
            </a:r>
            <a:r>
              <a:rPr lang="hu-HU" sz="1600" dirty="0"/>
              <a:t>;</a:t>
            </a:r>
            <a:endParaRPr lang="en-US" sz="1600" dirty="0"/>
          </a:p>
          <a:p>
            <a:pPr lvl="1">
              <a:buNone/>
            </a:pPr>
            <a:r>
              <a:rPr lang="hu-HU" sz="1600" dirty="0"/>
              <a:t>}</a:t>
            </a:r>
          </a:p>
          <a:p>
            <a:pPr lvl="1">
              <a:buNone/>
            </a:pPr>
            <a:r>
              <a:rPr lang="hu-HU" sz="1600" dirty="0"/>
              <a:t>// </a:t>
            </a:r>
            <a:r>
              <a:rPr lang="hu-HU" sz="1600" dirty="0" err="1"/>
              <a:t>Return</a:t>
            </a:r>
            <a:r>
              <a:rPr lang="hu-HU" sz="1600" dirty="0"/>
              <a:t> </a:t>
            </a:r>
            <a:r>
              <a:rPr lang="hu-HU" sz="1600" dirty="0" err="1"/>
              <a:t>candidates</a:t>
            </a:r>
            <a:endParaRPr lang="hu-HU" sz="1600" dirty="0"/>
          </a:p>
          <a:p>
            <a:pPr lvl="1">
              <a:buNone/>
            </a:pPr>
            <a:r>
              <a:rPr lang="hu-HU" sz="1600" dirty="0" err="1"/>
              <a:t>markersOut.clear</a:t>
            </a:r>
            <a:r>
              <a:rPr lang="hu-HU" sz="1600" dirty="0"/>
              <a:t>();</a:t>
            </a:r>
          </a:p>
          <a:p>
            <a:pPr lvl="1">
              <a:buNone/>
            </a:pPr>
            <a:r>
              <a:rPr lang="hu-HU" sz="1600" dirty="0" err="1"/>
              <a:t>for</a:t>
            </a:r>
            <a:r>
              <a:rPr lang="hu-HU" sz="1600" dirty="0"/>
              <a:t> (</a:t>
            </a:r>
            <a:r>
              <a:rPr lang="hu-HU" sz="1600" dirty="0" err="1"/>
              <a:t>size</a:t>
            </a:r>
            <a:r>
              <a:rPr lang="hu-HU" sz="1600" dirty="0"/>
              <a:t>_t i = 0; i&lt; </a:t>
            </a:r>
            <a:r>
              <a:rPr lang="hu-HU" sz="1600" dirty="0" err="1"/>
              <a:t>markersIn.size</a:t>
            </a:r>
            <a:r>
              <a:rPr lang="hu-HU" sz="1600" dirty="0"/>
              <a:t>(); </a:t>
            </a:r>
            <a:r>
              <a:rPr lang="hu-HU" sz="1600" dirty="0" err="1"/>
              <a:t>i</a:t>
            </a:r>
            <a:r>
              <a:rPr lang="hu-HU" sz="1600" dirty="0"/>
              <a:t>++)</a:t>
            </a:r>
          </a:p>
          <a:p>
            <a:pPr lvl="1">
              <a:buNone/>
            </a:pPr>
            <a:r>
              <a:rPr lang="hu-HU" sz="1600" dirty="0"/>
              <a:t>{</a:t>
            </a:r>
          </a:p>
          <a:p>
            <a:pPr lvl="1">
              <a:buNone/>
            </a:pPr>
            <a:r>
              <a:rPr lang="hu-HU" sz="1600" dirty="0" err="1"/>
              <a:t>if</a:t>
            </a:r>
            <a:r>
              <a:rPr lang="hu-HU" sz="1600" dirty="0"/>
              <a:t> (!</a:t>
            </a:r>
            <a:r>
              <a:rPr lang="hu-HU" sz="1600" dirty="0" err="1"/>
              <a:t>removalMask</a:t>
            </a:r>
            <a:r>
              <a:rPr lang="hu-HU" sz="1600" dirty="0"/>
              <a:t>[i])</a:t>
            </a:r>
          </a:p>
          <a:p>
            <a:pPr lvl="1">
              <a:buNone/>
            </a:pPr>
            <a:r>
              <a:rPr lang="hu-HU" sz="1600" dirty="0" err="1"/>
              <a:t>markersOut.push</a:t>
            </a:r>
            <a:r>
              <a:rPr lang="hu-HU" sz="1600" dirty="0"/>
              <a:t>_back(</a:t>
            </a:r>
            <a:r>
              <a:rPr lang="hu-HU" sz="1600" dirty="0" err="1"/>
              <a:t>markersIn</a:t>
            </a:r>
            <a:r>
              <a:rPr lang="hu-HU" sz="1600" dirty="0"/>
              <a:t>[i]);</a:t>
            </a:r>
          </a:p>
          <a:p>
            <a:pPr lvl="1">
              <a:buNone/>
            </a:pPr>
            <a:r>
              <a:rPr lang="hu-HU" sz="1600" dirty="0"/>
              <a:t>}</a:t>
            </a:r>
          </a:p>
          <a:p>
            <a:pPr>
              <a:buNone/>
            </a:pPr>
            <a:r>
              <a:rPr lang="hu-H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2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1600201"/>
            <a:ext cx="5715000" cy="4419600"/>
          </a:xfrm>
        </p:spPr>
        <p:txBody>
          <a:bodyPr>
            <a:normAutofit/>
          </a:bodyPr>
          <a:lstStyle/>
          <a:p>
            <a:r>
              <a:rPr lang="en-US" dirty="0" err="1"/>
              <a:t>Fekete-fehér</a:t>
            </a:r>
            <a:r>
              <a:rPr lang="en-US" dirty="0"/>
              <a:t> </a:t>
            </a:r>
            <a:r>
              <a:rPr lang="en-US" dirty="0" err="1"/>
              <a:t>kép</a:t>
            </a:r>
            <a:endParaRPr lang="en-US" dirty="0"/>
          </a:p>
          <a:p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felismerhető</a:t>
            </a:r>
            <a:endParaRPr lang="en-US" dirty="0"/>
          </a:p>
          <a:p>
            <a:r>
              <a:rPr lang="en-US" dirty="0" err="1"/>
              <a:t>Iránya</a:t>
            </a:r>
            <a:r>
              <a:rPr lang="en-US" dirty="0"/>
              <a:t> is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felismerhető</a:t>
            </a:r>
            <a:endParaRPr lang="en-US" dirty="0"/>
          </a:p>
          <a:p>
            <a:r>
              <a:rPr lang="en-US" dirty="0" err="1"/>
              <a:t>Kamerához</a:t>
            </a:r>
            <a:r>
              <a:rPr lang="en-US" dirty="0"/>
              <a:t> </a:t>
            </a:r>
            <a:r>
              <a:rPr lang="en-US" dirty="0" err="1"/>
              <a:t>viszonyított</a:t>
            </a:r>
            <a:r>
              <a:rPr lang="en-US" dirty="0"/>
              <a:t> </a:t>
            </a:r>
            <a:r>
              <a:rPr lang="en-US" dirty="0" err="1"/>
              <a:t>transzformációja</a:t>
            </a:r>
            <a:r>
              <a:rPr lang="en-US" dirty="0"/>
              <a:t> </a:t>
            </a:r>
            <a:r>
              <a:rPr lang="en-US" dirty="0" err="1"/>
              <a:t>meghatározható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minta</a:t>
            </a:r>
            <a:r>
              <a:rPr lang="en-US" dirty="0"/>
              <a:t> </a:t>
            </a:r>
            <a:r>
              <a:rPr lang="en-US" dirty="0" err="1"/>
              <a:t>torzulásából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belső</a:t>
            </a:r>
            <a:r>
              <a:rPr lang="en-US" dirty="0"/>
              <a:t> </a:t>
            </a:r>
            <a:r>
              <a:rPr lang="en-US" dirty="0" err="1"/>
              <a:t>kalibrációjára</a:t>
            </a:r>
            <a:r>
              <a:rPr lang="en-US" dirty="0"/>
              <a:t> is </a:t>
            </a:r>
            <a:r>
              <a:rPr lang="en-US" dirty="0" err="1"/>
              <a:t>szükség</a:t>
            </a:r>
            <a:r>
              <a:rPr lang="en-US" dirty="0"/>
              <a:t> van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76" y="1447800"/>
            <a:ext cx="29051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249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Futtatás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039" y="1533526"/>
            <a:ext cx="62579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077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Perspektív</a:t>
            </a:r>
            <a:r>
              <a:rPr lang="en-US" dirty="0"/>
              <a:t> </a:t>
            </a:r>
            <a:r>
              <a:rPr lang="en-US" dirty="0" err="1"/>
              <a:t>torzítás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tiszta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hu-HU" dirty="0"/>
              <a:t>v</a:t>
            </a:r>
            <a:r>
              <a:rPr lang="en-US" dirty="0"/>
              <a:t>ex </a:t>
            </a:r>
            <a:r>
              <a:rPr lang="en-US" dirty="0" err="1"/>
              <a:t>négyszögeink</a:t>
            </a:r>
            <a:r>
              <a:rPr lang="en-US" dirty="0"/>
              <a:t> </a:t>
            </a:r>
            <a:r>
              <a:rPr lang="en-US" dirty="0" err="1"/>
              <a:t>vannak</a:t>
            </a:r>
            <a:endParaRPr lang="en-US" dirty="0"/>
          </a:p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felismerjük</a:t>
            </a:r>
            <a:r>
              <a:rPr lang="en-US" dirty="0"/>
              <a:t> a </a:t>
            </a:r>
            <a:r>
              <a:rPr lang="en-US" dirty="0" err="1"/>
              <a:t>mintát</a:t>
            </a:r>
            <a:r>
              <a:rPr lang="en-US" dirty="0"/>
              <a:t>, a </a:t>
            </a:r>
            <a:r>
              <a:rPr lang="en-US" dirty="0" err="1"/>
              <a:t>prespektív</a:t>
            </a:r>
            <a:r>
              <a:rPr lang="en-US" dirty="0"/>
              <a:t> </a:t>
            </a:r>
            <a:r>
              <a:rPr lang="en-US" dirty="0" err="1"/>
              <a:t>torzulást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szedni</a:t>
            </a:r>
            <a:endParaRPr lang="hu-HU" dirty="0"/>
          </a:p>
        </p:txBody>
      </p:sp>
      <p:pic>
        <p:nvPicPr>
          <p:cNvPr id="10242" name="Picture 2" descr="KÃ©ptalÃ¡lat a kÃ¶vetkezÅre: âwarpPerspective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950299"/>
            <a:ext cx="5613400" cy="367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Perspektív</a:t>
            </a:r>
            <a:r>
              <a:rPr lang="en-US" dirty="0"/>
              <a:t> </a:t>
            </a:r>
            <a:r>
              <a:rPr lang="en-US" dirty="0" err="1"/>
              <a:t>torzítás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5486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800" dirty="0" err="1"/>
              <a:t>void</a:t>
            </a:r>
            <a:r>
              <a:rPr lang="hu-HU" sz="1800" dirty="0"/>
              <a:t> </a:t>
            </a:r>
            <a:r>
              <a:rPr lang="hu-HU" sz="1800" dirty="0" err="1"/>
              <a:t>removePerspective</a:t>
            </a:r>
            <a:r>
              <a:rPr lang="hu-HU" sz="1800" dirty="0"/>
              <a:t>(</a:t>
            </a:r>
            <a:r>
              <a:rPr lang="hu-HU" sz="1800" dirty="0" err="1"/>
              <a:t>const</a:t>
            </a:r>
            <a:r>
              <a:rPr lang="hu-HU" sz="1800" dirty="0"/>
              <a:t> </a:t>
            </a:r>
            <a:r>
              <a:rPr lang="hu-HU" sz="1800" dirty="0" err="1"/>
              <a:t>cv</a:t>
            </a:r>
            <a:r>
              <a:rPr lang="hu-HU" sz="1800" dirty="0"/>
              <a:t>::</a:t>
            </a:r>
            <a:r>
              <a:rPr lang="hu-HU" sz="1800" dirty="0" err="1"/>
              <a:t>Mat</a:t>
            </a:r>
            <a:r>
              <a:rPr lang="hu-HU" sz="1800" dirty="0"/>
              <a:t> </a:t>
            </a:r>
            <a:r>
              <a:rPr lang="hu-HU" sz="1800" dirty="0" err="1"/>
              <a:t>&amp;image</a:t>
            </a:r>
            <a:r>
              <a:rPr lang="hu-HU" sz="1800" dirty="0"/>
              <a:t>, </a:t>
            </a:r>
            <a:r>
              <a:rPr lang="hu-HU" sz="1800" dirty="0" err="1"/>
              <a:t>std</a:t>
            </a:r>
            <a:r>
              <a:rPr lang="hu-HU" sz="1800" dirty="0"/>
              <a:t>::</a:t>
            </a:r>
            <a:r>
              <a:rPr lang="hu-HU" sz="1800" dirty="0" err="1"/>
              <a:t>vector</a:t>
            </a:r>
            <a:r>
              <a:rPr lang="hu-HU" sz="1800" dirty="0"/>
              <a:t>&lt;Marker&gt;&amp; </a:t>
            </a:r>
            <a:r>
              <a:rPr lang="hu-HU" sz="1800" dirty="0" err="1"/>
              <a:t>markers</a:t>
            </a:r>
            <a:r>
              <a:rPr lang="hu-HU" sz="1800" dirty="0"/>
              <a:t>, </a:t>
            </a:r>
            <a:r>
              <a:rPr lang="hu-HU" sz="1800" dirty="0" err="1"/>
              <a:t>std</a:t>
            </a:r>
            <a:r>
              <a:rPr lang="hu-HU" sz="1800" dirty="0"/>
              <a:t>::</a:t>
            </a:r>
            <a:r>
              <a:rPr lang="hu-HU" sz="1800" dirty="0" err="1"/>
              <a:t>vector</a:t>
            </a:r>
            <a:r>
              <a:rPr lang="hu-HU" sz="1800" dirty="0"/>
              <a:t>&lt;</a:t>
            </a:r>
            <a:r>
              <a:rPr lang="hu-HU" sz="1800" dirty="0" err="1"/>
              <a:t>cv</a:t>
            </a:r>
            <a:r>
              <a:rPr lang="hu-HU" sz="1800" dirty="0"/>
              <a:t>::</a:t>
            </a:r>
            <a:r>
              <a:rPr lang="hu-HU" sz="1800" dirty="0" err="1"/>
              <a:t>Mat</a:t>
            </a:r>
            <a:r>
              <a:rPr lang="hu-HU" sz="1800" dirty="0"/>
              <a:t>&gt;&amp; </a:t>
            </a:r>
            <a:r>
              <a:rPr lang="hu-HU" sz="1800" dirty="0" err="1"/>
              <a:t>canonicalMarkers</a:t>
            </a:r>
            <a:r>
              <a:rPr lang="hu-HU" sz="1800" dirty="0"/>
              <a:t>)</a:t>
            </a:r>
          </a:p>
          <a:p>
            <a:pPr>
              <a:buNone/>
            </a:pPr>
            <a:r>
              <a:rPr lang="hu-HU" sz="1800" dirty="0"/>
              <a:t>{</a:t>
            </a:r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 err="1"/>
              <a:t>cv</a:t>
            </a:r>
            <a:r>
              <a:rPr lang="hu-HU" sz="1800" dirty="0"/>
              <a:t>::</a:t>
            </a:r>
            <a:r>
              <a:rPr lang="hu-HU" sz="1800" dirty="0" err="1"/>
              <a:t>Size</a:t>
            </a:r>
            <a:r>
              <a:rPr lang="hu-HU" sz="1800" dirty="0"/>
              <a:t> </a:t>
            </a:r>
            <a:r>
              <a:rPr lang="hu-HU" sz="1800" dirty="0" err="1"/>
              <a:t>markerSize</a:t>
            </a:r>
            <a:r>
              <a:rPr lang="hu-HU" sz="1800" dirty="0"/>
              <a:t>(100, </a:t>
            </a:r>
            <a:r>
              <a:rPr lang="hu-HU" sz="1800" dirty="0" err="1"/>
              <a:t>100</a:t>
            </a:r>
            <a:r>
              <a:rPr lang="hu-HU" sz="1800" dirty="0"/>
              <a:t>);</a:t>
            </a:r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 err="1"/>
              <a:t>std</a:t>
            </a:r>
            <a:r>
              <a:rPr lang="hu-HU" sz="1800" dirty="0"/>
              <a:t>::</a:t>
            </a:r>
            <a:r>
              <a:rPr lang="hu-HU" sz="1800" dirty="0" err="1"/>
              <a:t>vector</a:t>
            </a:r>
            <a:r>
              <a:rPr lang="hu-HU" sz="1800" dirty="0"/>
              <a:t>&lt;</a:t>
            </a:r>
            <a:r>
              <a:rPr lang="hu-HU" sz="1800" dirty="0" err="1"/>
              <a:t>cv</a:t>
            </a:r>
            <a:r>
              <a:rPr lang="hu-HU" sz="1800" dirty="0"/>
              <a:t>::Point2f&gt; </a:t>
            </a:r>
            <a:r>
              <a:rPr lang="hu-HU" sz="1800" dirty="0" err="1"/>
              <a:t>origPoints</a:t>
            </a:r>
            <a:r>
              <a:rPr lang="hu-HU" sz="1800" dirty="0"/>
              <a:t>;</a:t>
            </a:r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 err="1"/>
              <a:t>origPoints.push</a:t>
            </a:r>
            <a:r>
              <a:rPr lang="hu-HU" sz="1800" dirty="0"/>
              <a:t>_back(</a:t>
            </a:r>
            <a:r>
              <a:rPr lang="hu-HU" sz="1800" dirty="0" err="1"/>
              <a:t>cv</a:t>
            </a:r>
            <a:r>
              <a:rPr lang="hu-HU" sz="1800" dirty="0"/>
              <a:t>::Point2f(0, </a:t>
            </a:r>
            <a:r>
              <a:rPr lang="hu-HU" sz="1800" dirty="0" err="1"/>
              <a:t>0</a:t>
            </a:r>
            <a:r>
              <a:rPr lang="hu-HU" sz="1800" dirty="0"/>
              <a:t>));</a:t>
            </a:r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 err="1"/>
              <a:t>origPoints.push</a:t>
            </a:r>
            <a:r>
              <a:rPr lang="hu-HU" sz="1800" dirty="0"/>
              <a:t>_back(</a:t>
            </a:r>
            <a:r>
              <a:rPr lang="hu-HU" sz="1800" dirty="0" err="1"/>
              <a:t>cv</a:t>
            </a:r>
            <a:r>
              <a:rPr lang="hu-HU" sz="1800" dirty="0"/>
              <a:t>::Point2f(</a:t>
            </a:r>
            <a:r>
              <a:rPr lang="hu-HU" sz="1800" dirty="0" err="1"/>
              <a:t>markerSize.width</a:t>
            </a:r>
            <a:r>
              <a:rPr lang="hu-HU" sz="1800" dirty="0"/>
              <a:t> - 1, 0));</a:t>
            </a:r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 err="1"/>
              <a:t>origPoints.push</a:t>
            </a:r>
            <a:r>
              <a:rPr lang="hu-HU" sz="1800" dirty="0"/>
              <a:t>_back(</a:t>
            </a:r>
            <a:r>
              <a:rPr lang="hu-HU" sz="1800" dirty="0" err="1"/>
              <a:t>cv</a:t>
            </a:r>
            <a:r>
              <a:rPr lang="hu-HU" sz="1800" dirty="0"/>
              <a:t>::Point2f(</a:t>
            </a:r>
            <a:r>
              <a:rPr lang="hu-HU" sz="1800" dirty="0" err="1"/>
              <a:t>markerSize.width</a:t>
            </a:r>
            <a:r>
              <a:rPr lang="hu-HU" sz="1800" dirty="0"/>
              <a:t> - 1, </a:t>
            </a:r>
            <a:r>
              <a:rPr lang="hu-HU" sz="1800" dirty="0" err="1"/>
              <a:t>markerSize.height</a:t>
            </a:r>
            <a:r>
              <a:rPr lang="hu-HU" sz="1800" dirty="0"/>
              <a:t> - </a:t>
            </a:r>
            <a:r>
              <a:rPr lang="hu-HU" sz="1800" dirty="0" err="1"/>
              <a:t>1</a:t>
            </a:r>
            <a:r>
              <a:rPr lang="hu-HU" sz="1800" dirty="0"/>
              <a:t>));</a:t>
            </a:r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 err="1"/>
              <a:t>origPoints.push</a:t>
            </a:r>
            <a:r>
              <a:rPr lang="hu-HU" sz="1800" dirty="0"/>
              <a:t>_back(</a:t>
            </a:r>
            <a:r>
              <a:rPr lang="hu-HU" sz="1800" dirty="0" err="1"/>
              <a:t>cv</a:t>
            </a:r>
            <a:r>
              <a:rPr lang="hu-HU" sz="1800" dirty="0"/>
              <a:t>::Point2f(0, </a:t>
            </a:r>
            <a:r>
              <a:rPr lang="hu-HU" sz="1800" dirty="0" err="1"/>
              <a:t>markerSize.height</a:t>
            </a:r>
            <a:r>
              <a:rPr lang="hu-HU" sz="1800" dirty="0"/>
              <a:t> - 1));</a:t>
            </a:r>
          </a:p>
          <a:p>
            <a:pPr>
              <a:buNone/>
            </a:pPr>
            <a:endParaRPr lang="hu-HU" sz="1800" dirty="0"/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 err="1"/>
              <a:t>cv</a:t>
            </a:r>
            <a:r>
              <a:rPr lang="hu-HU" sz="1800" dirty="0"/>
              <a:t>::</a:t>
            </a:r>
            <a:r>
              <a:rPr lang="hu-HU" sz="1800" dirty="0" err="1"/>
              <a:t>Mat</a:t>
            </a:r>
            <a:r>
              <a:rPr lang="hu-HU" sz="1800" dirty="0"/>
              <a:t> </a:t>
            </a:r>
            <a:r>
              <a:rPr lang="hu-HU" sz="1800" dirty="0" err="1"/>
              <a:t>canonicalMarker</a:t>
            </a:r>
            <a:r>
              <a:rPr lang="hu-HU" sz="1800" dirty="0"/>
              <a:t>;</a:t>
            </a:r>
          </a:p>
          <a:p>
            <a:pPr>
              <a:buNone/>
            </a:pPr>
            <a:endParaRPr lang="hu-HU" sz="1800" dirty="0"/>
          </a:p>
          <a:p>
            <a:pPr>
              <a:buNone/>
            </a:pPr>
            <a:r>
              <a:rPr lang="hu-HU" sz="1800" dirty="0"/>
              <a:t>	</a:t>
            </a:r>
            <a:r>
              <a:rPr lang="hu-HU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u-HU" sz="1800" dirty="0">
                <a:solidFill>
                  <a:schemeClr val="bg1">
                    <a:lumMod val="65000"/>
                  </a:schemeClr>
                </a:solidFill>
              </a:rPr>
              <a:t>// …folyt. </a:t>
            </a:r>
            <a:r>
              <a:rPr lang="hu-HU" sz="1800" dirty="0" err="1">
                <a:solidFill>
                  <a:schemeClr val="bg1">
                    <a:lumMod val="65000"/>
                  </a:schemeClr>
                </a:solidFill>
              </a:rPr>
              <a:t>köv</a:t>
            </a:r>
            <a:endParaRPr lang="hu-HU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hu-HU" sz="1800" dirty="0"/>
          </a:p>
          <a:p>
            <a:pPr>
              <a:buNone/>
            </a:pPr>
            <a:r>
              <a:rPr lang="hu-H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43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28800" y="292101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600" dirty="0"/>
              <a:t>	</a:t>
            </a:r>
            <a:r>
              <a:rPr lang="hu-HU" sz="1600" dirty="0" err="1"/>
              <a:t>for</a:t>
            </a:r>
            <a:r>
              <a:rPr lang="hu-HU" sz="1600" dirty="0"/>
              <a:t> (</a:t>
            </a:r>
            <a:r>
              <a:rPr lang="hu-HU" sz="1600" dirty="0" err="1"/>
              <a:t>size</a:t>
            </a:r>
            <a:r>
              <a:rPr lang="hu-HU" sz="1600" dirty="0"/>
              <a:t>_t </a:t>
            </a:r>
            <a:r>
              <a:rPr lang="hu-HU" sz="1600" dirty="0" err="1"/>
              <a:t>iMarker</a:t>
            </a:r>
            <a:r>
              <a:rPr lang="hu-HU" sz="1600" dirty="0"/>
              <a:t> = 0; </a:t>
            </a:r>
            <a:r>
              <a:rPr lang="hu-HU" sz="1600" dirty="0" err="1"/>
              <a:t>iMarker</a:t>
            </a:r>
            <a:r>
              <a:rPr lang="hu-HU" sz="1600" dirty="0"/>
              <a:t> &lt; </a:t>
            </a:r>
            <a:r>
              <a:rPr lang="hu-HU" sz="1600" dirty="0" err="1"/>
              <a:t>markers.size</a:t>
            </a:r>
            <a:r>
              <a:rPr lang="hu-HU" sz="1600" dirty="0"/>
              <a:t>(); ++</a:t>
            </a:r>
            <a:r>
              <a:rPr lang="hu-HU" sz="1600" dirty="0" err="1"/>
              <a:t>iMarker</a:t>
            </a:r>
            <a:r>
              <a:rPr lang="hu-HU" sz="1600" dirty="0"/>
              <a:t>)</a:t>
            </a:r>
          </a:p>
          <a:p>
            <a:pPr>
              <a:buNone/>
            </a:pPr>
            <a:r>
              <a:rPr lang="hu-HU" sz="1600" dirty="0"/>
              <a:t>	{</a:t>
            </a:r>
          </a:p>
          <a:p>
            <a:pPr>
              <a:buNone/>
            </a:pPr>
            <a:r>
              <a:rPr lang="hu-HU" sz="1600" dirty="0"/>
              <a:t>		</a:t>
            </a:r>
            <a:r>
              <a:rPr lang="hu-HU" sz="1600" dirty="0" err="1"/>
              <a:t>Marker&amp;</a:t>
            </a:r>
            <a:r>
              <a:rPr lang="hu-HU" sz="1600" dirty="0"/>
              <a:t> marker = </a:t>
            </a:r>
            <a:r>
              <a:rPr lang="hu-HU" sz="1600" dirty="0" err="1"/>
              <a:t>markers</a:t>
            </a:r>
            <a:r>
              <a:rPr lang="hu-HU" sz="1600" dirty="0"/>
              <a:t>[</a:t>
            </a:r>
            <a:r>
              <a:rPr lang="hu-HU" sz="1600" dirty="0" err="1"/>
              <a:t>iMarker</a:t>
            </a:r>
            <a:r>
              <a:rPr lang="hu-HU" sz="1600" dirty="0"/>
              <a:t>];</a:t>
            </a:r>
          </a:p>
          <a:p>
            <a:pPr>
              <a:buNone/>
            </a:pPr>
            <a:r>
              <a:rPr lang="hu-HU" sz="1600" dirty="0"/>
              <a:t>		// </a:t>
            </a:r>
            <a:r>
              <a:rPr lang="hu-HU" sz="1600" dirty="0" err="1"/>
              <a:t>getPerspectiveTransform</a:t>
            </a:r>
            <a:r>
              <a:rPr lang="hu-HU" sz="1600" dirty="0"/>
              <a:t> </a:t>
            </a:r>
            <a:r>
              <a:rPr lang="hu-HU" sz="1600" dirty="0" err="1"/>
              <a:t>requires</a:t>
            </a:r>
            <a:r>
              <a:rPr lang="hu-HU" sz="1600" dirty="0"/>
              <a:t> </a:t>
            </a:r>
            <a:r>
              <a:rPr lang="hu-HU" sz="1600" dirty="0" err="1"/>
              <a:t>points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floating</a:t>
            </a:r>
            <a:r>
              <a:rPr lang="hu-HU" sz="1600" dirty="0"/>
              <a:t> </a:t>
            </a:r>
            <a:r>
              <a:rPr lang="hu-HU" sz="1600" dirty="0" err="1"/>
              <a:t>point</a:t>
            </a:r>
            <a:r>
              <a:rPr lang="hu-HU" sz="1600" dirty="0"/>
              <a:t> </a:t>
            </a:r>
            <a:r>
              <a:rPr lang="hu-HU" sz="1600" dirty="0" err="1"/>
              <a:t>coordinates</a:t>
            </a:r>
            <a:endParaRPr lang="hu-HU" sz="1600" dirty="0"/>
          </a:p>
          <a:p>
            <a:pPr>
              <a:buNone/>
            </a:pPr>
            <a:r>
              <a:rPr lang="hu-HU" sz="1600" dirty="0"/>
              <a:t>		</a:t>
            </a:r>
            <a:r>
              <a:rPr lang="hu-HU" sz="1600" dirty="0" err="1"/>
              <a:t>std</a:t>
            </a:r>
            <a:r>
              <a:rPr lang="hu-HU" sz="1600" dirty="0"/>
              <a:t>::</a:t>
            </a:r>
            <a:r>
              <a:rPr lang="hu-HU" sz="1600" dirty="0" err="1"/>
              <a:t>vector</a:t>
            </a:r>
            <a:r>
              <a:rPr lang="hu-HU" sz="1600" dirty="0"/>
              <a:t>&lt;</a:t>
            </a:r>
            <a:r>
              <a:rPr lang="hu-HU" sz="1600" dirty="0" err="1"/>
              <a:t>cv</a:t>
            </a:r>
            <a:r>
              <a:rPr lang="hu-HU" sz="1600" dirty="0"/>
              <a:t>::Point2f&gt; </a:t>
            </a:r>
            <a:r>
              <a:rPr lang="hu-HU" sz="1600" dirty="0" err="1"/>
              <a:t>points</a:t>
            </a:r>
            <a:r>
              <a:rPr lang="hu-HU" sz="1600" dirty="0"/>
              <a:t>;</a:t>
            </a:r>
          </a:p>
          <a:p>
            <a:pPr>
              <a:buNone/>
            </a:pPr>
            <a:r>
              <a:rPr lang="hu-HU" sz="1600" dirty="0"/>
              <a:t>		</a:t>
            </a:r>
            <a:r>
              <a:rPr lang="hu-HU" sz="1600" dirty="0" err="1"/>
              <a:t>for</a:t>
            </a:r>
            <a:r>
              <a:rPr lang="hu-HU" sz="1600" dirty="0"/>
              <a:t> (int i = 0; i &lt; </a:t>
            </a:r>
            <a:r>
              <a:rPr lang="hu-HU" sz="1600" dirty="0" err="1"/>
              <a:t>marker.points.size</a:t>
            </a:r>
            <a:r>
              <a:rPr lang="hu-HU" sz="1600" dirty="0"/>
              <a:t>(); ++</a:t>
            </a:r>
            <a:r>
              <a:rPr lang="hu-HU" sz="1600" dirty="0" err="1"/>
              <a:t>i</a:t>
            </a:r>
            <a:r>
              <a:rPr lang="hu-HU" sz="1600" dirty="0"/>
              <a:t>) </a:t>
            </a:r>
          </a:p>
          <a:p>
            <a:pPr>
              <a:buNone/>
            </a:pPr>
            <a:r>
              <a:rPr lang="hu-HU" sz="1600" dirty="0"/>
              <a:t>		{</a:t>
            </a:r>
          </a:p>
          <a:p>
            <a:pPr>
              <a:buNone/>
            </a:pPr>
            <a:r>
              <a:rPr lang="hu-HU" sz="1600" dirty="0"/>
              <a:t>			</a:t>
            </a:r>
            <a:r>
              <a:rPr lang="hu-HU" sz="1600" dirty="0" err="1"/>
              <a:t>points.push</a:t>
            </a:r>
            <a:r>
              <a:rPr lang="hu-HU" sz="1600" dirty="0"/>
              <a:t>_back(</a:t>
            </a:r>
            <a:r>
              <a:rPr lang="hu-HU" sz="1600" dirty="0" err="1"/>
              <a:t>marker.points</a:t>
            </a:r>
            <a:r>
              <a:rPr lang="hu-HU" sz="1600" dirty="0"/>
              <a:t>[i]);</a:t>
            </a:r>
          </a:p>
          <a:p>
            <a:pPr>
              <a:buNone/>
            </a:pPr>
            <a:r>
              <a:rPr lang="hu-HU" sz="1600" dirty="0"/>
              <a:t>		}</a:t>
            </a:r>
          </a:p>
          <a:p>
            <a:pPr>
              <a:buNone/>
            </a:pPr>
            <a:endParaRPr lang="hu-HU" sz="1600" dirty="0"/>
          </a:p>
          <a:p>
            <a:pPr>
              <a:buNone/>
            </a:pPr>
            <a:r>
              <a:rPr lang="hu-HU" sz="1600" dirty="0"/>
              <a:t>		// </a:t>
            </a:r>
            <a:r>
              <a:rPr lang="hu-HU" sz="1600" dirty="0" err="1"/>
              <a:t>Find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perspective</a:t>
            </a:r>
            <a:r>
              <a:rPr lang="hu-HU" sz="1600" dirty="0"/>
              <a:t> </a:t>
            </a:r>
            <a:r>
              <a:rPr lang="hu-HU" sz="1600" dirty="0" err="1"/>
              <a:t>transfomation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 </a:t>
            </a:r>
            <a:r>
              <a:rPr lang="hu-HU" sz="1600" dirty="0" err="1"/>
              <a:t>brings</a:t>
            </a:r>
            <a:r>
              <a:rPr lang="hu-HU" sz="1600" dirty="0"/>
              <a:t> </a:t>
            </a:r>
            <a:r>
              <a:rPr lang="hu-HU" sz="1600" dirty="0" err="1"/>
              <a:t>current</a:t>
            </a:r>
            <a:r>
              <a:rPr lang="hu-HU" sz="1600" dirty="0"/>
              <a:t> marker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rectangular</a:t>
            </a:r>
            <a:r>
              <a:rPr lang="hu-HU" sz="1600" dirty="0"/>
              <a:t> </a:t>
            </a:r>
            <a:r>
              <a:rPr lang="hu-HU" sz="1600" dirty="0" err="1"/>
              <a:t>form</a:t>
            </a:r>
            <a:endParaRPr lang="hu-HU" sz="1600" dirty="0"/>
          </a:p>
          <a:p>
            <a:pPr>
              <a:buNone/>
            </a:pPr>
            <a:r>
              <a:rPr lang="hu-HU" sz="1600" dirty="0"/>
              <a:t>		</a:t>
            </a:r>
            <a:r>
              <a:rPr lang="hu-HU" sz="1600" dirty="0" err="1"/>
              <a:t>cv</a:t>
            </a:r>
            <a:r>
              <a:rPr lang="hu-HU" sz="1600" dirty="0"/>
              <a:t>::</a:t>
            </a:r>
            <a:r>
              <a:rPr lang="hu-HU" sz="1600" dirty="0" err="1"/>
              <a:t>Mat</a:t>
            </a:r>
            <a:r>
              <a:rPr lang="hu-HU" sz="1600" dirty="0"/>
              <a:t> M = </a:t>
            </a:r>
            <a:r>
              <a:rPr lang="hu-HU" sz="1600" dirty="0" err="1"/>
              <a:t>cv</a:t>
            </a:r>
            <a:r>
              <a:rPr lang="hu-HU" sz="1600" dirty="0"/>
              <a:t>::</a:t>
            </a:r>
            <a:r>
              <a:rPr lang="hu-HU" sz="1600" dirty="0" err="1"/>
              <a:t>getPerspectiveTransform</a:t>
            </a:r>
            <a:r>
              <a:rPr lang="hu-HU" sz="1600" dirty="0"/>
              <a:t>(</a:t>
            </a:r>
            <a:r>
              <a:rPr lang="hu-HU" sz="1600" dirty="0" err="1"/>
              <a:t>points</a:t>
            </a:r>
            <a:r>
              <a:rPr lang="hu-HU" sz="1600" dirty="0"/>
              <a:t>, </a:t>
            </a:r>
            <a:r>
              <a:rPr lang="hu-HU" sz="1600" dirty="0" err="1"/>
              <a:t>origPoints</a:t>
            </a:r>
            <a:r>
              <a:rPr lang="hu-HU" sz="1600" dirty="0"/>
              <a:t>);</a:t>
            </a:r>
          </a:p>
          <a:p>
            <a:pPr>
              <a:buNone/>
            </a:pPr>
            <a:r>
              <a:rPr lang="hu-HU" sz="1600" dirty="0"/>
              <a:t>		// </a:t>
            </a:r>
            <a:r>
              <a:rPr lang="hu-HU" sz="1600" dirty="0" err="1"/>
              <a:t>Transform</a:t>
            </a:r>
            <a:r>
              <a:rPr lang="hu-HU" sz="1600" dirty="0"/>
              <a:t> image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get</a:t>
            </a:r>
            <a:r>
              <a:rPr lang="hu-HU" sz="1600" dirty="0"/>
              <a:t> a </a:t>
            </a:r>
            <a:r>
              <a:rPr lang="hu-HU" sz="1600" dirty="0" err="1"/>
              <a:t>canonical</a:t>
            </a:r>
            <a:r>
              <a:rPr lang="hu-HU" sz="1600" dirty="0"/>
              <a:t> marker image</a:t>
            </a:r>
          </a:p>
          <a:p>
            <a:pPr>
              <a:buNone/>
            </a:pPr>
            <a:r>
              <a:rPr lang="hu-HU" sz="1600" dirty="0"/>
              <a:t>		</a:t>
            </a:r>
            <a:r>
              <a:rPr lang="hu-HU" sz="1600" dirty="0" err="1"/>
              <a:t>cv</a:t>
            </a:r>
            <a:r>
              <a:rPr lang="hu-HU" sz="1600" dirty="0"/>
              <a:t>::</a:t>
            </a:r>
            <a:r>
              <a:rPr lang="hu-HU" sz="1600" dirty="0" err="1"/>
              <a:t>warpPerspective</a:t>
            </a:r>
            <a:r>
              <a:rPr lang="hu-HU" sz="1600" dirty="0"/>
              <a:t>(image, </a:t>
            </a:r>
            <a:r>
              <a:rPr lang="hu-HU" sz="1600" dirty="0" err="1"/>
              <a:t>canonicalMarker</a:t>
            </a:r>
            <a:r>
              <a:rPr lang="hu-HU" sz="1600" dirty="0"/>
              <a:t>, M, </a:t>
            </a:r>
            <a:r>
              <a:rPr lang="hu-HU" sz="1600" dirty="0" err="1"/>
              <a:t>markerSize</a:t>
            </a:r>
            <a:r>
              <a:rPr lang="hu-HU" sz="1600" dirty="0"/>
              <a:t>);</a:t>
            </a:r>
          </a:p>
          <a:p>
            <a:pPr>
              <a:buNone/>
            </a:pPr>
            <a:endParaRPr lang="hu-HU" sz="1600" dirty="0"/>
          </a:p>
          <a:p>
            <a:pPr>
              <a:buNone/>
            </a:pPr>
            <a:r>
              <a:rPr lang="hu-HU" sz="1600" dirty="0"/>
              <a:t>		</a:t>
            </a:r>
            <a:r>
              <a:rPr lang="hu-HU" sz="1600" dirty="0" err="1"/>
              <a:t>canonicalMarkers.push</a:t>
            </a:r>
            <a:r>
              <a:rPr lang="hu-HU" sz="1600" dirty="0"/>
              <a:t>_back(</a:t>
            </a:r>
            <a:r>
              <a:rPr lang="hu-HU" sz="1600" dirty="0" err="1"/>
              <a:t>canonicalMarker</a:t>
            </a:r>
            <a:r>
              <a:rPr lang="hu-HU" sz="1600" dirty="0"/>
              <a:t>);</a:t>
            </a:r>
          </a:p>
          <a:p>
            <a:pPr>
              <a:buNone/>
            </a:pPr>
            <a:r>
              <a:rPr lang="hu-HU" sz="1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45114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Transzformált markerek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35038"/>
            <a:ext cx="6885020" cy="45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0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9700" y="1663700"/>
            <a:ext cx="11722100" cy="37846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2000" dirty="0" err="1"/>
              <a:t>for</a:t>
            </a:r>
            <a:r>
              <a:rPr lang="hu-HU" sz="2000" dirty="0"/>
              <a:t> (</a:t>
            </a:r>
            <a:r>
              <a:rPr lang="hu-HU" sz="2000" dirty="0" err="1"/>
              <a:t>size_t</a:t>
            </a:r>
            <a:r>
              <a:rPr lang="hu-HU" sz="2000" dirty="0"/>
              <a:t> i = 0; i &lt; </a:t>
            </a:r>
            <a:r>
              <a:rPr lang="hu-HU" sz="2000" dirty="0" err="1"/>
              <a:t>canonicalMarkers.size</a:t>
            </a:r>
            <a:r>
              <a:rPr lang="hu-HU" sz="2000" dirty="0"/>
              <a:t>(); ++i)</a:t>
            </a:r>
          </a:p>
          <a:p>
            <a:pPr>
              <a:buNone/>
            </a:pPr>
            <a:r>
              <a:rPr lang="hu-HU" sz="2000" dirty="0"/>
              <a:t>{</a:t>
            </a:r>
          </a:p>
          <a:p>
            <a:pPr>
              <a:buNone/>
            </a:pPr>
            <a:r>
              <a:rPr lang="hu-HU" sz="2000" dirty="0"/>
              <a:t>	</a:t>
            </a:r>
            <a:r>
              <a:rPr lang="hu-HU" sz="2000" dirty="0" err="1"/>
              <a:t>cv</a:t>
            </a:r>
            <a:r>
              <a:rPr lang="hu-HU" sz="2000" dirty="0"/>
              <a:t>::</a:t>
            </a:r>
            <a:r>
              <a:rPr lang="hu-HU" sz="2000" dirty="0" err="1"/>
              <a:t>threshold</a:t>
            </a:r>
            <a:r>
              <a:rPr lang="hu-HU" sz="2000" dirty="0"/>
              <a:t>(</a:t>
            </a:r>
            <a:r>
              <a:rPr lang="hu-HU" sz="2000" dirty="0" err="1"/>
              <a:t>canonicalMarkers</a:t>
            </a:r>
            <a:r>
              <a:rPr lang="hu-HU" sz="2000" dirty="0"/>
              <a:t>[i], </a:t>
            </a:r>
            <a:r>
              <a:rPr lang="hu-HU" sz="2000" dirty="0" err="1"/>
              <a:t>canonicalMarkers</a:t>
            </a:r>
            <a:r>
              <a:rPr lang="hu-HU" sz="2000" dirty="0"/>
              <a:t>[</a:t>
            </a:r>
            <a:r>
              <a:rPr lang="hu-HU" sz="2000" dirty="0" err="1"/>
              <a:t>i</a:t>
            </a:r>
            <a:r>
              <a:rPr lang="hu-HU" sz="2000" dirty="0"/>
              <a:t>], 125, 255, </a:t>
            </a:r>
            <a:r>
              <a:rPr lang="hu-HU" sz="2000" dirty="0" err="1"/>
              <a:t>cv</a:t>
            </a:r>
            <a:r>
              <a:rPr lang="hu-HU" sz="2000" dirty="0"/>
              <a:t>::THRESH_BINARY | </a:t>
            </a:r>
            <a:r>
              <a:rPr lang="hu-HU" sz="2000" dirty="0" err="1"/>
              <a:t>cv</a:t>
            </a:r>
            <a:r>
              <a:rPr lang="hu-HU" sz="2000" dirty="0"/>
              <a:t>::THRESH_OTSU);</a:t>
            </a:r>
          </a:p>
          <a:p>
            <a:pPr>
              <a:buNone/>
            </a:pPr>
            <a:r>
              <a:rPr lang="hu-HU" sz="2000" dirty="0"/>
              <a:t>}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790700" y="48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Bináris kódot fogunk felismerni</a:t>
            </a:r>
          </a:p>
          <a:p>
            <a:pPr lvl="1"/>
            <a:r>
              <a:rPr lang="hu-HU" dirty="0"/>
              <a:t>Küszöbölés a képeken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16" y="3201193"/>
            <a:ext cx="5204416" cy="34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2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</a:t>
            </a:r>
            <a:r>
              <a:rPr lang="en-US" dirty="0" err="1"/>
              <a:t>felismerés</a:t>
            </a:r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6780" t="21461" r="18644" b="5573"/>
          <a:stretch>
            <a:fillRect/>
          </a:stretch>
        </p:blipFill>
        <p:spPr bwMode="auto">
          <a:xfrm rot="10800000">
            <a:off x="7162800" y="2743200"/>
            <a:ext cx="2514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áblázat 5"/>
          <p:cNvGraphicFramePr>
            <a:graphicFrameLocks noGrp="1"/>
          </p:cNvGraphicFramePr>
          <p:nvPr/>
        </p:nvGraphicFramePr>
        <p:xfrm>
          <a:off x="7467600" y="3048000"/>
          <a:ext cx="18288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artalom helye 2"/>
          <p:cNvSpPr txBox="1">
            <a:spLocks/>
          </p:cNvSpPr>
          <p:nvPr/>
        </p:nvSpPr>
        <p:spPr>
          <a:xfrm>
            <a:off x="1752600" y="1752600"/>
            <a:ext cx="4876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Minden </a:t>
            </a:r>
            <a:r>
              <a:rPr lang="en-US" dirty="0" err="1"/>
              <a:t>minta</a:t>
            </a:r>
            <a:r>
              <a:rPr lang="en-US" dirty="0"/>
              <a:t> 5 </a:t>
            </a:r>
            <a:r>
              <a:rPr lang="en-US" dirty="0" err="1"/>
              <a:t>sorból</a:t>
            </a:r>
            <a:r>
              <a:rPr lang="en-US" dirty="0"/>
              <a:t> </a:t>
            </a:r>
            <a:r>
              <a:rPr lang="en-US" dirty="0" err="1"/>
              <a:t>áll</a:t>
            </a:r>
            <a:endParaRPr lang="en-US" dirty="0"/>
          </a:p>
          <a:p>
            <a:pPr lvl="1"/>
            <a:r>
              <a:rPr lang="en-US" dirty="0"/>
              <a:t>5 </a:t>
            </a:r>
            <a:r>
              <a:rPr lang="en-US" dirty="0" err="1"/>
              <a:t>szó</a:t>
            </a:r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minta</a:t>
            </a:r>
            <a:r>
              <a:rPr lang="en-US" dirty="0"/>
              <a:t> 5 </a:t>
            </a:r>
            <a:r>
              <a:rPr lang="en-US" dirty="0" err="1"/>
              <a:t>oszlopból</a:t>
            </a:r>
            <a:r>
              <a:rPr lang="en-US" dirty="0"/>
              <a:t> </a:t>
            </a:r>
            <a:r>
              <a:rPr lang="en-US" dirty="0" err="1"/>
              <a:t>áll</a:t>
            </a:r>
            <a:endParaRPr lang="en-US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szó</a:t>
            </a:r>
            <a:r>
              <a:rPr lang="en-US" dirty="0"/>
              <a:t> 5 </a:t>
            </a:r>
            <a:r>
              <a:rPr lang="en-US" dirty="0" err="1"/>
              <a:t>bittel</a:t>
            </a:r>
            <a:r>
              <a:rPr lang="en-US" dirty="0"/>
              <a:t> </a:t>
            </a:r>
            <a:r>
              <a:rPr lang="en-US" dirty="0" err="1"/>
              <a:t>írható</a:t>
            </a:r>
            <a:r>
              <a:rPr lang="en-US" dirty="0"/>
              <a:t> le</a:t>
            </a:r>
          </a:p>
          <a:p>
            <a:r>
              <a:rPr lang="en-US" dirty="0" err="1"/>
              <a:t>Kiolvassuk</a:t>
            </a:r>
            <a:r>
              <a:rPr lang="en-US" dirty="0"/>
              <a:t> a </a:t>
            </a:r>
            <a:r>
              <a:rPr lang="en-US" dirty="0" err="1"/>
              <a:t>biteket</a:t>
            </a:r>
            <a:endParaRPr lang="en-US" dirty="0"/>
          </a:p>
          <a:p>
            <a:r>
              <a:rPr lang="en-US" dirty="0" err="1"/>
              <a:t>Vesszük</a:t>
            </a:r>
            <a:r>
              <a:rPr lang="en-US" dirty="0"/>
              <a:t> a Hamming </a:t>
            </a:r>
            <a:r>
              <a:rPr lang="en-US" dirty="0" err="1"/>
              <a:t>távolságát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kóddal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és</a:t>
            </a:r>
            <a:r>
              <a:rPr lang="en-US" dirty="0"/>
              <a:t> 4. </a:t>
            </a:r>
            <a:r>
              <a:rPr lang="en-US" dirty="0" err="1"/>
              <a:t>bitek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adatbitek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ellenörző</a:t>
            </a:r>
            <a:r>
              <a:rPr lang="en-US" dirty="0"/>
              <a:t> bit</a:t>
            </a:r>
          </a:p>
          <a:p>
            <a:r>
              <a:rPr lang="en-US" dirty="0"/>
              <a:t>2 </a:t>
            </a:r>
            <a:r>
              <a:rPr lang="en-US" dirty="0" err="1"/>
              <a:t>hasznos</a:t>
            </a:r>
            <a:r>
              <a:rPr lang="en-US" dirty="0"/>
              <a:t> bit/</a:t>
            </a:r>
            <a:r>
              <a:rPr lang="en-US" dirty="0" err="1"/>
              <a:t>sor</a:t>
            </a:r>
            <a:r>
              <a:rPr lang="en-US" dirty="0"/>
              <a:t>: 1024 marker</a:t>
            </a:r>
          </a:p>
          <a:p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markernek</a:t>
            </a:r>
            <a:r>
              <a:rPr lang="en-US" dirty="0"/>
              <a:t> a </a:t>
            </a:r>
            <a:r>
              <a:rPr lang="en-US" dirty="0" err="1"/>
              <a:t>kódja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	0011010101 = 213</a:t>
            </a:r>
          </a:p>
        </p:txBody>
      </p:sp>
    </p:spTree>
    <p:extLst>
      <p:ext uri="{BB962C8B-B14F-4D97-AF65-F5344CB8AC3E}">
        <p14:creationId xmlns:p14="http://schemas.microsoft.com/office/powerpoint/2010/main" val="1857751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84201"/>
            <a:ext cx="8991600" cy="539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337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6953" y="1600201"/>
            <a:ext cx="7139247" cy="495299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Rengeteg típus van (kör alakú, négyzet alakú, hierarchikus, bináris mintázatú, kép alapú stb.)</a:t>
            </a:r>
          </a:p>
          <a:p>
            <a:r>
              <a:rPr lang="hu-HU" dirty="0"/>
              <a:t>A választást az adott alkalmazás szempontjai adják</a:t>
            </a:r>
          </a:p>
          <a:p>
            <a:pPr lvl="1"/>
            <a:r>
              <a:rPr lang="hu-HU" dirty="0"/>
              <a:t>Pl.: sebesség, fals pozitív/negatív arány, minimális marker méret (képtérben), különböző markerek száma, robusztusság takarásra és megvilágítási viszonyokra… </a:t>
            </a:r>
          </a:p>
          <a:p>
            <a:r>
              <a:rPr lang="hu-HU" dirty="0"/>
              <a:t>Az általunk használt markerek előnye: </a:t>
            </a:r>
          </a:p>
          <a:p>
            <a:pPr marL="0" indent="0">
              <a:buNone/>
            </a:pPr>
            <a:r>
              <a:rPr lang="hu-HU" dirty="0"/>
              <a:t>     a legtöbb fentebbi kategóriában elég jó </a:t>
            </a:r>
          </a:p>
          <a:p>
            <a:pPr lvl="1"/>
            <a:r>
              <a:rPr lang="hu-HU" dirty="0"/>
              <a:t>gyors és robusztus detektálás, felismerés és lokalizáció</a:t>
            </a:r>
          </a:p>
          <a:p>
            <a:pPr lvl="1"/>
            <a:r>
              <a:rPr lang="hu-HU" dirty="0"/>
              <a:t>Tömör és hibatűrő adatreprezentáció (ID)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76" y="1447800"/>
            <a:ext cx="29051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646" y="4312603"/>
            <a:ext cx="2876954" cy="24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</a:t>
            </a:r>
            <a:r>
              <a:rPr lang="en-US" dirty="0" err="1"/>
              <a:t>detekció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Szürkeskálássá</a:t>
            </a:r>
            <a:r>
              <a:rPr lang="en-US" dirty="0"/>
              <a:t> </a:t>
            </a:r>
            <a:r>
              <a:rPr lang="en-US" dirty="0" err="1"/>
              <a:t>konvertálás</a:t>
            </a:r>
            <a:endParaRPr lang="en-US" dirty="0"/>
          </a:p>
          <a:p>
            <a:r>
              <a:rPr lang="en-US" dirty="0" err="1"/>
              <a:t>Bináris</a:t>
            </a:r>
            <a:r>
              <a:rPr lang="en-US" dirty="0"/>
              <a:t> </a:t>
            </a:r>
            <a:r>
              <a:rPr lang="en-US" dirty="0" err="1"/>
              <a:t>küszöbözés</a:t>
            </a:r>
            <a:r>
              <a:rPr lang="en-US" dirty="0"/>
              <a:t> (B/W)</a:t>
            </a:r>
          </a:p>
          <a:p>
            <a:r>
              <a:rPr lang="en-US" dirty="0" err="1"/>
              <a:t>Kontúr</a:t>
            </a:r>
            <a:r>
              <a:rPr lang="en-US" dirty="0"/>
              <a:t> </a:t>
            </a:r>
            <a:r>
              <a:rPr lang="en-US" dirty="0" err="1"/>
              <a:t>detektálás</a:t>
            </a:r>
            <a:endParaRPr lang="en-US" dirty="0"/>
          </a:p>
          <a:p>
            <a:r>
              <a:rPr lang="en-US" dirty="0" err="1"/>
              <a:t>Markerek</a:t>
            </a:r>
            <a:r>
              <a:rPr lang="en-US" dirty="0"/>
              <a:t> </a:t>
            </a:r>
            <a:r>
              <a:rPr lang="en-US" dirty="0" err="1"/>
              <a:t>keresése</a:t>
            </a:r>
            <a:endParaRPr lang="en-US" dirty="0"/>
          </a:p>
          <a:p>
            <a:r>
              <a:rPr lang="en-US" dirty="0"/>
              <a:t>Marker </a:t>
            </a:r>
            <a:r>
              <a:rPr lang="en-US" dirty="0" err="1"/>
              <a:t>dekódolása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számítása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756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Átméretezés</a:t>
            </a:r>
            <a:r>
              <a:rPr lang="en-US" dirty="0"/>
              <a:t>, grayscale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u-HU" dirty="0" err="1"/>
              <a:t>while</a:t>
            </a:r>
            <a:r>
              <a:rPr lang="hu-HU" dirty="0"/>
              <a:t> (</a:t>
            </a:r>
            <a:r>
              <a:rPr lang="hu-HU" dirty="0" err="1"/>
              <a:t>capture.read</a:t>
            </a:r>
            <a:r>
              <a:rPr lang="hu-HU" dirty="0"/>
              <a:t>(</a:t>
            </a:r>
            <a:r>
              <a:rPr lang="hu-HU" dirty="0" err="1"/>
              <a:t>frame</a:t>
            </a:r>
            <a:r>
              <a:rPr lang="hu-HU" dirty="0"/>
              <a:t>))</a:t>
            </a:r>
          </a:p>
          <a:p>
            <a:pPr>
              <a:buNone/>
            </a:pPr>
            <a:r>
              <a:rPr lang="hu-HU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Mat</a:t>
            </a:r>
            <a:r>
              <a:rPr lang="hu-HU" dirty="0"/>
              <a:t> </a:t>
            </a:r>
            <a:r>
              <a:rPr lang="hu-HU" dirty="0" err="1"/>
              <a:t>resized</a:t>
            </a:r>
            <a:r>
              <a:rPr lang="hu-HU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resize</a:t>
            </a:r>
            <a:r>
              <a:rPr lang="hu-HU" dirty="0"/>
              <a:t>(</a:t>
            </a:r>
            <a:r>
              <a:rPr lang="hu-HU" dirty="0" err="1"/>
              <a:t>frame</a:t>
            </a:r>
            <a:r>
              <a:rPr lang="hu-HU" dirty="0"/>
              <a:t>, </a:t>
            </a:r>
            <a:r>
              <a:rPr lang="hu-HU" dirty="0" err="1"/>
              <a:t>resized</a:t>
            </a:r>
            <a:r>
              <a:rPr lang="hu-HU" dirty="0"/>
              <a:t>, </a:t>
            </a:r>
            <a:r>
              <a:rPr lang="hu-HU" dirty="0" err="1"/>
              <a:t>Size</a:t>
            </a:r>
            <a:r>
              <a:rPr lang="hu-HU" dirty="0"/>
              <a:t>(640, 480));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Mat</a:t>
            </a:r>
            <a:r>
              <a:rPr lang="hu-HU" dirty="0"/>
              <a:t> </a:t>
            </a:r>
            <a:r>
              <a:rPr lang="hu-HU" dirty="0" err="1"/>
              <a:t>gray</a:t>
            </a:r>
            <a:r>
              <a:rPr lang="hu-HU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cvtColor</a:t>
            </a:r>
            <a:r>
              <a:rPr lang="hu-HU" dirty="0"/>
              <a:t>(</a:t>
            </a:r>
            <a:r>
              <a:rPr lang="hu-HU" dirty="0" err="1"/>
              <a:t>resized</a:t>
            </a:r>
            <a:r>
              <a:rPr lang="hu-HU" dirty="0"/>
              <a:t>, </a:t>
            </a:r>
            <a:r>
              <a:rPr lang="hu-HU" dirty="0" err="1"/>
              <a:t>gray</a:t>
            </a:r>
            <a:r>
              <a:rPr lang="hu-HU" dirty="0"/>
              <a:t>, CV_BGR2GRAY);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imshow</a:t>
            </a:r>
            <a:r>
              <a:rPr lang="hu-HU" dirty="0"/>
              <a:t>("</a:t>
            </a:r>
            <a:r>
              <a:rPr lang="hu-HU" dirty="0" err="1"/>
              <a:t>PreviewWindow</a:t>
            </a:r>
            <a:r>
              <a:rPr lang="hu-HU" dirty="0"/>
              <a:t>", </a:t>
            </a:r>
            <a:r>
              <a:rPr lang="hu-HU" dirty="0" err="1"/>
              <a:t>gray</a:t>
            </a:r>
            <a:r>
              <a:rPr lang="hu-HU" dirty="0"/>
              <a:t>);</a:t>
            </a:r>
          </a:p>
          <a:p>
            <a:pPr>
              <a:buNone/>
            </a:pPr>
            <a:endParaRPr lang="hu-HU" dirty="0"/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char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 = </a:t>
            </a:r>
            <a:r>
              <a:rPr lang="hu-HU" dirty="0" err="1"/>
              <a:t>static</a:t>
            </a:r>
            <a:r>
              <a:rPr lang="hu-HU" dirty="0"/>
              <a:t>_</a:t>
            </a:r>
            <a:r>
              <a:rPr lang="hu-HU" dirty="0" err="1"/>
              <a:t>cast</a:t>
            </a:r>
            <a:r>
              <a:rPr lang="hu-HU" dirty="0"/>
              <a:t>&lt;</a:t>
            </a:r>
            <a:r>
              <a:rPr lang="hu-HU" dirty="0" err="1"/>
              <a:t>char</a:t>
            </a:r>
            <a:r>
              <a:rPr lang="hu-HU" dirty="0"/>
              <a:t>&gt;(</a:t>
            </a:r>
            <a:r>
              <a:rPr lang="hu-HU" dirty="0" err="1"/>
              <a:t>waitKey</a:t>
            </a:r>
            <a:r>
              <a:rPr lang="hu-HU" dirty="0"/>
              <a:t>(1));</a:t>
            </a:r>
          </a:p>
          <a:p>
            <a:pPr>
              <a:buNone/>
            </a:pPr>
            <a:r>
              <a:rPr lang="en-US" dirty="0"/>
              <a:t>	if (key == 27) { </a:t>
            </a:r>
            <a:r>
              <a:rPr lang="en-US" dirty="0" err="1"/>
              <a:t>printf</a:t>
            </a:r>
            <a:r>
              <a:rPr lang="en-US" dirty="0"/>
              <a:t>("exit"); break; }</a:t>
            </a:r>
          </a:p>
          <a:p>
            <a:pPr>
              <a:buNone/>
            </a:pP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8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1" y="365051"/>
            <a:ext cx="7875754" cy="622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12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- simple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80326"/>
            <a:ext cx="7519987" cy="520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hu-HU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performThreshold</a:t>
            </a:r>
            <a:r>
              <a:rPr lang="en-US" dirty="0"/>
              <a:t>(const </a:t>
            </a:r>
            <a:r>
              <a:rPr lang="en-US" dirty="0" err="1"/>
              <a:t>cv</a:t>
            </a:r>
            <a:r>
              <a:rPr lang="en-US" dirty="0"/>
              <a:t>::Mat&amp; grayscale, </a:t>
            </a:r>
            <a:r>
              <a:rPr lang="en-US" dirty="0" err="1"/>
              <a:t>cv</a:t>
            </a:r>
            <a:r>
              <a:rPr lang="en-US" dirty="0"/>
              <a:t>::Mat&amp; </a:t>
            </a:r>
            <a:r>
              <a:rPr lang="en-US" dirty="0" err="1"/>
              <a:t>thresholdImg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hu-HU" dirty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 err="1"/>
              <a:t>cv</a:t>
            </a:r>
            <a:r>
              <a:rPr lang="hu-HU" dirty="0"/>
              <a:t>::</a:t>
            </a:r>
            <a:r>
              <a:rPr lang="hu-HU" dirty="0" err="1"/>
              <a:t>adaptiveThreshold</a:t>
            </a:r>
            <a:r>
              <a:rPr lang="hu-HU" dirty="0"/>
              <a:t>(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 err="1"/>
              <a:t>grayscale</a:t>
            </a:r>
            <a:r>
              <a:rPr lang="hu-HU" dirty="0"/>
              <a:t>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 err="1"/>
              <a:t>thresholdImg</a:t>
            </a:r>
            <a:r>
              <a:rPr lang="hu-HU" dirty="0"/>
              <a:t>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/>
              <a:t>255,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 err="1"/>
              <a:t>cv</a:t>
            </a:r>
            <a:r>
              <a:rPr lang="hu-HU" dirty="0"/>
              <a:t>::ADAPTIVE_THRESH_GAUSSIAN_C,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 err="1"/>
              <a:t>cv</a:t>
            </a:r>
            <a:r>
              <a:rPr lang="hu-HU" dirty="0"/>
              <a:t>::THRESH_BINARY_INV,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/>
              <a:t>7,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hu-HU" dirty="0"/>
              <a:t>7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hu-HU" dirty="0"/>
              <a:t>);</a:t>
            </a:r>
          </a:p>
          <a:p>
            <a:pPr>
              <a:buNone/>
            </a:pPr>
            <a:r>
              <a:rPr lang="hu-HU" dirty="0"/>
              <a:t>}</a:t>
            </a: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en-US" dirty="0"/>
              <a:t>Threshold - adaptive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9" y="2514600"/>
            <a:ext cx="4866539" cy="25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Kontúrok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</a:t>
            </a:r>
            <a:r>
              <a:rPr lang="en-US" dirty="0" err="1"/>
              <a:t>kontúrok</a:t>
            </a:r>
            <a:r>
              <a:rPr lang="en-US" dirty="0"/>
              <a:t> </a:t>
            </a:r>
            <a:r>
              <a:rPr lang="en-US" dirty="0" err="1"/>
              <a:t>keresése</a:t>
            </a:r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végeredmény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kontúrvonalak</a:t>
            </a:r>
            <a:r>
              <a:rPr lang="en-US" dirty="0"/>
              <a:t> </a:t>
            </a:r>
            <a:r>
              <a:rPr lang="en-US" dirty="0" err="1"/>
              <a:t>halmaza</a:t>
            </a:r>
            <a:endParaRPr lang="en-US" dirty="0"/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kontúrvonal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poligont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r>
              <a:rPr lang="en-US" dirty="0"/>
              <a:t>Ezek a </a:t>
            </a:r>
            <a:r>
              <a:rPr lang="en-US" dirty="0" err="1"/>
              <a:t>poligonok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ha </a:t>
            </a:r>
            <a:r>
              <a:rPr lang="en-US" dirty="0" err="1"/>
              <a:t>számunkra</a:t>
            </a:r>
            <a:r>
              <a:rPr lang="en-US" dirty="0"/>
              <a:t> </a:t>
            </a:r>
            <a:r>
              <a:rPr lang="en-US" dirty="0" err="1"/>
              <a:t>egyértelmű</a:t>
            </a:r>
            <a:r>
              <a:rPr lang="en-US" dirty="0"/>
              <a:t> </a:t>
            </a:r>
            <a:r>
              <a:rPr lang="en-US" dirty="0" err="1"/>
              <a:t>négyszögek</a:t>
            </a:r>
            <a:r>
              <a:rPr lang="en-US" dirty="0"/>
              <a:t> is, a </a:t>
            </a:r>
            <a:r>
              <a:rPr lang="en-US" dirty="0" err="1"/>
              <a:t>zaj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apró</a:t>
            </a:r>
            <a:r>
              <a:rPr lang="en-US" dirty="0"/>
              <a:t> </a:t>
            </a:r>
            <a:r>
              <a:rPr lang="en-US" dirty="0" err="1"/>
              <a:t>élből</a:t>
            </a:r>
            <a:r>
              <a:rPr lang="en-US" dirty="0"/>
              <a:t> </a:t>
            </a:r>
            <a:r>
              <a:rPr lang="en-US" dirty="0" err="1"/>
              <a:t>álló</a:t>
            </a:r>
            <a:r>
              <a:rPr lang="en-US" dirty="0"/>
              <a:t> </a:t>
            </a:r>
            <a:r>
              <a:rPr lang="en-US" dirty="0" err="1"/>
              <a:t>sokszögek</a:t>
            </a:r>
            <a:r>
              <a:rPr lang="en-US" dirty="0"/>
              <a:t> (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száz</a:t>
            </a:r>
            <a:r>
              <a:rPr lang="en-US" dirty="0"/>
              <a:t> </a:t>
            </a:r>
            <a:r>
              <a:rPr lang="en-US" dirty="0" err="1"/>
              <a:t>oldallal</a:t>
            </a:r>
            <a:r>
              <a:rPr lang="en-US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674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1942</Words>
  <Application>Microsoft Office PowerPoint</Application>
  <PresentationFormat>Szélesvásznú</PresentationFormat>
  <Paragraphs>255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Office-téma</vt:lpstr>
      <vt:lpstr>4. gyakorlat</vt:lpstr>
      <vt:lpstr>Marker</vt:lpstr>
      <vt:lpstr>Marker</vt:lpstr>
      <vt:lpstr>Marker detekció</vt:lpstr>
      <vt:lpstr>Átméretezés, grayscale</vt:lpstr>
      <vt:lpstr>PowerPoint-bemutató</vt:lpstr>
      <vt:lpstr>Threshold - simple</vt:lpstr>
      <vt:lpstr>Threshold - adaptive</vt:lpstr>
      <vt:lpstr>Kontúrok</vt:lpstr>
      <vt:lpstr>Kontúrok</vt:lpstr>
      <vt:lpstr>Kontúrok kirajzolása</vt:lpstr>
      <vt:lpstr>Kontúrok</vt:lpstr>
      <vt:lpstr>Kontúrok tisztítása</vt:lpstr>
      <vt:lpstr>Megfelelő négyszögek kiválogatása</vt:lpstr>
      <vt:lpstr>PowerPoint-bemutató</vt:lpstr>
      <vt:lpstr>Futtatás</vt:lpstr>
      <vt:lpstr>Duplikátumok eltűntetése</vt:lpstr>
      <vt:lpstr>Duplikátumok eltűntetése</vt:lpstr>
      <vt:lpstr>PowerPoint-bemutató</vt:lpstr>
      <vt:lpstr>Futtatás</vt:lpstr>
      <vt:lpstr>Perspektív torzítás</vt:lpstr>
      <vt:lpstr>Perspektív torzítás</vt:lpstr>
      <vt:lpstr>PowerPoint-bemutató</vt:lpstr>
      <vt:lpstr>Transzformált markerek</vt:lpstr>
      <vt:lpstr>PowerPoint-bemutató</vt:lpstr>
      <vt:lpstr>Marker felismerés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Beviteli és megjelenítő eszközök</dc:title>
  <dc:creator>Umitomi</dc:creator>
  <cp:lastModifiedBy>Balázs Tóth</cp:lastModifiedBy>
  <cp:revision>200</cp:revision>
  <dcterms:created xsi:type="dcterms:W3CDTF">2018-09-10T08:54:50Z</dcterms:created>
  <dcterms:modified xsi:type="dcterms:W3CDTF">2020-11-05T12:05:19Z</dcterms:modified>
</cp:coreProperties>
</file>