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te\AppData\Local\Temp\Temp1_Airplane_Crashes_and_Fatalities_Since_1908_20190820105639.csv.zip\Airplane_Crashes_and_Fatalities_Since_1908_20190820105639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te\AppData\Local\Temp\Temp1_Airplane_Crashes_and_Fatalities_Since_1908_20190820105639.csv.zip\Airplane_Crashes_and_Fatalities_Since_1908_20190820105639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te\AppData\Local\Temp\Temp1_Airplane_Crashes_and_Fatalities_Since_1908_20190820105639.csv.zip\Airplane_Crashes_and_Fatalities_Since_1908_20190820105639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Crashes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Sheet3!$A$1:$A$109</c:f>
              <c:strCache>
                <c:ptCount val="109"/>
                <c:pt idx="0">
                  <c:v>Row Labels</c:v>
                </c:pt>
                <c:pt idx="1">
                  <c:v>1909</c:v>
                </c:pt>
                <c:pt idx="2">
                  <c:v>1912</c:v>
                </c:pt>
                <c:pt idx="3">
                  <c:v>1913</c:v>
                </c:pt>
                <c:pt idx="4">
                  <c:v>1915</c:v>
                </c:pt>
                <c:pt idx="5">
                  <c:v>1916</c:v>
                </c:pt>
                <c:pt idx="6">
                  <c:v>1917</c:v>
                </c:pt>
                <c:pt idx="7">
                  <c:v>1918</c:v>
                </c:pt>
                <c:pt idx="8">
                  <c:v>1919</c:v>
                </c:pt>
                <c:pt idx="9">
                  <c:v>1920</c:v>
                </c:pt>
                <c:pt idx="10">
                  <c:v>1921</c:v>
                </c:pt>
                <c:pt idx="11">
                  <c:v>1922</c:v>
                </c:pt>
                <c:pt idx="12">
                  <c:v>1923</c:v>
                </c:pt>
                <c:pt idx="13">
                  <c:v>1924</c:v>
                </c:pt>
                <c:pt idx="14">
                  <c:v>1925</c:v>
                </c:pt>
                <c:pt idx="15">
                  <c:v>1926</c:v>
                </c:pt>
                <c:pt idx="16">
                  <c:v>1927</c:v>
                </c:pt>
                <c:pt idx="17">
                  <c:v>1928</c:v>
                </c:pt>
                <c:pt idx="18">
                  <c:v>1929</c:v>
                </c:pt>
                <c:pt idx="19">
                  <c:v>1930</c:v>
                </c:pt>
                <c:pt idx="20">
                  <c:v>1931</c:v>
                </c:pt>
                <c:pt idx="21">
                  <c:v>1932</c:v>
                </c:pt>
                <c:pt idx="22">
                  <c:v>1933</c:v>
                </c:pt>
                <c:pt idx="23">
                  <c:v>1934</c:v>
                </c:pt>
                <c:pt idx="24">
                  <c:v>1935</c:v>
                </c:pt>
                <c:pt idx="25">
                  <c:v>1936</c:v>
                </c:pt>
                <c:pt idx="26">
                  <c:v>1937</c:v>
                </c:pt>
                <c:pt idx="27">
                  <c:v>1938</c:v>
                </c:pt>
                <c:pt idx="28">
                  <c:v>1939</c:v>
                </c:pt>
                <c:pt idx="29">
                  <c:v>1940</c:v>
                </c:pt>
                <c:pt idx="30">
                  <c:v>1941</c:v>
                </c:pt>
                <c:pt idx="31">
                  <c:v>1942</c:v>
                </c:pt>
                <c:pt idx="32">
                  <c:v>1943</c:v>
                </c:pt>
                <c:pt idx="33">
                  <c:v>1944</c:v>
                </c:pt>
                <c:pt idx="34">
                  <c:v>1945</c:v>
                </c:pt>
                <c:pt idx="35">
                  <c:v>1946</c:v>
                </c:pt>
                <c:pt idx="36">
                  <c:v>1947</c:v>
                </c:pt>
                <c:pt idx="37">
                  <c:v>1948</c:v>
                </c:pt>
                <c:pt idx="38">
                  <c:v>1949</c:v>
                </c:pt>
                <c:pt idx="39">
                  <c:v>1950</c:v>
                </c:pt>
                <c:pt idx="40">
                  <c:v>1951</c:v>
                </c:pt>
                <c:pt idx="41">
                  <c:v>1952</c:v>
                </c:pt>
                <c:pt idx="42">
                  <c:v>1953</c:v>
                </c:pt>
                <c:pt idx="43">
                  <c:v>1954</c:v>
                </c:pt>
                <c:pt idx="44">
                  <c:v>1955</c:v>
                </c:pt>
                <c:pt idx="45">
                  <c:v>1956</c:v>
                </c:pt>
                <c:pt idx="46">
                  <c:v>1957</c:v>
                </c:pt>
                <c:pt idx="47">
                  <c:v>1958</c:v>
                </c:pt>
                <c:pt idx="48">
                  <c:v>1959</c:v>
                </c:pt>
                <c:pt idx="49">
                  <c:v>1960</c:v>
                </c:pt>
                <c:pt idx="50">
                  <c:v>1961</c:v>
                </c:pt>
                <c:pt idx="51">
                  <c:v>1962</c:v>
                </c:pt>
                <c:pt idx="52">
                  <c:v>1963</c:v>
                </c:pt>
                <c:pt idx="53">
                  <c:v>1964</c:v>
                </c:pt>
                <c:pt idx="54">
                  <c:v>1965</c:v>
                </c:pt>
                <c:pt idx="55">
                  <c:v>1966</c:v>
                </c:pt>
                <c:pt idx="56">
                  <c:v>1967</c:v>
                </c:pt>
                <c:pt idx="57">
                  <c:v>1968</c:v>
                </c:pt>
                <c:pt idx="58">
                  <c:v>1969</c:v>
                </c:pt>
                <c:pt idx="59">
                  <c:v>1970</c:v>
                </c:pt>
                <c:pt idx="60">
                  <c:v>1971</c:v>
                </c:pt>
                <c:pt idx="61">
                  <c:v>1972</c:v>
                </c:pt>
                <c:pt idx="62">
                  <c:v>1973</c:v>
                </c:pt>
                <c:pt idx="63">
                  <c:v>1974</c:v>
                </c:pt>
                <c:pt idx="64">
                  <c:v>1975</c:v>
                </c:pt>
                <c:pt idx="65">
                  <c:v>1976</c:v>
                </c:pt>
                <c:pt idx="66">
                  <c:v>1977</c:v>
                </c:pt>
                <c:pt idx="67">
                  <c:v>1978</c:v>
                </c:pt>
                <c:pt idx="68">
                  <c:v>1979</c:v>
                </c:pt>
                <c:pt idx="69">
                  <c:v>1980</c:v>
                </c:pt>
                <c:pt idx="70">
                  <c:v>1981</c:v>
                </c:pt>
                <c:pt idx="71">
                  <c:v>1982</c:v>
                </c:pt>
                <c:pt idx="72">
                  <c:v>1983</c:v>
                </c:pt>
                <c:pt idx="73">
                  <c:v>1984</c:v>
                </c:pt>
                <c:pt idx="74">
                  <c:v>1985</c:v>
                </c:pt>
                <c:pt idx="75">
                  <c:v>1986</c:v>
                </c:pt>
                <c:pt idx="76">
                  <c:v>1987</c:v>
                </c:pt>
                <c:pt idx="77">
                  <c:v>1988</c:v>
                </c:pt>
                <c:pt idx="78">
                  <c:v>1989</c:v>
                </c:pt>
                <c:pt idx="79">
                  <c:v>1990</c:v>
                </c:pt>
                <c:pt idx="80">
                  <c:v>1991</c:v>
                </c:pt>
                <c:pt idx="81">
                  <c:v>1992</c:v>
                </c:pt>
                <c:pt idx="82">
                  <c:v>1993</c:v>
                </c:pt>
                <c:pt idx="83">
                  <c:v>1994</c:v>
                </c:pt>
                <c:pt idx="84">
                  <c:v>1995</c:v>
                </c:pt>
                <c:pt idx="85">
                  <c:v>1996</c:v>
                </c:pt>
                <c:pt idx="86">
                  <c:v>1997</c:v>
                </c:pt>
                <c:pt idx="87">
                  <c:v>1998</c:v>
                </c:pt>
                <c:pt idx="88">
                  <c:v>1999</c:v>
                </c:pt>
                <c:pt idx="89">
                  <c:v>2000</c:v>
                </c:pt>
                <c:pt idx="90">
                  <c:v>2001</c:v>
                </c:pt>
                <c:pt idx="91">
                  <c:v>2002</c:v>
                </c:pt>
                <c:pt idx="92">
                  <c:v>2003</c:v>
                </c:pt>
                <c:pt idx="93">
                  <c:v>2004</c:v>
                </c:pt>
                <c:pt idx="94">
                  <c:v>2005</c:v>
                </c:pt>
                <c:pt idx="95">
                  <c:v>2006</c:v>
                </c:pt>
                <c:pt idx="96">
                  <c:v>2007</c:v>
                </c:pt>
                <c:pt idx="97">
                  <c:v>2008</c:v>
                </c:pt>
                <c:pt idx="98">
                  <c:v>2009</c:v>
                </c:pt>
                <c:pt idx="99">
                  <c:v>2010</c:v>
                </c:pt>
                <c:pt idx="100">
                  <c:v>2011</c:v>
                </c:pt>
                <c:pt idx="101">
                  <c:v>2012</c:v>
                </c:pt>
                <c:pt idx="102">
                  <c:v>2013</c:v>
                </c:pt>
                <c:pt idx="103">
                  <c:v>2014</c:v>
                </c:pt>
                <c:pt idx="104">
                  <c:v>2015</c:v>
                </c:pt>
                <c:pt idx="105">
                  <c:v>2016</c:v>
                </c:pt>
                <c:pt idx="106">
                  <c:v>2017</c:v>
                </c:pt>
                <c:pt idx="107">
                  <c:v>2018</c:v>
                </c:pt>
                <c:pt idx="108">
                  <c:v>2019</c:v>
                </c:pt>
              </c:strCache>
            </c:strRef>
          </c:xVal>
          <c:yVal>
            <c:numRef>
              <c:f>Sheet3!$F$1:$F$109</c:f>
              <c:numCache>
                <c:formatCode>General</c:formatCode>
                <c:ptCount val="10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7</c:v>
                </c:pt>
                <c:pt idx="7">
                  <c:v>4</c:v>
                </c:pt>
                <c:pt idx="8">
                  <c:v>9</c:v>
                </c:pt>
                <c:pt idx="9">
                  <c:v>18</c:v>
                </c:pt>
                <c:pt idx="10">
                  <c:v>12</c:v>
                </c:pt>
                <c:pt idx="11">
                  <c:v>13</c:v>
                </c:pt>
                <c:pt idx="12">
                  <c:v>13</c:v>
                </c:pt>
                <c:pt idx="13">
                  <c:v>7</c:v>
                </c:pt>
                <c:pt idx="14">
                  <c:v>11</c:v>
                </c:pt>
                <c:pt idx="15">
                  <c:v>13</c:v>
                </c:pt>
                <c:pt idx="16">
                  <c:v>20</c:v>
                </c:pt>
                <c:pt idx="17">
                  <c:v>36</c:v>
                </c:pt>
                <c:pt idx="18">
                  <c:v>39</c:v>
                </c:pt>
                <c:pt idx="19">
                  <c:v>26</c:v>
                </c:pt>
                <c:pt idx="20">
                  <c:v>33</c:v>
                </c:pt>
                <c:pt idx="21">
                  <c:v>28</c:v>
                </c:pt>
                <c:pt idx="22">
                  <c:v>28</c:v>
                </c:pt>
                <c:pt idx="23">
                  <c:v>31</c:v>
                </c:pt>
                <c:pt idx="24">
                  <c:v>41</c:v>
                </c:pt>
                <c:pt idx="25">
                  <c:v>50</c:v>
                </c:pt>
                <c:pt idx="26">
                  <c:v>34</c:v>
                </c:pt>
                <c:pt idx="27">
                  <c:v>56</c:v>
                </c:pt>
                <c:pt idx="28">
                  <c:v>30</c:v>
                </c:pt>
                <c:pt idx="29">
                  <c:v>25</c:v>
                </c:pt>
                <c:pt idx="30">
                  <c:v>27</c:v>
                </c:pt>
                <c:pt idx="31">
                  <c:v>38</c:v>
                </c:pt>
                <c:pt idx="32">
                  <c:v>44</c:v>
                </c:pt>
                <c:pt idx="33">
                  <c:v>56</c:v>
                </c:pt>
                <c:pt idx="34">
                  <c:v>74</c:v>
                </c:pt>
                <c:pt idx="35">
                  <c:v>88</c:v>
                </c:pt>
                <c:pt idx="36">
                  <c:v>82</c:v>
                </c:pt>
                <c:pt idx="37">
                  <c:v>77</c:v>
                </c:pt>
                <c:pt idx="38">
                  <c:v>67</c:v>
                </c:pt>
                <c:pt idx="39">
                  <c:v>69</c:v>
                </c:pt>
                <c:pt idx="40">
                  <c:v>75</c:v>
                </c:pt>
                <c:pt idx="41">
                  <c:v>65</c:v>
                </c:pt>
                <c:pt idx="42">
                  <c:v>69</c:v>
                </c:pt>
                <c:pt idx="43">
                  <c:v>61</c:v>
                </c:pt>
                <c:pt idx="44">
                  <c:v>57</c:v>
                </c:pt>
                <c:pt idx="45">
                  <c:v>53</c:v>
                </c:pt>
                <c:pt idx="46">
                  <c:v>66</c:v>
                </c:pt>
                <c:pt idx="47">
                  <c:v>68</c:v>
                </c:pt>
                <c:pt idx="48">
                  <c:v>66</c:v>
                </c:pt>
                <c:pt idx="49">
                  <c:v>70</c:v>
                </c:pt>
                <c:pt idx="50">
                  <c:v>60</c:v>
                </c:pt>
                <c:pt idx="51">
                  <c:v>77</c:v>
                </c:pt>
                <c:pt idx="52">
                  <c:v>61</c:v>
                </c:pt>
                <c:pt idx="53">
                  <c:v>55</c:v>
                </c:pt>
                <c:pt idx="54">
                  <c:v>62</c:v>
                </c:pt>
                <c:pt idx="55">
                  <c:v>59</c:v>
                </c:pt>
                <c:pt idx="56">
                  <c:v>58</c:v>
                </c:pt>
                <c:pt idx="57">
                  <c:v>65</c:v>
                </c:pt>
                <c:pt idx="58">
                  <c:v>69</c:v>
                </c:pt>
                <c:pt idx="59">
                  <c:v>73</c:v>
                </c:pt>
                <c:pt idx="60">
                  <c:v>58</c:v>
                </c:pt>
                <c:pt idx="61">
                  <c:v>77</c:v>
                </c:pt>
                <c:pt idx="62">
                  <c:v>64</c:v>
                </c:pt>
                <c:pt idx="63">
                  <c:v>58</c:v>
                </c:pt>
                <c:pt idx="64">
                  <c:v>51</c:v>
                </c:pt>
                <c:pt idx="65">
                  <c:v>57</c:v>
                </c:pt>
                <c:pt idx="66">
                  <c:v>63</c:v>
                </c:pt>
                <c:pt idx="67">
                  <c:v>51</c:v>
                </c:pt>
                <c:pt idx="68">
                  <c:v>60</c:v>
                </c:pt>
                <c:pt idx="69">
                  <c:v>45</c:v>
                </c:pt>
                <c:pt idx="70">
                  <c:v>50</c:v>
                </c:pt>
                <c:pt idx="71">
                  <c:v>54</c:v>
                </c:pt>
                <c:pt idx="72">
                  <c:v>48</c:v>
                </c:pt>
                <c:pt idx="73">
                  <c:v>48</c:v>
                </c:pt>
                <c:pt idx="74">
                  <c:v>56</c:v>
                </c:pt>
                <c:pt idx="75">
                  <c:v>50</c:v>
                </c:pt>
                <c:pt idx="76">
                  <c:v>54</c:v>
                </c:pt>
                <c:pt idx="77">
                  <c:v>64</c:v>
                </c:pt>
                <c:pt idx="78">
                  <c:v>83</c:v>
                </c:pt>
                <c:pt idx="79">
                  <c:v>61</c:v>
                </c:pt>
                <c:pt idx="80">
                  <c:v>69</c:v>
                </c:pt>
                <c:pt idx="81">
                  <c:v>66</c:v>
                </c:pt>
                <c:pt idx="82">
                  <c:v>56</c:v>
                </c:pt>
                <c:pt idx="83">
                  <c:v>74</c:v>
                </c:pt>
                <c:pt idx="84">
                  <c:v>60</c:v>
                </c:pt>
                <c:pt idx="85">
                  <c:v>68</c:v>
                </c:pt>
                <c:pt idx="86">
                  <c:v>56</c:v>
                </c:pt>
                <c:pt idx="87">
                  <c:v>59</c:v>
                </c:pt>
                <c:pt idx="88">
                  <c:v>62</c:v>
                </c:pt>
                <c:pt idx="89">
                  <c:v>63</c:v>
                </c:pt>
                <c:pt idx="90">
                  <c:v>58</c:v>
                </c:pt>
                <c:pt idx="91">
                  <c:v>55</c:v>
                </c:pt>
                <c:pt idx="92">
                  <c:v>62</c:v>
                </c:pt>
                <c:pt idx="93">
                  <c:v>46</c:v>
                </c:pt>
                <c:pt idx="94">
                  <c:v>45</c:v>
                </c:pt>
                <c:pt idx="95">
                  <c:v>38</c:v>
                </c:pt>
                <c:pt idx="96">
                  <c:v>43</c:v>
                </c:pt>
                <c:pt idx="97">
                  <c:v>50</c:v>
                </c:pt>
                <c:pt idx="98">
                  <c:v>46</c:v>
                </c:pt>
                <c:pt idx="99">
                  <c:v>40</c:v>
                </c:pt>
                <c:pt idx="100">
                  <c:v>36</c:v>
                </c:pt>
                <c:pt idx="101">
                  <c:v>26</c:v>
                </c:pt>
                <c:pt idx="102">
                  <c:v>25</c:v>
                </c:pt>
                <c:pt idx="103">
                  <c:v>23</c:v>
                </c:pt>
                <c:pt idx="104">
                  <c:v>18</c:v>
                </c:pt>
                <c:pt idx="105">
                  <c:v>23</c:v>
                </c:pt>
                <c:pt idx="106">
                  <c:v>15</c:v>
                </c:pt>
                <c:pt idx="107">
                  <c:v>16</c:v>
                </c:pt>
                <c:pt idx="10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87-4716-B9B1-F3FA80E4A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670016"/>
        <c:axId val="417021248"/>
      </c:scatterChart>
      <c:valAx>
        <c:axId val="50967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021248"/>
        <c:crosses val="autoZero"/>
        <c:crossBetween val="midCat"/>
      </c:valAx>
      <c:valAx>
        <c:axId val="41702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Crashes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67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Crash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Qtr1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Sheet3!$B$2:$B$110</c:f>
              <c:numCache>
                <c:formatCode>General</c:formatCode>
                <c:ptCount val="109"/>
                <c:pt idx="3">
                  <c:v>1</c:v>
                </c:pt>
                <c:pt idx="5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11</c:v>
                </c:pt>
                <c:pt idx="21">
                  <c:v>8</c:v>
                </c:pt>
                <c:pt idx="22">
                  <c:v>7</c:v>
                </c:pt>
                <c:pt idx="23">
                  <c:v>6</c:v>
                </c:pt>
                <c:pt idx="24">
                  <c:v>10</c:v>
                </c:pt>
                <c:pt idx="25">
                  <c:v>9</c:v>
                </c:pt>
                <c:pt idx="26">
                  <c:v>14</c:v>
                </c:pt>
                <c:pt idx="27">
                  <c:v>11</c:v>
                </c:pt>
                <c:pt idx="28">
                  <c:v>5</c:v>
                </c:pt>
                <c:pt idx="29">
                  <c:v>9</c:v>
                </c:pt>
                <c:pt idx="30">
                  <c:v>11</c:v>
                </c:pt>
                <c:pt idx="31">
                  <c:v>11</c:v>
                </c:pt>
                <c:pt idx="32">
                  <c:v>6</c:v>
                </c:pt>
                <c:pt idx="33">
                  <c:v>15</c:v>
                </c:pt>
                <c:pt idx="34">
                  <c:v>17</c:v>
                </c:pt>
                <c:pt idx="35">
                  <c:v>27</c:v>
                </c:pt>
                <c:pt idx="36">
                  <c:v>25</c:v>
                </c:pt>
                <c:pt idx="37">
                  <c:v>21</c:v>
                </c:pt>
                <c:pt idx="38">
                  <c:v>13</c:v>
                </c:pt>
                <c:pt idx="39">
                  <c:v>19</c:v>
                </c:pt>
                <c:pt idx="40">
                  <c:v>20</c:v>
                </c:pt>
                <c:pt idx="41">
                  <c:v>18</c:v>
                </c:pt>
                <c:pt idx="42">
                  <c:v>20</c:v>
                </c:pt>
                <c:pt idx="43">
                  <c:v>19</c:v>
                </c:pt>
                <c:pt idx="44">
                  <c:v>15</c:v>
                </c:pt>
                <c:pt idx="45">
                  <c:v>15</c:v>
                </c:pt>
                <c:pt idx="46">
                  <c:v>16</c:v>
                </c:pt>
                <c:pt idx="47">
                  <c:v>20</c:v>
                </c:pt>
                <c:pt idx="48">
                  <c:v>15</c:v>
                </c:pt>
                <c:pt idx="49">
                  <c:v>12</c:v>
                </c:pt>
                <c:pt idx="50">
                  <c:v>16</c:v>
                </c:pt>
                <c:pt idx="51">
                  <c:v>19</c:v>
                </c:pt>
                <c:pt idx="52">
                  <c:v>18</c:v>
                </c:pt>
                <c:pt idx="53">
                  <c:v>18</c:v>
                </c:pt>
                <c:pt idx="54">
                  <c:v>23</c:v>
                </c:pt>
                <c:pt idx="55">
                  <c:v>16</c:v>
                </c:pt>
                <c:pt idx="56">
                  <c:v>17</c:v>
                </c:pt>
                <c:pt idx="57">
                  <c:v>15</c:v>
                </c:pt>
                <c:pt idx="58">
                  <c:v>21</c:v>
                </c:pt>
                <c:pt idx="59">
                  <c:v>13</c:v>
                </c:pt>
                <c:pt idx="60">
                  <c:v>12</c:v>
                </c:pt>
                <c:pt idx="61">
                  <c:v>17</c:v>
                </c:pt>
                <c:pt idx="62">
                  <c:v>17</c:v>
                </c:pt>
                <c:pt idx="63">
                  <c:v>18</c:v>
                </c:pt>
                <c:pt idx="64">
                  <c:v>16</c:v>
                </c:pt>
                <c:pt idx="65">
                  <c:v>15</c:v>
                </c:pt>
                <c:pt idx="66">
                  <c:v>13</c:v>
                </c:pt>
                <c:pt idx="67">
                  <c:v>16</c:v>
                </c:pt>
                <c:pt idx="68">
                  <c:v>15</c:v>
                </c:pt>
                <c:pt idx="69">
                  <c:v>10</c:v>
                </c:pt>
                <c:pt idx="70">
                  <c:v>17</c:v>
                </c:pt>
                <c:pt idx="71">
                  <c:v>8</c:v>
                </c:pt>
                <c:pt idx="72">
                  <c:v>15</c:v>
                </c:pt>
                <c:pt idx="73">
                  <c:v>17</c:v>
                </c:pt>
                <c:pt idx="74">
                  <c:v>14</c:v>
                </c:pt>
                <c:pt idx="75">
                  <c:v>12</c:v>
                </c:pt>
                <c:pt idx="76">
                  <c:v>17</c:v>
                </c:pt>
                <c:pt idx="77">
                  <c:v>14</c:v>
                </c:pt>
                <c:pt idx="78">
                  <c:v>22</c:v>
                </c:pt>
                <c:pt idx="79">
                  <c:v>17</c:v>
                </c:pt>
                <c:pt idx="80">
                  <c:v>10</c:v>
                </c:pt>
                <c:pt idx="81">
                  <c:v>14</c:v>
                </c:pt>
                <c:pt idx="82">
                  <c:v>13</c:v>
                </c:pt>
                <c:pt idx="83">
                  <c:v>10</c:v>
                </c:pt>
                <c:pt idx="84">
                  <c:v>14</c:v>
                </c:pt>
                <c:pt idx="85">
                  <c:v>12</c:v>
                </c:pt>
                <c:pt idx="86">
                  <c:v>15</c:v>
                </c:pt>
                <c:pt idx="87">
                  <c:v>14</c:v>
                </c:pt>
                <c:pt idx="88">
                  <c:v>16</c:v>
                </c:pt>
                <c:pt idx="89">
                  <c:v>16</c:v>
                </c:pt>
                <c:pt idx="90">
                  <c:v>15</c:v>
                </c:pt>
                <c:pt idx="91">
                  <c:v>15</c:v>
                </c:pt>
                <c:pt idx="92">
                  <c:v>7</c:v>
                </c:pt>
                <c:pt idx="93">
                  <c:v>17</c:v>
                </c:pt>
                <c:pt idx="94">
                  <c:v>8</c:v>
                </c:pt>
                <c:pt idx="95">
                  <c:v>10</c:v>
                </c:pt>
                <c:pt idx="96">
                  <c:v>8</c:v>
                </c:pt>
                <c:pt idx="97">
                  <c:v>13</c:v>
                </c:pt>
                <c:pt idx="98">
                  <c:v>5</c:v>
                </c:pt>
                <c:pt idx="99">
                  <c:v>6</c:v>
                </c:pt>
                <c:pt idx="100">
                  <c:v>3</c:v>
                </c:pt>
                <c:pt idx="101">
                  <c:v>6</c:v>
                </c:pt>
                <c:pt idx="102">
                  <c:v>6</c:v>
                </c:pt>
                <c:pt idx="103">
                  <c:v>4</c:v>
                </c:pt>
                <c:pt idx="104">
                  <c:v>8</c:v>
                </c:pt>
                <c:pt idx="105">
                  <c:v>4</c:v>
                </c:pt>
                <c:pt idx="106">
                  <c:v>7</c:v>
                </c:pt>
                <c:pt idx="10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56-49AD-AEC4-099DB18A2966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Qtr2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Sheet3!$C$2:$C$110</c:f>
              <c:numCache>
                <c:formatCode>General</c:formatCode>
                <c:ptCount val="109"/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1</c:v>
                </c:pt>
                <c:pt idx="15">
                  <c:v>4</c:v>
                </c:pt>
                <c:pt idx="16">
                  <c:v>7</c:v>
                </c:pt>
                <c:pt idx="17">
                  <c:v>10</c:v>
                </c:pt>
                <c:pt idx="18">
                  <c:v>3</c:v>
                </c:pt>
                <c:pt idx="19">
                  <c:v>7</c:v>
                </c:pt>
                <c:pt idx="20">
                  <c:v>3</c:v>
                </c:pt>
                <c:pt idx="21">
                  <c:v>7</c:v>
                </c:pt>
                <c:pt idx="22">
                  <c:v>7</c:v>
                </c:pt>
                <c:pt idx="23">
                  <c:v>10</c:v>
                </c:pt>
                <c:pt idx="24">
                  <c:v>11</c:v>
                </c:pt>
                <c:pt idx="25">
                  <c:v>3</c:v>
                </c:pt>
                <c:pt idx="26">
                  <c:v>10</c:v>
                </c:pt>
                <c:pt idx="27">
                  <c:v>7</c:v>
                </c:pt>
                <c:pt idx="28">
                  <c:v>4</c:v>
                </c:pt>
                <c:pt idx="29">
                  <c:v>3</c:v>
                </c:pt>
                <c:pt idx="30">
                  <c:v>4</c:v>
                </c:pt>
                <c:pt idx="31">
                  <c:v>8</c:v>
                </c:pt>
                <c:pt idx="32">
                  <c:v>12</c:v>
                </c:pt>
                <c:pt idx="33">
                  <c:v>18</c:v>
                </c:pt>
                <c:pt idx="34">
                  <c:v>13</c:v>
                </c:pt>
                <c:pt idx="35">
                  <c:v>16</c:v>
                </c:pt>
                <c:pt idx="36">
                  <c:v>15</c:v>
                </c:pt>
                <c:pt idx="37">
                  <c:v>9</c:v>
                </c:pt>
                <c:pt idx="38">
                  <c:v>16</c:v>
                </c:pt>
                <c:pt idx="39">
                  <c:v>15</c:v>
                </c:pt>
                <c:pt idx="40">
                  <c:v>16</c:v>
                </c:pt>
                <c:pt idx="41">
                  <c:v>21</c:v>
                </c:pt>
                <c:pt idx="42">
                  <c:v>14</c:v>
                </c:pt>
                <c:pt idx="43">
                  <c:v>10</c:v>
                </c:pt>
                <c:pt idx="44">
                  <c:v>12</c:v>
                </c:pt>
                <c:pt idx="45">
                  <c:v>17</c:v>
                </c:pt>
                <c:pt idx="46">
                  <c:v>19</c:v>
                </c:pt>
                <c:pt idx="47">
                  <c:v>15</c:v>
                </c:pt>
                <c:pt idx="48">
                  <c:v>15</c:v>
                </c:pt>
                <c:pt idx="49">
                  <c:v>10</c:v>
                </c:pt>
                <c:pt idx="50">
                  <c:v>17</c:v>
                </c:pt>
                <c:pt idx="51">
                  <c:v>11</c:v>
                </c:pt>
                <c:pt idx="52">
                  <c:v>11</c:v>
                </c:pt>
                <c:pt idx="53">
                  <c:v>8</c:v>
                </c:pt>
                <c:pt idx="54">
                  <c:v>5</c:v>
                </c:pt>
                <c:pt idx="55">
                  <c:v>20</c:v>
                </c:pt>
                <c:pt idx="56">
                  <c:v>14</c:v>
                </c:pt>
                <c:pt idx="57">
                  <c:v>16</c:v>
                </c:pt>
                <c:pt idx="58">
                  <c:v>17</c:v>
                </c:pt>
                <c:pt idx="59">
                  <c:v>11</c:v>
                </c:pt>
                <c:pt idx="60">
                  <c:v>25</c:v>
                </c:pt>
                <c:pt idx="61">
                  <c:v>13</c:v>
                </c:pt>
                <c:pt idx="62">
                  <c:v>12</c:v>
                </c:pt>
                <c:pt idx="63">
                  <c:v>6</c:v>
                </c:pt>
                <c:pt idx="64">
                  <c:v>13</c:v>
                </c:pt>
                <c:pt idx="65">
                  <c:v>12</c:v>
                </c:pt>
                <c:pt idx="66">
                  <c:v>9</c:v>
                </c:pt>
                <c:pt idx="67">
                  <c:v>9</c:v>
                </c:pt>
                <c:pt idx="68">
                  <c:v>10</c:v>
                </c:pt>
                <c:pt idx="69">
                  <c:v>13</c:v>
                </c:pt>
                <c:pt idx="70">
                  <c:v>15</c:v>
                </c:pt>
                <c:pt idx="71">
                  <c:v>17</c:v>
                </c:pt>
                <c:pt idx="72">
                  <c:v>6</c:v>
                </c:pt>
                <c:pt idx="73">
                  <c:v>12</c:v>
                </c:pt>
                <c:pt idx="74">
                  <c:v>11</c:v>
                </c:pt>
                <c:pt idx="75">
                  <c:v>15</c:v>
                </c:pt>
                <c:pt idx="76">
                  <c:v>13</c:v>
                </c:pt>
                <c:pt idx="77">
                  <c:v>15</c:v>
                </c:pt>
                <c:pt idx="78">
                  <c:v>14</c:v>
                </c:pt>
                <c:pt idx="79">
                  <c:v>15</c:v>
                </c:pt>
                <c:pt idx="80">
                  <c:v>12</c:v>
                </c:pt>
                <c:pt idx="81">
                  <c:v>15</c:v>
                </c:pt>
                <c:pt idx="82">
                  <c:v>18</c:v>
                </c:pt>
                <c:pt idx="83">
                  <c:v>15</c:v>
                </c:pt>
                <c:pt idx="84">
                  <c:v>15</c:v>
                </c:pt>
                <c:pt idx="85">
                  <c:v>11</c:v>
                </c:pt>
                <c:pt idx="86">
                  <c:v>8</c:v>
                </c:pt>
                <c:pt idx="87">
                  <c:v>13</c:v>
                </c:pt>
                <c:pt idx="88">
                  <c:v>15</c:v>
                </c:pt>
                <c:pt idx="89">
                  <c:v>8</c:v>
                </c:pt>
                <c:pt idx="90">
                  <c:v>13</c:v>
                </c:pt>
                <c:pt idx="91">
                  <c:v>13</c:v>
                </c:pt>
                <c:pt idx="92">
                  <c:v>11</c:v>
                </c:pt>
                <c:pt idx="93">
                  <c:v>11</c:v>
                </c:pt>
                <c:pt idx="94">
                  <c:v>9</c:v>
                </c:pt>
                <c:pt idx="95">
                  <c:v>12</c:v>
                </c:pt>
                <c:pt idx="96">
                  <c:v>19</c:v>
                </c:pt>
                <c:pt idx="97">
                  <c:v>12</c:v>
                </c:pt>
                <c:pt idx="98">
                  <c:v>10</c:v>
                </c:pt>
                <c:pt idx="99">
                  <c:v>6</c:v>
                </c:pt>
                <c:pt idx="100">
                  <c:v>10</c:v>
                </c:pt>
                <c:pt idx="101">
                  <c:v>4</c:v>
                </c:pt>
                <c:pt idx="102">
                  <c:v>5</c:v>
                </c:pt>
                <c:pt idx="103">
                  <c:v>2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56-49AD-AEC4-099DB18A2966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Qtr3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Sheet3!$D$2:$D$110</c:f>
              <c:numCache>
                <c:formatCode>General</c:formatCode>
                <c:ptCount val="10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1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8</c:v>
                </c:pt>
                <c:pt idx="17">
                  <c:v>11</c:v>
                </c:pt>
                <c:pt idx="18">
                  <c:v>6</c:v>
                </c:pt>
                <c:pt idx="19">
                  <c:v>8</c:v>
                </c:pt>
                <c:pt idx="20">
                  <c:v>6</c:v>
                </c:pt>
                <c:pt idx="21">
                  <c:v>3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9</c:v>
                </c:pt>
                <c:pt idx="26">
                  <c:v>17</c:v>
                </c:pt>
                <c:pt idx="27">
                  <c:v>7</c:v>
                </c:pt>
                <c:pt idx="28">
                  <c:v>6</c:v>
                </c:pt>
                <c:pt idx="29">
                  <c:v>7</c:v>
                </c:pt>
                <c:pt idx="30">
                  <c:v>10</c:v>
                </c:pt>
                <c:pt idx="31">
                  <c:v>12</c:v>
                </c:pt>
                <c:pt idx="32">
                  <c:v>18</c:v>
                </c:pt>
                <c:pt idx="33">
                  <c:v>12</c:v>
                </c:pt>
                <c:pt idx="34">
                  <c:v>28</c:v>
                </c:pt>
                <c:pt idx="35">
                  <c:v>14</c:v>
                </c:pt>
                <c:pt idx="36">
                  <c:v>16</c:v>
                </c:pt>
                <c:pt idx="37">
                  <c:v>19</c:v>
                </c:pt>
                <c:pt idx="38">
                  <c:v>19</c:v>
                </c:pt>
                <c:pt idx="39">
                  <c:v>18</c:v>
                </c:pt>
                <c:pt idx="40">
                  <c:v>9</c:v>
                </c:pt>
                <c:pt idx="41">
                  <c:v>14</c:v>
                </c:pt>
                <c:pt idx="42">
                  <c:v>14</c:v>
                </c:pt>
                <c:pt idx="43">
                  <c:v>15</c:v>
                </c:pt>
                <c:pt idx="44">
                  <c:v>8</c:v>
                </c:pt>
                <c:pt idx="45">
                  <c:v>14</c:v>
                </c:pt>
                <c:pt idx="46">
                  <c:v>17</c:v>
                </c:pt>
                <c:pt idx="47">
                  <c:v>13</c:v>
                </c:pt>
                <c:pt idx="48">
                  <c:v>23</c:v>
                </c:pt>
                <c:pt idx="49">
                  <c:v>19</c:v>
                </c:pt>
                <c:pt idx="50">
                  <c:v>22</c:v>
                </c:pt>
                <c:pt idx="51">
                  <c:v>19</c:v>
                </c:pt>
                <c:pt idx="52">
                  <c:v>9</c:v>
                </c:pt>
                <c:pt idx="53">
                  <c:v>19</c:v>
                </c:pt>
                <c:pt idx="54">
                  <c:v>16</c:v>
                </c:pt>
                <c:pt idx="55">
                  <c:v>6</c:v>
                </c:pt>
                <c:pt idx="56">
                  <c:v>17</c:v>
                </c:pt>
                <c:pt idx="57">
                  <c:v>25</c:v>
                </c:pt>
                <c:pt idx="58">
                  <c:v>18</c:v>
                </c:pt>
                <c:pt idx="59">
                  <c:v>16</c:v>
                </c:pt>
                <c:pt idx="60">
                  <c:v>19</c:v>
                </c:pt>
                <c:pt idx="61">
                  <c:v>20</c:v>
                </c:pt>
                <c:pt idx="62">
                  <c:v>11</c:v>
                </c:pt>
                <c:pt idx="63">
                  <c:v>15</c:v>
                </c:pt>
                <c:pt idx="64">
                  <c:v>13</c:v>
                </c:pt>
                <c:pt idx="65">
                  <c:v>18</c:v>
                </c:pt>
                <c:pt idx="66">
                  <c:v>11</c:v>
                </c:pt>
                <c:pt idx="67">
                  <c:v>19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11</c:v>
                </c:pt>
                <c:pt idx="72">
                  <c:v>16</c:v>
                </c:pt>
                <c:pt idx="73">
                  <c:v>14</c:v>
                </c:pt>
                <c:pt idx="74">
                  <c:v>10</c:v>
                </c:pt>
                <c:pt idx="75">
                  <c:v>9</c:v>
                </c:pt>
                <c:pt idx="76">
                  <c:v>16</c:v>
                </c:pt>
                <c:pt idx="77">
                  <c:v>30</c:v>
                </c:pt>
                <c:pt idx="78">
                  <c:v>13</c:v>
                </c:pt>
                <c:pt idx="79">
                  <c:v>20</c:v>
                </c:pt>
                <c:pt idx="80">
                  <c:v>25</c:v>
                </c:pt>
                <c:pt idx="81">
                  <c:v>13</c:v>
                </c:pt>
                <c:pt idx="82">
                  <c:v>21</c:v>
                </c:pt>
                <c:pt idx="83">
                  <c:v>21</c:v>
                </c:pt>
                <c:pt idx="84">
                  <c:v>15</c:v>
                </c:pt>
                <c:pt idx="85">
                  <c:v>17</c:v>
                </c:pt>
                <c:pt idx="86">
                  <c:v>23</c:v>
                </c:pt>
                <c:pt idx="87">
                  <c:v>19</c:v>
                </c:pt>
                <c:pt idx="88">
                  <c:v>19</c:v>
                </c:pt>
                <c:pt idx="89">
                  <c:v>17</c:v>
                </c:pt>
                <c:pt idx="90">
                  <c:v>15</c:v>
                </c:pt>
                <c:pt idx="91">
                  <c:v>18</c:v>
                </c:pt>
                <c:pt idx="92">
                  <c:v>11</c:v>
                </c:pt>
                <c:pt idx="93">
                  <c:v>10</c:v>
                </c:pt>
                <c:pt idx="94">
                  <c:v>14</c:v>
                </c:pt>
                <c:pt idx="95">
                  <c:v>15</c:v>
                </c:pt>
                <c:pt idx="96">
                  <c:v>15</c:v>
                </c:pt>
                <c:pt idx="97">
                  <c:v>12</c:v>
                </c:pt>
                <c:pt idx="98">
                  <c:v>16</c:v>
                </c:pt>
                <c:pt idx="99">
                  <c:v>18</c:v>
                </c:pt>
                <c:pt idx="100">
                  <c:v>4</c:v>
                </c:pt>
                <c:pt idx="101">
                  <c:v>4</c:v>
                </c:pt>
                <c:pt idx="102">
                  <c:v>9</c:v>
                </c:pt>
                <c:pt idx="103">
                  <c:v>5</c:v>
                </c:pt>
                <c:pt idx="104">
                  <c:v>4</c:v>
                </c:pt>
                <c:pt idx="105">
                  <c:v>2</c:v>
                </c:pt>
                <c:pt idx="106">
                  <c:v>3</c:v>
                </c:pt>
                <c:pt idx="10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56-49AD-AEC4-099DB18A2966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Qtr4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Sheet3!$E$2:$E$110</c:f>
              <c:numCache>
                <c:formatCode>General</c:formatCode>
                <c:ptCount val="109"/>
                <c:pt idx="2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6</c:v>
                </c:pt>
                <c:pt idx="9">
                  <c:v>1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7</c:v>
                </c:pt>
                <c:pt idx="16">
                  <c:v>14</c:v>
                </c:pt>
                <c:pt idx="17">
                  <c:v>11</c:v>
                </c:pt>
                <c:pt idx="18">
                  <c:v>10</c:v>
                </c:pt>
                <c:pt idx="19">
                  <c:v>11</c:v>
                </c:pt>
                <c:pt idx="20">
                  <c:v>8</c:v>
                </c:pt>
                <c:pt idx="21">
                  <c:v>10</c:v>
                </c:pt>
                <c:pt idx="22">
                  <c:v>12</c:v>
                </c:pt>
                <c:pt idx="23">
                  <c:v>13</c:v>
                </c:pt>
                <c:pt idx="24">
                  <c:v>15</c:v>
                </c:pt>
                <c:pt idx="25">
                  <c:v>13</c:v>
                </c:pt>
                <c:pt idx="26">
                  <c:v>15</c:v>
                </c:pt>
                <c:pt idx="27">
                  <c:v>5</c:v>
                </c:pt>
                <c:pt idx="28">
                  <c:v>10</c:v>
                </c:pt>
                <c:pt idx="29">
                  <c:v>8</c:v>
                </c:pt>
                <c:pt idx="30">
                  <c:v>13</c:v>
                </c:pt>
                <c:pt idx="31">
                  <c:v>13</c:v>
                </c:pt>
                <c:pt idx="32">
                  <c:v>20</c:v>
                </c:pt>
                <c:pt idx="33">
                  <c:v>29</c:v>
                </c:pt>
                <c:pt idx="34">
                  <c:v>30</c:v>
                </c:pt>
                <c:pt idx="35">
                  <c:v>25</c:v>
                </c:pt>
                <c:pt idx="36">
                  <c:v>21</c:v>
                </c:pt>
                <c:pt idx="37">
                  <c:v>18</c:v>
                </c:pt>
                <c:pt idx="38">
                  <c:v>21</c:v>
                </c:pt>
                <c:pt idx="39">
                  <c:v>23</c:v>
                </c:pt>
                <c:pt idx="40">
                  <c:v>20</c:v>
                </c:pt>
                <c:pt idx="41">
                  <c:v>16</c:v>
                </c:pt>
                <c:pt idx="42">
                  <c:v>13</c:v>
                </c:pt>
                <c:pt idx="43">
                  <c:v>13</c:v>
                </c:pt>
                <c:pt idx="44">
                  <c:v>18</c:v>
                </c:pt>
                <c:pt idx="45">
                  <c:v>20</c:v>
                </c:pt>
                <c:pt idx="46">
                  <c:v>16</c:v>
                </c:pt>
                <c:pt idx="47">
                  <c:v>18</c:v>
                </c:pt>
                <c:pt idx="48">
                  <c:v>17</c:v>
                </c:pt>
                <c:pt idx="49">
                  <c:v>19</c:v>
                </c:pt>
                <c:pt idx="50">
                  <c:v>22</c:v>
                </c:pt>
                <c:pt idx="51">
                  <c:v>12</c:v>
                </c:pt>
                <c:pt idx="52">
                  <c:v>17</c:v>
                </c:pt>
                <c:pt idx="53">
                  <c:v>17</c:v>
                </c:pt>
                <c:pt idx="54">
                  <c:v>15</c:v>
                </c:pt>
                <c:pt idx="55">
                  <c:v>16</c:v>
                </c:pt>
                <c:pt idx="56">
                  <c:v>17</c:v>
                </c:pt>
                <c:pt idx="57">
                  <c:v>13</c:v>
                </c:pt>
                <c:pt idx="58">
                  <c:v>17</c:v>
                </c:pt>
                <c:pt idx="59">
                  <c:v>18</c:v>
                </c:pt>
                <c:pt idx="60">
                  <c:v>21</c:v>
                </c:pt>
                <c:pt idx="61">
                  <c:v>14</c:v>
                </c:pt>
                <c:pt idx="62">
                  <c:v>18</c:v>
                </c:pt>
                <c:pt idx="63">
                  <c:v>12</c:v>
                </c:pt>
                <c:pt idx="64">
                  <c:v>15</c:v>
                </c:pt>
                <c:pt idx="65">
                  <c:v>18</c:v>
                </c:pt>
                <c:pt idx="66">
                  <c:v>18</c:v>
                </c:pt>
                <c:pt idx="67">
                  <c:v>16</c:v>
                </c:pt>
                <c:pt idx="68">
                  <c:v>7</c:v>
                </c:pt>
                <c:pt idx="69">
                  <c:v>13</c:v>
                </c:pt>
                <c:pt idx="70">
                  <c:v>8</c:v>
                </c:pt>
                <c:pt idx="71">
                  <c:v>12</c:v>
                </c:pt>
                <c:pt idx="72">
                  <c:v>11</c:v>
                </c:pt>
                <c:pt idx="73">
                  <c:v>13</c:v>
                </c:pt>
                <c:pt idx="74">
                  <c:v>15</c:v>
                </c:pt>
                <c:pt idx="75">
                  <c:v>18</c:v>
                </c:pt>
                <c:pt idx="76">
                  <c:v>18</c:v>
                </c:pt>
                <c:pt idx="77">
                  <c:v>24</c:v>
                </c:pt>
                <c:pt idx="78">
                  <c:v>12</c:v>
                </c:pt>
                <c:pt idx="79">
                  <c:v>17</c:v>
                </c:pt>
                <c:pt idx="80">
                  <c:v>19</c:v>
                </c:pt>
                <c:pt idx="81">
                  <c:v>14</c:v>
                </c:pt>
                <c:pt idx="82">
                  <c:v>22</c:v>
                </c:pt>
                <c:pt idx="83">
                  <c:v>14</c:v>
                </c:pt>
                <c:pt idx="84">
                  <c:v>24</c:v>
                </c:pt>
                <c:pt idx="85">
                  <c:v>16</c:v>
                </c:pt>
                <c:pt idx="86">
                  <c:v>13</c:v>
                </c:pt>
                <c:pt idx="87">
                  <c:v>16</c:v>
                </c:pt>
                <c:pt idx="88">
                  <c:v>13</c:v>
                </c:pt>
                <c:pt idx="89">
                  <c:v>17</c:v>
                </c:pt>
                <c:pt idx="90">
                  <c:v>12</c:v>
                </c:pt>
                <c:pt idx="91">
                  <c:v>16</c:v>
                </c:pt>
                <c:pt idx="92">
                  <c:v>17</c:v>
                </c:pt>
                <c:pt idx="93">
                  <c:v>7</c:v>
                </c:pt>
                <c:pt idx="94">
                  <c:v>7</c:v>
                </c:pt>
                <c:pt idx="95">
                  <c:v>6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6</c:v>
                </c:pt>
                <c:pt idx="100">
                  <c:v>9</c:v>
                </c:pt>
                <c:pt idx="101">
                  <c:v>11</c:v>
                </c:pt>
                <c:pt idx="102">
                  <c:v>3</c:v>
                </c:pt>
                <c:pt idx="103">
                  <c:v>7</c:v>
                </c:pt>
                <c:pt idx="104">
                  <c:v>7</c:v>
                </c:pt>
                <c:pt idx="105">
                  <c:v>5</c:v>
                </c:pt>
                <c:pt idx="10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56-49AD-AEC4-099DB18A2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211360"/>
        <c:axId val="565462768"/>
      </c:lineChart>
      <c:catAx>
        <c:axId val="562211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462768"/>
        <c:crosses val="autoZero"/>
        <c:auto val="1"/>
        <c:lblAlgn val="ctr"/>
        <c:lblOffset val="100"/>
        <c:noMultiLvlLbl val="0"/>
      </c:catAx>
      <c:valAx>
        <c:axId val="56546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21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Safest</a:t>
            </a:r>
            <a:r>
              <a:rPr lang="en-US" baseline="0"/>
              <a:t> time of Day to Fly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'Time of crashes'!$A$1:$A$24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'Time of crashes'!$B$1:$B$24</c:f>
              <c:numCache>
                <c:formatCode>General</c:formatCode>
                <c:ptCount val="24"/>
                <c:pt idx="0">
                  <c:v>2</c:v>
                </c:pt>
                <c:pt idx="1">
                  <c:v>13</c:v>
                </c:pt>
                <c:pt idx="2">
                  <c:v>16</c:v>
                </c:pt>
                <c:pt idx="3">
                  <c:v>6</c:v>
                </c:pt>
                <c:pt idx="4">
                  <c:v>10</c:v>
                </c:pt>
                <c:pt idx="5">
                  <c:v>5</c:v>
                </c:pt>
                <c:pt idx="6">
                  <c:v>18</c:v>
                </c:pt>
                <c:pt idx="7">
                  <c:v>15</c:v>
                </c:pt>
                <c:pt idx="8">
                  <c:v>29</c:v>
                </c:pt>
                <c:pt idx="9">
                  <c:v>22</c:v>
                </c:pt>
                <c:pt idx="10">
                  <c:v>16</c:v>
                </c:pt>
                <c:pt idx="11">
                  <c:v>32</c:v>
                </c:pt>
                <c:pt idx="12">
                  <c:v>32</c:v>
                </c:pt>
                <c:pt idx="13">
                  <c:v>25</c:v>
                </c:pt>
                <c:pt idx="14">
                  <c:v>32</c:v>
                </c:pt>
                <c:pt idx="15">
                  <c:v>37</c:v>
                </c:pt>
                <c:pt idx="16">
                  <c:v>31</c:v>
                </c:pt>
                <c:pt idx="17">
                  <c:v>33</c:v>
                </c:pt>
                <c:pt idx="18">
                  <c:v>18</c:v>
                </c:pt>
                <c:pt idx="19">
                  <c:v>27</c:v>
                </c:pt>
                <c:pt idx="20">
                  <c:v>16</c:v>
                </c:pt>
                <c:pt idx="21">
                  <c:v>10</c:v>
                </c:pt>
                <c:pt idx="22">
                  <c:v>13</c:v>
                </c:pt>
                <c:pt idx="2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BC-41DE-AC29-4CD0E693E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316336"/>
        <c:axId val="417959920"/>
      </c:lineChart>
      <c:catAx>
        <c:axId val="422316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959920"/>
        <c:crosses val="autoZero"/>
        <c:auto val="1"/>
        <c:lblAlgn val="ctr"/>
        <c:lblOffset val="100"/>
        <c:noMultiLvlLbl val="0"/>
      </c:catAx>
      <c:valAx>
        <c:axId val="41795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Crashes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31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C924-B659-4043-AB67-2566F8FB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D83CF-4979-450C-8C70-472B9DFF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9A1-575C-4080-8614-368D6927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07B7-8439-4366-97A0-BFB7D7B6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1455-4A6F-419F-8F23-634E1F0A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7951-B918-4611-B4E8-80A384F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095A-A0E6-407D-9165-ACCE68667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EE5E-E0F4-4201-8B88-1FBCDBE1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1531-71D9-47AA-B6FC-AC2932D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084E-99D4-44A8-8A43-0320608F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7BEC8-46F6-42D9-A3A9-5CA9CCAA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D620E-940A-4FB4-82B5-AD7920C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C12E-33C6-4E45-AB19-6A92B817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46E1-5F49-49EB-B759-5386AA2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0C0D-B18C-424F-9437-661BAAB2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CC94-C463-446F-A7A3-7246B8E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4D23-57D2-4B09-95B3-E3232F8F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51A8-8CC2-4945-94F8-99351B6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5FAE-E715-43D4-8A33-F9367D2B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0BCB-987A-412E-8630-A60140F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572B-199F-45A0-AEF0-8BFE4C69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89A4-7818-4433-82B7-D0D54E74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A8F-73B1-4274-8385-95A2E87B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6477-1EC3-47E8-961E-9A38AC50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F633-5670-4A98-A095-6B96188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F9D-9F35-4452-BAA1-55368DF5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1C58-3123-48E1-999E-F35721F4A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8DDA7-44EE-4C7B-8E90-0D7AFB72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17AD0-8438-4939-BA6D-E44519CE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AB09A-0281-4F87-805F-E1DB1A88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8DA3-1A74-423F-9E6D-8DCECB10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C3B0-99AE-4F0A-8DFA-A26C86C5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79D3C-F541-4A0E-8895-DB48B7B3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AA53A-B214-48AA-8BE5-504A486C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4BF8-CBE7-418C-8570-79B129461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1A939-7B80-4BE3-BE99-5F5E420B3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0FB6D-356D-4335-8850-6AF1D406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60E35-4B52-43D2-9C73-73559043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920FF-513A-494A-A472-EE10CC4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E0B5-CF87-4EA6-AE0E-120DE912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4C5EE-E5AB-4C58-9928-4B8B6F34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26C01-E81A-486E-8B17-DF30EA8B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F7D0A-4A27-47D0-B2B3-4AEBED19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1D9E4-3D37-416C-98CE-6F6C5D33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95D36-45F8-41EC-96A1-08068A8B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8290-6397-474D-9633-FA950DAF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076D-5CEE-43AC-B0D8-874DE98B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F6C6-E86C-45D2-8C23-E47582B1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702CE-DFE9-4DB0-B735-7104E762F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AD42-84ED-4611-B688-020FDCDA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8128-3CB9-4462-B99A-6450B37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2B573-973E-4CCB-A852-4316F5EC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7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A3AB-0A0E-461D-A9C6-1AE97A68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F2B1-922A-4C43-91BF-944B1DD05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188CD-60A9-40F6-8125-25233ABA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FC554-0E63-41EC-B10B-98A8CEFF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FF40-8FEC-431B-A53E-975D37B4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7AF4-373F-4F00-A4A5-6BCC042B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A7BE8-1953-4D8E-A97C-C78FA718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343BE-E51D-45F1-9621-CBDF607E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57D8-FF7C-451A-8E38-3C05173F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5A0B-4193-4EC7-AFBF-8210854D42A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954F-C7A1-4032-A856-36F32B2C4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D2E7-DC5E-429F-BAAD-28F4AE7CF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10EC-FB8F-45F9-8EEB-AAF8D1F1E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A42-92E0-4E5B-B03C-DA3CEFE62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Worldwide Flight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314B8-9A09-4C76-AD5F-5D9FEAFEA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Piper</a:t>
            </a:r>
          </a:p>
          <a:p>
            <a:r>
              <a:rPr lang="en-US" dirty="0"/>
              <a:t>Weston </a:t>
            </a:r>
            <a:r>
              <a:rPr lang="en-US" dirty="0" err="1"/>
              <a:t>Eckloff</a:t>
            </a:r>
            <a:endParaRPr lang="en-US" dirty="0"/>
          </a:p>
          <a:p>
            <a:r>
              <a:rPr lang="en-US" dirty="0"/>
              <a:t>Steven Ritter</a:t>
            </a:r>
          </a:p>
        </p:txBody>
      </p:sp>
    </p:spTree>
    <p:extLst>
      <p:ext uri="{BB962C8B-B14F-4D97-AF65-F5344CB8AC3E}">
        <p14:creationId xmlns:p14="http://schemas.microsoft.com/office/powerpoint/2010/main" val="193186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8502-F640-4AFD-B150-D2ADBF63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Crashes over the 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E3446-A61F-4791-83B0-89513FA92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the number of flights increased so did the number of crashes.</a:t>
            </a:r>
          </a:p>
          <a:p>
            <a:r>
              <a:rPr lang="en-US" dirty="0"/>
              <a:t>With increase of safety measures flight have become much safer over recent years. 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BFC6180-D1CD-48B4-8BFF-F545BED5FE2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76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7258-6F25-4C6D-8A9E-438A0D0E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flights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AFB5-7380-42FE-9BB2-D5718A89002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r>
              <a:rPr lang="en-US" dirty="0"/>
              <a:t>This chart shows crash over monthly values</a:t>
            </a:r>
          </a:p>
          <a:p>
            <a:r>
              <a:rPr lang="en-US" dirty="0" err="1"/>
              <a:t>Qtr</a:t>
            </a:r>
            <a:r>
              <a:rPr lang="en-US" dirty="0"/>
              <a:t> 1 – Jan-Mar</a:t>
            </a:r>
          </a:p>
          <a:p>
            <a:r>
              <a:rPr lang="en-US" dirty="0"/>
              <a:t>Qtr2 – Apr-June</a:t>
            </a:r>
          </a:p>
          <a:p>
            <a:r>
              <a:rPr lang="en-US" dirty="0"/>
              <a:t>Qtr3 – July-Sep</a:t>
            </a:r>
          </a:p>
          <a:p>
            <a:r>
              <a:rPr lang="en-US" dirty="0"/>
              <a:t>Qtr4 – Oct-Dec</a:t>
            </a:r>
          </a:p>
          <a:p>
            <a:r>
              <a:rPr lang="en-US" dirty="0"/>
              <a:t>There is a larger chance to be in a plane crash in qtr4 when there are more flights due to holidays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7C7E48-0501-4119-AC69-00CE6E3FC50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70104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97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ED8C-973E-49E8-9EC1-30B5B6B6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Safest time of Day to Fly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04E4BB-B0FD-42DB-AF3B-FBADA244F7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38475"/>
          <a:ext cx="10515600" cy="3544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85CFF4-9559-4622-95FF-94FACC9388C2}"/>
              </a:ext>
            </a:extLst>
          </p:cNvPr>
          <p:cNvSpPr txBox="1"/>
          <p:nvPr/>
        </p:nvSpPr>
        <p:spPr>
          <a:xfrm>
            <a:off x="593387" y="1690688"/>
            <a:ext cx="1140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data below flying during the night you are less likely to be involved in a crash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9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Worldwide Flight Crashes</vt:lpstr>
      <vt:lpstr>Crashes over the Years</vt:lpstr>
      <vt:lpstr>Seasonal flights</vt:lpstr>
      <vt:lpstr>Safest time of Day to Fly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Flight Crashes</dc:title>
  <dc:creator>Steven Ritter</dc:creator>
  <cp:lastModifiedBy>Steven Ritter</cp:lastModifiedBy>
  <cp:revision>4</cp:revision>
  <dcterms:created xsi:type="dcterms:W3CDTF">2020-05-01T21:27:04Z</dcterms:created>
  <dcterms:modified xsi:type="dcterms:W3CDTF">2020-05-01T22:30:10Z</dcterms:modified>
</cp:coreProperties>
</file>