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2" autoAdjust="0"/>
    <p:restoredTop sz="94686" autoAdjust="0"/>
  </p:normalViewPr>
  <p:slideViewPr>
    <p:cSldViewPr>
      <p:cViewPr varScale="1">
        <p:scale>
          <a:sx n="121" d="100"/>
          <a:sy n="121" d="100"/>
        </p:scale>
        <p:origin x="-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6090-C3BF-4505-B4E2-F43AFE3ED294}" type="datetimeFigureOut">
              <a:rPr lang="en-US" smtClean="0"/>
              <a:pPr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5016-0598-4317-902F-CDF677B210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entury Gothic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n-US" sz="6000" b="1" dirty="0" smtClean="0">
                <a:latin typeface="Century Gothic" pitchFamily="34" charset="0"/>
                <a:ea typeface="Verdana" pitchFamily="34" charset="0"/>
                <a:cs typeface="Verdana" pitchFamily="34" charset="0"/>
              </a:rPr>
              <a:t>Mate</a:t>
            </a:r>
            <a:endParaRPr lang="en-US" sz="6000" b="1" dirty="0">
              <a:latin typeface="Century Gothi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133600"/>
            <a:ext cx="80010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Lucida Sans Unicode" pitchFamily="34" charset="0"/>
              </a:rPr>
              <a:t>Bringing learning together.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902" y="3581400"/>
            <a:ext cx="283815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838200"/>
            <a:ext cx="8763000" cy="43434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entury Gothic" pitchFamily="34" charset="0"/>
              </a:rPr>
              <a:t>Why be restricted?</a:t>
            </a:r>
            <a:endParaRPr lang="en-US" sz="5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2052" name="Picture 4" descr="C:\Users\Ziyad\Desktop\New folder\850474_l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7124" y="2057400"/>
            <a:ext cx="2584876" cy="24384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-457200" y="2362200"/>
            <a:ext cx="8153400" cy="3200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entury Gothic" pitchFamily="34" charset="0"/>
                <a:cs typeface="Lucida Sans Unicode" pitchFamily="34" charset="0"/>
              </a:rPr>
              <a:t>Students are unable </a:t>
            </a:r>
          </a:p>
          <a:p>
            <a:r>
              <a:rPr lang="en-US" sz="3000" dirty="0" smtClean="0">
                <a:latin typeface="Century Gothic" pitchFamily="34" charset="0"/>
                <a:cs typeface="Lucida Sans Unicode" pitchFamily="34" charset="0"/>
              </a:rPr>
              <a:t>to take some classes.</a:t>
            </a:r>
          </a:p>
          <a:p>
            <a:endParaRPr lang="en-US" sz="1200" dirty="0" smtClean="0">
              <a:latin typeface="Century Gothic" pitchFamily="34" charset="0"/>
              <a:cs typeface="Lucida Sans Unicode" pitchFamily="34" charset="0"/>
            </a:endParaRPr>
          </a:p>
          <a:p>
            <a:r>
              <a:rPr lang="en-US" sz="3000" dirty="0" smtClean="0">
                <a:solidFill>
                  <a:srgbClr val="FF0000"/>
                </a:solidFill>
                <a:latin typeface="Century Gothic" pitchFamily="34" charset="0"/>
                <a:cs typeface="Lucida Sans Unicode" pitchFamily="34" charset="0"/>
              </a:rPr>
              <a:t>BUT</a:t>
            </a:r>
          </a:p>
          <a:p>
            <a:endParaRPr lang="en-US" sz="1200" dirty="0" smtClean="0">
              <a:solidFill>
                <a:srgbClr val="FF0000"/>
              </a:solidFill>
              <a:latin typeface="Century Gothic" pitchFamily="34" charset="0"/>
              <a:cs typeface="Lucida Sans Unicode" pitchFamily="34" charset="0"/>
            </a:endParaRPr>
          </a:p>
          <a:p>
            <a:r>
              <a:rPr lang="en-US" sz="3000" dirty="0" smtClean="0">
                <a:latin typeface="Century Gothic" pitchFamily="34" charset="0"/>
                <a:cs typeface="Lucida Sans Unicode" pitchFamily="34" charset="0"/>
              </a:rPr>
              <a:t>  Access to information is free.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685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Why be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restricted</a:t>
            </a:r>
            <a:r>
              <a:rPr kumimoji="0" 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457200" y="13716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Lucida Sans Unicode" pitchFamily="34" charset="0"/>
              </a:rPr>
              <a:t>		Class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Lucida Sans Unicode" pitchFamily="34" charset="0"/>
              </a:rPr>
              <a:t>Mate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Lucida Sans Unicode" pitchFamily="34" charset="0"/>
              </a:rPr>
              <a:t> brings it </a:t>
            </a:r>
            <a:r>
              <a:rPr kumimoji="0" lang="en-US" sz="36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Lucida Sans Unicode" pitchFamily="34" charset="0"/>
              </a:rPr>
              <a:t>all together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Lucida Sans Unicode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Lucida Sans Unicode" pitchFamily="34" charset="0"/>
              </a:rPr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Lucida Sans Unicode" pitchFamily="34" charset="0"/>
              </a:rPr>
              <a:t>YouTube, Google, Khan Academy, iTunes U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Lucida Sans Unicode" pitchFamily="34" charset="0"/>
            </a:endParaRPr>
          </a:p>
        </p:txBody>
      </p:sp>
      <p:pic>
        <p:nvPicPr>
          <p:cNvPr id="3074" name="Picture 2" descr="C:\Users\Ziyad\Desktop\New folder\868762_jigsa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5712" y="3048000"/>
            <a:ext cx="3595688" cy="2696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685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Search, Track, Manage</a:t>
            </a:r>
          </a:p>
        </p:txBody>
      </p:sp>
      <p:pic>
        <p:nvPicPr>
          <p:cNvPr id="4100" name="Picture 4" descr="C:\Users\Ziyad\Desktop\New folder\967211_magnifying_g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2400300" cy="2400300"/>
          </a:xfrm>
          <a:prstGeom prst="rect">
            <a:avLst/>
          </a:prstGeom>
          <a:noFill/>
        </p:spPr>
      </p:pic>
      <p:pic>
        <p:nvPicPr>
          <p:cNvPr id="4102" name="Picture 6" descr="C:\Users\Ziyad\Desktop\New folder\fileclr4P.jpg.f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667000"/>
            <a:ext cx="3190874" cy="3190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533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Mate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 in Action</a:t>
            </a:r>
          </a:p>
        </p:txBody>
      </p:sp>
      <p:pic>
        <p:nvPicPr>
          <p:cNvPr id="3" name="Picture 2" descr="975854_film_clapper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0"/>
            <a:ext cx="3657600" cy="298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7592" y="2514600"/>
            <a:ext cx="298340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663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What does the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future 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Verdana" pitchFamily="34" charset="0"/>
                <a:cs typeface="Verdana" pitchFamily="34" charset="0"/>
              </a:rPr>
              <a:t>bring?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2286000"/>
            <a:ext cx="42672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Lucida Sans Unicode" pitchFamily="34" charset="0"/>
              </a:rPr>
              <a:t>	Social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Lucida Sans Unicode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Lucida Sans Unicode" pitchFamily="34" charset="0"/>
              </a:rPr>
              <a:t>	Technological Integration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Lucida Sans Unicode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Lucida Sans Unicode" pitchFamily="34" charset="0"/>
              </a:rPr>
              <a:t>	A one-stop-shop for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163" y="1066800"/>
            <a:ext cx="3447789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357188" y="3200400"/>
            <a:ext cx="84296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Ziyad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Mir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, Systems Design Engineering ziyadmir@gmail.com</a:t>
            </a:r>
          </a:p>
          <a:p>
            <a:pPr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Jonathan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Koff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, Computer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Science</a:t>
            </a:r>
          </a:p>
          <a:p>
            <a:pPr algn="ctr"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jonathankoff@gmail.com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Tyler Freedman,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Computer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Science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mail@tylerfreedman.com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ClassMate</vt:lpstr>
      <vt:lpstr>Why be restricted?</vt:lpstr>
      <vt:lpstr>Slide 3</vt:lpstr>
      <vt:lpstr>Slide 4</vt:lpstr>
      <vt:lpstr>Slide 5</vt:lpstr>
      <vt:lpstr>Slide 6</vt:lpstr>
      <vt:lpstr>Slide 7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ClassMate</dc:title>
  <dc:creator>Ziyad</dc:creator>
  <cp:lastModifiedBy>Jonathan Koff</cp:lastModifiedBy>
  <cp:revision>39</cp:revision>
  <dcterms:created xsi:type="dcterms:W3CDTF">2010-07-19T13:25:28Z</dcterms:created>
  <dcterms:modified xsi:type="dcterms:W3CDTF">2010-07-19T13:36:07Z</dcterms:modified>
</cp:coreProperties>
</file>