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anu Ghorui" initials="PG" lastIdx="1" clrIdx="0">
    <p:extLst>
      <p:ext uri="{19B8F6BF-5375-455C-9EA6-DF929625EA0E}">
        <p15:presenceInfo xmlns:p15="http://schemas.microsoft.com/office/powerpoint/2012/main" userId="34c6197ce44775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anu Ghorui" userId="34c6197ce4477552" providerId="LiveId" clId="{8D9A684F-7B24-4D98-A027-BA39196772E3}"/>
    <pc:docChg chg="undo custSel addSld delSld modSld">
      <pc:chgData name="Pratanu Ghorui" userId="34c6197ce4477552" providerId="LiveId" clId="{8D9A684F-7B24-4D98-A027-BA39196772E3}" dt="2023-06-22T14:02:29.506" v="422" actId="20577"/>
      <pc:docMkLst>
        <pc:docMk/>
      </pc:docMkLst>
      <pc:sldChg chg="del">
        <pc:chgData name="Pratanu Ghorui" userId="34c6197ce4477552" providerId="LiveId" clId="{8D9A684F-7B24-4D98-A027-BA39196772E3}" dt="2023-06-22T12:54:17.933" v="95" actId="2696"/>
        <pc:sldMkLst>
          <pc:docMk/>
          <pc:sldMk cId="2541629450" sldId="256"/>
        </pc:sldMkLst>
      </pc:sldChg>
      <pc:sldChg chg="addSp delSp modSp mod">
        <pc:chgData name="Pratanu Ghorui" userId="34c6197ce4477552" providerId="LiveId" clId="{8D9A684F-7B24-4D98-A027-BA39196772E3}" dt="2023-06-22T14:00:13.134" v="396" actId="1076"/>
        <pc:sldMkLst>
          <pc:docMk/>
          <pc:sldMk cId="3596252970" sldId="257"/>
        </pc:sldMkLst>
        <pc:spChg chg="mod">
          <ac:chgData name="Pratanu Ghorui" userId="34c6197ce4477552" providerId="LiveId" clId="{8D9A684F-7B24-4D98-A027-BA39196772E3}" dt="2023-06-22T13:59:04.775" v="360" actId="1076"/>
          <ac:spMkLst>
            <pc:docMk/>
            <pc:sldMk cId="3596252970" sldId="257"/>
            <ac:spMk id="2" creationId="{69EEDD1C-BB56-83E0-D81B-37C423B47A73}"/>
          </ac:spMkLst>
        </pc:spChg>
        <pc:spChg chg="add del mod">
          <ac:chgData name="Pratanu Ghorui" userId="34c6197ce4477552" providerId="LiveId" clId="{8D9A684F-7B24-4D98-A027-BA39196772E3}" dt="2023-06-22T12:54:42.398" v="97" actId="21"/>
          <ac:spMkLst>
            <pc:docMk/>
            <pc:sldMk cId="3596252970" sldId="257"/>
            <ac:spMk id="7" creationId="{50CEC349-985A-53B2-91B5-7588D66864F3}"/>
          </ac:spMkLst>
        </pc:spChg>
        <pc:spChg chg="del mod">
          <ac:chgData name="Pratanu Ghorui" userId="34c6197ce4477552" providerId="LiveId" clId="{8D9A684F-7B24-4D98-A027-BA39196772E3}" dt="2023-06-22T12:54:42.398" v="97" actId="21"/>
          <ac:spMkLst>
            <pc:docMk/>
            <pc:sldMk cId="3596252970" sldId="257"/>
            <ac:spMk id="11" creationId="{6B00E720-244C-02D7-F806-CAF0466092F8}"/>
          </ac:spMkLst>
        </pc:spChg>
        <pc:spChg chg="add del mod">
          <ac:chgData name="Pratanu Ghorui" userId="34c6197ce4477552" providerId="LiveId" clId="{8D9A684F-7B24-4D98-A027-BA39196772E3}" dt="2023-06-22T13:22:08.654" v="122" actId="478"/>
          <ac:spMkLst>
            <pc:docMk/>
            <pc:sldMk cId="3596252970" sldId="257"/>
            <ac:spMk id="12" creationId="{03320ED8-47A0-B5D1-E497-D055DCA147E3}"/>
          </ac:spMkLst>
        </pc:spChg>
        <pc:spChg chg="add del mod">
          <ac:chgData name="Pratanu Ghorui" userId="34c6197ce4477552" providerId="LiveId" clId="{8D9A684F-7B24-4D98-A027-BA39196772E3}" dt="2023-06-22T12:54:42.398" v="97" actId="21"/>
          <ac:spMkLst>
            <pc:docMk/>
            <pc:sldMk cId="3596252970" sldId="257"/>
            <ac:spMk id="14" creationId="{5F36EE70-C1E2-7CCE-3958-A475DF949355}"/>
          </ac:spMkLst>
        </pc:spChg>
        <pc:spChg chg="add del mod">
          <ac:chgData name="Pratanu Ghorui" userId="34c6197ce4477552" providerId="LiveId" clId="{8D9A684F-7B24-4D98-A027-BA39196772E3}" dt="2023-06-22T13:22:08.654" v="122" actId="478"/>
          <ac:spMkLst>
            <pc:docMk/>
            <pc:sldMk cId="3596252970" sldId="257"/>
            <ac:spMk id="16" creationId="{BD46ADF6-1CF0-C4F7-FECA-67E31A40BA45}"/>
          </ac:spMkLst>
        </pc:spChg>
        <pc:spChg chg="add del mod">
          <ac:chgData name="Pratanu Ghorui" userId="34c6197ce4477552" providerId="LiveId" clId="{8D9A684F-7B24-4D98-A027-BA39196772E3}" dt="2023-06-22T12:54:42.398" v="97" actId="21"/>
          <ac:spMkLst>
            <pc:docMk/>
            <pc:sldMk cId="3596252970" sldId="257"/>
            <ac:spMk id="19" creationId="{529DBE37-94D7-9C0C-A43F-F6F1A7480E77}"/>
          </ac:spMkLst>
        </pc:spChg>
        <pc:spChg chg="add mod">
          <ac:chgData name="Pratanu Ghorui" userId="34c6197ce4477552" providerId="LiveId" clId="{8D9A684F-7B24-4D98-A027-BA39196772E3}" dt="2023-06-22T13:59:04.775" v="360" actId="1076"/>
          <ac:spMkLst>
            <pc:docMk/>
            <pc:sldMk cId="3596252970" sldId="257"/>
            <ac:spMk id="22" creationId="{CE3B2E5B-581C-EF1E-41E4-F0B2C58A1832}"/>
          </ac:spMkLst>
        </pc:spChg>
        <pc:spChg chg="add mod">
          <ac:chgData name="Pratanu Ghorui" userId="34c6197ce4477552" providerId="LiveId" clId="{8D9A684F-7B24-4D98-A027-BA39196772E3}" dt="2023-06-22T13:27:38.046" v="168"/>
          <ac:spMkLst>
            <pc:docMk/>
            <pc:sldMk cId="3596252970" sldId="257"/>
            <ac:spMk id="29" creationId="{E8F2EFF2-C5D3-627F-AE6A-7AA8FD8E933D}"/>
          </ac:spMkLst>
        </pc:spChg>
        <pc:spChg chg="add mod">
          <ac:chgData name="Pratanu Ghorui" userId="34c6197ce4477552" providerId="LiveId" clId="{8D9A684F-7B24-4D98-A027-BA39196772E3}" dt="2023-06-22T13:27:45.204" v="169"/>
          <ac:spMkLst>
            <pc:docMk/>
            <pc:sldMk cId="3596252970" sldId="257"/>
            <ac:spMk id="31" creationId="{401BFF31-CED9-A0F2-F7FF-1460FF12A939}"/>
          </ac:spMkLst>
        </pc:spChg>
        <pc:spChg chg="add mod">
          <ac:chgData name="Pratanu Ghorui" userId="34c6197ce4477552" providerId="LiveId" clId="{8D9A684F-7B24-4D98-A027-BA39196772E3}" dt="2023-06-22T13:59:04.775" v="360" actId="1076"/>
          <ac:spMkLst>
            <pc:docMk/>
            <pc:sldMk cId="3596252970" sldId="257"/>
            <ac:spMk id="35" creationId="{ADD81F52-A2FB-58F2-525C-4FEA62DEF257}"/>
          </ac:spMkLst>
        </pc:spChg>
        <pc:spChg chg="add mod">
          <ac:chgData name="Pratanu Ghorui" userId="34c6197ce4477552" providerId="LiveId" clId="{8D9A684F-7B24-4D98-A027-BA39196772E3}" dt="2023-06-22T13:59:04.775" v="360" actId="1076"/>
          <ac:spMkLst>
            <pc:docMk/>
            <pc:sldMk cId="3596252970" sldId="257"/>
            <ac:spMk id="40" creationId="{3CE7C353-8287-F6C3-3CB1-B49354A7CCA9}"/>
          </ac:spMkLst>
        </pc:spChg>
        <pc:spChg chg="add mod">
          <ac:chgData name="Pratanu Ghorui" userId="34c6197ce4477552" providerId="LiveId" clId="{8D9A684F-7B24-4D98-A027-BA39196772E3}" dt="2023-06-22T14:00:13.134" v="396" actId="1076"/>
          <ac:spMkLst>
            <pc:docMk/>
            <pc:sldMk cId="3596252970" sldId="257"/>
            <ac:spMk id="43" creationId="{FA24E191-3367-538E-04EE-3595435AA076}"/>
          </ac:spMkLst>
        </pc:spChg>
        <pc:spChg chg="add del mod">
          <ac:chgData name="Pratanu Ghorui" userId="34c6197ce4477552" providerId="LiveId" clId="{8D9A684F-7B24-4D98-A027-BA39196772E3}" dt="2023-06-22T13:59:55.172" v="393"/>
          <ac:spMkLst>
            <pc:docMk/>
            <pc:sldMk cId="3596252970" sldId="257"/>
            <ac:spMk id="44" creationId="{1B7A9F75-ECDD-36F2-3807-74535D82A6AC}"/>
          </ac:spMkLst>
        </pc:spChg>
        <pc:picChg chg="add del">
          <ac:chgData name="Pratanu Ghorui" userId="34c6197ce4477552" providerId="LiveId" clId="{8D9A684F-7B24-4D98-A027-BA39196772E3}" dt="2023-06-22T13:22:08.654" v="122" actId="478"/>
          <ac:picMkLst>
            <pc:docMk/>
            <pc:sldMk cId="3596252970" sldId="257"/>
            <ac:picMk id="8" creationId="{2E2149E1-B446-F2A5-A16F-DE6A6B6B46BF}"/>
          </ac:picMkLst>
        </pc:picChg>
        <pc:picChg chg="del">
          <ac:chgData name="Pratanu Ghorui" userId="34c6197ce4477552" providerId="LiveId" clId="{8D9A684F-7B24-4D98-A027-BA39196772E3}" dt="2023-06-22T13:22:08.654" v="122" actId="478"/>
          <ac:picMkLst>
            <pc:docMk/>
            <pc:sldMk cId="3596252970" sldId="257"/>
            <ac:picMk id="10" creationId="{BE85C53A-6F24-4D55-F103-F2DFD5E6DDD0}"/>
          </ac:picMkLst>
        </pc:picChg>
        <pc:picChg chg="add mod">
          <ac:chgData name="Pratanu Ghorui" userId="34c6197ce4477552" providerId="LiveId" clId="{8D9A684F-7B24-4D98-A027-BA39196772E3}" dt="2023-06-22T13:58:46.733" v="359" actId="1076"/>
          <ac:picMkLst>
            <pc:docMk/>
            <pc:sldMk cId="3596252970" sldId="257"/>
            <ac:picMk id="28" creationId="{5DFF8364-6F2B-400B-DCC6-07FA2C4A64CA}"/>
          </ac:picMkLst>
        </pc:picChg>
        <pc:picChg chg="add mod">
          <ac:chgData name="Pratanu Ghorui" userId="34c6197ce4477552" providerId="LiveId" clId="{8D9A684F-7B24-4D98-A027-BA39196772E3}" dt="2023-06-22T13:58:44.388" v="358" actId="1076"/>
          <ac:picMkLst>
            <pc:docMk/>
            <pc:sldMk cId="3596252970" sldId="257"/>
            <ac:picMk id="30" creationId="{7367C85E-51EE-4ADB-45CA-333293D2A2CC}"/>
          </ac:picMkLst>
        </pc:picChg>
        <pc:cxnChg chg="add del">
          <ac:chgData name="Pratanu Ghorui" userId="34c6197ce4477552" providerId="LiveId" clId="{8D9A684F-7B24-4D98-A027-BA39196772E3}" dt="2023-06-22T13:22:19.199" v="127" actId="478"/>
          <ac:cxnSpMkLst>
            <pc:docMk/>
            <pc:sldMk cId="3596252970" sldId="257"/>
            <ac:cxnSpMk id="4" creationId="{BD6C7E3F-8627-3674-1533-2AD4E8A9CEF5}"/>
          </ac:cxnSpMkLst>
        </pc:cxnChg>
        <pc:cxnChg chg="add del mod">
          <ac:chgData name="Pratanu Ghorui" userId="34c6197ce4477552" providerId="LiveId" clId="{8D9A684F-7B24-4D98-A027-BA39196772E3}" dt="2023-06-22T12:54:42.398" v="97" actId="21"/>
          <ac:cxnSpMkLst>
            <pc:docMk/>
            <pc:sldMk cId="3596252970" sldId="257"/>
            <ac:cxnSpMk id="5" creationId="{9E5E9EEB-9D86-A551-C183-D5A639238F98}"/>
          </ac:cxnSpMkLst>
        </pc:cxnChg>
        <pc:cxnChg chg="del mod">
          <ac:chgData name="Pratanu Ghorui" userId="34c6197ce4477552" providerId="LiveId" clId="{8D9A684F-7B24-4D98-A027-BA39196772E3}" dt="2023-06-22T13:22:21.079" v="128" actId="478"/>
          <ac:cxnSpMkLst>
            <pc:docMk/>
            <pc:sldMk cId="3596252970" sldId="257"/>
            <ac:cxnSpMk id="6" creationId="{1646E387-F8E0-4949-28CA-CA3795ED561C}"/>
          </ac:cxnSpMkLst>
        </pc:cxnChg>
        <pc:cxnChg chg="add del mod">
          <ac:chgData name="Pratanu Ghorui" userId="34c6197ce4477552" providerId="LiveId" clId="{8D9A684F-7B24-4D98-A027-BA39196772E3}" dt="2023-06-22T12:54:42.398" v="97" actId="21"/>
          <ac:cxnSpMkLst>
            <pc:docMk/>
            <pc:sldMk cId="3596252970" sldId="257"/>
            <ac:cxnSpMk id="13" creationId="{DB2FDFBA-B8B2-493C-B8E9-001054A89D79}"/>
          </ac:cxnSpMkLst>
        </pc:cxnChg>
        <pc:cxnChg chg="add del">
          <ac:chgData name="Pratanu Ghorui" userId="34c6197ce4477552" providerId="LiveId" clId="{8D9A684F-7B24-4D98-A027-BA39196772E3}" dt="2023-06-22T06:09:12.164" v="18" actId="11529"/>
          <ac:cxnSpMkLst>
            <pc:docMk/>
            <pc:sldMk cId="3596252970" sldId="257"/>
            <ac:cxnSpMk id="16" creationId="{03B9022E-DF02-7E89-B3C1-EC1FA9B60D89}"/>
          </ac:cxnSpMkLst>
        </pc:cxnChg>
        <pc:cxnChg chg="add del mod">
          <ac:chgData name="Pratanu Ghorui" userId="34c6197ce4477552" providerId="LiveId" clId="{8D9A684F-7B24-4D98-A027-BA39196772E3}" dt="2023-06-22T12:54:42.398" v="97" actId="21"/>
          <ac:cxnSpMkLst>
            <pc:docMk/>
            <pc:sldMk cId="3596252970" sldId="257"/>
            <ac:cxnSpMk id="18" creationId="{31A731CB-0513-9FD5-6769-D76EBB39E754}"/>
          </ac:cxnSpMkLst>
        </pc:cxnChg>
        <pc:cxnChg chg="add mod">
          <ac:chgData name="Pratanu Ghorui" userId="34c6197ce4477552" providerId="LiveId" clId="{8D9A684F-7B24-4D98-A027-BA39196772E3}" dt="2023-06-22T13:59:04.775" v="360" actId="1076"/>
          <ac:cxnSpMkLst>
            <pc:docMk/>
            <pc:sldMk cId="3596252970" sldId="257"/>
            <ac:cxnSpMk id="21" creationId="{7471A56A-B569-A70C-FD5B-6F3BD040AA16}"/>
          </ac:cxnSpMkLst>
        </pc:cxnChg>
        <pc:cxnChg chg="add mod">
          <ac:chgData name="Pratanu Ghorui" userId="34c6197ce4477552" providerId="LiveId" clId="{8D9A684F-7B24-4D98-A027-BA39196772E3}" dt="2023-06-22T13:59:04.775" v="360" actId="1076"/>
          <ac:cxnSpMkLst>
            <pc:docMk/>
            <pc:sldMk cId="3596252970" sldId="257"/>
            <ac:cxnSpMk id="24" creationId="{DA49B59F-3019-AFAC-737E-40899D2B2ED5}"/>
          </ac:cxnSpMkLst>
        </pc:cxnChg>
        <pc:cxnChg chg="add mod">
          <ac:chgData name="Pratanu Ghorui" userId="34c6197ce4477552" providerId="LiveId" clId="{8D9A684F-7B24-4D98-A027-BA39196772E3}" dt="2023-06-22T13:59:04.775" v="360" actId="1076"/>
          <ac:cxnSpMkLst>
            <pc:docMk/>
            <pc:sldMk cId="3596252970" sldId="257"/>
            <ac:cxnSpMk id="25" creationId="{18DB2BC8-F4C6-2123-4841-90523842ACB5}"/>
          </ac:cxnSpMkLst>
        </pc:cxnChg>
        <pc:cxnChg chg="add mod">
          <ac:chgData name="Pratanu Ghorui" userId="34c6197ce4477552" providerId="LiveId" clId="{8D9A684F-7B24-4D98-A027-BA39196772E3}" dt="2023-06-22T13:59:04.775" v="360" actId="1076"/>
          <ac:cxnSpMkLst>
            <pc:docMk/>
            <pc:sldMk cId="3596252970" sldId="257"/>
            <ac:cxnSpMk id="34" creationId="{E009CFE9-7E27-C222-9F3C-256B9BAE8FBF}"/>
          </ac:cxnSpMkLst>
        </pc:cxnChg>
        <pc:cxnChg chg="add mod">
          <ac:chgData name="Pratanu Ghorui" userId="34c6197ce4477552" providerId="LiveId" clId="{8D9A684F-7B24-4D98-A027-BA39196772E3}" dt="2023-06-22T13:59:04.775" v="360" actId="1076"/>
          <ac:cxnSpMkLst>
            <pc:docMk/>
            <pc:sldMk cId="3596252970" sldId="257"/>
            <ac:cxnSpMk id="39" creationId="{E91D1FA0-EF46-8093-5205-577E240F26BF}"/>
          </ac:cxnSpMkLst>
        </pc:cxnChg>
      </pc:sldChg>
      <pc:sldChg chg="addSp delSp modSp new mod">
        <pc:chgData name="Pratanu Ghorui" userId="34c6197ce4477552" providerId="LiveId" clId="{8D9A684F-7B24-4D98-A027-BA39196772E3}" dt="2023-06-22T14:02:29.506" v="422" actId="20577"/>
        <pc:sldMkLst>
          <pc:docMk/>
          <pc:sldMk cId="1308030721" sldId="258"/>
        </pc:sldMkLst>
        <pc:spChg chg="add mod">
          <ac:chgData name="Pratanu Ghorui" userId="34c6197ce4477552" providerId="LiveId" clId="{8D9A684F-7B24-4D98-A027-BA39196772E3}" dt="2023-06-22T14:00:26.432" v="397" actId="1076"/>
          <ac:spMkLst>
            <pc:docMk/>
            <pc:sldMk cId="1308030721" sldId="258"/>
            <ac:spMk id="2" creationId="{E4412C38-6FF2-5BD5-4ABB-20C60E430A5C}"/>
          </ac:spMkLst>
        </pc:spChg>
        <pc:spChg chg="add mod">
          <ac:chgData name="Pratanu Ghorui" userId="34c6197ce4477552" providerId="LiveId" clId="{8D9A684F-7B24-4D98-A027-BA39196772E3}" dt="2023-06-22T14:00:29.221" v="398" actId="1076"/>
          <ac:spMkLst>
            <pc:docMk/>
            <pc:sldMk cId="1308030721" sldId="258"/>
            <ac:spMk id="4" creationId="{F435D7A8-CCB9-1799-8DFC-A1C440417E33}"/>
          </ac:spMkLst>
        </pc:spChg>
        <pc:spChg chg="add mod">
          <ac:chgData name="Pratanu Ghorui" userId="34c6197ce4477552" providerId="LiveId" clId="{8D9A684F-7B24-4D98-A027-BA39196772E3}" dt="2023-06-22T14:00:26.432" v="397" actId="1076"/>
          <ac:spMkLst>
            <pc:docMk/>
            <pc:sldMk cId="1308030721" sldId="258"/>
            <ac:spMk id="6" creationId="{D7B7E546-2570-5D8B-9EFC-773CE7CF520A}"/>
          </ac:spMkLst>
        </pc:spChg>
        <pc:spChg chg="add mod">
          <ac:chgData name="Pratanu Ghorui" userId="34c6197ce4477552" providerId="LiveId" clId="{8D9A684F-7B24-4D98-A027-BA39196772E3}" dt="2023-06-22T14:00:26.432" v="397" actId="1076"/>
          <ac:spMkLst>
            <pc:docMk/>
            <pc:sldMk cId="1308030721" sldId="258"/>
            <ac:spMk id="8" creationId="{08B73298-1365-B731-88BA-5C9AB5CE9510}"/>
          </ac:spMkLst>
        </pc:spChg>
        <pc:spChg chg="add mod">
          <ac:chgData name="Pratanu Ghorui" userId="34c6197ce4477552" providerId="LiveId" clId="{8D9A684F-7B24-4D98-A027-BA39196772E3}" dt="2023-06-22T14:00:26.432" v="397" actId="1076"/>
          <ac:spMkLst>
            <pc:docMk/>
            <pc:sldMk cId="1308030721" sldId="258"/>
            <ac:spMk id="13" creationId="{0BF1B841-6711-996D-E7F0-3FAB915A8917}"/>
          </ac:spMkLst>
        </pc:spChg>
        <pc:spChg chg="add del">
          <ac:chgData name="Pratanu Ghorui" userId="34c6197ce4477552" providerId="LiveId" clId="{8D9A684F-7B24-4D98-A027-BA39196772E3}" dt="2023-06-22T13:13:56.463" v="111" actId="22"/>
          <ac:spMkLst>
            <pc:docMk/>
            <pc:sldMk cId="1308030721" sldId="258"/>
            <ac:spMk id="15" creationId="{FB47F034-1B6F-EAB0-1F2C-76D68CEFF006}"/>
          </ac:spMkLst>
        </pc:spChg>
        <pc:spChg chg="add mod">
          <ac:chgData name="Pratanu Ghorui" userId="34c6197ce4477552" providerId="LiveId" clId="{8D9A684F-7B24-4D98-A027-BA39196772E3}" dt="2023-06-22T14:02:29.506" v="422" actId="20577"/>
          <ac:spMkLst>
            <pc:docMk/>
            <pc:sldMk cId="1308030721" sldId="258"/>
            <ac:spMk id="18" creationId="{61D7899F-91E7-F5B8-5C79-07AACF562AF7}"/>
          </ac:spMkLst>
        </pc:spChg>
        <pc:spChg chg="add mod">
          <ac:chgData name="Pratanu Ghorui" userId="34c6197ce4477552" providerId="LiveId" clId="{8D9A684F-7B24-4D98-A027-BA39196772E3}" dt="2023-06-22T14:01:00.607" v="409" actId="20577"/>
          <ac:spMkLst>
            <pc:docMk/>
            <pc:sldMk cId="1308030721" sldId="258"/>
            <ac:spMk id="20" creationId="{6F2513B0-DBAB-0EA2-DC2C-659A5B81667C}"/>
          </ac:spMkLst>
        </pc:spChg>
        <pc:picChg chg="add mod">
          <ac:chgData name="Pratanu Ghorui" userId="34c6197ce4477552" providerId="LiveId" clId="{8D9A684F-7B24-4D98-A027-BA39196772E3}" dt="2023-06-22T14:00:26.432" v="397" actId="1076"/>
          <ac:picMkLst>
            <pc:docMk/>
            <pc:sldMk cId="1308030721" sldId="258"/>
            <ac:picMk id="11" creationId="{70D2F6E1-DBDE-59B1-22CD-75DF52089C5C}"/>
          </ac:picMkLst>
        </pc:picChg>
        <pc:picChg chg="add mod">
          <ac:chgData name="Pratanu Ghorui" userId="34c6197ce4477552" providerId="LiveId" clId="{8D9A684F-7B24-4D98-A027-BA39196772E3}" dt="2023-06-22T14:00:26.432" v="397" actId="1076"/>
          <ac:picMkLst>
            <pc:docMk/>
            <pc:sldMk cId="1308030721" sldId="258"/>
            <ac:picMk id="17" creationId="{899834F7-8A04-D255-A42B-BDEA610B7344}"/>
          </ac:picMkLst>
        </pc:picChg>
        <pc:cxnChg chg="add mod">
          <ac:chgData name="Pratanu Ghorui" userId="34c6197ce4477552" providerId="LiveId" clId="{8D9A684F-7B24-4D98-A027-BA39196772E3}" dt="2023-06-22T14:00:26.432" v="397" actId="1076"/>
          <ac:cxnSpMkLst>
            <pc:docMk/>
            <pc:sldMk cId="1308030721" sldId="258"/>
            <ac:cxnSpMk id="3" creationId="{EA8E395F-9434-FA1C-233C-D99AC072AA22}"/>
          </ac:cxnSpMkLst>
        </pc:cxnChg>
        <pc:cxnChg chg="add mod">
          <ac:chgData name="Pratanu Ghorui" userId="34c6197ce4477552" providerId="LiveId" clId="{8D9A684F-7B24-4D98-A027-BA39196772E3}" dt="2023-06-22T14:00:26.432" v="397" actId="1076"/>
          <ac:cxnSpMkLst>
            <pc:docMk/>
            <pc:sldMk cId="1308030721" sldId="258"/>
            <ac:cxnSpMk id="5" creationId="{2DA959D0-EB53-4E85-EACA-9E2648D559E0}"/>
          </ac:cxnSpMkLst>
        </pc:cxnChg>
        <pc:cxnChg chg="add mod">
          <ac:chgData name="Pratanu Ghorui" userId="34c6197ce4477552" providerId="LiveId" clId="{8D9A684F-7B24-4D98-A027-BA39196772E3}" dt="2023-06-22T14:00:26.432" v="397" actId="1076"/>
          <ac:cxnSpMkLst>
            <pc:docMk/>
            <pc:sldMk cId="1308030721" sldId="258"/>
            <ac:cxnSpMk id="7" creationId="{0186AB89-6D64-FEAC-16AF-561AAC1DDD80}"/>
          </ac:cxnSpMkLst>
        </pc:cxnChg>
        <pc:cxnChg chg="add mod">
          <ac:chgData name="Pratanu Ghorui" userId="34c6197ce4477552" providerId="LiveId" clId="{8D9A684F-7B24-4D98-A027-BA39196772E3}" dt="2023-06-22T14:00:26.432" v="397" actId="1076"/>
          <ac:cxnSpMkLst>
            <pc:docMk/>
            <pc:sldMk cId="1308030721" sldId="258"/>
            <ac:cxnSpMk id="10" creationId="{1324AFF4-18FF-8FB6-D7BE-4420D32C4C4D}"/>
          </ac:cxnSpMkLst>
        </pc:cxnChg>
        <pc:cxnChg chg="add mod">
          <ac:chgData name="Pratanu Ghorui" userId="34c6197ce4477552" providerId="LiveId" clId="{8D9A684F-7B24-4D98-A027-BA39196772E3}" dt="2023-06-22T14:00:26.432" v="397" actId="1076"/>
          <ac:cxnSpMkLst>
            <pc:docMk/>
            <pc:sldMk cId="1308030721" sldId="258"/>
            <ac:cxnSpMk id="16" creationId="{EAD3B379-648A-C838-74D6-E07BBD5D4B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C98-0048-B55F-2410-3C82BBDB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01EC3-77D9-01CD-41F4-64D0A9B28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8F1B-CB05-886D-E11F-DEDD1ED6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8B4F-2B11-EFAD-9730-DB3A0474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DB61-1171-1400-8DDB-0306FF0F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67E5-477D-6EEC-4FD9-1D601355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F83B-B64E-F3FD-1E1C-7AF882BEA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2949-9DDA-F3BE-0EB8-AF8315D9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EADF-E2BA-C240-88CB-C89343D1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81D6-DB48-C94B-C0F3-63283AE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8A5CE-E2F6-257F-DF33-4B3AE5F0D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A1B7-6632-B92F-DBA4-340B7D01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5476-5CC9-1DF4-FBD4-EDDE2932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9BBF-9245-7D7D-76EE-E67DB649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B82D9-17D1-AF99-EACC-AB7812DC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9C28-B247-CFFF-F650-2794D175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5B46-C150-E42E-0455-1C2F483E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CA16-F839-BDB5-7349-04989FDC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5327-C0EB-5F72-F3F2-7F9BEAA0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6A32-6D41-3F69-31A2-7045B6DF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39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0DC8-F71A-46A2-536B-4F0AF7C8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41D7-3426-740E-0125-390E76AB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6035-F73B-1DDB-0F41-7B083271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DE82-D02A-3A82-7D6D-CB9A2B9D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D614-6201-6DE6-FBD6-C3FEBA7B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9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F0FE-4EA5-8B5A-603C-1FE0D22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C72E-28C9-77CA-B481-6426D11EF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4DA6-318B-5DCA-C589-76356A3B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36C98-350F-0184-D8CF-E7BCCC5D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0AEE2-1801-4EE9-AD90-8413317E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419B-F64A-07A1-5965-BF7572A1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50D-5522-74CC-5DB7-7C5327DC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59FE0-B33E-A028-721C-047F80CA8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EF1BF-2A90-039D-585D-5B272ED7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9EDE2-6427-16CA-ACAC-AD77A0258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73619-907C-AEAB-B13C-B98F8B1B9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4F67E-FFBB-C2D2-7FD4-1F93B2D0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76B9F-7C82-A150-4B50-1EEBE431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51409-2773-BC93-5230-68839FFA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4BFB-41B3-D437-9CE9-E6687431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56A5-4897-DC82-DED8-7CE22BBD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33406-0817-2B64-838F-70B47B5C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2B223-77A8-16E0-F46E-F994C8AD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8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FDA44-D9B2-A461-6116-D2A3273A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054E5-CFC9-524E-73DB-5133A74D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2C79-81BD-B45A-3DD7-687A76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9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02E-43FF-D457-C844-DDE9238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D22B-AF88-7616-15B7-C2E6BDAC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1AB33-1616-2D30-C7FA-DC670FE8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8749-6988-2634-0163-B8B2F5A2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7D900-1642-131C-D16D-0919F40C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B839-2406-B5EC-943B-3ED11FF1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AD93-C3B0-73F6-C990-9740A1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1D5CF-ED88-F5E3-C439-4005713F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54067-1575-688C-3543-47D720E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759BB-7DFB-E6BF-5248-50CA2765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B41FA-6BAA-8E45-107B-EC1091CD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5198-46BC-C401-B944-D840988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48221-B2B6-4576-7A7D-C11F0570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3818-F1D6-378F-A4B4-B4551CEB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3671-16F6-992F-EED9-42120BE3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6986-A18B-46C9-B5D4-60D459D9A3C3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E14A-681E-EC24-5373-D4C67C73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E3CE-EB4E-4479-01F1-B9988B61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ACA-EC6E-4F26-8113-2BE26AE35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2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orage-png/download/537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orage-png/download/537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EEDD1C-BB56-83E0-D81B-37C423B47A73}"/>
              </a:ext>
            </a:extLst>
          </p:cNvPr>
          <p:cNvSpPr/>
          <p:nvPr/>
        </p:nvSpPr>
        <p:spPr>
          <a:xfrm>
            <a:off x="233082" y="1668128"/>
            <a:ext cx="2106706" cy="25648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registration form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71A56A-B569-A70C-FD5B-6F3BD040AA16}"/>
              </a:ext>
            </a:extLst>
          </p:cNvPr>
          <p:cNvCxnSpPr>
            <a:cxnSpLocks/>
          </p:cNvCxnSpPr>
          <p:nvPr/>
        </p:nvCxnSpPr>
        <p:spPr>
          <a:xfrm>
            <a:off x="2420470" y="2863136"/>
            <a:ext cx="109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3B2E5B-581C-EF1E-41E4-F0B2C58A1832}"/>
              </a:ext>
            </a:extLst>
          </p:cNvPr>
          <p:cNvSpPr/>
          <p:nvPr/>
        </p:nvSpPr>
        <p:spPr>
          <a:xfrm>
            <a:off x="3532094" y="1607574"/>
            <a:ext cx="2214282" cy="2685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of patients who took an appointment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49B59F-3019-AFAC-737E-40899D2B2ED5}"/>
              </a:ext>
            </a:extLst>
          </p:cNvPr>
          <p:cNvCxnSpPr>
            <a:cxnSpLocks/>
          </p:cNvCxnSpPr>
          <p:nvPr/>
        </p:nvCxnSpPr>
        <p:spPr>
          <a:xfrm flipH="1">
            <a:off x="946581" y="4366966"/>
            <a:ext cx="344337" cy="57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B2BC8-F4C6-2123-4841-90523842ACB5}"/>
              </a:ext>
            </a:extLst>
          </p:cNvPr>
          <p:cNvCxnSpPr>
            <a:cxnSpLocks/>
          </p:cNvCxnSpPr>
          <p:nvPr/>
        </p:nvCxnSpPr>
        <p:spPr>
          <a:xfrm>
            <a:off x="1286435" y="4387135"/>
            <a:ext cx="394448" cy="55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DFF8364-6F2B-400B-DCC6-07FA2C4A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268" y="5023169"/>
            <a:ext cx="1293438" cy="11295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8F2EFF2-C5D3-627F-AE6A-7AA8FD8E933D}"/>
              </a:ext>
            </a:extLst>
          </p:cNvPr>
          <p:cNvSpPr txBox="1"/>
          <p:nvPr/>
        </p:nvSpPr>
        <p:spPr>
          <a:xfrm>
            <a:off x="-28155" y="6297707"/>
            <a:ext cx="164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/>
              <a:t>Docmast</a:t>
            </a:r>
            <a:r>
              <a:rPr lang="en-GB" sz="1800" dirty="0"/>
              <a:t> table</a:t>
            </a:r>
            <a:endParaRPr lang="en-IN" sz="1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67C85E-51EE-4ADB-45CA-333293D2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8247" y="4963242"/>
            <a:ext cx="1293438" cy="11295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1BFF31-CED9-A0F2-F7FF-1460FF12A939}"/>
              </a:ext>
            </a:extLst>
          </p:cNvPr>
          <p:cNvSpPr txBox="1"/>
          <p:nvPr/>
        </p:nvSpPr>
        <p:spPr>
          <a:xfrm>
            <a:off x="1803516" y="6311153"/>
            <a:ext cx="1646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/>
              <a:t>Docpractice</a:t>
            </a:r>
            <a:r>
              <a:rPr lang="en-GB" sz="1800" dirty="0"/>
              <a:t> table</a:t>
            </a:r>
            <a:endParaRPr lang="en-IN" sz="1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09CFE9-7E27-C222-9F3C-256B9BAE8FBF}"/>
              </a:ext>
            </a:extLst>
          </p:cNvPr>
          <p:cNvCxnSpPr>
            <a:cxnSpLocks/>
          </p:cNvCxnSpPr>
          <p:nvPr/>
        </p:nvCxnSpPr>
        <p:spPr>
          <a:xfrm>
            <a:off x="5827058" y="2863136"/>
            <a:ext cx="977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DD81F52-A2FB-58F2-525C-4FEA62DEF257}"/>
              </a:ext>
            </a:extLst>
          </p:cNvPr>
          <p:cNvSpPr/>
          <p:nvPr/>
        </p:nvSpPr>
        <p:spPr>
          <a:xfrm>
            <a:off x="6869837" y="1668128"/>
            <a:ext cx="1909484" cy="2625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check up form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1D1FA0-EF46-8093-5205-577E240F26BF}"/>
              </a:ext>
            </a:extLst>
          </p:cNvPr>
          <p:cNvCxnSpPr/>
          <p:nvPr/>
        </p:nvCxnSpPr>
        <p:spPr>
          <a:xfrm>
            <a:off x="8848165" y="2863136"/>
            <a:ext cx="887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E7C353-8287-F6C3-3CB1-B49354A7CCA9}"/>
              </a:ext>
            </a:extLst>
          </p:cNvPr>
          <p:cNvSpPr/>
          <p:nvPr/>
        </p:nvSpPr>
        <p:spPr>
          <a:xfrm>
            <a:off x="9804515" y="1544550"/>
            <a:ext cx="2115671" cy="26859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Prescription generator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24E191-3367-538E-04EE-3595435AA076}"/>
              </a:ext>
            </a:extLst>
          </p:cNvPr>
          <p:cNvSpPr txBox="1"/>
          <p:nvPr/>
        </p:nvSpPr>
        <p:spPr>
          <a:xfrm>
            <a:off x="233082" y="351336"/>
            <a:ext cx="4521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DOCTOR SECTION </a:t>
            </a:r>
          </a:p>
        </p:txBody>
      </p:sp>
    </p:spTree>
    <p:extLst>
      <p:ext uri="{BB962C8B-B14F-4D97-AF65-F5344CB8AC3E}">
        <p14:creationId xmlns:p14="http://schemas.microsoft.com/office/powerpoint/2010/main" val="359625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412C38-6FF2-5BD5-4ABB-20C60E430A5C}"/>
              </a:ext>
            </a:extLst>
          </p:cNvPr>
          <p:cNvSpPr/>
          <p:nvPr/>
        </p:nvSpPr>
        <p:spPr>
          <a:xfrm>
            <a:off x="134469" y="1367140"/>
            <a:ext cx="1783977" cy="26804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registration and login page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8E395F-9434-FA1C-233C-D99AC072AA22}"/>
              </a:ext>
            </a:extLst>
          </p:cNvPr>
          <p:cNvCxnSpPr/>
          <p:nvPr/>
        </p:nvCxnSpPr>
        <p:spPr>
          <a:xfrm>
            <a:off x="1918446" y="2711845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5D7A8-CCB9-1799-8DFC-A1C440417E33}"/>
              </a:ext>
            </a:extLst>
          </p:cNvPr>
          <p:cNvSpPr/>
          <p:nvPr/>
        </p:nvSpPr>
        <p:spPr>
          <a:xfrm>
            <a:off x="3330387" y="1452319"/>
            <a:ext cx="1783977" cy="26804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details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A959D0-EB53-4E85-EACA-9E2648D559E0}"/>
              </a:ext>
            </a:extLst>
          </p:cNvPr>
          <p:cNvCxnSpPr/>
          <p:nvPr/>
        </p:nvCxnSpPr>
        <p:spPr>
          <a:xfrm>
            <a:off x="5074023" y="2702880"/>
            <a:ext cx="1452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7E546-2570-5D8B-9EFC-773CE7CF520A}"/>
              </a:ext>
            </a:extLst>
          </p:cNvPr>
          <p:cNvSpPr/>
          <p:nvPr/>
        </p:nvSpPr>
        <p:spPr>
          <a:xfrm>
            <a:off x="6526306" y="1362663"/>
            <a:ext cx="1915927" cy="2680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 the remaining details of a patient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86AB89-6D64-FEAC-16AF-561AAC1DDD80}"/>
              </a:ext>
            </a:extLst>
          </p:cNvPr>
          <p:cNvCxnSpPr>
            <a:stCxn id="6" idx="3"/>
          </p:cNvCxnSpPr>
          <p:nvPr/>
        </p:nvCxnSpPr>
        <p:spPr>
          <a:xfrm>
            <a:off x="8442233" y="2702880"/>
            <a:ext cx="1383083" cy="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B73298-1365-B731-88BA-5C9AB5CE9510}"/>
              </a:ext>
            </a:extLst>
          </p:cNvPr>
          <p:cNvSpPr/>
          <p:nvPr/>
        </p:nvSpPr>
        <p:spPr>
          <a:xfrm>
            <a:off x="9825316" y="1405242"/>
            <a:ext cx="1721224" cy="2595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 the prescription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24AFF4-18FF-8FB6-D7BE-4420D32C4C4D}"/>
              </a:ext>
            </a:extLst>
          </p:cNvPr>
          <p:cNvCxnSpPr/>
          <p:nvPr/>
        </p:nvCxnSpPr>
        <p:spPr>
          <a:xfrm>
            <a:off x="1013011" y="4146199"/>
            <a:ext cx="0" cy="77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2F6E1-DBDE-59B1-22CD-75DF5208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738" y="5114388"/>
            <a:ext cx="1293438" cy="11295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F1B841-6711-996D-E7F0-3FAB915A8917}"/>
              </a:ext>
            </a:extLst>
          </p:cNvPr>
          <p:cNvSpPr txBox="1"/>
          <p:nvPr/>
        </p:nvSpPr>
        <p:spPr>
          <a:xfrm>
            <a:off x="272161" y="6230494"/>
            <a:ext cx="164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Patient Master</a:t>
            </a:r>
            <a:endParaRPr lang="en-IN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D3B379-648A-C838-74D6-E07BBD5D4B83}"/>
              </a:ext>
            </a:extLst>
          </p:cNvPr>
          <p:cNvCxnSpPr/>
          <p:nvPr/>
        </p:nvCxnSpPr>
        <p:spPr>
          <a:xfrm>
            <a:off x="7536798" y="4132753"/>
            <a:ext cx="0" cy="77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9834F7-8A04-D255-A42B-BDEA610B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3525" y="5100942"/>
            <a:ext cx="1293438" cy="11295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D7899F-91E7-F5B8-5C79-07AACF562AF7}"/>
              </a:ext>
            </a:extLst>
          </p:cNvPr>
          <p:cNvSpPr txBox="1"/>
          <p:nvPr/>
        </p:nvSpPr>
        <p:spPr>
          <a:xfrm>
            <a:off x="6795948" y="6217048"/>
            <a:ext cx="1646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Appointment </a:t>
            </a:r>
            <a:r>
              <a:rPr lang="en-GB" sz="1800"/>
              <a:t>table 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513B0-DBAB-0EA2-DC2C-659A5B81667C}"/>
              </a:ext>
            </a:extLst>
          </p:cNvPr>
          <p:cNvSpPr txBox="1"/>
          <p:nvPr/>
        </p:nvSpPr>
        <p:spPr>
          <a:xfrm>
            <a:off x="134469" y="3060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PATIENT SECTION </a:t>
            </a:r>
          </a:p>
        </p:txBody>
      </p:sp>
    </p:spTree>
    <p:extLst>
      <p:ext uri="{BB962C8B-B14F-4D97-AF65-F5344CB8AC3E}">
        <p14:creationId xmlns:p14="http://schemas.microsoft.com/office/powerpoint/2010/main" val="130803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Pratanu Ghorui</dc:creator>
  <cp:lastModifiedBy>Pratanu Ghorui</cp:lastModifiedBy>
  <cp:revision>1</cp:revision>
  <dcterms:created xsi:type="dcterms:W3CDTF">2023-06-22T06:07:56Z</dcterms:created>
  <dcterms:modified xsi:type="dcterms:W3CDTF">2023-06-22T14:02:32Z</dcterms:modified>
</cp:coreProperties>
</file>