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6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2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2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8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830C-7F43-42C2-8106-DF3894A468B6}" type="datetimeFigureOut">
              <a:rPr lang="en-IN" smtClean="0"/>
              <a:t>16/02/2023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72A-7DFD-4055-98E5-2872BF6D0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615" y="11545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C000"/>
                </a:solidFill>
              </a:rPr>
              <a:t>E R diagram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237">
            <a:off x="2185660" y="4886176"/>
            <a:ext cx="929172" cy="100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76" y="4600904"/>
            <a:ext cx="587421" cy="5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1" y="5526213"/>
            <a:ext cx="688266" cy="5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hone3"/>
          <p:cNvSpPr>
            <a:spLocks noEditPoints="1" noChangeArrowheads="1"/>
          </p:cNvSpPr>
          <p:nvPr/>
        </p:nvSpPr>
        <p:spPr bwMode="auto">
          <a:xfrm>
            <a:off x="362731" y="5271219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326381" y="5292568"/>
            <a:ext cx="124663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Appointment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8337" y="4321316"/>
            <a:ext cx="10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By patient online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844" y="6121383"/>
            <a:ext cx="77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Walk in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701" y="5495140"/>
            <a:ext cx="59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Call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4281" y="6041579"/>
            <a:ext cx="194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Appointment intimation to patient </a:t>
            </a:r>
            <a:endParaRPr lang="en-IN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85539" y="4884863"/>
            <a:ext cx="582553" cy="359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09817" y="5495140"/>
            <a:ext cx="458275" cy="225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</p:cNvCxnSpPr>
          <p:nvPr/>
        </p:nvCxnSpPr>
        <p:spPr>
          <a:xfrm flipH="1" flipV="1">
            <a:off x="1647277" y="6104015"/>
            <a:ext cx="1337004" cy="199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6756133" y="3886688"/>
            <a:ext cx="135825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3" name="TextBox 1032"/>
          <p:cNvSpPr txBox="1"/>
          <p:nvPr/>
        </p:nvSpPr>
        <p:spPr>
          <a:xfrm>
            <a:off x="6746692" y="3904735"/>
            <a:ext cx="135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Intimation to Dr</a:t>
            </a:r>
            <a:endParaRPr lang="en-IN" sz="1400" dirty="0"/>
          </a:p>
        </p:txBody>
      </p:sp>
      <p:pic>
        <p:nvPicPr>
          <p:cNvPr id="1034" name="Picture 9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2" y="2996952"/>
            <a:ext cx="830791" cy="9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718972" y="2718709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Dr.</a:t>
            </a:r>
            <a:r>
              <a:rPr lang="en-GB" sz="1400" dirty="0" smtClean="0"/>
              <a:t> Check up</a:t>
            </a:r>
            <a:endParaRPr lang="en-IN" sz="1400" dirty="0"/>
          </a:p>
        </p:txBody>
      </p:sp>
      <p:sp>
        <p:nvSpPr>
          <p:cNvPr id="1049" name="Flowchart: Magnetic Disk 1048"/>
          <p:cNvSpPr/>
          <p:nvPr/>
        </p:nvSpPr>
        <p:spPr>
          <a:xfrm>
            <a:off x="7366188" y="5995412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4528856" y="2487902"/>
            <a:ext cx="145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Complain master table</a:t>
            </a:r>
            <a:endParaRPr lang="en-IN" sz="1400" dirty="0"/>
          </a:p>
        </p:txBody>
      </p:sp>
      <p:sp>
        <p:nvSpPr>
          <p:cNvPr id="65" name="Flowchart: Magnetic Disk 64"/>
          <p:cNvSpPr/>
          <p:nvPr/>
        </p:nvSpPr>
        <p:spPr>
          <a:xfrm>
            <a:off x="5040259" y="2180125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6604057" y="1834640"/>
            <a:ext cx="99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DDrx</a:t>
            </a:r>
            <a:r>
              <a:rPr lang="en-GB" sz="1400" dirty="0" smtClean="0"/>
              <a:t> table</a:t>
            </a:r>
            <a:endParaRPr lang="en-IN" sz="1400" dirty="0"/>
          </a:p>
        </p:txBody>
      </p:sp>
      <p:sp>
        <p:nvSpPr>
          <p:cNvPr id="67" name="Flowchart: Magnetic Disk 66"/>
          <p:cNvSpPr/>
          <p:nvPr/>
        </p:nvSpPr>
        <p:spPr>
          <a:xfrm>
            <a:off x="6979113" y="1621758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6972115" y="6182895"/>
            <a:ext cx="169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Appointment table (</a:t>
            </a:r>
            <a:r>
              <a:rPr lang="en-GB" sz="1400" dirty="0" err="1" smtClean="0"/>
              <a:t>ddappomast</a:t>
            </a:r>
            <a:r>
              <a:rPr lang="en-GB" sz="1400" dirty="0" smtClean="0"/>
              <a:t>)</a:t>
            </a:r>
            <a:endParaRPr lang="en-IN" sz="14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6294167" y="5957918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5472672" y="6290616"/>
            <a:ext cx="135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Patient Master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817159" y="1700808"/>
            <a:ext cx="95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Ddtestadv</a:t>
            </a:r>
            <a:r>
              <a:rPr lang="en-GB" sz="1400" dirty="0" smtClean="0"/>
              <a:t> table</a:t>
            </a:r>
            <a:endParaRPr lang="en-IN" sz="14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8144724" y="1526863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05865" y="5578429"/>
            <a:ext cx="53887" cy="44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04057" y="5607862"/>
            <a:ext cx="0" cy="325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70060" y="5487585"/>
            <a:ext cx="3176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8851" y="5388995"/>
            <a:ext cx="1149305" cy="2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337919" y="4177801"/>
            <a:ext cx="0" cy="103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74148" y="2735298"/>
            <a:ext cx="1266594" cy="471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196753" y="2052416"/>
            <a:ext cx="16008" cy="75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37149" y="2142417"/>
            <a:ext cx="747566" cy="66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/>
          <p:cNvSpPr/>
          <p:nvPr/>
        </p:nvSpPr>
        <p:spPr>
          <a:xfrm>
            <a:off x="6463254" y="476672"/>
            <a:ext cx="1109757" cy="57606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463253" y="503094"/>
            <a:ext cx="110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Prescription</a:t>
            </a:r>
            <a:endParaRPr lang="en-IN" sz="1400" dirty="0"/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 flipV="1">
            <a:off x="5472672" y="764704"/>
            <a:ext cx="990582" cy="4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2"/>
          </p:cNvCxnSpPr>
          <p:nvPr/>
        </p:nvCxnSpPr>
        <p:spPr>
          <a:xfrm flipH="1" flipV="1">
            <a:off x="7256137" y="1014653"/>
            <a:ext cx="888587" cy="66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1"/>
          </p:cNvCxnSpPr>
          <p:nvPr/>
        </p:nvCxnSpPr>
        <p:spPr>
          <a:xfrm flipH="1" flipV="1">
            <a:off x="7101593" y="1014652"/>
            <a:ext cx="71084" cy="607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22054" y="145687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Doctor Registration</a:t>
            </a:r>
            <a:endParaRPr lang="en-IN" sz="1400" dirty="0"/>
          </a:p>
        </p:txBody>
      </p:sp>
      <p:sp>
        <p:nvSpPr>
          <p:cNvPr id="47" name="Rectangle 46"/>
          <p:cNvSpPr/>
          <p:nvPr/>
        </p:nvSpPr>
        <p:spPr>
          <a:xfrm>
            <a:off x="984728" y="1421133"/>
            <a:ext cx="1584176" cy="32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362731" y="2684060"/>
            <a:ext cx="99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Docmast</a:t>
            </a:r>
            <a:r>
              <a:rPr lang="en-GB" sz="1400" dirty="0" smtClean="0"/>
              <a:t> table</a:t>
            </a:r>
            <a:endParaRPr lang="en-IN" sz="14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728489" y="2321673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1979712" y="2629450"/>
            <a:ext cx="109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Docpractice</a:t>
            </a:r>
            <a:r>
              <a:rPr lang="en-GB" sz="1400" dirty="0" smtClean="0"/>
              <a:t> table</a:t>
            </a:r>
            <a:endParaRPr lang="en-IN" sz="14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484799" y="2407355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22054" y="1775646"/>
            <a:ext cx="354677" cy="541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18689" y="1736026"/>
            <a:ext cx="352596" cy="65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16208" y="3340605"/>
            <a:ext cx="190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disease  master table</a:t>
            </a:r>
            <a:endParaRPr lang="en-IN" sz="1400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4980617" y="3040763"/>
            <a:ext cx="387127" cy="3614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>
            <a:stCxn id="60" idx="4"/>
            <a:endCxn id="1034" idx="1"/>
          </p:cNvCxnSpPr>
          <p:nvPr/>
        </p:nvCxnSpPr>
        <p:spPr>
          <a:xfrm>
            <a:off x="5367744" y="3221479"/>
            <a:ext cx="1472998" cy="22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28471" y="898847"/>
            <a:ext cx="14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Ddpatcomplain</a:t>
            </a:r>
            <a:r>
              <a:rPr lang="en-GB" sz="1400" dirty="0" smtClean="0"/>
              <a:t> table</a:t>
            </a:r>
            <a:endParaRPr lang="en-IN" sz="1400" dirty="0"/>
          </a:p>
        </p:txBody>
      </p:sp>
      <p:sp>
        <p:nvSpPr>
          <p:cNvPr id="73" name="Flowchart: Magnetic Disk 72"/>
          <p:cNvSpPr/>
          <p:nvPr/>
        </p:nvSpPr>
        <p:spPr>
          <a:xfrm>
            <a:off x="4942324" y="591070"/>
            <a:ext cx="387127" cy="30777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5367744" y="1160457"/>
            <a:ext cx="1496012" cy="164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568904" y="3040763"/>
            <a:ext cx="81342" cy="1803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84728" y="3196644"/>
            <a:ext cx="1540158" cy="1647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421123" y="5600345"/>
            <a:ext cx="28269" cy="370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6487730" y="5600345"/>
            <a:ext cx="1" cy="46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496" y="4256832"/>
            <a:ext cx="194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Medicine </a:t>
            </a:r>
            <a:r>
              <a:rPr lang="en-GB" sz="1400" dirty="0" smtClean="0"/>
              <a:t>master </a:t>
            </a:r>
            <a:r>
              <a:rPr lang="en-GB" sz="1400" dirty="0" smtClean="0"/>
              <a:t>table</a:t>
            </a:r>
            <a:endParaRPr lang="en-IN" sz="1400" dirty="0"/>
          </a:p>
        </p:txBody>
      </p:sp>
      <p:sp>
        <p:nvSpPr>
          <p:cNvPr id="88" name="Flowchart: Magnetic Disk 87"/>
          <p:cNvSpPr/>
          <p:nvPr/>
        </p:nvSpPr>
        <p:spPr>
          <a:xfrm>
            <a:off x="8101461" y="2692356"/>
            <a:ext cx="387127" cy="3614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>
            <a:stCxn id="88" idx="2"/>
          </p:cNvCxnSpPr>
          <p:nvPr/>
        </p:nvCxnSpPr>
        <p:spPr>
          <a:xfrm flipH="1">
            <a:off x="7599128" y="2873072"/>
            <a:ext cx="502333" cy="33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700430" y="3182272"/>
            <a:ext cx="190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Test</a:t>
            </a:r>
            <a:r>
              <a:rPr lang="en-GB" sz="1400" dirty="0" smtClean="0"/>
              <a:t>  </a:t>
            </a:r>
            <a:r>
              <a:rPr lang="en-GB" sz="1400" dirty="0" smtClean="0"/>
              <a:t>master table</a:t>
            </a:r>
            <a:endParaRPr lang="en-IN" sz="1400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4824281" y="3877907"/>
            <a:ext cx="387127" cy="3614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179138" y="3648382"/>
            <a:ext cx="1649617" cy="42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Nilanjana Chaudhuri</dc:creator>
  <cp:lastModifiedBy>Nilanjana Chaudhuri</cp:lastModifiedBy>
  <cp:revision>13</cp:revision>
  <dcterms:created xsi:type="dcterms:W3CDTF">2022-12-26T09:48:17Z</dcterms:created>
  <dcterms:modified xsi:type="dcterms:W3CDTF">2023-02-16T07:01:32Z</dcterms:modified>
</cp:coreProperties>
</file>