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2" r:id="rId3"/>
    <p:sldMasterId id="2147483653" r:id="rId4"/>
    <p:sldMasterId id="2147483654" r:id="rId5"/>
    <p:sldMasterId id="2147483655" r:id="rId6"/>
  </p:sldMasterIdLst>
  <p:notesMasterIdLst>
    <p:notesMasterId r:id="rId7"/>
  </p:notesMasterIdLst>
  <p:sldIdLst>
    <p:sldId id="256" r:id="rId8"/>
  </p:sldIdLst>
  <p:sldSz cy="329184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2049461" lvl="1" marL="2506662" marR="0" rtl="0" algn="l">
              <a:lnSpc>
                <a:spcPct val="100000"/>
              </a:lnSpc>
              <a:spcBef>
                <a:spcPts val="0"/>
              </a:spcBef>
              <a:spcAft>
                <a:spcPts val="0"/>
              </a:spcAft>
              <a:defRPr/>
            </a:lvl2pPr>
            <a:lvl3pPr indent="-4100512" lvl="2" marL="5014912" marR="0" rtl="0" algn="l">
              <a:lnSpc>
                <a:spcPct val="100000"/>
              </a:lnSpc>
              <a:spcBef>
                <a:spcPts val="0"/>
              </a:spcBef>
              <a:spcAft>
                <a:spcPts val="0"/>
              </a:spcAft>
              <a:defRPr/>
            </a:lvl3pPr>
            <a:lvl4pPr indent="-6151561" lvl="3" marL="7523161" marR="0" rtl="0" algn="l">
              <a:lnSpc>
                <a:spcPct val="100000"/>
              </a:lnSpc>
              <a:spcBef>
                <a:spcPts val="0"/>
              </a:spcBef>
              <a:spcAft>
                <a:spcPts val="0"/>
              </a:spcAft>
              <a:defRPr/>
            </a:lvl4pPr>
            <a:lvl5pPr indent="-8202611" lvl="4" marL="10031412" marR="0" rtl="0" algn="l">
              <a:lnSpc>
                <a:spcPct val="100000"/>
              </a:lnSpc>
              <a:spcBef>
                <a:spcPts val="0"/>
              </a:spcBef>
              <a:spcAft>
                <a:spcPts val="0"/>
              </a:spcAft>
              <a:defRPr/>
            </a:lvl5pPr>
            <a:lvl6pPr indent="-10253662" lvl="5" marL="12539662" marR="0" rtl="0" algn="l">
              <a:lnSpc>
                <a:spcPct val="100000"/>
              </a:lnSpc>
              <a:spcBef>
                <a:spcPts val="0"/>
              </a:spcBef>
              <a:spcAft>
                <a:spcPts val="0"/>
              </a:spcAft>
              <a:defRPr/>
            </a:lvl6pPr>
            <a:lvl7pPr indent="-14355762" lvl="6" marL="17556162" marR="0" rtl="0" algn="l">
              <a:lnSpc>
                <a:spcPct val="100000"/>
              </a:lnSpc>
              <a:spcBef>
                <a:spcPts val="0"/>
              </a:spcBef>
              <a:spcAft>
                <a:spcPts val="0"/>
              </a:spcAft>
              <a:defRPr/>
            </a:lvl7pPr>
            <a:lvl8pPr indent="-20508912" lvl="7" marL="25080912" marR="0" rtl="0" algn="l">
              <a:lnSpc>
                <a:spcPct val="100000"/>
              </a:lnSpc>
              <a:spcBef>
                <a:spcPts val="0"/>
              </a:spcBef>
              <a:spcAft>
                <a:spcPts val="0"/>
              </a:spcAft>
              <a:defRPr/>
            </a:lvl8pPr>
            <a:lvl9pPr indent="-28713112" lvl="8" marL="35113912" marR="0" rtl="0" algn="l">
              <a:lnSpc>
                <a:spcPct val="100000"/>
              </a:lnSpc>
              <a:spcBef>
                <a:spcPts val="0"/>
              </a:spcBef>
              <a:spcAft>
                <a:spcPts val="0"/>
              </a:spcAft>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defRPr/>
            </a:lvl1pPr>
            <a:lvl2pPr indent="-2049461" lvl="1" marL="2506662" marR="0" rtl="0" algn="l">
              <a:lnSpc>
                <a:spcPct val="100000"/>
              </a:lnSpc>
              <a:spcBef>
                <a:spcPts val="0"/>
              </a:spcBef>
              <a:spcAft>
                <a:spcPts val="0"/>
              </a:spcAft>
              <a:defRPr/>
            </a:lvl2pPr>
            <a:lvl3pPr indent="-4100512" lvl="2" marL="5014912" marR="0" rtl="0" algn="l">
              <a:lnSpc>
                <a:spcPct val="100000"/>
              </a:lnSpc>
              <a:spcBef>
                <a:spcPts val="0"/>
              </a:spcBef>
              <a:spcAft>
                <a:spcPts val="0"/>
              </a:spcAft>
              <a:defRPr/>
            </a:lvl3pPr>
            <a:lvl4pPr indent="-6151561" lvl="3" marL="7523161" marR="0" rtl="0" algn="l">
              <a:lnSpc>
                <a:spcPct val="100000"/>
              </a:lnSpc>
              <a:spcBef>
                <a:spcPts val="0"/>
              </a:spcBef>
              <a:spcAft>
                <a:spcPts val="0"/>
              </a:spcAft>
              <a:defRPr/>
            </a:lvl4pPr>
            <a:lvl5pPr indent="-8202611" lvl="4" marL="10031412" marR="0" rtl="0" algn="l">
              <a:lnSpc>
                <a:spcPct val="100000"/>
              </a:lnSpc>
              <a:spcBef>
                <a:spcPts val="0"/>
              </a:spcBef>
              <a:spcAft>
                <a:spcPts val="0"/>
              </a:spcAft>
              <a:defRPr/>
            </a:lvl5pPr>
            <a:lvl6pPr indent="-10253662" lvl="5" marL="12539662" marR="0" rtl="0" algn="l">
              <a:lnSpc>
                <a:spcPct val="100000"/>
              </a:lnSpc>
              <a:spcBef>
                <a:spcPts val="0"/>
              </a:spcBef>
              <a:spcAft>
                <a:spcPts val="0"/>
              </a:spcAft>
              <a:defRPr/>
            </a:lvl6pPr>
            <a:lvl7pPr indent="-14355762" lvl="6" marL="17556162" marR="0" rtl="0" algn="l">
              <a:lnSpc>
                <a:spcPct val="100000"/>
              </a:lnSpc>
              <a:spcBef>
                <a:spcPts val="0"/>
              </a:spcBef>
              <a:spcAft>
                <a:spcPts val="0"/>
              </a:spcAft>
              <a:defRPr/>
            </a:lvl7pPr>
            <a:lvl8pPr indent="-20508912" lvl="7" marL="25080912" marR="0" rtl="0" algn="l">
              <a:lnSpc>
                <a:spcPct val="100000"/>
              </a:lnSpc>
              <a:spcBef>
                <a:spcPts val="0"/>
              </a:spcBef>
              <a:spcAft>
                <a:spcPts val="0"/>
              </a:spcAft>
              <a:defRPr/>
            </a:lvl8pPr>
            <a:lvl9pPr indent="-28713112" lvl="8" marL="35113912" marR="0" rtl="0" algn="l">
              <a:lnSpc>
                <a:spcPct val="100000"/>
              </a:lnSpc>
              <a:spcBef>
                <a:spcPts val="0"/>
              </a:spcBef>
              <a:spcAft>
                <a:spcPts val="0"/>
              </a:spcAft>
              <a:defRPr/>
            </a:lvl9pPr>
          </a:lstStyle>
          <a:p/>
        </p:txBody>
      </p:sp>
      <p:sp>
        <p:nvSpPr>
          <p:cNvPr id="5" name="Shape 5"/>
          <p:cNvSpPr/>
          <p:nvPr>
            <p:ph idx="3" type="sldImg"/>
          </p:nvPr>
        </p:nvSpPr>
        <p:spPr>
          <a:xfrm>
            <a:off x="762000" y="685800"/>
            <a:ext cx="53339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2049461" lvl="1" marL="2506662" marR="0" rtl="0" algn="l">
              <a:lnSpc>
                <a:spcPct val="100000"/>
              </a:lnSpc>
              <a:spcBef>
                <a:spcPts val="0"/>
              </a:spcBef>
              <a:spcAft>
                <a:spcPts val="0"/>
              </a:spcAft>
              <a:defRPr/>
            </a:lvl2pPr>
            <a:lvl3pPr indent="-4100512" lvl="2" marL="5014912" marR="0" rtl="0" algn="l">
              <a:lnSpc>
                <a:spcPct val="100000"/>
              </a:lnSpc>
              <a:spcBef>
                <a:spcPts val="0"/>
              </a:spcBef>
              <a:spcAft>
                <a:spcPts val="0"/>
              </a:spcAft>
              <a:defRPr/>
            </a:lvl3pPr>
            <a:lvl4pPr indent="-6151561" lvl="3" marL="7523161" marR="0" rtl="0" algn="l">
              <a:lnSpc>
                <a:spcPct val="100000"/>
              </a:lnSpc>
              <a:spcBef>
                <a:spcPts val="0"/>
              </a:spcBef>
              <a:spcAft>
                <a:spcPts val="0"/>
              </a:spcAft>
              <a:defRPr/>
            </a:lvl4pPr>
            <a:lvl5pPr indent="-8202611" lvl="4" marL="10031412" marR="0" rtl="0" algn="l">
              <a:lnSpc>
                <a:spcPct val="100000"/>
              </a:lnSpc>
              <a:spcBef>
                <a:spcPts val="0"/>
              </a:spcBef>
              <a:spcAft>
                <a:spcPts val="0"/>
              </a:spcAft>
              <a:defRPr/>
            </a:lvl5pPr>
            <a:lvl6pPr indent="-10253662" lvl="5" marL="12539662" marR="0" rtl="0" algn="l">
              <a:lnSpc>
                <a:spcPct val="100000"/>
              </a:lnSpc>
              <a:spcBef>
                <a:spcPts val="0"/>
              </a:spcBef>
              <a:spcAft>
                <a:spcPts val="0"/>
              </a:spcAft>
              <a:defRPr/>
            </a:lvl6pPr>
            <a:lvl7pPr indent="-14355762" lvl="6" marL="17556162" marR="0" rtl="0" algn="l">
              <a:lnSpc>
                <a:spcPct val="100000"/>
              </a:lnSpc>
              <a:spcBef>
                <a:spcPts val="0"/>
              </a:spcBef>
              <a:spcAft>
                <a:spcPts val="0"/>
              </a:spcAft>
              <a:defRPr/>
            </a:lvl7pPr>
            <a:lvl8pPr indent="-20508912" lvl="7" marL="25080912" marR="0" rtl="0" algn="l">
              <a:lnSpc>
                <a:spcPct val="100000"/>
              </a:lnSpc>
              <a:spcBef>
                <a:spcPts val="0"/>
              </a:spcBef>
              <a:spcAft>
                <a:spcPts val="0"/>
              </a:spcAft>
              <a:defRPr/>
            </a:lvl8pPr>
            <a:lvl9pPr indent="-28713112" lvl="8" marL="35113912" marR="0" rtl="0" algn="l">
              <a:lnSpc>
                <a:spcPct val="100000"/>
              </a:lnSpc>
              <a:spcBef>
                <a:spcPts val="0"/>
              </a:spcBef>
              <a:spcAft>
                <a:spcPts val="0"/>
              </a:spcAft>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762000" y="685800"/>
            <a:ext cx="5333999" cy="3429000"/>
          </a:xfrm>
          <a:custGeom>
            <a:pathLst>
              <a:path extrusionOk="0" h="120000" w="120000">
                <a:moveTo>
                  <a:pt x="0" y="0"/>
                </a:moveTo>
                <a:lnTo>
                  <a:pt x="120000" y="0"/>
                </a:lnTo>
                <a:lnTo>
                  <a:pt x="120000" y="120000"/>
                </a:lnTo>
                <a:lnTo>
                  <a:pt x="0" y="120000"/>
                </a:lnTo>
                <a:close/>
              </a:path>
            </a:pathLst>
          </a:custGeom>
          <a:noFill/>
          <a:ln>
            <a:noFill/>
          </a:ln>
        </p:spPr>
      </p:sp>
      <p:sp>
        <p:nvSpPr>
          <p:cNvPr id="319" name="Shape 3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320" name="Shape 320"/>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andard 4 columns">
    <p:spTree>
      <p:nvGrpSpPr>
        <p:cNvPr id="30" name="Shape 30"/>
        <p:cNvGrpSpPr/>
        <p:nvPr/>
      </p:nvGrpSpPr>
      <p:grpSpPr>
        <a:xfrm>
          <a:off x="0" y="0"/>
          <a:ext cx="0" cy="0"/>
          <a:chOff x="0" y="0"/>
          <a:chExt cx="0" cy="0"/>
        </a:xfrm>
      </p:grpSpPr>
      <p:sp>
        <p:nvSpPr>
          <p:cNvPr id="31" name="Shape 31"/>
          <p:cNvSpPr txBox="1"/>
          <p:nvPr>
            <p:ph type="title"/>
          </p:nvPr>
        </p:nvSpPr>
        <p:spPr>
          <a:xfrm>
            <a:off x="6921357" y="457202"/>
            <a:ext cx="37344972" cy="14478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 type="body"/>
          </p:nvPr>
        </p:nvSpPr>
        <p:spPr>
          <a:xfrm>
            <a:off x="1054883" y="6004405"/>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2" type="body"/>
          </p:nvPr>
        </p:nvSpPr>
        <p:spPr>
          <a:xfrm>
            <a:off x="1076062" y="5265737"/>
            <a:ext cx="11723688"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3" type="body"/>
          </p:nvPr>
        </p:nvSpPr>
        <p:spPr>
          <a:xfrm>
            <a:off x="6934200" y="19812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p:nvPr>
            <p:ph idx="4" type="pic"/>
          </p:nvPr>
        </p:nvSpPr>
        <p:spPr>
          <a:xfrm>
            <a:off x="1066800" y="1143000"/>
            <a:ext cx="5156199" cy="2514599"/>
          </a:xfrm>
          <a:prstGeom prst="rect">
            <a:avLst/>
          </a:prstGeom>
          <a:noFill/>
          <a:ln>
            <a:noFill/>
          </a:ln>
        </p:spPr>
      </p:sp>
      <p:sp>
        <p:nvSpPr>
          <p:cNvPr id="36" name="Shape 36"/>
          <p:cNvSpPr txBox="1"/>
          <p:nvPr>
            <p:ph idx="5" type="body"/>
          </p:nvPr>
        </p:nvSpPr>
        <p:spPr>
          <a:xfrm>
            <a:off x="6934200" y="32766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p:nvPr>
            <p:ph idx="6" type="pic"/>
          </p:nvPr>
        </p:nvSpPr>
        <p:spPr>
          <a:xfrm>
            <a:off x="44983400" y="1219200"/>
            <a:ext cx="5156199" cy="2514599"/>
          </a:xfrm>
          <a:prstGeom prst="rect">
            <a:avLst/>
          </a:prstGeom>
          <a:noFill/>
          <a:ln>
            <a:noFill/>
          </a:ln>
        </p:spPr>
      </p:sp>
      <p:sp>
        <p:nvSpPr>
          <p:cNvPr id="38" name="Shape 38"/>
          <p:cNvSpPr txBox="1"/>
          <p:nvPr>
            <p:ph idx="7" type="body"/>
          </p:nvPr>
        </p:nvSpPr>
        <p:spPr>
          <a:xfrm>
            <a:off x="1076062" y="14212512"/>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8" type="body"/>
          </p:nvPr>
        </p:nvSpPr>
        <p:spPr>
          <a:xfrm>
            <a:off x="13518359" y="5996467"/>
            <a:ext cx="11723685"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9" type="body"/>
          </p:nvPr>
        </p:nvSpPr>
        <p:spPr>
          <a:xfrm>
            <a:off x="13518357" y="5265737"/>
            <a:ext cx="11723688"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3" type="body"/>
          </p:nvPr>
        </p:nvSpPr>
        <p:spPr>
          <a:xfrm>
            <a:off x="25968062" y="6004405"/>
            <a:ext cx="11723685"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4" type="body"/>
          </p:nvPr>
        </p:nvSpPr>
        <p:spPr>
          <a:xfrm>
            <a:off x="25958800" y="5257800"/>
            <a:ext cx="1173480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5" type="body"/>
          </p:nvPr>
        </p:nvSpPr>
        <p:spPr>
          <a:xfrm>
            <a:off x="38412209" y="5265737"/>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16" type="body"/>
          </p:nvPr>
        </p:nvSpPr>
        <p:spPr>
          <a:xfrm>
            <a:off x="38412209" y="6004405"/>
            <a:ext cx="11721520"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7" type="body"/>
          </p:nvPr>
        </p:nvSpPr>
        <p:spPr>
          <a:xfrm>
            <a:off x="38405568" y="14272735"/>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8" type="body"/>
          </p:nvPr>
        </p:nvSpPr>
        <p:spPr>
          <a:xfrm>
            <a:off x="38497406" y="15011403"/>
            <a:ext cx="11727391"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9" type="body"/>
          </p:nvPr>
        </p:nvSpPr>
        <p:spPr>
          <a:xfrm>
            <a:off x="38412209" y="25679400"/>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20" type="body"/>
          </p:nvPr>
        </p:nvSpPr>
        <p:spPr>
          <a:xfrm>
            <a:off x="38412209" y="26418065"/>
            <a:ext cx="11727391"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21"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22" type="body"/>
          </p:nvPr>
        </p:nvSpPr>
        <p:spPr>
          <a:xfrm>
            <a:off x="1054883" y="14951553"/>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2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24"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25"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26"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txBox="1"/>
          <p:nvPr>
            <p:ph idx="27"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28"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29"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30"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31"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32"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3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2" name="Shape 62"/>
          <p:cNvSpPr/>
          <p:nvPr>
            <p:ph idx="3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63" name="Shape 63"/>
          <p:cNvSpPr/>
          <p:nvPr>
            <p:ph idx="35"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64" name="Shape 64"/>
          <p:cNvSpPr/>
          <p:nvPr>
            <p:ph idx="36"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65" name="Shape 65"/>
          <p:cNvSpPr/>
          <p:nvPr>
            <p:ph idx="37"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66" name="Shape 66"/>
          <p:cNvSpPr/>
          <p:nvPr>
            <p:ph idx="38"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67" name="Shape 67"/>
          <p:cNvSpPr/>
          <p:nvPr>
            <p:ph idx="39"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68" name="Shape 68"/>
          <p:cNvSpPr/>
          <p:nvPr>
            <p:ph idx="40"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69" name="Shape 69"/>
          <p:cNvSpPr/>
          <p:nvPr>
            <p:ph idx="41"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70" name="Shape 70"/>
          <p:cNvSpPr/>
          <p:nvPr>
            <p:ph idx="42"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71" name="Shape 71"/>
          <p:cNvSpPr/>
          <p:nvPr>
            <p:ph idx="43"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72" name="Shape 72"/>
          <p:cNvSpPr/>
          <p:nvPr>
            <p:ph idx="4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73" name="Shape 73"/>
          <p:cNvSpPr txBox="1"/>
          <p:nvPr>
            <p:ph idx="4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4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4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4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49"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50"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txBox="1"/>
          <p:nvPr>
            <p:ph idx="51"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52"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txBox="1"/>
          <p:nvPr>
            <p:ph idx="53"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54"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5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txBox="1"/>
          <p:nvPr>
            <p:ph idx="5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5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5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andard 3 columns">
    <p:spTree>
      <p:nvGrpSpPr>
        <p:cNvPr id="107" name="Shape 107"/>
        <p:cNvGrpSpPr/>
        <p:nvPr/>
      </p:nvGrpSpPr>
      <p:grpSpPr>
        <a:xfrm>
          <a:off x="0" y="0"/>
          <a:ext cx="0" cy="0"/>
          <a:chOff x="0" y="0"/>
          <a:chExt cx="0" cy="0"/>
        </a:xfrm>
      </p:grpSpPr>
      <p:sp>
        <p:nvSpPr>
          <p:cNvPr id="108" name="Shape 108"/>
          <p:cNvSpPr txBox="1"/>
          <p:nvPr>
            <p:ph type="title"/>
          </p:nvPr>
        </p:nvSpPr>
        <p:spPr>
          <a:xfrm>
            <a:off x="6921357" y="457202"/>
            <a:ext cx="37344972" cy="14478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9" name="Shape 109"/>
          <p:cNvSpPr txBox="1"/>
          <p:nvPr>
            <p:ph idx="1" type="body"/>
          </p:nvPr>
        </p:nvSpPr>
        <p:spPr>
          <a:xfrm>
            <a:off x="1054884" y="6004405"/>
            <a:ext cx="15856490"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0" name="Shape 110"/>
          <p:cNvSpPr txBox="1"/>
          <p:nvPr>
            <p:ph idx="2" type="body"/>
          </p:nvPr>
        </p:nvSpPr>
        <p:spPr>
          <a:xfrm>
            <a:off x="1076061" y="5265737"/>
            <a:ext cx="15835314"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3" type="body"/>
          </p:nvPr>
        </p:nvSpPr>
        <p:spPr>
          <a:xfrm>
            <a:off x="6934200" y="19812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2" name="Shape 112"/>
          <p:cNvSpPr/>
          <p:nvPr>
            <p:ph idx="4" type="pic"/>
          </p:nvPr>
        </p:nvSpPr>
        <p:spPr>
          <a:xfrm>
            <a:off x="1066800" y="1143000"/>
            <a:ext cx="5156199" cy="2514599"/>
          </a:xfrm>
          <a:prstGeom prst="rect">
            <a:avLst/>
          </a:prstGeom>
          <a:noFill/>
          <a:ln>
            <a:noFill/>
          </a:ln>
        </p:spPr>
      </p:sp>
      <p:sp>
        <p:nvSpPr>
          <p:cNvPr id="113" name="Shape 113"/>
          <p:cNvSpPr txBox="1"/>
          <p:nvPr>
            <p:ph idx="5" type="body"/>
          </p:nvPr>
        </p:nvSpPr>
        <p:spPr>
          <a:xfrm>
            <a:off x="6934200" y="32766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p:nvPr>
            <p:ph idx="6" type="pic"/>
          </p:nvPr>
        </p:nvSpPr>
        <p:spPr>
          <a:xfrm>
            <a:off x="44983400" y="1219200"/>
            <a:ext cx="5156199" cy="2514599"/>
          </a:xfrm>
          <a:prstGeom prst="rect">
            <a:avLst/>
          </a:prstGeom>
          <a:noFill/>
          <a:ln>
            <a:noFill/>
          </a:ln>
        </p:spPr>
      </p:sp>
      <p:sp>
        <p:nvSpPr>
          <p:cNvPr id="115" name="Shape 115"/>
          <p:cNvSpPr txBox="1"/>
          <p:nvPr>
            <p:ph idx="7" type="body"/>
          </p:nvPr>
        </p:nvSpPr>
        <p:spPr>
          <a:xfrm>
            <a:off x="1076061" y="17949531"/>
            <a:ext cx="15858342"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8" type="body"/>
          </p:nvPr>
        </p:nvSpPr>
        <p:spPr>
          <a:xfrm>
            <a:off x="1099091" y="17242971"/>
            <a:ext cx="15835311"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9" type="body"/>
          </p:nvPr>
        </p:nvSpPr>
        <p:spPr>
          <a:xfrm>
            <a:off x="17679990" y="21304134"/>
            <a:ext cx="15833456"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8" name="Shape 118"/>
          <p:cNvSpPr txBox="1"/>
          <p:nvPr>
            <p:ph idx="13" type="body"/>
          </p:nvPr>
        </p:nvSpPr>
        <p:spPr>
          <a:xfrm>
            <a:off x="17679990" y="20573406"/>
            <a:ext cx="15833456"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txBox="1"/>
          <p:nvPr>
            <p:ph idx="14" type="body"/>
          </p:nvPr>
        </p:nvSpPr>
        <p:spPr>
          <a:xfrm>
            <a:off x="17689251" y="6012342"/>
            <a:ext cx="15833456"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 name="Shape 120"/>
          <p:cNvSpPr txBox="1"/>
          <p:nvPr>
            <p:ph idx="15" type="body"/>
          </p:nvPr>
        </p:nvSpPr>
        <p:spPr>
          <a:xfrm>
            <a:off x="17679989" y="5265737"/>
            <a:ext cx="15842721"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1" name="Shape 121"/>
          <p:cNvSpPr txBox="1"/>
          <p:nvPr>
            <p:ph idx="16" type="body"/>
          </p:nvPr>
        </p:nvSpPr>
        <p:spPr>
          <a:xfrm>
            <a:off x="34295031" y="5265737"/>
            <a:ext cx="1583870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17" type="body"/>
          </p:nvPr>
        </p:nvSpPr>
        <p:spPr>
          <a:xfrm>
            <a:off x="34295031" y="6004405"/>
            <a:ext cx="15838700"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8" type="body"/>
          </p:nvPr>
        </p:nvSpPr>
        <p:spPr>
          <a:xfrm>
            <a:off x="34295031" y="17210864"/>
            <a:ext cx="1583870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4" name="Shape 124"/>
          <p:cNvSpPr txBox="1"/>
          <p:nvPr>
            <p:ph idx="19" type="body"/>
          </p:nvPr>
        </p:nvSpPr>
        <p:spPr>
          <a:xfrm>
            <a:off x="34289162" y="17949531"/>
            <a:ext cx="15844569"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20" type="body"/>
          </p:nvPr>
        </p:nvSpPr>
        <p:spPr>
          <a:xfrm>
            <a:off x="34295031" y="25679400"/>
            <a:ext cx="1583870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6" name="Shape 126"/>
          <p:cNvSpPr txBox="1"/>
          <p:nvPr>
            <p:ph idx="21" type="body"/>
          </p:nvPr>
        </p:nvSpPr>
        <p:spPr>
          <a:xfrm>
            <a:off x="34295031" y="26418065"/>
            <a:ext cx="15844569"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22"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8" name="Shape 128"/>
          <p:cNvSpPr txBox="1"/>
          <p:nvPr>
            <p:ph idx="2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9" name="Shape 129"/>
          <p:cNvSpPr txBox="1"/>
          <p:nvPr>
            <p:ph idx="24"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0" name="Shape 130"/>
          <p:cNvSpPr txBox="1"/>
          <p:nvPr>
            <p:ph idx="25"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1" name="Shape 131"/>
          <p:cNvSpPr txBox="1"/>
          <p:nvPr>
            <p:ph idx="26"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txBox="1"/>
          <p:nvPr>
            <p:ph idx="27"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3" name="Shape 133"/>
          <p:cNvSpPr txBox="1"/>
          <p:nvPr>
            <p:ph idx="28"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4" name="Shape 134"/>
          <p:cNvSpPr txBox="1"/>
          <p:nvPr>
            <p:ph idx="29"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5" name="Shape 135"/>
          <p:cNvSpPr txBox="1"/>
          <p:nvPr>
            <p:ph idx="30"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31"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32"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8" name="Shape 138"/>
          <p:cNvSpPr txBox="1"/>
          <p:nvPr>
            <p:ph idx="3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9" name="Shape 139"/>
          <p:cNvSpPr/>
          <p:nvPr>
            <p:ph idx="3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0" name="Shape 140"/>
          <p:cNvSpPr/>
          <p:nvPr>
            <p:ph idx="35"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1" name="Shape 141"/>
          <p:cNvSpPr/>
          <p:nvPr>
            <p:ph idx="36"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2" name="Shape 142"/>
          <p:cNvSpPr/>
          <p:nvPr>
            <p:ph idx="37"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3" name="Shape 143"/>
          <p:cNvSpPr/>
          <p:nvPr>
            <p:ph idx="38"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4" name="Shape 144"/>
          <p:cNvSpPr/>
          <p:nvPr>
            <p:ph idx="39"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5" name="Shape 145"/>
          <p:cNvSpPr/>
          <p:nvPr>
            <p:ph idx="40"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6" name="Shape 146"/>
          <p:cNvSpPr/>
          <p:nvPr>
            <p:ph idx="41"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7" name="Shape 147"/>
          <p:cNvSpPr/>
          <p:nvPr>
            <p:ph idx="42"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8" name="Shape 148"/>
          <p:cNvSpPr/>
          <p:nvPr>
            <p:ph idx="43"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49" name="Shape 149"/>
          <p:cNvSpPr/>
          <p:nvPr>
            <p:ph idx="4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150" name="Shape 150"/>
          <p:cNvSpPr txBox="1"/>
          <p:nvPr>
            <p:ph idx="4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1" name="Shape 151"/>
          <p:cNvSpPr txBox="1"/>
          <p:nvPr>
            <p:ph idx="4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2" name="Shape 152"/>
          <p:cNvSpPr txBox="1"/>
          <p:nvPr>
            <p:ph idx="4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4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4" name="Shape 154"/>
          <p:cNvSpPr txBox="1"/>
          <p:nvPr>
            <p:ph idx="49"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5" name="Shape 155"/>
          <p:cNvSpPr txBox="1"/>
          <p:nvPr>
            <p:ph idx="50"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6" name="Shape 156"/>
          <p:cNvSpPr txBox="1"/>
          <p:nvPr>
            <p:ph idx="51"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7" name="Shape 157"/>
          <p:cNvSpPr txBox="1"/>
          <p:nvPr>
            <p:ph idx="52"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8" name="Shape 158"/>
          <p:cNvSpPr txBox="1"/>
          <p:nvPr>
            <p:ph idx="53"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9" name="Shape 159"/>
          <p:cNvSpPr txBox="1"/>
          <p:nvPr>
            <p:ph idx="54"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0" name="Shape 160"/>
          <p:cNvSpPr txBox="1"/>
          <p:nvPr>
            <p:ph idx="5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1" name="Shape 161"/>
          <p:cNvSpPr txBox="1"/>
          <p:nvPr>
            <p:ph idx="5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2" name="Shape 162"/>
          <p:cNvSpPr txBox="1"/>
          <p:nvPr>
            <p:ph idx="5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3" name="Shape 163"/>
          <p:cNvSpPr txBox="1"/>
          <p:nvPr>
            <p:ph idx="5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ide center column">
    <p:spTree>
      <p:nvGrpSpPr>
        <p:cNvPr id="184" name="Shape 184"/>
        <p:cNvGrpSpPr/>
        <p:nvPr/>
      </p:nvGrpSpPr>
      <p:grpSpPr>
        <a:xfrm>
          <a:off x="0" y="0"/>
          <a:ext cx="0" cy="0"/>
          <a:chOff x="0" y="0"/>
          <a:chExt cx="0" cy="0"/>
        </a:xfrm>
      </p:grpSpPr>
      <p:sp>
        <p:nvSpPr>
          <p:cNvPr id="185" name="Shape 185"/>
          <p:cNvSpPr txBox="1"/>
          <p:nvPr>
            <p:ph type="title"/>
          </p:nvPr>
        </p:nvSpPr>
        <p:spPr>
          <a:xfrm>
            <a:off x="6921357" y="457202"/>
            <a:ext cx="37344972" cy="14478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6" name="Shape 186"/>
          <p:cNvSpPr txBox="1"/>
          <p:nvPr>
            <p:ph idx="1" type="body"/>
          </p:nvPr>
        </p:nvSpPr>
        <p:spPr>
          <a:xfrm>
            <a:off x="1054883" y="6004405"/>
            <a:ext cx="11732947"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7" name="Shape 187"/>
          <p:cNvSpPr txBox="1"/>
          <p:nvPr>
            <p:ph idx="2" type="body"/>
          </p:nvPr>
        </p:nvSpPr>
        <p:spPr>
          <a:xfrm>
            <a:off x="1076062" y="5265737"/>
            <a:ext cx="11723688"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8" name="Shape 188"/>
          <p:cNvSpPr txBox="1"/>
          <p:nvPr>
            <p:ph idx="3" type="body"/>
          </p:nvPr>
        </p:nvSpPr>
        <p:spPr>
          <a:xfrm>
            <a:off x="6934200" y="19812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p:nvPr>
            <p:ph idx="4" type="pic"/>
          </p:nvPr>
        </p:nvSpPr>
        <p:spPr>
          <a:xfrm>
            <a:off x="1066800" y="1143000"/>
            <a:ext cx="5156199" cy="2514599"/>
          </a:xfrm>
          <a:prstGeom prst="rect">
            <a:avLst/>
          </a:prstGeom>
          <a:noFill/>
          <a:ln>
            <a:noFill/>
          </a:ln>
        </p:spPr>
      </p:sp>
      <p:sp>
        <p:nvSpPr>
          <p:cNvPr id="190" name="Shape 190"/>
          <p:cNvSpPr txBox="1"/>
          <p:nvPr>
            <p:ph idx="5" type="body"/>
          </p:nvPr>
        </p:nvSpPr>
        <p:spPr>
          <a:xfrm>
            <a:off x="6934200" y="32766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1" name="Shape 191"/>
          <p:cNvSpPr/>
          <p:nvPr>
            <p:ph idx="6" type="pic"/>
          </p:nvPr>
        </p:nvSpPr>
        <p:spPr>
          <a:xfrm>
            <a:off x="44983400" y="1219200"/>
            <a:ext cx="5156199" cy="2514599"/>
          </a:xfrm>
          <a:prstGeom prst="rect">
            <a:avLst/>
          </a:prstGeom>
          <a:noFill/>
          <a:ln>
            <a:noFill/>
          </a:ln>
        </p:spPr>
      </p:sp>
      <p:sp>
        <p:nvSpPr>
          <p:cNvPr id="192" name="Shape 192"/>
          <p:cNvSpPr txBox="1"/>
          <p:nvPr>
            <p:ph idx="7" type="body"/>
          </p:nvPr>
        </p:nvSpPr>
        <p:spPr>
          <a:xfrm>
            <a:off x="1053032" y="14919070"/>
            <a:ext cx="11734800"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8" type="body"/>
          </p:nvPr>
        </p:nvSpPr>
        <p:spPr>
          <a:xfrm>
            <a:off x="1076062" y="14212512"/>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4" name="Shape 194"/>
          <p:cNvSpPr txBox="1"/>
          <p:nvPr>
            <p:ph idx="9" type="body"/>
          </p:nvPr>
        </p:nvSpPr>
        <p:spPr>
          <a:xfrm>
            <a:off x="13518356" y="5996467"/>
            <a:ext cx="24173389"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5" name="Shape 195"/>
          <p:cNvSpPr txBox="1"/>
          <p:nvPr>
            <p:ph idx="13" type="body"/>
          </p:nvPr>
        </p:nvSpPr>
        <p:spPr>
          <a:xfrm>
            <a:off x="13518357" y="5265737"/>
            <a:ext cx="24173392"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6" name="Shape 196"/>
          <p:cNvSpPr txBox="1"/>
          <p:nvPr>
            <p:ph idx="14" type="body"/>
          </p:nvPr>
        </p:nvSpPr>
        <p:spPr>
          <a:xfrm>
            <a:off x="13518357" y="21813410"/>
            <a:ext cx="24173392"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7" name="Shape 197"/>
          <p:cNvSpPr txBox="1"/>
          <p:nvPr>
            <p:ph idx="15" type="body"/>
          </p:nvPr>
        </p:nvSpPr>
        <p:spPr>
          <a:xfrm>
            <a:off x="13518356" y="21074743"/>
            <a:ext cx="24173392"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8" name="Shape 198"/>
          <p:cNvSpPr txBox="1"/>
          <p:nvPr>
            <p:ph idx="16" type="body"/>
          </p:nvPr>
        </p:nvSpPr>
        <p:spPr>
          <a:xfrm>
            <a:off x="38412209" y="5265737"/>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9" name="Shape 199"/>
          <p:cNvSpPr txBox="1"/>
          <p:nvPr>
            <p:ph idx="17" type="body"/>
          </p:nvPr>
        </p:nvSpPr>
        <p:spPr>
          <a:xfrm>
            <a:off x="38412209" y="6004405"/>
            <a:ext cx="11721520"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0" name="Shape 200"/>
          <p:cNvSpPr txBox="1"/>
          <p:nvPr>
            <p:ph idx="18" type="body"/>
          </p:nvPr>
        </p:nvSpPr>
        <p:spPr>
          <a:xfrm>
            <a:off x="38405568" y="14272735"/>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1" name="Shape 201"/>
          <p:cNvSpPr txBox="1"/>
          <p:nvPr>
            <p:ph idx="19" type="body"/>
          </p:nvPr>
        </p:nvSpPr>
        <p:spPr>
          <a:xfrm>
            <a:off x="38497406" y="15011403"/>
            <a:ext cx="11727391"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2" name="Shape 202"/>
          <p:cNvSpPr txBox="1"/>
          <p:nvPr>
            <p:ph idx="20" type="body"/>
          </p:nvPr>
        </p:nvSpPr>
        <p:spPr>
          <a:xfrm>
            <a:off x="38412209" y="25679400"/>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3" name="Shape 203"/>
          <p:cNvSpPr txBox="1"/>
          <p:nvPr>
            <p:ph idx="21" type="body"/>
          </p:nvPr>
        </p:nvSpPr>
        <p:spPr>
          <a:xfrm>
            <a:off x="38412209" y="26418065"/>
            <a:ext cx="11727391"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4" name="Shape 204"/>
          <p:cNvSpPr txBox="1"/>
          <p:nvPr>
            <p:ph idx="22"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5" name="Shape 205"/>
          <p:cNvSpPr txBox="1"/>
          <p:nvPr>
            <p:ph idx="2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6" name="Shape 206"/>
          <p:cNvSpPr txBox="1"/>
          <p:nvPr>
            <p:ph idx="24"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7" name="Shape 207"/>
          <p:cNvSpPr txBox="1"/>
          <p:nvPr>
            <p:ph idx="25"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8" name="Shape 208"/>
          <p:cNvSpPr txBox="1"/>
          <p:nvPr>
            <p:ph idx="26"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9" name="Shape 209"/>
          <p:cNvSpPr txBox="1"/>
          <p:nvPr>
            <p:ph idx="27"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0" name="Shape 210"/>
          <p:cNvSpPr txBox="1"/>
          <p:nvPr>
            <p:ph idx="28"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1" name="Shape 211"/>
          <p:cNvSpPr txBox="1"/>
          <p:nvPr>
            <p:ph idx="29"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2" name="Shape 212"/>
          <p:cNvSpPr txBox="1"/>
          <p:nvPr>
            <p:ph idx="30"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3" name="Shape 213"/>
          <p:cNvSpPr txBox="1"/>
          <p:nvPr>
            <p:ph idx="31"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4" name="Shape 214"/>
          <p:cNvSpPr txBox="1"/>
          <p:nvPr>
            <p:ph idx="32"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5" name="Shape 215"/>
          <p:cNvSpPr txBox="1"/>
          <p:nvPr>
            <p:ph idx="3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6" name="Shape 216"/>
          <p:cNvSpPr/>
          <p:nvPr>
            <p:ph idx="3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17" name="Shape 217"/>
          <p:cNvSpPr/>
          <p:nvPr>
            <p:ph idx="35"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18" name="Shape 218"/>
          <p:cNvSpPr/>
          <p:nvPr>
            <p:ph idx="36"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19" name="Shape 219"/>
          <p:cNvSpPr/>
          <p:nvPr>
            <p:ph idx="37"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0" name="Shape 220"/>
          <p:cNvSpPr/>
          <p:nvPr>
            <p:ph idx="38"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1" name="Shape 221"/>
          <p:cNvSpPr/>
          <p:nvPr>
            <p:ph idx="39"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2" name="Shape 222"/>
          <p:cNvSpPr/>
          <p:nvPr>
            <p:ph idx="40"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3" name="Shape 223"/>
          <p:cNvSpPr/>
          <p:nvPr>
            <p:ph idx="41"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4" name="Shape 224"/>
          <p:cNvSpPr/>
          <p:nvPr>
            <p:ph idx="42"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5" name="Shape 225"/>
          <p:cNvSpPr/>
          <p:nvPr>
            <p:ph idx="43"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6" name="Shape 226"/>
          <p:cNvSpPr/>
          <p:nvPr>
            <p:ph idx="4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27" name="Shape 227"/>
          <p:cNvSpPr txBox="1"/>
          <p:nvPr>
            <p:ph idx="4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8" name="Shape 228"/>
          <p:cNvSpPr txBox="1"/>
          <p:nvPr>
            <p:ph idx="4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9" name="Shape 229"/>
          <p:cNvSpPr txBox="1"/>
          <p:nvPr>
            <p:ph idx="4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0" name="Shape 230"/>
          <p:cNvSpPr txBox="1"/>
          <p:nvPr>
            <p:ph idx="4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1" name="Shape 231"/>
          <p:cNvSpPr txBox="1"/>
          <p:nvPr>
            <p:ph idx="49"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2" name="Shape 232"/>
          <p:cNvSpPr txBox="1"/>
          <p:nvPr>
            <p:ph idx="50"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3" name="Shape 233"/>
          <p:cNvSpPr txBox="1"/>
          <p:nvPr>
            <p:ph idx="51"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4" name="Shape 234"/>
          <p:cNvSpPr txBox="1"/>
          <p:nvPr>
            <p:ph idx="52"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5" name="Shape 235"/>
          <p:cNvSpPr txBox="1"/>
          <p:nvPr>
            <p:ph idx="53"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6" name="Shape 236"/>
          <p:cNvSpPr txBox="1"/>
          <p:nvPr>
            <p:ph idx="54"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7" name="Shape 237"/>
          <p:cNvSpPr txBox="1"/>
          <p:nvPr>
            <p:ph idx="5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8" name="Shape 238"/>
          <p:cNvSpPr txBox="1"/>
          <p:nvPr>
            <p:ph idx="5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9" name="Shape 239"/>
          <p:cNvSpPr txBox="1"/>
          <p:nvPr>
            <p:ph idx="5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0" name="Shape 240"/>
          <p:cNvSpPr txBox="1"/>
          <p:nvPr>
            <p:ph idx="5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ighlighted right column">
    <p:spTree>
      <p:nvGrpSpPr>
        <p:cNvPr id="260" name="Shape 260"/>
        <p:cNvGrpSpPr/>
        <p:nvPr/>
      </p:nvGrpSpPr>
      <p:grpSpPr>
        <a:xfrm>
          <a:off x="0" y="0"/>
          <a:ext cx="0" cy="0"/>
          <a:chOff x="0" y="0"/>
          <a:chExt cx="0" cy="0"/>
        </a:xfrm>
      </p:grpSpPr>
      <p:sp>
        <p:nvSpPr>
          <p:cNvPr id="261" name="Shape 261"/>
          <p:cNvSpPr txBox="1"/>
          <p:nvPr>
            <p:ph type="title"/>
          </p:nvPr>
        </p:nvSpPr>
        <p:spPr>
          <a:xfrm>
            <a:off x="6921357" y="457202"/>
            <a:ext cx="37344972" cy="14478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2" name="Shape 262"/>
          <p:cNvSpPr txBox="1"/>
          <p:nvPr>
            <p:ph idx="1" type="body"/>
          </p:nvPr>
        </p:nvSpPr>
        <p:spPr>
          <a:xfrm>
            <a:off x="1054883" y="6004405"/>
            <a:ext cx="11732947"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3" name="Shape 263"/>
          <p:cNvSpPr txBox="1"/>
          <p:nvPr>
            <p:ph idx="2" type="body"/>
          </p:nvPr>
        </p:nvSpPr>
        <p:spPr>
          <a:xfrm>
            <a:off x="1076062" y="5265737"/>
            <a:ext cx="11723688"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4" name="Shape 264"/>
          <p:cNvSpPr txBox="1"/>
          <p:nvPr>
            <p:ph idx="3" type="body"/>
          </p:nvPr>
        </p:nvSpPr>
        <p:spPr>
          <a:xfrm>
            <a:off x="6934200" y="19812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5" name="Shape 265"/>
          <p:cNvSpPr/>
          <p:nvPr>
            <p:ph idx="4" type="pic"/>
          </p:nvPr>
        </p:nvSpPr>
        <p:spPr>
          <a:xfrm>
            <a:off x="1066800" y="1143000"/>
            <a:ext cx="5156199" cy="2514599"/>
          </a:xfrm>
          <a:prstGeom prst="rect">
            <a:avLst/>
          </a:prstGeom>
          <a:noFill/>
          <a:ln>
            <a:noFill/>
          </a:ln>
        </p:spPr>
      </p:sp>
      <p:sp>
        <p:nvSpPr>
          <p:cNvPr id="266" name="Shape 266"/>
          <p:cNvSpPr txBox="1"/>
          <p:nvPr>
            <p:ph idx="5" type="body"/>
          </p:nvPr>
        </p:nvSpPr>
        <p:spPr>
          <a:xfrm>
            <a:off x="6934200" y="3276600"/>
            <a:ext cx="37426900" cy="1143000"/>
          </a:xfrm>
          <a:prstGeom prst="rect">
            <a:avLst/>
          </a:prstGeom>
          <a:no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7" name="Shape 267"/>
          <p:cNvSpPr/>
          <p:nvPr>
            <p:ph idx="6" type="pic"/>
          </p:nvPr>
        </p:nvSpPr>
        <p:spPr>
          <a:xfrm>
            <a:off x="44983400" y="1219200"/>
            <a:ext cx="5156199" cy="2514599"/>
          </a:xfrm>
          <a:prstGeom prst="rect">
            <a:avLst/>
          </a:prstGeom>
          <a:noFill/>
          <a:ln>
            <a:noFill/>
          </a:ln>
        </p:spPr>
      </p:sp>
      <p:sp>
        <p:nvSpPr>
          <p:cNvPr id="268" name="Shape 268"/>
          <p:cNvSpPr txBox="1"/>
          <p:nvPr>
            <p:ph idx="7" type="body"/>
          </p:nvPr>
        </p:nvSpPr>
        <p:spPr>
          <a:xfrm>
            <a:off x="1053032" y="14919070"/>
            <a:ext cx="11734800"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9" name="Shape 269"/>
          <p:cNvSpPr txBox="1"/>
          <p:nvPr>
            <p:ph idx="8" type="body"/>
          </p:nvPr>
        </p:nvSpPr>
        <p:spPr>
          <a:xfrm>
            <a:off x="1076062" y="14212512"/>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0" name="Shape 270"/>
          <p:cNvSpPr txBox="1"/>
          <p:nvPr>
            <p:ph idx="9" type="body"/>
          </p:nvPr>
        </p:nvSpPr>
        <p:spPr>
          <a:xfrm>
            <a:off x="13518359" y="5996467"/>
            <a:ext cx="24173386"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1" name="Shape 271"/>
          <p:cNvSpPr txBox="1"/>
          <p:nvPr>
            <p:ph idx="13" type="body"/>
          </p:nvPr>
        </p:nvSpPr>
        <p:spPr>
          <a:xfrm>
            <a:off x="13518357" y="5265737"/>
            <a:ext cx="24173392"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2" name="Shape 272"/>
          <p:cNvSpPr txBox="1"/>
          <p:nvPr>
            <p:ph idx="14" type="body"/>
          </p:nvPr>
        </p:nvSpPr>
        <p:spPr>
          <a:xfrm>
            <a:off x="13518357" y="14919070"/>
            <a:ext cx="24173386"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3" name="Shape 273"/>
          <p:cNvSpPr txBox="1"/>
          <p:nvPr>
            <p:ph idx="15" type="body"/>
          </p:nvPr>
        </p:nvSpPr>
        <p:spPr>
          <a:xfrm>
            <a:off x="13518359" y="14212885"/>
            <a:ext cx="24173392"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4" name="Shape 274"/>
          <p:cNvSpPr txBox="1"/>
          <p:nvPr>
            <p:ph idx="16" type="body"/>
          </p:nvPr>
        </p:nvSpPr>
        <p:spPr>
          <a:xfrm>
            <a:off x="13518357" y="23505307"/>
            <a:ext cx="24173386"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5" name="Shape 275"/>
          <p:cNvSpPr txBox="1"/>
          <p:nvPr>
            <p:ph idx="17" type="body"/>
          </p:nvPr>
        </p:nvSpPr>
        <p:spPr>
          <a:xfrm>
            <a:off x="13518357" y="24243975"/>
            <a:ext cx="24173386"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6" name="Shape 276"/>
          <p:cNvSpPr txBox="1"/>
          <p:nvPr>
            <p:ph idx="18" type="body"/>
          </p:nvPr>
        </p:nvSpPr>
        <p:spPr>
          <a:xfrm>
            <a:off x="38405568" y="5265737"/>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7" name="Shape 277"/>
          <p:cNvSpPr txBox="1"/>
          <p:nvPr>
            <p:ph idx="19" type="body"/>
          </p:nvPr>
        </p:nvSpPr>
        <p:spPr>
          <a:xfrm>
            <a:off x="38399696" y="6004405"/>
            <a:ext cx="11727391"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8" name="Shape 278"/>
          <p:cNvSpPr txBox="1"/>
          <p:nvPr>
            <p:ph idx="20" type="body"/>
          </p:nvPr>
        </p:nvSpPr>
        <p:spPr>
          <a:xfrm>
            <a:off x="38412209" y="28291981"/>
            <a:ext cx="11721520"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9" name="Shape 279"/>
          <p:cNvSpPr txBox="1"/>
          <p:nvPr>
            <p:ph idx="21" type="body"/>
          </p:nvPr>
        </p:nvSpPr>
        <p:spPr>
          <a:xfrm>
            <a:off x="38412209" y="29030646"/>
            <a:ext cx="11727391" cy="958478"/>
          </a:xfrm>
          <a:prstGeom prst="rect">
            <a:avLst/>
          </a:prstGeom>
          <a:noFill/>
          <a:ln>
            <a:noFill/>
          </a:ln>
        </p:spPr>
        <p:txBody>
          <a:bodyPr anchorCtr="0" anchor="t" bIns="91425" lIns="91425" rIns="91425" tIns="91425"/>
          <a:lstStyle>
            <a:lvl1pPr indent="-391866" lvl="0" marL="391866"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0" name="Shape 280"/>
          <p:cNvSpPr txBox="1"/>
          <p:nvPr>
            <p:ph idx="22"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1" name="Shape 281"/>
          <p:cNvSpPr txBox="1"/>
          <p:nvPr>
            <p:ph idx="2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2" name="Shape 282"/>
          <p:cNvSpPr txBox="1"/>
          <p:nvPr>
            <p:ph idx="24"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3" name="Shape 283"/>
          <p:cNvSpPr txBox="1"/>
          <p:nvPr>
            <p:ph idx="25"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4" name="Shape 284"/>
          <p:cNvSpPr txBox="1"/>
          <p:nvPr>
            <p:ph idx="26"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5" name="Shape 285"/>
          <p:cNvSpPr txBox="1"/>
          <p:nvPr>
            <p:ph idx="27"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6" name="Shape 286"/>
          <p:cNvSpPr txBox="1"/>
          <p:nvPr>
            <p:ph idx="28"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7" name="Shape 287"/>
          <p:cNvSpPr txBox="1"/>
          <p:nvPr>
            <p:ph idx="29"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8" name="Shape 288"/>
          <p:cNvSpPr txBox="1"/>
          <p:nvPr>
            <p:ph idx="30"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9" name="Shape 289"/>
          <p:cNvSpPr txBox="1"/>
          <p:nvPr>
            <p:ph idx="31"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0" name="Shape 290"/>
          <p:cNvSpPr txBox="1"/>
          <p:nvPr>
            <p:ph idx="32"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1" name="Shape 291"/>
          <p:cNvSpPr txBox="1"/>
          <p:nvPr>
            <p:ph idx="33" type="body"/>
          </p:nvPr>
        </p:nvSpPr>
        <p:spPr>
          <a:xfrm>
            <a:off x="-12129893" y="23604281"/>
            <a:ext cx="11732947" cy="958478"/>
          </a:xfrm>
          <a:prstGeom prst="rect">
            <a:avLst/>
          </a:prstGeom>
          <a:noFill/>
          <a:ln>
            <a:noFill/>
          </a:ln>
        </p:spPr>
        <p:txBody>
          <a:bodyPr anchorCtr="0" anchor="t" bIns="91425" lIns="91425" rIns="91425" tIns="91425"/>
          <a:lstStyle>
            <a:lvl1pPr indent="0" lvl="0" marL="0" rtl="0">
              <a:spcBef>
                <a:spcPts val="0"/>
              </a:spcBef>
              <a:buFont typeface="Trebuchet MS"/>
              <a:buNone/>
              <a:defRPr/>
            </a:lvl1pPr>
            <a:lvl2pPr indent="-656686" lvl="1" marL="1698086" rtl="0">
              <a:spcBef>
                <a:spcPts val="0"/>
              </a:spcBef>
              <a:defRPr/>
            </a:lvl2pPr>
            <a:lvl3pPr indent="-662096" lvl="2" marL="2351196" rtl="0">
              <a:spcBef>
                <a:spcPts val="0"/>
              </a:spcBef>
              <a:defRPr/>
            </a:lvl3pPr>
            <a:lvl4pPr indent="-720118" lvl="3" marL="3069618" rtl="0">
              <a:spcBef>
                <a:spcPts val="0"/>
              </a:spcBef>
              <a:defRPr/>
            </a:lvl4pPr>
            <a:lvl5pPr indent="-531405" lvl="4" marL="3592106"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2" name="Shape 292"/>
          <p:cNvSpPr/>
          <p:nvPr>
            <p:ph idx="3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93" name="Shape 293"/>
          <p:cNvSpPr/>
          <p:nvPr>
            <p:ph idx="35"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94" name="Shape 294"/>
          <p:cNvSpPr/>
          <p:nvPr>
            <p:ph idx="36"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95" name="Shape 295"/>
          <p:cNvSpPr/>
          <p:nvPr>
            <p:ph idx="37"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96" name="Shape 296"/>
          <p:cNvSpPr/>
          <p:nvPr>
            <p:ph idx="38"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97" name="Shape 297"/>
          <p:cNvSpPr/>
          <p:nvPr>
            <p:ph idx="39"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98" name="Shape 298"/>
          <p:cNvSpPr/>
          <p:nvPr>
            <p:ph idx="40"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299" name="Shape 299"/>
          <p:cNvSpPr/>
          <p:nvPr>
            <p:ph idx="41"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300" name="Shape 300"/>
          <p:cNvSpPr/>
          <p:nvPr>
            <p:ph idx="42"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301" name="Shape 301"/>
          <p:cNvSpPr/>
          <p:nvPr>
            <p:ph idx="43"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302" name="Shape 302"/>
          <p:cNvSpPr/>
          <p:nvPr>
            <p:ph idx="44" type="pic"/>
          </p:nvPr>
        </p:nvSpPr>
        <p:spPr>
          <a:xfrm>
            <a:off x="-9095890" y="27163893"/>
            <a:ext cx="5255414" cy="3704146"/>
          </a:xfrm>
          <a:prstGeom prst="rect">
            <a:avLst/>
          </a:prstGeom>
          <a:solidFill>
            <a:schemeClr val="lt2"/>
          </a:solidFill>
          <a:ln cap="flat" cmpd="sng" w="9525">
            <a:solidFill>
              <a:schemeClr val="dk2"/>
            </a:solidFill>
            <a:prstDash val="solid"/>
            <a:round/>
            <a:headEnd len="med" w="med" type="none"/>
            <a:tailEnd len="med" w="med" type="none"/>
          </a:ln>
        </p:spPr>
      </p:sp>
      <p:sp>
        <p:nvSpPr>
          <p:cNvPr id="303" name="Shape 303"/>
          <p:cNvSpPr txBox="1"/>
          <p:nvPr>
            <p:ph idx="4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4" name="Shape 304"/>
          <p:cNvSpPr txBox="1"/>
          <p:nvPr>
            <p:ph idx="4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5" name="Shape 305"/>
          <p:cNvSpPr txBox="1"/>
          <p:nvPr>
            <p:ph idx="4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6" name="Shape 306"/>
          <p:cNvSpPr txBox="1"/>
          <p:nvPr>
            <p:ph idx="4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7" name="Shape 307"/>
          <p:cNvSpPr txBox="1"/>
          <p:nvPr>
            <p:ph idx="49"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8" name="Shape 308"/>
          <p:cNvSpPr txBox="1"/>
          <p:nvPr>
            <p:ph idx="50"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9" name="Shape 309"/>
          <p:cNvSpPr txBox="1"/>
          <p:nvPr>
            <p:ph idx="51"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0" name="Shape 310"/>
          <p:cNvSpPr txBox="1"/>
          <p:nvPr>
            <p:ph idx="52"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1" name="Shape 311"/>
          <p:cNvSpPr txBox="1"/>
          <p:nvPr>
            <p:ph idx="53"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2" name="Shape 312"/>
          <p:cNvSpPr txBox="1"/>
          <p:nvPr>
            <p:ph idx="54"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3" name="Shape 313"/>
          <p:cNvSpPr txBox="1"/>
          <p:nvPr>
            <p:ph idx="55"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4" name="Shape 314"/>
          <p:cNvSpPr txBox="1"/>
          <p:nvPr>
            <p:ph idx="56"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5" name="Shape 315"/>
          <p:cNvSpPr txBox="1"/>
          <p:nvPr>
            <p:ph idx="57"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6" name="Shape 316"/>
          <p:cNvSpPr txBox="1"/>
          <p:nvPr>
            <p:ph idx="58" type="body"/>
          </p:nvPr>
        </p:nvSpPr>
        <p:spPr>
          <a:xfrm>
            <a:off x="-12122485" y="19831050"/>
            <a:ext cx="11725539" cy="857368"/>
          </a:xfrm>
          <a:prstGeom prst="rect">
            <a:avLst/>
          </a:prstGeom>
          <a:solidFill>
            <a:srgbClr val="2C3F71"/>
          </a:solidFill>
          <a:ln>
            <a:noFill/>
          </a:ln>
        </p:spPr>
        <p:txBody>
          <a:bodyPr anchorCtr="0" anchor="ctr" bIns="91425" lIns="91425" rIns="91425" tIns="91425"/>
          <a:lstStyle>
            <a:lvl1pPr lvl="0" rtl="0" algn="ctr">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image" Target="../media/image01.png"/><Relationship Id="rId3" Type="http://schemas.openxmlformats.org/officeDocument/2006/relationships/image" Target="../media/image00.jpg"/><Relationship Id="rId4" Type="http://schemas.openxmlformats.org/officeDocument/2006/relationships/slideLayout" Target="../slideLayouts/slideLayout1.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image" Target="../media/image01.png"/><Relationship Id="rId3" Type="http://schemas.openxmlformats.org/officeDocument/2006/relationships/image" Target="../media/image00.jpg"/><Relationship Id="rId4" Type="http://schemas.openxmlformats.org/officeDocument/2006/relationships/slideLayout" Target="../slideLayouts/slideLayout2.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image" Target="../media/image01.png"/><Relationship Id="rId3" Type="http://schemas.openxmlformats.org/officeDocument/2006/relationships/image" Target="../media/image00.jpg"/><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image" Target="../media/image01.png"/><Relationship Id="rId3" Type="http://schemas.openxmlformats.org/officeDocument/2006/relationships/image" Target="../media/image00.jpg"/><Relationship Id="rId4" Type="http://schemas.openxmlformats.org/officeDocument/2006/relationships/slideLayout" Target="../slideLayouts/slideLayout4.xml"/><Relationship Id="rId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3E8F4"/>
        </a:solidFill>
      </p:bgPr>
    </p:bg>
    <p:spTree>
      <p:nvGrpSpPr>
        <p:cNvPr id="9" name="Shape 9"/>
        <p:cNvGrpSpPr/>
        <p:nvPr/>
      </p:nvGrpSpPr>
      <p:grpSpPr>
        <a:xfrm>
          <a:off x="0" y="0"/>
          <a:ext cx="0" cy="0"/>
          <a:chOff x="0" y="0"/>
          <a:chExt cx="0" cy="0"/>
        </a:xfrm>
      </p:grpSpPr>
      <p:sp>
        <p:nvSpPr>
          <p:cNvPr id="10" name="Shape 10"/>
          <p:cNvSpPr txBox="1"/>
          <p:nvPr/>
        </p:nvSpPr>
        <p:spPr>
          <a:xfrm>
            <a:off x="-12136436" y="-1905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QUICK DESIGN GUIDE</a:t>
            </a:r>
          </a:p>
          <a:p>
            <a:pPr indent="0" lvl="0" marL="0" marR="0" rtl="0" algn="ctr">
              <a:lnSpc>
                <a:spcPct val="100000"/>
              </a:lnSpc>
              <a:spcBef>
                <a:spcPts val="0"/>
              </a:spcBef>
              <a:spcAft>
                <a:spcPts val="0"/>
              </a:spcAft>
              <a:buClr>
                <a:srgbClr val="FFFF00"/>
              </a:buClr>
              <a:buSzPct val="25000"/>
              <a:buFont typeface="Trebuchet MS"/>
              <a:buNone/>
            </a:pPr>
            <a:r>
              <a:rPr b="1" i="0" lang="en-US" sz="4600" u="none" cap="none" strike="noStrike">
                <a:solidFill>
                  <a:srgbClr val="FFFF00"/>
                </a:solidFill>
                <a:latin typeface="Trebuchet MS"/>
                <a:ea typeface="Trebuchet MS"/>
                <a:cs typeface="Trebuchet MS"/>
                <a:sym typeface="Trebuchet MS"/>
              </a:rPr>
              <a:t>(--THIS SECTION DOES NOT PRINT--)</a:t>
            </a: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2007 template produces a 36”x56” professional  poster. It will save you valuable time placing titles, subtitles, text, and graphics.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it to create your presentation. Then send it to </a:t>
            </a:r>
            <a:r>
              <a:rPr b="1" i="0" lang="en-US" sz="3600" u="none" cap="none" strike="noStrike">
                <a:solidFill>
                  <a:srgbClr val="FFFFFF"/>
                </a:solidFill>
                <a:latin typeface="Trebuchet MS"/>
                <a:ea typeface="Trebuchet MS"/>
                <a:cs typeface="Trebuchet MS"/>
                <a:sym typeface="Trebuchet MS"/>
              </a:rPr>
              <a:t>PosterPresentations.com</a:t>
            </a:r>
            <a:r>
              <a:rPr b="0" i="0" lang="en-US" sz="3600" u="none" cap="none" strike="noStrike">
                <a:solidFill>
                  <a:srgbClr val="FFFFFF"/>
                </a:solidFill>
                <a:latin typeface="Trebuchet MS"/>
                <a:ea typeface="Trebuchet MS"/>
                <a:cs typeface="Trebuchet MS"/>
                <a:sym typeface="Trebuchet MS"/>
              </a:rPr>
              <a:t> for premium quality, same day affordable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We provide a series of </a:t>
            </a:r>
            <a:r>
              <a:rPr b="1" i="0" lang="en-US" sz="3600" u="none" cap="none" strike="noStrike">
                <a:solidFill>
                  <a:srgbClr val="FFFFFF"/>
                </a:solidFill>
                <a:latin typeface="Trebuchet MS"/>
                <a:ea typeface="Trebuchet MS"/>
                <a:cs typeface="Trebuchet MS"/>
                <a:sym typeface="Trebuchet MS"/>
              </a:rPr>
              <a:t>online tutorials</a:t>
            </a:r>
            <a:r>
              <a:rPr b="0" i="0" lang="en-US" sz="3600" u="none" cap="none" strike="noStrike">
                <a:solidFill>
                  <a:srgbClr val="FFFFFF"/>
                </a:solidFill>
                <a:latin typeface="Trebuchet MS"/>
                <a:ea typeface="Trebuchet MS"/>
                <a:cs typeface="Trebuchet MS"/>
                <a:sym typeface="Trebuchet MS"/>
              </a:rPr>
              <a:t> that will guide you through the poster design process and answer your poster production questions.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View our online tutorials at:</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00"/>
                </a:solidFill>
                <a:latin typeface="Trebuchet MS"/>
                <a:ea typeface="Trebuchet MS"/>
                <a:cs typeface="Trebuchet MS"/>
                <a:sym typeface="Trebuchet MS"/>
              </a:rPr>
              <a:t> http://bit.ly/Poster_creation_help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(copy and paste the link into your web browser).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For assistance and to order your printed poster</a:t>
            </a:r>
            <a:r>
              <a:rPr b="0" i="0" lang="en-US" sz="3600" u="none" cap="none" strike="noStrike">
                <a:solidFill>
                  <a:schemeClr val="lt1"/>
                </a:solidFill>
                <a:latin typeface="Trebuchet MS"/>
                <a:ea typeface="Trebuchet MS"/>
                <a:cs typeface="Trebuchet MS"/>
                <a:sym typeface="Trebuchet MS"/>
              </a:rPr>
              <a:t> call </a:t>
            </a:r>
            <a:r>
              <a:rPr b="1" i="0" lang="en-US" sz="3600" u="none" cap="none" strike="noStrike">
                <a:solidFill>
                  <a:srgbClr val="FFFF00"/>
                </a:solidFill>
                <a:latin typeface="Trebuchet MS"/>
                <a:ea typeface="Trebuchet MS"/>
                <a:cs typeface="Trebuchet MS"/>
                <a:sym typeface="Trebuchet MS"/>
              </a:rPr>
              <a:t>PosterPresentations.com</a:t>
            </a:r>
            <a:r>
              <a:rPr b="0" i="0" lang="en-US" sz="3600" u="none" cap="none" strike="noStrike">
                <a:solidFill>
                  <a:srgbClr val="FFFF00"/>
                </a:solidFill>
                <a:latin typeface="Trebuchet MS"/>
                <a:ea typeface="Trebuchet MS"/>
                <a:cs typeface="Trebuchet MS"/>
                <a:sym typeface="Trebuchet MS"/>
              </a:rPr>
              <a:t> </a:t>
            </a:r>
            <a:r>
              <a:rPr b="0" i="0" lang="en-US" sz="3600" u="none" cap="none" strike="noStrike">
                <a:solidFill>
                  <a:srgbClr val="FFFFFF"/>
                </a:solidFill>
                <a:latin typeface="Trebuchet MS"/>
                <a:ea typeface="Trebuchet MS"/>
                <a:cs typeface="Trebuchet MS"/>
                <a:sym typeface="Trebuchet MS"/>
              </a:rPr>
              <a:t>at </a:t>
            </a:r>
            <a:r>
              <a:rPr b="1" i="0" lang="en-US" sz="4600" u="none" cap="none" strike="noStrike">
                <a:solidFill>
                  <a:srgbClr val="FFFF00"/>
                </a:solidFill>
                <a:latin typeface="Trebuchet MS"/>
                <a:ea typeface="Trebuchet MS"/>
                <a:cs typeface="Trebuchet MS"/>
                <a:sym typeface="Trebuchet MS"/>
              </a:rPr>
              <a:t>1.866.649.3004</a:t>
            </a: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Object Placeholders</a:t>
            </a: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the placeholders provided below to add new elements to your poster: Drag a placeholder onto the poster area, size it, and click it to edit.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Section Header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section headers to separate topics or concepts within your presentation.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Text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preformatted text placeholder to the poster to add a new body of text.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Picture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graphic placeholder onto your poster, size it first, and then click it to add a picture to the poster.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p:txBody>
      </p:sp>
      <p:sp>
        <p:nvSpPr>
          <p:cNvPr id="11" name="Shape 11"/>
          <p:cNvSpPr txBox="1"/>
          <p:nvPr/>
        </p:nvSpPr>
        <p:spPr>
          <a:xfrm>
            <a:off x="0" y="0"/>
            <a:ext cx="51206399" cy="4800600"/>
          </a:xfrm>
          <a:prstGeom prst="rect">
            <a:avLst/>
          </a:prstGeom>
          <a:solidFill>
            <a:srgbClr val="435FAA"/>
          </a:solidFill>
          <a:ln cap="flat" cmpd="sng" w="9525">
            <a:solidFill>
              <a:schemeClr val="dk1"/>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2" name="Shape 12"/>
          <p:cNvSpPr txBox="1"/>
          <p:nvPr/>
        </p:nvSpPr>
        <p:spPr>
          <a:xfrm>
            <a:off x="0" y="4805362"/>
            <a:ext cx="51206399" cy="152399"/>
          </a:xfrm>
          <a:prstGeom prst="rect">
            <a:avLst/>
          </a:prstGeom>
          <a:solidFill>
            <a:srgbClr val="2C3F71"/>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3" name="Shape 13"/>
          <p:cNvSpPr txBox="1"/>
          <p:nvPr/>
        </p:nvSpPr>
        <p:spPr>
          <a:xfrm>
            <a:off x="955675" y="32232600"/>
            <a:ext cx="2933700" cy="377824"/>
          </a:xfrm>
          <a:prstGeom prst="rect">
            <a:avLst/>
          </a:prstGeom>
          <a:noFill/>
          <a:ln>
            <a:noFill/>
          </a:ln>
        </p:spPr>
        <p:txBody>
          <a:bodyPr anchorCtr="0" anchor="t" bIns="52125" lIns="104300" rIns="104300" tIns="52125">
            <a:noAutofit/>
          </a:bodyPr>
          <a:lstStyle/>
          <a:p>
            <a:pPr indent="0" lvl="0" marL="0" marR="0" rtl="0" algn="l">
              <a:lnSpc>
                <a:spcPct val="75000"/>
              </a:lnSpc>
              <a:spcBef>
                <a:spcPts val="0"/>
              </a:spcBef>
              <a:spcAft>
                <a:spcPts val="0"/>
              </a:spcAft>
              <a:buClr>
                <a:srgbClr val="BFBFBF"/>
              </a:buClr>
              <a:buSzPct val="25000"/>
              <a:buFont typeface="Arial"/>
              <a:buNone/>
            </a:pPr>
            <a:r>
              <a:rPr b="1" i="0" lang="en-US" sz="600" u="none" cap="none" strike="noStrike">
                <a:solidFill>
                  <a:srgbClr val="BFBFBF"/>
                </a:solidFill>
                <a:latin typeface="Arial"/>
                <a:ea typeface="Arial"/>
                <a:cs typeface="Arial"/>
                <a:sym typeface="Arial"/>
              </a:rPr>
              <a:t>RESEARCH POSTER PRESENTATION DESIGN © 2011</a:t>
            </a:r>
          </a:p>
          <a:p>
            <a:pPr indent="0" lvl="0" marL="0" marR="0" rtl="0" algn="l">
              <a:lnSpc>
                <a:spcPct val="75000"/>
              </a:lnSpc>
              <a:spcBef>
                <a:spcPts val="600"/>
              </a:spcBef>
              <a:spcAft>
                <a:spcPts val="0"/>
              </a:spcAft>
              <a:buClr>
                <a:srgbClr val="BFBFBF"/>
              </a:buClr>
              <a:buSzPct val="25000"/>
              <a:buFont typeface="Arial"/>
              <a:buNone/>
            </a:pPr>
            <a:r>
              <a:rPr b="1" i="0" lang="en-US" sz="1200" u="none" cap="none" strike="noStrike">
                <a:solidFill>
                  <a:srgbClr val="BFBFBF"/>
                </a:solidFill>
                <a:latin typeface="Arial"/>
                <a:ea typeface="Arial"/>
                <a:cs typeface="Arial"/>
                <a:sym typeface="Arial"/>
              </a:rPr>
              <a:t>www.PosterPresentations.com</a:t>
            </a:r>
          </a:p>
        </p:txBody>
      </p:sp>
      <p:sp>
        <p:nvSpPr>
          <p:cNvPr id="14" name="Shape 14"/>
          <p:cNvSpPr txBox="1"/>
          <p:nvPr/>
        </p:nvSpPr>
        <p:spPr>
          <a:xfrm>
            <a:off x="38404800" y="5257800"/>
            <a:ext cx="11734800"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5" name="Shape 15"/>
          <p:cNvSpPr txBox="1"/>
          <p:nvPr/>
        </p:nvSpPr>
        <p:spPr>
          <a:xfrm>
            <a:off x="13512800" y="5257800"/>
            <a:ext cx="11734800"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6" name="Shape 16"/>
          <p:cNvSpPr txBox="1"/>
          <p:nvPr/>
        </p:nvSpPr>
        <p:spPr>
          <a:xfrm>
            <a:off x="25958800" y="5257800"/>
            <a:ext cx="11734800"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7" name="Shape 17"/>
          <p:cNvSpPr txBox="1"/>
          <p:nvPr/>
        </p:nvSpPr>
        <p:spPr>
          <a:xfrm>
            <a:off x="1076325" y="5257800"/>
            <a:ext cx="11734800"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8" name="Shape 18"/>
          <p:cNvSpPr txBox="1"/>
          <p:nvPr/>
        </p:nvSpPr>
        <p:spPr>
          <a:xfrm>
            <a:off x="51592162" y="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QUICK TIPS</a:t>
            </a:r>
          </a:p>
          <a:p>
            <a:pPr indent="0" lvl="0" marL="0" marR="0" rtl="0" algn="ctr">
              <a:lnSpc>
                <a:spcPct val="100000"/>
              </a:lnSpc>
              <a:spcBef>
                <a:spcPts val="0"/>
              </a:spcBef>
              <a:spcAft>
                <a:spcPts val="0"/>
              </a:spcAft>
              <a:buClr>
                <a:srgbClr val="FFFF00"/>
              </a:buClr>
              <a:buSzPct val="25000"/>
              <a:buFont typeface="Trebuchet MS"/>
              <a:buNone/>
            </a:pPr>
            <a:r>
              <a:rPr b="1" i="0" lang="en-US" sz="4800" u="none" cap="none" strike="noStrike">
                <a:solidFill>
                  <a:srgbClr val="FFFF00"/>
                </a:solidFill>
                <a:latin typeface="Trebuchet MS"/>
                <a:ea typeface="Trebuchet MS"/>
                <a:cs typeface="Trebuchet MS"/>
                <a:sym typeface="Trebuchet MS"/>
              </a:rPr>
              <a:t>(--THIS SECTION DOES NOT PRINT--)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If you are using an older version of PowerPoint some template features may not work properly.</a:t>
            </a:r>
          </a:p>
          <a:p>
            <a:pPr indent="0" lvl="0" marL="0" marR="0" rtl="0" algn="l">
              <a:lnSpc>
                <a:spcPct val="87500"/>
              </a:lnSpc>
              <a:spcBef>
                <a:spcPts val="0"/>
              </a:spcBef>
              <a:spcAft>
                <a:spcPts val="0"/>
              </a:spcAft>
              <a:buClr>
                <a:schemeClr val="dk1"/>
              </a:buClr>
              <a:buFont typeface="Calibri"/>
              <a:buNone/>
            </a:pPr>
            <a:r>
              <a:t/>
            </a:r>
            <a:endParaRPr b="1" i="0" sz="4800" u="none" cap="none" strike="noStrike">
              <a:solidFill>
                <a:srgbClr val="FFFF00"/>
              </a:solidFill>
              <a:latin typeface="Trebuchet MS"/>
              <a:ea typeface="Trebuchet MS"/>
              <a:cs typeface="Trebuchet MS"/>
              <a:sym typeface="Trebuchet MS"/>
            </a:endParaRPr>
          </a:p>
          <a:p>
            <a:pPr indent="0" lvl="0" marL="0" marR="0" rtl="0" algn="ctr">
              <a:lnSpc>
                <a:spcPct val="875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Using the template</a:t>
            </a: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Verifying the quality of your graphics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Using the placeholders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(to select it), place your cursor on its frame and your cursor will change to this symbol:         Then, click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indent="0" lvl="0" marL="0" marR="0" rtl="0" algn="l">
              <a:lnSpc>
                <a:spcPct val="116666"/>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layout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template has four</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different column layouts. </a:t>
            </a:r>
          </a:p>
          <a:p>
            <a:pPr indent="0" lvl="0" marL="0" marR="0" rtl="0" algn="l">
              <a:lnSpc>
                <a:spcPct val="116666"/>
              </a:lnSpc>
              <a:spcBef>
                <a:spcPts val="0"/>
              </a:spcBef>
              <a:spcAft>
                <a:spcPts val="0"/>
              </a:spcAft>
              <a:buClr>
                <a:srgbClr val="FFFFFF"/>
              </a:buClr>
              <a:buSzPct val="25000"/>
              <a:buFont typeface="Trebuchet MS"/>
              <a:buNone/>
            </a:pP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your mouse</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on the background and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click on “Layout” to see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layout options.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columns in the provided layouts are fixed and cannot be moved but advanced users can modify any layout by going to VIEW and then SLIDE MASTER.</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Importing text and graphics from external sources</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TEXT: </a:t>
            </a:r>
            <a:r>
              <a:rPr b="0" i="0" lang="en-US" sz="3600" u="none" cap="none" strike="noStrik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PHOTOS: </a:t>
            </a:r>
            <a:r>
              <a:rPr b="0" i="0" lang="en-US" sz="3600" u="none" cap="none" strike="noStrike">
                <a:solidFill>
                  <a:srgbClr val="FFFFFF"/>
                </a:solidFill>
                <a:latin typeface="Trebuchet MS"/>
                <a:ea typeface="Trebuchet MS"/>
                <a:cs typeface="Trebuchet MS"/>
                <a:sym typeface="Trebuchet MS"/>
              </a:rPr>
              <a:t>Drag in a picture placeholder, size it </a:t>
            </a:r>
            <a:r>
              <a:rPr b="0" i="0" lang="en-US" sz="3600" u="sng" cap="none" strike="noStrike">
                <a:solidFill>
                  <a:srgbClr val="FFFFFF"/>
                </a:solidFill>
                <a:latin typeface="Trebuchet MS"/>
                <a:ea typeface="Trebuchet MS"/>
                <a:cs typeface="Trebuchet MS"/>
                <a:sym typeface="Trebuchet MS"/>
              </a:rPr>
              <a:t>first</a:t>
            </a:r>
            <a:r>
              <a:rPr b="0" i="0" lang="en-US" sz="3600" u="none" cap="none" strike="noStrike">
                <a:solidFill>
                  <a:srgbClr val="FFFFFF"/>
                </a:solidFill>
                <a:latin typeface="Trebuchet MS"/>
                <a:ea typeface="Trebuchet MS"/>
                <a:cs typeface="Trebuchet MS"/>
                <a:sym typeface="Trebuchet MS"/>
              </a:rPr>
              <a:t>, click in it and insert a photo from the menu.</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TABLES: </a:t>
            </a:r>
            <a:r>
              <a:rPr b="0" i="0" lang="en-US" sz="3600" u="none" cap="none" strike="noStrike">
                <a:solidFill>
                  <a:srgbClr val="FFFFFF"/>
                </a:solidFill>
                <a:latin typeface="Trebuchet MS"/>
                <a:ea typeface="Trebuchet MS"/>
                <a:cs typeface="Trebuchet MS"/>
                <a:sym typeface="Trebuchet MS"/>
              </a:rPr>
              <a:t>You can copy and paste a table from an external document onto this poster template. To make the text fit better in the cells of an imported table, </a:t>
            </a: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on the table, click FORMAT SHAPE  then click on TEXT BOX and change the INTERNAL MARGIN values to 0.25</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color scheme</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ctr">
              <a:lnSpc>
                <a:spcPct val="175000"/>
              </a:lnSpc>
              <a:spcBef>
                <a:spcPts val="0"/>
              </a:spcBef>
              <a:spcAft>
                <a:spcPts val="0"/>
              </a:spcAft>
              <a:buClr>
                <a:schemeClr val="dk1"/>
              </a:buClr>
              <a:buFont typeface="Calibri"/>
              <a:buNone/>
            </a:pPr>
            <a:r>
              <a:t/>
            </a:r>
            <a:endParaRPr b="1" i="0" sz="2400" u="none" cap="none" strike="noStrike">
              <a:solidFill>
                <a:schemeClr val="lt1"/>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1" i="0" sz="24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2400" u="none" cap="none" strike="noStrike">
              <a:solidFill>
                <a:srgbClr val="FFFF00"/>
              </a:solidFill>
              <a:latin typeface="Trebuchet MS"/>
              <a:ea typeface="Trebuchet MS"/>
              <a:cs typeface="Trebuchet MS"/>
              <a:sym typeface="Trebuchet MS"/>
            </a:endParaRPr>
          </a:p>
        </p:txBody>
      </p:sp>
      <p:sp>
        <p:nvSpPr>
          <p:cNvPr id="19" name="Shape 19"/>
          <p:cNvSpPr txBox="1"/>
          <p:nvPr/>
        </p:nvSpPr>
        <p:spPr>
          <a:xfrm>
            <a:off x="-12098336" y="23720425"/>
            <a:ext cx="11687175" cy="776286"/>
          </a:xfrm>
          <a:prstGeom prst="rect">
            <a:avLst/>
          </a:prstGeom>
          <a:solidFill>
            <a:srgbClr val="D9D9D9"/>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id="20" name="Shape 20"/>
          <p:cNvPicPr preferRelativeResize="0"/>
          <p:nvPr/>
        </p:nvPicPr>
        <p:blipFill rotWithShape="1">
          <a:blip r:embed="rId1">
            <a:alphaModFix/>
          </a:blip>
          <a:srcRect b="0" l="0" r="0" t="0"/>
          <a:stretch/>
        </p:blipFill>
        <p:spPr>
          <a:xfrm>
            <a:off x="57446862" y="15217775"/>
            <a:ext cx="5530850" cy="3059111"/>
          </a:xfrm>
          <a:prstGeom prst="rect">
            <a:avLst/>
          </a:prstGeom>
          <a:noFill/>
          <a:ln>
            <a:noFill/>
          </a:ln>
        </p:spPr>
      </p:pic>
      <p:pic>
        <p:nvPicPr>
          <p:cNvPr id="21" name="Shape 21"/>
          <p:cNvPicPr preferRelativeResize="0"/>
          <p:nvPr/>
        </p:nvPicPr>
        <p:blipFill rotWithShape="1">
          <a:blip r:embed="rId2">
            <a:alphaModFix/>
          </a:blip>
          <a:srcRect b="0" l="0" r="0" t="0"/>
          <a:stretch/>
        </p:blipFill>
        <p:spPr>
          <a:xfrm>
            <a:off x="62404625" y="12334875"/>
            <a:ext cx="688975" cy="438150"/>
          </a:xfrm>
          <a:prstGeom prst="rect">
            <a:avLst/>
          </a:prstGeom>
          <a:noFill/>
          <a:ln cap="flat" cmpd="sng" w="9525">
            <a:solidFill>
              <a:schemeClr val="dk1"/>
            </a:solidFill>
            <a:prstDash val="solid"/>
            <a:miter/>
            <a:headEnd len="med" w="med" type="none"/>
            <a:tailEnd len="med" w="med" type="none"/>
          </a:ln>
        </p:spPr>
      </p:pic>
      <p:sp>
        <p:nvSpPr>
          <p:cNvPr id="22" name="Shape 22"/>
          <p:cNvSpPr txBox="1"/>
          <p:nvPr/>
        </p:nvSpPr>
        <p:spPr>
          <a:xfrm>
            <a:off x="52036662" y="30870525"/>
            <a:ext cx="10687050" cy="1958974"/>
          </a:xfrm>
          <a:prstGeom prst="rect">
            <a:avLst/>
          </a:prstGeom>
          <a:noFill/>
          <a:ln>
            <a:noFill/>
          </a:ln>
        </p:spPr>
        <p:txBody>
          <a:bodyPr anchorCtr="0" anchor="t" bIns="52225" lIns="104475" rIns="104475" tIns="52225">
            <a:noAutofit/>
          </a:bodyPr>
          <a:lstStyle/>
          <a:p>
            <a:pPr indent="0" lvl="0" marL="0" marR="0" rtl="0" algn="l">
              <a:lnSpc>
                <a:spcPct val="90000"/>
              </a:lnSpc>
              <a:spcBef>
                <a:spcPts val="0"/>
              </a:spcBef>
              <a:spcAft>
                <a:spcPts val="0"/>
              </a:spcAft>
              <a:buClr>
                <a:schemeClr val="lt1"/>
              </a:buClr>
              <a:buSzPct val="25000"/>
              <a:buFont typeface="Calibri"/>
              <a:buNone/>
            </a:pPr>
            <a:r>
              <a:rPr b="0" i="0" lang="en-US" sz="4000" u="none" cap="none" strike="noStrike">
                <a:solidFill>
                  <a:schemeClr val="lt1"/>
                </a:solidFill>
                <a:latin typeface="Calibri"/>
                <a:ea typeface="Calibri"/>
                <a:cs typeface="Calibri"/>
                <a:sym typeface="Calibri"/>
              </a:rPr>
              <a:t>© 2011 PosterPresentations.com</a:t>
            </a:r>
            <a:br>
              <a:rPr b="0" i="0" lang="en-US" sz="4000" u="none" cap="none" strike="noStrike">
                <a:solidFill>
                  <a:schemeClr val="lt1"/>
                </a:solidFill>
                <a:latin typeface="Calibri"/>
                <a:ea typeface="Calibri"/>
                <a:cs typeface="Calibri"/>
                <a:sym typeface="Calibri"/>
              </a:rPr>
            </a:br>
            <a:r>
              <a:rPr b="0" i="0" lang="en-US" sz="4000" u="none" cap="none" strike="noStrike">
                <a:solidFill>
                  <a:schemeClr val="lt1"/>
                </a:solidFill>
                <a:latin typeface="Calibri"/>
                <a:ea typeface="Calibri"/>
                <a:cs typeface="Calibri"/>
                <a:sym typeface="Calibri"/>
              </a:rPr>
              <a:t>    </a:t>
            </a:r>
            <a:r>
              <a:rPr b="0" i="0" lang="en-US" sz="3600" u="none" cap="none" strike="noStrike">
                <a:solidFill>
                  <a:schemeClr val="lt1"/>
                </a:solidFill>
                <a:latin typeface="Calibri"/>
                <a:ea typeface="Calibri"/>
                <a:cs typeface="Calibri"/>
                <a:sym typeface="Calibri"/>
              </a:rPr>
              <a:t>2117 Fourth Street , Unit C</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Berkeley  CA  94710</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a:t>
            </a:r>
            <a:r>
              <a:rPr b="1" i="0" lang="en-US" sz="3600" u="none" cap="none" strike="noStrike">
                <a:solidFill>
                  <a:srgbClr val="FFFF00"/>
                </a:solidFill>
                <a:latin typeface="Calibri"/>
                <a:ea typeface="Calibri"/>
                <a:cs typeface="Calibri"/>
                <a:sym typeface="Calibri"/>
              </a:rPr>
              <a:t>posterpresenter@gmail.com</a:t>
            </a:r>
          </a:p>
        </p:txBody>
      </p:sp>
      <p:grpSp>
        <p:nvGrpSpPr>
          <p:cNvPr id="23" name="Shape 23"/>
          <p:cNvGrpSpPr/>
          <p:nvPr/>
        </p:nvGrpSpPr>
        <p:grpSpPr>
          <a:xfrm>
            <a:off x="-11617324" y="31149924"/>
            <a:ext cx="10772775" cy="1289050"/>
            <a:chOff x="0" y="0"/>
            <a:chExt cx="2147483647" cy="2147483647"/>
          </a:xfrm>
        </p:grpSpPr>
        <p:sp>
          <p:nvSpPr>
            <p:cNvPr id="24" name="Shape 24"/>
            <p:cNvSpPr/>
            <p:nvPr/>
          </p:nvSpPr>
          <p:spPr>
            <a:xfrm>
              <a:off x="0" y="0"/>
              <a:ext cx="2147482882" cy="2147483647"/>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descr="http://t2.gstatic.com/images?q=tbn:ANd9GcR4APHC6TT9w54M2zn_pvCiBxUNcspYPoVxirLRphBoJabfSvu7zw" id="25" name="Shape 25"/>
            <p:cNvPicPr preferRelativeResize="0"/>
            <p:nvPr/>
          </p:nvPicPr>
          <p:blipFill rotWithShape="1">
            <a:blip r:embed="rId3">
              <a:alphaModFix/>
            </a:blip>
            <a:srcRect b="0" l="0" r="0" t="0"/>
            <a:stretch/>
          </p:blipFill>
          <p:spPr>
            <a:xfrm>
              <a:off x="21696645" y="142899572"/>
              <a:ext cx="200959828" cy="1800496190"/>
            </a:xfrm>
            <a:prstGeom prst="rect">
              <a:avLst/>
            </a:prstGeom>
            <a:noFill/>
            <a:ln>
              <a:noFill/>
            </a:ln>
          </p:spPr>
        </p:pic>
        <p:sp>
          <p:nvSpPr>
            <p:cNvPr id="26" name="Shape 26"/>
            <p:cNvSpPr txBox="1"/>
            <p:nvPr/>
          </p:nvSpPr>
          <p:spPr>
            <a:xfrm>
              <a:off x="241796037" y="196974615"/>
              <a:ext cx="1905687609" cy="159033595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Student discounts are available on our Facebook page. </a:t>
              </a:r>
            </a:p>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Go to </a:t>
              </a:r>
              <a:r>
                <a:rPr b="0" i="0" lang="en-US" sz="2800" u="sng" cap="none" strike="noStrike">
                  <a:solidFill>
                    <a:schemeClr val="dk2"/>
                  </a:solidFill>
                  <a:latin typeface="Trebuchet MS"/>
                  <a:ea typeface="Trebuchet MS"/>
                  <a:cs typeface="Trebuchet MS"/>
                  <a:sym typeface="Trebuchet MS"/>
                </a:rPr>
                <a:t>PosterPresentations.com</a:t>
              </a:r>
              <a:r>
                <a:rPr b="0" i="0" lang="en-US" sz="2800" u="none" cap="none" strike="noStrike">
                  <a:solidFill>
                    <a:schemeClr val="dk2"/>
                  </a:solidFill>
                  <a:latin typeface="Trebuchet MS"/>
                  <a:ea typeface="Trebuchet MS"/>
                  <a:cs typeface="Trebuchet MS"/>
                  <a:sym typeface="Trebuchet MS"/>
                </a:rPr>
                <a:t> and click on the FB icon.</a:t>
              </a:r>
            </a:p>
          </p:txBody>
        </p:sp>
      </p:grpSp>
      <p:cxnSp>
        <p:nvCxnSpPr>
          <p:cNvPr id="27" name="Shape 27"/>
          <p:cNvCxnSpPr/>
          <p:nvPr/>
        </p:nvCxnSpPr>
        <p:spPr>
          <a:xfrm>
            <a:off x="51592162" y="4441825"/>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28" name="Shape 28"/>
          <p:cNvCxnSpPr/>
          <p:nvPr/>
        </p:nvCxnSpPr>
        <p:spPr>
          <a:xfrm>
            <a:off x="51592162" y="30629225"/>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29" name="Shape 29"/>
          <p:cNvCxnSpPr/>
          <p:nvPr/>
        </p:nvCxnSpPr>
        <p:spPr>
          <a:xfrm>
            <a:off x="-12082461" y="13230225"/>
            <a:ext cx="11725275" cy="3174"/>
          </a:xfrm>
          <a:prstGeom prst="straightConnector1">
            <a:avLst/>
          </a:prstGeom>
          <a:noFill/>
          <a:ln cap="flat" cmpd="sng" w="9525">
            <a:solidFill>
              <a:srgbClr val="D9D9D9"/>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3E8F4"/>
        </a:solidFill>
      </p:bgPr>
    </p:bg>
    <p:spTree>
      <p:nvGrpSpPr>
        <p:cNvPr id="87" name="Shape 87"/>
        <p:cNvGrpSpPr/>
        <p:nvPr/>
      </p:nvGrpSpPr>
      <p:grpSpPr>
        <a:xfrm>
          <a:off x="0" y="0"/>
          <a:ext cx="0" cy="0"/>
          <a:chOff x="0" y="0"/>
          <a:chExt cx="0" cy="0"/>
        </a:xfrm>
      </p:grpSpPr>
      <p:sp>
        <p:nvSpPr>
          <p:cNvPr id="88" name="Shape 88"/>
          <p:cNvSpPr txBox="1"/>
          <p:nvPr/>
        </p:nvSpPr>
        <p:spPr>
          <a:xfrm>
            <a:off x="0" y="0"/>
            <a:ext cx="51206399" cy="4800600"/>
          </a:xfrm>
          <a:prstGeom prst="rect">
            <a:avLst/>
          </a:prstGeom>
          <a:solidFill>
            <a:srgbClr val="435FAA"/>
          </a:solidFill>
          <a:ln cap="flat" cmpd="sng" w="9525">
            <a:solidFill>
              <a:schemeClr val="dk1"/>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89" name="Shape 89"/>
          <p:cNvSpPr txBox="1"/>
          <p:nvPr/>
        </p:nvSpPr>
        <p:spPr>
          <a:xfrm>
            <a:off x="1066800" y="5257800"/>
            <a:ext cx="15849599"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90" name="Shape 90"/>
          <p:cNvSpPr txBox="1"/>
          <p:nvPr/>
        </p:nvSpPr>
        <p:spPr>
          <a:xfrm>
            <a:off x="0" y="4805362"/>
            <a:ext cx="51206399" cy="152399"/>
          </a:xfrm>
          <a:prstGeom prst="rect">
            <a:avLst/>
          </a:prstGeom>
          <a:solidFill>
            <a:srgbClr val="2C3F71"/>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91" name="Shape 91"/>
          <p:cNvSpPr txBox="1"/>
          <p:nvPr/>
        </p:nvSpPr>
        <p:spPr>
          <a:xfrm>
            <a:off x="955675" y="32232600"/>
            <a:ext cx="2933700" cy="377824"/>
          </a:xfrm>
          <a:prstGeom prst="rect">
            <a:avLst/>
          </a:prstGeom>
          <a:noFill/>
          <a:ln>
            <a:noFill/>
          </a:ln>
        </p:spPr>
        <p:txBody>
          <a:bodyPr anchorCtr="0" anchor="t" bIns="52125" lIns="104300" rIns="104300" tIns="52125">
            <a:noAutofit/>
          </a:bodyPr>
          <a:lstStyle/>
          <a:p>
            <a:pPr indent="0" lvl="0" marL="0" marR="0" rtl="0" algn="l">
              <a:lnSpc>
                <a:spcPct val="75000"/>
              </a:lnSpc>
              <a:spcBef>
                <a:spcPts val="0"/>
              </a:spcBef>
              <a:spcAft>
                <a:spcPts val="0"/>
              </a:spcAft>
              <a:buClr>
                <a:srgbClr val="BFBFBF"/>
              </a:buClr>
              <a:buSzPct val="25000"/>
              <a:buFont typeface="Arial"/>
              <a:buNone/>
            </a:pPr>
            <a:r>
              <a:rPr b="1" i="0" lang="en-US" sz="600" u="none" cap="none" strike="noStrike">
                <a:solidFill>
                  <a:srgbClr val="BFBFBF"/>
                </a:solidFill>
                <a:latin typeface="Arial"/>
                <a:ea typeface="Arial"/>
                <a:cs typeface="Arial"/>
                <a:sym typeface="Arial"/>
              </a:rPr>
              <a:t>RESEARCH POSTER PRESENTATION DESIGN © 2011</a:t>
            </a:r>
          </a:p>
          <a:p>
            <a:pPr indent="0" lvl="0" marL="0" marR="0" rtl="0" algn="l">
              <a:lnSpc>
                <a:spcPct val="75000"/>
              </a:lnSpc>
              <a:spcBef>
                <a:spcPts val="600"/>
              </a:spcBef>
              <a:spcAft>
                <a:spcPts val="0"/>
              </a:spcAft>
              <a:buClr>
                <a:srgbClr val="BFBFBF"/>
              </a:buClr>
              <a:buSzPct val="25000"/>
              <a:buFont typeface="Arial"/>
              <a:buNone/>
            </a:pPr>
            <a:r>
              <a:rPr b="1" i="0" lang="en-US" sz="1200" u="none" cap="none" strike="noStrike">
                <a:solidFill>
                  <a:srgbClr val="BFBFBF"/>
                </a:solidFill>
                <a:latin typeface="Arial"/>
                <a:ea typeface="Arial"/>
                <a:cs typeface="Arial"/>
                <a:sym typeface="Arial"/>
              </a:rPr>
              <a:t>www.PosterPresentations.com</a:t>
            </a:r>
          </a:p>
        </p:txBody>
      </p:sp>
      <p:sp>
        <p:nvSpPr>
          <p:cNvPr id="92" name="Shape 92"/>
          <p:cNvSpPr txBox="1"/>
          <p:nvPr/>
        </p:nvSpPr>
        <p:spPr>
          <a:xfrm>
            <a:off x="17675225" y="5257800"/>
            <a:ext cx="15849599"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93" name="Shape 93"/>
          <p:cNvSpPr txBox="1"/>
          <p:nvPr/>
        </p:nvSpPr>
        <p:spPr>
          <a:xfrm>
            <a:off x="34285237" y="5257800"/>
            <a:ext cx="15849599"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94" name="Shape 94"/>
          <p:cNvSpPr txBox="1"/>
          <p:nvPr/>
        </p:nvSpPr>
        <p:spPr>
          <a:xfrm>
            <a:off x="-12136436" y="-1905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QUICK DESIGN GUIDE</a:t>
            </a:r>
          </a:p>
          <a:p>
            <a:pPr indent="0" lvl="0" marL="0" marR="0" rtl="0" algn="ctr">
              <a:lnSpc>
                <a:spcPct val="100000"/>
              </a:lnSpc>
              <a:spcBef>
                <a:spcPts val="0"/>
              </a:spcBef>
              <a:spcAft>
                <a:spcPts val="0"/>
              </a:spcAft>
              <a:buClr>
                <a:srgbClr val="FFFF00"/>
              </a:buClr>
              <a:buSzPct val="25000"/>
              <a:buFont typeface="Trebuchet MS"/>
              <a:buNone/>
            </a:pPr>
            <a:r>
              <a:rPr b="1" i="0" lang="en-US" sz="4600" u="none" cap="none" strike="noStrike">
                <a:solidFill>
                  <a:srgbClr val="FFFF00"/>
                </a:solidFill>
                <a:latin typeface="Trebuchet MS"/>
                <a:ea typeface="Trebuchet MS"/>
                <a:cs typeface="Trebuchet MS"/>
                <a:sym typeface="Trebuchet MS"/>
              </a:rPr>
              <a:t>(--THIS SECTION DOES NOT PRINT--)</a:t>
            </a: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2007 template produces a 36”x56” professional  poster. It will save you valuable time placing titles, subtitles, text, and graphics.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it to create your presentation. Then send it to </a:t>
            </a:r>
            <a:r>
              <a:rPr b="1" i="0" lang="en-US" sz="3600" u="none" cap="none" strike="noStrike">
                <a:solidFill>
                  <a:srgbClr val="FFFFFF"/>
                </a:solidFill>
                <a:latin typeface="Trebuchet MS"/>
                <a:ea typeface="Trebuchet MS"/>
                <a:cs typeface="Trebuchet MS"/>
                <a:sym typeface="Trebuchet MS"/>
              </a:rPr>
              <a:t>PosterPresentations.com</a:t>
            </a:r>
            <a:r>
              <a:rPr b="0" i="0" lang="en-US" sz="3600" u="none" cap="none" strike="noStrike">
                <a:solidFill>
                  <a:srgbClr val="FFFFFF"/>
                </a:solidFill>
                <a:latin typeface="Trebuchet MS"/>
                <a:ea typeface="Trebuchet MS"/>
                <a:cs typeface="Trebuchet MS"/>
                <a:sym typeface="Trebuchet MS"/>
              </a:rPr>
              <a:t> for premium quality, same day affordable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We provide a series of </a:t>
            </a:r>
            <a:r>
              <a:rPr b="1" i="0" lang="en-US" sz="3600" u="none" cap="none" strike="noStrike">
                <a:solidFill>
                  <a:srgbClr val="FFFFFF"/>
                </a:solidFill>
                <a:latin typeface="Trebuchet MS"/>
                <a:ea typeface="Trebuchet MS"/>
                <a:cs typeface="Trebuchet MS"/>
                <a:sym typeface="Trebuchet MS"/>
              </a:rPr>
              <a:t>online tutorials</a:t>
            </a:r>
            <a:r>
              <a:rPr b="0" i="0" lang="en-US" sz="3600" u="none" cap="none" strike="noStrike">
                <a:solidFill>
                  <a:srgbClr val="FFFFFF"/>
                </a:solidFill>
                <a:latin typeface="Trebuchet MS"/>
                <a:ea typeface="Trebuchet MS"/>
                <a:cs typeface="Trebuchet MS"/>
                <a:sym typeface="Trebuchet MS"/>
              </a:rPr>
              <a:t> that will guide you through the poster design process and answer your poster production questions.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View our online tutorials at:</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00"/>
                </a:solidFill>
                <a:latin typeface="Trebuchet MS"/>
                <a:ea typeface="Trebuchet MS"/>
                <a:cs typeface="Trebuchet MS"/>
                <a:sym typeface="Trebuchet MS"/>
              </a:rPr>
              <a:t> http://bit.ly/Poster_creation_help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(copy and paste the link into your web browser).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For assistance and to order your printed poster</a:t>
            </a:r>
            <a:r>
              <a:rPr b="0" i="0" lang="en-US" sz="3600" u="none" cap="none" strike="noStrike">
                <a:solidFill>
                  <a:schemeClr val="lt1"/>
                </a:solidFill>
                <a:latin typeface="Trebuchet MS"/>
                <a:ea typeface="Trebuchet MS"/>
                <a:cs typeface="Trebuchet MS"/>
                <a:sym typeface="Trebuchet MS"/>
              </a:rPr>
              <a:t> call </a:t>
            </a:r>
            <a:r>
              <a:rPr b="1" i="0" lang="en-US" sz="3600" u="none" cap="none" strike="noStrike">
                <a:solidFill>
                  <a:srgbClr val="FFFF00"/>
                </a:solidFill>
                <a:latin typeface="Trebuchet MS"/>
                <a:ea typeface="Trebuchet MS"/>
                <a:cs typeface="Trebuchet MS"/>
                <a:sym typeface="Trebuchet MS"/>
              </a:rPr>
              <a:t>PosterPresentations.com</a:t>
            </a:r>
            <a:r>
              <a:rPr b="0" i="0" lang="en-US" sz="3600" u="none" cap="none" strike="noStrike">
                <a:solidFill>
                  <a:srgbClr val="FFFF00"/>
                </a:solidFill>
                <a:latin typeface="Trebuchet MS"/>
                <a:ea typeface="Trebuchet MS"/>
                <a:cs typeface="Trebuchet MS"/>
                <a:sym typeface="Trebuchet MS"/>
              </a:rPr>
              <a:t> </a:t>
            </a:r>
            <a:r>
              <a:rPr b="0" i="0" lang="en-US" sz="3600" u="none" cap="none" strike="noStrike">
                <a:solidFill>
                  <a:srgbClr val="FFFFFF"/>
                </a:solidFill>
                <a:latin typeface="Trebuchet MS"/>
                <a:ea typeface="Trebuchet MS"/>
                <a:cs typeface="Trebuchet MS"/>
                <a:sym typeface="Trebuchet MS"/>
              </a:rPr>
              <a:t>at </a:t>
            </a:r>
            <a:r>
              <a:rPr b="1" i="0" lang="en-US" sz="4600" u="none" cap="none" strike="noStrike">
                <a:solidFill>
                  <a:srgbClr val="FFFF00"/>
                </a:solidFill>
                <a:latin typeface="Trebuchet MS"/>
                <a:ea typeface="Trebuchet MS"/>
                <a:cs typeface="Trebuchet MS"/>
                <a:sym typeface="Trebuchet MS"/>
              </a:rPr>
              <a:t>1.866.649.3004</a:t>
            </a: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Object Placeholders</a:t>
            </a: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the placeholders provided below to add new elements to your poster: Drag a placeholder onto the poster area, size it, and click it to edit.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Section Header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section headers to separate topics or concepts within your presentation.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Text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preformatted text placeholder to the poster to add a new body of text.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Picture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graphic placeholder onto your poster, size it first, and then click it to add a picture to the poster.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p:txBody>
      </p:sp>
      <p:sp>
        <p:nvSpPr>
          <p:cNvPr id="95" name="Shape 95"/>
          <p:cNvSpPr txBox="1"/>
          <p:nvPr/>
        </p:nvSpPr>
        <p:spPr>
          <a:xfrm>
            <a:off x="51592162" y="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QUICK TIPS</a:t>
            </a:r>
          </a:p>
          <a:p>
            <a:pPr indent="0" lvl="0" marL="0" marR="0" rtl="0" algn="ctr">
              <a:lnSpc>
                <a:spcPct val="100000"/>
              </a:lnSpc>
              <a:spcBef>
                <a:spcPts val="0"/>
              </a:spcBef>
              <a:spcAft>
                <a:spcPts val="0"/>
              </a:spcAft>
              <a:buClr>
                <a:srgbClr val="FFFF00"/>
              </a:buClr>
              <a:buSzPct val="25000"/>
              <a:buFont typeface="Trebuchet MS"/>
              <a:buNone/>
            </a:pPr>
            <a:r>
              <a:rPr b="1" i="0" lang="en-US" sz="4800" u="none" cap="none" strike="noStrike">
                <a:solidFill>
                  <a:srgbClr val="FFFF00"/>
                </a:solidFill>
                <a:latin typeface="Trebuchet MS"/>
                <a:ea typeface="Trebuchet MS"/>
                <a:cs typeface="Trebuchet MS"/>
                <a:sym typeface="Trebuchet MS"/>
              </a:rPr>
              <a:t>(--THIS SECTION DOES NOT PRINT--)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If you are using an older version of PowerPoint some template features may not work properly.</a:t>
            </a:r>
          </a:p>
          <a:p>
            <a:pPr indent="0" lvl="0" marL="0" marR="0" rtl="0" algn="l">
              <a:lnSpc>
                <a:spcPct val="87500"/>
              </a:lnSpc>
              <a:spcBef>
                <a:spcPts val="0"/>
              </a:spcBef>
              <a:spcAft>
                <a:spcPts val="0"/>
              </a:spcAft>
              <a:buClr>
                <a:schemeClr val="dk1"/>
              </a:buClr>
              <a:buFont typeface="Calibri"/>
              <a:buNone/>
            </a:pPr>
            <a:r>
              <a:t/>
            </a:r>
            <a:endParaRPr b="1" i="0" sz="4800" u="none" cap="none" strike="noStrike">
              <a:solidFill>
                <a:srgbClr val="FFFF00"/>
              </a:solidFill>
              <a:latin typeface="Trebuchet MS"/>
              <a:ea typeface="Trebuchet MS"/>
              <a:cs typeface="Trebuchet MS"/>
              <a:sym typeface="Trebuchet MS"/>
            </a:endParaRPr>
          </a:p>
          <a:p>
            <a:pPr indent="0" lvl="0" marL="0" marR="0" rtl="0" algn="ctr">
              <a:lnSpc>
                <a:spcPct val="875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Using the template</a:t>
            </a: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Verifying the quality of your graphics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Using the placeholders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(to select it), place your cursor on its frame and your cursor will change to this symbol:         Then, click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indent="0" lvl="0" marL="0" marR="0" rtl="0" algn="l">
              <a:lnSpc>
                <a:spcPct val="116666"/>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layout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template has four</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different column layouts. </a:t>
            </a:r>
          </a:p>
          <a:p>
            <a:pPr indent="0" lvl="0" marL="0" marR="0" rtl="0" algn="l">
              <a:lnSpc>
                <a:spcPct val="116666"/>
              </a:lnSpc>
              <a:spcBef>
                <a:spcPts val="0"/>
              </a:spcBef>
              <a:spcAft>
                <a:spcPts val="0"/>
              </a:spcAft>
              <a:buClr>
                <a:srgbClr val="FFFFFF"/>
              </a:buClr>
              <a:buSzPct val="25000"/>
              <a:buFont typeface="Trebuchet MS"/>
              <a:buNone/>
            </a:pP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your mouse</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on the background and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click on “Layout” to see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layout options.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columns in the provided layouts are fixed and cannot be moved but advanced users can modify any layout by going to VIEW and then SLIDE MASTER.</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Importing text and graphics from external sources</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TEXT: </a:t>
            </a:r>
            <a:r>
              <a:rPr b="0" i="0" lang="en-US" sz="3600" u="none" cap="none" strike="noStrik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PHOTOS: </a:t>
            </a:r>
            <a:r>
              <a:rPr b="0" i="0" lang="en-US" sz="3600" u="none" cap="none" strike="noStrike">
                <a:solidFill>
                  <a:srgbClr val="FFFFFF"/>
                </a:solidFill>
                <a:latin typeface="Trebuchet MS"/>
                <a:ea typeface="Trebuchet MS"/>
                <a:cs typeface="Trebuchet MS"/>
                <a:sym typeface="Trebuchet MS"/>
              </a:rPr>
              <a:t>Drag in a picture placeholder, size it </a:t>
            </a:r>
            <a:r>
              <a:rPr b="0" i="0" lang="en-US" sz="3600" u="sng" cap="none" strike="noStrike">
                <a:solidFill>
                  <a:srgbClr val="FFFFFF"/>
                </a:solidFill>
                <a:latin typeface="Trebuchet MS"/>
                <a:ea typeface="Trebuchet MS"/>
                <a:cs typeface="Trebuchet MS"/>
                <a:sym typeface="Trebuchet MS"/>
              </a:rPr>
              <a:t>first</a:t>
            </a:r>
            <a:r>
              <a:rPr b="0" i="0" lang="en-US" sz="3600" u="none" cap="none" strike="noStrike">
                <a:solidFill>
                  <a:srgbClr val="FFFFFF"/>
                </a:solidFill>
                <a:latin typeface="Trebuchet MS"/>
                <a:ea typeface="Trebuchet MS"/>
                <a:cs typeface="Trebuchet MS"/>
                <a:sym typeface="Trebuchet MS"/>
              </a:rPr>
              <a:t>, click in it and insert a photo from the menu.</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TABLES: </a:t>
            </a:r>
            <a:r>
              <a:rPr b="0" i="0" lang="en-US" sz="3600" u="none" cap="none" strike="noStrike">
                <a:solidFill>
                  <a:srgbClr val="FFFFFF"/>
                </a:solidFill>
                <a:latin typeface="Trebuchet MS"/>
                <a:ea typeface="Trebuchet MS"/>
                <a:cs typeface="Trebuchet MS"/>
                <a:sym typeface="Trebuchet MS"/>
              </a:rPr>
              <a:t>You can copy and paste a table from an external document onto this poster template. To make the text fit better in the cells of an imported table, </a:t>
            </a: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on the table, click FORMAT SHAPE  then click on TEXT BOX and change the INTERNAL MARGIN values to 0.25</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color scheme</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ctr">
              <a:lnSpc>
                <a:spcPct val="175000"/>
              </a:lnSpc>
              <a:spcBef>
                <a:spcPts val="0"/>
              </a:spcBef>
              <a:spcAft>
                <a:spcPts val="0"/>
              </a:spcAft>
              <a:buClr>
                <a:schemeClr val="dk1"/>
              </a:buClr>
              <a:buFont typeface="Calibri"/>
              <a:buNone/>
            </a:pPr>
            <a:r>
              <a:t/>
            </a:r>
            <a:endParaRPr b="1" i="0" sz="2400" u="none" cap="none" strike="noStrike">
              <a:solidFill>
                <a:schemeClr val="lt1"/>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1" i="0" sz="24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2400" u="none" cap="none" strike="noStrike">
              <a:solidFill>
                <a:srgbClr val="FFFF00"/>
              </a:solidFill>
              <a:latin typeface="Trebuchet MS"/>
              <a:ea typeface="Trebuchet MS"/>
              <a:cs typeface="Trebuchet MS"/>
              <a:sym typeface="Trebuchet MS"/>
            </a:endParaRPr>
          </a:p>
        </p:txBody>
      </p:sp>
      <p:sp>
        <p:nvSpPr>
          <p:cNvPr id="96" name="Shape 96"/>
          <p:cNvSpPr txBox="1"/>
          <p:nvPr/>
        </p:nvSpPr>
        <p:spPr>
          <a:xfrm>
            <a:off x="-12098336" y="23720425"/>
            <a:ext cx="11687175" cy="776286"/>
          </a:xfrm>
          <a:prstGeom prst="rect">
            <a:avLst/>
          </a:prstGeom>
          <a:solidFill>
            <a:srgbClr val="D9D9D9"/>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id="97" name="Shape 97"/>
          <p:cNvPicPr preferRelativeResize="0"/>
          <p:nvPr/>
        </p:nvPicPr>
        <p:blipFill rotWithShape="1">
          <a:blip r:embed="rId1">
            <a:alphaModFix/>
          </a:blip>
          <a:srcRect b="0" l="0" r="0" t="0"/>
          <a:stretch/>
        </p:blipFill>
        <p:spPr>
          <a:xfrm>
            <a:off x="57489725" y="15220950"/>
            <a:ext cx="5532436" cy="3059111"/>
          </a:xfrm>
          <a:prstGeom prst="rect">
            <a:avLst/>
          </a:prstGeom>
          <a:noFill/>
          <a:ln>
            <a:noFill/>
          </a:ln>
        </p:spPr>
      </p:pic>
      <p:pic>
        <p:nvPicPr>
          <p:cNvPr id="98" name="Shape 98"/>
          <p:cNvPicPr preferRelativeResize="0"/>
          <p:nvPr/>
        </p:nvPicPr>
        <p:blipFill rotWithShape="1">
          <a:blip r:embed="rId2">
            <a:alphaModFix/>
          </a:blip>
          <a:srcRect b="0" l="0" r="0" t="0"/>
          <a:stretch/>
        </p:blipFill>
        <p:spPr>
          <a:xfrm>
            <a:off x="62361762" y="12334875"/>
            <a:ext cx="688975" cy="438150"/>
          </a:xfrm>
          <a:prstGeom prst="rect">
            <a:avLst/>
          </a:prstGeom>
          <a:noFill/>
          <a:ln cap="flat" cmpd="sng" w="9525">
            <a:solidFill>
              <a:schemeClr val="dk1"/>
            </a:solidFill>
            <a:prstDash val="solid"/>
            <a:miter/>
            <a:headEnd len="med" w="med" type="none"/>
            <a:tailEnd len="med" w="med" type="none"/>
          </a:ln>
        </p:spPr>
      </p:pic>
      <p:sp>
        <p:nvSpPr>
          <p:cNvPr id="99" name="Shape 99"/>
          <p:cNvSpPr txBox="1"/>
          <p:nvPr/>
        </p:nvSpPr>
        <p:spPr>
          <a:xfrm>
            <a:off x="52036662" y="30913387"/>
            <a:ext cx="10687050" cy="1958974"/>
          </a:xfrm>
          <a:prstGeom prst="rect">
            <a:avLst/>
          </a:prstGeom>
          <a:noFill/>
          <a:ln>
            <a:noFill/>
          </a:ln>
        </p:spPr>
        <p:txBody>
          <a:bodyPr anchorCtr="0" anchor="t" bIns="52225" lIns="104475" rIns="104475" tIns="52225">
            <a:noAutofit/>
          </a:bodyPr>
          <a:lstStyle/>
          <a:p>
            <a:pPr indent="0" lvl="0" marL="0" marR="0" rtl="0" algn="l">
              <a:lnSpc>
                <a:spcPct val="90000"/>
              </a:lnSpc>
              <a:spcBef>
                <a:spcPts val="0"/>
              </a:spcBef>
              <a:spcAft>
                <a:spcPts val="0"/>
              </a:spcAft>
              <a:buClr>
                <a:schemeClr val="lt1"/>
              </a:buClr>
              <a:buSzPct val="25000"/>
              <a:buFont typeface="Calibri"/>
              <a:buNone/>
            </a:pPr>
            <a:r>
              <a:rPr b="0" i="0" lang="en-US" sz="4000" u="none" cap="none" strike="noStrike">
                <a:solidFill>
                  <a:schemeClr val="lt1"/>
                </a:solidFill>
                <a:latin typeface="Calibri"/>
                <a:ea typeface="Calibri"/>
                <a:cs typeface="Calibri"/>
                <a:sym typeface="Calibri"/>
              </a:rPr>
              <a:t>© 2011 PosterPresentations.com</a:t>
            </a:r>
            <a:br>
              <a:rPr b="0" i="0" lang="en-US" sz="4000" u="none" cap="none" strike="noStrike">
                <a:solidFill>
                  <a:schemeClr val="lt1"/>
                </a:solidFill>
                <a:latin typeface="Calibri"/>
                <a:ea typeface="Calibri"/>
                <a:cs typeface="Calibri"/>
                <a:sym typeface="Calibri"/>
              </a:rPr>
            </a:br>
            <a:r>
              <a:rPr b="0" i="0" lang="en-US" sz="4000" u="none" cap="none" strike="noStrike">
                <a:solidFill>
                  <a:schemeClr val="lt1"/>
                </a:solidFill>
                <a:latin typeface="Calibri"/>
                <a:ea typeface="Calibri"/>
                <a:cs typeface="Calibri"/>
                <a:sym typeface="Calibri"/>
              </a:rPr>
              <a:t>    </a:t>
            </a:r>
            <a:r>
              <a:rPr b="0" i="0" lang="en-US" sz="3600" u="none" cap="none" strike="noStrike">
                <a:solidFill>
                  <a:schemeClr val="lt1"/>
                </a:solidFill>
                <a:latin typeface="Calibri"/>
                <a:ea typeface="Calibri"/>
                <a:cs typeface="Calibri"/>
                <a:sym typeface="Calibri"/>
              </a:rPr>
              <a:t>2117 Fourth Street , Unit C</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Berkeley  CA  94710</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a:t>
            </a:r>
            <a:r>
              <a:rPr b="1" i="0" lang="en-US" sz="3600" u="none" cap="none" strike="noStrike">
                <a:solidFill>
                  <a:srgbClr val="FFFF00"/>
                </a:solidFill>
                <a:latin typeface="Calibri"/>
                <a:ea typeface="Calibri"/>
                <a:cs typeface="Calibri"/>
                <a:sym typeface="Calibri"/>
              </a:rPr>
              <a:t>posterpresenter@gmail.com</a:t>
            </a:r>
          </a:p>
        </p:txBody>
      </p:sp>
      <p:grpSp>
        <p:nvGrpSpPr>
          <p:cNvPr id="100" name="Shape 100"/>
          <p:cNvGrpSpPr/>
          <p:nvPr/>
        </p:nvGrpSpPr>
        <p:grpSpPr>
          <a:xfrm>
            <a:off x="-11617324" y="31149924"/>
            <a:ext cx="10772775" cy="1289050"/>
            <a:chOff x="0" y="0"/>
            <a:chExt cx="2147483647" cy="2147483647"/>
          </a:xfrm>
        </p:grpSpPr>
        <p:sp>
          <p:nvSpPr>
            <p:cNvPr id="101" name="Shape 101"/>
            <p:cNvSpPr/>
            <p:nvPr/>
          </p:nvSpPr>
          <p:spPr>
            <a:xfrm>
              <a:off x="0" y="0"/>
              <a:ext cx="2147482882" cy="2147483647"/>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descr="http://t2.gstatic.com/images?q=tbn:ANd9GcR4APHC6TT9w54M2zn_pvCiBxUNcspYPoVxirLRphBoJabfSvu7zw" id="102" name="Shape 102"/>
            <p:cNvPicPr preferRelativeResize="0"/>
            <p:nvPr/>
          </p:nvPicPr>
          <p:blipFill rotWithShape="1">
            <a:blip r:embed="rId3">
              <a:alphaModFix/>
            </a:blip>
            <a:srcRect b="0" l="0" r="0" t="0"/>
            <a:stretch/>
          </p:blipFill>
          <p:spPr>
            <a:xfrm>
              <a:off x="21696645" y="142899572"/>
              <a:ext cx="200959828" cy="1800496190"/>
            </a:xfrm>
            <a:prstGeom prst="rect">
              <a:avLst/>
            </a:prstGeom>
            <a:noFill/>
            <a:ln>
              <a:noFill/>
            </a:ln>
          </p:spPr>
        </p:pic>
        <p:sp>
          <p:nvSpPr>
            <p:cNvPr id="103" name="Shape 103"/>
            <p:cNvSpPr txBox="1"/>
            <p:nvPr/>
          </p:nvSpPr>
          <p:spPr>
            <a:xfrm>
              <a:off x="241796037" y="196954769"/>
              <a:ext cx="1905687609" cy="159033595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Student discounts are available on our Facebook page. </a:t>
              </a:r>
            </a:p>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Go to </a:t>
              </a:r>
              <a:r>
                <a:rPr b="0" i="0" lang="en-US" sz="2800" u="sng" cap="none" strike="noStrike">
                  <a:solidFill>
                    <a:schemeClr val="dk2"/>
                  </a:solidFill>
                  <a:latin typeface="Trebuchet MS"/>
                  <a:ea typeface="Trebuchet MS"/>
                  <a:cs typeface="Trebuchet MS"/>
                  <a:sym typeface="Trebuchet MS"/>
                </a:rPr>
                <a:t>PosterPresentations.com</a:t>
              </a:r>
              <a:r>
                <a:rPr b="0" i="0" lang="en-US" sz="2800" u="none" cap="none" strike="noStrike">
                  <a:solidFill>
                    <a:schemeClr val="dk2"/>
                  </a:solidFill>
                  <a:latin typeface="Trebuchet MS"/>
                  <a:ea typeface="Trebuchet MS"/>
                  <a:cs typeface="Trebuchet MS"/>
                  <a:sym typeface="Trebuchet MS"/>
                </a:rPr>
                <a:t> and click on the FB icon.</a:t>
              </a:r>
            </a:p>
          </p:txBody>
        </p:sp>
      </p:grpSp>
      <p:cxnSp>
        <p:nvCxnSpPr>
          <p:cNvPr id="104" name="Shape 104"/>
          <p:cNvCxnSpPr/>
          <p:nvPr/>
        </p:nvCxnSpPr>
        <p:spPr>
          <a:xfrm>
            <a:off x="51592162" y="4441825"/>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105" name="Shape 105"/>
          <p:cNvCxnSpPr/>
          <p:nvPr/>
        </p:nvCxnSpPr>
        <p:spPr>
          <a:xfrm>
            <a:off x="51592162" y="30672087"/>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106" name="Shape 106"/>
          <p:cNvCxnSpPr/>
          <p:nvPr/>
        </p:nvCxnSpPr>
        <p:spPr>
          <a:xfrm>
            <a:off x="-12082461" y="13230225"/>
            <a:ext cx="11725275" cy="3174"/>
          </a:xfrm>
          <a:prstGeom prst="straightConnector1">
            <a:avLst/>
          </a:prstGeom>
          <a:noFill/>
          <a:ln cap="flat" cmpd="sng" w="9525">
            <a:solidFill>
              <a:srgbClr val="D9D9D9"/>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3E8F4"/>
        </a:solidFill>
      </p:bgPr>
    </p:bg>
    <p:spTree>
      <p:nvGrpSpPr>
        <p:cNvPr id="164" name="Shape 164"/>
        <p:cNvGrpSpPr/>
        <p:nvPr/>
      </p:nvGrpSpPr>
      <p:grpSpPr>
        <a:xfrm>
          <a:off x="0" y="0"/>
          <a:ext cx="0" cy="0"/>
          <a:chOff x="0" y="0"/>
          <a:chExt cx="0" cy="0"/>
        </a:xfrm>
      </p:grpSpPr>
      <p:sp>
        <p:nvSpPr>
          <p:cNvPr id="165" name="Shape 165"/>
          <p:cNvSpPr txBox="1"/>
          <p:nvPr/>
        </p:nvSpPr>
        <p:spPr>
          <a:xfrm>
            <a:off x="0" y="0"/>
            <a:ext cx="51206399" cy="4800600"/>
          </a:xfrm>
          <a:prstGeom prst="rect">
            <a:avLst/>
          </a:prstGeom>
          <a:solidFill>
            <a:srgbClr val="435FAA"/>
          </a:solidFill>
          <a:ln cap="flat" cmpd="sng" w="9525">
            <a:solidFill>
              <a:schemeClr val="dk1"/>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66" name="Shape 166"/>
          <p:cNvSpPr txBox="1"/>
          <p:nvPr/>
        </p:nvSpPr>
        <p:spPr>
          <a:xfrm>
            <a:off x="1066800" y="5257800"/>
            <a:ext cx="11734800"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67" name="Shape 167"/>
          <p:cNvSpPr txBox="1"/>
          <p:nvPr/>
        </p:nvSpPr>
        <p:spPr>
          <a:xfrm>
            <a:off x="0" y="4805362"/>
            <a:ext cx="51206399" cy="152399"/>
          </a:xfrm>
          <a:prstGeom prst="rect">
            <a:avLst/>
          </a:prstGeom>
          <a:solidFill>
            <a:srgbClr val="2C3F71"/>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68" name="Shape 168"/>
          <p:cNvSpPr txBox="1"/>
          <p:nvPr/>
        </p:nvSpPr>
        <p:spPr>
          <a:xfrm>
            <a:off x="955675" y="32232600"/>
            <a:ext cx="2933700" cy="377824"/>
          </a:xfrm>
          <a:prstGeom prst="rect">
            <a:avLst/>
          </a:prstGeom>
          <a:noFill/>
          <a:ln>
            <a:noFill/>
          </a:ln>
        </p:spPr>
        <p:txBody>
          <a:bodyPr anchorCtr="0" anchor="t" bIns="52125" lIns="104300" rIns="104300" tIns="52125">
            <a:noAutofit/>
          </a:bodyPr>
          <a:lstStyle/>
          <a:p>
            <a:pPr indent="0" lvl="0" marL="0" marR="0" rtl="0" algn="l">
              <a:lnSpc>
                <a:spcPct val="75000"/>
              </a:lnSpc>
              <a:spcBef>
                <a:spcPts val="0"/>
              </a:spcBef>
              <a:spcAft>
                <a:spcPts val="0"/>
              </a:spcAft>
              <a:buClr>
                <a:srgbClr val="BFBFBF"/>
              </a:buClr>
              <a:buSzPct val="25000"/>
              <a:buFont typeface="Arial"/>
              <a:buNone/>
            </a:pPr>
            <a:r>
              <a:rPr b="1" i="0" lang="en-US" sz="600" u="none" cap="none" strike="noStrike">
                <a:solidFill>
                  <a:srgbClr val="BFBFBF"/>
                </a:solidFill>
                <a:latin typeface="Arial"/>
                <a:ea typeface="Arial"/>
                <a:cs typeface="Arial"/>
                <a:sym typeface="Arial"/>
              </a:rPr>
              <a:t>RESEARCH POSTER PRESENTATION DESIGN © 2011</a:t>
            </a:r>
          </a:p>
          <a:p>
            <a:pPr indent="0" lvl="0" marL="0" marR="0" rtl="0" algn="l">
              <a:lnSpc>
                <a:spcPct val="75000"/>
              </a:lnSpc>
              <a:spcBef>
                <a:spcPts val="600"/>
              </a:spcBef>
              <a:spcAft>
                <a:spcPts val="0"/>
              </a:spcAft>
              <a:buClr>
                <a:srgbClr val="BFBFBF"/>
              </a:buClr>
              <a:buSzPct val="25000"/>
              <a:buFont typeface="Arial"/>
              <a:buNone/>
            </a:pPr>
            <a:r>
              <a:rPr b="1" i="0" lang="en-US" sz="1200" u="none" cap="none" strike="noStrike">
                <a:solidFill>
                  <a:srgbClr val="BFBFBF"/>
                </a:solidFill>
                <a:latin typeface="Arial"/>
                <a:ea typeface="Arial"/>
                <a:cs typeface="Arial"/>
                <a:sym typeface="Arial"/>
              </a:rPr>
              <a:t>www.PosterPresentations.com</a:t>
            </a:r>
          </a:p>
        </p:txBody>
      </p:sp>
      <p:sp>
        <p:nvSpPr>
          <p:cNvPr id="169" name="Shape 169"/>
          <p:cNvSpPr txBox="1"/>
          <p:nvPr/>
        </p:nvSpPr>
        <p:spPr>
          <a:xfrm>
            <a:off x="38404800" y="5257800"/>
            <a:ext cx="11734800"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70" name="Shape 170"/>
          <p:cNvSpPr txBox="1"/>
          <p:nvPr/>
        </p:nvSpPr>
        <p:spPr>
          <a:xfrm>
            <a:off x="13512800" y="5257800"/>
            <a:ext cx="24179211"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71" name="Shape 171"/>
          <p:cNvSpPr txBox="1"/>
          <p:nvPr/>
        </p:nvSpPr>
        <p:spPr>
          <a:xfrm>
            <a:off x="-12136436" y="-1905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QUICK DESIGN GUIDE</a:t>
            </a:r>
          </a:p>
          <a:p>
            <a:pPr indent="0" lvl="0" marL="0" marR="0" rtl="0" algn="ctr">
              <a:lnSpc>
                <a:spcPct val="100000"/>
              </a:lnSpc>
              <a:spcBef>
                <a:spcPts val="0"/>
              </a:spcBef>
              <a:spcAft>
                <a:spcPts val="0"/>
              </a:spcAft>
              <a:buClr>
                <a:srgbClr val="FFFF00"/>
              </a:buClr>
              <a:buSzPct val="25000"/>
              <a:buFont typeface="Trebuchet MS"/>
              <a:buNone/>
            </a:pPr>
            <a:r>
              <a:rPr b="1" i="0" lang="en-US" sz="4600" u="none" cap="none" strike="noStrike">
                <a:solidFill>
                  <a:srgbClr val="FFFF00"/>
                </a:solidFill>
                <a:latin typeface="Trebuchet MS"/>
                <a:ea typeface="Trebuchet MS"/>
                <a:cs typeface="Trebuchet MS"/>
                <a:sym typeface="Trebuchet MS"/>
              </a:rPr>
              <a:t>(--THIS SECTION DOES NOT PRINT--)</a:t>
            </a: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2007 template produces a 36”x56” professional  poster. It will save you valuable time placing titles, subtitles, text, and graphics.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it to create your presentation. Then send it to </a:t>
            </a:r>
            <a:r>
              <a:rPr b="1" i="0" lang="en-US" sz="3600" u="none" cap="none" strike="noStrike">
                <a:solidFill>
                  <a:srgbClr val="FFFFFF"/>
                </a:solidFill>
                <a:latin typeface="Trebuchet MS"/>
                <a:ea typeface="Trebuchet MS"/>
                <a:cs typeface="Trebuchet MS"/>
                <a:sym typeface="Trebuchet MS"/>
              </a:rPr>
              <a:t>PosterPresentations.com</a:t>
            </a:r>
            <a:r>
              <a:rPr b="0" i="0" lang="en-US" sz="3600" u="none" cap="none" strike="noStrike">
                <a:solidFill>
                  <a:srgbClr val="FFFFFF"/>
                </a:solidFill>
                <a:latin typeface="Trebuchet MS"/>
                <a:ea typeface="Trebuchet MS"/>
                <a:cs typeface="Trebuchet MS"/>
                <a:sym typeface="Trebuchet MS"/>
              </a:rPr>
              <a:t> for premium quality, same day affordable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We provide a series of </a:t>
            </a:r>
            <a:r>
              <a:rPr b="1" i="0" lang="en-US" sz="3600" u="none" cap="none" strike="noStrike">
                <a:solidFill>
                  <a:srgbClr val="FFFFFF"/>
                </a:solidFill>
                <a:latin typeface="Trebuchet MS"/>
                <a:ea typeface="Trebuchet MS"/>
                <a:cs typeface="Trebuchet MS"/>
                <a:sym typeface="Trebuchet MS"/>
              </a:rPr>
              <a:t>online tutorials</a:t>
            </a:r>
            <a:r>
              <a:rPr b="0" i="0" lang="en-US" sz="3600" u="none" cap="none" strike="noStrike">
                <a:solidFill>
                  <a:srgbClr val="FFFFFF"/>
                </a:solidFill>
                <a:latin typeface="Trebuchet MS"/>
                <a:ea typeface="Trebuchet MS"/>
                <a:cs typeface="Trebuchet MS"/>
                <a:sym typeface="Trebuchet MS"/>
              </a:rPr>
              <a:t> that will guide you through the poster design process and answer your poster production questions.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View our online tutorials at:</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00"/>
                </a:solidFill>
                <a:latin typeface="Trebuchet MS"/>
                <a:ea typeface="Trebuchet MS"/>
                <a:cs typeface="Trebuchet MS"/>
                <a:sym typeface="Trebuchet MS"/>
              </a:rPr>
              <a:t> http://bit.ly/Poster_creation_help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(copy and paste the link into your web browser).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For assistance and to order your printed poster</a:t>
            </a:r>
            <a:r>
              <a:rPr b="0" i="0" lang="en-US" sz="3600" u="none" cap="none" strike="noStrike">
                <a:solidFill>
                  <a:schemeClr val="lt1"/>
                </a:solidFill>
                <a:latin typeface="Trebuchet MS"/>
                <a:ea typeface="Trebuchet MS"/>
                <a:cs typeface="Trebuchet MS"/>
                <a:sym typeface="Trebuchet MS"/>
              </a:rPr>
              <a:t> call </a:t>
            </a:r>
            <a:r>
              <a:rPr b="1" i="0" lang="en-US" sz="3600" u="none" cap="none" strike="noStrike">
                <a:solidFill>
                  <a:srgbClr val="FFFF00"/>
                </a:solidFill>
                <a:latin typeface="Trebuchet MS"/>
                <a:ea typeface="Trebuchet MS"/>
                <a:cs typeface="Trebuchet MS"/>
                <a:sym typeface="Trebuchet MS"/>
              </a:rPr>
              <a:t>PosterPresentations.com</a:t>
            </a:r>
            <a:r>
              <a:rPr b="0" i="0" lang="en-US" sz="3600" u="none" cap="none" strike="noStrike">
                <a:solidFill>
                  <a:srgbClr val="FFFF00"/>
                </a:solidFill>
                <a:latin typeface="Trebuchet MS"/>
                <a:ea typeface="Trebuchet MS"/>
                <a:cs typeface="Trebuchet MS"/>
                <a:sym typeface="Trebuchet MS"/>
              </a:rPr>
              <a:t> </a:t>
            </a:r>
            <a:r>
              <a:rPr b="0" i="0" lang="en-US" sz="3600" u="none" cap="none" strike="noStrike">
                <a:solidFill>
                  <a:srgbClr val="FFFFFF"/>
                </a:solidFill>
                <a:latin typeface="Trebuchet MS"/>
                <a:ea typeface="Trebuchet MS"/>
                <a:cs typeface="Trebuchet MS"/>
                <a:sym typeface="Trebuchet MS"/>
              </a:rPr>
              <a:t>at </a:t>
            </a:r>
            <a:r>
              <a:rPr b="1" i="0" lang="en-US" sz="4600" u="none" cap="none" strike="noStrike">
                <a:solidFill>
                  <a:srgbClr val="FFFF00"/>
                </a:solidFill>
                <a:latin typeface="Trebuchet MS"/>
                <a:ea typeface="Trebuchet MS"/>
                <a:cs typeface="Trebuchet MS"/>
                <a:sym typeface="Trebuchet MS"/>
              </a:rPr>
              <a:t>1.866.649.3004</a:t>
            </a: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Object Placeholders</a:t>
            </a: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the placeholders provided below to add new elements to your poster: Drag a placeholder onto the poster area, size it, and click it to edit.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Section Header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section headers to separate topics or concepts within your presentation.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Text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preformatted text placeholder to the poster to add a new body of text.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Picture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graphic placeholder onto your poster, size it first, and then click it to add a picture to the poster.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p:txBody>
      </p:sp>
      <p:sp>
        <p:nvSpPr>
          <p:cNvPr id="172" name="Shape 172"/>
          <p:cNvSpPr txBox="1"/>
          <p:nvPr/>
        </p:nvSpPr>
        <p:spPr>
          <a:xfrm>
            <a:off x="51592162" y="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QUICK TIPS</a:t>
            </a:r>
          </a:p>
          <a:p>
            <a:pPr indent="0" lvl="0" marL="0" marR="0" rtl="0" algn="ctr">
              <a:lnSpc>
                <a:spcPct val="100000"/>
              </a:lnSpc>
              <a:spcBef>
                <a:spcPts val="0"/>
              </a:spcBef>
              <a:spcAft>
                <a:spcPts val="0"/>
              </a:spcAft>
              <a:buClr>
                <a:srgbClr val="FFFF00"/>
              </a:buClr>
              <a:buSzPct val="25000"/>
              <a:buFont typeface="Trebuchet MS"/>
              <a:buNone/>
            </a:pPr>
            <a:r>
              <a:rPr b="1" i="0" lang="en-US" sz="4800" u="none" cap="none" strike="noStrike">
                <a:solidFill>
                  <a:srgbClr val="FFFF00"/>
                </a:solidFill>
                <a:latin typeface="Trebuchet MS"/>
                <a:ea typeface="Trebuchet MS"/>
                <a:cs typeface="Trebuchet MS"/>
                <a:sym typeface="Trebuchet MS"/>
              </a:rPr>
              <a:t>(--THIS SECTION DOES NOT PRINT--)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If you are using an older version of PowerPoint some template features may not work properly.</a:t>
            </a:r>
          </a:p>
          <a:p>
            <a:pPr indent="0" lvl="0" marL="0" marR="0" rtl="0" algn="l">
              <a:lnSpc>
                <a:spcPct val="87500"/>
              </a:lnSpc>
              <a:spcBef>
                <a:spcPts val="0"/>
              </a:spcBef>
              <a:spcAft>
                <a:spcPts val="0"/>
              </a:spcAft>
              <a:buClr>
                <a:schemeClr val="dk1"/>
              </a:buClr>
              <a:buFont typeface="Calibri"/>
              <a:buNone/>
            </a:pPr>
            <a:r>
              <a:t/>
            </a:r>
            <a:endParaRPr b="1" i="0" sz="4800" u="none" cap="none" strike="noStrike">
              <a:solidFill>
                <a:srgbClr val="FFFF00"/>
              </a:solidFill>
              <a:latin typeface="Trebuchet MS"/>
              <a:ea typeface="Trebuchet MS"/>
              <a:cs typeface="Trebuchet MS"/>
              <a:sym typeface="Trebuchet MS"/>
            </a:endParaRPr>
          </a:p>
          <a:p>
            <a:pPr indent="0" lvl="0" marL="0" marR="0" rtl="0" algn="ctr">
              <a:lnSpc>
                <a:spcPct val="875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Using the template</a:t>
            </a: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Verifying the quality of your graphics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Using the placeholders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(to select it), place your cursor on its frame and your cursor will change to this symbol:         Then, click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indent="0" lvl="0" marL="0" marR="0" rtl="0" algn="l">
              <a:lnSpc>
                <a:spcPct val="116666"/>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layout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template has four</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different column layouts. </a:t>
            </a:r>
          </a:p>
          <a:p>
            <a:pPr indent="0" lvl="0" marL="0" marR="0" rtl="0" algn="l">
              <a:lnSpc>
                <a:spcPct val="116666"/>
              </a:lnSpc>
              <a:spcBef>
                <a:spcPts val="0"/>
              </a:spcBef>
              <a:spcAft>
                <a:spcPts val="0"/>
              </a:spcAft>
              <a:buClr>
                <a:srgbClr val="FFFFFF"/>
              </a:buClr>
              <a:buSzPct val="25000"/>
              <a:buFont typeface="Trebuchet MS"/>
              <a:buNone/>
            </a:pP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your mouse</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on the background and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click on “Layout” to see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layout options.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columns in the provided layouts are fixed and cannot be moved but advanced users can modify any layout by going to VIEW and then SLIDE MASTER.</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Importing text and graphics from external sources</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TEXT: </a:t>
            </a:r>
            <a:r>
              <a:rPr b="0" i="0" lang="en-US" sz="3600" u="none" cap="none" strike="noStrik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PHOTOS: </a:t>
            </a:r>
            <a:r>
              <a:rPr b="0" i="0" lang="en-US" sz="3600" u="none" cap="none" strike="noStrike">
                <a:solidFill>
                  <a:srgbClr val="FFFFFF"/>
                </a:solidFill>
                <a:latin typeface="Trebuchet MS"/>
                <a:ea typeface="Trebuchet MS"/>
                <a:cs typeface="Trebuchet MS"/>
                <a:sym typeface="Trebuchet MS"/>
              </a:rPr>
              <a:t>Drag in a picture placeholder, size it </a:t>
            </a:r>
            <a:r>
              <a:rPr b="0" i="0" lang="en-US" sz="3600" u="sng" cap="none" strike="noStrike">
                <a:solidFill>
                  <a:srgbClr val="FFFFFF"/>
                </a:solidFill>
                <a:latin typeface="Trebuchet MS"/>
                <a:ea typeface="Trebuchet MS"/>
                <a:cs typeface="Trebuchet MS"/>
                <a:sym typeface="Trebuchet MS"/>
              </a:rPr>
              <a:t>first</a:t>
            </a:r>
            <a:r>
              <a:rPr b="0" i="0" lang="en-US" sz="3600" u="none" cap="none" strike="noStrike">
                <a:solidFill>
                  <a:srgbClr val="FFFFFF"/>
                </a:solidFill>
                <a:latin typeface="Trebuchet MS"/>
                <a:ea typeface="Trebuchet MS"/>
                <a:cs typeface="Trebuchet MS"/>
                <a:sym typeface="Trebuchet MS"/>
              </a:rPr>
              <a:t>, click in it and insert a photo from the menu.</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TABLES: </a:t>
            </a:r>
            <a:r>
              <a:rPr b="0" i="0" lang="en-US" sz="3600" u="none" cap="none" strike="noStrike">
                <a:solidFill>
                  <a:srgbClr val="FFFFFF"/>
                </a:solidFill>
                <a:latin typeface="Trebuchet MS"/>
                <a:ea typeface="Trebuchet MS"/>
                <a:cs typeface="Trebuchet MS"/>
                <a:sym typeface="Trebuchet MS"/>
              </a:rPr>
              <a:t>You can copy and paste a table from an external document onto this poster template. To make the text fit better in the cells of an imported table, </a:t>
            </a: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on the table, click FORMAT SHAPE  then click on TEXT BOX and change the INTERNAL MARGIN values to 0.25</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color scheme</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ctr">
              <a:lnSpc>
                <a:spcPct val="175000"/>
              </a:lnSpc>
              <a:spcBef>
                <a:spcPts val="0"/>
              </a:spcBef>
              <a:spcAft>
                <a:spcPts val="0"/>
              </a:spcAft>
              <a:buClr>
                <a:schemeClr val="dk1"/>
              </a:buClr>
              <a:buFont typeface="Calibri"/>
              <a:buNone/>
            </a:pPr>
            <a:r>
              <a:t/>
            </a:r>
            <a:endParaRPr b="1" i="0" sz="2400" u="none" cap="none" strike="noStrike">
              <a:solidFill>
                <a:schemeClr val="lt1"/>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1" i="0" sz="24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2400" u="none" cap="none" strike="noStrike">
              <a:solidFill>
                <a:srgbClr val="FFFF00"/>
              </a:solidFill>
              <a:latin typeface="Trebuchet MS"/>
              <a:ea typeface="Trebuchet MS"/>
              <a:cs typeface="Trebuchet MS"/>
              <a:sym typeface="Trebuchet MS"/>
            </a:endParaRPr>
          </a:p>
        </p:txBody>
      </p:sp>
      <p:sp>
        <p:nvSpPr>
          <p:cNvPr id="173" name="Shape 173"/>
          <p:cNvSpPr txBox="1"/>
          <p:nvPr/>
        </p:nvSpPr>
        <p:spPr>
          <a:xfrm>
            <a:off x="-12098336" y="23720425"/>
            <a:ext cx="11687175" cy="776286"/>
          </a:xfrm>
          <a:prstGeom prst="rect">
            <a:avLst/>
          </a:prstGeom>
          <a:solidFill>
            <a:srgbClr val="D9D9D9"/>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id="174" name="Shape 174"/>
          <p:cNvPicPr preferRelativeResize="0"/>
          <p:nvPr/>
        </p:nvPicPr>
        <p:blipFill rotWithShape="1">
          <a:blip r:embed="rId1">
            <a:alphaModFix/>
          </a:blip>
          <a:srcRect b="0" l="0" r="0" t="0"/>
          <a:stretch/>
        </p:blipFill>
        <p:spPr>
          <a:xfrm>
            <a:off x="57362725" y="15263812"/>
            <a:ext cx="5530850" cy="3059111"/>
          </a:xfrm>
          <a:prstGeom prst="rect">
            <a:avLst/>
          </a:prstGeom>
          <a:noFill/>
          <a:ln>
            <a:noFill/>
          </a:ln>
        </p:spPr>
      </p:pic>
      <p:pic>
        <p:nvPicPr>
          <p:cNvPr id="175" name="Shape 175"/>
          <p:cNvPicPr preferRelativeResize="0"/>
          <p:nvPr/>
        </p:nvPicPr>
        <p:blipFill rotWithShape="1">
          <a:blip r:embed="rId2">
            <a:alphaModFix/>
          </a:blip>
          <a:srcRect b="0" l="0" r="0" t="0"/>
          <a:stretch/>
        </p:blipFill>
        <p:spPr>
          <a:xfrm>
            <a:off x="62333187" y="12334875"/>
            <a:ext cx="688975" cy="438150"/>
          </a:xfrm>
          <a:prstGeom prst="rect">
            <a:avLst/>
          </a:prstGeom>
          <a:noFill/>
          <a:ln cap="flat" cmpd="sng" w="9525">
            <a:solidFill>
              <a:schemeClr val="dk1"/>
            </a:solidFill>
            <a:prstDash val="solid"/>
            <a:miter/>
            <a:headEnd len="med" w="med" type="none"/>
            <a:tailEnd len="med" w="med" type="none"/>
          </a:ln>
        </p:spPr>
      </p:pic>
      <p:sp>
        <p:nvSpPr>
          <p:cNvPr id="176" name="Shape 176"/>
          <p:cNvSpPr txBox="1"/>
          <p:nvPr/>
        </p:nvSpPr>
        <p:spPr>
          <a:xfrm>
            <a:off x="52036662" y="30956250"/>
            <a:ext cx="10687050" cy="1958974"/>
          </a:xfrm>
          <a:prstGeom prst="rect">
            <a:avLst/>
          </a:prstGeom>
          <a:noFill/>
          <a:ln>
            <a:noFill/>
          </a:ln>
        </p:spPr>
        <p:txBody>
          <a:bodyPr anchorCtr="0" anchor="t" bIns="52225" lIns="104475" rIns="104475" tIns="52225">
            <a:noAutofit/>
          </a:bodyPr>
          <a:lstStyle/>
          <a:p>
            <a:pPr indent="0" lvl="0" marL="0" marR="0" rtl="0" algn="l">
              <a:lnSpc>
                <a:spcPct val="90000"/>
              </a:lnSpc>
              <a:spcBef>
                <a:spcPts val="0"/>
              </a:spcBef>
              <a:spcAft>
                <a:spcPts val="0"/>
              </a:spcAft>
              <a:buClr>
                <a:schemeClr val="lt1"/>
              </a:buClr>
              <a:buSzPct val="25000"/>
              <a:buFont typeface="Calibri"/>
              <a:buNone/>
            </a:pPr>
            <a:r>
              <a:rPr b="0" i="0" lang="en-US" sz="4000" u="none" cap="none" strike="noStrike">
                <a:solidFill>
                  <a:schemeClr val="lt1"/>
                </a:solidFill>
                <a:latin typeface="Calibri"/>
                <a:ea typeface="Calibri"/>
                <a:cs typeface="Calibri"/>
                <a:sym typeface="Calibri"/>
              </a:rPr>
              <a:t>© 2011 PosterPresentations.com</a:t>
            </a:r>
            <a:br>
              <a:rPr b="0" i="0" lang="en-US" sz="4000" u="none" cap="none" strike="noStrike">
                <a:solidFill>
                  <a:schemeClr val="lt1"/>
                </a:solidFill>
                <a:latin typeface="Calibri"/>
                <a:ea typeface="Calibri"/>
                <a:cs typeface="Calibri"/>
                <a:sym typeface="Calibri"/>
              </a:rPr>
            </a:br>
            <a:r>
              <a:rPr b="0" i="0" lang="en-US" sz="4000" u="none" cap="none" strike="noStrike">
                <a:solidFill>
                  <a:schemeClr val="lt1"/>
                </a:solidFill>
                <a:latin typeface="Calibri"/>
                <a:ea typeface="Calibri"/>
                <a:cs typeface="Calibri"/>
                <a:sym typeface="Calibri"/>
              </a:rPr>
              <a:t>    </a:t>
            </a:r>
            <a:r>
              <a:rPr b="0" i="0" lang="en-US" sz="3600" u="none" cap="none" strike="noStrike">
                <a:solidFill>
                  <a:schemeClr val="lt1"/>
                </a:solidFill>
                <a:latin typeface="Calibri"/>
                <a:ea typeface="Calibri"/>
                <a:cs typeface="Calibri"/>
                <a:sym typeface="Calibri"/>
              </a:rPr>
              <a:t>2117 Fourth Street , Unit C</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Berkeley  CA  94710</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a:t>
            </a:r>
            <a:r>
              <a:rPr b="1" i="0" lang="en-US" sz="3600" u="none" cap="none" strike="noStrike">
                <a:solidFill>
                  <a:srgbClr val="FFFF00"/>
                </a:solidFill>
                <a:latin typeface="Calibri"/>
                <a:ea typeface="Calibri"/>
                <a:cs typeface="Calibri"/>
                <a:sym typeface="Calibri"/>
              </a:rPr>
              <a:t>posterpresenter@gmail.com</a:t>
            </a:r>
          </a:p>
        </p:txBody>
      </p:sp>
      <p:grpSp>
        <p:nvGrpSpPr>
          <p:cNvPr id="177" name="Shape 177"/>
          <p:cNvGrpSpPr/>
          <p:nvPr/>
        </p:nvGrpSpPr>
        <p:grpSpPr>
          <a:xfrm>
            <a:off x="-11617324" y="31149924"/>
            <a:ext cx="10772775" cy="1289050"/>
            <a:chOff x="0" y="0"/>
            <a:chExt cx="2147483647" cy="2147483647"/>
          </a:xfrm>
        </p:grpSpPr>
        <p:sp>
          <p:nvSpPr>
            <p:cNvPr id="178" name="Shape 178"/>
            <p:cNvSpPr/>
            <p:nvPr/>
          </p:nvSpPr>
          <p:spPr>
            <a:xfrm>
              <a:off x="0" y="0"/>
              <a:ext cx="2147482882" cy="2147483647"/>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descr="http://t2.gstatic.com/images?q=tbn:ANd9GcR4APHC6TT9w54M2zn_pvCiBxUNcspYPoVxirLRphBoJabfSvu7zw" id="179" name="Shape 179"/>
            <p:cNvPicPr preferRelativeResize="0"/>
            <p:nvPr/>
          </p:nvPicPr>
          <p:blipFill rotWithShape="1">
            <a:blip r:embed="rId3">
              <a:alphaModFix/>
            </a:blip>
            <a:srcRect b="0" l="0" r="0" t="0"/>
            <a:stretch/>
          </p:blipFill>
          <p:spPr>
            <a:xfrm>
              <a:off x="21696645" y="142899572"/>
              <a:ext cx="200959828" cy="1800496190"/>
            </a:xfrm>
            <a:prstGeom prst="rect">
              <a:avLst/>
            </a:prstGeom>
            <a:noFill/>
            <a:ln>
              <a:noFill/>
            </a:ln>
          </p:spPr>
        </p:pic>
        <p:sp>
          <p:nvSpPr>
            <p:cNvPr id="180" name="Shape 180"/>
            <p:cNvSpPr txBox="1"/>
            <p:nvPr/>
          </p:nvSpPr>
          <p:spPr>
            <a:xfrm>
              <a:off x="241796037" y="196954769"/>
              <a:ext cx="1905687609" cy="159033595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Student discounts are available on our Facebook page. </a:t>
              </a:r>
            </a:p>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Go to </a:t>
              </a:r>
              <a:r>
                <a:rPr b="0" i="0" lang="en-US" sz="2800" u="sng" cap="none" strike="noStrike">
                  <a:solidFill>
                    <a:schemeClr val="dk2"/>
                  </a:solidFill>
                  <a:latin typeface="Trebuchet MS"/>
                  <a:ea typeface="Trebuchet MS"/>
                  <a:cs typeface="Trebuchet MS"/>
                  <a:sym typeface="Trebuchet MS"/>
                </a:rPr>
                <a:t>PosterPresentations.com</a:t>
              </a:r>
              <a:r>
                <a:rPr b="0" i="0" lang="en-US" sz="2800" u="none" cap="none" strike="noStrike">
                  <a:solidFill>
                    <a:schemeClr val="dk2"/>
                  </a:solidFill>
                  <a:latin typeface="Trebuchet MS"/>
                  <a:ea typeface="Trebuchet MS"/>
                  <a:cs typeface="Trebuchet MS"/>
                  <a:sym typeface="Trebuchet MS"/>
                </a:rPr>
                <a:t> and click on the FB icon.</a:t>
              </a:r>
            </a:p>
          </p:txBody>
        </p:sp>
      </p:grpSp>
      <p:cxnSp>
        <p:nvCxnSpPr>
          <p:cNvPr id="181" name="Shape 181"/>
          <p:cNvCxnSpPr/>
          <p:nvPr/>
        </p:nvCxnSpPr>
        <p:spPr>
          <a:xfrm>
            <a:off x="51592162" y="4441825"/>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182" name="Shape 182"/>
          <p:cNvCxnSpPr/>
          <p:nvPr/>
        </p:nvCxnSpPr>
        <p:spPr>
          <a:xfrm>
            <a:off x="51592162" y="30672087"/>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183" name="Shape 183"/>
          <p:cNvCxnSpPr/>
          <p:nvPr/>
        </p:nvCxnSpPr>
        <p:spPr>
          <a:xfrm>
            <a:off x="-12082461" y="13230225"/>
            <a:ext cx="11725275" cy="3174"/>
          </a:xfrm>
          <a:prstGeom prst="straightConnector1">
            <a:avLst/>
          </a:prstGeom>
          <a:noFill/>
          <a:ln cap="flat" cmpd="sng" w="9525">
            <a:solidFill>
              <a:srgbClr val="D9D9D9"/>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3E8F4"/>
        </a:solidFill>
      </p:bgPr>
    </p:bg>
    <p:spTree>
      <p:nvGrpSpPr>
        <p:cNvPr id="241" name="Shape 241"/>
        <p:cNvGrpSpPr/>
        <p:nvPr/>
      </p:nvGrpSpPr>
      <p:grpSpPr>
        <a:xfrm>
          <a:off x="0" y="0"/>
          <a:ext cx="0" cy="0"/>
          <a:chOff x="0" y="0"/>
          <a:chExt cx="0" cy="0"/>
        </a:xfrm>
      </p:grpSpPr>
      <p:sp>
        <p:nvSpPr>
          <p:cNvPr id="242" name="Shape 242"/>
          <p:cNvSpPr txBox="1"/>
          <p:nvPr/>
        </p:nvSpPr>
        <p:spPr>
          <a:xfrm>
            <a:off x="0" y="0"/>
            <a:ext cx="51206399" cy="4800600"/>
          </a:xfrm>
          <a:prstGeom prst="rect">
            <a:avLst/>
          </a:prstGeom>
          <a:solidFill>
            <a:srgbClr val="435FAA"/>
          </a:solidFill>
          <a:ln cap="flat" cmpd="sng" w="9525">
            <a:solidFill>
              <a:schemeClr val="dk1"/>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243" name="Shape 243"/>
          <p:cNvSpPr txBox="1"/>
          <p:nvPr/>
        </p:nvSpPr>
        <p:spPr>
          <a:xfrm>
            <a:off x="1066800" y="5257800"/>
            <a:ext cx="49068037" cy="26746198"/>
          </a:xfrm>
          <a:prstGeom prst="rect">
            <a:avLst/>
          </a:prstGeom>
          <a:solidFill>
            <a:schemeClr val="lt1"/>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244" name="Shape 244"/>
          <p:cNvSpPr txBox="1"/>
          <p:nvPr/>
        </p:nvSpPr>
        <p:spPr>
          <a:xfrm>
            <a:off x="0" y="4805362"/>
            <a:ext cx="51206399" cy="152399"/>
          </a:xfrm>
          <a:prstGeom prst="rect">
            <a:avLst/>
          </a:prstGeom>
          <a:solidFill>
            <a:srgbClr val="2C3F71"/>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245" name="Shape 245"/>
          <p:cNvSpPr txBox="1"/>
          <p:nvPr/>
        </p:nvSpPr>
        <p:spPr>
          <a:xfrm>
            <a:off x="955675" y="32232600"/>
            <a:ext cx="2933700" cy="377824"/>
          </a:xfrm>
          <a:prstGeom prst="rect">
            <a:avLst/>
          </a:prstGeom>
          <a:noFill/>
          <a:ln>
            <a:noFill/>
          </a:ln>
        </p:spPr>
        <p:txBody>
          <a:bodyPr anchorCtr="0" anchor="t" bIns="52125" lIns="104300" rIns="104300" tIns="52125">
            <a:noAutofit/>
          </a:bodyPr>
          <a:lstStyle/>
          <a:p>
            <a:pPr indent="0" lvl="0" marL="0" marR="0" rtl="0" algn="l">
              <a:lnSpc>
                <a:spcPct val="75000"/>
              </a:lnSpc>
              <a:spcBef>
                <a:spcPts val="0"/>
              </a:spcBef>
              <a:spcAft>
                <a:spcPts val="0"/>
              </a:spcAft>
              <a:buClr>
                <a:srgbClr val="BFBFBF"/>
              </a:buClr>
              <a:buSzPct val="25000"/>
              <a:buFont typeface="Arial"/>
              <a:buNone/>
            </a:pPr>
            <a:r>
              <a:rPr b="1" i="0" lang="en-US" sz="600" u="none" cap="none" strike="noStrike">
                <a:solidFill>
                  <a:srgbClr val="BFBFBF"/>
                </a:solidFill>
                <a:latin typeface="Arial"/>
                <a:ea typeface="Arial"/>
                <a:cs typeface="Arial"/>
                <a:sym typeface="Arial"/>
              </a:rPr>
              <a:t>RESEARCH POSTER PRESENTATION DESIGN © 2011</a:t>
            </a:r>
          </a:p>
          <a:p>
            <a:pPr indent="0" lvl="0" marL="0" marR="0" rtl="0" algn="l">
              <a:lnSpc>
                <a:spcPct val="75000"/>
              </a:lnSpc>
              <a:spcBef>
                <a:spcPts val="600"/>
              </a:spcBef>
              <a:spcAft>
                <a:spcPts val="0"/>
              </a:spcAft>
              <a:buClr>
                <a:srgbClr val="BFBFBF"/>
              </a:buClr>
              <a:buSzPct val="25000"/>
              <a:buFont typeface="Arial"/>
              <a:buNone/>
            </a:pPr>
            <a:r>
              <a:rPr b="1" i="0" lang="en-US" sz="1200" u="none" cap="none" strike="noStrike">
                <a:solidFill>
                  <a:srgbClr val="BFBFBF"/>
                </a:solidFill>
                <a:latin typeface="Arial"/>
                <a:ea typeface="Arial"/>
                <a:cs typeface="Arial"/>
                <a:sym typeface="Arial"/>
              </a:rPr>
              <a:t>www.PosterPresentations.com</a:t>
            </a:r>
          </a:p>
        </p:txBody>
      </p:sp>
      <p:sp>
        <p:nvSpPr>
          <p:cNvPr id="246" name="Shape 246"/>
          <p:cNvSpPr txBox="1"/>
          <p:nvPr/>
        </p:nvSpPr>
        <p:spPr>
          <a:xfrm>
            <a:off x="1066800" y="5257800"/>
            <a:ext cx="11734800" cy="26746198"/>
          </a:xfrm>
          <a:prstGeom prst="rect">
            <a:avLst/>
          </a:prstGeom>
          <a:solidFill>
            <a:srgbClr val="E5F6D8"/>
          </a:solidFill>
          <a:ln cap="flat" cmpd="sng" w="9525">
            <a:solidFill>
              <a:schemeClr val="dk2"/>
            </a:solidFill>
            <a:prstDash val="solid"/>
            <a:miter/>
            <a:headEnd len="med" w="med" type="none"/>
            <a:tailEnd len="med" w="med" type="none"/>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247" name="Shape 247"/>
          <p:cNvSpPr txBox="1"/>
          <p:nvPr/>
        </p:nvSpPr>
        <p:spPr>
          <a:xfrm>
            <a:off x="-12136436" y="-1905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QUICK DESIGN GUIDE</a:t>
            </a:r>
          </a:p>
          <a:p>
            <a:pPr indent="0" lvl="0" marL="0" marR="0" rtl="0" algn="ctr">
              <a:lnSpc>
                <a:spcPct val="100000"/>
              </a:lnSpc>
              <a:spcBef>
                <a:spcPts val="0"/>
              </a:spcBef>
              <a:spcAft>
                <a:spcPts val="0"/>
              </a:spcAft>
              <a:buClr>
                <a:srgbClr val="FFFF00"/>
              </a:buClr>
              <a:buSzPct val="25000"/>
              <a:buFont typeface="Trebuchet MS"/>
              <a:buNone/>
            </a:pPr>
            <a:r>
              <a:rPr b="1" i="0" lang="en-US" sz="4600" u="none" cap="none" strike="noStrike">
                <a:solidFill>
                  <a:srgbClr val="FFFF00"/>
                </a:solidFill>
                <a:latin typeface="Trebuchet MS"/>
                <a:ea typeface="Trebuchet MS"/>
                <a:cs typeface="Trebuchet MS"/>
                <a:sym typeface="Trebuchet MS"/>
              </a:rPr>
              <a:t>(--THIS SECTION DOES NOT PRINT--)</a:t>
            </a: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2007 template produces a 36”x56” professional  poster. It will save you valuable time placing titles, subtitles, text, and graphics.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it to create your presentation. Then send it to </a:t>
            </a:r>
            <a:r>
              <a:rPr b="1" i="0" lang="en-US" sz="3600" u="none" cap="none" strike="noStrike">
                <a:solidFill>
                  <a:srgbClr val="FFFFFF"/>
                </a:solidFill>
                <a:latin typeface="Trebuchet MS"/>
                <a:ea typeface="Trebuchet MS"/>
                <a:cs typeface="Trebuchet MS"/>
                <a:sym typeface="Trebuchet MS"/>
              </a:rPr>
              <a:t>PosterPresentations.com</a:t>
            </a:r>
            <a:r>
              <a:rPr b="0" i="0" lang="en-US" sz="3600" u="none" cap="none" strike="noStrike">
                <a:solidFill>
                  <a:srgbClr val="FFFFFF"/>
                </a:solidFill>
                <a:latin typeface="Trebuchet MS"/>
                <a:ea typeface="Trebuchet MS"/>
                <a:cs typeface="Trebuchet MS"/>
                <a:sym typeface="Trebuchet MS"/>
              </a:rPr>
              <a:t> for premium quality, same day affordable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We provide a series of </a:t>
            </a:r>
            <a:r>
              <a:rPr b="1" i="0" lang="en-US" sz="3600" u="none" cap="none" strike="noStrike">
                <a:solidFill>
                  <a:srgbClr val="FFFFFF"/>
                </a:solidFill>
                <a:latin typeface="Trebuchet MS"/>
                <a:ea typeface="Trebuchet MS"/>
                <a:cs typeface="Trebuchet MS"/>
                <a:sym typeface="Trebuchet MS"/>
              </a:rPr>
              <a:t>online tutorials</a:t>
            </a:r>
            <a:r>
              <a:rPr b="0" i="0" lang="en-US" sz="3600" u="none" cap="none" strike="noStrike">
                <a:solidFill>
                  <a:srgbClr val="FFFFFF"/>
                </a:solidFill>
                <a:latin typeface="Trebuchet MS"/>
                <a:ea typeface="Trebuchet MS"/>
                <a:cs typeface="Trebuchet MS"/>
                <a:sym typeface="Trebuchet MS"/>
              </a:rPr>
              <a:t> that will guide you through the poster design process and answer your poster production questions.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View our online tutorials at:</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00"/>
                </a:solidFill>
                <a:latin typeface="Trebuchet MS"/>
                <a:ea typeface="Trebuchet MS"/>
                <a:cs typeface="Trebuchet MS"/>
                <a:sym typeface="Trebuchet MS"/>
              </a:rPr>
              <a:t> http://bit.ly/Poster_creation_help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(copy and paste the link into your web browser).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For assistance and to order your printed poster</a:t>
            </a:r>
            <a:r>
              <a:rPr b="0" i="0" lang="en-US" sz="3600" u="none" cap="none" strike="noStrike">
                <a:solidFill>
                  <a:schemeClr val="lt1"/>
                </a:solidFill>
                <a:latin typeface="Trebuchet MS"/>
                <a:ea typeface="Trebuchet MS"/>
                <a:cs typeface="Trebuchet MS"/>
                <a:sym typeface="Trebuchet MS"/>
              </a:rPr>
              <a:t> call </a:t>
            </a:r>
            <a:r>
              <a:rPr b="1" i="0" lang="en-US" sz="3600" u="none" cap="none" strike="noStrike">
                <a:solidFill>
                  <a:srgbClr val="FFFF00"/>
                </a:solidFill>
                <a:latin typeface="Trebuchet MS"/>
                <a:ea typeface="Trebuchet MS"/>
                <a:cs typeface="Trebuchet MS"/>
                <a:sym typeface="Trebuchet MS"/>
              </a:rPr>
              <a:t>PosterPresentations.com</a:t>
            </a:r>
            <a:r>
              <a:rPr b="0" i="0" lang="en-US" sz="3600" u="none" cap="none" strike="noStrike">
                <a:solidFill>
                  <a:srgbClr val="FFFF00"/>
                </a:solidFill>
                <a:latin typeface="Trebuchet MS"/>
                <a:ea typeface="Trebuchet MS"/>
                <a:cs typeface="Trebuchet MS"/>
                <a:sym typeface="Trebuchet MS"/>
              </a:rPr>
              <a:t> </a:t>
            </a:r>
            <a:r>
              <a:rPr b="0" i="0" lang="en-US" sz="3600" u="none" cap="none" strike="noStrike">
                <a:solidFill>
                  <a:srgbClr val="FFFFFF"/>
                </a:solidFill>
                <a:latin typeface="Trebuchet MS"/>
                <a:ea typeface="Trebuchet MS"/>
                <a:cs typeface="Trebuchet MS"/>
                <a:sym typeface="Trebuchet MS"/>
              </a:rPr>
              <a:t>at </a:t>
            </a:r>
            <a:r>
              <a:rPr b="1" i="0" lang="en-US" sz="4600" u="none" cap="none" strike="noStrike">
                <a:solidFill>
                  <a:srgbClr val="FFFF00"/>
                </a:solidFill>
                <a:latin typeface="Trebuchet MS"/>
                <a:ea typeface="Trebuchet MS"/>
                <a:cs typeface="Trebuchet MS"/>
                <a:sym typeface="Trebuchet MS"/>
              </a:rPr>
              <a:t>1.866.649.3004</a:t>
            </a: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4600" u="none" cap="none" strike="noStrike">
              <a:solidFill>
                <a:srgbClr val="FFFF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lt1"/>
              </a:buClr>
              <a:buSzPct val="25000"/>
              <a:buFont typeface="Trebuchet MS"/>
              <a:buNone/>
            </a:pPr>
            <a:r>
              <a:rPr b="1" i="0" lang="en-US" sz="5000" u="none" cap="none" strike="noStrike">
                <a:solidFill>
                  <a:schemeClr val="lt1"/>
                </a:solidFill>
                <a:latin typeface="Trebuchet MS"/>
                <a:ea typeface="Trebuchet MS"/>
                <a:cs typeface="Trebuchet MS"/>
                <a:sym typeface="Trebuchet MS"/>
              </a:rPr>
              <a:t>Object Placeholders</a:t>
            </a: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the placeholders provided below to add new elements to your poster: Drag a placeholder onto the poster area, size it, and click it to edit.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Section Header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Use section headers to separate topics or concepts within your presentation. </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Text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preformatted text placeholder to the poster to add a new body of text.</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Picture placeholder</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Move this graphic placeholder onto your poster, size it first, and then click it to add a picture to the poster.</a:t>
            </a: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50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Font typeface="Calibri"/>
              <a:buNone/>
            </a:pPr>
            <a:r>
              <a:t/>
            </a:r>
            <a:endParaRPr b="1" i="0" sz="3600" u="none" cap="none" strike="noStrike">
              <a:solidFill>
                <a:schemeClr val="lt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p:txBody>
      </p:sp>
      <p:sp>
        <p:nvSpPr>
          <p:cNvPr id="248" name="Shape 248"/>
          <p:cNvSpPr txBox="1"/>
          <p:nvPr/>
        </p:nvSpPr>
        <p:spPr>
          <a:xfrm>
            <a:off x="51592162" y="0"/>
            <a:ext cx="11725275" cy="32918400"/>
          </a:xfrm>
          <a:prstGeom prst="rect">
            <a:avLst/>
          </a:prstGeom>
          <a:solidFill>
            <a:srgbClr val="0D0D0D"/>
          </a:solidFill>
          <a:ln cap="flat" cmpd="sng" w="25400">
            <a:solidFill>
              <a:srgbClr val="5C9929"/>
            </a:solidFill>
            <a:prstDash val="solid"/>
            <a:miter/>
            <a:headEnd len="med" w="med" type="none"/>
            <a:tailEnd len="med" w="med" type="none"/>
          </a:ln>
        </p:spPr>
        <p:txBody>
          <a:bodyPr anchorCtr="0" anchor="t" bIns="208975" lIns="208975" rIns="208975" tIns="417975">
            <a:noAutofit/>
          </a:bodyPr>
          <a:lstStyle/>
          <a:p>
            <a:pPr indent="0" lvl="0" marL="0" marR="0" rtl="0" algn="ctr">
              <a:lnSpc>
                <a:spcPct val="1000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QUICK TIPS</a:t>
            </a:r>
          </a:p>
          <a:p>
            <a:pPr indent="0" lvl="0" marL="0" marR="0" rtl="0" algn="ctr">
              <a:lnSpc>
                <a:spcPct val="100000"/>
              </a:lnSpc>
              <a:spcBef>
                <a:spcPts val="0"/>
              </a:spcBef>
              <a:spcAft>
                <a:spcPts val="0"/>
              </a:spcAft>
              <a:buClr>
                <a:srgbClr val="FFFF00"/>
              </a:buClr>
              <a:buSzPct val="25000"/>
              <a:buFont typeface="Trebuchet MS"/>
              <a:buNone/>
            </a:pPr>
            <a:r>
              <a:rPr b="1" i="0" lang="en-US" sz="4800" u="none" cap="none" strike="noStrike">
                <a:solidFill>
                  <a:srgbClr val="FFFF00"/>
                </a:solidFill>
                <a:latin typeface="Trebuchet MS"/>
                <a:ea typeface="Trebuchet MS"/>
                <a:cs typeface="Trebuchet MS"/>
                <a:sym typeface="Trebuchet MS"/>
              </a:rPr>
              <a:t>(--THIS SECTION DOES NOT PRINT--)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a:t>
            </a:r>
            <a:br>
              <a:rPr b="0" i="0" lang="en-US" sz="3600" u="none" cap="none" strike="noStrike">
                <a:solidFill>
                  <a:srgbClr val="FFFFFF"/>
                </a:solidFill>
                <a:latin typeface="Trebuchet MS"/>
                <a:ea typeface="Trebuchet MS"/>
                <a:cs typeface="Trebuchet MS"/>
                <a:sym typeface="Trebuchet MS"/>
              </a:rPr>
            </a:br>
            <a:r>
              <a:rPr b="0" i="0" lang="en-US" sz="3600" u="none" cap="none" strike="noStrike">
                <a:solidFill>
                  <a:srgbClr val="FFFFFF"/>
                </a:solidFill>
                <a:latin typeface="Trebuchet MS"/>
                <a:ea typeface="Trebuchet MS"/>
                <a:cs typeface="Trebuchet MS"/>
                <a:sym typeface="Trebuchet MS"/>
              </a:rPr>
              <a:t>If you are using an older version of PowerPoint some template features may not work properly.</a:t>
            </a:r>
          </a:p>
          <a:p>
            <a:pPr indent="0" lvl="0" marL="0" marR="0" rtl="0" algn="l">
              <a:lnSpc>
                <a:spcPct val="87500"/>
              </a:lnSpc>
              <a:spcBef>
                <a:spcPts val="0"/>
              </a:spcBef>
              <a:spcAft>
                <a:spcPts val="0"/>
              </a:spcAft>
              <a:buClr>
                <a:schemeClr val="dk1"/>
              </a:buClr>
              <a:buFont typeface="Calibri"/>
              <a:buNone/>
            </a:pPr>
            <a:r>
              <a:t/>
            </a:r>
            <a:endParaRPr b="1" i="0" sz="4800" u="none" cap="none" strike="noStrike">
              <a:solidFill>
                <a:srgbClr val="FFFF00"/>
              </a:solidFill>
              <a:latin typeface="Trebuchet MS"/>
              <a:ea typeface="Trebuchet MS"/>
              <a:cs typeface="Trebuchet MS"/>
              <a:sym typeface="Trebuchet MS"/>
            </a:endParaRPr>
          </a:p>
          <a:p>
            <a:pPr indent="0" lvl="0" marL="0" marR="0" rtl="0" algn="ctr">
              <a:lnSpc>
                <a:spcPct val="87500"/>
              </a:lnSpc>
              <a:spcBef>
                <a:spcPts val="0"/>
              </a:spcBef>
              <a:spcAft>
                <a:spcPts val="0"/>
              </a:spcAft>
              <a:buClr>
                <a:schemeClr val="lt1"/>
              </a:buClr>
              <a:buSzPct val="25000"/>
              <a:buFont typeface="Trebuchet MS"/>
              <a:buNone/>
            </a:pPr>
            <a:r>
              <a:rPr b="1" i="0" lang="en-US" sz="4800" u="none" cap="none" strike="noStrike">
                <a:solidFill>
                  <a:schemeClr val="lt1"/>
                </a:solidFill>
                <a:latin typeface="Trebuchet MS"/>
                <a:ea typeface="Trebuchet MS"/>
                <a:cs typeface="Trebuchet MS"/>
                <a:sym typeface="Trebuchet MS"/>
              </a:rPr>
              <a:t>Using the template</a:t>
            </a: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Verifying the quality of your graphics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b="0" i="0" lang="en-US" sz="3600" u="none" cap="none" strike="noStrike">
                <a:solidFill>
                  <a:srgbClr val="FFFFFF"/>
                </a:solidFill>
                <a:latin typeface="Trebuchet MS"/>
                <a:ea typeface="Trebuchet MS"/>
                <a:cs typeface="Trebuchet MS"/>
                <a:sym typeface="Trebuchet MS"/>
              </a:rPr>
            </a:b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Using the placeholders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(to select it), place your cursor on its frame and your cursor will change to this symbol:         Then, click </a:t>
            </a:r>
            <a:r>
              <a:rPr b="0" i="0" lang="en-US" sz="3600" u="sng" cap="none" strike="noStrike">
                <a:solidFill>
                  <a:srgbClr val="FFFFFF"/>
                </a:solidFill>
                <a:latin typeface="Trebuchet MS"/>
                <a:ea typeface="Trebuchet MS"/>
                <a:cs typeface="Trebuchet MS"/>
                <a:sym typeface="Trebuchet MS"/>
              </a:rPr>
              <a:t>once</a:t>
            </a:r>
            <a:r>
              <a:rPr b="0" i="0" lang="en-US" sz="3600" u="none" cap="none" strike="noStrike">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indent="0" lvl="0" marL="0" marR="0" rtl="0" algn="l">
              <a:lnSpc>
                <a:spcPct val="116666"/>
              </a:lnSpc>
              <a:spcBef>
                <a:spcPts val="0"/>
              </a:spcBef>
              <a:spcAft>
                <a:spcPts val="0"/>
              </a:spcAft>
              <a:buClr>
                <a:schemeClr val="dk1"/>
              </a:buClr>
              <a:buFont typeface="Calibri"/>
              <a:buNone/>
            </a:pPr>
            <a:r>
              <a:t/>
            </a:r>
            <a:endParaRPr b="1" i="0" sz="3600" u="none" cap="none" strike="noStrike">
              <a:solidFill>
                <a:srgbClr val="FFFF00"/>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layout</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This template has four</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different column layouts. </a:t>
            </a:r>
          </a:p>
          <a:p>
            <a:pPr indent="0" lvl="0" marL="0" marR="0" rtl="0" algn="l">
              <a:lnSpc>
                <a:spcPct val="116666"/>
              </a:lnSpc>
              <a:spcBef>
                <a:spcPts val="0"/>
              </a:spcBef>
              <a:spcAft>
                <a:spcPts val="0"/>
              </a:spcAft>
              <a:buClr>
                <a:srgbClr val="FFFFFF"/>
              </a:buClr>
              <a:buSzPct val="25000"/>
              <a:buFont typeface="Trebuchet MS"/>
              <a:buNone/>
            </a:pP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your mouse</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on the background and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click on “Layout” to see </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layout options.</a:t>
            </a:r>
          </a:p>
          <a:p>
            <a:pPr indent="0" lvl="0" marL="0" marR="0" rtl="0" algn="l">
              <a:lnSpc>
                <a:spcPct val="116666"/>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The columns in the provided layouts are fixed and cannot be moved but advanced users can modify any layout by going to VIEW and then SLIDE MASTER.</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Importing text and graphics from external sources</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TEXT: </a:t>
            </a:r>
            <a:r>
              <a:rPr b="0" i="0" lang="en-US" sz="3600" u="none" cap="none" strike="noStrik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PHOTOS: </a:t>
            </a:r>
            <a:r>
              <a:rPr b="0" i="0" lang="en-US" sz="3600" u="none" cap="none" strike="noStrike">
                <a:solidFill>
                  <a:srgbClr val="FFFFFF"/>
                </a:solidFill>
                <a:latin typeface="Trebuchet MS"/>
                <a:ea typeface="Trebuchet MS"/>
                <a:cs typeface="Trebuchet MS"/>
                <a:sym typeface="Trebuchet MS"/>
              </a:rPr>
              <a:t>Drag in a picture placeholder, size it </a:t>
            </a:r>
            <a:r>
              <a:rPr b="0" i="0" lang="en-US" sz="3600" u="sng" cap="none" strike="noStrike">
                <a:solidFill>
                  <a:srgbClr val="FFFFFF"/>
                </a:solidFill>
                <a:latin typeface="Trebuchet MS"/>
                <a:ea typeface="Trebuchet MS"/>
                <a:cs typeface="Trebuchet MS"/>
                <a:sym typeface="Trebuchet MS"/>
              </a:rPr>
              <a:t>first</a:t>
            </a:r>
            <a:r>
              <a:rPr b="0" i="0" lang="en-US" sz="3600" u="none" cap="none" strike="noStrike">
                <a:solidFill>
                  <a:srgbClr val="FFFFFF"/>
                </a:solidFill>
                <a:latin typeface="Trebuchet MS"/>
                <a:ea typeface="Trebuchet MS"/>
                <a:cs typeface="Trebuchet MS"/>
                <a:sym typeface="Trebuchet MS"/>
              </a:rPr>
              <a:t>, click in it and insert a photo from the menu.</a:t>
            </a:r>
          </a:p>
          <a:p>
            <a:pPr indent="0" lvl="0" marL="0" marR="0" rtl="0" algn="l">
              <a:lnSpc>
                <a:spcPct val="116666"/>
              </a:lnSpc>
              <a:spcBef>
                <a:spcPts val="0"/>
              </a:spcBef>
              <a:spcAft>
                <a:spcPts val="0"/>
              </a:spcAft>
              <a:buClr>
                <a:srgbClr val="FFFFFF"/>
              </a:buClr>
              <a:buSzPct val="25000"/>
              <a:buFont typeface="Trebuchet MS"/>
              <a:buNone/>
            </a:pPr>
            <a:r>
              <a:rPr b="1" i="0" lang="en-US" sz="3600" u="sng" cap="none" strike="noStrike">
                <a:solidFill>
                  <a:srgbClr val="FFFFFF"/>
                </a:solidFill>
                <a:latin typeface="Trebuchet MS"/>
                <a:ea typeface="Trebuchet MS"/>
                <a:cs typeface="Trebuchet MS"/>
                <a:sym typeface="Trebuchet MS"/>
              </a:rPr>
              <a:t>TABLES: </a:t>
            </a:r>
            <a:r>
              <a:rPr b="0" i="0" lang="en-US" sz="3600" u="none" cap="none" strike="noStrike">
                <a:solidFill>
                  <a:srgbClr val="FFFFFF"/>
                </a:solidFill>
                <a:latin typeface="Trebuchet MS"/>
                <a:ea typeface="Trebuchet MS"/>
                <a:cs typeface="Trebuchet MS"/>
                <a:sym typeface="Trebuchet MS"/>
              </a:rPr>
              <a:t>You can copy and paste a table from an external document onto this poster template. To make the text fit better in the cells of an imported table, </a:t>
            </a:r>
            <a:r>
              <a:rPr b="0" i="0" lang="en-US" sz="3600" u="sng" cap="none" strike="noStrike">
                <a:solidFill>
                  <a:srgbClr val="FFFFFF"/>
                </a:solidFill>
                <a:latin typeface="Trebuchet MS"/>
                <a:ea typeface="Trebuchet MS"/>
                <a:cs typeface="Trebuchet MS"/>
                <a:sym typeface="Trebuchet MS"/>
              </a:rPr>
              <a:t>right-click</a:t>
            </a:r>
            <a:r>
              <a:rPr b="0" i="0" lang="en-US" sz="3600" u="none" cap="none" strike="noStrike">
                <a:solidFill>
                  <a:srgbClr val="FFFFFF"/>
                </a:solidFill>
                <a:latin typeface="Trebuchet MS"/>
                <a:ea typeface="Trebuchet MS"/>
                <a:cs typeface="Trebuchet MS"/>
                <a:sym typeface="Trebuchet MS"/>
              </a:rPr>
              <a:t> on the table, click FORMAT SHAPE  then click on TEXT BOX and change the INTERNAL MARGIN values to 0.25</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00"/>
              </a:buClr>
              <a:buSzPct val="25000"/>
              <a:buFont typeface="Trebuchet MS"/>
              <a:buNone/>
            </a:pPr>
            <a:r>
              <a:rPr b="1" i="0" lang="en-US" sz="3600" u="none" cap="none" strike="noStrike">
                <a:solidFill>
                  <a:srgbClr val="FFFF00"/>
                </a:solidFill>
                <a:latin typeface="Trebuchet MS"/>
                <a:ea typeface="Trebuchet MS"/>
                <a:cs typeface="Trebuchet MS"/>
                <a:sym typeface="Trebuchet MS"/>
              </a:rPr>
              <a:t>Modifying the color scheme</a:t>
            </a:r>
          </a:p>
          <a:p>
            <a:pPr indent="0" lvl="0" marL="0" marR="0" rtl="0" algn="l">
              <a:lnSpc>
                <a:spcPct val="100000"/>
              </a:lnSpc>
              <a:spcBef>
                <a:spcPts val="0"/>
              </a:spcBef>
              <a:spcAft>
                <a:spcPts val="0"/>
              </a:spcAft>
              <a:buClr>
                <a:srgbClr val="FFFFFF"/>
              </a:buClr>
              <a:buSzPct val="25000"/>
              <a:buFont typeface="Trebuchet MS"/>
              <a:buNone/>
            </a:pPr>
            <a:r>
              <a:rPr b="0" i="0" lang="en-US" sz="3600" u="none" cap="none" strike="noStrike">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16666"/>
              </a:lnSpc>
              <a:spcBef>
                <a:spcPts val="0"/>
              </a:spcBef>
              <a:spcAft>
                <a:spcPts val="0"/>
              </a:spcAft>
              <a:buClr>
                <a:schemeClr val="dk1"/>
              </a:buClr>
              <a:buFont typeface="Calibri"/>
              <a:buNone/>
            </a:pPr>
            <a:r>
              <a:t/>
            </a:r>
            <a:endParaRPr b="0" i="0" sz="36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0" i="0" sz="2400" u="none" cap="none" strike="noStrike">
              <a:solidFill>
                <a:srgbClr val="FFFFFF"/>
              </a:solidFill>
              <a:latin typeface="Trebuchet MS"/>
              <a:ea typeface="Trebuchet MS"/>
              <a:cs typeface="Trebuchet MS"/>
              <a:sym typeface="Trebuchet MS"/>
            </a:endParaRPr>
          </a:p>
          <a:p>
            <a:pPr indent="0" lvl="0" marL="0" marR="0" rtl="0" algn="ctr">
              <a:lnSpc>
                <a:spcPct val="175000"/>
              </a:lnSpc>
              <a:spcBef>
                <a:spcPts val="0"/>
              </a:spcBef>
              <a:spcAft>
                <a:spcPts val="0"/>
              </a:spcAft>
              <a:buClr>
                <a:schemeClr val="dk1"/>
              </a:buClr>
              <a:buFont typeface="Calibri"/>
              <a:buNone/>
            </a:pPr>
            <a:r>
              <a:t/>
            </a:r>
            <a:endParaRPr b="1" i="0" sz="2400" u="none" cap="none" strike="noStrike">
              <a:solidFill>
                <a:schemeClr val="lt1"/>
              </a:solidFill>
              <a:latin typeface="Trebuchet MS"/>
              <a:ea typeface="Trebuchet MS"/>
              <a:cs typeface="Trebuchet MS"/>
              <a:sym typeface="Trebuchet MS"/>
            </a:endParaRPr>
          </a:p>
          <a:p>
            <a:pPr indent="0" lvl="0" marL="0" marR="0" rtl="0" algn="l">
              <a:lnSpc>
                <a:spcPct val="175000"/>
              </a:lnSpc>
              <a:spcBef>
                <a:spcPts val="0"/>
              </a:spcBef>
              <a:spcAft>
                <a:spcPts val="0"/>
              </a:spcAft>
              <a:buClr>
                <a:schemeClr val="dk1"/>
              </a:buClr>
              <a:buFont typeface="Calibri"/>
              <a:buNone/>
            </a:pPr>
            <a:r>
              <a:t/>
            </a:r>
            <a:endParaRPr b="1" i="0" sz="2400" u="none" cap="none" strike="noStrike">
              <a:solidFill>
                <a:srgbClr val="FFFF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i="0" sz="2400" u="none" cap="none" strike="noStrike">
              <a:solidFill>
                <a:srgbClr val="FFFF00"/>
              </a:solidFill>
              <a:latin typeface="Trebuchet MS"/>
              <a:ea typeface="Trebuchet MS"/>
              <a:cs typeface="Trebuchet MS"/>
              <a:sym typeface="Trebuchet MS"/>
            </a:endParaRPr>
          </a:p>
        </p:txBody>
      </p:sp>
      <p:sp>
        <p:nvSpPr>
          <p:cNvPr id="249" name="Shape 249"/>
          <p:cNvSpPr txBox="1"/>
          <p:nvPr/>
        </p:nvSpPr>
        <p:spPr>
          <a:xfrm>
            <a:off x="-12098336" y="23720425"/>
            <a:ext cx="11687175" cy="776286"/>
          </a:xfrm>
          <a:prstGeom prst="rect">
            <a:avLst/>
          </a:prstGeom>
          <a:solidFill>
            <a:srgbClr val="D9D9D9"/>
          </a:solidFill>
          <a:ln>
            <a:noFill/>
          </a:ln>
        </p:spPr>
        <p:txBody>
          <a:bodyPr anchorCtr="0" anchor="ctr" bIns="52225" lIns="104475" rIns="104475" tIns="52225">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id="250" name="Shape 250"/>
          <p:cNvPicPr preferRelativeResize="0"/>
          <p:nvPr/>
        </p:nvPicPr>
        <p:blipFill rotWithShape="1">
          <a:blip r:embed="rId1">
            <a:alphaModFix/>
          </a:blip>
          <a:srcRect b="0" l="0" r="0" t="0"/>
          <a:stretch/>
        </p:blipFill>
        <p:spPr>
          <a:xfrm>
            <a:off x="57448450" y="15178087"/>
            <a:ext cx="5530850" cy="3057525"/>
          </a:xfrm>
          <a:prstGeom prst="rect">
            <a:avLst/>
          </a:prstGeom>
          <a:noFill/>
          <a:ln>
            <a:noFill/>
          </a:ln>
        </p:spPr>
      </p:pic>
      <p:pic>
        <p:nvPicPr>
          <p:cNvPr id="251" name="Shape 251"/>
          <p:cNvPicPr preferRelativeResize="0"/>
          <p:nvPr/>
        </p:nvPicPr>
        <p:blipFill rotWithShape="1">
          <a:blip r:embed="rId2">
            <a:alphaModFix/>
          </a:blip>
          <a:srcRect b="0" l="0" r="0" t="0"/>
          <a:stretch/>
        </p:blipFill>
        <p:spPr>
          <a:xfrm>
            <a:off x="62320487" y="12377736"/>
            <a:ext cx="688975" cy="438150"/>
          </a:xfrm>
          <a:prstGeom prst="rect">
            <a:avLst/>
          </a:prstGeom>
          <a:noFill/>
          <a:ln cap="flat" cmpd="sng" w="9525">
            <a:solidFill>
              <a:schemeClr val="dk1"/>
            </a:solidFill>
            <a:prstDash val="solid"/>
            <a:miter/>
            <a:headEnd len="med" w="med" type="none"/>
            <a:tailEnd len="med" w="med" type="none"/>
          </a:ln>
        </p:spPr>
      </p:pic>
      <p:sp>
        <p:nvSpPr>
          <p:cNvPr id="252" name="Shape 252"/>
          <p:cNvSpPr txBox="1"/>
          <p:nvPr/>
        </p:nvSpPr>
        <p:spPr>
          <a:xfrm>
            <a:off x="52036662" y="30913387"/>
            <a:ext cx="10687050" cy="1958974"/>
          </a:xfrm>
          <a:prstGeom prst="rect">
            <a:avLst/>
          </a:prstGeom>
          <a:noFill/>
          <a:ln>
            <a:noFill/>
          </a:ln>
        </p:spPr>
        <p:txBody>
          <a:bodyPr anchorCtr="0" anchor="t" bIns="52225" lIns="104475" rIns="104475" tIns="52225">
            <a:noAutofit/>
          </a:bodyPr>
          <a:lstStyle/>
          <a:p>
            <a:pPr indent="0" lvl="0" marL="0" marR="0" rtl="0" algn="l">
              <a:lnSpc>
                <a:spcPct val="90000"/>
              </a:lnSpc>
              <a:spcBef>
                <a:spcPts val="0"/>
              </a:spcBef>
              <a:spcAft>
                <a:spcPts val="0"/>
              </a:spcAft>
              <a:buClr>
                <a:schemeClr val="lt1"/>
              </a:buClr>
              <a:buSzPct val="25000"/>
              <a:buFont typeface="Calibri"/>
              <a:buNone/>
            </a:pPr>
            <a:r>
              <a:rPr b="0" i="0" lang="en-US" sz="4000" u="none" cap="none" strike="noStrike">
                <a:solidFill>
                  <a:schemeClr val="lt1"/>
                </a:solidFill>
                <a:latin typeface="Calibri"/>
                <a:ea typeface="Calibri"/>
                <a:cs typeface="Calibri"/>
                <a:sym typeface="Calibri"/>
              </a:rPr>
              <a:t>© 2011 PosterPresentations.com</a:t>
            </a:r>
            <a:br>
              <a:rPr b="0" i="0" lang="en-US" sz="4000" u="none" cap="none" strike="noStrike">
                <a:solidFill>
                  <a:schemeClr val="lt1"/>
                </a:solidFill>
                <a:latin typeface="Calibri"/>
                <a:ea typeface="Calibri"/>
                <a:cs typeface="Calibri"/>
                <a:sym typeface="Calibri"/>
              </a:rPr>
            </a:br>
            <a:r>
              <a:rPr b="0" i="0" lang="en-US" sz="4000" u="none" cap="none" strike="noStrike">
                <a:solidFill>
                  <a:schemeClr val="lt1"/>
                </a:solidFill>
                <a:latin typeface="Calibri"/>
                <a:ea typeface="Calibri"/>
                <a:cs typeface="Calibri"/>
                <a:sym typeface="Calibri"/>
              </a:rPr>
              <a:t>    </a:t>
            </a:r>
            <a:r>
              <a:rPr b="0" i="0" lang="en-US" sz="3600" u="none" cap="none" strike="noStrike">
                <a:solidFill>
                  <a:schemeClr val="lt1"/>
                </a:solidFill>
                <a:latin typeface="Calibri"/>
                <a:ea typeface="Calibri"/>
                <a:cs typeface="Calibri"/>
                <a:sym typeface="Calibri"/>
              </a:rPr>
              <a:t>2117 Fourth Street , Unit C</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Berkeley  CA  94710</a:t>
            </a:r>
            <a:br>
              <a:rPr b="0" i="0" lang="en-US" sz="3600" u="none" cap="none" strike="noStrike">
                <a:solidFill>
                  <a:schemeClr val="lt1"/>
                </a:solidFill>
                <a:latin typeface="Calibri"/>
                <a:ea typeface="Calibri"/>
                <a:cs typeface="Calibri"/>
                <a:sym typeface="Calibri"/>
              </a:rPr>
            </a:br>
            <a:r>
              <a:rPr b="0" i="0" lang="en-US" sz="3600" u="none" cap="none" strike="noStrike">
                <a:solidFill>
                  <a:schemeClr val="lt1"/>
                </a:solidFill>
                <a:latin typeface="Calibri"/>
                <a:ea typeface="Calibri"/>
                <a:cs typeface="Calibri"/>
                <a:sym typeface="Calibri"/>
              </a:rPr>
              <a:t>    </a:t>
            </a:r>
            <a:r>
              <a:rPr b="1" i="0" lang="en-US" sz="3600" u="none" cap="none" strike="noStrike">
                <a:solidFill>
                  <a:srgbClr val="FFFF00"/>
                </a:solidFill>
                <a:latin typeface="Calibri"/>
                <a:ea typeface="Calibri"/>
                <a:cs typeface="Calibri"/>
                <a:sym typeface="Calibri"/>
              </a:rPr>
              <a:t>posterpresenter@gmail.com</a:t>
            </a:r>
          </a:p>
        </p:txBody>
      </p:sp>
      <p:grpSp>
        <p:nvGrpSpPr>
          <p:cNvPr id="253" name="Shape 253"/>
          <p:cNvGrpSpPr/>
          <p:nvPr/>
        </p:nvGrpSpPr>
        <p:grpSpPr>
          <a:xfrm>
            <a:off x="-11617324" y="31149924"/>
            <a:ext cx="10772775" cy="1289050"/>
            <a:chOff x="0" y="0"/>
            <a:chExt cx="2147483647" cy="2147483647"/>
          </a:xfrm>
        </p:grpSpPr>
        <p:sp>
          <p:nvSpPr>
            <p:cNvPr id="254" name="Shape 254"/>
            <p:cNvSpPr/>
            <p:nvPr/>
          </p:nvSpPr>
          <p:spPr>
            <a:xfrm>
              <a:off x="0" y="0"/>
              <a:ext cx="2147482882" cy="2147483647"/>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pic>
          <p:nvPicPr>
            <p:cNvPr descr="http://t2.gstatic.com/images?q=tbn:ANd9GcR4APHC6TT9w54M2zn_pvCiBxUNcspYPoVxirLRphBoJabfSvu7zw" id="255" name="Shape 255"/>
            <p:cNvPicPr preferRelativeResize="0"/>
            <p:nvPr/>
          </p:nvPicPr>
          <p:blipFill rotWithShape="1">
            <a:blip r:embed="rId3">
              <a:alphaModFix/>
            </a:blip>
            <a:srcRect b="0" l="0" r="0" t="0"/>
            <a:stretch/>
          </p:blipFill>
          <p:spPr>
            <a:xfrm>
              <a:off x="21696645" y="142899572"/>
              <a:ext cx="200959828" cy="1800496190"/>
            </a:xfrm>
            <a:prstGeom prst="rect">
              <a:avLst/>
            </a:prstGeom>
            <a:noFill/>
            <a:ln>
              <a:noFill/>
            </a:ln>
          </p:spPr>
        </p:pic>
        <p:sp>
          <p:nvSpPr>
            <p:cNvPr id="256" name="Shape 256"/>
            <p:cNvSpPr txBox="1"/>
            <p:nvPr/>
          </p:nvSpPr>
          <p:spPr>
            <a:xfrm>
              <a:off x="241796037" y="196954769"/>
              <a:ext cx="1905687609" cy="159033595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Student discounts are available on our Facebook page. </a:t>
              </a:r>
            </a:p>
            <a:p>
              <a:pPr indent="0" lvl="0" marL="0" marR="0" rtl="0" algn="l">
                <a:lnSpc>
                  <a:spcPct val="100000"/>
                </a:lnSpc>
                <a:spcBef>
                  <a:spcPts val="0"/>
                </a:spcBef>
                <a:spcAft>
                  <a:spcPts val="0"/>
                </a:spcAft>
                <a:buClr>
                  <a:schemeClr val="dk2"/>
                </a:buClr>
                <a:buSzPct val="25000"/>
                <a:buFont typeface="Trebuchet MS"/>
                <a:buNone/>
              </a:pPr>
              <a:r>
                <a:rPr b="0" i="0" lang="en-US" sz="2800" u="none" cap="none" strike="noStrike">
                  <a:solidFill>
                    <a:schemeClr val="dk2"/>
                  </a:solidFill>
                  <a:latin typeface="Trebuchet MS"/>
                  <a:ea typeface="Trebuchet MS"/>
                  <a:cs typeface="Trebuchet MS"/>
                  <a:sym typeface="Trebuchet MS"/>
                </a:rPr>
                <a:t>Go to </a:t>
              </a:r>
              <a:r>
                <a:rPr b="0" i="0" lang="en-US" sz="2800" u="sng" cap="none" strike="noStrike">
                  <a:solidFill>
                    <a:schemeClr val="dk2"/>
                  </a:solidFill>
                  <a:latin typeface="Trebuchet MS"/>
                  <a:ea typeface="Trebuchet MS"/>
                  <a:cs typeface="Trebuchet MS"/>
                  <a:sym typeface="Trebuchet MS"/>
                </a:rPr>
                <a:t>PosterPresentations.com</a:t>
              </a:r>
              <a:r>
                <a:rPr b="0" i="0" lang="en-US" sz="2800" u="none" cap="none" strike="noStrike">
                  <a:solidFill>
                    <a:schemeClr val="dk2"/>
                  </a:solidFill>
                  <a:latin typeface="Trebuchet MS"/>
                  <a:ea typeface="Trebuchet MS"/>
                  <a:cs typeface="Trebuchet MS"/>
                  <a:sym typeface="Trebuchet MS"/>
                </a:rPr>
                <a:t> and click on the FB icon.</a:t>
              </a:r>
            </a:p>
          </p:txBody>
        </p:sp>
      </p:grpSp>
      <p:cxnSp>
        <p:nvCxnSpPr>
          <p:cNvPr id="257" name="Shape 257"/>
          <p:cNvCxnSpPr/>
          <p:nvPr/>
        </p:nvCxnSpPr>
        <p:spPr>
          <a:xfrm>
            <a:off x="51592162" y="4441825"/>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258" name="Shape 258"/>
          <p:cNvCxnSpPr/>
          <p:nvPr/>
        </p:nvCxnSpPr>
        <p:spPr>
          <a:xfrm>
            <a:off x="51592162" y="30672087"/>
            <a:ext cx="11725275" cy="3174"/>
          </a:xfrm>
          <a:prstGeom prst="straightConnector1">
            <a:avLst/>
          </a:prstGeom>
          <a:noFill/>
          <a:ln cap="flat" cmpd="sng" w="9525">
            <a:solidFill>
              <a:srgbClr val="D9D9D9"/>
            </a:solidFill>
            <a:prstDash val="solid"/>
            <a:miter/>
            <a:headEnd len="med" w="med" type="none"/>
            <a:tailEnd len="med" w="med" type="none"/>
          </a:ln>
        </p:spPr>
      </p:cxnSp>
      <p:cxnSp>
        <p:nvCxnSpPr>
          <p:cNvPr id="259" name="Shape 259"/>
          <p:cNvCxnSpPr/>
          <p:nvPr/>
        </p:nvCxnSpPr>
        <p:spPr>
          <a:xfrm>
            <a:off x="-12082461" y="13230225"/>
            <a:ext cx="11725275" cy="3174"/>
          </a:xfrm>
          <a:prstGeom prst="straightConnector1">
            <a:avLst/>
          </a:prstGeom>
          <a:noFill/>
          <a:ln cap="flat" cmpd="sng" w="9525">
            <a:solidFill>
              <a:srgbClr val="D9D9D9"/>
            </a:solidFill>
            <a:prstDash val="solid"/>
            <a:miter/>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jpg"/><Relationship Id="rId4" Type="http://schemas.openxmlformats.org/officeDocument/2006/relationships/image" Target="../media/image03.png"/><Relationship Id="rId5" Type="http://schemas.openxmlformats.org/officeDocument/2006/relationships/image" Target="../media/image05.png"/><Relationship Id="rId6" Type="http://schemas.openxmlformats.org/officeDocument/2006/relationships/image" Target="../media/image04.png"/><Relationship Id="rId7" Type="http://schemas.openxmlformats.org/officeDocument/2006/relationships/image" Target="../media/image06.png"/><Relationship Id="rId8" Type="http://schemas.openxmlformats.org/officeDocument/2006/relationships/image" Target="../media/image0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6921500" y="457200"/>
            <a:ext cx="37344348" cy="1447800"/>
          </a:xfrm>
          <a:prstGeom prst="rect">
            <a:avLst/>
          </a:prstGeom>
          <a:noFill/>
          <a:ln>
            <a:noFill/>
          </a:ln>
        </p:spPr>
        <p:txBody>
          <a:bodyPr anchorCtr="0" anchor="ctr" bIns="52225" lIns="104475" rIns="104475" tIns="52225">
            <a:noAutofit/>
          </a:bodyPr>
          <a:lstStyle/>
          <a:p>
            <a:pPr indent="0" lvl="0" marL="0" marR="0" rtl="0" algn="ctr">
              <a:spcBef>
                <a:spcPts val="0"/>
              </a:spcBef>
              <a:buClr>
                <a:schemeClr val="lt1"/>
              </a:buClr>
              <a:buSzPct val="25000"/>
              <a:buFont typeface="Trebuchet MS"/>
              <a:buNone/>
            </a:pPr>
            <a:r>
              <a:rPr b="1" lang="en-US" sz="10000">
                <a:solidFill>
                  <a:schemeClr val="lt1"/>
                </a:solidFill>
                <a:latin typeface="Trebuchet MS"/>
                <a:ea typeface="Trebuchet MS"/>
                <a:cs typeface="Trebuchet MS"/>
                <a:sym typeface="Trebuchet MS"/>
              </a:rPr>
              <a:t>Shooting Range Simulator</a:t>
            </a:r>
          </a:p>
        </p:txBody>
      </p:sp>
      <p:sp>
        <p:nvSpPr>
          <p:cNvPr id="323" name="Shape 323"/>
          <p:cNvSpPr txBox="1"/>
          <p:nvPr>
            <p:ph idx="1" type="body"/>
          </p:nvPr>
        </p:nvSpPr>
        <p:spPr>
          <a:xfrm>
            <a:off x="1054100" y="6003925"/>
            <a:ext cx="11733211" cy="958850"/>
          </a:xfrm>
          <a:prstGeom prst="rect">
            <a:avLst/>
          </a:prstGeom>
          <a:noFill/>
          <a:ln>
            <a:noFill/>
          </a:ln>
        </p:spPr>
        <p:txBody>
          <a:bodyPr anchorCtr="0" anchor="t" bIns="261225" lIns="261225" rIns="261225" tIns="261225">
            <a:noAutofit/>
          </a:bodyPr>
          <a:lstStyle/>
          <a:p>
            <a:pPr indent="457200" lvl="0" marL="914400" marR="0" rtl="0" algn="l">
              <a:spcBef>
                <a:spcPts val="0"/>
              </a:spcBef>
              <a:buClr>
                <a:schemeClr val="dk1"/>
              </a:buClr>
              <a:buSzPct val="25000"/>
              <a:buFont typeface="Arial"/>
              <a:buNone/>
            </a:pPr>
            <a:r>
              <a:rPr lang="en-US" sz="2800">
                <a:solidFill>
                  <a:schemeClr val="dk1"/>
                </a:solidFill>
              </a:rPr>
              <a:t>The defence simulation and training market is a growing and increasingly significant sector in the defence industry.Simulated training is the most cost and time effective methodology for training system use and maintenance. This creates a realistic surrounding to generate near real responses to any set of realistic conditions. It also enhances safety levels of handling the weaponaries in practical situations. The Indian defence imports shooting range simulators for prices as high as 50lakh rupees. The main aim of this project is to build a home-grown simulator for low prices and with customizable scenarios. </a:t>
            </a:r>
          </a:p>
        </p:txBody>
      </p:sp>
      <p:sp>
        <p:nvSpPr>
          <p:cNvPr id="324" name="Shape 324"/>
          <p:cNvSpPr txBox="1"/>
          <p:nvPr>
            <p:ph idx="2" type="body"/>
          </p:nvPr>
        </p:nvSpPr>
        <p:spPr>
          <a:xfrm>
            <a:off x="1076325" y="5265737"/>
            <a:ext cx="11723686" cy="857250"/>
          </a:xfrm>
          <a:prstGeom prst="rect">
            <a:avLst/>
          </a:prstGeom>
          <a:solidFill>
            <a:srgbClr val="2C3F71"/>
          </a:solidFill>
          <a:ln>
            <a:noFill/>
          </a:ln>
        </p:spPr>
        <p:txBody>
          <a:bodyPr anchorCtr="0" anchor="ctr" bIns="104475" lIns="104475" rIns="104475" tIns="104475">
            <a:noAutofit/>
          </a:bodyPr>
          <a:lstStyle/>
          <a:p>
            <a:pPr indent="0" lvl="0" marL="0" marR="0" rtl="0">
              <a:spcBef>
                <a:spcPts val="0"/>
              </a:spcBef>
              <a:buClr>
                <a:schemeClr val="dk1"/>
              </a:buClr>
              <a:buSzPct val="25000"/>
              <a:buFont typeface="Arial"/>
              <a:buNone/>
            </a:pPr>
            <a:r>
              <a:rPr lang="en-US" sz="2800">
                <a:solidFill>
                  <a:srgbClr val="FFFFFF"/>
                </a:solidFill>
                <a:latin typeface="Trebuchet MS"/>
                <a:ea typeface="Trebuchet MS"/>
                <a:cs typeface="Trebuchet MS"/>
                <a:sym typeface="Trebuchet MS"/>
              </a:rPr>
              <a:t>Abstract</a:t>
            </a:r>
          </a:p>
        </p:txBody>
      </p:sp>
      <p:sp>
        <p:nvSpPr>
          <p:cNvPr id="325" name="Shape 325"/>
          <p:cNvSpPr txBox="1"/>
          <p:nvPr>
            <p:ph idx="2" type="body"/>
          </p:nvPr>
        </p:nvSpPr>
        <p:spPr>
          <a:xfrm>
            <a:off x="44983400" y="1219200"/>
            <a:ext cx="5156199" cy="25145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26" name="Shape 326"/>
          <p:cNvSpPr txBox="1"/>
          <p:nvPr>
            <p:ph idx="7" type="body"/>
          </p:nvPr>
        </p:nvSpPr>
        <p:spPr>
          <a:xfrm>
            <a:off x="1058062" y="11845012"/>
            <a:ext cx="11725200" cy="857400"/>
          </a:xfrm>
          <a:prstGeom prst="rect">
            <a:avLst/>
          </a:prstGeom>
          <a:solidFill>
            <a:srgbClr val="2C3F71"/>
          </a:solidFill>
          <a:ln>
            <a:noFill/>
          </a:ln>
        </p:spPr>
        <p:txBody>
          <a:bodyPr anchorCtr="0" anchor="ctr" bIns="104475" lIns="104475" rIns="104475" tIns="104475">
            <a:noAutofit/>
          </a:bodyPr>
          <a:lstStyle/>
          <a:p>
            <a:pPr indent="0" lvl="0" marL="0" marR="0" rtl="0">
              <a:spcBef>
                <a:spcPts val="0"/>
              </a:spcBef>
              <a:buClr>
                <a:schemeClr val="dk1"/>
              </a:buClr>
              <a:buSzPct val="25000"/>
              <a:buFont typeface="Arial"/>
              <a:buNone/>
            </a:pPr>
            <a:r>
              <a:rPr lang="en-US" sz="2800">
                <a:solidFill>
                  <a:srgbClr val="FFFFFF"/>
                </a:solidFill>
                <a:latin typeface="Trebuchet MS"/>
                <a:ea typeface="Trebuchet MS"/>
                <a:cs typeface="Trebuchet MS"/>
                <a:sym typeface="Trebuchet MS"/>
              </a:rPr>
              <a:t>Introduction</a:t>
            </a:r>
          </a:p>
        </p:txBody>
      </p:sp>
      <p:sp>
        <p:nvSpPr>
          <p:cNvPr id="327" name="Shape 327"/>
          <p:cNvSpPr txBox="1"/>
          <p:nvPr>
            <p:ph idx="8" type="body"/>
          </p:nvPr>
        </p:nvSpPr>
        <p:spPr>
          <a:xfrm>
            <a:off x="13519150" y="5995925"/>
            <a:ext cx="11723700" cy="25448698"/>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In the stationary target mode a stationary background with a single target is seen on the screen. </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a:t>
            </a: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A laser module is used as the pointing device which is fitted onto a gun. the user points the laser gun at the screen and the co-ordinates of the laser dot on the screen is processed and transformed by the system. Audio feedback is included that outputs realistic sounds according to the gun it is emulating.</a:t>
            </a:r>
          </a:p>
          <a:p>
            <a:pPr indent="45720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The laser dot detection is achieved by subtracting the present frame from a reference frame and the red channel thresholded to obtain only the red laser dot location. The obtained laser dot location is then converted to the target co-ordinates and the score card is accordingly updated.</a:t>
            </a: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The statistics are then displayed with specifics like shot accuracy and also his proficiency in shooting.</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p:txBody>
      </p:sp>
      <p:sp>
        <p:nvSpPr>
          <p:cNvPr id="328" name="Shape 328"/>
          <p:cNvSpPr txBox="1"/>
          <p:nvPr>
            <p:ph idx="9" type="body"/>
          </p:nvPr>
        </p:nvSpPr>
        <p:spPr>
          <a:xfrm>
            <a:off x="13519150" y="5265737"/>
            <a:ext cx="11723686" cy="857250"/>
          </a:xfrm>
          <a:prstGeom prst="rect">
            <a:avLst/>
          </a:prstGeom>
          <a:solidFill>
            <a:srgbClr val="2C3F71"/>
          </a:solidFill>
          <a:ln>
            <a:noFill/>
          </a:ln>
        </p:spPr>
        <p:txBody>
          <a:bodyPr anchorCtr="0" anchor="ctr" bIns="104475" lIns="104475" rIns="104475" tIns="104475">
            <a:noAutofit/>
          </a:bodyPr>
          <a:lstStyle/>
          <a:p>
            <a:pPr indent="0" lvl="0" marL="0" marR="0" rtl="0">
              <a:spcBef>
                <a:spcPts val="0"/>
              </a:spcBef>
              <a:buClr>
                <a:schemeClr val="dk1"/>
              </a:buClr>
              <a:buSzPct val="25000"/>
              <a:buFont typeface="Arial"/>
              <a:buNone/>
            </a:pPr>
            <a:r>
              <a:rPr lang="en-US" sz="2800">
                <a:solidFill>
                  <a:srgbClr val="FFFFFF"/>
                </a:solidFill>
                <a:latin typeface="Trebuchet MS"/>
                <a:ea typeface="Trebuchet MS"/>
                <a:cs typeface="Trebuchet MS"/>
                <a:sym typeface="Trebuchet MS"/>
              </a:rPr>
              <a:t>Stationary target mode</a:t>
            </a:r>
          </a:p>
        </p:txBody>
      </p:sp>
      <p:sp>
        <p:nvSpPr>
          <p:cNvPr id="329" name="Shape 329"/>
          <p:cNvSpPr txBox="1"/>
          <p:nvPr>
            <p:ph idx="13" type="body"/>
          </p:nvPr>
        </p:nvSpPr>
        <p:spPr>
          <a:xfrm>
            <a:off x="25968325" y="6003925"/>
            <a:ext cx="11723700" cy="25179299"/>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In the moving target mode a video with a moving target is used as a backdrop.</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This mode offers two sub-modes -</a:t>
            </a:r>
          </a:p>
          <a:p>
            <a:pPr indent="-406400" lvl="0" marL="457200" marR="0" rtl="0" algn="l">
              <a:spcBef>
                <a:spcPts val="0"/>
              </a:spcBef>
              <a:buClr>
                <a:schemeClr val="dk1"/>
              </a:buClr>
              <a:buSzPct val="100000"/>
              <a:buFont typeface="Trebuchet MS"/>
              <a:buAutoNum type="arabicPeriod"/>
            </a:pPr>
            <a:r>
              <a:rPr lang="en-US" sz="2800" u="sng">
                <a:solidFill>
                  <a:schemeClr val="dk1"/>
                </a:solidFill>
                <a:latin typeface="Trebuchet MS"/>
                <a:ea typeface="Trebuchet MS"/>
                <a:cs typeface="Trebuchet MS"/>
                <a:sym typeface="Trebuchet MS"/>
              </a:rPr>
              <a:t>Double trap mode:</a:t>
            </a:r>
            <a:r>
              <a:rPr lang="en-US" sz="2800">
                <a:solidFill>
                  <a:schemeClr val="dk1"/>
                </a:solidFill>
                <a:latin typeface="Trebuchet MS"/>
                <a:ea typeface="Trebuchet MS"/>
                <a:cs typeface="Trebuchet MS"/>
                <a:sym typeface="Trebuchet MS"/>
              </a:rPr>
              <a:t> A flying disk which imitates a clay disc just as the ones used in double trap shooting.</a:t>
            </a:r>
          </a:p>
          <a:p>
            <a:pPr indent="-406400" lvl="0" marL="457200" marR="0" rtl="0" algn="l">
              <a:spcBef>
                <a:spcPts val="0"/>
              </a:spcBef>
              <a:buClr>
                <a:schemeClr val="dk1"/>
              </a:buClr>
              <a:buSzPct val="100000"/>
              <a:buFont typeface="Trebuchet MS"/>
              <a:buAutoNum type="arabicPeriod"/>
            </a:pPr>
            <a:r>
              <a:rPr lang="en-US" sz="2800" u="sng">
                <a:solidFill>
                  <a:schemeClr val="dk1"/>
                </a:solidFill>
                <a:latin typeface="Trebuchet MS"/>
                <a:ea typeface="Trebuchet MS"/>
                <a:cs typeface="Trebuchet MS"/>
                <a:sym typeface="Trebuchet MS"/>
              </a:rPr>
              <a:t>Ground moving target mode:</a:t>
            </a:r>
            <a:r>
              <a:rPr lang="en-US" sz="2800">
                <a:solidFill>
                  <a:schemeClr val="dk1"/>
                </a:solidFill>
                <a:latin typeface="Trebuchet MS"/>
                <a:ea typeface="Trebuchet MS"/>
                <a:cs typeface="Trebuchet MS"/>
                <a:sym typeface="Trebuchet MS"/>
              </a:rPr>
              <a:t> A single or multiple moving or stationary  targets are used.</a:t>
            </a:r>
          </a:p>
          <a:p>
            <a:pPr lvl="0" marR="0" rtl="0" algn="l">
              <a:spcBef>
                <a:spcPts val="0"/>
              </a:spcBef>
              <a:buNone/>
            </a:pPr>
            <a:r>
              <a:t/>
            </a:r>
            <a:endParaRPr sz="2800">
              <a:solidFill>
                <a:schemeClr val="dk1"/>
              </a:solidFill>
              <a:latin typeface="Trebuchet MS"/>
              <a:ea typeface="Trebuchet MS"/>
              <a:cs typeface="Trebuchet MS"/>
              <a:sym typeface="Trebuchet MS"/>
            </a:endParaRPr>
          </a:p>
          <a:p>
            <a:pPr indent="457200" lvl="0" marR="0" rtl="0" algn="l">
              <a:spcBef>
                <a:spcPts val="0"/>
              </a:spcBef>
              <a:buNone/>
            </a:pPr>
            <a:r>
              <a:rPr lang="en-US" sz="2800">
                <a:solidFill>
                  <a:schemeClr val="dk1"/>
                </a:solidFill>
                <a:latin typeface="Trebuchet MS"/>
                <a:ea typeface="Trebuchet MS"/>
                <a:cs typeface="Trebuchet MS"/>
                <a:sym typeface="Trebuchet MS"/>
              </a:rPr>
              <a:t>There are multiple scenarios available especially for the ground moving target mode which can represent real-time scenarios that can arise during counter terror operations and war scenarios. </a:t>
            </a:r>
          </a:p>
          <a:p>
            <a:pPr indent="457200" lvl="0" marR="0" rtl="0" algn="l">
              <a:spcBef>
                <a:spcPts val="0"/>
              </a:spcBef>
              <a:buNone/>
            </a:pPr>
            <a:r>
              <a:rPr lang="en-US" sz="2800">
                <a:solidFill>
                  <a:schemeClr val="dk1"/>
                </a:solidFill>
                <a:latin typeface="Trebuchet MS"/>
                <a:ea typeface="Trebuchet MS"/>
                <a:cs typeface="Trebuchet MS"/>
                <a:sym typeface="Trebuchet MS"/>
              </a:rPr>
              <a:t> For the laser dot detection the image is split into three channels and thresholded so as to obtain the red dot location. Erosion morphology is used to obtain the accurate location. The obtained image co-ordinates are then transformed into world co-ordinates and the bullet drop is added. When a hit is performed the scoreboard is updated. </a:t>
            </a:r>
          </a:p>
          <a:p>
            <a:pPr indent="457200" lvl="0" marR="0" rtl="0" algn="l">
              <a:spcBef>
                <a:spcPts val="0"/>
              </a:spcBef>
              <a:buNone/>
            </a:pPr>
            <a:r>
              <a:rPr lang="en-US" sz="2800">
                <a:solidFill>
                  <a:schemeClr val="dk1"/>
                </a:solidFill>
                <a:latin typeface="Trebuchet MS"/>
                <a:ea typeface="Trebuchet MS"/>
                <a:cs typeface="Trebuchet MS"/>
                <a:sym typeface="Trebuchet MS"/>
              </a:rPr>
              <a:t>The statistics are then displayed specifying the hit accuracy.</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a:t>
            </a:r>
          </a:p>
        </p:txBody>
      </p:sp>
      <p:sp>
        <p:nvSpPr>
          <p:cNvPr id="330" name="Shape 330"/>
          <p:cNvSpPr txBox="1"/>
          <p:nvPr>
            <p:ph idx="14" type="body"/>
          </p:nvPr>
        </p:nvSpPr>
        <p:spPr>
          <a:xfrm>
            <a:off x="25958800" y="5257800"/>
            <a:ext cx="11734800" cy="857250"/>
          </a:xfrm>
          <a:prstGeom prst="rect">
            <a:avLst/>
          </a:prstGeom>
          <a:solidFill>
            <a:srgbClr val="2C3F71"/>
          </a:solidFill>
          <a:ln>
            <a:noFill/>
          </a:ln>
        </p:spPr>
        <p:txBody>
          <a:bodyPr anchorCtr="0" anchor="ctr" bIns="104475" lIns="104475" rIns="104475" tIns="104475">
            <a:noAutofit/>
          </a:bodyPr>
          <a:lstStyle/>
          <a:p>
            <a:pPr indent="0" lvl="0" marL="0" marR="0" rtl="0">
              <a:spcBef>
                <a:spcPts val="0"/>
              </a:spcBef>
              <a:buClr>
                <a:schemeClr val="dk1"/>
              </a:buClr>
              <a:buSzPct val="25000"/>
              <a:buFont typeface="Arial"/>
              <a:buNone/>
            </a:pPr>
            <a:r>
              <a:rPr lang="en-US" sz="2800">
                <a:solidFill>
                  <a:srgbClr val="FFFFFF"/>
                </a:solidFill>
                <a:latin typeface="Trebuchet MS"/>
                <a:ea typeface="Trebuchet MS"/>
                <a:cs typeface="Trebuchet MS"/>
                <a:sym typeface="Trebuchet MS"/>
              </a:rPr>
              <a:t>Moving target mode</a:t>
            </a:r>
          </a:p>
        </p:txBody>
      </p:sp>
      <p:sp>
        <p:nvSpPr>
          <p:cNvPr id="331" name="Shape 331"/>
          <p:cNvSpPr txBox="1"/>
          <p:nvPr>
            <p:ph idx="15" type="body"/>
          </p:nvPr>
        </p:nvSpPr>
        <p:spPr>
          <a:xfrm>
            <a:off x="38412737" y="5265737"/>
            <a:ext cx="11720511" cy="857250"/>
          </a:xfrm>
          <a:prstGeom prst="rect">
            <a:avLst/>
          </a:prstGeom>
          <a:solidFill>
            <a:srgbClr val="2C3F71"/>
          </a:solidFill>
          <a:ln>
            <a:noFill/>
          </a:ln>
        </p:spPr>
        <p:txBody>
          <a:bodyPr anchorCtr="0" anchor="ctr" bIns="104475" lIns="104475" rIns="104475" tIns="104475">
            <a:noAutofit/>
          </a:bodyPr>
          <a:lstStyle/>
          <a:p>
            <a:pPr indent="0" lvl="0" marL="0" marR="0" rtl="0">
              <a:spcBef>
                <a:spcPts val="0"/>
              </a:spcBef>
              <a:buClr>
                <a:schemeClr val="dk1"/>
              </a:buClr>
              <a:buSzPct val="25000"/>
              <a:buFont typeface="Arial"/>
              <a:buNone/>
            </a:pPr>
            <a:r>
              <a:rPr lang="en-US" sz="2800">
                <a:solidFill>
                  <a:srgbClr val="FFFFFF"/>
                </a:solidFill>
                <a:latin typeface="Trebuchet MS"/>
                <a:ea typeface="Trebuchet MS"/>
                <a:cs typeface="Trebuchet MS"/>
                <a:sym typeface="Trebuchet MS"/>
              </a:rPr>
              <a:t>Calibration </a:t>
            </a:r>
          </a:p>
        </p:txBody>
      </p:sp>
      <p:sp>
        <p:nvSpPr>
          <p:cNvPr id="332" name="Shape 332"/>
          <p:cNvSpPr txBox="1"/>
          <p:nvPr>
            <p:ph idx="16" type="body"/>
          </p:nvPr>
        </p:nvSpPr>
        <p:spPr>
          <a:xfrm>
            <a:off x="38412737" y="6003925"/>
            <a:ext cx="117205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Camera calibration is the first and the most important step in the shooting range simulator as it creates a link between the world co-ordinates displayed on the projector and the image co-ordinates as seen by the camera. It also removes the distortion effects of the camera lense thus increasing the accuracy of the hit point detection.</a:t>
            </a:r>
          </a:p>
        </p:txBody>
      </p:sp>
      <p:sp>
        <p:nvSpPr>
          <p:cNvPr id="333" name="Shape 333"/>
          <p:cNvSpPr txBox="1"/>
          <p:nvPr>
            <p:ph idx="17" type="body"/>
          </p:nvPr>
        </p:nvSpPr>
        <p:spPr>
          <a:xfrm>
            <a:off x="38404800" y="14273212"/>
            <a:ext cx="11722100" cy="857250"/>
          </a:xfrm>
          <a:prstGeom prst="rect">
            <a:avLst/>
          </a:prstGeom>
          <a:solidFill>
            <a:srgbClr val="2C3F71"/>
          </a:solidFill>
          <a:ln>
            <a:noFill/>
          </a:ln>
        </p:spPr>
        <p:txBody>
          <a:bodyPr anchorCtr="0" anchor="ctr" bIns="104475" lIns="104475" rIns="104475" tIns="104475">
            <a:noAutofit/>
          </a:bodyPr>
          <a:lstStyle/>
          <a:p>
            <a:pPr indent="0" lvl="0" marL="0" marR="0" rtl="0">
              <a:spcBef>
                <a:spcPts val="0"/>
              </a:spcBef>
              <a:buClr>
                <a:schemeClr val="dk1"/>
              </a:buClr>
              <a:buSzPct val="25000"/>
              <a:buFont typeface="Arial"/>
              <a:buNone/>
            </a:pPr>
            <a:r>
              <a:rPr lang="en-US" sz="2800">
                <a:solidFill>
                  <a:srgbClr val="FFFFFF"/>
                </a:solidFill>
                <a:latin typeface="Trebuchet MS"/>
                <a:ea typeface="Trebuchet MS"/>
                <a:cs typeface="Trebuchet MS"/>
                <a:sym typeface="Trebuchet MS"/>
              </a:rPr>
              <a:t>Bullet Drop</a:t>
            </a:r>
          </a:p>
        </p:txBody>
      </p:sp>
      <p:sp>
        <p:nvSpPr>
          <p:cNvPr id="334" name="Shape 334"/>
          <p:cNvSpPr txBox="1"/>
          <p:nvPr>
            <p:ph idx="18" type="body"/>
          </p:nvPr>
        </p:nvSpPr>
        <p:spPr>
          <a:xfrm>
            <a:off x="38496875" y="15011400"/>
            <a:ext cx="11728499" cy="2455499"/>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The added bullet drop functionality aids in developing a more realistic real-world scenario reproduction. The bullet drop is calculated by considering the muzzle velocity of the weapon being used.  </a:t>
            </a: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To calculate the offset APIs for bullet drop calculations have been used. </a:t>
            </a:r>
          </a:p>
        </p:txBody>
      </p:sp>
      <p:sp>
        <p:nvSpPr>
          <p:cNvPr id="335" name="Shape 335"/>
          <p:cNvSpPr txBox="1"/>
          <p:nvPr>
            <p:ph idx="19" type="body"/>
          </p:nvPr>
        </p:nvSpPr>
        <p:spPr>
          <a:xfrm>
            <a:off x="38412737" y="25679400"/>
            <a:ext cx="11720511" cy="857250"/>
          </a:xfrm>
          <a:prstGeom prst="rect">
            <a:avLst/>
          </a:prstGeom>
          <a:solidFill>
            <a:srgbClr val="2C3F71"/>
          </a:solidFill>
          <a:ln>
            <a:noFill/>
          </a:ln>
        </p:spPr>
        <p:txBody>
          <a:bodyPr anchorCtr="0" anchor="ctr" bIns="104475" lIns="104475" rIns="104475" tIns="104475">
            <a:noAutofit/>
          </a:bodyPr>
          <a:lstStyle/>
          <a:p>
            <a:pPr indent="0" lvl="0" marL="0" marR="0" rtl="0">
              <a:spcBef>
                <a:spcPts val="0"/>
              </a:spcBef>
              <a:buClr>
                <a:schemeClr val="dk1"/>
              </a:buClr>
              <a:buSzPct val="25000"/>
              <a:buFont typeface="Arial"/>
              <a:buNone/>
            </a:pPr>
            <a:r>
              <a:rPr lang="en-US" sz="2800">
                <a:solidFill>
                  <a:srgbClr val="FFFFFF"/>
                </a:solidFill>
                <a:latin typeface="Trebuchet MS"/>
                <a:ea typeface="Trebuchet MS"/>
                <a:cs typeface="Trebuchet MS"/>
                <a:sym typeface="Trebuchet MS"/>
              </a:rPr>
              <a:t>Conclusion</a:t>
            </a:r>
          </a:p>
        </p:txBody>
      </p:sp>
      <p:sp>
        <p:nvSpPr>
          <p:cNvPr id="336" name="Shape 336"/>
          <p:cNvSpPr txBox="1"/>
          <p:nvPr>
            <p:ph idx="20" type="body"/>
          </p:nvPr>
        </p:nvSpPr>
        <p:spPr>
          <a:xfrm>
            <a:off x="38412737" y="26417587"/>
            <a:ext cx="11726861" cy="958850"/>
          </a:xfrm>
          <a:prstGeom prst="rect">
            <a:avLst/>
          </a:prstGeom>
          <a:noFill/>
          <a:ln>
            <a:noFill/>
          </a:ln>
        </p:spPr>
        <p:txBody>
          <a:bodyPr anchorCtr="0" anchor="t" bIns="261225" lIns="261225" rIns="261225" tIns="261225">
            <a:noAutofit/>
          </a:bodyPr>
          <a:lstStyle/>
          <a:p>
            <a:pPr indent="457200" lvl="0" rtl="0" algn="just">
              <a:spcBef>
                <a:spcPts val="0"/>
              </a:spcBef>
              <a:buClr>
                <a:schemeClr val="dk1"/>
              </a:buClr>
              <a:buSzPct val="25000"/>
              <a:buFont typeface="Arial"/>
              <a:buNone/>
            </a:pPr>
            <a:r>
              <a:rPr lang="en-US" sz="2400">
                <a:solidFill>
                  <a:schemeClr val="dk1"/>
                </a:solidFill>
              </a:rPr>
              <a:t>The shooting range simulator has been designed keeping in mind the requirements of the defence to produce .</a:t>
            </a:r>
          </a:p>
          <a:p>
            <a:pPr indent="457200" lvl="0" rtl="0" algn="just">
              <a:spcBef>
                <a:spcPts val="0"/>
              </a:spcBef>
              <a:buClr>
                <a:schemeClr val="dk1"/>
              </a:buClr>
              <a:buSzPct val="25000"/>
              <a:buFont typeface="Arial"/>
              <a:buNone/>
            </a:pPr>
            <a:r>
              <a:rPr lang="en-US" sz="2400">
                <a:solidFill>
                  <a:schemeClr val="dk1"/>
                </a:solidFill>
              </a:rPr>
              <a:t>Future work will include bettering the overall aesthetics, adding more scenarios, improving the laser accuracy, development of sniper mode and developing a 3D model.</a:t>
            </a:r>
          </a:p>
        </p:txBody>
      </p:sp>
      <p:sp>
        <p:nvSpPr>
          <p:cNvPr id="337" name="Shape 337"/>
          <p:cNvSpPr txBox="1"/>
          <p:nvPr>
            <p:ph idx="21"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38" name="Shape 338"/>
          <p:cNvSpPr txBox="1"/>
          <p:nvPr>
            <p:ph idx="22" type="body"/>
          </p:nvPr>
        </p:nvSpPr>
        <p:spPr>
          <a:xfrm>
            <a:off x="1054100" y="12899100"/>
            <a:ext cx="11733299" cy="301080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With an increase in number of sophisticated systems and their high costs it became imperative to find a way to simulate them in a controlled environment producing near-real experiences. Virtual reality made this possible. It lets you create a virtual world of your own and manipulate it to your liking thus providing a lot of flexibility. OpenCV is a tool to leverage this virtual reality. OpenCV is a library of programming functions for real time computer vision and the shooting range simulator is developed with the same. The primary components of this system being a camera, projector and computer.</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rPr b="1" lang="en-US" sz="2800" u="sng">
                <a:solidFill>
                  <a:schemeClr val="dk1"/>
                </a:solidFill>
                <a:latin typeface="Trebuchet MS"/>
                <a:ea typeface="Trebuchet MS"/>
                <a:cs typeface="Trebuchet MS"/>
                <a:sym typeface="Trebuchet MS"/>
              </a:rPr>
              <a:t>Projector camera systems</a:t>
            </a:r>
            <a:r>
              <a:rPr lang="en-US" sz="2800" u="sng">
                <a:solidFill>
                  <a:schemeClr val="dk1"/>
                </a:solidFill>
                <a:latin typeface="Trebuchet MS"/>
                <a:ea typeface="Trebuchet MS"/>
                <a:cs typeface="Trebuchet MS"/>
                <a:sym typeface="Trebuchet MS"/>
              </a:rPr>
              <a:t> </a:t>
            </a: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Projector camera system is a confluence of a camera, projector and a PC aiding in the development of an immersive and interactive virtual reality scenario.</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rPr b="1" lang="en-US" sz="2800" u="sng">
                <a:solidFill>
                  <a:schemeClr val="dk1"/>
                </a:solidFill>
                <a:latin typeface="Trebuchet MS"/>
                <a:ea typeface="Trebuchet MS"/>
                <a:cs typeface="Trebuchet MS"/>
                <a:sym typeface="Trebuchet MS"/>
              </a:rPr>
              <a:t>Camera</a:t>
            </a:r>
            <a:r>
              <a:rPr lang="en-US" sz="2800">
                <a:solidFill>
                  <a:schemeClr val="dk1"/>
                </a:solidFill>
                <a:latin typeface="Trebuchet MS"/>
                <a:ea typeface="Trebuchet MS"/>
                <a:cs typeface="Trebuchet MS"/>
                <a:sym typeface="Trebuchet MS"/>
              </a:rPr>
              <a:t>: Role of the camera is that of an eye.It captures the view of the surroundings from a viewpoint and thus enables the system to develop a model of the surroundings.</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rPr b="1" lang="en-US" sz="2800" u="sng">
                <a:solidFill>
                  <a:schemeClr val="dk1"/>
                </a:solidFill>
                <a:latin typeface="Trebuchet MS"/>
                <a:ea typeface="Trebuchet MS"/>
                <a:cs typeface="Trebuchet MS"/>
                <a:sym typeface="Trebuchet MS"/>
              </a:rPr>
              <a:t>Projector: </a:t>
            </a:r>
            <a:r>
              <a:rPr lang="en-US" sz="2800">
                <a:solidFill>
                  <a:schemeClr val="dk1"/>
                </a:solidFill>
                <a:latin typeface="Trebuchet MS"/>
                <a:ea typeface="Trebuchet MS"/>
                <a:cs typeface="Trebuchet MS"/>
                <a:sym typeface="Trebuchet MS"/>
              </a:rPr>
              <a:t>The projector is the most important part of the system which is the visual representation of the simulated environment.</a:t>
            </a:r>
          </a:p>
          <a:p>
            <a:pPr indent="0" lvl="0" marL="0" marR="0" rtl="0" algn="l">
              <a:spcBef>
                <a:spcPts val="0"/>
              </a:spcBef>
              <a:buClr>
                <a:schemeClr val="dk1"/>
              </a:buClr>
              <a:buSzPct val="25000"/>
              <a:buFont typeface="Arial"/>
              <a:buNone/>
            </a:pPr>
            <a:r>
              <a:t/>
            </a:r>
            <a:endParaRPr sz="2800">
              <a:solidFill>
                <a:schemeClr val="dk1"/>
              </a:solidFill>
              <a:latin typeface="Trebuchet MS"/>
              <a:ea typeface="Trebuchet MS"/>
              <a:cs typeface="Trebuchet MS"/>
              <a:sym typeface="Trebuchet MS"/>
            </a:endParaRPr>
          </a:p>
          <a:p>
            <a:pPr indent="0" lvl="0" marL="0" marR="0" rtl="0" algn="l">
              <a:spcBef>
                <a:spcPts val="0"/>
              </a:spcBef>
              <a:buClr>
                <a:schemeClr val="dk1"/>
              </a:buClr>
              <a:buSzPct val="25000"/>
              <a:buFont typeface="Arial"/>
              <a:buNone/>
            </a:pPr>
            <a:r>
              <a:rPr b="1" lang="en-US" sz="2800" u="sng">
                <a:solidFill>
                  <a:schemeClr val="dk1"/>
                </a:solidFill>
                <a:latin typeface="Trebuchet MS"/>
                <a:ea typeface="Trebuchet MS"/>
                <a:cs typeface="Trebuchet MS"/>
                <a:sym typeface="Trebuchet MS"/>
              </a:rPr>
              <a:t>Computer: </a:t>
            </a:r>
            <a:r>
              <a:rPr lang="en-US" sz="2800">
                <a:solidFill>
                  <a:schemeClr val="dk1"/>
                </a:solidFill>
                <a:latin typeface="Trebuchet MS"/>
                <a:ea typeface="Trebuchet MS"/>
                <a:cs typeface="Trebuchet MS"/>
                <a:sym typeface="Trebuchet MS"/>
              </a:rPr>
              <a:t>It is the brain of the system. It takes in the feedback from the camera and simulates the requisite responses which are then projected onto the projector screen.</a:t>
            </a:r>
          </a:p>
          <a:p>
            <a:pPr indent="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	The Projector camera system thus plays the main role in the development of the various scenarios the simulator offers. </a:t>
            </a:r>
          </a:p>
          <a:p>
            <a:pPr indent="457200" lvl="0" marL="0" marR="0" rtl="0" algn="l">
              <a:spcBef>
                <a:spcPts val="0"/>
              </a:spcBef>
              <a:buClr>
                <a:schemeClr val="dk1"/>
              </a:buClr>
              <a:buSzPct val="25000"/>
              <a:buFont typeface="Arial"/>
              <a:buNone/>
            </a:pPr>
            <a:r>
              <a:rPr lang="en-US" sz="2800">
                <a:solidFill>
                  <a:schemeClr val="dk1"/>
                </a:solidFill>
                <a:latin typeface="Trebuchet MS"/>
                <a:ea typeface="Trebuchet MS"/>
                <a:cs typeface="Trebuchet MS"/>
                <a:sym typeface="Trebuchet MS"/>
              </a:rPr>
              <a:t>There are 2 scenarios in the shooting range simulator -</a:t>
            </a:r>
          </a:p>
          <a:p>
            <a:pPr indent="-406400" lvl="0" marL="457200" marR="0" rtl="0" algn="l">
              <a:spcBef>
                <a:spcPts val="0"/>
              </a:spcBef>
              <a:buClr>
                <a:schemeClr val="dk1"/>
              </a:buClr>
              <a:buSzPct val="100000"/>
              <a:buFont typeface="Trebuchet MS"/>
              <a:buAutoNum type="arabicPeriod"/>
            </a:pPr>
            <a:r>
              <a:rPr lang="en-US" sz="2800">
                <a:solidFill>
                  <a:schemeClr val="dk1"/>
                </a:solidFill>
                <a:latin typeface="Trebuchet MS"/>
                <a:ea typeface="Trebuchet MS"/>
                <a:cs typeface="Trebuchet MS"/>
                <a:sym typeface="Trebuchet MS"/>
              </a:rPr>
              <a:t>Stationary target </a:t>
            </a:r>
          </a:p>
          <a:p>
            <a:pPr indent="-406400" lvl="0" marL="457200" marR="0" rtl="0" algn="l">
              <a:spcBef>
                <a:spcPts val="0"/>
              </a:spcBef>
              <a:buClr>
                <a:schemeClr val="dk1"/>
              </a:buClr>
              <a:buSzPct val="100000"/>
              <a:buFont typeface="Trebuchet MS"/>
              <a:buAutoNum type="arabicPeriod"/>
            </a:pPr>
            <a:r>
              <a:rPr lang="en-US" sz="2800">
                <a:solidFill>
                  <a:schemeClr val="dk1"/>
                </a:solidFill>
                <a:latin typeface="Trebuchet MS"/>
                <a:ea typeface="Trebuchet MS"/>
                <a:cs typeface="Trebuchet MS"/>
                <a:sym typeface="Trebuchet MS"/>
              </a:rPr>
              <a:t>Moving target</a:t>
            </a:r>
          </a:p>
        </p:txBody>
      </p:sp>
      <p:sp>
        <p:nvSpPr>
          <p:cNvPr id="339" name="Shape 339"/>
          <p:cNvSpPr txBox="1"/>
          <p:nvPr>
            <p:ph idx="23"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0" name="Shape 340"/>
          <p:cNvSpPr txBox="1"/>
          <p:nvPr>
            <p:ph idx="24"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1" name="Shape 341"/>
          <p:cNvSpPr txBox="1"/>
          <p:nvPr>
            <p:ph idx="25"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2" name="Shape 342"/>
          <p:cNvSpPr txBox="1"/>
          <p:nvPr>
            <p:ph idx="26"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3" name="Shape 343"/>
          <p:cNvSpPr txBox="1"/>
          <p:nvPr>
            <p:ph idx="27"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4" name="Shape 344"/>
          <p:cNvSpPr txBox="1"/>
          <p:nvPr>
            <p:ph idx="28"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5" name="Shape 345"/>
          <p:cNvSpPr txBox="1"/>
          <p:nvPr>
            <p:ph idx="29"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6" name="Shape 346"/>
          <p:cNvSpPr txBox="1"/>
          <p:nvPr>
            <p:ph idx="30"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7" name="Shape 347"/>
          <p:cNvSpPr txBox="1"/>
          <p:nvPr>
            <p:ph idx="31"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8" name="Shape 348"/>
          <p:cNvSpPr txBox="1"/>
          <p:nvPr>
            <p:ph idx="32"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49" name="Shape 349"/>
          <p:cNvSpPr txBox="1"/>
          <p:nvPr>
            <p:ph idx="33" type="body"/>
          </p:nvPr>
        </p:nvSpPr>
        <p:spPr>
          <a:xfrm>
            <a:off x="-12130086" y="23604537"/>
            <a:ext cx="11733211" cy="958850"/>
          </a:xfrm>
          <a:prstGeom prst="rect">
            <a:avLst/>
          </a:prstGeom>
          <a:noFill/>
          <a:ln>
            <a:noFill/>
          </a:ln>
        </p:spPr>
        <p:txBody>
          <a:bodyPr anchorCtr="0" anchor="t" bIns="261225" lIns="261225" rIns="261225" tIns="26122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50" name="Shape 350"/>
          <p:cNvSpPr txBox="1"/>
          <p:nvPr>
            <p:ph idx="3"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1" name="Shape 351"/>
          <p:cNvSpPr txBox="1"/>
          <p:nvPr>
            <p:ph idx="5"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2" name="Shape 352"/>
          <p:cNvSpPr txBox="1"/>
          <p:nvPr>
            <p:ph idx="7"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3" name="Shape 353"/>
          <p:cNvSpPr txBox="1"/>
          <p:nvPr>
            <p:ph idx="8"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4" name="Shape 354"/>
          <p:cNvSpPr txBox="1"/>
          <p:nvPr>
            <p:ph idx="9"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5" name="Shape 355"/>
          <p:cNvSpPr txBox="1"/>
          <p:nvPr>
            <p:ph idx="13"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6" name="Shape 356"/>
          <p:cNvSpPr txBox="1"/>
          <p:nvPr>
            <p:ph idx="14"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7" name="Shape 357"/>
          <p:cNvSpPr txBox="1"/>
          <p:nvPr>
            <p:ph idx="15"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8" name="Shape 358"/>
          <p:cNvSpPr txBox="1"/>
          <p:nvPr>
            <p:ph idx="16"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59" name="Shape 359"/>
          <p:cNvSpPr txBox="1"/>
          <p:nvPr>
            <p:ph idx="17"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60" name="Shape 360"/>
          <p:cNvSpPr txBox="1"/>
          <p:nvPr>
            <p:ph idx="18" type="body"/>
          </p:nvPr>
        </p:nvSpPr>
        <p:spPr>
          <a:xfrm>
            <a:off x="-9096375" y="27163712"/>
            <a:ext cx="5256211" cy="3703637"/>
          </a:xfrm>
          <a:prstGeom prst="rect">
            <a:avLst/>
          </a:prstGeom>
          <a:solidFill>
            <a:schemeClr val="lt2"/>
          </a:solidFill>
          <a:ln cap="flat" cmpd="sng" w="9525">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t/>
            </a:r>
            <a:endParaRPr b="0" i="0" sz="9800" u="none" cap="none" strike="noStrike">
              <a:solidFill>
                <a:schemeClr val="dk1"/>
              </a:solidFill>
              <a:latin typeface="Calibri"/>
              <a:ea typeface="Calibri"/>
              <a:cs typeface="Calibri"/>
              <a:sym typeface="Calibri"/>
            </a:endParaRPr>
          </a:p>
        </p:txBody>
      </p:sp>
      <p:sp>
        <p:nvSpPr>
          <p:cNvPr id="361" name="Shape 361"/>
          <p:cNvSpPr txBox="1"/>
          <p:nvPr>
            <p:ph idx="45"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2" name="Shape 362"/>
          <p:cNvSpPr txBox="1"/>
          <p:nvPr>
            <p:ph idx="46"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3" name="Shape 363"/>
          <p:cNvSpPr txBox="1"/>
          <p:nvPr>
            <p:ph idx="47"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4" name="Shape 364"/>
          <p:cNvSpPr txBox="1"/>
          <p:nvPr>
            <p:ph idx="48"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5" name="Shape 365"/>
          <p:cNvSpPr txBox="1"/>
          <p:nvPr>
            <p:ph idx="49"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6" name="Shape 366"/>
          <p:cNvSpPr txBox="1"/>
          <p:nvPr>
            <p:ph idx="50"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7" name="Shape 367"/>
          <p:cNvSpPr txBox="1"/>
          <p:nvPr>
            <p:ph idx="51"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8" name="Shape 368"/>
          <p:cNvSpPr txBox="1"/>
          <p:nvPr>
            <p:ph idx="52"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69" name="Shape 369"/>
          <p:cNvSpPr txBox="1"/>
          <p:nvPr>
            <p:ph idx="53"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70" name="Shape 370"/>
          <p:cNvSpPr txBox="1"/>
          <p:nvPr>
            <p:ph idx="54"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71" name="Shape 371"/>
          <p:cNvSpPr txBox="1"/>
          <p:nvPr>
            <p:ph idx="55"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72" name="Shape 372"/>
          <p:cNvSpPr txBox="1"/>
          <p:nvPr>
            <p:ph idx="56"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73" name="Shape 373"/>
          <p:cNvSpPr txBox="1"/>
          <p:nvPr>
            <p:ph idx="57"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sp>
        <p:nvSpPr>
          <p:cNvPr id="374" name="Shape 374"/>
          <p:cNvSpPr txBox="1"/>
          <p:nvPr>
            <p:ph idx="58" type="body"/>
          </p:nvPr>
        </p:nvSpPr>
        <p:spPr>
          <a:xfrm>
            <a:off x="-12122150" y="19831050"/>
            <a:ext cx="11725275" cy="857250"/>
          </a:xfrm>
          <a:prstGeom prst="rect">
            <a:avLst/>
          </a:prstGeom>
          <a:solidFill>
            <a:srgbClr val="2C3F71"/>
          </a:solidFill>
          <a:ln>
            <a:noFill/>
          </a:ln>
        </p:spPr>
        <p:txBody>
          <a:bodyPr anchorCtr="0" anchor="ctr" bIns="104475" lIns="104475" rIns="104475" tIns="104475">
            <a:noAutofit/>
          </a:bodyPr>
          <a:lstStyle/>
          <a:p>
            <a:pPr indent="0" lvl="0" marL="0" marR="0" rtl="0" algn="l">
              <a:spcBef>
                <a:spcPts val="0"/>
              </a:spcBef>
              <a:buClr>
                <a:schemeClr val="dk1"/>
              </a:buClr>
              <a:buSzPct val="25000"/>
              <a:buFont typeface="Arial"/>
              <a:buNone/>
            </a:pPr>
            <a:r>
              <a:t/>
            </a:r>
            <a:endParaRPr b="0" i="0" sz="2800" u="none" cap="none" strike="noStrike">
              <a:solidFill>
                <a:schemeClr val="dk1"/>
              </a:solidFill>
              <a:latin typeface="Trebuchet MS"/>
              <a:ea typeface="Trebuchet MS"/>
              <a:cs typeface="Trebuchet MS"/>
              <a:sym typeface="Trebuchet MS"/>
            </a:endParaRPr>
          </a:p>
        </p:txBody>
      </p:sp>
      <p:pic>
        <p:nvPicPr>
          <p:cNvPr descr="resulty.jpg" id="375" name="Shape 375"/>
          <p:cNvPicPr preferRelativeResize="0"/>
          <p:nvPr/>
        </p:nvPicPr>
        <p:blipFill>
          <a:blip r:embed="rId3">
            <a:alphaModFix/>
          </a:blip>
          <a:stretch>
            <a:fillRect/>
          </a:stretch>
        </p:blipFill>
        <p:spPr>
          <a:xfrm>
            <a:off x="13800750" y="22610775"/>
            <a:ext cx="11160474" cy="8572500"/>
          </a:xfrm>
          <a:prstGeom prst="rect">
            <a:avLst/>
          </a:prstGeom>
          <a:noFill/>
          <a:ln>
            <a:noFill/>
          </a:ln>
        </p:spPr>
      </p:pic>
      <p:pic>
        <p:nvPicPr>
          <p:cNvPr descr="RGB_screenshot_02.07.2015.png" id="376" name="Shape 376"/>
          <p:cNvPicPr preferRelativeResize="0"/>
          <p:nvPr/>
        </p:nvPicPr>
        <p:blipFill>
          <a:blip r:embed="rId4">
            <a:alphaModFix/>
          </a:blip>
          <a:stretch>
            <a:fillRect/>
          </a:stretch>
        </p:blipFill>
        <p:spPr>
          <a:xfrm>
            <a:off x="41313100" y="8876175"/>
            <a:ext cx="6096000" cy="4572000"/>
          </a:xfrm>
          <a:prstGeom prst="rect">
            <a:avLst/>
          </a:prstGeom>
          <a:noFill/>
          <a:ln>
            <a:noFill/>
          </a:ln>
        </p:spPr>
      </p:pic>
      <p:pic>
        <p:nvPicPr>
          <p:cNvPr descr="Q2.png" id="377" name="Shape 377"/>
          <p:cNvPicPr preferRelativeResize="0"/>
          <p:nvPr/>
        </p:nvPicPr>
        <p:blipFill>
          <a:blip r:embed="rId5">
            <a:alphaModFix/>
          </a:blip>
          <a:stretch>
            <a:fillRect/>
          </a:stretch>
        </p:blipFill>
        <p:spPr>
          <a:xfrm>
            <a:off x="13747250" y="7616775"/>
            <a:ext cx="11267474" cy="8450599"/>
          </a:xfrm>
          <a:prstGeom prst="rect">
            <a:avLst/>
          </a:prstGeom>
          <a:noFill/>
          <a:ln>
            <a:noFill/>
          </a:ln>
        </p:spPr>
      </p:pic>
      <p:pic>
        <p:nvPicPr>
          <p:cNvPr id="378" name="Shape 378"/>
          <p:cNvPicPr preferRelativeResize="0"/>
          <p:nvPr/>
        </p:nvPicPr>
        <p:blipFill>
          <a:blip r:embed="rId6">
            <a:alphaModFix/>
          </a:blip>
          <a:stretch>
            <a:fillRect/>
          </a:stretch>
        </p:blipFill>
        <p:spPr>
          <a:xfrm>
            <a:off x="26257950" y="7616775"/>
            <a:ext cx="11160475" cy="8450599"/>
          </a:xfrm>
          <a:prstGeom prst="rect">
            <a:avLst/>
          </a:prstGeom>
          <a:noFill/>
          <a:ln>
            <a:noFill/>
          </a:ln>
        </p:spPr>
      </p:pic>
      <p:pic>
        <p:nvPicPr>
          <p:cNvPr descr="bullet drop" id="379" name="Shape 379"/>
          <p:cNvPicPr preferRelativeResize="0"/>
          <p:nvPr/>
        </p:nvPicPr>
        <p:blipFill>
          <a:blip r:embed="rId7">
            <a:alphaModFix/>
          </a:blip>
          <a:stretch>
            <a:fillRect/>
          </a:stretch>
        </p:blipFill>
        <p:spPr>
          <a:xfrm>
            <a:off x="39598625" y="18160225"/>
            <a:ext cx="9525000" cy="4762500"/>
          </a:xfrm>
          <a:prstGeom prst="rect">
            <a:avLst/>
          </a:prstGeom>
          <a:noFill/>
          <a:ln>
            <a:noFill/>
          </a:ln>
        </p:spPr>
      </p:pic>
      <p:pic>
        <p:nvPicPr>
          <p:cNvPr descr="IMG_20150727_132618634_HDR.jpg" id="380" name="Shape 380"/>
          <p:cNvPicPr preferRelativeResize="0"/>
          <p:nvPr/>
        </p:nvPicPr>
        <p:blipFill>
          <a:blip r:embed="rId8">
            <a:alphaModFix/>
          </a:blip>
          <a:stretch>
            <a:fillRect/>
          </a:stretch>
        </p:blipFill>
        <p:spPr>
          <a:xfrm>
            <a:off x="3016787" y="19345975"/>
            <a:ext cx="7842749" cy="4762502"/>
          </a:xfrm>
          <a:prstGeom prst="rect">
            <a:avLst/>
          </a:prstGeom>
          <a:noFill/>
          <a:ln>
            <a:noFill/>
          </a:ln>
        </p:spPr>
      </p:pic>
      <p:cxnSp>
        <p:nvCxnSpPr>
          <p:cNvPr id="381" name="Shape 381"/>
          <p:cNvCxnSpPr/>
          <p:nvPr/>
        </p:nvCxnSpPr>
        <p:spPr>
          <a:xfrm>
            <a:off x="9178625" y="20311325"/>
            <a:ext cx="2167799" cy="402899"/>
          </a:xfrm>
          <a:prstGeom prst="straightConnector1">
            <a:avLst/>
          </a:prstGeom>
          <a:noFill/>
          <a:ln cap="flat" cmpd="sng" w="19050">
            <a:solidFill>
              <a:srgbClr val="000000"/>
            </a:solidFill>
            <a:prstDash val="solid"/>
            <a:round/>
            <a:headEnd len="lg" w="lg" type="none"/>
            <a:tailEnd len="lg" w="lg" type="triangle"/>
          </a:ln>
        </p:spPr>
      </p:cxnSp>
      <p:sp>
        <p:nvSpPr>
          <p:cNvPr id="382" name="Shape 382"/>
          <p:cNvSpPr txBox="1"/>
          <p:nvPr/>
        </p:nvSpPr>
        <p:spPr>
          <a:xfrm>
            <a:off x="11381350" y="20556500"/>
            <a:ext cx="1068000" cy="770399"/>
          </a:xfrm>
          <a:prstGeom prst="rect">
            <a:avLst/>
          </a:prstGeom>
          <a:noFill/>
          <a:ln>
            <a:noFill/>
          </a:ln>
        </p:spPr>
        <p:txBody>
          <a:bodyPr anchorCtr="0" anchor="t" bIns="91425" lIns="91425" rIns="91425" tIns="91425">
            <a:noAutofit/>
          </a:bodyPr>
          <a:lstStyle/>
          <a:p>
            <a:pPr lvl="0">
              <a:spcBef>
                <a:spcPts val="0"/>
              </a:spcBef>
              <a:buNone/>
            </a:pPr>
            <a:r>
              <a:rPr lang="en-US"/>
              <a:t>Projector</a:t>
            </a:r>
          </a:p>
        </p:txBody>
      </p:sp>
      <p:cxnSp>
        <p:nvCxnSpPr>
          <p:cNvPr id="383" name="Shape 383"/>
          <p:cNvCxnSpPr/>
          <p:nvPr/>
        </p:nvCxnSpPr>
        <p:spPr>
          <a:xfrm flipH="1" rot="10800000">
            <a:off x="5182900" y="22132450"/>
            <a:ext cx="5935800" cy="157499"/>
          </a:xfrm>
          <a:prstGeom prst="straightConnector1">
            <a:avLst/>
          </a:prstGeom>
          <a:noFill/>
          <a:ln cap="flat" cmpd="sng" w="19050">
            <a:solidFill>
              <a:srgbClr val="000000"/>
            </a:solidFill>
            <a:prstDash val="solid"/>
            <a:round/>
            <a:headEnd len="lg" w="lg" type="none"/>
            <a:tailEnd len="lg" w="lg" type="triangle"/>
          </a:ln>
        </p:spPr>
      </p:cxnSp>
      <p:sp>
        <p:nvSpPr>
          <p:cNvPr id="384" name="Shape 384"/>
          <p:cNvSpPr txBox="1"/>
          <p:nvPr/>
        </p:nvSpPr>
        <p:spPr>
          <a:xfrm>
            <a:off x="11258800" y="21939775"/>
            <a:ext cx="1190400" cy="560400"/>
          </a:xfrm>
          <a:prstGeom prst="rect">
            <a:avLst/>
          </a:prstGeom>
          <a:noFill/>
          <a:ln>
            <a:noFill/>
          </a:ln>
        </p:spPr>
        <p:txBody>
          <a:bodyPr anchorCtr="0" anchor="t" bIns="91425" lIns="91425" rIns="91425" tIns="91425">
            <a:noAutofit/>
          </a:bodyPr>
          <a:lstStyle/>
          <a:p>
            <a:pPr lvl="0">
              <a:spcBef>
                <a:spcPts val="0"/>
              </a:spcBef>
              <a:buNone/>
            </a:pPr>
            <a:r>
              <a:rPr lang="en-US"/>
              <a:t>Camera</a:t>
            </a:r>
          </a:p>
        </p:txBody>
      </p:sp>
      <p:cxnSp>
        <p:nvCxnSpPr>
          <p:cNvPr id="385" name="Shape 385"/>
          <p:cNvCxnSpPr/>
          <p:nvPr/>
        </p:nvCxnSpPr>
        <p:spPr>
          <a:xfrm>
            <a:off x="6093400" y="22885300"/>
            <a:ext cx="5147999" cy="69899"/>
          </a:xfrm>
          <a:prstGeom prst="straightConnector1">
            <a:avLst/>
          </a:prstGeom>
          <a:noFill/>
          <a:ln cap="flat" cmpd="sng" w="19050">
            <a:solidFill>
              <a:srgbClr val="000000"/>
            </a:solidFill>
            <a:prstDash val="solid"/>
            <a:round/>
            <a:headEnd len="lg" w="lg" type="none"/>
            <a:tailEnd len="lg" w="lg" type="triangle"/>
          </a:ln>
        </p:spPr>
      </p:cxnSp>
      <p:sp>
        <p:nvSpPr>
          <p:cNvPr id="386" name="Shape 386"/>
          <p:cNvSpPr txBox="1"/>
          <p:nvPr/>
        </p:nvSpPr>
        <p:spPr>
          <a:xfrm>
            <a:off x="11346500" y="22762725"/>
            <a:ext cx="1190400" cy="402899"/>
          </a:xfrm>
          <a:prstGeom prst="rect">
            <a:avLst/>
          </a:prstGeom>
          <a:noFill/>
          <a:ln>
            <a:noFill/>
          </a:ln>
        </p:spPr>
        <p:txBody>
          <a:bodyPr anchorCtr="0" anchor="t" bIns="91425" lIns="91425" rIns="91425" tIns="91425">
            <a:noAutofit/>
          </a:bodyPr>
          <a:lstStyle/>
          <a:p>
            <a:pPr lvl="0">
              <a:spcBef>
                <a:spcPts val="0"/>
              </a:spcBef>
              <a:buNone/>
            </a:pPr>
            <a:r>
              <a:rPr lang="en-US"/>
              <a:t>Computer</a:t>
            </a:r>
          </a:p>
        </p:txBody>
      </p:sp>
    </p:spTree>
  </p:cSld>
  <p:clrMapOvr>
    <a:masterClrMapping/>
  </p:clrMapOvr>
</p:sld>
</file>

<file path=ppt/theme/theme1.xml><?xml version="1.0" encoding="utf-8"?>
<a:theme xmlns:a="http://schemas.openxmlformats.org/drawingml/2006/main" xmlns:r="http://schemas.openxmlformats.org/officeDocument/2006/relationships"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lassic 3 Column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sterPresentations.com-36x56-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Right Highlight">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