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245A1-A584-4A7D-8F90-E4935EB2A75B}" v="3" dt="2023-04-11T19:34:5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tz Rano" userId="c0b9eecfbc028663" providerId="LiveId" clId="{395245A1-A584-4A7D-8F90-E4935EB2A75B}"/>
    <pc:docChg chg="custSel modSld sldOrd">
      <pc:chgData name="Rittz Rano" userId="c0b9eecfbc028663" providerId="LiveId" clId="{395245A1-A584-4A7D-8F90-E4935EB2A75B}" dt="2023-04-11T22:00:19.145" v="574" actId="5793"/>
      <pc:docMkLst>
        <pc:docMk/>
      </pc:docMkLst>
      <pc:sldChg chg="modSp mod">
        <pc:chgData name="Rittz Rano" userId="c0b9eecfbc028663" providerId="LiveId" clId="{395245A1-A584-4A7D-8F90-E4935EB2A75B}" dt="2023-04-11T22:00:19.145" v="574" actId="5793"/>
        <pc:sldMkLst>
          <pc:docMk/>
          <pc:sldMk cId="422079876" sldId="257"/>
        </pc:sldMkLst>
        <pc:spChg chg="mod">
          <ac:chgData name="Rittz Rano" userId="c0b9eecfbc028663" providerId="LiveId" clId="{395245A1-A584-4A7D-8F90-E4935EB2A75B}" dt="2023-04-11T22:00:19.145" v="574" actId="5793"/>
          <ac:spMkLst>
            <pc:docMk/>
            <pc:sldMk cId="422079876" sldId="257"/>
            <ac:spMk id="3" creationId="{E6DAC851-AF53-0949-86A3-E5AAD69B8D98}"/>
          </ac:spMkLst>
        </pc:spChg>
      </pc:sldChg>
      <pc:sldChg chg="addSp modSp mod ord">
        <pc:chgData name="Rittz Rano" userId="c0b9eecfbc028663" providerId="LiveId" clId="{395245A1-A584-4A7D-8F90-E4935EB2A75B}" dt="2023-04-11T21:40:35.682" v="554" actId="1076"/>
        <pc:sldMkLst>
          <pc:docMk/>
          <pc:sldMk cId="999891747" sldId="259"/>
        </pc:sldMkLst>
        <pc:spChg chg="mod">
          <ac:chgData name="Rittz Rano" userId="c0b9eecfbc028663" providerId="LiveId" clId="{395245A1-A584-4A7D-8F90-E4935EB2A75B}" dt="2023-04-11T20:46:49.982" v="551" actId="20577"/>
          <ac:spMkLst>
            <pc:docMk/>
            <pc:sldMk cId="999891747" sldId="259"/>
            <ac:spMk id="3" creationId="{8A086CD6-D3BA-FDCD-FD60-8730FF74129F}"/>
          </ac:spMkLst>
        </pc:spChg>
        <pc:picChg chg="add mod">
          <ac:chgData name="Rittz Rano" userId="c0b9eecfbc028663" providerId="LiveId" clId="{395245A1-A584-4A7D-8F90-E4935EB2A75B}" dt="2023-04-11T21:40:35.682" v="554" actId="1076"/>
          <ac:picMkLst>
            <pc:docMk/>
            <pc:sldMk cId="999891747" sldId="259"/>
            <ac:picMk id="5" creationId="{108786E3-75BC-A588-4C42-222C1E5220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F13D-0CC0-02B2-9718-CED7CE9F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6CF7-EE09-4BCF-1ED2-75D2E5F27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E4E2-161B-5781-5A85-AF1E96EB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6673-E05C-FF9B-391D-1BEE14D4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E394-F5FB-892A-5A06-5DA498FA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830-69BF-639F-9B22-84F148BB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2190-F041-C030-4B15-AAC62190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1439-4DCE-E353-0BB6-660D20DE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3FDF-DA25-58FD-B60D-DDC9EDBB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C759-157B-FAC4-2266-1E88D7B4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24FCF-D9C2-25C6-E1F2-271D593BF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21FAD-38FB-73B9-8C3A-7E77DA7D7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B9CB-5EE0-B722-8D3E-3C438735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C3D3-EF2C-FD57-270A-06BAD14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A372-087E-E432-77B0-A77FCABE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9C43-96E5-6F7B-91A2-C75E7E86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A7E2-363D-A6D1-3E0A-A9058D2D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AAED-CF76-D010-E9F2-9F09D54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91AA-51E8-9FFF-7290-9C612C4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F69B-E5E9-E72B-7D84-C46234D5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80D0-0995-CF7F-5847-15EF73B4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CCEB-237E-9A0F-9FBC-CA5C7F94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DDE9-4266-33CB-EB29-6E5001D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C2D3-7D3A-25EB-D10A-5CEC7F1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6E43-1827-B0CB-52DF-F316136C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0C5-2978-D515-08F9-6514E38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824E-3CB8-77B0-968B-F0CE61B47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0B63-2480-9F09-E9B1-5FBBBEFF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8C47-6D54-89CE-587F-B6EF747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E37E-955D-212B-55C5-BFE29723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1CAF4-10D9-002C-763F-21CCBCBA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EB9B-692F-B6B7-3802-2358D212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2FF64-5FCA-A9D7-C766-D53EE156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C835-1DBC-F66B-3E46-2C2B0185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F384E-ECC0-3BD5-2697-7094F9DCF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46D40-CE26-2526-A20D-A471FD7F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267D8-B6D2-AC65-A056-C935ADBD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50F88-4CC1-EF63-C06D-BCF09F6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6D799-56F9-5CB5-6CCD-1344C746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5C2C-62C6-1281-AF37-3438D2BB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5A9FE-79AB-F440-DF13-2E6D95CE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3FB36-D4B8-8174-812E-EF2D3DC0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733BE-C990-5E82-2392-870F1329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E0B27-73D1-4ED7-C7FD-416BA721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F8E9-C59A-A2A3-E92A-17C06200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8ED5B-284B-74BA-3A25-B1F3E0A8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189-87D3-DC37-0F1F-A512A343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330B-4569-F49D-D82A-70C73742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01164-BC22-92A6-556C-71440483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5BD5-AF56-662E-5523-90CAE07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BB1E-555E-E409-4101-492F3BC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F8DA-CD1E-4289-CB74-04C06E4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90C4-A959-94AF-5668-60B3240E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63DF6-B2AB-9C82-570C-9950480C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784D-A8FF-490C-654B-7FBD6FEE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94F6-02F3-AFFA-F4A3-3FFD2251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E1344-B050-4B75-43FA-1E0EC6BA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3FB5-0C38-F716-772B-DBB91962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5E039-EEF4-24E7-3ABD-44B9A99E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AF94E-F855-B893-B673-A0C19511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D728-6A3A-06D3-A456-DDB815487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F03B-5071-4071-86DF-0F51EF95AC5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2CD-45F9-E175-8857-51E969E8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9900-FCE4-B864-8229-7A9177B2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6208-017E-44AC-8721-B19A7741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popping.com/survivalsh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5F5-CDE4-7EE8-EA5C-4248B7823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Visualization: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245EE-CC2F-3338-314D-E5F147583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Riddhiben</a:t>
            </a:r>
            <a:r>
              <a:rPr lang="en-US" dirty="0"/>
              <a:t> Rathod</a:t>
            </a:r>
          </a:p>
          <a:p>
            <a:r>
              <a:rPr lang="en-US" dirty="0"/>
              <a:t>Enrollment No: 200465334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3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69B-47CA-1A90-FA9C-B3703D69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C851-AF53-0949-86A3-E5AAD69B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Wrangling: </a:t>
            </a:r>
          </a:p>
          <a:p>
            <a:pPr lvl="1"/>
            <a:r>
              <a:rPr lang="en-US" dirty="0"/>
              <a:t>Data is web scrapped from website: </a:t>
            </a:r>
            <a:r>
              <a:rPr lang="en-US" dirty="0">
                <a:hlinkClick r:id="rId2"/>
              </a:rPr>
              <a:t>https://kpopping.com/survivalshow</a:t>
            </a:r>
            <a:endParaRPr lang="en-US" dirty="0"/>
          </a:p>
          <a:p>
            <a:pPr lvl="1"/>
            <a:r>
              <a:rPr lang="en-US" dirty="0"/>
              <a:t>A survival show program for formation of boy band group: </a:t>
            </a:r>
            <a:r>
              <a:rPr lang="en-US" dirty="0" err="1"/>
              <a:t>Wanna</a:t>
            </a:r>
            <a:r>
              <a:rPr lang="en-US" dirty="0"/>
              <a:t>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Tasks: </a:t>
            </a:r>
          </a:p>
          <a:p>
            <a:pPr lvl="1"/>
            <a:r>
              <a:rPr lang="en-US" dirty="0"/>
              <a:t>Performance Director</a:t>
            </a:r>
          </a:p>
          <a:p>
            <a:pPr lvl="1"/>
            <a:r>
              <a:rPr lang="en-US" dirty="0"/>
              <a:t>Show users</a:t>
            </a:r>
          </a:p>
          <a:p>
            <a:pPr lvl="1"/>
            <a:r>
              <a:rPr lang="en-US" dirty="0"/>
              <a:t>Track team</a:t>
            </a:r>
          </a:p>
          <a:p>
            <a:pPr lvl="1"/>
            <a:r>
              <a:rPr lang="en-US"/>
              <a:t>Talent agencies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16A4-9138-E840-890B-7AFB2ED9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D39A-7082-0516-2552-639477F6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demonstrate a dashboard for musical directors, viewers and producers for artist’s performance </a:t>
            </a:r>
          </a:p>
          <a:p>
            <a:r>
              <a:rPr lang="en-US" dirty="0"/>
              <a:t>So, I created a dashboard showing the artist performance of a musical boy group: </a:t>
            </a:r>
            <a:r>
              <a:rPr lang="en-US" dirty="0" err="1"/>
              <a:t>wanna</a:t>
            </a:r>
            <a:r>
              <a:rPr lang="en-US" dirty="0"/>
              <a:t> one </a:t>
            </a:r>
          </a:p>
          <a:p>
            <a:r>
              <a:rPr lang="en-US" dirty="0"/>
              <a:t>After researching about the group details and how it is formed, I web scrapped data from the website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0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C450-C18F-AAE7-171F-684CC084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Visualization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86CD6-D3BA-FDCD-FD60-8730FF74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Color theory:</a:t>
            </a:r>
          </a:p>
          <a:p>
            <a:pPr lvl="1"/>
            <a:r>
              <a:rPr lang="en-US" dirty="0"/>
              <a:t>Dutch Field palette for categorical data</a:t>
            </a:r>
          </a:p>
          <a:p>
            <a:pPr lvl="1"/>
            <a:endParaRPr lang="en-US" dirty="0"/>
          </a:p>
          <a:p>
            <a:r>
              <a:rPr lang="en-US" dirty="0"/>
              <a:t>Gestalt’s Principles: </a:t>
            </a:r>
          </a:p>
          <a:p>
            <a:pPr lvl="1"/>
            <a:r>
              <a:rPr lang="en-US" dirty="0"/>
              <a:t>Similarity</a:t>
            </a:r>
          </a:p>
          <a:p>
            <a:pPr lvl="1"/>
            <a:r>
              <a:rPr lang="en-US" dirty="0"/>
              <a:t>Connectedness</a:t>
            </a:r>
          </a:p>
          <a:p>
            <a:r>
              <a:rPr lang="en-US" dirty="0"/>
              <a:t>Similarity of the data </a:t>
            </a:r>
            <a:r>
              <a:rPr lang="en-US" dirty="0">
                <a:sym typeface="Wingdings" panose="05000000000000000000" pitchFamily="2" charset="2"/>
              </a:rPr>
              <a:t> Visual similarity of the data</a:t>
            </a:r>
          </a:p>
          <a:p>
            <a:r>
              <a:rPr lang="en-US" dirty="0">
                <a:sym typeface="Wingdings" panose="05000000000000000000" pitchFamily="2" charset="2"/>
              </a:rPr>
              <a:t>The visual variable I focused is color for association</a:t>
            </a:r>
          </a:p>
          <a:p>
            <a:r>
              <a:rPr lang="en-US" dirty="0">
                <a:sym typeface="Wingdings" panose="05000000000000000000" pitchFamily="2" charset="2"/>
              </a:rPr>
              <a:t>I preferred position as circle mark from ascending to descending to demonstrate connected dots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786E3-75BC-A588-4C42-222C1E52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1547177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01E4-E0D1-18AB-BC4E-92892589C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366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Information Visualization: Project Demo</vt:lpstr>
      <vt:lpstr>Introduction</vt:lpstr>
      <vt:lpstr>Motivation</vt:lpstr>
      <vt:lpstr>Application Visualization Principles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Visualization: Project Demo</dc:title>
  <dc:creator>Rittz Rano</dc:creator>
  <cp:lastModifiedBy>Rittz Rano</cp:lastModifiedBy>
  <cp:revision>1</cp:revision>
  <dcterms:created xsi:type="dcterms:W3CDTF">2023-04-11T16:58:36Z</dcterms:created>
  <dcterms:modified xsi:type="dcterms:W3CDTF">2023-04-11T22:00:21Z</dcterms:modified>
</cp:coreProperties>
</file>