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4"/>
  </p:notesMasterIdLst>
  <p:sldIdLst>
    <p:sldId id="256" r:id="rId2"/>
    <p:sldId id="257" r:id="rId3"/>
    <p:sldId id="312" r:id="rId4"/>
    <p:sldId id="279"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Lst>
  <p:sldSz cx="9144000" cy="5143500" type="screen16x9"/>
  <p:notesSz cx="6858000" cy="9144000"/>
  <p:embeddedFontLst>
    <p:embeddedFont>
      <p:font typeface="Archivo" panose="020B0604020202020204" charset="0"/>
      <p:regular r:id="rId25"/>
      <p:bold r:id="rId26"/>
      <p:italic r:id="rId27"/>
      <p:boldItalic r:id="rId28"/>
    </p:embeddedFont>
    <p:embeddedFont>
      <p:font typeface="IBM Plex Mono" panose="020B0509050203000203" pitchFamily="49" charset="0"/>
      <p:regular r:id="rId29"/>
      <p:bold r:id="rId30"/>
      <p:italic r:id="rId31"/>
      <p:boldItalic r:id="rId32"/>
    </p:embeddedFont>
    <p:embeddedFont>
      <p:font typeface="Nunito Light"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E5DE2-5ED1-4091-B493-E5821E654682}" v="13" dt="2024-07-10T18:58:16.488"/>
  </p1510:revLst>
</p1510:revInfo>
</file>

<file path=ppt/tableStyles.xml><?xml version="1.0" encoding="utf-8"?>
<a:tblStyleLst xmlns:a="http://schemas.openxmlformats.org/drawingml/2006/main" def="{BD4C012A-257F-4649-9532-59930DF59F67}">
  <a:tblStyle styleId="{BD4C012A-257F-4649-9532-59930DF59F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BF8C371-0CEB-4AFF-A824-8B65F858A35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72"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u saini" userId="c91147e29272cf63" providerId="LiveId" clId="{A21E5DE2-5ED1-4091-B493-E5821E654682}"/>
    <pc:docChg chg="undo custSel addSld delSld modSld sldOrd delMainMaster">
      <pc:chgData name="Ritu saini" userId="c91147e29272cf63" providerId="LiveId" clId="{A21E5DE2-5ED1-4091-B493-E5821E654682}" dt="2024-07-11T04:09:19.352" v="4286" actId="20577"/>
      <pc:docMkLst>
        <pc:docMk/>
      </pc:docMkLst>
      <pc:sldChg chg="modSp mod">
        <pc:chgData name="Ritu saini" userId="c91147e29272cf63" providerId="LiveId" clId="{A21E5DE2-5ED1-4091-B493-E5821E654682}" dt="2024-07-09T12:44:47.246" v="31" actId="255"/>
        <pc:sldMkLst>
          <pc:docMk/>
          <pc:sldMk cId="0" sldId="256"/>
        </pc:sldMkLst>
        <pc:spChg chg="mod">
          <ac:chgData name="Ritu saini" userId="c91147e29272cf63" providerId="LiveId" clId="{A21E5DE2-5ED1-4091-B493-E5821E654682}" dt="2024-07-09T12:44:47.246" v="31" actId="255"/>
          <ac:spMkLst>
            <pc:docMk/>
            <pc:sldMk cId="0" sldId="256"/>
            <ac:spMk id="393" creationId="{00000000-0000-0000-0000-000000000000}"/>
          </ac:spMkLst>
        </pc:spChg>
      </pc:sldChg>
      <pc:sldChg chg="delSp modSp mod">
        <pc:chgData name="Ritu saini" userId="c91147e29272cf63" providerId="LiveId" clId="{A21E5DE2-5ED1-4091-B493-E5821E654682}" dt="2024-07-09T12:53:01.956" v="364" actId="255"/>
        <pc:sldMkLst>
          <pc:docMk/>
          <pc:sldMk cId="0" sldId="257"/>
        </pc:sldMkLst>
        <pc:spChg chg="mod">
          <ac:chgData name="Ritu saini" userId="c91147e29272cf63" providerId="LiveId" clId="{A21E5DE2-5ED1-4091-B493-E5821E654682}" dt="2024-07-09T12:45:40.304" v="59" actId="20577"/>
          <ac:spMkLst>
            <pc:docMk/>
            <pc:sldMk cId="0" sldId="257"/>
            <ac:spMk id="399" creationId="{00000000-0000-0000-0000-000000000000}"/>
          </ac:spMkLst>
        </pc:spChg>
        <pc:spChg chg="mod">
          <ac:chgData name="Ritu saini" userId="c91147e29272cf63" providerId="LiveId" clId="{A21E5DE2-5ED1-4091-B493-E5821E654682}" dt="2024-07-09T12:53:01.956" v="364" actId="255"/>
          <ac:spMkLst>
            <pc:docMk/>
            <pc:sldMk cId="0" sldId="257"/>
            <ac:spMk id="400" creationId="{00000000-0000-0000-0000-000000000000}"/>
          </ac:spMkLst>
        </pc:spChg>
        <pc:spChg chg="del">
          <ac:chgData name="Ritu saini" userId="c91147e29272cf63" providerId="LiveId" clId="{A21E5DE2-5ED1-4091-B493-E5821E654682}" dt="2024-07-09T12:46:31.930" v="149" actId="21"/>
          <ac:spMkLst>
            <pc:docMk/>
            <pc:sldMk cId="0" sldId="257"/>
            <ac:spMk id="402" creationId="{00000000-0000-0000-0000-000000000000}"/>
          </ac:spMkLst>
        </pc:spChg>
        <pc:spChg chg="del">
          <ac:chgData name="Ritu saini" userId="c91147e29272cf63" providerId="LiveId" clId="{A21E5DE2-5ED1-4091-B493-E5821E654682}" dt="2024-07-09T12:46:37.920" v="150" actId="21"/>
          <ac:spMkLst>
            <pc:docMk/>
            <pc:sldMk cId="0" sldId="257"/>
            <ac:spMk id="403" creationId="{00000000-0000-0000-0000-000000000000}"/>
          </ac:spMkLst>
        </pc:spChg>
        <pc:graphicFrameChg chg="del">
          <ac:chgData name="Ritu saini" userId="c91147e29272cf63" providerId="LiveId" clId="{A21E5DE2-5ED1-4091-B493-E5821E654682}" dt="2024-07-09T12:46:17.414" v="147" actId="21"/>
          <ac:graphicFrameMkLst>
            <pc:docMk/>
            <pc:sldMk cId="0" sldId="257"/>
            <ac:graphicFrameMk id="401" creationId="{00000000-0000-0000-0000-000000000000}"/>
          </ac:graphicFrameMkLst>
        </pc:graphicFrameChg>
      </pc:sldChg>
      <pc:sldChg chg="del">
        <pc:chgData name="Ritu saini" userId="c91147e29272cf63" providerId="LiveId" clId="{A21E5DE2-5ED1-4091-B493-E5821E654682}" dt="2024-07-09T13:08:35.639" v="464" actId="2696"/>
        <pc:sldMkLst>
          <pc:docMk/>
          <pc:sldMk cId="0" sldId="258"/>
        </pc:sldMkLst>
      </pc:sldChg>
      <pc:sldChg chg="del modNotes">
        <pc:chgData name="Ritu saini" userId="c91147e29272cf63" providerId="LiveId" clId="{A21E5DE2-5ED1-4091-B493-E5821E654682}" dt="2024-07-09T13:08:38.488" v="466" actId="2696"/>
        <pc:sldMkLst>
          <pc:docMk/>
          <pc:sldMk cId="0" sldId="259"/>
        </pc:sldMkLst>
      </pc:sldChg>
      <pc:sldChg chg="del modNotes">
        <pc:chgData name="Ritu saini" userId="c91147e29272cf63" providerId="LiveId" clId="{A21E5DE2-5ED1-4091-B493-E5821E654682}" dt="2024-07-09T14:04:54.782" v="1216" actId="2696"/>
        <pc:sldMkLst>
          <pc:docMk/>
          <pc:sldMk cId="0" sldId="260"/>
        </pc:sldMkLst>
      </pc:sldChg>
      <pc:sldChg chg="del modNotes">
        <pc:chgData name="Ritu saini" userId="c91147e29272cf63" providerId="LiveId" clId="{A21E5DE2-5ED1-4091-B493-E5821E654682}" dt="2024-07-09T13:09:04.756" v="467" actId="2696"/>
        <pc:sldMkLst>
          <pc:docMk/>
          <pc:sldMk cId="0" sldId="261"/>
        </pc:sldMkLst>
      </pc:sldChg>
      <pc:sldChg chg="del modNotes">
        <pc:chgData name="Ritu saini" userId="c91147e29272cf63" providerId="LiveId" clId="{A21E5DE2-5ED1-4091-B493-E5821E654682}" dt="2024-07-09T14:05:01.432" v="1217" actId="2696"/>
        <pc:sldMkLst>
          <pc:docMk/>
          <pc:sldMk cId="0" sldId="262"/>
        </pc:sldMkLst>
      </pc:sldChg>
      <pc:sldChg chg="del modNotes">
        <pc:chgData name="Ritu saini" userId="c91147e29272cf63" providerId="LiveId" clId="{A21E5DE2-5ED1-4091-B493-E5821E654682}" dt="2024-07-09T13:09:16.067" v="468" actId="2696"/>
        <pc:sldMkLst>
          <pc:docMk/>
          <pc:sldMk cId="0" sldId="263"/>
        </pc:sldMkLst>
      </pc:sldChg>
      <pc:sldChg chg="del modNotes">
        <pc:chgData name="Ritu saini" userId="c91147e29272cf63" providerId="LiveId" clId="{A21E5DE2-5ED1-4091-B493-E5821E654682}" dt="2024-07-09T14:05:03.059" v="1218" actId="2696"/>
        <pc:sldMkLst>
          <pc:docMk/>
          <pc:sldMk cId="0" sldId="264"/>
        </pc:sldMkLst>
      </pc:sldChg>
      <pc:sldChg chg="del modNotes">
        <pc:chgData name="Ritu saini" userId="c91147e29272cf63" providerId="LiveId" clId="{A21E5DE2-5ED1-4091-B493-E5821E654682}" dt="2024-07-09T14:05:03.869" v="1219" actId="2696"/>
        <pc:sldMkLst>
          <pc:docMk/>
          <pc:sldMk cId="0" sldId="265"/>
        </pc:sldMkLst>
      </pc:sldChg>
      <pc:sldChg chg="del modNotes">
        <pc:chgData name="Ritu saini" userId="c91147e29272cf63" providerId="LiveId" clId="{A21E5DE2-5ED1-4091-B493-E5821E654682}" dt="2024-07-09T14:05:04.795" v="1220" actId="2696"/>
        <pc:sldMkLst>
          <pc:docMk/>
          <pc:sldMk cId="0" sldId="266"/>
        </pc:sldMkLst>
      </pc:sldChg>
      <pc:sldChg chg="del modNotes">
        <pc:chgData name="Ritu saini" userId="c91147e29272cf63" providerId="LiveId" clId="{A21E5DE2-5ED1-4091-B493-E5821E654682}" dt="2024-07-09T14:05:06.239" v="1221" actId="2696"/>
        <pc:sldMkLst>
          <pc:docMk/>
          <pc:sldMk cId="0" sldId="267"/>
        </pc:sldMkLst>
      </pc:sldChg>
      <pc:sldChg chg="del modNotes">
        <pc:chgData name="Ritu saini" userId="c91147e29272cf63" providerId="LiveId" clId="{A21E5DE2-5ED1-4091-B493-E5821E654682}" dt="2024-07-09T14:05:07.736" v="1222" actId="2696"/>
        <pc:sldMkLst>
          <pc:docMk/>
          <pc:sldMk cId="0" sldId="268"/>
        </pc:sldMkLst>
      </pc:sldChg>
      <pc:sldChg chg="del modNotes">
        <pc:chgData name="Ritu saini" userId="c91147e29272cf63" providerId="LiveId" clId="{A21E5DE2-5ED1-4091-B493-E5821E654682}" dt="2024-07-09T13:10:30.255" v="469" actId="2696"/>
        <pc:sldMkLst>
          <pc:docMk/>
          <pc:sldMk cId="0" sldId="269"/>
        </pc:sldMkLst>
      </pc:sldChg>
      <pc:sldChg chg="del modNotes">
        <pc:chgData name="Ritu saini" userId="c91147e29272cf63" providerId="LiveId" clId="{A21E5DE2-5ED1-4091-B493-E5821E654682}" dt="2024-07-09T13:10:39.122" v="470" actId="2696"/>
        <pc:sldMkLst>
          <pc:docMk/>
          <pc:sldMk cId="0" sldId="270"/>
        </pc:sldMkLst>
      </pc:sldChg>
      <pc:sldChg chg="del modNotes">
        <pc:chgData name="Ritu saini" userId="c91147e29272cf63" providerId="LiveId" clId="{A21E5DE2-5ED1-4091-B493-E5821E654682}" dt="2024-07-09T13:10:46.264" v="471" actId="2696"/>
        <pc:sldMkLst>
          <pc:docMk/>
          <pc:sldMk cId="0" sldId="271"/>
        </pc:sldMkLst>
      </pc:sldChg>
      <pc:sldChg chg="del modNotes">
        <pc:chgData name="Ritu saini" userId="c91147e29272cf63" providerId="LiveId" clId="{A21E5DE2-5ED1-4091-B493-E5821E654682}" dt="2024-07-09T13:10:48.410" v="472" actId="2696"/>
        <pc:sldMkLst>
          <pc:docMk/>
          <pc:sldMk cId="0" sldId="272"/>
        </pc:sldMkLst>
      </pc:sldChg>
      <pc:sldChg chg="del modNotes">
        <pc:chgData name="Ritu saini" userId="c91147e29272cf63" providerId="LiveId" clId="{A21E5DE2-5ED1-4091-B493-E5821E654682}" dt="2024-07-09T13:10:52.341" v="473" actId="2696"/>
        <pc:sldMkLst>
          <pc:docMk/>
          <pc:sldMk cId="0" sldId="273"/>
        </pc:sldMkLst>
      </pc:sldChg>
      <pc:sldChg chg="del modNotes">
        <pc:chgData name="Ritu saini" userId="c91147e29272cf63" providerId="LiveId" clId="{A21E5DE2-5ED1-4091-B493-E5821E654682}" dt="2024-07-09T13:10:58.363" v="474" actId="2696"/>
        <pc:sldMkLst>
          <pc:docMk/>
          <pc:sldMk cId="0" sldId="274"/>
        </pc:sldMkLst>
      </pc:sldChg>
      <pc:sldChg chg="del modNotes">
        <pc:chgData name="Ritu saini" userId="c91147e29272cf63" providerId="LiveId" clId="{A21E5DE2-5ED1-4091-B493-E5821E654682}" dt="2024-07-09T13:11:02.757" v="475" actId="2696"/>
        <pc:sldMkLst>
          <pc:docMk/>
          <pc:sldMk cId="0" sldId="275"/>
        </pc:sldMkLst>
      </pc:sldChg>
      <pc:sldChg chg="del modNotes">
        <pc:chgData name="Ritu saini" userId="c91147e29272cf63" providerId="LiveId" clId="{A21E5DE2-5ED1-4091-B493-E5821E654682}" dt="2024-07-09T13:11:06.507" v="476" actId="2696"/>
        <pc:sldMkLst>
          <pc:docMk/>
          <pc:sldMk cId="0" sldId="276"/>
        </pc:sldMkLst>
      </pc:sldChg>
      <pc:sldChg chg="del modNotes">
        <pc:chgData name="Ritu saini" userId="c91147e29272cf63" providerId="LiveId" clId="{A21E5DE2-5ED1-4091-B493-E5821E654682}" dt="2024-07-09T13:11:09.196" v="477" actId="2696"/>
        <pc:sldMkLst>
          <pc:docMk/>
          <pc:sldMk cId="0" sldId="277"/>
        </pc:sldMkLst>
      </pc:sldChg>
      <pc:sldChg chg="del modNotes">
        <pc:chgData name="Ritu saini" userId="c91147e29272cf63" providerId="LiveId" clId="{A21E5DE2-5ED1-4091-B493-E5821E654682}" dt="2024-07-09T13:11:12.668" v="478" actId="2696"/>
        <pc:sldMkLst>
          <pc:docMk/>
          <pc:sldMk cId="0" sldId="278"/>
        </pc:sldMkLst>
      </pc:sldChg>
      <pc:sldChg chg="addSp delSp modSp mod ord modNotes">
        <pc:chgData name="Ritu saini" userId="c91147e29272cf63" providerId="LiveId" clId="{A21E5DE2-5ED1-4091-B493-E5821E654682}" dt="2024-07-09T13:21:13.803" v="686" actId="14100"/>
        <pc:sldMkLst>
          <pc:docMk/>
          <pc:sldMk cId="0" sldId="279"/>
        </pc:sldMkLst>
        <pc:spChg chg="add mod">
          <ac:chgData name="Ritu saini" userId="c91147e29272cf63" providerId="LiveId" clId="{A21E5DE2-5ED1-4091-B493-E5821E654682}" dt="2024-07-09T13:15:32.483" v="506" actId="1076"/>
          <ac:spMkLst>
            <pc:docMk/>
            <pc:sldMk cId="0" sldId="279"/>
            <ac:spMk id="2" creationId="{2DC8643F-6D78-9F63-FCF0-FE8BAA75D9F1}"/>
          </ac:spMkLst>
        </pc:spChg>
        <pc:spChg chg="add mod">
          <ac:chgData name="Ritu saini" userId="c91147e29272cf63" providerId="LiveId" clId="{A21E5DE2-5ED1-4091-B493-E5821E654682}" dt="2024-07-09T13:20:00.911" v="652" actId="20577"/>
          <ac:spMkLst>
            <pc:docMk/>
            <pc:sldMk cId="0" sldId="279"/>
            <ac:spMk id="7" creationId="{4C4D10D5-FB22-D79F-7D32-65A7056D2713}"/>
          </ac:spMkLst>
        </pc:spChg>
        <pc:spChg chg="mod">
          <ac:chgData name="Ritu saini" userId="c91147e29272cf63" providerId="LiveId" clId="{A21E5DE2-5ED1-4091-B493-E5821E654682}" dt="2024-07-09T13:17:06.802" v="548" actId="255"/>
          <ac:spMkLst>
            <pc:docMk/>
            <pc:sldMk cId="0" sldId="279"/>
            <ac:spMk id="749" creationId="{00000000-0000-0000-0000-000000000000}"/>
          </ac:spMkLst>
        </pc:spChg>
        <pc:spChg chg="del">
          <ac:chgData name="Ritu saini" userId="c91147e29272cf63" providerId="LiveId" clId="{A21E5DE2-5ED1-4091-B493-E5821E654682}" dt="2024-07-09T13:17:20.886" v="549" actId="21"/>
          <ac:spMkLst>
            <pc:docMk/>
            <pc:sldMk cId="0" sldId="279"/>
            <ac:spMk id="754" creationId="{00000000-0000-0000-0000-000000000000}"/>
          </ac:spMkLst>
        </pc:spChg>
        <pc:spChg chg="mod">
          <ac:chgData name="Ritu saini" userId="c91147e29272cf63" providerId="LiveId" clId="{A21E5DE2-5ED1-4091-B493-E5821E654682}" dt="2024-07-09T13:18:14.789" v="578" actId="20577"/>
          <ac:spMkLst>
            <pc:docMk/>
            <pc:sldMk cId="0" sldId="279"/>
            <ac:spMk id="755" creationId="{00000000-0000-0000-0000-000000000000}"/>
          </ac:spMkLst>
        </pc:spChg>
        <pc:spChg chg="del">
          <ac:chgData name="Ritu saini" userId="c91147e29272cf63" providerId="LiveId" clId="{A21E5DE2-5ED1-4091-B493-E5821E654682}" dt="2024-07-09T13:17:26.057" v="550" actId="21"/>
          <ac:spMkLst>
            <pc:docMk/>
            <pc:sldMk cId="0" sldId="279"/>
            <ac:spMk id="756" creationId="{00000000-0000-0000-0000-000000000000}"/>
          </ac:spMkLst>
        </pc:spChg>
        <pc:spChg chg="mod">
          <ac:chgData name="Ritu saini" userId="c91147e29272cf63" providerId="LiveId" clId="{A21E5DE2-5ED1-4091-B493-E5821E654682}" dt="2024-07-09T13:20:36.271" v="680" actId="1076"/>
          <ac:spMkLst>
            <pc:docMk/>
            <pc:sldMk cId="0" sldId="279"/>
            <ac:spMk id="757" creationId="{00000000-0000-0000-0000-000000000000}"/>
          </ac:spMkLst>
        </pc:spChg>
        <pc:spChg chg="del">
          <ac:chgData name="Ritu saini" userId="c91147e29272cf63" providerId="LiveId" clId="{A21E5DE2-5ED1-4091-B493-E5821E654682}" dt="2024-07-09T13:17:32.542" v="551" actId="21"/>
          <ac:spMkLst>
            <pc:docMk/>
            <pc:sldMk cId="0" sldId="279"/>
            <ac:spMk id="758" creationId="{00000000-0000-0000-0000-000000000000}"/>
          </ac:spMkLst>
        </pc:spChg>
        <pc:spChg chg="mod">
          <ac:chgData name="Ritu saini" userId="c91147e29272cf63" providerId="LiveId" clId="{A21E5DE2-5ED1-4091-B493-E5821E654682}" dt="2024-07-09T13:20:42.217" v="682" actId="14100"/>
          <ac:spMkLst>
            <pc:docMk/>
            <pc:sldMk cId="0" sldId="279"/>
            <ac:spMk id="759" creationId="{00000000-0000-0000-0000-000000000000}"/>
          </ac:spMkLst>
        </pc:spChg>
        <pc:spChg chg="del">
          <ac:chgData name="Ritu saini" userId="c91147e29272cf63" providerId="LiveId" clId="{A21E5DE2-5ED1-4091-B493-E5821E654682}" dt="2024-07-09T13:17:38.111" v="552" actId="21"/>
          <ac:spMkLst>
            <pc:docMk/>
            <pc:sldMk cId="0" sldId="279"/>
            <ac:spMk id="760" creationId="{00000000-0000-0000-0000-000000000000}"/>
          </ac:spMkLst>
        </pc:spChg>
        <pc:spChg chg="mod">
          <ac:chgData name="Ritu saini" userId="c91147e29272cf63" providerId="LiveId" clId="{A21E5DE2-5ED1-4091-B493-E5821E654682}" dt="2024-07-09T13:20:21.448" v="679" actId="20577"/>
          <ac:spMkLst>
            <pc:docMk/>
            <pc:sldMk cId="0" sldId="279"/>
            <ac:spMk id="761" creationId="{00000000-0000-0000-0000-000000000000}"/>
          </ac:spMkLst>
        </pc:spChg>
        <pc:spChg chg="mod">
          <ac:chgData name="Ritu saini" userId="c91147e29272cf63" providerId="LiveId" clId="{A21E5DE2-5ED1-4091-B493-E5821E654682}" dt="2024-07-09T13:14:31.351" v="497" actId="1076"/>
          <ac:spMkLst>
            <pc:docMk/>
            <pc:sldMk cId="0" sldId="279"/>
            <ac:spMk id="762" creationId="{00000000-0000-0000-0000-000000000000}"/>
          </ac:spMkLst>
        </pc:spChg>
        <pc:spChg chg="mod">
          <ac:chgData name="Ritu saini" userId="c91147e29272cf63" providerId="LiveId" clId="{A21E5DE2-5ED1-4091-B493-E5821E654682}" dt="2024-07-09T13:14:47.040" v="499" actId="1076"/>
          <ac:spMkLst>
            <pc:docMk/>
            <pc:sldMk cId="0" sldId="279"/>
            <ac:spMk id="763" creationId="{00000000-0000-0000-0000-000000000000}"/>
          </ac:spMkLst>
        </pc:spChg>
        <pc:spChg chg="mod">
          <ac:chgData name="Ritu saini" userId="c91147e29272cf63" providerId="LiveId" clId="{A21E5DE2-5ED1-4091-B493-E5821E654682}" dt="2024-07-09T13:15:26.864" v="505" actId="1076"/>
          <ac:spMkLst>
            <pc:docMk/>
            <pc:sldMk cId="0" sldId="279"/>
            <ac:spMk id="764" creationId="{00000000-0000-0000-0000-000000000000}"/>
          </ac:spMkLst>
        </pc:spChg>
        <pc:spChg chg="mod">
          <ac:chgData name="Ritu saini" userId="c91147e29272cf63" providerId="LiveId" clId="{A21E5DE2-5ED1-4091-B493-E5821E654682}" dt="2024-07-09T13:16:21.710" v="513" actId="1076"/>
          <ac:spMkLst>
            <pc:docMk/>
            <pc:sldMk cId="0" sldId="279"/>
            <ac:spMk id="765" creationId="{00000000-0000-0000-0000-000000000000}"/>
          </ac:spMkLst>
        </pc:spChg>
        <pc:cxnChg chg="add mod">
          <ac:chgData name="Ritu saini" userId="c91147e29272cf63" providerId="LiveId" clId="{A21E5DE2-5ED1-4091-B493-E5821E654682}" dt="2024-07-09T13:19:54.208" v="649" actId="255"/>
          <ac:cxnSpMkLst>
            <pc:docMk/>
            <pc:sldMk cId="0" sldId="279"/>
            <ac:cxnSpMk id="3" creationId="{715D8B3C-A5F9-A852-E4D7-2B64C50B1671}"/>
          </ac:cxnSpMkLst>
        </pc:cxnChg>
        <pc:cxnChg chg="add mod">
          <ac:chgData name="Ritu saini" userId="c91147e29272cf63" providerId="LiveId" clId="{A21E5DE2-5ED1-4091-B493-E5821E654682}" dt="2024-07-09T13:12:59.497" v="489"/>
          <ac:cxnSpMkLst>
            <pc:docMk/>
            <pc:sldMk cId="0" sldId="279"/>
            <ac:cxnSpMk id="4" creationId="{B88852D9-B9E4-FE04-F77D-BE523CFD27D8}"/>
          </ac:cxnSpMkLst>
        </pc:cxnChg>
        <pc:cxnChg chg="add mod">
          <ac:chgData name="Ritu saini" userId="c91147e29272cf63" providerId="LiveId" clId="{A21E5DE2-5ED1-4091-B493-E5821E654682}" dt="2024-07-09T13:13:41.232" v="491"/>
          <ac:cxnSpMkLst>
            <pc:docMk/>
            <pc:sldMk cId="0" sldId="279"/>
            <ac:cxnSpMk id="5" creationId="{DC7B5C86-869E-06B4-9707-FC569F1183D2}"/>
          </ac:cxnSpMkLst>
        </pc:cxnChg>
        <pc:cxnChg chg="mod">
          <ac:chgData name="Ritu saini" userId="c91147e29272cf63" providerId="LiveId" clId="{A21E5DE2-5ED1-4091-B493-E5821E654682}" dt="2024-07-09T13:14:27.302" v="496" actId="1076"/>
          <ac:cxnSpMkLst>
            <pc:docMk/>
            <pc:sldMk cId="0" sldId="279"/>
            <ac:cxnSpMk id="766" creationId="{00000000-0000-0000-0000-000000000000}"/>
          </ac:cxnSpMkLst>
        </pc:cxnChg>
        <pc:cxnChg chg="mod">
          <ac:chgData name="Ritu saini" userId="c91147e29272cf63" providerId="LiveId" clId="{A21E5DE2-5ED1-4091-B493-E5821E654682}" dt="2024-07-09T13:20:36.271" v="680" actId="1076"/>
          <ac:cxnSpMkLst>
            <pc:docMk/>
            <pc:sldMk cId="0" sldId="279"/>
            <ac:cxnSpMk id="767" creationId="{00000000-0000-0000-0000-000000000000}"/>
          </ac:cxnSpMkLst>
        </pc:cxnChg>
        <pc:cxnChg chg="mod">
          <ac:chgData name="Ritu saini" userId="c91147e29272cf63" providerId="LiveId" clId="{A21E5DE2-5ED1-4091-B493-E5821E654682}" dt="2024-07-09T13:21:13.803" v="686" actId="14100"/>
          <ac:cxnSpMkLst>
            <pc:docMk/>
            <pc:sldMk cId="0" sldId="279"/>
            <ac:cxnSpMk id="768" creationId="{00000000-0000-0000-0000-000000000000}"/>
          </ac:cxnSpMkLst>
        </pc:cxnChg>
        <pc:cxnChg chg="mod">
          <ac:chgData name="Ritu saini" userId="c91147e29272cf63" providerId="LiveId" clId="{A21E5DE2-5ED1-4091-B493-E5821E654682}" dt="2024-07-09T13:16:26.345" v="514" actId="1076"/>
          <ac:cxnSpMkLst>
            <pc:docMk/>
            <pc:sldMk cId="0" sldId="279"/>
            <ac:cxnSpMk id="769" creationId="{00000000-0000-0000-0000-000000000000}"/>
          </ac:cxnSpMkLst>
        </pc:cxnChg>
      </pc:sldChg>
      <pc:sldChg chg="del modNotes">
        <pc:chgData name="Ritu saini" userId="c91147e29272cf63" providerId="LiveId" clId="{A21E5DE2-5ED1-4091-B493-E5821E654682}" dt="2024-07-09T14:05:09.996" v="1223" actId="2696"/>
        <pc:sldMkLst>
          <pc:docMk/>
          <pc:sldMk cId="0" sldId="280"/>
        </pc:sldMkLst>
      </pc:sldChg>
      <pc:sldChg chg="del modNotes">
        <pc:chgData name="Ritu saini" userId="c91147e29272cf63" providerId="LiveId" clId="{A21E5DE2-5ED1-4091-B493-E5821E654682}" dt="2024-07-09T14:05:11.995" v="1224" actId="2696"/>
        <pc:sldMkLst>
          <pc:docMk/>
          <pc:sldMk cId="0" sldId="281"/>
        </pc:sldMkLst>
      </pc:sldChg>
      <pc:sldChg chg="del modNotes">
        <pc:chgData name="Ritu saini" userId="c91147e29272cf63" providerId="LiveId" clId="{A21E5DE2-5ED1-4091-B493-E5821E654682}" dt="2024-07-09T14:05:13.826" v="1225" actId="2696"/>
        <pc:sldMkLst>
          <pc:docMk/>
          <pc:sldMk cId="0" sldId="282"/>
        </pc:sldMkLst>
      </pc:sldChg>
      <pc:sldChg chg="del modNotes">
        <pc:chgData name="Ritu saini" userId="c91147e29272cf63" providerId="LiveId" clId="{A21E5DE2-5ED1-4091-B493-E5821E654682}" dt="2024-07-09T14:05:15.637" v="1226" actId="2696"/>
        <pc:sldMkLst>
          <pc:docMk/>
          <pc:sldMk cId="0" sldId="283"/>
        </pc:sldMkLst>
      </pc:sldChg>
      <pc:sldChg chg="del modNotes">
        <pc:chgData name="Ritu saini" userId="c91147e29272cf63" providerId="LiveId" clId="{A21E5DE2-5ED1-4091-B493-E5821E654682}" dt="2024-07-09T14:05:17.424" v="1227" actId="2696"/>
        <pc:sldMkLst>
          <pc:docMk/>
          <pc:sldMk cId="0" sldId="284"/>
        </pc:sldMkLst>
      </pc:sldChg>
      <pc:sldChg chg="del modNotes">
        <pc:chgData name="Ritu saini" userId="c91147e29272cf63" providerId="LiveId" clId="{A21E5DE2-5ED1-4091-B493-E5821E654682}" dt="2024-07-09T14:05:22.642" v="1228" actId="2696"/>
        <pc:sldMkLst>
          <pc:docMk/>
          <pc:sldMk cId="0" sldId="285"/>
        </pc:sldMkLst>
      </pc:sldChg>
      <pc:sldChg chg="modSp del modNotes">
        <pc:chgData name="Ritu saini" userId="c91147e29272cf63" providerId="LiveId" clId="{A21E5DE2-5ED1-4091-B493-E5821E654682}" dt="2024-07-09T14:05:22.853" v="1230" actId="2696"/>
        <pc:sldMkLst>
          <pc:docMk/>
          <pc:sldMk cId="0" sldId="286"/>
        </pc:sldMkLst>
        <pc:graphicFrameChg chg="mod">
          <ac:chgData name="Ritu saini" userId="c91147e29272cf63" providerId="LiveId" clId="{A21E5DE2-5ED1-4091-B493-E5821E654682}" dt="2024-07-09T14:05:22.642" v="1229"/>
          <ac:graphicFrameMkLst>
            <pc:docMk/>
            <pc:sldMk cId="0" sldId="286"/>
            <ac:graphicFrameMk id="862" creationId="{00000000-0000-0000-0000-000000000000}"/>
          </ac:graphicFrameMkLst>
        </pc:graphicFrameChg>
      </pc:sldChg>
      <pc:sldChg chg="del modNotes">
        <pc:chgData name="Ritu saini" userId="c91147e29272cf63" providerId="LiveId" clId="{A21E5DE2-5ED1-4091-B493-E5821E654682}" dt="2024-07-09T14:05:24.483" v="1231" actId="2696"/>
        <pc:sldMkLst>
          <pc:docMk/>
          <pc:sldMk cId="0" sldId="287"/>
        </pc:sldMkLst>
      </pc:sldChg>
      <pc:sldChg chg="del modNotes">
        <pc:chgData name="Ritu saini" userId="c91147e29272cf63" providerId="LiveId" clId="{A21E5DE2-5ED1-4091-B493-E5821E654682}" dt="2024-07-09T14:05:24.683" v="1232" actId="2696"/>
        <pc:sldMkLst>
          <pc:docMk/>
          <pc:sldMk cId="0" sldId="288"/>
        </pc:sldMkLst>
      </pc:sldChg>
      <pc:sldChg chg="del modNotes">
        <pc:chgData name="Ritu saini" userId="c91147e29272cf63" providerId="LiveId" clId="{A21E5DE2-5ED1-4091-B493-E5821E654682}" dt="2024-07-09T14:05:26.880" v="1233" actId="2696"/>
        <pc:sldMkLst>
          <pc:docMk/>
          <pc:sldMk cId="0" sldId="289"/>
        </pc:sldMkLst>
      </pc:sldChg>
      <pc:sldChg chg="del modNotes">
        <pc:chgData name="Ritu saini" userId="c91147e29272cf63" providerId="LiveId" clId="{A21E5DE2-5ED1-4091-B493-E5821E654682}" dt="2024-07-09T14:05:27.949" v="1234" actId="2696"/>
        <pc:sldMkLst>
          <pc:docMk/>
          <pc:sldMk cId="0" sldId="290"/>
        </pc:sldMkLst>
      </pc:sldChg>
      <pc:sldChg chg="del modNotes">
        <pc:chgData name="Ritu saini" userId="c91147e29272cf63" providerId="LiveId" clId="{A21E5DE2-5ED1-4091-B493-E5821E654682}" dt="2024-07-09T14:05:28.392" v="1235" actId="2696"/>
        <pc:sldMkLst>
          <pc:docMk/>
          <pc:sldMk cId="0" sldId="291"/>
        </pc:sldMkLst>
      </pc:sldChg>
      <pc:sldChg chg="del modNotes">
        <pc:chgData name="Ritu saini" userId="c91147e29272cf63" providerId="LiveId" clId="{A21E5DE2-5ED1-4091-B493-E5821E654682}" dt="2024-07-09T14:05:29.193" v="1236" actId="2696"/>
        <pc:sldMkLst>
          <pc:docMk/>
          <pc:sldMk cId="0" sldId="292"/>
        </pc:sldMkLst>
      </pc:sldChg>
      <pc:sldChg chg="del modNotes">
        <pc:chgData name="Ritu saini" userId="c91147e29272cf63" providerId="LiveId" clId="{A21E5DE2-5ED1-4091-B493-E5821E654682}" dt="2024-07-09T14:05:30.036" v="1237" actId="2696"/>
        <pc:sldMkLst>
          <pc:docMk/>
          <pc:sldMk cId="0" sldId="293"/>
        </pc:sldMkLst>
      </pc:sldChg>
      <pc:sldChg chg="del">
        <pc:chgData name="Ritu saini" userId="c91147e29272cf63" providerId="LiveId" clId="{A21E5DE2-5ED1-4091-B493-E5821E654682}" dt="2024-07-09T14:05:30.709" v="1238" actId="2696"/>
        <pc:sldMkLst>
          <pc:docMk/>
          <pc:sldMk cId="0" sldId="294"/>
        </pc:sldMkLst>
      </pc:sldChg>
      <pc:sldChg chg="del">
        <pc:chgData name="Ritu saini" userId="c91147e29272cf63" providerId="LiveId" clId="{A21E5DE2-5ED1-4091-B493-E5821E654682}" dt="2024-07-09T14:05:31.889" v="1239" actId="2696"/>
        <pc:sldMkLst>
          <pc:docMk/>
          <pc:sldMk cId="0" sldId="295"/>
        </pc:sldMkLst>
      </pc:sldChg>
      <pc:sldChg chg="del">
        <pc:chgData name="Ritu saini" userId="c91147e29272cf63" providerId="LiveId" clId="{A21E5DE2-5ED1-4091-B493-E5821E654682}" dt="2024-07-09T14:05:32.436" v="1240" actId="2696"/>
        <pc:sldMkLst>
          <pc:docMk/>
          <pc:sldMk cId="0" sldId="296"/>
        </pc:sldMkLst>
      </pc:sldChg>
      <pc:sldChg chg="del">
        <pc:chgData name="Ritu saini" userId="c91147e29272cf63" providerId="LiveId" clId="{A21E5DE2-5ED1-4091-B493-E5821E654682}" dt="2024-07-09T14:05:32.908" v="1241" actId="2696"/>
        <pc:sldMkLst>
          <pc:docMk/>
          <pc:sldMk cId="0" sldId="297"/>
        </pc:sldMkLst>
      </pc:sldChg>
      <pc:sldChg chg="del">
        <pc:chgData name="Ritu saini" userId="c91147e29272cf63" providerId="LiveId" clId="{A21E5DE2-5ED1-4091-B493-E5821E654682}" dt="2024-07-09T14:05:33.445" v="1242" actId="2696"/>
        <pc:sldMkLst>
          <pc:docMk/>
          <pc:sldMk cId="0" sldId="298"/>
        </pc:sldMkLst>
      </pc:sldChg>
      <pc:sldChg chg="del">
        <pc:chgData name="Ritu saini" userId="c91147e29272cf63" providerId="LiveId" clId="{A21E5DE2-5ED1-4091-B493-E5821E654682}" dt="2024-07-09T14:05:34.052" v="1243" actId="2696"/>
        <pc:sldMkLst>
          <pc:docMk/>
          <pc:sldMk cId="0" sldId="299"/>
        </pc:sldMkLst>
      </pc:sldChg>
      <pc:sldChg chg="del">
        <pc:chgData name="Ritu saini" userId="c91147e29272cf63" providerId="LiveId" clId="{A21E5DE2-5ED1-4091-B493-E5821E654682}" dt="2024-07-09T14:05:34.348" v="1244" actId="2696"/>
        <pc:sldMkLst>
          <pc:docMk/>
          <pc:sldMk cId="0" sldId="300"/>
        </pc:sldMkLst>
      </pc:sldChg>
      <pc:sldChg chg="modSp del modNotes">
        <pc:chgData name="Ritu saini" userId="c91147e29272cf63" providerId="LiveId" clId="{A21E5DE2-5ED1-4091-B493-E5821E654682}" dt="2024-07-09T14:05:34.858" v="1246" actId="2696"/>
        <pc:sldMkLst>
          <pc:docMk/>
          <pc:sldMk cId="0" sldId="301"/>
        </pc:sldMkLst>
        <pc:graphicFrameChg chg="mod">
          <ac:chgData name="Ritu saini" userId="c91147e29272cf63" providerId="LiveId" clId="{A21E5DE2-5ED1-4091-B493-E5821E654682}" dt="2024-07-09T14:05:34.348" v="1245"/>
          <ac:graphicFrameMkLst>
            <pc:docMk/>
            <pc:sldMk cId="0" sldId="301"/>
            <ac:graphicFrameMk id="4047" creationId="{00000000-0000-0000-0000-000000000000}"/>
          </ac:graphicFrameMkLst>
        </pc:graphicFrameChg>
        <pc:graphicFrameChg chg="mod">
          <ac:chgData name="Ritu saini" userId="c91147e29272cf63" providerId="LiveId" clId="{A21E5DE2-5ED1-4091-B493-E5821E654682}" dt="2024-07-09T14:05:34.348" v="1245"/>
          <ac:graphicFrameMkLst>
            <pc:docMk/>
            <pc:sldMk cId="0" sldId="301"/>
            <ac:graphicFrameMk id="4099" creationId="{00000000-0000-0000-0000-000000000000}"/>
          </ac:graphicFrameMkLst>
        </pc:graphicFrameChg>
        <pc:graphicFrameChg chg="mod">
          <ac:chgData name="Ritu saini" userId="c91147e29272cf63" providerId="LiveId" clId="{A21E5DE2-5ED1-4091-B493-E5821E654682}" dt="2024-07-09T14:05:34.348" v="1245"/>
          <ac:graphicFrameMkLst>
            <pc:docMk/>
            <pc:sldMk cId="0" sldId="301"/>
            <ac:graphicFrameMk id="4100" creationId="{00000000-0000-0000-0000-000000000000}"/>
          </ac:graphicFrameMkLst>
        </pc:graphicFrameChg>
        <pc:graphicFrameChg chg="mod">
          <ac:chgData name="Ritu saini" userId="c91147e29272cf63" providerId="LiveId" clId="{A21E5DE2-5ED1-4091-B493-E5821E654682}" dt="2024-07-09T14:05:34.348" v="1245"/>
          <ac:graphicFrameMkLst>
            <pc:docMk/>
            <pc:sldMk cId="0" sldId="301"/>
            <ac:graphicFrameMk id="4143" creationId="{00000000-0000-0000-0000-000000000000}"/>
          </ac:graphicFrameMkLst>
        </pc:graphicFrameChg>
      </pc:sldChg>
      <pc:sldChg chg="del">
        <pc:chgData name="Ritu saini" userId="c91147e29272cf63" providerId="LiveId" clId="{A21E5DE2-5ED1-4091-B493-E5821E654682}" dt="2024-07-09T14:05:35.212" v="1247" actId="2696"/>
        <pc:sldMkLst>
          <pc:docMk/>
          <pc:sldMk cId="0" sldId="302"/>
        </pc:sldMkLst>
      </pc:sldChg>
      <pc:sldChg chg="del">
        <pc:chgData name="Ritu saini" userId="c91147e29272cf63" providerId="LiveId" clId="{A21E5DE2-5ED1-4091-B493-E5821E654682}" dt="2024-07-09T14:05:35.762" v="1248" actId="2696"/>
        <pc:sldMkLst>
          <pc:docMk/>
          <pc:sldMk cId="0" sldId="303"/>
        </pc:sldMkLst>
      </pc:sldChg>
      <pc:sldChg chg="del">
        <pc:chgData name="Ritu saini" userId="c91147e29272cf63" providerId="LiveId" clId="{A21E5DE2-5ED1-4091-B493-E5821E654682}" dt="2024-07-09T14:05:36.226" v="1249" actId="2696"/>
        <pc:sldMkLst>
          <pc:docMk/>
          <pc:sldMk cId="0" sldId="304"/>
        </pc:sldMkLst>
      </pc:sldChg>
      <pc:sldChg chg="del">
        <pc:chgData name="Ritu saini" userId="c91147e29272cf63" providerId="LiveId" clId="{A21E5DE2-5ED1-4091-B493-E5821E654682}" dt="2024-07-09T14:05:38.765" v="1250" actId="2696"/>
        <pc:sldMkLst>
          <pc:docMk/>
          <pc:sldMk cId="0" sldId="305"/>
        </pc:sldMkLst>
      </pc:sldChg>
      <pc:sldChg chg="del">
        <pc:chgData name="Ritu saini" userId="c91147e29272cf63" providerId="LiveId" clId="{A21E5DE2-5ED1-4091-B493-E5821E654682}" dt="2024-07-09T14:05:38.960" v="1251" actId="2696"/>
        <pc:sldMkLst>
          <pc:docMk/>
          <pc:sldMk cId="0" sldId="306"/>
        </pc:sldMkLst>
      </pc:sldChg>
      <pc:sldChg chg="del">
        <pc:chgData name="Ritu saini" userId="c91147e29272cf63" providerId="LiveId" clId="{A21E5DE2-5ED1-4091-B493-E5821E654682}" dt="2024-07-09T14:05:39.157" v="1252" actId="2696"/>
        <pc:sldMkLst>
          <pc:docMk/>
          <pc:sldMk cId="0" sldId="307"/>
        </pc:sldMkLst>
      </pc:sldChg>
      <pc:sldChg chg="del">
        <pc:chgData name="Ritu saini" userId="c91147e29272cf63" providerId="LiveId" clId="{A21E5DE2-5ED1-4091-B493-E5821E654682}" dt="2024-07-09T14:05:39.309" v="1253" actId="2696"/>
        <pc:sldMkLst>
          <pc:docMk/>
          <pc:sldMk cId="0" sldId="308"/>
        </pc:sldMkLst>
      </pc:sldChg>
      <pc:sldChg chg="del">
        <pc:chgData name="Ritu saini" userId="c91147e29272cf63" providerId="LiveId" clId="{A21E5DE2-5ED1-4091-B493-E5821E654682}" dt="2024-07-09T14:05:39.555" v="1254" actId="2696"/>
        <pc:sldMkLst>
          <pc:docMk/>
          <pc:sldMk cId="0" sldId="309"/>
        </pc:sldMkLst>
      </pc:sldChg>
      <pc:sldChg chg="del">
        <pc:chgData name="Ritu saini" userId="c91147e29272cf63" providerId="LiveId" clId="{A21E5DE2-5ED1-4091-B493-E5821E654682}" dt="2024-07-09T14:05:39.761" v="1255" actId="2696"/>
        <pc:sldMkLst>
          <pc:docMk/>
          <pc:sldMk cId="0" sldId="310"/>
        </pc:sldMkLst>
      </pc:sldChg>
      <pc:sldChg chg="del modNotes">
        <pc:chgData name="Ritu saini" userId="c91147e29272cf63" providerId="LiveId" clId="{A21E5DE2-5ED1-4091-B493-E5821E654682}" dt="2024-07-09T14:05:41.963" v="1257" actId="2696"/>
        <pc:sldMkLst>
          <pc:docMk/>
          <pc:sldMk cId="0" sldId="311"/>
        </pc:sldMkLst>
      </pc:sldChg>
      <pc:sldChg chg="modSp new mod">
        <pc:chgData name="Ritu saini" userId="c91147e29272cf63" providerId="LiveId" clId="{A21E5DE2-5ED1-4091-B493-E5821E654682}" dt="2024-07-09T13:04:54.416" v="445" actId="2710"/>
        <pc:sldMkLst>
          <pc:docMk/>
          <pc:sldMk cId="3301082510" sldId="312"/>
        </pc:sldMkLst>
        <pc:spChg chg="mod">
          <ac:chgData name="Ritu saini" userId="c91147e29272cf63" providerId="LiveId" clId="{A21E5DE2-5ED1-4091-B493-E5821E654682}" dt="2024-07-09T12:53:57.078" v="375" actId="255"/>
          <ac:spMkLst>
            <pc:docMk/>
            <pc:sldMk cId="3301082510" sldId="312"/>
            <ac:spMk id="2" creationId="{78F6AC59-1E8A-EF41-12BC-78D5208A8E72}"/>
          </ac:spMkLst>
        </pc:spChg>
        <pc:spChg chg="mod">
          <ac:chgData name="Ritu saini" userId="c91147e29272cf63" providerId="LiveId" clId="{A21E5DE2-5ED1-4091-B493-E5821E654682}" dt="2024-07-09T13:04:54.416" v="445" actId="2710"/>
          <ac:spMkLst>
            <pc:docMk/>
            <pc:sldMk cId="3301082510" sldId="312"/>
            <ac:spMk id="3" creationId="{F8822D6F-2E66-B485-7F02-EA738CF9AB97}"/>
          </ac:spMkLst>
        </pc:spChg>
      </pc:sldChg>
      <pc:sldChg chg="addSp modSp new mod">
        <pc:chgData name="Ritu saini" userId="c91147e29272cf63" providerId="LiveId" clId="{A21E5DE2-5ED1-4091-B493-E5821E654682}" dt="2024-07-09T13:31:12.975" v="705" actId="14100"/>
        <pc:sldMkLst>
          <pc:docMk/>
          <pc:sldMk cId="106723574" sldId="313"/>
        </pc:sldMkLst>
        <pc:spChg chg="mod">
          <ac:chgData name="Ritu saini" userId="c91147e29272cf63" providerId="LiveId" clId="{A21E5DE2-5ED1-4091-B493-E5821E654682}" dt="2024-07-09T13:07:45.885" v="460" actId="20577"/>
          <ac:spMkLst>
            <pc:docMk/>
            <pc:sldMk cId="106723574" sldId="313"/>
            <ac:spMk id="2" creationId="{7A43D3A4-1762-7020-CC96-EF47B63BE3D0}"/>
          </ac:spMkLst>
        </pc:spChg>
        <pc:spChg chg="mod">
          <ac:chgData name="Ritu saini" userId="c91147e29272cf63" providerId="LiveId" clId="{A21E5DE2-5ED1-4091-B493-E5821E654682}" dt="2024-07-09T13:28:05.987" v="692" actId="14100"/>
          <ac:spMkLst>
            <pc:docMk/>
            <pc:sldMk cId="106723574" sldId="313"/>
            <ac:spMk id="3" creationId="{DB54B5A1-330D-FD86-F1DA-4D9352CC01CD}"/>
          </ac:spMkLst>
        </pc:spChg>
        <pc:picChg chg="add mod">
          <ac:chgData name="Ritu saini" userId="c91147e29272cf63" providerId="LiveId" clId="{A21E5DE2-5ED1-4091-B493-E5821E654682}" dt="2024-07-09T13:28:46.978" v="699" actId="14100"/>
          <ac:picMkLst>
            <pc:docMk/>
            <pc:sldMk cId="106723574" sldId="313"/>
            <ac:picMk id="5" creationId="{A35887FC-21D1-76F1-7897-890133579A6E}"/>
          </ac:picMkLst>
        </pc:picChg>
        <pc:picChg chg="add mod">
          <ac:chgData name="Ritu saini" userId="c91147e29272cf63" providerId="LiveId" clId="{A21E5DE2-5ED1-4091-B493-E5821E654682}" dt="2024-07-09T13:31:12.975" v="705" actId="14100"/>
          <ac:picMkLst>
            <pc:docMk/>
            <pc:sldMk cId="106723574" sldId="313"/>
            <ac:picMk id="7" creationId="{45B7F1B1-AF49-64BD-F769-228A1434A391}"/>
          </ac:picMkLst>
        </pc:picChg>
      </pc:sldChg>
      <pc:sldChg chg="modSp new mod">
        <pc:chgData name="Ritu saini" userId="c91147e29272cf63" providerId="LiveId" clId="{A21E5DE2-5ED1-4091-B493-E5821E654682}" dt="2024-07-09T13:45:49.825" v="996" actId="113"/>
        <pc:sldMkLst>
          <pc:docMk/>
          <pc:sldMk cId="1475637009" sldId="314"/>
        </pc:sldMkLst>
        <pc:spChg chg="mod">
          <ac:chgData name="Ritu saini" userId="c91147e29272cf63" providerId="LiveId" clId="{A21E5DE2-5ED1-4091-B493-E5821E654682}" dt="2024-07-09T13:32:40.352" v="727" actId="14100"/>
          <ac:spMkLst>
            <pc:docMk/>
            <pc:sldMk cId="1475637009" sldId="314"/>
            <ac:spMk id="2" creationId="{1E44F80D-74E3-131E-E70D-9633DC7FD15D}"/>
          </ac:spMkLst>
        </pc:spChg>
        <pc:spChg chg="mod">
          <ac:chgData name="Ritu saini" userId="c91147e29272cf63" providerId="LiveId" clId="{A21E5DE2-5ED1-4091-B493-E5821E654682}" dt="2024-07-09T13:45:49.825" v="996" actId="113"/>
          <ac:spMkLst>
            <pc:docMk/>
            <pc:sldMk cId="1475637009" sldId="314"/>
            <ac:spMk id="3" creationId="{1F8EFC3F-9815-8CDB-C645-796A079520E0}"/>
          </ac:spMkLst>
        </pc:spChg>
      </pc:sldChg>
      <pc:sldChg chg="delSp modSp new mod">
        <pc:chgData name="Ritu saini" userId="c91147e29272cf63" providerId="LiveId" clId="{A21E5DE2-5ED1-4091-B493-E5821E654682}" dt="2024-07-09T13:52:14.660" v="1128" actId="20577"/>
        <pc:sldMkLst>
          <pc:docMk/>
          <pc:sldMk cId="2450138711" sldId="315"/>
        </pc:sldMkLst>
        <pc:spChg chg="del">
          <ac:chgData name="Ritu saini" userId="c91147e29272cf63" providerId="LiveId" clId="{A21E5DE2-5ED1-4091-B493-E5821E654682}" dt="2024-07-09T13:47:03.146" v="998" actId="21"/>
          <ac:spMkLst>
            <pc:docMk/>
            <pc:sldMk cId="2450138711" sldId="315"/>
            <ac:spMk id="2" creationId="{1EBE920E-B609-DF48-D61D-71DCC41D0AA3}"/>
          </ac:spMkLst>
        </pc:spChg>
        <pc:spChg chg="mod">
          <ac:chgData name="Ritu saini" userId="c91147e29272cf63" providerId="LiveId" clId="{A21E5DE2-5ED1-4091-B493-E5821E654682}" dt="2024-07-09T13:52:14.660" v="1128" actId="20577"/>
          <ac:spMkLst>
            <pc:docMk/>
            <pc:sldMk cId="2450138711" sldId="315"/>
            <ac:spMk id="3" creationId="{3CBF62A3-C284-717D-D9ED-290F819A5BA9}"/>
          </ac:spMkLst>
        </pc:spChg>
      </pc:sldChg>
      <pc:sldChg chg="modSp new mod">
        <pc:chgData name="Ritu saini" userId="c91147e29272cf63" providerId="LiveId" clId="{A21E5DE2-5ED1-4091-B493-E5821E654682}" dt="2024-07-10T18:27:51.158" v="2039" actId="2"/>
        <pc:sldMkLst>
          <pc:docMk/>
          <pc:sldMk cId="4108729042" sldId="316"/>
        </pc:sldMkLst>
        <pc:spChg chg="mod">
          <ac:chgData name="Ritu saini" userId="c91147e29272cf63" providerId="LiveId" clId="{A21E5DE2-5ED1-4091-B493-E5821E654682}" dt="2024-07-09T14:00:19.140" v="1167" actId="255"/>
          <ac:spMkLst>
            <pc:docMk/>
            <pc:sldMk cId="4108729042" sldId="316"/>
            <ac:spMk id="2" creationId="{04C74887-4487-A49F-80E6-5CF2546F16EE}"/>
          </ac:spMkLst>
        </pc:spChg>
        <pc:spChg chg="mod">
          <ac:chgData name="Ritu saini" userId="c91147e29272cf63" providerId="LiveId" clId="{A21E5DE2-5ED1-4091-B493-E5821E654682}" dt="2024-07-10T18:27:51.158" v="2039" actId="2"/>
          <ac:spMkLst>
            <pc:docMk/>
            <pc:sldMk cId="4108729042" sldId="316"/>
            <ac:spMk id="3" creationId="{61AF880A-BE0B-57AD-7EC0-E34A224DB329}"/>
          </ac:spMkLst>
        </pc:spChg>
      </pc:sldChg>
      <pc:sldChg chg="modSp new mod">
        <pc:chgData name="Ritu saini" userId="c91147e29272cf63" providerId="LiveId" clId="{A21E5DE2-5ED1-4091-B493-E5821E654682}" dt="2024-07-09T14:15:24.659" v="1501" actId="255"/>
        <pc:sldMkLst>
          <pc:docMk/>
          <pc:sldMk cId="3021181645" sldId="317"/>
        </pc:sldMkLst>
        <pc:spChg chg="mod">
          <ac:chgData name="Ritu saini" userId="c91147e29272cf63" providerId="LiveId" clId="{A21E5DE2-5ED1-4091-B493-E5821E654682}" dt="2024-07-09T14:06:27.728" v="1277" actId="255"/>
          <ac:spMkLst>
            <pc:docMk/>
            <pc:sldMk cId="3021181645" sldId="317"/>
            <ac:spMk id="2" creationId="{B0B4DE0B-8CA9-A4F1-763A-9B5A63DC0870}"/>
          </ac:spMkLst>
        </pc:spChg>
        <pc:spChg chg="mod">
          <ac:chgData name="Ritu saini" userId="c91147e29272cf63" providerId="LiveId" clId="{A21E5DE2-5ED1-4091-B493-E5821E654682}" dt="2024-07-09T14:15:24.659" v="1501" actId="255"/>
          <ac:spMkLst>
            <pc:docMk/>
            <pc:sldMk cId="3021181645" sldId="317"/>
            <ac:spMk id="3" creationId="{DB65EC16-6B17-1CC8-1E82-C622655974E6}"/>
          </ac:spMkLst>
        </pc:spChg>
      </pc:sldChg>
      <pc:sldChg chg="modSp new mod">
        <pc:chgData name="Ritu saini" userId="c91147e29272cf63" providerId="LiveId" clId="{A21E5DE2-5ED1-4091-B493-E5821E654682}" dt="2024-07-10T18:57:15.132" v="2591" actId="2"/>
        <pc:sldMkLst>
          <pc:docMk/>
          <pc:sldMk cId="4049001301" sldId="318"/>
        </pc:sldMkLst>
        <pc:spChg chg="mod">
          <ac:chgData name="Ritu saini" userId="c91147e29272cf63" providerId="LiveId" clId="{A21E5DE2-5ED1-4091-B493-E5821E654682}" dt="2024-07-09T14:18:23.018" v="1551" actId="14100"/>
          <ac:spMkLst>
            <pc:docMk/>
            <pc:sldMk cId="4049001301" sldId="318"/>
            <ac:spMk id="2" creationId="{9D94A9EE-7C03-5FA1-66E0-59B4696A85D2}"/>
          </ac:spMkLst>
        </pc:spChg>
        <pc:spChg chg="mod">
          <ac:chgData name="Ritu saini" userId="c91147e29272cf63" providerId="LiveId" clId="{A21E5DE2-5ED1-4091-B493-E5821E654682}" dt="2024-07-10T18:57:15.132" v="2591" actId="2"/>
          <ac:spMkLst>
            <pc:docMk/>
            <pc:sldMk cId="4049001301" sldId="318"/>
            <ac:spMk id="3" creationId="{4236059C-38EA-338B-6BCC-9A2735B8074C}"/>
          </ac:spMkLst>
        </pc:spChg>
      </pc:sldChg>
      <pc:sldChg chg="delSp modSp new add del mod">
        <pc:chgData name="Ritu saini" userId="c91147e29272cf63" providerId="LiveId" clId="{A21E5DE2-5ED1-4091-B493-E5821E654682}" dt="2024-07-10T19:03:35.937" v="2707" actId="47"/>
        <pc:sldMkLst>
          <pc:docMk/>
          <pc:sldMk cId="4261713306" sldId="319"/>
        </pc:sldMkLst>
        <pc:spChg chg="del">
          <ac:chgData name="Ritu saini" userId="c91147e29272cf63" providerId="LiveId" clId="{A21E5DE2-5ED1-4091-B493-E5821E654682}" dt="2024-07-10T18:28:58.186" v="2060" actId="21"/>
          <ac:spMkLst>
            <pc:docMk/>
            <pc:sldMk cId="4261713306" sldId="319"/>
            <ac:spMk id="2" creationId="{EF4F40C1-429C-864F-D3F6-7BA8E87EE735}"/>
          </ac:spMkLst>
        </pc:spChg>
        <pc:spChg chg="mod">
          <ac:chgData name="Ritu saini" userId="c91147e29272cf63" providerId="LiveId" clId="{A21E5DE2-5ED1-4091-B493-E5821E654682}" dt="2024-07-10T19:01:53.951" v="2698" actId="14100"/>
          <ac:spMkLst>
            <pc:docMk/>
            <pc:sldMk cId="4261713306" sldId="319"/>
            <ac:spMk id="3" creationId="{56F8F5A0-32F0-A4E2-FCFE-DFD3F53DC532}"/>
          </ac:spMkLst>
        </pc:spChg>
      </pc:sldChg>
      <pc:sldChg chg="addSp delSp modSp new add del mod">
        <pc:chgData name="Ritu saini" userId="c91147e29272cf63" providerId="LiveId" clId="{A21E5DE2-5ED1-4091-B493-E5821E654682}" dt="2024-07-10T19:16:46.718" v="2990" actId="2"/>
        <pc:sldMkLst>
          <pc:docMk/>
          <pc:sldMk cId="1737125333" sldId="320"/>
        </pc:sldMkLst>
        <pc:spChg chg="del">
          <ac:chgData name="Ritu saini" userId="c91147e29272cf63" providerId="LiveId" clId="{A21E5DE2-5ED1-4091-B493-E5821E654682}" dt="2024-07-10T18:39:58.911" v="2321" actId="21"/>
          <ac:spMkLst>
            <pc:docMk/>
            <pc:sldMk cId="1737125333" sldId="320"/>
            <ac:spMk id="2" creationId="{3BDE9533-03BC-6934-2DBE-FF73D3BCA241}"/>
          </ac:spMkLst>
        </pc:spChg>
        <pc:spChg chg="del mod">
          <ac:chgData name="Ritu saini" userId="c91147e29272cf63" providerId="LiveId" clId="{A21E5DE2-5ED1-4091-B493-E5821E654682}" dt="2024-07-10T18:40:16.470" v="2325"/>
          <ac:spMkLst>
            <pc:docMk/>
            <pc:sldMk cId="1737125333" sldId="320"/>
            <ac:spMk id="3" creationId="{AA3E7649-21F9-696C-56EB-628A7785B024}"/>
          </ac:spMkLst>
        </pc:spChg>
        <pc:spChg chg="add del mod">
          <ac:chgData name="Ritu saini" userId="c91147e29272cf63" providerId="LiveId" clId="{A21E5DE2-5ED1-4091-B493-E5821E654682}" dt="2024-07-10T19:16:46.718" v="2990" actId="2"/>
          <ac:spMkLst>
            <pc:docMk/>
            <pc:sldMk cId="1737125333" sldId="320"/>
            <ac:spMk id="4" creationId="{3BDE9533-03BC-6934-2DBE-FF73D3BCA241}"/>
          </ac:spMkLst>
        </pc:spChg>
      </pc:sldChg>
      <pc:sldChg chg="addSp delSp modSp new add del mod">
        <pc:chgData name="Ritu saini" userId="c91147e29272cf63" providerId="LiveId" clId="{A21E5DE2-5ED1-4091-B493-E5821E654682}" dt="2024-07-10T19:16:48.403" v="2995" actId="2"/>
        <pc:sldMkLst>
          <pc:docMk/>
          <pc:sldMk cId="245449324" sldId="321"/>
        </pc:sldMkLst>
        <pc:spChg chg="del">
          <ac:chgData name="Ritu saini" userId="c91147e29272cf63" providerId="LiveId" clId="{A21E5DE2-5ED1-4091-B493-E5821E654682}" dt="2024-07-10T18:58:00.569" v="2606" actId="21"/>
          <ac:spMkLst>
            <pc:docMk/>
            <pc:sldMk cId="245449324" sldId="321"/>
            <ac:spMk id="2" creationId="{14F36A5B-FB12-EF39-C331-26022A152855}"/>
          </ac:spMkLst>
        </pc:spChg>
        <pc:spChg chg="add del mod">
          <ac:chgData name="Ritu saini" userId="c91147e29272cf63" providerId="LiveId" clId="{A21E5DE2-5ED1-4091-B493-E5821E654682}" dt="2024-07-10T19:16:48.403" v="2995" actId="2"/>
          <ac:spMkLst>
            <pc:docMk/>
            <pc:sldMk cId="245449324" sldId="321"/>
            <ac:spMk id="3" creationId="{27737B6B-1205-828F-0F09-C3B15AA7B87C}"/>
          </ac:spMkLst>
        </pc:spChg>
        <pc:spChg chg="add mod">
          <ac:chgData name="Ritu saini" userId="c91147e29272cf63" providerId="LiveId" clId="{A21E5DE2-5ED1-4091-B493-E5821E654682}" dt="2024-07-10T18:58:16.488" v="2611"/>
          <ac:spMkLst>
            <pc:docMk/>
            <pc:sldMk cId="245449324" sldId="321"/>
            <ac:spMk id="4" creationId="{14F36A5B-FB12-EF39-C331-26022A152855}"/>
          </ac:spMkLst>
        </pc:spChg>
      </pc:sldChg>
      <pc:sldChg chg="modSp new mod">
        <pc:chgData name="Ritu saini" userId="c91147e29272cf63" providerId="LiveId" clId="{A21E5DE2-5ED1-4091-B493-E5821E654682}" dt="2024-07-10T19:37:54.198" v="3357" actId="2"/>
        <pc:sldMkLst>
          <pc:docMk/>
          <pc:sldMk cId="3810022869" sldId="322"/>
        </pc:sldMkLst>
        <pc:spChg chg="mod">
          <ac:chgData name="Ritu saini" userId="c91147e29272cf63" providerId="LiveId" clId="{A21E5DE2-5ED1-4091-B493-E5821E654682}" dt="2024-07-10T19:18:28.390" v="3004" actId="255"/>
          <ac:spMkLst>
            <pc:docMk/>
            <pc:sldMk cId="3810022869" sldId="322"/>
            <ac:spMk id="2" creationId="{2CBE36CD-AF93-37AD-0A5E-5DF8C98CD3C7}"/>
          </ac:spMkLst>
        </pc:spChg>
        <pc:spChg chg="mod">
          <ac:chgData name="Ritu saini" userId="c91147e29272cf63" providerId="LiveId" clId="{A21E5DE2-5ED1-4091-B493-E5821E654682}" dt="2024-07-10T19:37:54.198" v="3357" actId="2"/>
          <ac:spMkLst>
            <pc:docMk/>
            <pc:sldMk cId="3810022869" sldId="322"/>
            <ac:spMk id="3" creationId="{1FE9E9C4-8B94-9551-A75E-F0BCFD4FF3C6}"/>
          </ac:spMkLst>
        </pc:spChg>
      </pc:sldChg>
      <pc:sldChg chg="modSp new mod">
        <pc:chgData name="Ritu saini" userId="c91147e29272cf63" providerId="LiveId" clId="{A21E5DE2-5ED1-4091-B493-E5821E654682}" dt="2024-07-10T19:37:55.486" v="3358" actId="2"/>
        <pc:sldMkLst>
          <pc:docMk/>
          <pc:sldMk cId="701719156" sldId="323"/>
        </pc:sldMkLst>
        <pc:spChg chg="mod">
          <ac:chgData name="Ritu saini" userId="c91147e29272cf63" providerId="LiveId" clId="{A21E5DE2-5ED1-4091-B493-E5821E654682}" dt="2024-07-10T19:29:01.871" v="3166" actId="255"/>
          <ac:spMkLst>
            <pc:docMk/>
            <pc:sldMk cId="701719156" sldId="323"/>
            <ac:spMk id="2" creationId="{B66CB5B8-F610-05B9-839E-D50F2C887BC3}"/>
          </ac:spMkLst>
        </pc:spChg>
        <pc:spChg chg="mod">
          <ac:chgData name="Ritu saini" userId="c91147e29272cf63" providerId="LiveId" clId="{A21E5DE2-5ED1-4091-B493-E5821E654682}" dt="2024-07-10T19:37:55.486" v="3358" actId="2"/>
          <ac:spMkLst>
            <pc:docMk/>
            <pc:sldMk cId="701719156" sldId="323"/>
            <ac:spMk id="3" creationId="{2C1D0DC3-41E4-189F-81D7-A270A13213F3}"/>
          </ac:spMkLst>
        </pc:spChg>
      </pc:sldChg>
      <pc:sldChg chg="modSp new mod">
        <pc:chgData name="Ritu saini" userId="c91147e29272cf63" providerId="LiveId" clId="{A21E5DE2-5ED1-4091-B493-E5821E654682}" dt="2024-07-10T19:50:18.968" v="3637" actId="5793"/>
        <pc:sldMkLst>
          <pc:docMk/>
          <pc:sldMk cId="82350261" sldId="324"/>
        </pc:sldMkLst>
        <pc:spChg chg="mod">
          <ac:chgData name="Ritu saini" userId="c91147e29272cf63" providerId="LiveId" clId="{A21E5DE2-5ED1-4091-B493-E5821E654682}" dt="2024-07-10T19:39:09.585" v="3365" actId="255"/>
          <ac:spMkLst>
            <pc:docMk/>
            <pc:sldMk cId="82350261" sldId="324"/>
            <ac:spMk id="2" creationId="{C738C7D8-1FF3-07B5-C40C-20DCFFC30DA1}"/>
          </ac:spMkLst>
        </pc:spChg>
        <pc:spChg chg="mod">
          <ac:chgData name="Ritu saini" userId="c91147e29272cf63" providerId="LiveId" clId="{A21E5DE2-5ED1-4091-B493-E5821E654682}" dt="2024-07-10T19:50:18.968" v="3637" actId="5793"/>
          <ac:spMkLst>
            <pc:docMk/>
            <pc:sldMk cId="82350261" sldId="324"/>
            <ac:spMk id="3" creationId="{358877F6-0CB2-4D45-2731-2DAF77C198D9}"/>
          </ac:spMkLst>
        </pc:spChg>
      </pc:sldChg>
      <pc:sldChg chg="modSp new mod">
        <pc:chgData name="Ritu saini" userId="c91147e29272cf63" providerId="LiveId" clId="{A21E5DE2-5ED1-4091-B493-E5821E654682}" dt="2024-07-10T19:57:35.111" v="3832" actId="2"/>
        <pc:sldMkLst>
          <pc:docMk/>
          <pc:sldMk cId="2530990727" sldId="325"/>
        </pc:sldMkLst>
        <pc:spChg chg="mod">
          <ac:chgData name="Ritu saini" userId="c91147e29272cf63" providerId="LiveId" clId="{A21E5DE2-5ED1-4091-B493-E5821E654682}" dt="2024-07-10T19:50:47.920" v="3655" actId="255"/>
          <ac:spMkLst>
            <pc:docMk/>
            <pc:sldMk cId="2530990727" sldId="325"/>
            <ac:spMk id="2" creationId="{A93A6373-DEA5-F0AC-0BEB-2FD5D09F337F}"/>
          </ac:spMkLst>
        </pc:spChg>
        <pc:spChg chg="mod">
          <ac:chgData name="Ritu saini" userId="c91147e29272cf63" providerId="LiveId" clId="{A21E5DE2-5ED1-4091-B493-E5821E654682}" dt="2024-07-10T19:57:35.111" v="3832" actId="2"/>
          <ac:spMkLst>
            <pc:docMk/>
            <pc:sldMk cId="2530990727" sldId="325"/>
            <ac:spMk id="3" creationId="{926ABFB8-D36F-0D7B-E936-8334965E5906}"/>
          </ac:spMkLst>
        </pc:spChg>
      </pc:sldChg>
      <pc:sldChg chg="modSp new mod">
        <pc:chgData name="Ritu saini" userId="c91147e29272cf63" providerId="LiveId" clId="{A21E5DE2-5ED1-4091-B493-E5821E654682}" dt="2024-07-11T04:07:48.354" v="4268" actId="2"/>
        <pc:sldMkLst>
          <pc:docMk/>
          <pc:sldMk cId="3265307992" sldId="326"/>
        </pc:sldMkLst>
        <pc:spChg chg="mod">
          <ac:chgData name="Ritu saini" userId="c91147e29272cf63" providerId="LiveId" clId="{A21E5DE2-5ED1-4091-B493-E5821E654682}" dt="2024-07-10T19:58:20.488" v="3838" actId="255"/>
          <ac:spMkLst>
            <pc:docMk/>
            <pc:sldMk cId="3265307992" sldId="326"/>
            <ac:spMk id="2" creationId="{5FFFF1CC-00AD-D42F-5B63-6C1EEA6D9895}"/>
          </ac:spMkLst>
        </pc:spChg>
        <pc:spChg chg="mod">
          <ac:chgData name="Ritu saini" userId="c91147e29272cf63" providerId="LiveId" clId="{A21E5DE2-5ED1-4091-B493-E5821E654682}" dt="2024-07-11T04:07:48.354" v="4268" actId="2"/>
          <ac:spMkLst>
            <pc:docMk/>
            <pc:sldMk cId="3265307992" sldId="326"/>
            <ac:spMk id="3" creationId="{44B14211-D47C-8071-2AB9-5F617C8137C0}"/>
          </ac:spMkLst>
        </pc:spChg>
      </pc:sldChg>
      <pc:sldChg chg="modSp new mod">
        <pc:chgData name="Ritu saini" userId="c91147e29272cf63" providerId="LiveId" clId="{A21E5DE2-5ED1-4091-B493-E5821E654682}" dt="2024-07-10T20:14:58.789" v="4110" actId="2710"/>
        <pc:sldMkLst>
          <pc:docMk/>
          <pc:sldMk cId="1359848349" sldId="327"/>
        </pc:sldMkLst>
        <pc:spChg chg="mod">
          <ac:chgData name="Ritu saini" userId="c91147e29272cf63" providerId="LiveId" clId="{A21E5DE2-5ED1-4091-B493-E5821E654682}" dt="2024-07-10T20:12:32.328" v="4097" actId="255"/>
          <ac:spMkLst>
            <pc:docMk/>
            <pc:sldMk cId="1359848349" sldId="327"/>
            <ac:spMk id="2" creationId="{D811807C-220F-428D-AAD8-197614041D24}"/>
          </ac:spMkLst>
        </pc:spChg>
        <pc:spChg chg="mod">
          <ac:chgData name="Ritu saini" userId="c91147e29272cf63" providerId="LiveId" clId="{A21E5DE2-5ED1-4091-B493-E5821E654682}" dt="2024-07-10T20:14:58.789" v="4110" actId="2710"/>
          <ac:spMkLst>
            <pc:docMk/>
            <pc:sldMk cId="1359848349" sldId="327"/>
            <ac:spMk id="3" creationId="{D1EEFE58-3470-7795-FBFD-73C36B8EBAA8}"/>
          </ac:spMkLst>
        </pc:spChg>
      </pc:sldChg>
      <pc:sldChg chg="modSp new mod">
        <pc:chgData name="Ritu saini" userId="c91147e29272cf63" providerId="LiveId" clId="{A21E5DE2-5ED1-4091-B493-E5821E654682}" dt="2024-07-11T04:08:09.450" v="4271" actId="2710"/>
        <pc:sldMkLst>
          <pc:docMk/>
          <pc:sldMk cId="2761383324" sldId="328"/>
        </pc:sldMkLst>
        <pc:spChg chg="mod">
          <ac:chgData name="Ritu saini" userId="c91147e29272cf63" providerId="LiveId" clId="{A21E5DE2-5ED1-4091-B493-E5821E654682}" dt="2024-07-10T20:15:22.381" v="4123" actId="255"/>
          <ac:spMkLst>
            <pc:docMk/>
            <pc:sldMk cId="2761383324" sldId="328"/>
            <ac:spMk id="2" creationId="{C79B8707-64A8-D474-A7C1-18793B9EB392}"/>
          </ac:spMkLst>
        </pc:spChg>
        <pc:spChg chg="mod">
          <ac:chgData name="Ritu saini" userId="c91147e29272cf63" providerId="LiveId" clId="{A21E5DE2-5ED1-4091-B493-E5821E654682}" dt="2024-07-11T04:08:09.450" v="4271" actId="2710"/>
          <ac:spMkLst>
            <pc:docMk/>
            <pc:sldMk cId="2761383324" sldId="328"/>
            <ac:spMk id="3" creationId="{0AFDB3BE-9C94-7CBF-DAD4-3D8096F94CF2}"/>
          </ac:spMkLst>
        </pc:spChg>
      </pc:sldChg>
      <pc:sldChg chg="modSp new mod">
        <pc:chgData name="Ritu saini" userId="c91147e29272cf63" providerId="LiveId" clId="{A21E5DE2-5ED1-4091-B493-E5821E654682}" dt="2024-07-11T04:09:19.352" v="4286" actId="20577"/>
        <pc:sldMkLst>
          <pc:docMk/>
          <pc:sldMk cId="34184441" sldId="329"/>
        </pc:sldMkLst>
        <pc:spChg chg="mod">
          <ac:chgData name="Ritu saini" userId="c91147e29272cf63" providerId="LiveId" clId="{A21E5DE2-5ED1-4091-B493-E5821E654682}" dt="2024-07-10T20:21:37.219" v="4245" actId="20577"/>
          <ac:spMkLst>
            <pc:docMk/>
            <pc:sldMk cId="34184441" sldId="329"/>
            <ac:spMk id="2" creationId="{4B66940D-8BC6-5F96-920A-EA9DFE50899B}"/>
          </ac:spMkLst>
        </pc:spChg>
        <pc:spChg chg="mod">
          <ac:chgData name="Ritu saini" userId="c91147e29272cf63" providerId="LiveId" clId="{A21E5DE2-5ED1-4091-B493-E5821E654682}" dt="2024-07-11T04:09:19.352" v="4286" actId="20577"/>
          <ac:spMkLst>
            <pc:docMk/>
            <pc:sldMk cId="34184441" sldId="329"/>
            <ac:spMk id="3" creationId="{05ACFFB7-A907-0F32-A351-339153407F29}"/>
          </ac:spMkLst>
        </pc:spChg>
      </pc:sldChg>
      <pc:sldChg chg="modSp mod">
        <pc:chgData name="Ritu saini" userId="c91147e29272cf63" providerId="LiveId" clId="{A21E5DE2-5ED1-4091-B493-E5821E654682}" dt="2024-07-11T04:07:44.494" v="4267" actId="2"/>
        <pc:sldMkLst>
          <pc:docMk/>
          <pc:sldMk cId="1713320371" sldId="330"/>
        </pc:sldMkLst>
        <pc:spChg chg="mod">
          <ac:chgData name="Ritu saini" userId="c91147e29272cf63" providerId="LiveId" clId="{A21E5DE2-5ED1-4091-B493-E5821E654682}" dt="2024-07-11T04:07:44.494" v="4267" actId="2"/>
          <ac:spMkLst>
            <pc:docMk/>
            <pc:sldMk cId="1713320371" sldId="330"/>
            <ac:spMk id="3" creationId="{82B30D65-C1AB-C3C6-C868-ACC57B49AAE0}"/>
          </ac:spMkLst>
        </pc:spChg>
      </pc:sldChg>
      <pc:sldMasterChg chg="delSldLayout">
        <pc:chgData name="Ritu saini" userId="c91147e29272cf63" providerId="LiveId" clId="{A21E5DE2-5ED1-4091-B493-E5821E654682}" dt="2024-07-09T14:05:30.036" v="1237" actId="2696"/>
        <pc:sldMasterMkLst>
          <pc:docMk/>
          <pc:sldMasterMk cId="0" sldId="2147483685"/>
        </pc:sldMasterMkLst>
        <pc:sldLayoutChg chg="del">
          <pc:chgData name="Ritu saini" userId="c91147e29272cf63" providerId="LiveId" clId="{A21E5DE2-5ED1-4091-B493-E5821E654682}" dt="2024-07-09T14:04:54.782" v="1216" actId="2696"/>
          <pc:sldLayoutMkLst>
            <pc:docMk/>
            <pc:sldMasterMk cId="0" sldId="2147483685"/>
            <pc:sldLayoutMk cId="0" sldId="2147483649"/>
          </pc:sldLayoutMkLst>
        </pc:sldLayoutChg>
        <pc:sldLayoutChg chg="del">
          <pc:chgData name="Ritu saini" userId="c91147e29272cf63" providerId="LiveId" clId="{A21E5DE2-5ED1-4091-B493-E5821E654682}" dt="2024-07-09T13:09:16.067" v="468" actId="2696"/>
          <pc:sldLayoutMkLst>
            <pc:docMk/>
            <pc:sldMasterMk cId="0" sldId="2147483685"/>
            <pc:sldLayoutMk cId="0" sldId="2147483651"/>
          </pc:sldLayoutMkLst>
        </pc:sldLayoutChg>
        <pc:sldLayoutChg chg="del">
          <pc:chgData name="Ritu saini" userId="c91147e29272cf63" providerId="LiveId" clId="{A21E5DE2-5ED1-4091-B493-E5821E654682}" dt="2024-07-09T14:05:28.392" v="1235" actId="2696"/>
          <pc:sldLayoutMkLst>
            <pc:docMk/>
            <pc:sldMasterMk cId="0" sldId="2147483685"/>
            <pc:sldLayoutMk cId="0" sldId="2147483652"/>
          </pc:sldLayoutMkLst>
        </pc:sldLayoutChg>
        <pc:sldLayoutChg chg="del">
          <pc:chgData name="Ritu saini" userId="c91147e29272cf63" providerId="LiveId" clId="{A21E5DE2-5ED1-4091-B493-E5821E654682}" dt="2024-07-09T14:05:01.432" v="1217" actId="2696"/>
          <pc:sldLayoutMkLst>
            <pc:docMk/>
            <pc:sldMasterMk cId="0" sldId="2147483685"/>
            <pc:sldLayoutMk cId="0" sldId="2147483653"/>
          </pc:sldLayoutMkLst>
        </pc:sldLayoutChg>
        <pc:sldLayoutChg chg="del">
          <pc:chgData name="Ritu saini" userId="c91147e29272cf63" providerId="LiveId" clId="{A21E5DE2-5ED1-4091-B493-E5821E654682}" dt="2024-07-09T14:05:06.239" v="1221" actId="2696"/>
          <pc:sldLayoutMkLst>
            <pc:docMk/>
            <pc:sldMasterMk cId="0" sldId="2147483685"/>
            <pc:sldLayoutMk cId="0" sldId="2147483654"/>
          </pc:sldLayoutMkLst>
        </pc:sldLayoutChg>
        <pc:sldLayoutChg chg="del">
          <pc:chgData name="Ritu saini" userId="c91147e29272cf63" providerId="LiveId" clId="{A21E5DE2-5ED1-4091-B493-E5821E654682}" dt="2024-07-09T13:08:38.488" v="466" actId="2696"/>
          <pc:sldLayoutMkLst>
            <pc:docMk/>
            <pc:sldMasterMk cId="0" sldId="2147483685"/>
            <pc:sldLayoutMk cId="0" sldId="2147483655"/>
          </pc:sldLayoutMkLst>
        </pc:sldLayoutChg>
        <pc:sldLayoutChg chg="del">
          <pc:chgData name="Ritu saini" userId="c91147e29272cf63" providerId="LiveId" clId="{A21E5DE2-5ED1-4091-B493-E5821E654682}" dt="2024-07-09T13:10:30.255" v="469" actId="2696"/>
          <pc:sldLayoutMkLst>
            <pc:docMk/>
            <pc:sldMasterMk cId="0" sldId="2147483685"/>
            <pc:sldLayoutMk cId="0" sldId="2147483656"/>
          </pc:sldLayoutMkLst>
        </pc:sldLayoutChg>
        <pc:sldLayoutChg chg="del">
          <pc:chgData name="Ritu saini" userId="c91147e29272cf63" providerId="LiveId" clId="{A21E5DE2-5ED1-4091-B493-E5821E654682}" dt="2024-07-09T13:10:46.264" v="471" actId="2696"/>
          <pc:sldLayoutMkLst>
            <pc:docMk/>
            <pc:sldMasterMk cId="0" sldId="2147483685"/>
            <pc:sldLayoutMk cId="0" sldId="2147483657"/>
          </pc:sldLayoutMkLst>
        </pc:sldLayoutChg>
        <pc:sldLayoutChg chg="del">
          <pc:chgData name="Ritu saini" userId="c91147e29272cf63" providerId="LiveId" clId="{A21E5DE2-5ED1-4091-B493-E5821E654682}" dt="2024-07-09T13:08:35.639" v="464" actId="2696"/>
          <pc:sldLayoutMkLst>
            <pc:docMk/>
            <pc:sldMasterMk cId="0" sldId="2147483685"/>
            <pc:sldLayoutMk cId="0" sldId="2147483659"/>
          </pc:sldLayoutMkLst>
        </pc:sldLayoutChg>
        <pc:sldLayoutChg chg="del">
          <pc:chgData name="Ritu saini" userId="c91147e29272cf63" providerId="LiveId" clId="{A21E5DE2-5ED1-4091-B493-E5821E654682}" dt="2024-07-09T14:05:07.736" v="1222" actId="2696"/>
          <pc:sldLayoutMkLst>
            <pc:docMk/>
            <pc:sldMasterMk cId="0" sldId="2147483685"/>
            <pc:sldLayoutMk cId="0" sldId="2147483660"/>
          </pc:sldLayoutMkLst>
        </pc:sldLayoutChg>
        <pc:sldLayoutChg chg="del">
          <pc:chgData name="Ritu saini" userId="c91147e29272cf63" providerId="LiveId" clId="{A21E5DE2-5ED1-4091-B493-E5821E654682}" dt="2024-07-09T14:05:15.637" v="1226" actId="2696"/>
          <pc:sldLayoutMkLst>
            <pc:docMk/>
            <pc:sldMasterMk cId="0" sldId="2147483685"/>
            <pc:sldLayoutMk cId="0" sldId="2147483661"/>
          </pc:sldLayoutMkLst>
        </pc:sldLayoutChg>
        <pc:sldLayoutChg chg="del">
          <pc:chgData name="Ritu saini" userId="c91147e29272cf63" providerId="LiveId" clId="{A21E5DE2-5ED1-4091-B493-E5821E654682}" dt="2024-07-09T13:11:09.196" v="477" actId="2696"/>
          <pc:sldLayoutMkLst>
            <pc:docMk/>
            <pc:sldMasterMk cId="0" sldId="2147483685"/>
            <pc:sldLayoutMk cId="0" sldId="2147483662"/>
          </pc:sldLayoutMkLst>
        </pc:sldLayoutChg>
        <pc:sldLayoutChg chg="del">
          <pc:chgData name="Ritu saini" userId="c91147e29272cf63" providerId="LiveId" clId="{A21E5DE2-5ED1-4091-B493-E5821E654682}" dt="2024-07-09T13:11:12.668" v="478" actId="2696"/>
          <pc:sldLayoutMkLst>
            <pc:docMk/>
            <pc:sldMasterMk cId="0" sldId="2147483685"/>
            <pc:sldLayoutMk cId="0" sldId="2147483663"/>
          </pc:sldLayoutMkLst>
        </pc:sldLayoutChg>
        <pc:sldLayoutChg chg="del">
          <pc:chgData name="Ritu saini" userId="c91147e29272cf63" providerId="LiveId" clId="{A21E5DE2-5ED1-4091-B493-E5821E654682}" dt="2024-07-09T14:05:09.996" v="1223" actId="2696"/>
          <pc:sldLayoutMkLst>
            <pc:docMk/>
            <pc:sldMasterMk cId="0" sldId="2147483685"/>
            <pc:sldLayoutMk cId="0" sldId="2147483665"/>
          </pc:sldLayoutMkLst>
        </pc:sldLayoutChg>
        <pc:sldLayoutChg chg="del">
          <pc:chgData name="Ritu saini" userId="c91147e29272cf63" providerId="LiveId" clId="{A21E5DE2-5ED1-4091-B493-E5821E654682}" dt="2024-07-09T14:05:24.683" v="1232" actId="2696"/>
          <pc:sldLayoutMkLst>
            <pc:docMk/>
            <pc:sldMasterMk cId="0" sldId="2147483685"/>
            <pc:sldLayoutMk cId="0" sldId="2147483666"/>
          </pc:sldLayoutMkLst>
        </pc:sldLayoutChg>
        <pc:sldLayoutChg chg="del">
          <pc:chgData name="Ritu saini" userId="c91147e29272cf63" providerId="LiveId" clId="{A21E5DE2-5ED1-4091-B493-E5821E654682}" dt="2024-07-09T14:05:26.880" v="1233" actId="2696"/>
          <pc:sldLayoutMkLst>
            <pc:docMk/>
            <pc:sldMasterMk cId="0" sldId="2147483685"/>
            <pc:sldLayoutMk cId="0" sldId="2147483667"/>
          </pc:sldLayoutMkLst>
        </pc:sldLayoutChg>
        <pc:sldLayoutChg chg="del">
          <pc:chgData name="Ritu saini" userId="c91147e29272cf63" providerId="LiveId" clId="{A21E5DE2-5ED1-4091-B493-E5821E654682}" dt="2024-07-09T13:10:39.122" v="470" actId="2696"/>
          <pc:sldLayoutMkLst>
            <pc:docMk/>
            <pc:sldMasterMk cId="0" sldId="2147483685"/>
            <pc:sldLayoutMk cId="0" sldId="2147483668"/>
          </pc:sldLayoutMkLst>
        </pc:sldLayoutChg>
        <pc:sldLayoutChg chg="del">
          <pc:chgData name="Ritu saini" userId="c91147e29272cf63" providerId="LiveId" clId="{A21E5DE2-5ED1-4091-B493-E5821E654682}" dt="2024-07-09T13:11:06.507" v="476" actId="2696"/>
          <pc:sldLayoutMkLst>
            <pc:docMk/>
            <pc:sldMasterMk cId="0" sldId="2147483685"/>
            <pc:sldLayoutMk cId="0" sldId="2147483669"/>
          </pc:sldLayoutMkLst>
        </pc:sldLayoutChg>
        <pc:sldLayoutChg chg="del">
          <pc:chgData name="Ritu saini" userId="c91147e29272cf63" providerId="LiveId" clId="{A21E5DE2-5ED1-4091-B493-E5821E654682}" dt="2024-07-09T13:11:02.757" v="475" actId="2696"/>
          <pc:sldLayoutMkLst>
            <pc:docMk/>
            <pc:sldMasterMk cId="0" sldId="2147483685"/>
            <pc:sldLayoutMk cId="0" sldId="2147483670"/>
          </pc:sldLayoutMkLst>
        </pc:sldLayoutChg>
        <pc:sldLayoutChg chg="del">
          <pc:chgData name="Ritu saini" userId="c91147e29272cf63" providerId="LiveId" clId="{A21E5DE2-5ED1-4091-B493-E5821E654682}" dt="2024-07-09T14:05:29.193" v="1236" actId="2696"/>
          <pc:sldLayoutMkLst>
            <pc:docMk/>
            <pc:sldMasterMk cId="0" sldId="2147483685"/>
            <pc:sldLayoutMk cId="0" sldId="2147483671"/>
          </pc:sldLayoutMkLst>
        </pc:sldLayoutChg>
        <pc:sldLayoutChg chg="del">
          <pc:chgData name="Ritu saini" userId="c91147e29272cf63" providerId="LiveId" clId="{A21E5DE2-5ED1-4091-B493-E5821E654682}" dt="2024-07-09T14:05:30.036" v="1237" actId="2696"/>
          <pc:sldLayoutMkLst>
            <pc:docMk/>
            <pc:sldMasterMk cId="0" sldId="2147483685"/>
            <pc:sldLayoutMk cId="0" sldId="2147483672"/>
          </pc:sldLayoutMkLst>
        </pc:sldLayoutChg>
        <pc:sldLayoutChg chg="del">
          <pc:chgData name="Ritu saini" userId="c91147e29272cf63" providerId="LiveId" clId="{A21E5DE2-5ED1-4091-B493-E5821E654682}" dt="2024-07-09T13:09:04.756" v="467" actId="2696"/>
          <pc:sldLayoutMkLst>
            <pc:docMk/>
            <pc:sldMasterMk cId="0" sldId="2147483685"/>
            <pc:sldLayoutMk cId="0" sldId="2147483673"/>
          </pc:sldLayoutMkLst>
        </pc:sldLayoutChg>
        <pc:sldLayoutChg chg="del">
          <pc:chgData name="Ritu saini" userId="c91147e29272cf63" providerId="LiveId" clId="{A21E5DE2-5ED1-4091-B493-E5821E654682}" dt="2024-07-09T14:05:03.059" v="1218" actId="2696"/>
          <pc:sldLayoutMkLst>
            <pc:docMk/>
            <pc:sldMasterMk cId="0" sldId="2147483685"/>
            <pc:sldLayoutMk cId="0" sldId="2147483674"/>
          </pc:sldLayoutMkLst>
        </pc:sldLayoutChg>
        <pc:sldLayoutChg chg="del">
          <pc:chgData name="Ritu saini" userId="c91147e29272cf63" providerId="LiveId" clId="{A21E5DE2-5ED1-4091-B493-E5821E654682}" dt="2024-07-09T14:05:13.826" v="1225" actId="2696"/>
          <pc:sldLayoutMkLst>
            <pc:docMk/>
            <pc:sldMasterMk cId="0" sldId="2147483685"/>
            <pc:sldLayoutMk cId="0" sldId="2147483675"/>
          </pc:sldLayoutMkLst>
        </pc:sldLayoutChg>
        <pc:sldLayoutChg chg="del">
          <pc:chgData name="Ritu saini" userId="c91147e29272cf63" providerId="LiveId" clId="{A21E5DE2-5ED1-4091-B493-E5821E654682}" dt="2024-07-09T14:05:03.869" v="1219" actId="2696"/>
          <pc:sldLayoutMkLst>
            <pc:docMk/>
            <pc:sldMasterMk cId="0" sldId="2147483685"/>
            <pc:sldLayoutMk cId="0" sldId="2147483676"/>
          </pc:sldLayoutMkLst>
        </pc:sldLayoutChg>
        <pc:sldLayoutChg chg="del">
          <pc:chgData name="Ritu saini" userId="c91147e29272cf63" providerId="LiveId" clId="{A21E5DE2-5ED1-4091-B493-E5821E654682}" dt="2024-07-09T14:05:17.424" v="1227" actId="2696"/>
          <pc:sldLayoutMkLst>
            <pc:docMk/>
            <pc:sldMasterMk cId="0" sldId="2147483685"/>
            <pc:sldLayoutMk cId="0" sldId="2147483677"/>
          </pc:sldLayoutMkLst>
        </pc:sldLayoutChg>
        <pc:sldLayoutChg chg="del">
          <pc:chgData name="Ritu saini" userId="c91147e29272cf63" providerId="LiveId" clId="{A21E5DE2-5ED1-4091-B493-E5821E654682}" dt="2024-07-09T14:05:04.795" v="1220" actId="2696"/>
          <pc:sldLayoutMkLst>
            <pc:docMk/>
            <pc:sldMasterMk cId="0" sldId="2147483685"/>
            <pc:sldLayoutMk cId="0" sldId="2147483678"/>
          </pc:sldLayoutMkLst>
        </pc:sldLayoutChg>
        <pc:sldLayoutChg chg="del">
          <pc:chgData name="Ritu saini" userId="c91147e29272cf63" providerId="LiveId" clId="{A21E5DE2-5ED1-4091-B493-E5821E654682}" dt="2024-07-09T13:10:48.410" v="472" actId="2696"/>
          <pc:sldLayoutMkLst>
            <pc:docMk/>
            <pc:sldMasterMk cId="0" sldId="2147483685"/>
            <pc:sldLayoutMk cId="0" sldId="2147483679"/>
          </pc:sldLayoutMkLst>
        </pc:sldLayoutChg>
        <pc:sldLayoutChg chg="del">
          <pc:chgData name="Ritu saini" userId="c91147e29272cf63" providerId="LiveId" clId="{A21E5DE2-5ED1-4091-B493-E5821E654682}" dt="2024-07-09T14:05:27.949" v="1234" actId="2696"/>
          <pc:sldLayoutMkLst>
            <pc:docMk/>
            <pc:sldMasterMk cId="0" sldId="2147483685"/>
            <pc:sldLayoutMk cId="0" sldId="2147483680"/>
          </pc:sldLayoutMkLst>
        </pc:sldLayoutChg>
      </pc:sldMasterChg>
      <pc:sldMasterChg chg="del delSldLayout">
        <pc:chgData name="Ritu saini" userId="c91147e29272cf63" providerId="LiveId" clId="{A21E5DE2-5ED1-4091-B493-E5821E654682}" dt="2024-07-09T14:05:41.963" v="1257" actId="2696"/>
        <pc:sldMasterMkLst>
          <pc:docMk/>
          <pc:sldMasterMk cId="0" sldId="2147483686"/>
        </pc:sldMasterMkLst>
        <pc:sldLayoutChg chg="del">
          <pc:chgData name="Ritu saini" userId="c91147e29272cf63" providerId="LiveId" clId="{A21E5DE2-5ED1-4091-B493-E5821E654682}" dt="2024-07-09T14:05:41.963" v="1257" actId="2696"/>
          <pc:sldLayoutMkLst>
            <pc:docMk/>
            <pc:sldMasterMk cId="0" sldId="2147483686"/>
            <pc:sldLayoutMk cId="0" sldId="2147483683"/>
          </pc:sldLayoutMkLst>
        </pc:sldLayoutChg>
        <pc:sldLayoutChg chg="del">
          <pc:chgData name="Ritu saini" userId="c91147e29272cf63" providerId="LiveId" clId="{A21E5DE2-5ED1-4091-B493-E5821E654682}" dt="2024-07-09T14:05:39.761" v="1255" actId="2696"/>
          <pc:sldLayoutMkLst>
            <pc:docMk/>
            <pc:sldMasterMk cId="0" sldId="2147483686"/>
            <pc:sldLayoutMk cId="0"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92a81341b2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92a81341b2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292b8f97649_1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92b8f97649_1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rchivo"/>
              <a:ea typeface="Archivo"/>
              <a:cs typeface="Archivo"/>
              <a:sym typeface="Archivo"/>
            </a:endParaRPr>
          </a:p>
        </p:txBody>
      </p:sp>
      <p:sp>
        <p:nvSpPr>
          <p:cNvPr id="10" name="Google Shape;10;p2"/>
          <p:cNvSpPr txBox="1">
            <a:spLocks noGrp="1"/>
          </p:cNvSpPr>
          <p:nvPr>
            <p:ph type="ctrTitle"/>
          </p:nvPr>
        </p:nvSpPr>
        <p:spPr>
          <a:xfrm>
            <a:off x="1234950" y="1398100"/>
            <a:ext cx="6486900" cy="1560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572000" y="3461550"/>
            <a:ext cx="2947500" cy="39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268674" y="-322162"/>
            <a:ext cx="9371984" cy="3960713"/>
            <a:chOff x="-268674" y="-322162"/>
            <a:chExt cx="9371984" cy="3960713"/>
          </a:xfrm>
        </p:grpSpPr>
        <p:grpSp>
          <p:nvGrpSpPr>
            <p:cNvPr id="13" name="Google Shape;13;p2"/>
            <p:cNvGrpSpPr/>
            <p:nvPr/>
          </p:nvGrpSpPr>
          <p:grpSpPr>
            <a:xfrm>
              <a:off x="225762" y="151638"/>
              <a:ext cx="8692477" cy="1388125"/>
              <a:chOff x="225762" y="151638"/>
              <a:chExt cx="8692477" cy="1388125"/>
            </a:xfrm>
          </p:grpSpPr>
          <p:pic>
            <p:nvPicPr>
              <p:cNvPr id="14" name="Google Shape;14;p2"/>
              <p:cNvPicPr preferRelativeResize="0"/>
              <p:nvPr/>
            </p:nvPicPr>
            <p:blipFill>
              <a:blip r:embed="rId2">
                <a:alphaModFix/>
              </a:blip>
              <a:stretch>
                <a:fillRect/>
              </a:stretch>
            </p:blipFill>
            <p:spPr>
              <a:xfrm rot="10800000">
                <a:off x="6955037" y="151638"/>
                <a:ext cx="1963202" cy="1388125"/>
              </a:xfrm>
              <a:prstGeom prst="rect">
                <a:avLst/>
              </a:prstGeom>
              <a:noFill/>
              <a:ln>
                <a:noFill/>
              </a:ln>
            </p:spPr>
          </p:pic>
          <p:pic>
            <p:nvPicPr>
              <p:cNvPr id="15" name="Google Shape;15;p2"/>
              <p:cNvPicPr preferRelativeResize="0"/>
              <p:nvPr/>
            </p:nvPicPr>
            <p:blipFill>
              <a:blip r:embed="rId2">
                <a:alphaModFix/>
              </a:blip>
              <a:stretch>
                <a:fillRect/>
              </a:stretch>
            </p:blipFill>
            <p:spPr>
              <a:xfrm rot="10800000" flipH="1">
                <a:off x="225762" y="151638"/>
                <a:ext cx="1963202" cy="1388125"/>
              </a:xfrm>
              <a:prstGeom prst="rect">
                <a:avLst/>
              </a:prstGeom>
              <a:noFill/>
              <a:ln>
                <a:noFill/>
              </a:ln>
            </p:spPr>
          </p:pic>
        </p:grpSp>
        <p:pic>
          <p:nvPicPr>
            <p:cNvPr id="16" name="Google Shape;16;p2"/>
            <p:cNvPicPr preferRelativeResize="0"/>
            <p:nvPr/>
          </p:nvPicPr>
          <p:blipFill>
            <a:blip r:embed="rId3">
              <a:alphaModFix/>
            </a:blip>
            <a:stretch>
              <a:fillRect/>
            </a:stretch>
          </p:blipFill>
          <p:spPr>
            <a:xfrm rot="5400000">
              <a:off x="7371875" y="1504250"/>
              <a:ext cx="2700599" cy="506600"/>
            </a:xfrm>
            <a:prstGeom prst="rect">
              <a:avLst/>
            </a:prstGeom>
            <a:noFill/>
            <a:ln>
              <a:noFill/>
            </a:ln>
          </p:spPr>
        </p:pic>
        <p:pic>
          <p:nvPicPr>
            <p:cNvPr id="17" name="Google Shape;17;p2"/>
            <p:cNvPicPr preferRelativeResize="0"/>
            <p:nvPr/>
          </p:nvPicPr>
          <p:blipFill rotWithShape="1">
            <a:blip r:embed="rId4">
              <a:alphaModFix/>
            </a:blip>
            <a:srcRect t="53277"/>
            <a:stretch/>
          </p:blipFill>
          <p:spPr>
            <a:xfrm rot="10800000">
              <a:off x="-268674" y="2723000"/>
              <a:ext cx="1861925" cy="915551"/>
            </a:xfrm>
            <a:prstGeom prst="rect">
              <a:avLst/>
            </a:prstGeom>
            <a:noFill/>
            <a:ln>
              <a:noFill/>
            </a:ln>
          </p:spPr>
        </p:pic>
        <p:pic>
          <p:nvPicPr>
            <p:cNvPr id="18" name="Google Shape;18;p2"/>
            <p:cNvPicPr preferRelativeResize="0"/>
            <p:nvPr/>
          </p:nvPicPr>
          <p:blipFill>
            <a:blip r:embed="rId4">
              <a:alphaModFix/>
            </a:blip>
            <a:stretch>
              <a:fillRect/>
            </a:stretch>
          </p:blipFill>
          <p:spPr>
            <a:xfrm rot="-5400000">
              <a:off x="7192572" y="-370975"/>
              <a:ext cx="1861925" cy="1959549"/>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rchivo"/>
              <a:ea typeface="Archivo"/>
              <a:cs typeface="Archivo"/>
              <a:sym typeface="Archivo"/>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720000" y="1063350"/>
            <a:ext cx="7704000" cy="336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8" name="Google Shape;28;p4"/>
          <p:cNvGrpSpPr/>
          <p:nvPr/>
        </p:nvGrpSpPr>
        <p:grpSpPr>
          <a:xfrm>
            <a:off x="117372" y="1337863"/>
            <a:ext cx="8848827" cy="2467774"/>
            <a:chOff x="117372" y="1337863"/>
            <a:chExt cx="8848827" cy="2467774"/>
          </a:xfrm>
        </p:grpSpPr>
        <p:pic>
          <p:nvPicPr>
            <p:cNvPr id="29" name="Google Shape;29;p4"/>
            <p:cNvPicPr preferRelativeResize="0"/>
            <p:nvPr/>
          </p:nvPicPr>
          <p:blipFill rotWithShape="1">
            <a:blip r:embed="rId2">
              <a:alphaModFix/>
            </a:blip>
            <a:srcRect b="23112"/>
            <a:stretch/>
          </p:blipFill>
          <p:spPr>
            <a:xfrm rot="-5400000">
              <a:off x="7499961" y="2339387"/>
              <a:ext cx="2467751" cy="464725"/>
            </a:xfrm>
            <a:prstGeom prst="rect">
              <a:avLst/>
            </a:prstGeom>
            <a:noFill/>
            <a:ln>
              <a:noFill/>
            </a:ln>
          </p:spPr>
        </p:pic>
        <p:pic>
          <p:nvPicPr>
            <p:cNvPr id="30" name="Google Shape;30;p4"/>
            <p:cNvPicPr preferRelativeResize="0"/>
            <p:nvPr/>
          </p:nvPicPr>
          <p:blipFill>
            <a:blip r:embed="rId3">
              <a:alphaModFix/>
            </a:blip>
            <a:stretch>
              <a:fillRect/>
            </a:stretch>
          </p:blipFill>
          <p:spPr>
            <a:xfrm rot="5400000">
              <a:off x="-885049" y="2340284"/>
              <a:ext cx="2467774" cy="462933"/>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137"/>
        <p:cNvGrpSpPr/>
        <p:nvPr/>
      </p:nvGrpSpPr>
      <p:grpSpPr>
        <a:xfrm>
          <a:off x="0" y="0"/>
          <a:ext cx="0" cy="0"/>
          <a:chOff x="0" y="0"/>
          <a:chExt cx="0" cy="0"/>
        </a:xfrm>
      </p:grpSpPr>
      <p:sp>
        <p:nvSpPr>
          <p:cNvPr id="138" name="Google Shape;138;p18"/>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rchivo"/>
              <a:ea typeface="Archivo"/>
              <a:cs typeface="Archivo"/>
              <a:sym typeface="Archivo"/>
            </a:endParaRPr>
          </a:p>
        </p:txBody>
      </p:sp>
      <p:sp>
        <p:nvSpPr>
          <p:cNvPr id="139" name="Google Shape;13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0" name="Google Shape;140;p18"/>
          <p:cNvPicPr preferRelativeResize="0"/>
          <p:nvPr/>
        </p:nvPicPr>
        <p:blipFill>
          <a:blip r:embed="rId2">
            <a:alphaModFix/>
          </a:blip>
          <a:stretch>
            <a:fillRect/>
          </a:stretch>
        </p:blipFill>
        <p:spPr>
          <a:xfrm rot="10800000">
            <a:off x="7173151" y="148975"/>
            <a:ext cx="1750074" cy="406300"/>
          </a:xfrm>
          <a:prstGeom prst="rect">
            <a:avLst/>
          </a:prstGeom>
          <a:noFill/>
          <a:ln>
            <a:noFill/>
          </a:ln>
        </p:spPr>
      </p:pic>
      <p:grpSp>
        <p:nvGrpSpPr>
          <p:cNvPr id="141" name="Google Shape;141;p18"/>
          <p:cNvGrpSpPr/>
          <p:nvPr/>
        </p:nvGrpSpPr>
        <p:grpSpPr>
          <a:xfrm>
            <a:off x="5" y="4485746"/>
            <a:ext cx="5468149" cy="506759"/>
            <a:chOff x="1798830" y="4485746"/>
            <a:chExt cx="5468149" cy="506759"/>
          </a:xfrm>
        </p:grpSpPr>
        <p:pic>
          <p:nvPicPr>
            <p:cNvPr id="142" name="Google Shape;142;p18"/>
            <p:cNvPicPr preferRelativeResize="0"/>
            <p:nvPr/>
          </p:nvPicPr>
          <p:blipFill rotWithShape="1">
            <a:blip r:embed="rId3">
              <a:alphaModFix/>
            </a:blip>
            <a:srcRect t="27948"/>
            <a:stretch/>
          </p:blipFill>
          <p:spPr>
            <a:xfrm rot="10800000">
              <a:off x="3338099" y="4628330"/>
              <a:ext cx="2467776" cy="364175"/>
            </a:xfrm>
            <a:prstGeom prst="rect">
              <a:avLst/>
            </a:prstGeom>
            <a:noFill/>
            <a:ln>
              <a:noFill/>
            </a:ln>
          </p:spPr>
        </p:pic>
        <p:pic>
          <p:nvPicPr>
            <p:cNvPr id="143" name="Google Shape;143;p18"/>
            <p:cNvPicPr preferRelativeResize="0"/>
            <p:nvPr/>
          </p:nvPicPr>
          <p:blipFill>
            <a:blip r:embed="rId4">
              <a:alphaModFix/>
            </a:blip>
            <a:stretch>
              <a:fillRect/>
            </a:stretch>
          </p:blipFill>
          <p:spPr>
            <a:xfrm>
              <a:off x="1798830" y="4485746"/>
              <a:ext cx="2467774" cy="462933"/>
            </a:xfrm>
            <a:prstGeom prst="rect">
              <a:avLst/>
            </a:prstGeom>
            <a:noFill/>
            <a:ln>
              <a:noFill/>
            </a:ln>
          </p:spPr>
        </p:pic>
        <p:pic>
          <p:nvPicPr>
            <p:cNvPr id="144" name="Google Shape;144;p18"/>
            <p:cNvPicPr preferRelativeResize="0"/>
            <p:nvPr/>
          </p:nvPicPr>
          <p:blipFill>
            <a:blip r:embed="rId4">
              <a:alphaModFix/>
            </a:blip>
            <a:stretch>
              <a:fillRect/>
            </a:stretch>
          </p:blipFill>
          <p:spPr>
            <a:xfrm>
              <a:off x="4799205" y="4485746"/>
              <a:ext cx="2467774" cy="462933"/>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1"/>
        </a:solidFill>
        <a:effectLst/>
      </p:bgPr>
    </p:bg>
    <p:spTree>
      <p:nvGrpSpPr>
        <p:cNvPr id="1" name="Shape 350"/>
        <p:cNvGrpSpPr/>
        <p:nvPr/>
      </p:nvGrpSpPr>
      <p:grpSpPr>
        <a:xfrm>
          <a:off x="0" y="0"/>
          <a:ext cx="0" cy="0"/>
          <a:chOff x="0" y="0"/>
          <a:chExt cx="0" cy="0"/>
        </a:xfrm>
      </p:grpSpPr>
      <p:sp>
        <p:nvSpPr>
          <p:cNvPr id="351" name="Google Shape;351;p35"/>
          <p:cNvSpPr/>
          <p:nvPr/>
        </p:nvSpPr>
        <p:spPr>
          <a:xfrm>
            <a:off x="182700" y="151650"/>
            <a:ext cx="8778600" cy="4840200"/>
          </a:xfrm>
          <a:prstGeom prst="snip1Rect">
            <a:avLst>
              <a:gd name="adj" fmla="val 4489"/>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rchivo"/>
              <a:ea typeface="Archivo"/>
              <a:cs typeface="Archivo"/>
              <a:sym typeface="Archivo"/>
            </a:endParaRPr>
          </a:p>
        </p:txBody>
      </p:sp>
      <p:grpSp>
        <p:nvGrpSpPr>
          <p:cNvPr id="352" name="Google Shape;352;p35"/>
          <p:cNvGrpSpPr/>
          <p:nvPr/>
        </p:nvGrpSpPr>
        <p:grpSpPr>
          <a:xfrm>
            <a:off x="-113450" y="-1649725"/>
            <a:ext cx="9394610" cy="8421100"/>
            <a:chOff x="-113450" y="-1649725"/>
            <a:chExt cx="9394610" cy="8421100"/>
          </a:xfrm>
        </p:grpSpPr>
        <p:grpSp>
          <p:nvGrpSpPr>
            <p:cNvPr id="353" name="Google Shape;353;p35"/>
            <p:cNvGrpSpPr/>
            <p:nvPr/>
          </p:nvGrpSpPr>
          <p:grpSpPr>
            <a:xfrm>
              <a:off x="-113450" y="-1649725"/>
              <a:ext cx="8689100" cy="5214600"/>
              <a:chOff x="-113450" y="-1649725"/>
              <a:chExt cx="8689100" cy="5214600"/>
            </a:xfrm>
          </p:grpSpPr>
          <p:sp>
            <p:nvSpPr>
              <p:cNvPr id="354" name="Google Shape;354;p35"/>
              <p:cNvSpPr/>
              <p:nvPr/>
            </p:nvSpPr>
            <p:spPr>
              <a:xfrm>
                <a:off x="-113450" y="0"/>
                <a:ext cx="363625" cy="3564875"/>
              </a:xfrm>
              <a:custGeom>
                <a:avLst/>
                <a:gdLst/>
                <a:ahLst/>
                <a:cxnLst/>
                <a:rect l="l" t="t" r="r" b="b"/>
                <a:pathLst>
                  <a:path w="14545" h="142595" extrusionOk="0">
                    <a:moveTo>
                      <a:pt x="8343" y="-1516"/>
                    </a:moveTo>
                    <a:lnTo>
                      <a:pt x="11756" y="13274"/>
                    </a:lnTo>
                    <a:lnTo>
                      <a:pt x="18393" y="13274"/>
                    </a:lnTo>
                    <a:lnTo>
                      <a:pt x="18393" y="73384"/>
                    </a:lnTo>
                    <a:lnTo>
                      <a:pt x="22888" y="81170"/>
                    </a:lnTo>
                    <a:lnTo>
                      <a:pt x="22888" y="141079"/>
                    </a:lnTo>
                  </a:path>
                </a:pathLst>
              </a:custGeom>
              <a:noFill/>
              <a:ln w="9525" cap="flat" cmpd="sng">
                <a:solidFill>
                  <a:schemeClr val="accent1"/>
                </a:solidFill>
                <a:prstDash val="solid"/>
                <a:round/>
                <a:headEnd type="none" w="med" len="med"/>
                <a:tailEnd type="oval" w="med" len="med"/>
              </a:ln>
            </p:spPr>
          </p:sp>
          <p:sp>
            <p:nvSpPr>
              <p:cNvPr id="355" name="Google Shape;355;p35"/>
              <p:cNvSpPr/>
              <p:nvPr/>
            </p:nvSpPr>
            <p:spPr>
              <a:xfrm>
                <a:off x="221725" y="-1649725"/>
                <a:ext cx="203525" cy="3086100"/>
              </a:xfrm>
              <a:custGeom>
                <a:avLst/>
                <a:gdLst/>
                <a:ahLst/>
                <a:cxnLst/>
                <a:rect l="l" t="t" r="r" b="b"/>
                <a:pathLst>
                  <a:path w="8141" h="123444" extrusionOk="0">
                    <a:moveTo>
                      <a:pt x="3010" y="0"/>
                    </a:moveTo>
                    <a:lnTo>
                      <a:pt x="3010" y="58214"/>
                    </a:lnTo>
                    <a:lnTo>
                      <a:pt x="0" y="63428"/>
                    </a:lnTo>
                    <a:lnTo>
                      <a:pt x="0" y="74522"/>
                    </a:lnTo>
                    <a:lnTo>
                      <a:pt x="8141" y="82664"/>
                    </a:lnTo>
                    <a:lnTo>
                      <a:pt x="8141" y="123444"/>
                    </a:lnTo>
                  </a:path>
                </a:pathLst>
              </a:custGeom>
              <a:noFill/>
              <a:ln w="9525" cap="flat" cmpd="sng">
                <a:solidFill>
                  <a:schemeClr val="dk1"/>
                </a:solidFill>
                <a:prstDash val="solid"/>
                <a:round/>
                <a:headEnd type="none" w="med" len="med"/>
                <a:tailEnd type="oval" w="med" len="med"/>
              </a:ln>
            </p:spPr>
          </p:sp>
          <p:sp>
            <p:nvSpPr>
              <p:cNvPr id="356" name="Google Shape;356;p35"/>
              <p:cNvSpPr/>
              <p:nvPr/>
            </p:nvSpPr>
            <p:spPr>
              <a:xfrm>
                <a:off x="0" y="237025"/>
                <a:ext cx="8575650" cy="164450"/>
              </a:xfrm>
              <a:custGeom>
                <a:avLst/>
                <a:gdLst/>
                <a:ahLst/>
                <a:cxnLst/>
                <a:rect l="l" t="t" r="r" b="b"/>
                <a:pathLst>
                  <a:path w="343026" h="6578" extrusionOk="0">
                    <a:moveTo>
                      <a:pt x="0" y="0"/>
                    </a:moveTo>
                    <a:lnTo>
                      <a:pt x="59730" y="0"/>
                    </a:lnTo>
                    <a:lnTo>
                      <a:pt x="62166" y="4219"/>
                    </a:lnTo>
                    <a:lnTo>
                      <a:pt x="149801" y="4219"/>
                    </a:lnTo>
                    <a:lnTo>
                      <a:pt x="152197" y="70"/>
                    </a:lnTo>
                    <a:lnTo>
                      <a:pt x="161558" y="70"/>
                    </a:lnTo>
                    <a:lnTo>
                      <a:pt x="165315" y="6578"/>
                    </a:lnTo>
                    <a:lnTo>
                      <a:pt x="320651" y="6578"/>
                    </a:lnTo>
                    <a:lnTo>
                      <a:pt x="329039" y="1735"/>
                    </a:lnTo>
                    <a:lnTo>
                      <a:pt x="343026" y="1735"/>
                    </a:lnTo>
                  </a:path>
                </a:pathLst>
              </a:custGeom>
              <a:noFill/>
              <a:ln w="9525" cap="flat" cmpd="sng">
                <a:solidFill>
                  <a:schemeClr val="lt2"/>
                </a:solidFill>
                <a:prstDash val="solid"/>
                <a:round/>
                <a:headEnd type="none" w="med" len="med"/>
                <a:tailEnd type="oval" w="med" len="med"/>
              </a:ln>
            </p:spPr>
          </p:sp>
        </p:grpSp>
        <p:grpSp>
          <p:nvGrpSpPr>
            <p:cNvPr id="357" name="Google Shape;357;p35"/>
            <p:cNvGrpSpPr/>
            <p:nvPr/>
          </p:nvGrpSpPr>
          <p:grpSpPr>
            <a:xfrm rot="10800000">
              <a:off x="553960" y="1556775"/>
              <a:ext cx="8727200" cy="5214600"/>
              <a:chOff x="-113450" y="-1649725"/>
              <a:chExt cx="8727200" cy="5214600"/>
            </a:xfrm>
          </p:grpSpPr>
          <p:sp>
            <p:nvSpPr>
              <p:cNvPr id="358" name="Google Shape;358;p35"/>
              <p:cNvSpPr/>
              <p:nvPr/>
            </p:nvSpPr>
            <p:spPr>
              <a:xfrm>
                <a:off x="-113450" y="0"/>
                <a:ext cx="363625" cy="3564875"/>
              </a:xfrm>
              <a:custGeom>
                <a:avLst/>
                <a:gdLst/>
                <a:ahLst/>
                <a:cxnLst/>
                <a:rect l="l" t="t" r="r" b="b"/>
                <a:pathLst>
                  <a:path w="14545" h="142595" extrusionOk="0">
                    <a:moveTo>
                      <a:pt x="8343" y="-1516"/>
                    </a:moveTo>
                    <a:lnTo>
                      <a:pt x="11756" y="13274"/>
                    </a:lnTo>
                    <a:lnTo>
                      <a:pt x="18393" y="13274"/>
                    </a:lnTo>
                    <a:lnTo>
                      <a:pt x="18393" y="73384"/>
                    </a:lnTo>
                    <a:lnTo>
                      <a:pt x="22888" y="81170"/>
                    </a:lnTo>
                    <a:lnTo>
                      <a:pt x="22888" y="141079"/>
                    </a:lnTo>
                  </a:path>
                </a:pathLst>
              </a:custGeom>
              <a:noFill/>
              <a:ln w="9525" cap="flat" cmpd="sng">
                <a:solidFill>
                  <a:schemeClr val="accent1"/>
                </a:solidFill>
                <a:prstDash val="solid"/>
                <a:round/>
                <a:headEnd type="none" w="med" len="med"/>
                <a:tailEnd type="oval" w="med" len="med"/>
              </a:ln>
            </p:spPr>
          </p:sp>
          <p:sp>
            <p:nvSpPr>
              <p:cNvPr id="359" name="Google Shape;359;p35"/>
              <p:cNvSpPr/>
              <p:nvPr/>
            </p:nvSpPr>
            <p:spPr>
              <a:xfrm>
                <a:off x="221725" y="-1649725"/>
                <a:ext cx="203525" cy="3086100"/>
              </a:xfrm>
              <a:custGeom>
                <a:avLst/>
                <a:gdLst/>
                <a:ahLst/>
                <a:cxnLst/>
                <a:rect l="l" t="t" r="r" b="b"/>
                <a:pathLst>
                  <a:path w="8141" h="123444" extrusionOk="0">
                    <a:moveTo>
                      <a:pt x="3010" y="0"/>
                    </a:moveTo>
                    <a:lnTo>
                      <a:pt x="3010" y="58214"/>
                    </a:lnTo>
                    <a:lnTo>
                      <a:pt x="0" y="63428"/>
                    </a:lnTo>
                    <a:lnTo>
                      <a:pt x="0" y="74522"/>
                    </a:lnTo>
                    <a:lnTo>
                      <a:pt x="8141" y="82664"/>
                    </a:lnTo>
                    <a:lnTo>
                      <a:pt x="8141" y="123444"/>
                    </a:lnTo>
                  </a:path>
                </a:pathLst>
              </a:custGeom>
              <a:noFill/>
              <a:ln w="9525" cap="flat" cmpd="sng">
                <a:solidFill>
                  <a:schemeClr val="dk1"/>
                </a:solidFill>
                <a:prstDash val="solid"/>
                <a:round/>
                <a:headEnd type="none" w="med" len="med"/>
                <a:tailEnd type="oval" w="med" len="med"/>
              </a:ln>
            </p:spPr>
          </p:sp>
          <p:sp>
            <p:nvSpPr>
              <p:cNvPr id="360" name="Google Shape;360;p35"/>
              <p:cNvSpPr/>
              <p:nvPr/>
            </p:nvSpPr>
            <p:spPr>
              <a:xfrm>
                <a:off x="38100" y="237025"/>
                <a:ext cx="8575650" cy="164450"/>
              </a:xfrm>
              <a:custGeom>
                <a:avLst/>
                <a:gdLst/>
                <a:ahLst/>
                <a:cxnLst/>
                <a:rect l="l" t="t" r="r" b="b"/>
                <a:pathLst>
                  <a:path w="343026" h="6578" extrusionOk="0">
                    <a:moveTo>
                      <a:pt x="0" y="0"/>
                    </a:moveTo>
                    <a:lnTo>
                      <a:pt x="59730" y="0"/>
                    </a:lnTo>
                    <a:lnTo>
                      <a:pt x="62166" y="4219"/>
                    </a:lnTo>
                    <a:lnTo>
                      <a:pt x="149801" y="4219"/>
                    </a:lnTo>
                    <a:lnTo>
                      <a:pt x="152197" y="70"/>
                    </a:lnTo>
                    <a:lnTo>
                      <a:pt x="161558" y="70"/>
                    </a:lnTo>
                    <a:lnTo>
                      <a:pt x="165315" y="6578"/>
                    </a:lnTo>
                    <a:lnTo>
                      <a:pt x="320651" y="6578"/>
                    </a:lnTo>
                    <a:lnTo>
                      <a:pt x="329039" y="1735"/>
                    </a:lnTo>
                    <a:lnTo>
                      <a:pt x="343026" y="1735"/>
                    </a:lnTo>
                  </a:path>
                </a:pathLst>
              </a:custGeom>
              <a:noFill/>
              <a:ln w="9525" cap="flat" cmpd="sng">
                <a:solidFill>
                  <a:schemeClr val="lt2"/>
                </a:solidFill>
                <a:prstDash val="solid"/>
                <a:round/>
                <a:headEnd type="none" w="med" len="med"/>
                <a:tailEnd type="oval" w="med" len="med"/>
              </a:ln>
            </p:spPr>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61"/>
        <p:cNvGrpSpPr/>
        <p:nvPr/>
      </p:nvGrpSpPr>
      <p:grpSpPr>
        <a:xfrm>
          <a:off x="0" y="0"/>
          <a:ext cx="0" cy="0"/>
          <a:chOff x="0" y="0"/>
          <a:chExt cx="0" cy="0"/>
        </a:xfrm>
      </p:grpSpPr>
      <p:grpSp>
        <p:nvGrpSpPr>
          <p:cNvPr id="362" name="Google Shape;362;p36"/>
          <p:cNvGrpSpPr/>
          <p:nvPr/>
        </p:nvGrpSpPr>
        <p:grpSpPr>
          <a:xfrm>
            <a:off x="-93668" y="0"/>
            <a:ext cx="9329109" cy="5143497"/>
            <a:chOff x="-93668" y="0"/>
            <a:chExt cx="9329109" cy="5143497"/>
          </a:xfrm>
        </p:grpSpPr>
        <p:grpSp>
          <p:nvGrpSpPr>
            <p:cNvPr id="363" name="Google Shape;363;p36"/>
            <p:cNvGrpSpPr/>
            <p:nvPr/>
          </p:nvGrpSpPr>
          <p:grpSpPr>
            <a:xfrm rot="10800000">
              <a:off x="5592122" y="2697400"/>
              <a:ext cx="3643319" cy="2446097"/>
              <a:chOff x="-93668" y="0"/>
              <a:chExt cx="3643319" cy="2446097"/>
            </a:xfrm>
          </p:grpSpPr>
          <p:grpSp>
            <p:nvGrpSpPr>
              <p:cNvPr id="364" name="Google Shape;364;p36"/>
              <p:cNvGrpSpPr/>
              <p:nvPr/>
            </p:nvGrpSpPr>
            <p:grpSpPr>
              <a:xfrm rot="5400000">
                <a:off x="-1020033" y="926370"/>
                <a:ext cx="2446091" cy="593362"/>
                <a:chOff x="162825" y="4587541"/>
                <a:chExt cx="1763711" cy="427833"/>
              </a:xfrm>
            </p:grpSpPr>
            <p:pic>
              <p:nvPicPr>
                <p:cNvPr id="365" name="Google Shape;365;p36"/>
                <p:cNvPicPr preferRelativeResize="0"/>
                <p:nvPr/>
              </p:nvPicPr>
              <p:blipFill>
                <a:blip r:embed="rId2">
                  <a:alphaModFix amt="46000"/>
                </a:blip>
                <a:stretch>
                  <a:fillRect/>
                </a:stretch>
              </p:blipFill>
              <p:spPr>
                <a:xfrm>
                  <a:off x="162825" y="4648923"/>
                  <a:ext cx="1578400" cy="366450"/>
                </a:xfrm>
                <a:prstGeom prst="rect">
                  <a:avLst/>
                </a:prstGeom>
                <a:noFill/>
                <a:ln>
                  <a:noFill/>
                </a:ln>
              </p:spPr>
            </p:pic>
            <p:pic>
              <p:nvPicPr>
                <p:cNvPr id="366" name="Google Shape;366;p36"/>
                <p:cNvPicPr preferRelativeResize="0"/>
                <p:nvPr/>
              </p:nvPicPr>
              <p:blipFill>
                <a:blip r:embed="rId2">
                  <a:alphaModFix/>
                </a:blip>
                <a:stretch>
                  <a:fillRect/>
                </a:stretch>
              </p:blipFill>
              <p:spPr>
                <a:xfrm>
                  <a:off x="819963" y="4758475"/>
                  <a:ext cx="1106574" cy="256900"/>
                </a:xfrm>
                <a:prstGeom prst="rect">
                  <a:avLst/>
                </a:prstGeom>
                <a:noFill/>
                <a:ln>
                  <a:noFill/>
                </a:ln>
              </p:spPr>
            </p:pic>
            <p:pic>
              <p:nvPicPr>
                <p:cNvPr id="367" name="Google Shape;367;p36"/>
                <p:cNvPicPr preferRelativeResize="0"/>
                <p:nvPr/>
              </p:nvPicPr>
              <p:blipFill>
                <a:blip r:embed="rId2">
                  <a:alphaModFix amt="88000"/>
                </a:blip>
                <a:stretch>
                  <a:fillRect/>
                </a:stretch>
              </p:blipFill>
              <p:spPr>
                <a:xfrm>
                  <a:off x="440163" y="4587541"/>
                  <a:ext cx="1106574" cy="256900"/>
                </a:xfrm>
                <a:prstGeom prst="rect">
                  <a:avLst/>
                </a:prstGeom>
                <a:noFill/>
                <a:ln>
                  <a:noFill/>
                </a:ln>
              </p:spPr>
            </p:pic>
          </p:grpSp>
          <p:grpSp>
            <p:nvGrpSpPr>
              <p:cNvPr id="368" name="Google Shape;368;p36"/>
              <p:cNvGrpSpPr/>
              <p:nvPr/>
            </p:nvGrpSpPr>
            <p:grpSpPr>
              <a:xfrm rot="10800000">
                <a:off x="0" y="0"/>
                <a:ext cx="3549651" cy="387101"/>
                <a:chOff x="3124200" y="4610350"/>
                <a:chExt cx="3549651" cy="387101"/>
              </a:xfrm>
            </p:grpSpPr>
            <p:pic>
              <p:nvPicPr>
                <p:cNvPr id="369" name="Google Shape;369;p36"/>
                <p:cNvPicPr preferRelativeResize="0"/>
                <p:nvPr/>
              </p:nvPicPr>
              <p:blipFill rotWithShape="1">
                <a:blip r:embed="rId3">
                  <a:alphaModFix/>
                </a:blip>
                <a:srcRect t="58031" b="6290"/>
                <a:stretch/>
              </p:blipFill>
              <p:spPr>
                <a:xfrm>
                  <a:off x="4245892" y="4610350"/>
                  <a:ext cx="2427959" cy="387101"/>
                </a:xfrm>
                <a:prstGeom prst="rect">
                  <a:avLst/>
                </a:prstGeom>
                <a:noFill/>
                <a:ln>
                  <a:noFill/>
                </a:ln>
              </p:spPr>
            </p:pic>
            <p:pic>
              <p:nvPicPr>
                <p:cNvPr id="370" name="Google Shape;370;p36"/>
                <p:cNvPicPr preferRelativeResize="0"/>
                <p:nvPr/>
              </p:nvPicPr>
              <p:blipFill rotWithShape="1">
                <a:blip r:embed="rId4">
                  <a:alphaModFix/>
                </a:blip>
                <a:srcRect l="23295" t="76293"/>
                <a:stretch/>
              </p:blipFill>
              <p:spPr>
                <a:xfrm rot="10800000">
                  <a:off x="3124200" y="4639375"/>
                  <a:ext cx="1505849" cy="329075"/>
                </a:xfrm>
                <a:prstGeom prst="rect">
                  <a:avLst/>
                </a:prstGeom>
                <a:noFill/>
                <a:ln>
                  <a:noFill/>
                </a:ln>
              </p:spPr>
            </p:pic>
          </p:grpSp>
        </p:grpSp>
        <p:grpSp>
          <p:nvGrpSpPr>
            <p:cNvPr id="371" name="Google Shape;371;p36"/>
            <p:cNvGrpSpPr/>
            <p:nvPr/>
          </p:nvGrpSpPr>
          <p:grpSpPr>
            <a:xfrm>
              <a:off x="-93668" y="0"/>
              <a:ext cx="3643319" cy="2446097"/>
              <a:chOff x="-93668" y="0"/>
              <a:chExt cx="3643319" cy="2446097"/>
            </a:xfrm>
          </p:grpSpPr>
          <p:grpSp>
            <p:nvGrpSpPr>
              <p:cNvPr id="372" name="Google Shape;372;p36"/>
              <p:cNvGrpSpPr/>
              <p:nvPr/>
            </p:nvGrpSpPr>
            <p:grpSpPr>
              <a:xfrm rot="5400000">
                <a:off x="-1020033" y="926370"/>
                <a:ext cx="2446091" cy="593362"/>
                <a:chOff x="162825" y="4587541"/>
                <a:chExt cx="1763711" cy="427833"/>
              </a:xfrm>
            </p:grpSpPr>
            <p:pic>
              <p:nvPicPr>
                <p:cNvPr id="373" name="Google Shape;373;p36"/>
                <p:cNvPicPr preferRelativeResize="0"/>
                <p:nvPr/>
              </p:nvPicPr>
              <p:blipFill>
                <a:blip r:embed="rId2">
                  <a:alphaModFix amt="46000"/>
                </a:blip>
                <a:stretch>
                  <a:fillRect/>
                </a:stretch>
              </p:blipFill>
              <p:spPr>
                <a:xfrm>
                  <a:off x="162825" y="4648923"/>
                  <a:ext cx="1578400" cy="366450"/>
                </a:xfrm>
                <a:prstGeom prst="rect">
                  <a:avLst/>
                </a:prstGeom>
                <a:noFill/>
                <a:ln>
                  <a:noFill/>
                </a:ln>
              </p:spPr>
            </p:pic>
            <p:pic>
              <p:nvPicPr>
                <p:cNvPr id="374" name="Google Shape;374;p36"/>
                <p:cNvPicPr preferRelativeResize="0"/>
                <p:nvPr/>
              </p:nvPicPr>
              <p:blipFill>
                <a:blip r:embed="rId2">
                  <a:alphaModFix/>
                </a:blip>
                <a:stretch>
                  <a:fillRect/>
                </a:stretch>
              </p:blipFill>
              <p:spPr>
                <a:xfrm>
                  <a:off x="819963" y="4758475"/>
                  <a:ext cx="1106574" cy="256900"/>
                </a:xfrm>
                <a:prstGeom prst="rect">
                  <a:avLst/>
                </a:prstGeom>
                <a:noFill/>
                <a:ln>
                  <a:noFill/>
                </a:ln>
              </p:spPr>
            </p:pic>
            <p:pic>
              <p:nvPicPr>
                <p:cNvPr id="375" name="Google Shape;375;p36"/>
                <p:cNvPicPr preferRelativeResize="0"/>
                <p:nvPr/>
              </p:nvPicPr>
              <p:blipFill>
                <a:blip r:embed="rId2">
                  <a:alphaModFix amt="88000"/>
                </a:blip>
                <a:stretch>
                  <a:fillRect/>
                </a:stretch>
              </p:blipFill>
              <p:spPr>
                <a:xfrm>
                  <a:off x="440163" y="4587541"/>
                  <a:ext cx="1106574" cy="256900"/>
                </a:xfrm>
                <a:prstGeom prst="rect">
                  <a:avLst/>
                </a:prstGeom>
                <a:noFill/>
                <a:ln>
                  <a:noFill/>
                </a:ln>
              </p:spPr>
            </p:pic>
          </p:grpSp>
          <p:grpSp>
            <p:nvGrpSpPr>
              <p:cNvPr id="376" name="Google Shape;376;p36"/>
              <p:cNvGrpSpPr/>
              <p:nvPr/>
            </p:nvGrpSpPr>
            <p:grpSpPr>
              <a:xfrm rot="10800000">
                <a:off x="0" y="0"/>
                <a:ext cx="3549651" cy="387101"/>
                <a:chOff x="3124200" y="4610350"/>
                <a:chExt cx="3549651" cy="387101"/>
              </a:xfrm>
            </p:grpSpPr>
            <p:pic>
              <p:nvPicPr>
                <p:cNvPr id="377" name="Google Shape;377;p36"/>
                <p:cNvPicPr preferRelativeResize="0"/>
                <p:nvPr/>
              </p:nvPicPr>
              <p:blipFill rotWithShape="1">
                <a:blip r:embed="rId3">
                  <a:alphaModFix/>
                </a:blip>
                <a:srcRect t="58031" b="6290"/>
                <a:stretch/>
              </p:blipFill>
              <p:spPr>
                <a:xfrm>
                  <a:off x="4245892" y="4610350"/>
                  <a:ext cx="2427959" cy="387101"/>
                </a:xfrm>
                <a:prstGeom prst="rect">
                  <a:avLst/>
                </a:prstGeom>
                <a:noFill/>
                <a:ln>
                  <a:noFill/>
                </a:ln>
              </p:spPr>
            </p:pic>
            <p:pic>
              <p:nvPicPr>
                <p:cNvPr id="378" name="Google Shape;378;p36"/>
                <p:cNvPicPr preferRelativeResize="0"/>
                <p:nvPr/>
              </p:nvPicPr>
              <p:blipFill rotWithShape="1">
                <a:blip r:embed="rId4">
                  <a:alphaModFix/>
                </a:blip>
                <a:srcRect l="23295" t="76293"/>
                <a:stretch/>
              </p:blipFill>
              <p:spPr>
                <a:xfrm rot="10800000">
                  <a:off x="3124200" y="4639375"/>
                  <a:ext cx="1505849" cy="329075"/>
                </a:xfrm>
                <a:prstGeom prst="rect">
                  <a:avLst/>
                </a:prstGeom>
                <a:noFill/>
                <a:ln>
                  <a:noFill/>
                </a:ln>
              </p:spPr>
            </p:pic>
          </p:grpSp>
        </p:grpSp>
      </p:grpSp>
      <p:sp>
        <p:nvSpPr>
          <p:cNvPr id="379" name="Google Shape;379;p36"/>
          <p:cNvSpPr/>
          <p:nvPr/>
        </p:nvSpPr>
        <p:spPr>
          <a:xfrm>
            <a:off x="175255" y="182850"/>
            <a:ext cx="8793600" cy="4777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rchivo"/>
              <a:ea typeface="Archivo"/>
              <a:cs typeface="Archivo"/>
              <a:sym typeface="Archivo"/>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1pPr>
            <a:lvl2pPr lvl="1"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2pPr>
            <a:lvl3pPr lvl="2"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3pPr>
            <a:lvl4pPr lvl="3"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4pPr>
            <a:lvl5pPr lvl="4"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5pPr>
            <a:lvl6pPr lvl="5"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6pPr>
            <a:lvl7pPr lvl="6"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7pPr>
            <a:lvl8pPr lvl="7"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8pPr>
            <a:lvl9pPr lvl="8"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4" r:id="rId4"/>
    <p:sldLayoutId id="2147483681" r:id="rId5"/>
    <p:sldLayoutId id="2147483682"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40"/>
          <p:cNvPicPr preferRelativeResize="0"/>
          <p:nvPr/>
        </p:nvPicPr>
        <p:blipFill rotWithShape="1">
          <a:blip r:embed="rId3">
            <a:alphaModFix/>
          </a:blip>
          <a:srcRect l="2123" b="9502"/>
          <a:stretch/>
        </p:blipFill>
        <p:spPr>
          <a:xfrm>
            <a:off x="0" y="3692921"/>
            <a:ext cx="4304653" cy="1455275"/>
          </a:xfrm>
          <a:prstGeom prst="rect">
            <a:avLst/>
          </a:prstGeom>
          <a:noFill/>
          <a:ln>
            <a:noFill/>
          </a:ln>
        </p:spPr>
      </p:pic>
      <p:pic>
        <p:nvPicPr>
          <p:cNvPr id="391" name="Google Shape;391;p40"/>
          <p:cNvPicPr preferRelativeResize="0"/>
          <p:nvPr/>
        </p:nvPicPr>
        <p:blipFill rotWithShape="1">
          <a:blip r:embed="rId4">
            <a:alphaModFix/>
          </a:blip>
          <a:srcRect t="19097" r="5042" b="2954"/>
          <a:stretch/>
        </p:blipFill>
        <p:spPr>
          <a:xfrm>
            <a:off x="2396525" y="3055175"/>
            <a:ext cx="3716124" cy="958850"/>
          </a:xfrm>
          <a:prstGeom prst="rect">
            <a:avLst/>
          </a:prstGeom>
          <a:noFill/>
          <a:ln>
            <a:noFill/>
          </a:ln>
        </p:spPr>
      </p:pic>
      <p:pic>
        <p:nvPicPr>
          <p:cNvPr id="392" name="Google Shape;392;p40"/>
          <p:cNvPicPr preferRelativeResize="0"/>
          <p:nvPr/>
        </p:nvPicPr>
        <p:blipFill>
          <a:blip r:embed="rId5">
            <a:alphaModFix/>
          </a:blip>
          <a:stretch>
            <a:fillRect/>
          </a:stretch>
        </p:blipFill>
        <p:spPr>
          <a:xfrm rot="10800000">
            <a:off x="7519424" y="3535074"/>
            <a:ext cx="456876" cy="242950"/>
          </a:xfrm>
          <a:prstGeom prst="rect">
            <a:avLst/>
          </a:prstGeom>
          <a:noFill/>
          <a:ln>
            <a:noFill/>
          </a:ln>
        </p:spPr>
      </p:pic>
      <p:sp>
        <p:nvSpPr>
          <p:cNvPr id="393" name="Google Shape;393;p40"/>
          <p:cNvSpPr txBox="1">
            <a:spLocks noGrp="1"/>
          </p:cNvSpPr>
          <p:nvPr>
            <p:ph type="ctrTitle"/>
          </p:nvPr>
        </p:nvSpPr>
        <p:spPr>
          <a:xfrm>
            <a:off x="1234950" y="1398100"/>
            <a:ext cx="6486900" cy="15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6000" dirty="0"/>
              <a:t>Python Notes</a:t>
            </a:r>
            <a:endParaRPr sz="6000" dirty="0"/>
          </a:p>
        </p:txBody>
      </p:sp>
      <p:sp>
        <p:nvSpPr>
          <p:cNvPr id="394" name="Google Shape;394;p40"/>
          <p:cNvSpPr txBox="1">
            <a:spLocks noGrp="1"/>
          </p:cNvSpPr>
          <p:nvPr>
            <p:ph type="subTitle" idx="1"/>
          </p:nvPr>
        </p:nvSpPr>
        <p:spPr>
          <a:xfrm>
            <a:off x="4572000" y="3461550"/>
            <a:ext cx="2947500" cy="3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Hier beginnt deine Präsentation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A9EE-7C03-5FA1-66E0-59B4696A85D2}"/>
              </a:ext>
            </a:extLst>
          </p:cNvPr>
          <p:cNvSpPr>
            <a:spLocks noGrp="1"/>
          </p:cNvSpPr>
          <p:nvPr>
            <p:ph type="title"/>
          </p:nvPr>
        </p:nvSpPr>
        <p:spPr>
          <a:xfrm>
            <a:off x="667061" y="445025"/>
            <a:ext cx="8154649" cy="611782"/>
          </a:xfrm>
        </p:spPr>
        <p:txBody>
          <a:bodyPr/>
          <a:lstStyle/>
          <a:p>
            <a:r>
              <a:rPr lang="en-US" dirty="0"/>
              <a:t>Assigning Methods in String Datatypes</a:t>
            </a:r>
            <a:endParaRPr lang="en-IN" dirty="0"/>
          </a:p>
        </p:txBody>
      </p:sp>
      <p:sp>
        <p:nvSpPr>
          <p:cNvPr id="3" name="Text Placeholder 2">
            <a:extLst>
              <a:ext uri="{FF2B5EF4-FFF2-40B4-BE49-F238E27FC236}">
                <a16:creationId xmlns:a16="http://schemas.microsoft.com/office/drawing/2014/main" id="{4236059C-38EA-338B-6BCC-9A2735B8074C}"/>
              </a:ext>
            </a:extLst>
          </p:cNvPr>
          <p:cNvSpPr>
            <a:spLocks noGrp="1"/>
          </p:cNvSpPr>
          <p:nvPr>
            <p:ph type="body" idx="1"/>
          </p:nvPr>
        </p:nvSpPr>
        <p:spPr>
          <a:xfrm>
            <a:off x="720000" y="989351"/>
            <a:ext cx="7704000" cy="3972393"/>
          </a:xfrm>
        </p:spPr>
        <p:txBody>
          <a:bodyPr/>
          <a:lstStyle/>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lower(): </a:t>
            </a:r>
            <a:r>
              <a:rPr lang="en-US" sz="1400" dirty="0">
                <a:latin typeface="Times New Roman" panose="02020603050405020304" pitchFamily="18" charset="0"/>
                <a:cs typeface="Times New Roman" panose="02020603050405020304" pitchFamily="18" charset="0"/>
              </a:rPr>
              <a:t>Converts all uppercase characters in a string into lowercase</a:t>
            </a:r>
          </a:p>
          <a:p>
            <a:pPr marL="139700" indent="0">
              <a:buNone/>
            </a:pP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print(text.lower())   // hello ritu</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upper(): </a:t>
            </a:r>
            <a:r>
              <a:rPr lang="en-US" sz="1400" dirty="0">
                <a:latin typeface="Times New Roman" panose="02020603050405020304" pitchFamily="18" charset="0"/>
                <a:cs typeface="Times New Roman" panose="02020603050405020304" pitchFamily="18" charset="0"/>
              </a:rPr>
              <a:t>Converts all lowercase characters in a string into uppercase</a:t>
            </a:r>
          </a:p>
          <a:p>
            <a:pPr marL="139700" indent="0">
              <a:buNone/>
            </a:pP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print(text.upper())   // HELLO RITU</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title(): </a:t>
            </a:r>
            <a:r>
              <a:rPr lang="en-US" sz="1400" dirty="0">
                <a:latin typeface="Times New Roman" panose="02020603050405020304" pitchFamily="18" charset="0"/>
                <a:cs typeface="Times New Roman" panose="02020603050405020304" pitchFamily="18" charset="0"/>
              </a:rPr>
              <a:t>Convert string to title case</a:t>
            </a:r>
          </a:p>
          <a:p>
            <a:pPr marL="139700" indent="0">
              <a:buNone/>
            </a:pP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print(text.title())   // Hello Ritu</a:t>
            </a: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swapcase(): </a:t>
            </a:r>
            <a:r>
              <a:rPr lang="en-US" sz="1400" dirty="0">
                <a:latin typeface="Times New Roman" panose="02020603050405020304" pitchFamily="18" charset="0"/>
                <a:cs typeface="Times New Roman" panose="02020603050405020304" pitchFamily="18" charset="0"/>
              </a:rPr>
              <a:t>Swap the cases of all characters in a string</a:t>
            </a:r>
          </a:p>
          <a:p>
            <a:pPr marL="139700" indent="0">
              <a:buNone/>
            </a:pPr>
            <a:r>
              <a:rPr lang="en-US" sz="14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print(text.swapcase())   // hELLO rITU</a:t>
            </a:r>
          </a:p>
          <a:p>
            <a:pPr marL="139700" indent="0">
              <a:buNone/>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00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F8F5A0-32F0-A4E2-FCFE-DFD3F53DC532}"/>
              </a:ext>
            </a:extLst>
          </p:cNvPr>
          <p:cNvSpPr>
            <a:spLocks noGrp="1"/>
          </p:cNvSpPr>
          <p:nvPr>
            <p:ph type="body" idx="1"/>
          </p:nvPr>
        </p:nvSpPr>
        <p:spPr>
          <a:xfrm>
            <a:off x="720000" y="869429"/>
            <a:ext cx="7704000" cy="4114801"/>
          </a:xfrm>
        </p:spPr>
        <p:txBody>
          <a:bodyPr/>
          <a:lstStyle/>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capitalize(): </a:t>
            </a:r>
            <a:r>
              <a:rPr lang="en-US" sz="1400" dirty="0">
                <a:latin typeface="Times New Roman" panose="02020603050405020304" pitchFamily="18" charset="0"/>
                <a:cs typeface="Times New Roman" panose="02020603050405020304" pitchFamily="18" charset="0"/>
              </a:rPr>
              <a:t>Convert the first character of a string to uppercase</a:t>
            </a:r>
          </a:p>
          <a:p>
            <a:pPr marL="139700" indent="0">
              <a:buNone/>
            </a:pP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print(text.capitalize())   // Hello ritu</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len() : </a:t>
            </a:r>
            <a:r>
              <a:rPr lang="en-US" sz="1400" dirty="0">
                <a:latin typeface="Times New Roman" panose="02020603050405020304" pitchFamily="18" charset="0"/>
                <a:cs typeface="Times New Roman" panose="02020603050405020304" pitchFamily="18" charset="0"/>
              </a:rPr>
              <a:t>Returns the number of charactor in a string</a:t>
            </a:r>
          </a:p>
          <a:p>
            <a:pPr marL="139700" indent="0">
              <a:buNone/>
            </a:pP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print(len(text))   // 9</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count() : </a:t>
            </a:r>
            <a:r>
              <a:rPr lang="en-US" sz="1400" dirty="0">
                <a:latin typeface="Times New Roman" panose="02020603050405020304" pitchFamily="18" charset="0"/>
                <a:cs typeface="Times New Roman" panose="02020603050405020304" pitchFamily="18" charset="0"/>
              </a:rPr>
              <a:t>Returns the number of occurrences of a substring in the string.</a:t>
            </a:r>
          </a:p>
          <a:p>
            <a:pPr marL="139700" indent="0">
              <a:buNone/>
            </a:pPr>
            <a:r>
              <a:rPr lang="en-US" sz="14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print(text.count(‘l’))   // 2</a:t>
            </a:r>
            <a:endParaRPr lang="en-US" sz="1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replace() : </a:t>
            </a:r>
            <a:r>
              <a:rPr lang="en-US" sz="1400" dirty="0">
                <a:latin typeface="Times New Roman" panose="02020603050405020304" pitchFamily="18" charset="0"/>
                <a:cs typeface="Times New Roman" panose="02020603050405020304" pitchFamily="18" charset="0"/>
              </a:rPr>
              <a:t>Replaces all occurrences of a substring with another substring</a:t>
            </a:r>
          </a:p>
          <a:p>
            <a:pPr marL="139700" indent="0">
              <a:buNone/>
            </a:pP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print(text.replace(‘Hello’, ‘Hii’))   //  Hii Ritu</a:t>
            </a:r>
            <a:endParaRPr lang="en-US" sz="1400" dirty="0">
              <a:latin typeface="Times New Roman" panose="02020603050405020304" pitchFamily="18" charset="0"/>
              <a:cs typeface="Times New Roman" panose="02020603050405020304" pitchFamily="18" charset="0"/>
            </a:endParaRPr>
          </a:p>
          <a:p>
            <a:pPr marL="139700" indent="0">
              <a:buNone/>
            </a:pPr>
            <a:endParaRPr lang="en-IN" dirty="0"/>
          </a:p>
        </p:txBody>
      </p:sp>
    </p:spTree>
    <p:extLst>
      <p:ext uri="{BB962C8B-B14F-4D97-AF65-F5344CB8AC3E}">
        <p14:creationId xmlns:p14="http://schemas.microsoft.com/office/powerpoint/2010/main" val="426171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DE9533-03BC-6934-2DBE-FF73D3BCA241}"/>
              </a:ext>
            </a:extLst>
          </p:cNvPr>
          <p:cNvSpPr>
            <a:spLocks noGrp="1"/>
          </p:cNvSpPr>
          <p:nvPr>
            <p:ph type="body" idx="1"/>
          </p:nvPr>
        </p:nvSpPr>
        <p:spPr>
          <a:xfrm>
            <a:off x="720725" y="607102"/>
            <a:ext cx="7702550" cy="4301448"/>
          </a:xfrm>
        </p:spPr>
        <p:txBody>
          <a:bodyPr/>
          <a:lstStyle/>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find() : </a:t>
            </a:r>
            <a:r>
              <a:rPr lang="en-US" sz="1400" dirty="0">
                <a:latin typeface="Times New Roman" panose="02020603050405020304" pitchFamily="18" charset="0"/>
                <a:cs typeface="Times New Roman" panose="02020603050405020304" pitchFamily="18" charset="0"/>
              </a:rPr>
              <a:t>Returns the lowest index of the substring if it is found</a:t>
            </a:r>
          </a:p>
          <a:p>
            <a:pPr marL="139700" indent="0">
              <a:buNone/>
            </a:pP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print(text.find(Ritu))   //  7</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startswith()</a:t>
            </a:r>
            <a:r>
              <a:rPr lang="en-IN" sz="1400" b="1"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Returns “True” if a string starts with the given prefix</a:t>
            </a:r>
          </a:p>
          <a:p>
            <a:pPr marL="139700" indent="0">
              <a:buNone/>
            </a:pPr>
            <a:r>
              <a:rPr lang="en-US" dirty="0">
                <a:latin typeface="Times New Roman" panose="02020603050405020304" pitchFamily="18" charset="0"/>
                <a:cs typeface="Times New Roman" panose="02020603050405020304" pitchFamily="18" charset="0"/>
              </a:rPr>
              <a:t>       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print(text.startswith(‘hello’))   //  True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endswith() : </a:t>
            </a:r>
            <a:r>
              <a:rPr lang="en-US" sz="1400" dirty="0">
                <a:latin typeface="Times New Roman" panose="02020603050405020304" pitchFamily="18" charset="0"/>
                <a:cs typeface="Times New Roman" panose="02020603050405020304" pitchFamily="18" charset="0"/>
              </a:rPr>
              <a:t>Returns “True” if a string ends with the given suffix</a:t>
            </a:r>
          </a:p>
          <a:p>
            <a:pPr marL="139700" indent="0">
              <a:buNone/>
            </a:pPr>
            <a:r>
              <a:rPr lang="en-US" dirty="0">
                <a:latin typeface="Times New Roman" panose="02020603050405020304" pitchFamily="18" charset="0"/>
                <a:cs typeface="Times New Roman" panose="02020603050405020304" pitchFamily="18" charset="0"/>
              </a:rPr>
              <a:t>       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print(text.endswith(‘u’))   // True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split () : </a:t>
            </a:r>
            <a:r>
              <a:rPr lang="en-IN" sz="1400" dirty="0">
                <a:latin typeface="Times New Roman" panose="02020603050405020304" pitchFamily="18" charset="0"/>
                <a:cs typeface="Times New Roman" panose="02020603050405020304" pitchFamily="18" charset="0"/>
              </a:rPr>
              <a:t>Split a string into a list, can specify the separator, default separator is any whitespace</a:t>
            </a:r>
          </a:p>
          <a:p>
            <a:pPr marL="139700" indent="0">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print(text.split())   // [‘Hello’, ‘ritu’]</a:t>
            </a:r>
          </a:p>
          <a:p>
            <a:pPr marL="139700" indent="0">
              <a:buNone/>
            </a:pPr>
            <a:endParaRPr lang="en-IN" sz="1400" dirty="0">
              <a:latin typeface="Times New Roman" panose="02020603050405020304" pitchFamily="18" charset="0"/>
              <a:cs typeface="Times New Roman" panose="02020603050405020304" pitchFamily="18" charset="0"/>
            </a:endParaRPr>
          </a:p>
          <a:p>
            <a:pPr marL="139700" indent="0">
              <a:buNone/>
            </a:pPr>
            <a:endParaRPr lang="en-IN" dirty="0"/>
          </a:p>
        </p:txBody>
      </p:sp>
    </p:spTree>
    <p:extLst>
      <p:ext uri="{BB962C8B-B14F-4D97-AF65-F5344CB8AC3E}">
        <p14:creationId xmlns:p14="http://schemas.microsoft.com/office/powerpoint/2010/main" val="1737125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737B6B-1205-828F-0F09-C3B15AA7B87C}"/>
              </a:ext>
            </a:extLst>
          </p:cNvPr>
          <p:cNvSpPr>
            <a:spLocks noGrp="1"/>
          </p:cNvSpPr>
          <p:nvPr>
            <p:ph type="body" idx="1"/>
          </p:nvPr>
        </p:nvSpPr>
        <p:spPr>
          <a:xfrm>
            <a:off x="720000" y="464695"/>
            <a:ext cx="7704000" cy="4407108"/>
          </a:xfrm>
        </p:spPr>
        <p:txBody>
          <a:bodyPr/>
          <a:lstStyle/>
          <a:p>
            <a:pPr>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center() : </a:t>
            </a:r>
            <a:r>
              <a:rPr lang="en-IN" sz="1400" dirty="0">
                <a:latin typeface="Times New Roman" panose="02020603050405020304" pitchFamily="18" charset="0"/>
                <a:cs typeface="Times New Roman" panose="02020603050405020304" pitchFamily="18" charset="0"/>
              </a:rPr>
              <a:t>Align string using a specified character as fill character</a:t>
            </a:r>
          </a:p>
          <a:p>
            <a:pPr marL="139700" indent="0">
              <a:buNone/>
            </a:pPr>
            <a:r>
              <a:rPr lang="en-IN"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“Hello”   </a:t>
            </a:r>
          </a:p>
          <a:p>
            <a:pPr marL="139700" indent="0">
              <a:buNone/>
            </a:pPr>
            <a:r>
              <a:rPr lang="en-US" dirty="0">
                <a:latin typeface="Times New Roman" panose="02020603050405020304" pitchFamily="18" charset="0"/>
                <a:cs typeface="Times New Roman" panose="02020603050405020304" pitchFamily="18" charset="0"/>
              </a:rPr>
              <a:t>              print(text.center(10))   //            Hello</a:t>
            </a:r>
            <a:endParaRPr lang="en-US" b="1" dirty="0">
              <a:latin typeface="Times New Roman" panose="02020603050405020304" pitchFamily="18" charset="0"/>
              <a:cs typeface="Times New Roman" panose="02020603050405020304" pitchFamily="18" charset="0"/>
            </a:endParaRPr>
          </a:p>
          <a:p>
            <a:pPr marL="139700" indent="0">
              <a:buNone/>
            </a:pP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rfind() : </a:t>
            </a:r>
            <a:r>
              <a:rPr lang="en-US" sz="1400" dirty="0">
                <a:latin typeface="Times New Roman" panose="02020603050405020304" pitchFamily="18" charset="0"/>
                <a:cs typeface="Times New Roman" panose="02020603050405020304" pitchFamily="18" charset="0"/>
              </a:rPr>
              <a:t>Returns the highest index of the substring</a:t>
            </a:r>
          </a:p>
          <a:p>
            <a:pPr marL="139700" indent="0">
              <a:buNone/>
            </a:pP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Example :</a:t>
            </a:r>
          </a:p>
          <a:p>
            <a:pPr marL="139700" indent="0">
              <a:buNone/>
            </a:pPr>
            <a:r>
              <a:rPr lang="en-US" dirty="0">
                <a:latin typeface="Times New Roman" panose="02020603050405020304" pitchFamily="18" charset="0"/>
                <a:cs typeface="Times New Roman" panose="02020603050405020304" pitchFamily="18" charset="0"/>
              </a:rPr>
              <a:t>              text = “Hi Ritu, Hi Ritu”   </a:t>
            </a:r>
          </a:p>
          <a:p>
            <a:pPr marL="139700" indent="0">
              <a:buNone/>
            </a:pPr>
            <a:r>
              <a:rPr lang="en-US" dirty="0">
                <a:latin typeface="Times New Roman" panose="02020603050405020304" pitchFamily="18" charset="0"/>
                <a:cs typeface="Times New Roman" panose="02020603050405020304" pitchFamily="18" charset="0"/>
              </a:rPr>
              <a:t>              print(text.rfind(Ritu))   //  12</a:t>
            </a:r>
            <a:endParaRPr lang="en-US" b="1" dirty="0">
              <a:latin typeface="Times New Roman" panose="02020603050405020304" pitchFamily="18" charset="0"/>
              <a:cs typeface="Times New Roman" panose="02020603050405020304" pitchFamily="18" charset="0"/>
            </a:endParaRPr>
          </a:p>
          <a:p>
            <a:pPr marL="13970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b="1" dirty="0">
                <a:latin typeface="Times New Roman" panose="02020603050405020304" pitchFamily="18" charset="0"/>
                <a:cs typeface="Times New Roman" panose="02020603050405020304" pitchFamily="18" charset="0"/>
              </a:rPr>
              <a:t>index() : </a:t>
            </a:r>
            <a:r>
              <a:rPr lang="en-US" sz="1400" dirty="0">
                <a:latin typeface="Times New Roman" panose="02020603050405020304" pitchFamily="18" charset="0"/>
                <a:cs typeface="Times New Roman" panose="02020603050405020304" pitchFamily="18" charset="0"/>
              </a:rPr>
              <a:t>Returns the position of the first occurrence of a substring in a string</a:t>
            </a:r>
          </a:p>
          <a:p>
            <a:pPr marL="139700" indent="0">
              <a:buNone/>
            </a:pPr>
            <a:r>
              <a:rPr lang="en-US" dirty="0">
                <a:latin typeface="Times New Roman" panose="02020603050405020304" pitchFamily="18" charset="0"/>
                <a:cs typeface="Times New Roman" panose="02020603050405020304" pitchFamily="18" charset="0"/>
              </a:rPr>
              <a:t>        Example :</a:t>
            </a:r>
          </a:p>
          <a:p>
            <a:pPr marL="139700" indent="0">
              <a:buNone/>
            </a:pPr>
            <a:r>
              <a:rPr lang="en-US" dirty="0">
                <a:latin typeface="Times New Roman" panose="02020603050405020304" pitchFamily="18" charset="0"/>
                <a:cs typeface="Times New Roman" panose="02020603050405020304" pitchFamily="18" charset="0"/>
              </a:rPr>
              <a:t>              text = “Hello, Ritu ”   </a:t>
            </a:r>
          </a:p>
          <a:p>
            <a:pPr marL="139700" indent="0">
              <a:buNone/>
            </a:pPr>
            <a:r>
              <a:rPr lang="en-US" dirty="0">
                <a:latin typeface="Times New Roman" panose="02020603050405020304" pitchFamily="18" charset="0"/>
                <a:cs typeface="Times New Roman" panose="02020603050405020304" pitchFamily="18" charset="0"/>
              </a:rPr>
              <a:t>              print(text.index(‘Ritu’))   // 7</a:t>
            </a:r>
            <a:endParaRPr lang="en-US" b="1" dirty="0">
              <a:latin typeface="Times New Roman" panose="02020603050405020304" pitchFamily="18" charset="0"/>
              <a:cs typeface="Times New Roman" panose="02020603050405020304" pitchFamily="18" charset="0"/>
            </a:endParaRPr>
          </a:p>
          <a:p>
            <a:pPr marL="139700" indent="0">
              <a:buNone/>
            </a:pPr>
            <a:endParaRPr lang="en-IN" dirty="0"/>
          </a:p>
        </p:txBody>
      </p:sp>
    </p:spTree>
    <p:extLst>
      <p:ext uri="{BB962C8B-B14F-4D97-AF65-F5344CB8AC3E}">
        <p14:creationId xmlns:p14="http://schemas.microsoft.com/office/powerpoint/2010/main" val="24544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E36CD-AF93-37AD-0A5E-5DF8C98CD3C7}"/>
              </a:ext>
            </a:extLst>
          </p:cNvPr>
          <p:cNvSpPr>
            <a:spLocks noGrp="1"/>
          </p:cNvSpPr>
          <p:nvPr>
            <p:ph type="title"/>
          </p:nvPr>
        </p:nvSpPr>
        <p:spPr/>
        <p:txBody>
          <a:bodyPr/>
          <a:lstStyle/>
          <a:p>
            <a:r>
              <a:rPr lang="en-US" sz="3200" dirty="0"/>
              <a:t>List</a:t>
            </a:r>
            <a:r>
              <a:rPr lang="en-US" dirty="0"/>
              <a:t> </a:t>
            </a:r>
            <a:endParaRPr lang="en-IN" dirty="0"/>
          </a:p>
        </p:txBody>
      </p:sp>
      <p:sp>
        <p:nvSpPr>
          <p:cNvPr id="3" name="Text Placeholder 2">
            <a:extLst>
              <a:ext uri="{FF2B5EF4-FFF2-40B4-BE49-F238E27FC236}">
                <a16:creationId xmlns:a16="http://schemas.microsoft.com/office/drawing/2014/main" id="{1FE9E9C4-8B94-9551-A75E-F0BCFD4FF3C6}"/>
              </a:ext>
            </a:extLst>
          </p:cNvPr>
          <p:cNvSpPr>
            <a:spLocks noGrp="1"/>
          </p:cNvSpPr>
          <p:nvPr>
            <p:ph type="body" idx="1"/>
          </p:nvPr>
        </p:nvSpPr>
        <p:spPr>
          <a:xfrm>
            <a:off x="720000" y="1063349"/>
            <a:ext cx="7704000" cy="3860919"/>
          </a:xfrm>
        </p:spPr>
        <p:txBody>
          <a:bodyPr/>
          <a:lstStyle/>
          <a:p>
            <a:pPr>
              <a:lnSpc>
                <a:spcPct val="150000"/>
              </a:lnSpc>
              <a:buFont typeface="Wingdings" panose="05000000000000000000" pitchFamily="2" charset="2"/>
              <a:buChar char="§"/>
            </a:pPr>
            <a:r>
              <a:rPr lang="en-US" dirty="0"/>
              <a:t>Python Lists are just like dynamically sized arrays, declared in other languages (vector in C++ and Array List in Java). In simple language, a list is a collection of things, enclosed in [ ] and separated by commas. </a:t>
            </a:r>
          </a:p>
          <a:p>
            <a:pPr>
              <a:lnSpc>
                <a:spcPct val="150000"/>
              </a:lnSpc>
              <a:buFont typeface="Wingdings" panose="05000000000000000000" pitchFamily="2" charset="2"/>
              <a:buChar char="§"/>
            </a:pPr>
            <a:r>
              <a:rPr lang="en-US" dirty="0"/>
              <a:t>A single list may contain Datatypes like Integers, Strings, as well as Objects. Lists are mutable, and hence, they can be altered or changeable  even after their creation.</a:t>
            </a:r>
          </a:p>
          <a:p>
            <a:pPr marL="139700" indent="0">
              <a:lnSpc>
                <a:spcPct val="150000"/>
              </a:lnSpc>
              <a:buNone/>
            </a:pPr>
            <a:r>
              <a:rPr lang="en-US" dirty="0"/>
              <a:t>          Example :</a:t>
            </a:r>
          </a:p>
          <a:p>
            <a:pPr marL="139700" indent="0">
              <a:lnSpc>
                <a:spcPct val="150000"/>
              </a:lnSpc>
              <a:buNone/>
            </a:pPr>
            <a:r>
              <a:rPr lang="en-US" dirty="0"/>
              <a:t>                  ls = [34,44,67,1,23,89,56,90]</a:t>
            </a:r>
          </a:p>
          <a:p>
            <a:pPr marL="139700" indent="0">
              <a:lnSpc>
                <a:spcPct val="150000"/>
              </a:lnSpc>
              <a:buNone/>
            </a:pPr>
            <a:r>
              <a:rPr lang="en-US" dirty="0"/>
              <a:t>                  print(type(ls))   // list</a:t>
            </a:r>
          </a:p>
          <a:p>
            <a:pPr marL="139700" indent="0">
              <a:lnSpc>
                <a:spcPct val="150000"/>
              </a:lnSpc>
              <a:buNone/>
            </a:pPr>
            <a:endParaRPr lang="en-US" dirty="0"/>
          </a:p>
          <a:p>
            <a:pPr marL="139700" indent="0">
              <a:lnSpc>
                <a:spcPct val="150000"/>
              </a:lnSpc>
              <a:buNone/>
            </a:pPr>
            <a:r>
              <a:rPr lang="en-US" dirty="0"/>
              <a:t>          Example :</a:t>
            </a:r>
          </a:p>
          <a:p>
            <a:pPr marL="139700" indent="0">
              <a:lnSpc>
                <a:spcPct val="150000"/>
              </a:lnSpc>
              <a:buNone/>
            </a:pPr>
            <a:r>
              <a:rPr lang="en-US" dirty="0"/>
              <a:t>                  ls = [34,44,67,1,23,89,56,90]</a:t>
            </a:r>
          </a:p>
          <a:p>
            <a:pPr marL="139700" indent="0">
              <a:lnSpc>
                <a:spcPct val="150000"/>
              </a:lnSpc>
              <a:buNone/>
            </a:pPr>
            <a:r>
              <a:rPr lang="en-US" dirty="0"/>
              <a:t>                  # print(type(ls))   // list</a:t>
            </a:r>
          </a:p>
          <a:p>
            <a:pPr marL="139700" indent="0">
              <a:lnSpc>
                <a:spcPct val="150000"/>
              </a:lnSpc>
              <a:buNone/>
            </a:pPr>
            <a:r>
              <a:rPr lang="en-US" dirty="0"/>
              <a:t>                  ls.insert(1, 100)</a:t>
            </a:r>
          </a:p>
          <a:p>
            <a:pPr marL="139700" indent="0">
              <a:lnSpc>
                <a:spcPct val="150000"/>
              </a:lnSpc>
              <a:buNone/>
            </a:pPr>
            <a:r>
              <a:rPr lang="en-US" dirty="0"/>
              <a:t>                  print(ls)     //  [34,100,44,67,1,23,89,56,90]</a:t>
            </a:r>
          </a:p>
          <a:p>
            <a:pPr marL="139700" indent="0">
              <a:lnSpc>
                <a:spcPct val="150000"/>
              </a:lnSpc>
              <a:buNone/>
            </a:pPr>
            <a:endParaRPr lang="en-IN" dirty="0"/>
          </a:p>
        </p:txBody>
      </p:sp>
    </p:spTree>
    <p:extLst>
      <p:ext uri="{BB962C8B-B14F-4D97-AF65-F5344CB8AC3E}">
        <p14:creationId xmlns:p14="http://schemas.microsoft.com/office/powerpoint/2010/main" val="381002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B5B8-F610-05B9-839E-D50F2C887BC3}"/>
              </a:ext>
            </a:extLst>
          </p:cNvPr>
          <p:cNvSpPr>
            <a:spLocks noGrp="1"/>
          </p:cNvSpPr>
          <p:nvPr>
            <p:ph type="title"/>
          </p:nvPr>
        </p:nvSpPr>
        <p:spPr/>
        <p:txBody>
          <a:bodyPr/>
          <a:lstStyle/>
          <a:p>
            <a:r>
              <a:rPr lang="en-US" sz="3200" dirty="0"/>
              <a:t>Methods of List</a:t>
            </a:r>
            <a:endParaRPr lang="en-IN" sz="3200" dirty="0"/>
          </a:p>
        </p:txBody>
      </p:sp>
      <p:sp>
        <p:nvSpPr>
          <p:cNvPr id="3" name="Text Placeholder 2">
            <a:extLst>
              <a:ext uri="{FF2B5EF4-FFF2-40B4-BE49-F238E27FC236}">
                <a16:creationId xmlns:a16="http://schemas.microsoft.com/office/drawing/2014/main" id="{2C1D0DC3-41E4-189F-81D7-A270A13213F3}"/>
              </a:ext>
            </a:extLst>
          </p:cNvPr>
          <p:cNvSpPr>
            <a:spLocks noGrp="1"/>
          </p:cNvSpPr>
          <p:nvPr>
            <p:ph type="body" idx="1"/>
          </p:nvPr>
        </p:nvSpPr>
        <p:spPr>
          <a:xfrm>
            <a:off x="720000" y="1063349"/>
            <a:ext cx="7704000" cy="3905889"/>
          </a:xfrm>
        </p:spPr>
        <p:txBody>
          <a:bodyPr/>
          <a:lstStyle/>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append():</a:t>
            </a:r>
            <a:r>
              <a:rPr lang="en-US" sz="1400" dirty="0">
                <a:latin typeface="Times New Roman" panose="02020603050405020304" pitchFamily="18" charset="0"/>
                <a:cs typeface="Times New Roman" panose="02020603050405020304" pitchFamily="18" charset="0"/>
              </a:rPr>
              <a:t>	   Used for adding elements to the end of the List. </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copy():</a:t>
            </a:r>
            <a:r>
              <a:rPr lang="en-US" sz="1400" dirty="0">
                <a:latin typeface="Times New Roman" panose="02020603050405020304" pitchFamily="18" charset="0"/>
                <a:cs typeface="Times New Roman" panose="02020603050405020304" pitchFamily="18" charset="0"/>
              </a:rPr>
              <a:t>	   It returns a shallow copy of a list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clear():</a:t>
            </a:r>
            <a:r>
              <a:rPr lang="en-US" sz="1400" dirty="0">
                <a:latin typeface="Times New Roman" panose="02020603050405020304" pitchFamily="18" charset="0"/>
                <a:cs typeface="Times New Roman" panose="02020603050405020304" pitchFamily="18" charset="0"/>
              </a:rPr>
              <a:t>	  This method is used for removing all items from the list. </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count():</a:t>
            </a:r>
            <a:r>
              <a:rPr lang="en-US" sz="1400" dirty="0">
                <a:latin typeface="Times New Roman" panose="02020603050405020304" pitchFamily="18" charset="0"/>
                <a:cs typeface="Times New Roman" panose="02020603050405020304" pitchFamily="18" charset="0"/>
              </a:rPr>
              <a:t>	  These methods count the elements.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extend():</a:t>
            </a:r>
            <a:r>
              <a:rPr lang="en-US" sz="1400" dirty="0">
                <a:latin typeface="Times New Roman" panose="02020603050405020304" pitchFamily="18" charset="0"/>
                <a:cs typeface="Times New Roman" panose="02020603050405020304" pitchFamily="18" charset="0"/>
              </a:rPr>
              <a:t>	  Adds each element of an iterable to the end of the List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index():</a:t>
            </a:r>
            <a:r>
              <a:rPr lang="en-US" sz="1400" dirty="0">
                <a:latin typeface="Times New Roman" panose="02020603050405020304" pitchFamily="18" charset="0"/>
                <a:cs typeface="Times New Roman" panose="02020603050405020304" pitchFamily="18" charset="0"/>
              </a:rPr>
              <a:t>	  Returns the lowest index where the element appears. </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insert():</a:t>
            </a:r>
            <a:r>
              <a:rPr lang="en-US" sz="1400" dirty="0">
                <a:latin typeface="Times New Roman" panose="02020603050405020304" pitchFamily="18" charset="0"/>
                <a:cs typeface="Times New Roman" panose="02020603050405020304" pitchFamily="18" charset="0"/>
              </a:rPr>
              <a:t>	  Inserts a given element at a given index in a list. </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pop():</a:t>
            </a:r>
            <a:r>
              <a:rPr lang="en-US" sz="1400" dirty="0">
                <a:latin typeface="Times New Roman" panose="02020603050405020304" pitchFamily="18" charset="0"/>
                <a:cs typeface="Times New Roman" panose="02020603050405020304" pitchFamily="18" charset="0"/>
              </a:rPr>
              <a:t>	  Removes and returns the last value from the List or the given index value.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remove():</a:t>
            </a:r>
            <a:r>
              <a:rPr lang="en-US" sz="1400" dirty="0">
                <a:latin typeface="Times New Roman" panose="02020603050405020304" pitchFamily="18" charset="0"/>
                <a:cs typeface="Times New Roman" panose="02020603050405020304" pitchFamily="18" charset="0"/>
              </a:rPr>
              <a:t>	  Removes a given object from the List. </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reverse():</a:t>
            </a:r>
            <a:r>
              <a:rPr lang="en-US" sz="1400" dirty="0">
                <a:latin typeface="Times New Roman" panose="02020603050405020304" pitchFamily="18" charset="0"/>
                <a:cs typeface="Times New Roman" panose="02020603050405020304" pitchFamily="18" charset="0"/>
              </a:rPr>
              <a:t>	  Reverses objects of the List in place.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sort():</a:t>
            </a:r>
            <a:r>
              <a:rPr lang="en-US" sz="1400" dirty="0">
                <a:latin typeface="Times New Roman" panose="02020603050405020304" pitchFamily="18" charset="0"/>
                <a:cs typeface="Times New Roman" panose="02020603050405020304" pitchFamily="18" charset="0"/>
              </a:rPr>
              <a:t>	  Sort a List in ascending, descending, or user-defined order</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min():</a:t>
            </a:r>
            <a:r>
              <a:rPr lang="en-US" sz="1400" dirty="0">
                <a:latin typeface="Times New Roman" panose="02020603050405020304" pitchFamily="18" charset="0"/>
                <a:cs typeface="Times New Roman" panose="02020603050405020304" pitchFamily="18" charset="0"/>
              </a:rPr>
              <a:t>	  Calculates the minimum of all the elements of the List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max():</a:t>
            </a:r>
            <a:r>
              <a:rPr lang="en-US" sz="1400" dirty="0">
                <a:latin typeface="Times New Roman" panose="02020603050405020304" pitchFamily="18" charset="0"/>
                <a:cs typeface="Times New Roman" panose="02020603050405020304" pitchFamily="18" charset="0"/>
              </a:rPr>
              <a:t>	  Calculates the maximum of all the elements of the List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71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C7D8-1FF3-07B5-C40C-20DCFFC30DA1}"/>
              </a:ext>
            </a:extLst>
          </p:cNvPr>
          <p:cNvSpPr>
            <a:spLocks noGrp="1"/>
          </p:cNvSpPr>
          <p:nvPr>
            <p:ph type="title"/>
          </p:nvPr>
        </p:nvSpPr>
        <p:spPr/>
        <p:txBody>
          <a:bodyPr/>
          <a:lstStyle/>
          <a:p>
            <a:r>
              <a:rPr lang="en-US" sz="3200" dirty="0"/>
              <a:t>Tuple</a:t>
            </a:r>
            <a:endParaRPr lang="en-IN" sz="3200" dirty="0"/>
          </a:p>
        </p:txBody>
      </p:sp>
      <p:sp>
        <p:nvSpPr>
          <p:cNvPr id="3" name="Text Placeholder 2">
            <a:extLst>
              <a:ext uri="{FF2B5EF4-FFF2-40B4-BE49-F238E27FC236}">
                <a16:creationId xmlns:a16="http://schemas.microsoft.com/office/drawing/2014/main" id="{358877F6-0CB2-4D45-2731-2DAF77C198D9}"/>
              </a:ext>
            </a:extLst>
          </p:cNvPr>
          <p:cNvSpPr>
            <a:spLocks noGrp="1"/>
          </p:cNvSpPr>
          <p:nvPr>
            <p:ph type="body" idx="1"/>
          </p:nvPr>
        </p:nvSpPr>
        <p:spPr>
          <a:xfrm>
            <a:off x="720000" y="1063350"/>
            <a:ext cx="7704000" cy="3883404"/>
          </a:xfrm>
        </p:spPr>
        <p:txBody>
          <a:bodyPr/>
          <a:lstStyle/>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Python Tuple is a collection of objects separated by commas. In some ways, a tuple is similar to a Python list in terms of indexing, nested objects, and repetition but the main difference between both is Python tuple is immutable, unlike the Python list which is mutable.</a:t>
            </a:r>
          </a:p>
          <a:p>
            <a:pPr marL="139700" indent="0">
              <a:lnSpc>
                <a:spcPct val="150000"/>
              </a:lnSpc>
              <a:buNone/>
            </a:pPr>
            <a:endParaRPr lang="en-US" sz="1400" dirty="0">
              <a:latin typeface="Times New Roman" panose="02020603050405020304" pitchFamily="18" charset="0"/>
              <a:cs typeface="Times New Roman" panose="02020603050405020304" pitchFamily="18" charset="0"/>
            </a:endParaRPr>
          </a:p>
          <a:p>
            <a:pPr marL="139700" indent="0">
              <a:buNone/>
            </a:pPr>
            <a:r>
              <a:rPr lang="en-US" sz="1400" dirty="0">
                <a:latin typeface="Times New Roman" panose="02020603050405020304" pitchFamily="18" charset="0"/>
                <a:cs typeface="Times New Roman" panose="02020603050405020304" pitchFamily="18" charset="0"/>
              </a:rPr>
              <a:t>       Example :</a:t>
            </a:r>
          </a:p>
          <a:p>
            <a:pPr marL="139700" indent="0">
              <a:buNone/>
            </a:pPr>
            <a:r>
              <a:rPr lang="en-US" sz="1400" dirty="0">
                <a:latin typeface="Times New Roman" panose="02020603050405020304" pitchFamily="18" charset="0"/>
                <a:cs typeface="Times New Roman" panose="02020603050405020304" pitchFamily="18" charset="0"/>
              </a:rPr>
              <a:t>             tuple = ("apple", "banana", "cherry")</a:t>
            </a:r>
          </a:p>
          <a:p>
            <a:pPr marL="139700" indent="0">
              <a:buNone/>
            </a:pPr>
            <a:r>
              <a:rPr lang="en-US" sz="1400" dirty="0">
                <a:latin typeface="Times New Roman" panose="02020603050405020304" pitchFamily="18" charset="0"/>
                <a:cs typeface="Times New Roman" panose="02020603050405020304" pitchFamily="18" charset="0"/>
              </a:rPr>
              <a:t>             print(type(tuple))     // tuple</a:t>
            </a:r>
          </a:p>
          <a:p>
            <a:pPr marL="139700" indent="0">
              <a:buNone/>
            </a:pPr>
            <a:r>
              <a:rPr lang="en-US" sz="1400" dirty="0">
                <a:latin typeface="Times New Roman" panose="02020603050405020304" pitchFamily="18" charset="0"/>
                <a:cs typeface="Times New Roman" panose="02020603050405020304" pitchFamily="18" charset="0"/>
              </a:rPr>
              <a:t>             print(tuple)       //     (‘apple’ , ‘banana’, ‘cherry’)</a:t>
            </a:r>
          </a:p>
          <a:p>
            <a:pPr marL="13970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5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6373-DEA5-F0AC-0BEB-2FD5D09F337F}"/>
              </a:ext>
            </a:extLst>
          </p:cNvPr>
          <p:cNvSpPr>
            <a:spLocks noGrp="1"/>
          </p:cNvSpPr>
          <p:nvPr>
            <p:ph type="title"/>
          </p:nvPr>
        </p:nvSpPr>
        <p:spPr/>
        <p:txBody>
          <a:bodyPr/>
          <a:lstStyle/>
          <a:p>
            <a:r>
              <a:rPr lang="en-US" sz="3200" dirty="0"/>
              <a:t>Methods of Tuple</a:t>
            </a:r>
            <a:endParaRPr lang="en-IN" sz="3200" dirty="0"/>
          </a:p>
        </p:txBody>
      </p:sp>
      <p:sp>
        <p:nvSpPr>
          <p:cNvPr id="3" name="Text Placeholder 2">
            <a:extLst>
              <a:ext uri="{FF2B5EF4-FFF2-40B4-BE49-F238E27FC236}">
                <a16:creationId xmlns:a16="http://schemas.microsoft.com/office/drawing/2014/main" id="{926ABFB8-D36F-0D7B-E936-8334965E5906}"/>
              </a:ext>
            </a:extLst>
          </p:cNvPr>
          <p:cNvSpPr>
            <a:spLocks noGrp="1"/>
          </p:cNvSpPr>
          <p:nvPr>
            <p:ph type="body" idx="1"/>
          </p:nvPr>
        </p:nvSpPr>
        <p:spPr>
          <a:xfrm>
            <a:off x="720000" y="1116766"/>
            <a:ext cx="7704000" cy="3829987"/>
          </a:xfrm>
        </p:spPr>
        <p:txBody>
          <a:bodyPr/>
          <a:lstStyle/>
          <a:p>
            <a:pPr>
              <a:buFont typeface="Wingdings" panose="05000000000000000000" pitchFamily="2" charset="2"/>
              <a:buChar char="§"/>
            </a:pPr>
            <a:r>
              <a:rPr lang="en-US" sz="1600" b="1" dirty="0"/>
              <a:t>Count() : </a:t>
            </a:r>
            <a:r>
              <a:rPr lang="en-US" sz="1600" dirty="0"/>
              <a:t>The count() method of Tuple returns the number of times the given element appears in the tuple.</a:t>
            </a:r>
          </a:p>
          <a:p>
            <a:pPr marL="139700" indent="0">
              <a:buNone/>
            </a:pPr>
            <a:r>
              <a:rPr lang="en-US" sz="1600" b="1" dirty="0"/>
              <a:t>        </a:t>
            </a:r>
            <a:r>
              <a:rPr lang="en-US" sz="1400" dirty="0"/>
              <a:t>Example:</a:t>
            </a:r>
          </a:p>
          <a:p>
            <a:pPr marL="139700" indent="0">
              <a:buNone/>
            </a:pPr>
            <a:r>
              <a:rPr lang="en-US" sz="1400" dirty="0"/>
              <a:t>                  tuple = (2,45,7,90,12,7,7)</a:t>
            </a:r>
          </a:p>
          <a:p>
            <a:pPr marL="139700" indent="0">
              <a:buNone/>
            </a:pPr>
            <a:r>
              <a:rPr lang="en-US" sz="1400" dirty="0"/>
              <a:t>                  print(tuple.count(7))      // 3</a:t>
            </a:r>
          </a:p>
          <a:p>
            <a:pPr marL="139700" indent="0">
              <a:buNone/>
            </a:pPr>
            <a:endParaRPr lang="en-US" sz="1400" dirty="0"/>
          </a:p>
          <a:p>
            <a:pPr>
              <a:buFont typeface="Wingdings" panose="05000000000000000000" pitchFamily="2" charset="2"/>
              <a:buChar char="§"/>
            </a:pPr>
            <a:r>
              <a:rPr lang="en-US" sz="1600" b="1" dirty="0"/>
              <a:t>Index() : </a:t>
            </a:r>
            <a:r>
              <a:rPr lang="en-US" sz="1600" dirty="0"/>
              <a:t>The Index() method returns the first occurrence of the given element from the tuple.</a:t>
            </a:r>
          </a:p>
          <a:p>
            <a:pPr marL="139700" indent="0">
              <a:buNone/>
            </a:pPr>
            <a:r>
              <a:rPr lang="en-US" sz="1400" dirty="0"/>
              <a:t>        Example:</a:t>
            </a:r>
          </a:p>
          <a:p>
            <a:pPr marL="139700" indent="0">
              <a:buNone/>
            </a:pPr>
            <a:r>
              <a:rPr lang="en-US" sz="1400" dirty="0"/>
              <a:t>                  tuple = (2,45,7,90,12,7,7)</a:t>
            </a:r>
          </a:p>
          <a:p>
            <a:pPr marL="139700" indent="0">
              <a:buNone/>
            </a:pPr>
            <a:r>
              <a:rPr lang="en-US" sz="1400" dirty="0"/>
              <a:t>                  print(tuple.count(7))      // 2</a:t>
            </a:r>
          </a:p>
          <a:p>
            <a:pPr marL="139700" indent="0">
              <a:buNone/>
            </a:pPr>
            <a:endParaRPr lang="en-IN" sz="1600" dirty="0"/>
          </a:p>
        </p:txBody>
      </p:sp>
    </p:spTree>
    <p:extLst>
      <p:ext uri="{BB962C8B-B14F-4D97-AF65-F5344CB8AC3E}">
        <p14:creationId xmlns:p14="http://schemas.microsoft.com/office/powerpoint/2010/main" val="2530990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F1CC-00AD-D42F-5B63-6C1EEA6D9895}"/>
              </a:ext>
            </a:extLst>
          </p:cNvPr>
          <p:cNvSpPr>
            <a:spLocks noGrp="1"/>
          </p:cNvSpPr>
          <p:nvPr>
            <p:ph type="title"/>
          </p:nvPr>
        </p:nvSpPr>
        <p:spPr/>
        <p:txBody>
          <a:bodyPr/>
          <a:lstStyle/>
          <a:p>
            <a:r>
              <a:rPr lang="en-US" sz="3200" dirty="0"/>
              <a:t>Sets</a:t>
            </a:r>
            <a:endParaRPr lang="en-IN" sz="3200" dirty="0"/>
          </a:p>
        </p:txBody>
      </p:sp>
      <p:sp>
        <p:nvSpPr>
          <p:cNvPr id="3" name="Text Placeholder 2">
            <a:extLst>
              <a:ext uri="{FF2B5EF4-FFF2-40B4-BE49-F238E27FC236}">
                <a16:creationId xmlns:a16="http://schemas.microsoft.com/office/drawing/2014/main" id="{44B14211-D47C-8071-2AB9-5F617C8137C0}"/>
              </a:ext>
            </a:extLst>
          </p:cNvPr>
          <p:cNvSpPr>
            <a:spLocks noGrp="1"/>
          </p:cNvSpPr>
          <p:nvPr>
            <p:ph type="body" idx="1"/>
          </p:nvPr>
        </p:nvSpPr>
        <p:spPr>
          <a:xfrm>
            <a:off x="720000" y="1063349"/>
            <a:ext cx="7704000" cy="3928375"/>
          </a:xfrm>
        </p:spPr>
        <p:txBody>
          <a:bodyPr/>
          <a:lstStyle/>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Set are used to store multiple items in a single variables .</a:t>
            </a: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 Set in Python programming is an unordered collection data type that is iterable, mutable and has no duplicate elements. </a:t>
            </a: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Since sets are unordered, we cannot access items using indexes as we do in lists.</a:t>
            </a: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Set are represented by { } (values enclosed in curly braces).</a:t>
            </a:r>
          </a:p>
          <a:p>
            <a:pPr marL="139700" indent="0">
              <a:buNone/>
            </a:pPr>
            <a:endParaRPr lang="en-US" sz="1400" dirty="0">
              <a:latin typeface="Times New Roman" panose="02020603050405020304" pitchFamily="18" charset="0"/>
              <a:cs typeface="Times New Roman" panose="02020603050405020304" pitchFamily="18" charset="0"/>
            </a:endParaRPr>
          </a:p>
          <a:p>
            <a:pPr marL="139700" indent="0">
              <a:buNone/>
            </a:pPr>
            <a:r>
              <a:rPr lang="en-US" sz="1400" dirty="0">
                <a:latin typeface="Times New Roman" panose="02020603050405020304" pitchFamily="18" charset="0"/>
                <a:cs typeface="Times New Roman" panose="02020603050405020304" pitchFamily="18" charset="0"/>
              </a:rPr>
              <a:t>       Example :</a:t>
            </a:r>
          </a:p>
          <a:p>
            <a:pPr marL="139700" indent="0">
              <a:buNone/>
            </a:pPr>
            <a:r>
              <a:rPr lang="en-US" sz="1400" dirty="0">
                <a:latin typeface="Times New Roman" panose="02020603050405020304" pitchFamily="18" charset="0"/>
                <a:cs typeface="Times New Roman" panose="02020603050405020304" pitchFamily="18" charset="0"/>
              </a:rPr>
              <a:t>             set = {56,24,1,26,34,55,23,55,78,66,90,22,2,3,90}</a:t>
            </a:r>
          </a:p>
          <a:p>
            <a:pPr marL="139700" indent="0">
              <a:buNone/>
            </a:pPr>
            <a:r>
              <a:rPr lang="en-US" sz="1400" dirty="0">
                <a:latin typeface="Times New Roman" panose="02020603050405020304" pitchFamily="18" charset="0"/>
                <a:cs typeface="Times New Roman" panose="02020603050405020304" pitchFamily="18" charset="0"/>
              </a:rPr>
              <a:t>             print(set[2])  // {’56’, ’24’, ‘1’, ’26’, ’34’, ’55’, ’23’, ’55’, ’78’, ’66’, ’90’, ’22’, ‘2’, ‘3’, ’90’}</a:t>
            </a:r>
          </a:p>
          <a:p>
            <a:pPr marL="13970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30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807C-220F-428D-AAD8-197614041D24}"/>
              </a:ext>
            </a:extLst>
          </p:cNvPr>
          <p:cNvSpPr>
            <a:spLocks noGrp="1"/>
          </p:cNvSpPr>
          <p:nvPr>
            <p:ph type="title"/>
          </p:nvPr>
        </p:nvSpPr>
        <p:spPr/>
        <p:txBody>
          <a:bodyPr/>
          <a:lstStyle/>
          <a:p>
            <a:r>
              <a:rPr lang="en-US" sz="3200" dirty="0"/>
              <a:t>Methods of Sets</a:t>
            </a:r>
            <a:endParaRPr lang="en-IN" sz="3200" dirty="0"/>
          </a:p>
        </p:txBody>
      </p:sp>
      <p:sp>
        <p:nvSpPr>
          <p:cNvPr id="3" name="Text Placeholder 2">
            <a:extLst>
              <a:ext uri="{FF2B5EF4-FFF2-40B4-BE49-F238E27FC236}">
                <a16:creationId xmlns:a16="http://schemas.microsoft.com/office/drawing/2014/main" id="{D1EEFE58-3470-7795-FBFD-73C36B8EBAA8}"/>
              </a:ext>
            </a:extLst>
          </p:cNvPr>
          <p:cNvSpPr>
            <a:spLocks noGrp="1"/>
          </p:cNvSpPr>
          <p:nvPr>
            <p:ph type="body" idx="1"/>
          </p:nvPr>
        </p:nvSpPr>
        <p:spPr>
          <a:xfrm>
            <a:off x="720000" y="1123311"/>
            <a:ext cx="7704000" cy="3815948"/>
          </a:xfrm>
        </p:spPr>
        <p:txBody>
          <a:bodyPr/>
          <a:lstStyle/>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add(): </a:t>
            </a:r>
            <a:r>
              <a:rPr lang="en-US" sz="1600" dirty="0">
                <a:latin typeface="Times New Roman" panose="02020603050405020304" pitchFamily="18" charset="0"/>
                <a:cs typeface="Times New Roman" panose="02020603050405020304" pitchFamily="18" charset="0"/>
              </a:rPr>
              <a:t>Adds a given element to a set</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clear(): </a:t>
            </a:r>
            <a:r>
              <a:rPr lang="en-US" sz="1600" dirty="0">
                <a:latin typeface="Times New Roman" panose="02020603050405020304" pitchFamily="18" charset="0"/>
                <a:cs typeface="Times New Roman" panose="02020603050405020304" pitchFamily="18" charset="0"/>
              </a:rPr>
              <a:t>Removes all elements from the set</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discard(): </a:t>
            </a:r>
            <a:r>
              <a:rPr lang="en-US" sz="1600" dirty="0">
                <a:latin typeface="Times New Roman" panose="02020603050405020304" pitchFamily="18" charset="0"/>
                <a:cs typeface="Times New Roman" panose="02020603050405020304" pitchFamily="18" charset="0"/>
              </a:rPr>
              <a:t>Removes the element from the set</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pop(): </a:t>
            </a:r>
            <a:r>
              <a:rPr lang="en-US" sz="1600" dirty="0">
                <a:latin typeface="Times New Roman" panose="02020603050405020304" pitchFamily="18" charset="0"/>
                <a:cs typeface="Times New Roman" panose="02020603050405020304" pitchFamily="18" charset="0"/>
              </a:rPr>
              <a:t>Returns and removes a random element from the set</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remove(): </a:t>
            </a:r>
            <a:r>
              <a:rPr lang="en-US" sz="1600" dirty="0">
                <a:latin typeface="Times New Roman" panose="02020603050405020304" pitchFamily="18" charset="0"/>
                <a:cs typeface="Times New Roman" panose="02020603050405020304" pitchFamily="18" charset="0"/>
              </a:rPr>
              <a:t>Removes the element from the set</a:t>
            </a:r>
          </a:p>
          <a:p>
            <a:pPr marL="139700" indent="0">
              <a:buNone/>
            </a:pPr>
            <a:endParaRPr lang="en-IN" dirty="0"/>
          </a:p>
        </p:txBody>
      </p:sp>
    </p:spTree>
    <p:extLst>
      <p:ext uri="{BB962C8B-B14F-4D97-AF65-F5344CB8AC3E}">
        <p14:creationId xmlns:p14="http://schemas.microsoft.com/office/powerpoint/2010/main" val="135984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Agenda </a:t>
            </a:r>
            <a:endParaRPr dirty="0"/>
          </a:p>
        </p:txBody>
      </p:sp>
      <p:sp>
        <p:nvSpPr>
          <p:cNvPr id="400" name="Google Shape;400;p41"/>
          <p:cNvSpPr txBox="1">
            <a:spLocks noGrp="1"/>
          </p:cNvSpPr>
          <p:nvPr>
            <p:ph type="body" idx="1"/>
          </p:nvPr>
        </p:nvSpPr>
        <p:spPr>
          <a:xfrm>
            <a:off x="720000" y="1063349"/>
            <a:ext cx="7704000" cy="3523641"/>
          </a:xfrm>
          <a:prstGeom prst="rect">
            <a:avLst/>
          </a:prstGeom>
        </p:spPr>
        <p:txBody>
          <a:bodyPr spcFirstLastPara="1" wrap="square" lIns="91425" tIns="91425" rIns="91425" bIns="91425" anchor="t" anchorCtr="0">
            <a:noAutofit/>
          </a:bodyPr>
          <a:lstStyle/>
          <a:p>
            <a:pPr marL="228600" lvl="0" indent="-228600" algn="l" rtl="0">
              <a:lnSpc>
                <a:spcPct val="150000"/>
              </a:lnSpc>
              <a:spcBef>
                <a:spcPts val="0"/>
              </a:spcBef>
              <a:spcAft>
                <a:spcPts val="0"/>
              </a:spcAft>
              <a:buAutoNum type="arabicPeriod"/>
            </a:pPr>
            <a:r>
              <a:rPr lang="en-US" sz="1600" b="1" dirty="0"/>
              <a:t>Variables</a:t>
            </a:r>
          </a:p>
          <a:p>
            <a:pPr marL="228600" lvl="0" indent="-228600" algn="l" rtl="0">
              <a:lnSpc>
                <a:spcPct val="150000"/>
              </a:lnSpc>
              <a:spcBef>
                <a:spcPts val="0"/>
              </a:spcBef>
              <a:spcAft>
                <a:spcPts val="0"/>
              </a:spcAft>
              <a:buAutoNum type="arabicPeriod"/>
            </a:pPr>
            <a:r>
              <a:rPr lang="en-US" sz="1600" b="1" dirty="0"/>
              <a:t>Datatypes</a:t>
            </a:r>
          </a:p>
          <a:p>
            <a:pPr marL="628650" lvl="1" indent="-171450">
              <a:lnSpc>
                <a:spcPct val="150000"/>
              </a:lnSpc>
              <a:buFont typeface="Wingdings" panose="05000000000000000000" pitchFamily="2" charset="2"/>
              <a:buChar char="Ø"/>
            </a:pPr>
            <a:r>
              <a:rPr lang="en-US" dirty="0"/>
              <a:t>Numeric Datatypes</a:t>
            </a:r>
          </a:p>
          <a:p>
            <a:pPr marL="628650" lvl="1" indent="-171450">
              <a:lnSpc>
                <a:spcPct val="150000"/>
              </a:lnSpc>
              <a:buFont typeface="Wingdings" panose="05000000000000000000" pitchFamily="2" charset="2"/>
              <a:buChar char="Ø"/>
            </a:pPr>
            <a:r>
              <a:rPr lang="en-US" dirty="0"/>
              <a:t>Boolean Datatypes</a:t>
            </a:r>
          </a:p>
          <a:p>
            <a:pPr marL="628650" lvl="1" indent="-171450">
              <a:lnSpc>
                <a:spcPct val="150000"/>
              </a:lnSpc>
              <a:buFont typeface="Wingdings" panose="05000000000000000000" pitchFamily="2" charset="2"/>
              <a:buChar char="Ø"/>
            </a:pPr>
            <a:r>
              <a:rPr lang="en-US" dirty="0"/>
              <a:t>Sequential Datatypes</a:t>
            </a:r>
          </a:p>
          <a:p>
            <a:pPr marL="1085850" lvl="2" indent="-171450">
              <a:lnSpc>
                <a:spcPct val="150000"/>
              </a:lnSpc>
              <a:buFont typeface="Arial" panose="020B0604020202020204" pitchFamily="34" charset="0"/>
              <a:buChar char="•"/>
            </a:pPr>
            <a:r>
              <a:rPr lang="en-US" dirty="0"/>
              <a:t>String Datatypes</a:t>
            </a:r>
          </a:p>
          <a:p>
            <a:pPr marL="1085850" lvl="2" indent="-171450">
              <a:lnSpc>
                <a:spcPct val="150000"/>
              </a:lnSpc>
              <a:buFont typeface="Arial" panose="020B0604020202020204" pitchFamily="34" charset="0"/>
              <a:buChar char="•"/>
            </a:pPr>
            <a:r>
              <a:rPr lang="en-US" dirty="0"/>
              <a:t> List Datatypes</a:t>
            </a:r>
          </a:p>
          <a:p>
            <a:pPr marL="1085850" lvl="2" indent="-171450">
              <a:lnSpc>
                <a:spcPct val="150000"/>
              </a:lnSpc>
              <a:buFont typeface="Arial" panose="020B0604020202020204" pitchFamily="34" charset="0"/>
              <a:buChar char="•"/>
            </a:pPr>
            <a:r>
              <a:rPr lang="en-US" dirty="0"/>
              <a:t> Tuple Datatype</a:t>
            </a:r>
          </a:p>
          <a:p>
            <a:pPr marL="628650" lvl="1" indent="-171450">
              <a:lnSpc>
                <a:spcPct val="150000"/>
              </a:lnSpc>
              <a:buFont typeface="Wingdings" panose="05000000000000000000" pitchFamily="2" charset="2"/>
              <a:buChar char="Ø"/>
            </a:pPr>
            <a:r>
              <a:rPr lang="en-US" dirty="0"/>
              <a:t>Set Datatypes</a:t>
            </a:r>
          </a:p>
          <a:p>
            <a:pPr marL="628650" lvl="1" indent="-171450">
              <a:lnSpc>
                <a:spcPct val="150000"/>
              </a:lnSpc>
              <a:buFont typeface="Wingdings" panose="05000000000000000000" pitchFamily="2" charset="2"/>
              <a:buChar char="Ø"/>
            </a:pPr>
            <a:r>
              <a:rPr lang="en-US" dirty="0"/>
              <a:t>Dictionary Datatypes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8707-64A8-D474-A7C1-18793B9EB392}"/>
              </a:ext>
            </a:extLst>
          </p:cNvPr>
          <p:cNvSpPr>
            <a:spLocks noGrp="1"/>
          </p:cNvSpPr>
          <p:nvPr>
            <p:ph type="title"/>
          </p:nvPr>
        </p:nvSpPr>
        <p:spPr/>
        <p:txBody>
          <a:bodyPr/>
          <a:lstStyle/>
          <a:p>
            <a:r>
              <a:rPr lang="en-US" sz="3200" dirty="0"/>
              <a:t>Dictionary </a:t>
            </a:r>
            <a:endParaRPr lang="en-IN" sz="3200" dirty="0"/>
          </a:p>
        </p:txBody>
      </p:sp>
      <p:sp>
        <p:nvSpPr>
          <p:cNvPr id="3" name="Text Placeholder 2">
            <a:extLst>
              <a:ext uri="{FF2B5EF4-FFF2-40B4-BE49-F238E27FC236}">
                <a16:creationId xmlns:a16="http://schemas.microsoft.com/office/drawing/2014/main" id="{0AFDB3BE-9C94-7CBF-DAD4-3D8096F94CF2}"/>
              </a:ext>
            </a:extLst>
          </p:cNvPr>
          <p:cNvSpPr>
            <a:spLocks noGrp="1"/>
          </p:cNvSpPr>
          <p:nvPr>
            <p:ph type="body" idx="1"/>
          </p:nvPr>
        </p:nvSpPr>
        <p:spPr>
          <a:xfrm>
            <a:off x="720000" y="1063349"/>
            <a:ext cx="7704000" cy="3905889"/>
          </a:xfrm>
        </p:spPr>
        <p:txBody>
          <a:bodyPr/>
          <a:lstStyle/>
          <a:p>
            <a:pPr marL="139700" indent="0">
              <a:buNone/>
            </a:pPr>
            <a:endParaRPr lang="en-US" dirty="0"/>
          </a:p>
          <a:p>
            <a:pPr>
              <a:lnSpc>
                <a:spcPct val="150000"/>
              </a:lnSpc>
              <a:buFont typeface="Wingdings" panose="05000000000000000000" pitchFamily="2" charset="2"/>
              <a:buChar char="§"/>
            </a:pPr>
            <a:r>
              <a:rPr lang="en-US" sz="1400" dirty="0"/>
              <a:t>A Python dictionary is a data structure that stores the value in “  key:value ” pairs.</a:t>
            </a:r>
          </a:p>
          <a:p>
            <a:pPr>
              <a:lnSpc>
                <a:spcPct val="150000"/>
              </a:lnSpc>
              <a:buFont typeface="Wingdings" panose="05000000000000000000" pitchFamily="2" charset="2"/>
              <a:buChar char="§"/>
            </a:pPr>
            <a:r>
              <a:rPr lang="en-US" sz="1400" dirty="0"/>
              <a:t>Dictionaries in Python is a data structure, used to store values in key:value format. This makes it different from lists, tuples, and arrays as in a dictionary each key has an associated value.</a:t>
            </a:r>
          </a:p>
          <a:p>
            <a:pPr>
              <a:lnSpc>
                <a:spcPct val="150000"/>
              </a:lnSpc>
              <a:buFont typeface="Wingdings" panose="05000000000000000000" pitchFamily="2" charset="2"/>
              <a:buChar char="§"/>
            </a:pPr>
            <a:r>
              <a:rPr lang="en-US" sz="1400" dirty="0"/>
              <a:t>Dictionary keys are case sensitive, the same name but different cases of Key will be treated distinctly. </a:t>
            </a:r>
          </a:p>
          <a:p>
            <a:pPr marL="139700" indent="0">
              <a:buNone/>
            </a:pPr>
            <a:endParaRPr lang="en-US" sz="1400" dirty="0"/>
          </a:p>
          <a:p>
            <a:pPr marL="139700" indent="0">
              <a:buNone/>
            </a:pPr>
            <a:r>
              <a:rPr lang="en-US" sz="1400" dirty="0"/>
              <a:t>         </a:t>
            </a:r>
            <a:r>
              <a:rPr lang="en-US" sz="1400" dirty="0">
                <a:latin typeface="Times New Roman" panose="02020603050405020304" pitchFamily="18" charset="0"/>
                <a:cs typeface="Times New Roman" panose="02020603050405020304" pitchFamily="18" charset="0"/>
              </a:rPr>
              <a:t>Example :</a:t>
            </a:r>
          </a:p>
          <a:p>
            <a:pPr marL="1054100" lvl="2" indent="0">
              <a:buNone/>
            </a:pPr>
            <a:r>
              <a:rPr lang="en-US" dirty="0">
                <a:latin typeface="Times New Roman" panose="02020603050405020304" pitchFamily="18" charset="0"/>
                <a:cs typeface="Times New Roman" panose="02020603050405020304" pitchFamily="18" charset="0"/>
              </a:rPr>
              <a:t>marks = {'mohit':52,'rohit':56,'rocky':53,'mohit':54}</a:t>
            </a:r>
          </a:p>
          <a:p>
            <a:pPr marL="1054100" lvl="2" indent="0">
              <a:buNone/>
            </a:pPr>
            <a:r>
              <a:rPr lang="en-US" dirty="0">
                <a:latin typeface="Times New Roman" panose="02020603050405020304" pitchFamily="18" charset="0"/>
                <a:cs typeface="Times New Roman" panose="02020603050405020304" pitchFamily="18" charset="0"/>
              </a:rPr>
              <a:t>print(marks)</a:t>
            </a:r>
          </a:p>
          <a:p>
            <a:pPr marL="1054100" lvl="2" indent="0">
              <a:buNone/>
            </a:pPr>
            <a:r>
              <a:rPr lang="en-US" dirty="0">
                <a:latin typeface="Times New Roman" panose="02020603050405020304" pitchFamily="18" charset="0"/>
                <a:cs typeface="Times New Roman" panose="02020603050405020304" pitchFamily="18" charset="0"/>
              </a:rPr>
              <a:t>print(type(marks))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38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940D-8BC6-5F96-920A-EA9DFE50899B}"/>
              </a:ext>
            </a:extLst>
          </p:cNvPr>
          <p:cNvSpPr>
            <a:spLocks noGrp="1"/>
          </p:cNvSpPr>
          <p:nvPr>
            <p:ph type="title"/>
          </p:nvPr>
        </p:nvSpPr>
        <p:spPr>
          <a:xfrm>
            <a:off x="720000" y="445025"/>
            <a:ext cx="7704000" cy="484365"/>
          </a:xfrm>
        </p:spPr>
        <p:txBody>
          <a:bodyPr/>
          <a:lstStyle/>
          <a:p>
            <a:r>
              <a:rPr lang="en-US" dirty="0"/>
              <a:t>Methods in Dictionary</a:t>
            </a:r>
            <a:endParaRPr lang="en-IN" dirty="0"/>
          </a:p>
        </p:txBody>
      </p:sp>
      <p:sp>
        <p:nvSpPr>
          <p:cNvPr id="3" name="Text Placeholder 2">
            <a:extLst>
              <a:ext uri="{FF2B5EF4-FFF2-40B4-BE49-F238E27FC236}">
                <a16:creationId xmlns:a16="http://schemas.microsoft.com/office/drawing/2014/main" id="{05ACFFB7-A907-0F32-A351-339153407F29}"/>
              </a:ext>
            </a:extLst>
          </p:cNvPr>
          <p:cNvSpPr>
            <a:spLocks noGrp="1"/>
          </p:cNvSpPr>
          <p:nvPr>
            <p:ph type="body" idx="1"/>
          </p:nvPr>
        </p:nvSpPr>
        <p:spPr>
          <a:xfrm>
            <a:off x="629587" y="1154243"/>
            <a:ext cx="8237095" cy="3814996"/>
          </a:xfrm>
        </p:spPr>
        <p:txBody>
          <a:bodyPr/>
          <a:lstStyle/>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clear():            Removes all items from the dictionary</a:t>
            </a:r>
          </a:p>
          <a:p>
            <a:pPr>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copy() :            Returns a shallow copy of the dictionary</a:t>
            </a:r>
          </a:p>
          <a:p>
            <a:pPr>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fromkeys():   Creates a dictionary from the given sequence</a:t>
            </a:r>
          </a:p>
          <a:p>
            <a:pPr>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get():                 Returns the value for the given key</a:t>
            </a:r>
          </a:p>
          <a:p>
            <a:pPr>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items():            Return the list with all dictionary keys with values</a:t>
            </a:r>
          </a:p>
          <a:p>
            <a:pPr>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keys():             Returns a view object that displays a list of all the keys in the dictionary in order </a:t>
            </a:r>
            <a:r>
              <a:rPr lang="en-US" sz="1400">
                <a:latin typeface="Times New Roman" panose="02020603050405020304" pitchFamily="18" charset="0"/>
                <a:cs typeface="Times New Roman" panose="02020603050405020304" pitchFamily="18" charset="0"/>
              </a:rPr>
              <a:t>of 	              insertion</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pop():               Returns and removes the element with the given key</a:t>
            </a:r>
          </a:p>
          <a:p>
            <a:pPr marL="139700" indent="0">
              <a:buNone/>
            </a:pPr>
            <a:endParaRPr lang="en-US" dirty="0">
              <a:latin typeface="Times New Roman" panose="02020603050405020304" pitchFamily="18" charset="0"/>
              <a:cs typeface="Times New Roman" panose="02020603050405020304" pitchFamily="18" charset="0"/>
            </a:endParaRPr>
          </a:p>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Updates the dictionary with the elements from another dictionary or an iterable of key-value pairs. With this method, you can include new data or merge it with existing dictionary entries</a:t>
            </a:r>
            <a:endParaRPr lang="en-IN" dirty="0"/>
          </a:p>
        </p:txBody>
      </p:sp>
    </p:spTree>
    <p:extLst>
      <p:ext uri="{BB962C8B-B14F-4D97-AF65-F5344CB8AC3E}">
        <p14:creationId xmlns:p14="http://schemas.microsoft.com/office/powerpoint/2010/main" val="34184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B30D65-C1AB-C3C6-C868-ACC57B49AAE0}"/>
              </a:ext>
            </a:extLst>
          </p:cNvPr>
          <p:cNvSpPr>
            <a:spLocks noGrp="1"/>
          </p:cNvSpPr>
          <p:nvPr>
            <p:ph type="body" idx="1"/>
          </p:nvPr>
        </p:nvSpPr>
        <p:spPr>
          <a:xfrm>
            <a:off x="720000" y="487179"/>
            <a:ext cx="7704000" cy="4437089"/>
          </a:xfrm>
        </p:spPr>
        <p:txBody>
          <a:bodyPr/>
          <a:lstStyle/>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popitem():      Returns and removes the key-value pair from the dictionary</a:t>
            </a:r>
          </a:p>
          <a:p>
            <a:pPr marL="13970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values():        Returns a view object containing all dictionary values, which can be accessed and 	   	            iterated  through efficiently</a:t>
            </a:r>
          </a:p>
          <a:p>
            <a:pPr>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update():        Updates the dictionary with the elements from another dictionary or an iterable of      	             key-value pairs. With this method, you can include new data or merge it with 		             existing dictionary entries.</a:t>
            </a:r>
          </a:p>
          <a:p>
            <a:pPr>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popitem():      Returns and removes the key-value pair from the dictionary</a:t>
            </a:r>
          </a:p>
          <a:p>
            <a:pPr>
              <a:buFont typeface="Wingdings" panose="05000000000000000000" pitchFamily="2" charset="2"/>
              <a:buChar char="§"/>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setdefault():   Returns the value of a key if the key is in the dictionary else inserts the key with a 	            value to the  dictionary.</a:t>
            </a:r>
          </a:p>
          <a:p>
            <a:pPr marL="139700" indent="0">
              <a:buNone/>
            </a:pPr>
            <a:endParaRPr lang="en-IN" dirty="0"/>
          </a:p>
        </p:txBody>
      </p:sp>
    </p:spTree>
    <p:extLst>
      <p:ext uri="{BB962C8B-B14F-4D97-AF65-F5344CB8AC3E}">
        <p14:creationId xmlns:p14="http://schemas.microsoft.com/office/powerpoint/2010/main" val="171332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AC59-1E8A-EF41-12BC-78D5208A8E72}"/>
              </a:ext>
            </a:extLst>
          </p:cNvPr>
          <p:cNvSpPr>
            <a:spLocks noGrp="1"/>
          </p:cNvSpPr>
          <p:nvPr>
            <p:ph type="title"/>
          </p:nvPr>
        </p:nvSpPr>
        <p:spPr/>
        <p:txBody>
          <a:bodyPr/>
          <a:lstStyle/>
          <a:p>
            <a:r>
              <a:rPr lang="en-US" sz="3200" dirty="0"/>
              <a:t>Variables</a:t>
            </a:r>
            <a:endParaRPr lang="en-IN" sz="3200" dirty="0"/>
          </a:p>
        </p:txBody>
      </p:sp>
      <p:sp>
        <p:nvSpPr>
          <p:cNvPr id="3" name="Text Placeholder 2">
            <a:extLst>
              <a:ext uri="{FF2B5EF4-FFF2-40B4-BE49-F238E27FC236}">
                <a16:creationId xmlns:a16="http://schemas.microsoft.com/office/drawing/2014/main" id="{F8822D6F-2E66-B485-7F02-EA738CF9AB97}"/>
              </a:ext>
            </a:extLst>
          </p:cNvPr>
          <p:cNvSpPr>
            <a:spLocks noGrp="1"/>
          </p:cNvSpPr>
          <p:nvPr>
            <p:ph type="body" idx="1"/>
          </p:nvPr>
        </p:nvSpPr>
        <p:spPr>
          <a:xfrm>
            <a:off x="720000" y="1063349"/>
            <a:ext cx="7704000" cy="3763483"/>
          </a:xfrm>
        </p:spPr>
        <p:txBody>
          <a:bodyPr/>
          <a:lstStyle/>
          <a:p>
            <a:pPr marL="139700" indent="0">
              <a:lnSpc>
                <a:spcPct val="150000"/>
              </a:lnSpc>
              <a:buNone/>
            </a:pPr>
            <a:r>
              <a:rPr lang="en-US" sz="1400" dirty="0">
                <a:latin typeface="Times New Roman" panose="02020603050405020304" pitchFamily="18" charset="0"/>
                <a:cs typeface="Times New Roman" panose="02020603050405020304" pitchFamily="18" charset="0"/>
              </a:rPr>
              <a:t>Python variables are simply containers for storing data values. Unlike other languages, such as Java, C , C++ etc. Python has no command for declaring a variable, so you create one the moment you first assign a value to it. Python variables are simply containers for storing data values.</a:t>
            </a:r>
          </a:p>
          <a:p>
            <a:pPr marL="139700" indent="0">
              <a:buNone/>
            </a:pPr>
            <a:endParaRPr lang="en-US" sz="1600" dirty="0">
              <a:latin typeface="Times New Roman" panose="02020603050405020304" pitchFamily="18" charset="0"/>
              <a:cs typeface="Times New Roman" panose="02020603050405020304" pitchFamily="18" charset="0"/>
            </a:endParaRPr>
          </a:p>
          <a:p>
            <a:pPr marL="139700" indent="0">
              <a:buNone/>
            </a:pPr>
            <a:r>
              <a:rPr lang="en-US" sz="2000" b="1" dirty="0">
                <a:latin typeface="Times New Roman" panose="02020603050405020304" pitchFamily="18" charset="0"/>
                <a:cs typeface="Times New Roman" panose="02020603050405020304" pitchFamily="18" charset="0"/>
              </a:rPr>
              <a:t>Rules for Declaring Variables</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variable name must start with a letter or the underscore character</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variable name cannot start with a number</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variable name can only contain alpha-numeric characters and underscores (A-z, 0-9, and _ )</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Variable names are case-sensitive (age, Age and AGE are three different variables)</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variable name cannot be any of the Python keywords.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08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3200" dirty="0"/>
              <a:t>Datatypes</a:t>
            </a:r>
            <a:endParaRPr sz="3200" dirty="0"/>
          </a:p>
        </p:txBody>
      </p:sp>
      <p:sp>
        <p:nvSpPr>
          <p:cNvPr id="750" name="Google Shape;750;p63"/>
          <p:cNvSpPr/>
          <p:nvPr/>
        </p:nvSpPr>
        <p:spPr>
          <a:xfrm>
            <a:off x="807673" y="2780850"/>
            <a:ext cx="2723043" cy="161731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130994">
              <a:alpha val="8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63"/>
          <p:cNvSpPr/>
          <p:nvPr/>
        </p:nvSpPr>
        <p:spPr>
          <a:xfrm>
            <a:off x="807673" y="2340525"/>
            <a:ext cx="2723043" cy="161731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6F79E3">
              <a:alpha val="8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63"/>
          <p:cNvSpPr/>
          <p:nvPr/>
        </p:nvSpPr>
        <p:spPr>
          <a:xfrm>
            <a:off x="807673" y="1900200"/>
            <a:ext cx="2723043" cy="161731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C1C1C1">
              <a:alpha val="8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63"/>
          <p:cNvSpPr/>
          <p:nvPr/>
        </p:nvSpPr>
        <p:spPr>
          <a:xfrm>
            <a:off x="807673" y="1459875"/>
            <a:ext cx="2723043" cy="161731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8E8E8">
              <a:alpha val="8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63"/>
          <p:cNvSpPr txBox="1"/>
          <p:nvPr/>
        </p:nvSpPr>
        <p:spPr>
          <a:xfrm>
            <a:off x="5188210" y="1137281"/>
            <a:ext cx="3648491" cy="411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de" sz="1800" b="1" dirty="0">
                <a:solidFill>
                  <a:schemeClr val="dk1"/>
                </a:solidFill>
                <a:latin typeface="IBM Plex Mono"/>
                <a:ea typeface="IBM Plex Mono"/>
                <a:cs typeface="IBM Plex Mono"/>
                <a:sym typeface="IBM Plex Mono"/>
              </a:rPr>
              <a:t>Numeric Datatypes </a:t>
            </a:r>
            <a:endParaRPr sz="1800" b="1" dirty="0">
              <a:solidFill>
                <a:schemeClr val="dk1"/>
              </a:solidFill>
              <a:latin typeface="IBM Plex Mono"/>
              <a:ea typeface="IBM Plex Mono"/>
              <a:cs typeface="IBM Plex Mono"/>
              <a:sym typeface="IBM Plex Mono"/>
            </a:endParaRPr>
          </a:p>
        </p:txBody>
      </p:sp>
      <p:sp>
        <p:nvSpPr>
          <p:cNvPr id="757" name="Google Shape;757;p63"/>
          <p:cNvSpPr txBox="1"/>
          <p:nvPr/>
        </p:nvSpPr>
        <p:spPr>
          <a:xfrm>
            <a:off x="5188209" y="1966398"/>
            <a:ext cx="3235789" cy="411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de" sz="1800" b="1" dirty="0">
                <a:solidFill>
                  <a:schemeClr val="dk1"/>
                </a:solidFill>
                <a:latin typeface="IBM Plex Mono"/>
                <a:ea typeface="IBM Plex Mono"/>
                <a:cs typeface="IBM Plex Mono"/>
                <a:sym typeface="IBM Plex Mono"/>
              </a:rPr>
              <a:t>Boolean Datatypes</a:t>
            </a:r>
            <a:endParaRPr sz="1800" b="1" dirty="0">
              <a:solidFill>
                <a:schemeClr val="dk1"/>
              </a:solidFill>
              <a:latin typeface="IBM Plex Mono"/>
              <a:ea typeface="IBM Plex Mono"/>
              <a:cs typeface="IBM Plex Mono"/>
              <a:sym typeface="IBM Plex Mono"/>
            </a:endParaRPr>
          </a:p>
        </p:txBody>
      </p:sp>
      <p:sp>
        <p:nvSpPr>
          <p:cNvPr id="759" name="Google Shape;759;p63"/>
          <p:cNvSpPr txBox="1"/>
          <p:nvPr/>
        </p:nvSpPr>
        <p:spPr>
          <a:xfrm>
            <a:off x="5243439" y="2887363"/>
            <a:ext cx="2581608" cy="411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de" sz="1800" b="1" dirty="0">
                <a:solidFill>
                  <a:schemeClr val="dk1"/>
                </a:solidFill>
                <a:latin typeface="IBM Plex Mono"/>
                <a:ea typeface="IBM Plex Mono"/>
                <a:cs typeface="IBM Plex Mono"/>
                <a:sym typeface="IBM Plex Mono"/>
              </a:rPr>
              <a:t>Sequence Datatype</a:t>
            </a:r>
            <a:endParaRPr sz="1800" b="1" dirty="0">
              <a:solidFill>
                <a:schemeClr val="dk1"/>
              </a:solidFill>
              <a:latin typeface="IBM Plex Mono"/>
              <a:ea typeface="IBM Plex Mono"/>
              <a:cs typeface="IBM Plex Mono"/>
              <a:sym typeface="IBM Plex Mono"/>
            </a:endParaRPr>
          </a:p>
        </p:txBody>
      </p:sp>
      <p:sp>
        <p:nvSpPr>
          <p:cNvPr id="761" name="Google Shape;761;p63"/>
          <p:cNvSpPr txBox="1"/>
          <p:nvPr/>
        </p:nvSpPr>
        <p:spPr>
          <a:xfrm>
            <a:off x="5243439" y="4117039"/>
            <a:ext cx="3180559" cy="411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de" sz="1800" b="1" dirty="0">
                <a:solidFill>
                  <a:schemeClr val="dk1"/>
                </a:solidFill>
                <a:latin typeface="IBM Plex Mono"/>
                <a:ea typeface="IBM Plex Mono"/>
                <a:cs typeface="IBM Plex Mono"/>
                <a:sym typeface="IBM Plex Mono"/>
              </a:rPr>
              <a:t>Dictionary Datatypes</a:t>
            </a:r>
            <a:endParaRPr sz="1800" b="1" dirty="0">
              <a:solidFill>
                <a:schemeClr val="dk1"/>
              </a:solidFill>
              <a:latin typeface="IBM Plex Mono"/>
              <a:ea typeface="IBM Plex Mono"/>
              <a:cs typeface="IBM Plex Mono"/>
              <a:sym typeface="IBM Plex Mono"/>
            </a:endParaRPr>
          </a:p>
        </p:txBody>
      </p:sp>
      <p:sp>
        <p:nvSpPr>
          <p:cNvPr id="762" name="Google Shape;762;p63"/>
          <p:cNvSpPr/>
          <p:nvPr/>
        </p:nvSpPr>
        <p:spPr>
          <a:xfrm>
            <a:off x="3606923" y="1958297"/>
            <a:ext cx="179700" cy="179700"/>
          </a:xfrm>
          <a:prstGeom prst="rect">
            <a:avLst/>
          </a:prstGeom>
          <a:solidFill>
            <a:srgbClr val="E8E8E8">
              <a:alpha val="8682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rchivo"/>
              <a:ea typeface="Archivo"/>
              <a:cs typeface="Archivo"/>
              <a:sym typeface="Archivo"/>
            </a:endParaRPr>
          </a:p>
        </p:txBody>
      </p:sp>
      <p:sp>
        <p:nvSpPr>
          <p:cNvPr id="763" name="Google Shape;763;p63"/>
          <p:cNvSpPr/>
          <p:nvPr/>
        </p:nvSpPr>
        <p:spPr>
          <a:xfrm>
            <a:off x="3606973" y="2420457"/>
            <a:ext cx="179700" cy="179700"/>
          </a:xfrm>
          <a:prstGeom prst="rect">
            <a:avLst/>
          </a:prstGeom>
          <a:solidFill>
            <a:srgbClr val="C1C1C1">
              <a:alpha val="8545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rchivo"/>
              <a:ea typeface="Archivo"/>
              <a:cs typeface="Archivo"/>
              <a:sym typeface="Archivo"/>
            </a:endParaRPr>
          </a:p>
        </p:txBody>
      </p:sp>
      <p:sp>
        <p:nvSpPr>
          <p:cNvPr id="764" name="Google Shape;764;p63"/>
          <p:cNvSpPr/>
          <p:nvPr/>
        </p:nvSpPr>
        <p:spPr>
          <a:xfrm>
            <a:off x="3606923" y="2797513"/>
            <a:ext cx="179700" cy="179700"/>
          </a:xfrm>
          <a:prstGeom prst="rect">
            <a:avLst/>
          </a:prstGeom>
          <a:solidFill>
            <a:srgbClr val="6F79E3">
              <a:alpha val="8636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rchivo"/>
              <a:ea typeface="Archivo"/>
              <a:cs typeface="Archivo"/>
              <a:sym typeface="Archivo"/>
            </a:endParaRPr>
          </a:p>
        </p:txBody>
      </p:sp>
      <p:sp>
        <p:nvSpPr>
          <p:cNvPr id="765" name="Google Shape;765;p63"/>
          <p:cNvSpPr/>
          <p:nvPr/>
        </p:nvSpPr>
        <p:spPr>
          <a:xfrm>
            <a:off x="3606923" y="3834325"/>
            <a:ext cx="179700" cy="179700"/>
          </a:xfrm>
          <a:prstGeom prst="rect">
            <a:avLst/>
          </a:prstGeom>
          <a:solidFill>
            <a:srgbClr val="130994">
              <a:alpha val="8682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rchivo"/>
              <a:ea typeface="Archivo"/>
              <a:cs typeface="Archivo"/>
              <a:sym typeface="Archivo"/>
            </a:endParaRPr>
          </a:p>
        </p:txBody>
      </p:sp>
      <p:cxnSp>
        <p:nvCxnSpPr>
          <p:cNvPr id="766" name="Google Shape;766;p63"/>
          <p:cNvCxnSpPr>
            <a:cxnSpLocks/>
          </p:cNvCxnSpPr>
          <p:nvPr/>
        </p:nvCxnSpPr>
        <p:spPr>
          <a:xfrm flipH="1">
            <a:off x="3786670" y="1361431"/>
            <a:ext cx="1402200" cy="663900"/>
          </a:xfrm>
          <a:prstGeom prst="bentConnector3">
            <a:avLst>
              <a:gd name="adj1" fmla="val 50002"/>
            </a:avLst>
          </a:prstGeom>
          <a:noFill/>
          <a:ln w="9525" cap="flat" cmpd="sng">
            <a:solidFill>
              <a:schemeClr val="accent3"/>
            </a:solidFill>
            <a:prstDash val="solid"/>
            <a:round/>
            <a:headEnd type="oval" w="med" len="med"/>
            <a:tailEnd type="none" w="med" len="med"/>
          </a:ln>
        </p:spPr>
      </p:cxnSp>
      <p:cxnSp>
        <p:nvCxnSpPr>
          <p:cNvPr id="767" name="Google Shape;767;p63"/>
          <p:cNvCxnSpPr>
            <a:cxnSpLocks/>
            <a:stCxn id="757" idx="1"/>
            <a:endCxn id="763" idx="3"/>
          </p:cNvCxnSpPr>
          <p:nvPr/>
        </p:nvCxnSpPr>
        <p:spPr>
          <a:xfrm rot="10800000" flipV="1">
            <a:off x="3786673" y="2172197"/>
            <a:ext cx="1401536" cy="338109"/>
          </a:xfrm>
          <a:prstGeom prst="bentConnector3">
            <a:avLst>
              <a:gd name="adj1" fmla="val 50000"/>
            </a:avLst>
          </a:prstGeom>
          <a:noFill/>
          <a:ln w="9525" cap="flat" cmpd="sng">
            <a:solidFill>
              <a:schemeClr val="accent3"/>
            </a:solidFill>
            <a:prstDash val="solid"/>
            <a:round/>
            <a:headEnd type="oval" w="med" len="med"/>
            <a:tailEnd type="none" w="med" len="med"/>
          </a:ln>
        </p:spPr>
      </p:cxnSp>
      <p:cxnSp>
        <p:nvCxnSpPr>
          <p:cNvPr id="768" name="Google Shape;768;p63"/>
          <p:cNvCxnSpPr>
            <a:cxnSpLocks/>
            <a:stCxn id="759" idx="1"/>
          </p:cNvCxnSpPr>
          <p:nvPr/>
        </p:nvCxnSpPr>
        <p:spPr>
          <a:xfrm rot="10800000">
            <a:off x="3786623" y="2896513"/>
            <a:ext cx="1456816" cy="196651"/>
          </a:xfrm>
          <a:prstGeom prst="bentConnector3">
            <a:avLst>
              <a:gd name="adj1" fmla="val 50000"/>
            </a:avLst>
          </a:prstGeom>
          <a:noFill/>
          <a:ln w="9525" cap="flat" cmpd="sng">
            <a:solidFill>
              <a:schemeClr val="accent3"/>
            </a:solidFill>
            <a:prstDash val="solid"/>
            <a:round/>
            <a:headEnd type="oval" w="med" len="med"/>
            <a:tailEnd type="none" w="med" len="med"/>
          </a:ln>
        </p:spPr>
      </p:cxnSp>
      <p:cxnSp>
        <p:nvCxnSpPr>
          <p:cNvPr id="769" name="Google Shape;769;p63"/>
          <p:cNvCxnSpPr>
            <a:cxnSpLocks/>
          </p:cNvCxnSpPr>
          <p:nvPr/>
        </p:nvCxnSpPr>
        <p:spPr>
          <a:xfrm rot="10800000">
            <a:off x="3774959" y="3892946"/>
            <a:ext cx="1424865" cy="448185"/>
          </a:xfrm>
          <a:prstGeom prst="bentConnector3">
            <a:avLst>
              <a:gd name="adj1" fmla="val 50000"/>
            </a:avLst>
          </a:prstGeom>
          <a:noFill/>
          <a:ln w="9525" cap="flat" cmpd="sng">
            <a:solidFill>
              <a:schemeClr val="accent3"/>
            </a:solidFill>
            <a:prstDash val="solid"/>
            <a:round/>
            <a:headEnd type="oval" w="med" len="med"/>
            <a:tailEnd type="none" w="med" len="med"/>
          </a:ln>
        </p:spPr>
      </p:cxnSp>
      <p:sp>
        <p:nvSpPr>
          <p:cNvPr id="2" name="Google Shape;764;p63">
            <a:extLst>
              <a:ext uri="{FF2B5EF4-FFF2-40B4-BE49-F238E27FC236}">
                <a16:creationId xmlns:a16="http://schemas.microsoft.com/office/drawing/2014/main" id="{2DC8643F-6D78-9F63-FCF0-FE8BAA75D9F1}"/>
              </a:ext>
            </a:extLst>
          </p:cNvPr>
          <p:cNvSpPr/>
          <p:nvPr/>
        </p:nvSpPr>
        <p:spPr>
          <a:xfrm>
            <a:off x="3606923" y="3269731"/>
            <a:ext cx="179700" cy="179700"/>
          </a:xfrm>
          <a:prstGeom prst="rect">
            <a:avLst/>
          </a:prstGeom>
          <a:solidFill>
            <a:srgbClr val="6F79E3">
              <a:alpha val="8636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rchivo"/>
              <a:ea typeface="Archivo"/>
              <a:cs typeface="Archivo"/>
              <a:sym typeface="Archivo"/>
            </a:endParaRPr>
          </a:p>
        </p:txBody>
      </p:sp>
      <p:cxnSp>
        <p:nvCxnSpPr>
          <p:cNvPr id="3" name="Google Shape;768;p63">
            <a:extLst>
              <a:ext uri="{FF2B5EF4-FFF2-40B4-BE49-F238E27FC236}">
                <a16:creationId xmlns:a16="http://schemas.microsoft.com/office/drawing/2014/main" id="{715D8B3C-A5F9-A852-E4D7-2B64C50B1671}"/>
              </a:ext>
            </a:extLst>
          </p:cNvPr>
          <p:cNvCxnSpPr>
            <a:cxnSpLocks/>
            <a:stCxn id="7" idx="1"/>
          </p:cNvCxnSpPr>
          <p:nvPr/>
        </p:nvCxnSpPr>
        <p:spPr>
          <a:xfrm rot="10800000">
            <a:off x="3786623" y="3382105"/>
            <a:ext cx="1440300" cy="323402"/>
          </a:xfrm>
          <a:prstGeom prst="bentConnector3">
            <a:avLst>
              <a:gd name="adj1" fmla="val 50000"/>
            </a:avLst>
          </a:prstGeom>
          <a:noFill/>
          <a:ln w="9525" cap="flat" cmpd="sng">
            <a:solidFill>
              <a:schemeClr val="accent3"/>
            </a:solidFill>
            <a:prstDash val="solid"/>
            <a:round/>
            <a:headEnd type="oval" w="med" len="med"/>
            <a:tailEnd type="none" w="med" len="med"/>
          </a:ln>
        </p:spPr>
      </p:cxnSp>
      <p:sp>
        <p:nvSpPr>
          <p:cNvPr id="7" name="TextBox 6">
            <a:extLst>
              <a:ext uri="{FF2B5EF4-FFF2-40B4-BE49-F238E27FC236}">
                <a16:creationId xmlns:a16="http://schemas.microsoft.com/office/drawing/2014/main" id="{4C4D10D5-FB22-D79F-7D32-65A7056D2713}"/>
              </a:ext>
            </a:extLst>
          </p:cNvPr>
          <p:cNvSpPr txBox="1"/>
          <p:nvPr/>
        </p:nvSpPr>
        <p:spPr>
          <a:xfrm>
            <a:off x="5226923" y="3510582"/>
            <a:ext cx="3302480" cy="389850"/>
          </a:xfrm>
          <a:prstGeom prst="rect">
            <a:avLst/>
          </a:prstGeom>
          <a:noFill/>
        </p:spPr>
        <p:txBody>
          <a:bodyPr wrap="square">
            <a:spAutoFit/>
          </a:bodyPr>
          <a:lstStyle/>
          <a:p>
            <a:pPr marL="0" lvl="0" indent="0" algn="l" rtl="0">
              <a:lnSpc>
                <a:spcPct val="115000"/>
              </a:lnSpc>
              <a:spcBef>
                <a:spcPts val="0"/>
              </a:spcBef>
              <a:spcAft>
                <a:spcPts val="0"/>
              </a:spcAft>
              <a:buNone/>
            </a:pPr>
            <a:r>
              <a:rPr lang="en-US" sz="1800" b="1" dirty="0">
                <a:solidFill>
                  <a:schemeClr val="dk1"/>
                </a:solidFill>
                <a:latin typeface="IBM Plex Mono"/>
                <a:ea typeface="IBM Plex Mono"/>
                <a:cs typeface="IBM Plex Mono"/>
                <a:sym typeface="IBM Plex Mono"/>
              </a:rPr>
              <a:t>S</a:t>
            </a:r>
            <a:r>
              <a:rPr lang="en-IN" sz="1800" b="1" dirty="0">
                <a:solidFill>
                  <a:schemeClr val="dk1"/>
                </a:solidFill>
                <a:latin typeface="IBM Plex Mono"/>
                <a:ea typeface="IBM Plex Mono"/>
                <a:cs typeface="IBM Plex Mono"/>
                <a:sym typeface="IBM Plex Mono"/>
              </a:rPr>
              <a:t>et Datatypes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D3A4-1762-7020-CC96-EF47B63BE3D0}"/>
              </a:ext>
            </a:extLst>
          </p:cNvPr>
          <p:cNvSpPr>
            <a:spLocks noGrp="1"/>
          </p:cNvSpPr>
          <p:nvPr>
            <p:ph type="title"/>
          </p:nvPr>
        </p:nvSpPr>
        <p:spPr/>
        <p:txBody>
          <a:bodyPr/>
          <a:lstStyle/>
          <a:p>
            <a:r>
              <a:rPr lang="en-US" sz="3200" dirty="0"/>
              <a:t>Datatypes</a:t>
            </a:r>
            <a:endParaRPr lang="en-IN" sz="3200" dirty="0"/>
          </a:p>
        </p:txBody>
      </p:sp>
      <p:sp>
        <p:nvSpPr>
          <p:cNvPr id="3" name="Text Placeholder 2">
            <a:extLst>
              <a:ext uri="{FF2B5EF4-FFF2-40B4-BE49-F238E27FC236}">
                <a16:creationId xmlns:a16="http://schemas.microsoft.com/office/drawing/2014/main" id="{DB54B5A1-330D-FD86-F1DA-4D9352CC01CD}"/>
              </a:ext>
            </a:extLst>
          </p:cNvPr>
          <p:cNvSpPr>
            <a:spLocks noGrp="1"/>
          </p:cNvSpPr>
          <p:nvPr>
            <p:ph type="body" idx="1"/>
          </p:nvPr>
        </p:nvSpPr>
        <p:spPr>
          <a:xfrm>
            <a:off x="599607" y="1131756"/>
            <a:ext cx="8027232" cy="3770027"/>
          </a:xfrm>
        </p:spPr>
        <p:txBody>
          <a:bodyPr/>
          <a:lstStyle/>
          <a:p>
            <a:pPr marL="139700" indent="0">
              <a:buNone/>
            </a:pPr>
            <a:r>
              <a:rPr lang="en-US" sz="1600" dirty="0">
                <a:latin typeface="Times New Roman" panose="02020603050405020304" pitchFamily="18" charset="0"/>
                <a:cs typeface="Times New Roman" panose="02020603050405020304" pitchFamily="18" charset="0"/>
              </a:rPr>
              <a:t>Python Data types are the classification or categorization of data items. It represents the kind of value that tells what operations can be performed on a particular data. Since everything is an object in Python programming, Python data types are classes and variables are instances (objects) of these classes. The following are the standard or built-in data types in Python.</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5B7F1B1-AF49-64BD-F769-228A1434A391}"/>
              </a:ext>
            </a:extLst>
          </p:cNvPr>
          <p:cNvPicPr>
            <a:picLocks noChangeAspect="1"/>
          </p:cNvPicPr>
          <p:nvPr/>
        </p:nvPicPr>
        <p:blipFill>
          <a:blip r:embed="rId2"/>
          <a:stretch>
            <a:fillRect/>
          </a:stretch>
        </p:blipFill>
        <p:spPr>
          <a:xfrm>
            <a:off x="779489" y="2308484"/>
            <a:ext cx="7644511" cy="2653260"/>
          </a:xfrm>
          <a:prstGeom prst="rect">
            <a:avLst/>
          </a:prstGeom>
        </p:spPr>
      </p:pic>
    </p:spTree>
    <p:extLst>
      <p:ext uri="{BB962C8B-B14F-4D97-AF65-F5344CB8AC3E}">
        <p14:creationId xmlns:p14="http://schemas.microsoft.com/office/powerpoint/2010/main" val="10672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F80D-74E3-131E-E70D-9633DC7FD15D}"/>
              </a:ext>
            </a:extLst>
          </p:cNvPr>
          <p:cNvSpPr>
            <a:spLocks noGrp="1"/>
          </p:cNvSpPr>
          <p:nvPr>
            <p:ph type="title"/>
          </p:nvPr>
        </p:nvSpPr>
        <p:spPr>
          <a:xfrm>
            <a:off x="720000" y="445025"/>
            <a:ext cx="7704000" cy="514345"/>
          </a:xfrm>
        </p:spPr>
        <p:txBody>
          <a:bodyPr/>
          <a:lstStyle/>
          <a:p>
            <a:r>
              <a:rPr lang="en-US" sz="3200" dirty="0"/>
              <a:t>Numeric Datatype</a:t>
            </a:r>
            <a:endParaRPr lang="en-IN" sz="3200" dirty="0"/>
          </a:p>
        </p:txBody>
      </p:sp>
      <p:sp>
        <p:nvSpPr>
          <p:cNvPr id="3" name="Text Placeholder 2">
            <a:extLst>
              <a:ext uri="{FF2B5EF4-FFF2-40B4-BE49-F238E27FC236}">
                <a16:creationId xmlns:a16="http://schemas.microsoft.com/office/drawing/2014/main" id="{1F8EFC3F-9815-8CDB-C645-796A079520E0}"/>
              </a:ext>
            </a:extLst>
          </p:cNvPr>
          <p:cNvSpPr>
            <a:spLocks noGrp="1"/>
          </p:cNvSpPr>
          <p:nvPr>
            <p:ph type="body" idx="1"/>
          </p:nvPr>
        </p:nvSpPr>
        <p:spPr>
          <a:xfrm>
            <a:off x="547141" y="1086787"/>
            <a:ext cx="7876859" cy="3889947"/>
          </a:xfrm>
        </p:spPr>
        <p:txBody>
          <a:bodyPr/>
          <a:lstStyle/>
          <a:p>
            <a:pPr marL="368300" indent="-228600">
              <a:buAutoNum type="arabicPeriod"/>
            </a:pPr>
            <a:r>
              <a:rPr lang="en-US" sz="1400" b="1" dirty="0"/>
              <a:t>Integer Datatype :</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value is represented by int class. It contains positive or negative whole numbers (without fractions or decimals). In Python, there is no limit to how long an integer value can be.</a:t>
            </a:r>
          </a:p>
          <a:p>
            <a:pPr marL="139700" indent="0">
              <a:buNone/>
            </a:pPr>
            <a:r>
              <a:rPr lang="en-US" sz="1400" dirty="0">
                <a:latin typeface="Times New Roman" panose="02020603050405020304" pitchFamily="18" charset="0"/>
                <a:cs typeface="Times New Roman" panose="02020603050405020304" pitchFamily="18" charset="0"/>
              </a:rPr>
              <a:t>Example :</a:t>
            </a:r>
          </a:p>
          <a:p>
            <a:pPr marL="139700" indent="0">
              <a:buNone/>
            </a:pPr>
            <a:r>
              <a:rPr lang="en-US" sz="1400" dirty="0">
                <a:latin typeface="Times New Roman" panose="02020603050405020304" pitchFamily="18" charset="0"/>
                <a:cs typeface="Times New Roman" panose="02020603050405020304" pitchFamily="18" charset="0"/>
              </a:rPr>
              <a:t>       a = 5</a:t>
            </a:r>
          </a:p>
          <a:p>
            <a:pPr marL="139700" indent="0">
              <a:buNone/>
            </a:pPr>
            <a:r>
              <a:rPr lang="en-US" sz="1400" dirty="0">
                <a:latin typeface="Times New Roman" panose="02020603050405020304" pitchFamily="18" charset="0"/>
                <a:cs typeface="Times New Roman" panose="02020603050405020304" pitchFamily="18" charset="0"/>
              </a:rPr>
              <a:t>       print(type(a))  //  int </a:t>
            </a:r>
          </a:p>
          <a:p>
            <a:pPr marL="139700" indent="0">
              <a:buNone/>
            </a:pPr>
            <a:endParaRPr lang="en-US" sz="1400" dirty="0">
              <a:latin typeface="Times New Roman" panose="02020603050405020304" pitchFamily="18" charset="0"/>
              <a:cs typeface="Times New Roman" panose="02020603050405020304" pitchFamily="18" charset="0"/>
            </a:endParaRPr>
          </a:p>
          <a:p>
            <a:pPr marL="139700" indent="0">
              <a:buNone/>
            </a:pPr>
            <a:r>
              <a:rPr lang="en-US" sz="1400" b="1"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Float Datatype :</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value is represented by the float class. It is a real number with a floating-point representation. It is specified by a decimal point. Optionally, the character e or E followed by a positive or negative integer may be appended to specify scientific notation.</a:t>
            </a:r>
          </a:p>
          <a:p>
            <a:pPr marL="139700" indent="0">
              <a:buNone/>
            </a:pPr>
            <a:r>
              <a:rPr lang="en-US" sz="1400" dirty="0">
                <a:latin typeface="Times New Roman" panose="02020603050405020304" pitchFamily="18" charset="0"/>
                <a:cs typeface="Times New Roman" panose="02020603050405020304" pitchFamily="18" charset="0"/>
              </a:rPr>
              <a:t>Example :</a:t>
            </a:r>
          </a:p>
          <a:p>
            <a:pPr marL="139700" indent="0">
              <a:buNone/>
            </a:pPr>
            <a:r>
              <a:rPr lang="en-US" sz="1400" dirty="0">
                <a:latin typeface="Times New Roman" panose="02020603050405020304" pitchFamily="18" charset="0"/>
                <a:cs typeface="Times New Roman" panose="02020603050405020304" pitchFamily="18" charset="0"/>
              </a:rPr>
              <a:t>       a = 10.6</a:t>
            </a:r>
          </a:p>
          <a:p>
            <a:pPr marL="139700" indent="0">
              <a:buNone/>
            </a:pPr>
            <a:r>
              <a:rPr lang="en-US" sz="1400" dirty="0">
                <a:latin typeface="Times New Roman" panose="02020603050405020304" pitchFamily="18" charset="0"/>
                <a:cs typeface="Times New Roman" panose="02020603050405020304" pitchFamily="18" charset="0"/>
              </a:rPr>
              <a:t>       print(type(a))   // float</a:t>
            </a:r>
          </a:p>
        </p:txBody>
      </p:sp>
    </p:spTree>
    <p:extLst>
      <p:ext uri="{BB962C8B-B14F-4D97-AF65-F5344CB8AC3E}">
        <p14:creationId xmlns:p14="http://schemas.microsoft.com/office/powerpoint/2010/main" val="147563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BF62A3-C284-717D-D9ED-290F819A5BA9}"/>
              </a:ext>
            </a:extLst>
          </p:cNvPr>
          <p:cNvSpPr>
            <a:spLocks noGrp="1"/>
          </p:cNvSpPr>
          <p:nvPr>
            <p:ph type="body" idx="1"/>
          </p:nvPr>
        </p:nvSpPr>
        <p:spPr>
          <a:xfrm>
            <a:off x="720000" y="1063349"/>
            <a:ext cx="7704000" cy="3823443"/>
          </a:xfrm>
        </p:spPr>
        <p:txBody>
          <a:bodyPr/>
          <a:lstStyle/>
          <a:p>
            <a:pPr marL="139700" indent="0">
              <a:buNone/>
            </a:pPr>
            <a:r>
              <a:rPr lang="en-US" sz="1600" b="1" dirty="0">
                <a:latin typeface="Times New Roman" panose="02020603050405020304" pitchFamily="18" charset="0"/>
                <a:cs typeface="Times New Roman" panose="02020603050405020304" pitchFamily="18" charset="0"/>
              </a:rPr>
              <a:t>3. Complex Datatype :</a:t>
            </a:r>
          </a:p>
          <a:p>
            <a:pPr marL="139700" indent="0">
              <a:buNone/>
            </a:pPr>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complex number is represented by a complex class. It is specified as (real part) + (imaginary part)j.</a:t>
            </a:r>
          </a:p>
          <a:p>
            <a:pPr marL="139700" indent="0">
              <a:buNone/>
            </a:pPr>
            <a:r>
              <a:rPr lang="en-US" sz="1400" dirty="0">
                <a:latin typeface="Times New Roman" panose="02020603050405020304" pitchFamily="18" charset="0"/>
                <a:cs typeface="Times New Roman" panose="02020603050405020304" pitchFamily="18" charset="0"/>
              </a:rPr>
              <a:t> Example :</a:t>
            </a:r>
          </a:p>
          <a:p>
            <a:pPr marL="139700" indent="0">
              <a:buNone/>
            </a:pPr>
            <a:r>
              <a:rPr lang="en-US" sz="1400" dirty="0">
                <a:latin typeface="Times New Roman" panose="02020603050405020304" pitchFamily="18" charset="0"/>
                <a:cs typeface="Times New Roman" panose="02020603050405020304" pitchFamily="18" charset="0"/>
              </a:rPr>
              <a:t>         a =  – 2+3j</a:t>
            </a:r>
          </a:p>
          <a:p>
            <a:pPr marL="139700" indent="0">
              <a:buNone/>
            </a:pPr>
            <a:r>
              <a:rPr lang="en-US" sz="1400" dirty="0">
                <a:latin typeface="Times New Roman" panose="02020603050405020304" pitchFamily="18" charset="0"/>
                <a:cs typeface="Times New Roman" panose="02020603050405020304" pitchFamily="18" charset="0"/>
              </a:rPr>
              <a:t>         print(type(a))  //  complex</a:t>
            </a:r>
          </a:p>
          <a:p>
            <a:pPr marL="139700" indent="0">
              <a:buNone/>
            </a:pPr>
            <a:endParaRPr lang="en-IN" dirty="0"/>
          </a:p>
        </p:txBody>
      </p:sp>
    </p:spTree>
    <p:extLst>
      <p:ext uri="{BB962C8B-B14F-4D97-AF65-F5344CB8AC3E}">
        <p14:creationId xmlns:p14="http://schemas.microsoft.com/office/powerpoint/2010/main" val="245013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4887-4487-A49F-80E6-5CF2546F16EE}"/>
              </a:ext>
            </a:extLst>
          </p:cNvPr>
          <p:cNvSpPr>
            <a:spLocks noGrp="1"/>
          </p:cNvSpPr>
          <p:nvPr>
            <p:ph type="title"/>
          </p:nvPr>
        </p:nvSpPr>
        <p:spPr/>
        <p:txBody>
          <a:bodyPr/>
          <a:lstStyle/>
          <a:p>
            <a:r>
              <a:rPr lang="en-US" sz="3200" dirty="0"/>
              <a:t>Boolean Datatypes</a:t>
            </a:r>
            <a:endParaRPr lang="en-IN" sz="3200" dirty="0"/>
          </a:p>
        </p:txBody>
      </p:sp>
      <p:sp>
        <p:nvSpPr>
          <p:cNvPr id="3" name="Text Placeholder 2">
            <a:extLst>
              <a:ext uri="{FF2B5EF4-FFF2-40B4-BE49-F238E27FC236}">
                <a16:creationId xmlns:a16="http://schemas.microsoft.com/office/drawing/2014/main" id="{61AF880A-BE0B-57AD-7EC0-E34A224DB329}"/>
              </a:ext>
            </a:extLst>
          </p:cNvPr>
          <p:cNvSpPr>
            <a:spLocks noGrp="1"/>
          </p:cNvSpPr>
          <p:nvPr>
            <p:ph type="body" idx="1"/>
          </p:nvPr>
        </p:nvSpPr>
        <p:spPr>
          <a:xfrm>
            <a:off x="720000" y="1063350"/>
            <a:ext cx="7704000" cy="3868414"/>
          </a:xfrm>
        </p:spPr>
        <p:txBody>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Python Data type with one of the two built-in values, True or False. Boolean objects that are equal to True are truthy (true), and those equal to False are falsy (false). However non-Boolean objects can be evaluated in a Boolean context as well and determined to be true or false. It is denoted by the class bool. </a:t>
            </a:r>
          </a:p>
          <a:p>
            <a:pP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Note – True and False with capital ‘T’ and ‘F’ are valid Boolean otherwise python will throw an error. </a:t>
            </a:r>
          </a:p>
          <a:p>
            <a:pPr marL="139700" indent="0">
              <a:buNone/>
            </a:pPr>
            <a:r>
              <a:rPr lang="en-US" sz="1400" dirty="0">
                <a:latin typeface="Times New Roman" panose="02020603050405020304" pitchFamily="18" charset="0"/>
                <a:cs typeface="Times New Roman" panose="02020603050405020304" pitchFamily="18" charset="0"/>
              </a:rPr>
              <a:t>Example :</a:t>
            </a:r>
          </a:p>
          <a:p>
            <a:pPr marL="596900" lvl="1" indent="0">
              <a:buNone/>
            </a:pPr>
            <a:r>
              <a:rPr lang="en-US" dirty="0">
                <a:latin typeface="Times New Roman" panose="02020603050405020304" pitchFamily="18" charset="0"/>
                <a:cs typeface="Times New Roman" panose="02020603050405020304" pitchFamily="18" charset="0"/>
              </a:rPr>
              <a:t>print(type(True))</a:t>
            </a:r>
          </a:p>
          <a:p>
            <a:pPr marL="596900" lvl="1" indent="0">
              <a:buNone/>
            </a:pPr>
            <a:r>
              <a:rPr lang="en-US" dirty="0">
                <a:latin typeface="Times New Roman" panose="02020603050405020304" pitchFamily="18" charset="0"/>
                <a:cs typeface="Times New Roman" panose="02020603050405020304" pitchFamily="18" charset="0"/>
              </a:rPr>
              <a:t>print(type(False))</a:t>
            </a:r>
          </a:p>
          <a:p>
            <a:pPr marL="596900" lvl="1" indent="0">
              <a:buNone/>
            </a:pPr>
            <a:r>
              <a:rPr lang="en-US" dirty="0">
                <a:latin typeface="Times New Roman" panose="02020603050405020304" pitchFamily="18" charset="0"/>
                <a:cs typeface="Times New Roman" panose="02020603050405020304" pitchFamily="18" charset="0"/>
              </a:rPr>
              <a:t>print(type(true))      //  bool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72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DE0B-8CA9-A4F1-763A-9B5A63DC0870}"/>
              </a:ext>
            </a:extLst>
          </p:cNvPr>
          <p:cNvSpPr>
            <a:spLocks noGrp="1"/>
          </p:cNvSpPr>
          <p:nvPr>
            <p:ph type="title"/>
          </p:nvPr>
        </p:nvSpPr>
        <p:spPr/>
        <p:txBody>
          <a:bodyPr/>
          <a:lstStyle/>
          <a:p>
            <a:r>
              <a:rPr lang="en-US" sz="3200" dirty="0"/>
              <a:t>Sequence Datatypes</a:t>
            </a:r>
            <a:endParaRPr lang="en-IN" sz="3200" dirty="0"/>
          </a:p>
        </p:txBody>
      </p:sp>
      <p:sp>
        <p:nvSpPr>
          <p:cNvPr id="3" name="Text Placeholder 2">
            <a:extLst>
              <a:ext uri="{FF2B5EF4-FFF2-40B4-BE49-F238E27FC236}">
                <a16:creationId xmlns:a16="http://schemas.microsoft.com/office/drawing/2014/main" id="{DB65EC16-6B17-1CC8-1E82-C622655974E6}"/>
              </a:ext>
            </a:extLst>
          </p:cNvPr>
          <p:cNvSpPr>
            <a:spLocks noGrp="1"/>
          </p:cNvSpPr>
          <p:nvPr>
            <p:ph type="body" idx="1"/>
          </p:nvPr>
        </p:nvSpPr>
        <p:spPr>
          <a:xfrm>
            <a:off x="720000" y="1109272"/>
            <a:ext cx="7704000" cy="3882452"/>
          </a:xfrm>
        </p:spPr>
        <p:txBody>
          <a:bodyPr/>
          <a:lstStyle/>
          <a:p>
            <a:pPr marL="139700" indent="0">
              <a:buNone/>
            </a:pPr>
            <a:r>
              <a:rPr lang="en-US" sz="1400" dirty="0">
                <a:latin typeface="Times New Roman" panose="02020603050405020304" pitchFamily="18" charset="0"/>
                <a:cs typeface="Times New Roman" panose="02020603050405020304" pitchFamily="18" charset="0"/>
              </a:rPr>
              <a:t>The sequence Data Type in Python is the ordered collection of similar or different Python data types. Sequences allow storing of multiple values in an organized and efficient fashion. There are several sequence data types of Python.</a:t>
            </a:r>
          </a:p>
          <a:p>
            <a:pPr marL="139700" indent="0">
              <a:buNone/>
            </a:pPr>
            <a:endParaRPr lang="en-US" sz="1400" dirty="0">
              <a:latin typeface="Times New Roman" panose="02020603050405020304" pitchFamily="18" charset="0"/>
              <a:cs typeface="Times New Roman" panose="02020603050405020304" pitchFamily="18" charset="0"/>
            </a:endParaRPr>
          </a:p>
          <a:p>
            <a:pPr marL="139700" indent="0">
              <a:buNone/>
            </a:pPr>
            <a:r>
              <a:rPr lang="en-US" sz="1600" b="1" dirty="0">
                <a:latin typeface="Times New Roman" panose="02020603050405020304" pitchFamily="18" charset="0"/>
                <a:cs typeface="Times New Roman" panose="02020603050405020304" pitchFamily="18" charset="0"/>
              </a:rPr>
              <a:t>1. String :</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Strings in Python are arrays of bytes representing Unicode characters. A string is a collection of one or more characters put in a single quote, double-quote, or triple-quote. In Python, there is no character data type Python, a character is a string of length one. It is represented by str class.  </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Creating String - </a:t>
            </a:r>
          </a:p>
          <a:p>
            <a:pPr marL="139700" indent="0">
              <a:buNone/>
            </a:pPr>
            <a:r>
              <a:rPr lang="en-US" sz="1400" dirty="0">
                <a:latin typeface="Times New Roman" panose="02020603050405020304" pitchFamily="18" charset="0"/>
                <a:cs typeface="Times New Roman" panose="02020603050405020304" pitchFamily="18" charset="0"/>
              </a:rPr>
              <a:t>       Strings in Python can be created using single quotes, double quotes, or even triple quotes.</a:t>
            </a:r>
          </a:p>
          <a:p>
            <a:pPr marL="139700" indent="0">
              <a:buNone/>
            </a:pPr>
            <a:r>
              <a:rPr lang="en-IN" sz="1400" dirty="0">
                <a:latin typeface="Times New Roman" panose="02020603050405020304" pitchFamily="18" charset="0"/>
                <a:cs typeface="Times New Roman" panose="02020603050405020304" pitchFamily="18" charset="0"/>
              </a:rPr>
              <a:t>Example :</a:t>
            </a:r>
          </a:p>
          <a:p>
            <a:pPr marL="139700" indent="0">
              <a:buNone/>
            </a:pPr>
            <a:r>
              <a:rPr lang="en-IN" sz="1400" dirty="0">
                <a:latin typeface="Times New Roman" panose="02020603050405020304" pitchFamily="18" charset="0"/>
                <a:cs typeface="Times New Roman" panose="02020603050405020304" pitchFamily="18" charset="0"/>
              </a:rPr>
              <a:t>       string = “ Hello Ritu ”</a:t>
            </a:r>
          </a:p>
          <a:p>
            <a:pPr marL="139700" indent="0">
              <a:buNone/>
            </a:pPr>
            <a:r>
              <a:rPr lang="en-IN" sz="1400" dirty="0">
                <a:latin typeface="Times New Roman" panose="02020603050405020304" pitchFamily="18" charset="0"/>
                <a:cs typeface="Times New Roman" panose="02020603050405020304" pitchFamily="18" charset="0"/>
              </a:rPr>
              <a:t>       print(type(string))    // str</a:t>
            </a:r>
          </a:p>
        </p:txBody>
      </p:sp>
    </p:spTree>
    <p:extLst>
      <p:ext uri="{BB962C8B-B14F-4D97-AF65-F5344CB8AC3E}">
        <p14:creationId xmlns:p14="http://schemas.microsoft.com/office/powerpoint/2010/main" val="3021181645"/>
      </p:ext>
    </p:extLst>
  </p:cSld>
  <p:clrMapOvr>
    <a:masterClrMapping/>
  </p:clrMapOvr>
</p:sld>
</file>

<file path=ppt/theme/theme1.xml><?xml version="1.0" encoding="utf-8"?>
<a:theme xmlns:a="http://schemas.openxmlformats.org/drawingml/2006/main" name="Bachelor in Robotics Engineering by Slidesgo">
  <a:themeElements>
    <a:clrScheme name="Simple Light">
      <a:dk1>
        <a:srgbClr val="1F164D"/>
      </a:dk1>
      <a:lt1>
        <a:srgbClr val="F9F9F9"/>
      </a:lt1>
      <a:dk2>
        <a:srgbClr val="E8E8E8"/>
      </a:dk2>
      <a:lt2>
        <a:srgbClr val="C1C1C1"/>
      </a:lt2>
      <a:accent1>
        <a:srgbClr val="6F79E3"/>
      </a:accent1>
      <a:accent2>
        <a:srgbClr val="433ABA"/>
      </a:accent2>
      <a:accent3>
        <a:srgbClr val="130994"/>
      </a:accent3>
      <a:accent4>
        <a:srgbClr val="FFFFFF"/>
      </a:accent4>
      <a:accent5>
        <a:srgbClr val="FFFFFF"/>
      </a:accent5>
      <a:accent6>
        <a:srgbClr val="FFFFFF"/>
      </a:accent6>
      <a:hlink>
        <a:srgbClr val="1F1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2181</Words>
  <Application>Microsoft Office PowerPoint</Application>
  <PresentationFormat>On-screen Show (16:9)</PresentationFormat>
  <Paragraphs>226</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Wingdings</vt:lpstr>
      <vt:lpstr>Archivo</vt:lpstr>
      <vt:lpstr>Times New Roman</vt:lpstr>
      <vt:lpstr>IBM Plex Mono</vt:lpstr>
      <vt:lpstr>Arial</vt:lpstr>
      <vt:lpstr>Nunito Light</vt:lpstr>
      <vt:lpstr>Bachelor in Robotics Engineering by Slidesgo</vt:lpstr>
      <vt:lpstr>Python Notes</vt:lpstr>
      <vt:lpstr>Agenda </vt:lpstr>
      <vt:lpstr>Variables</vt:lpstr>
      <vt:lpstr>Datatypes</vt:lpstr>
      <vt:lpstr>Datatypes</vt:lpstr>
      <vt:lpstr>Numeric Datatype</vt:lpstr>
      <vt:lpstr>PowerPoint Presentation</vt:lpstr>
      <vt:lpstr>Boolean Datatypes</vt:lpstr>
      <vt:lpstr>Sequence Datatypes</vt:lpstr>
      <vt:lpstr>Assigning Methods in String Datatypes</vt:lpstr>
      <vt:lpstr>PowerPoint Presentation</vt:lpstr>
      <vt:lpstr>PowerPoint Presentation</vt:lpstr>
      <vt:lpstr>PowerPoint Presentation</vt:lpstr>
      <vt:lpstr>List </vt:lpstr>
      <vt:lpstr>Methods of List</vt:lpstr>
      <vt:lpstr>Tuple</vt:lpstr>
      <vt:lpstr>Methods of Tuple</vt:lpstr>
      <vt:lpstr>Sets</vt:lpstr>
      <vt:lpstr>Methods of Sets</vt:lpstr>
      <vt:lpstr>Dictionary </vt:lpstr>
      <vt:lpstr>Methods in Dictionary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Ritu saini</cp:lastModifiedBy>
  <cp:revision>3</cp:revision>
  <dcterms:modified xsi:type="dcterms:W3CDTF">2024-07-12T19:26:22Z</dcterms:modified>
</cp:coreProperties>
</file>